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7FFFEDA5_C9074699.xml" ContentType="application/vnd.ms-powerpoint.comments+xml"/>
  <Override PartName="/ppt/notesSlides/notesSlide11.xml" ContentType="application/vnd.openxmlformats-officedocument.presentationml.notesSlide+xml"/>
  <Override PartName="/ppt/comments/modernComment_1BB_6AD297F9.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comments/modernComment_7FFFEDAE_36EA36AF.xml" ContentType="application/vnd.ms-powerpoint.comment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omments/modernComment_128_AF76EF91.xml" ContentType="application/vnd.ms-powerpoint.comment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6.xml" ContentType="application/vnd.openxmlformats-officedocument.presentationml.notesSlide+xml"/>
  <Override PartName="/ppt/theme/themeOverride3.xml" ContentType="application/vnd.openxmlformats-officedocument.themeOverride+xml"/>
  <Override PartName="/ppt/notesSlides/notesSlide37.xml" ContentType="application/vnd.openxmlformats-officedocument.presentationml.notesSlide+xml"/>
  <Override PartName="/ppt/charts/chart8.xml" ContentType="application/vnd.openxmlformats-officedocument.drawingml.chart+xml"/>
  <Override PartName="/ppt/notesSlides/notesSlide38.xml" ContentType="application/vnd.openxmlformats-officedocument.presentationml.notesSlide+xml"/>
  <Override PartName="/ppt/charts/chart9.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heme/themeOverride4.xml" ContentType="application/vnd.openxmlformats-officedocument.themeOverride+xml"/>
  <Override PartName="/ppt/notesSlides/notesSlide42.xml" ContentType="application/vnd.openxmlformats-officedocument.presentationml.notesSlide+xml"/>
  <Override PartName="/ppt/theme/themeOverride5.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7.xml" ContentType="application/vnd.openxmlformats-officedocument.themeOverr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4"/>
    <p:sldMasterId id="2147483781" r:id="rId5"/>
    <p:sldMasterId id="2147483803" r:id="rId6"/>
  </p:sldMasterIdLst>
  <p:notesMasterIdLst>
    <p:notesMasterId r:id="rId104"/>
  </p:notesMasterIdLst>
  <p:handoutMasterIdLst>
    <p:handoutMasterId r:id="rId105"/>
  </p:handoutMasterIdLst>
  <p:sldIdLst>
    <p:sldId id="2147376032" r:id="rId7"/>
    <p:sldId id="2147376033" r:id="rId8"/>
    <p:sldId id="362" r:id="rId9"/>
    <p:sldId id="2147482765" r:id="rId10"/>
    <p:sldId id="3447" r:id="rId11"/>
    <p:sldId id="2147482773" r:id="rId12"/>
    <p:sldId id="3448" r:id="rId13"/>
    <p:sldId id="2147482772" r:id="rId14"/>
    <p:sldId id="2147482767" r:id="rId15"/>
    <p:sldId id="2147479076" r:id="rId16"/>
    <p:sldId id="2147479068" r:id="rId17"/>
    <p:sldId id="2147478949" r:id="rId18"/>
    <p:sldId id="443" r:id="rId19"/>
    <p:sldId id="2147478958" r:id="rId20"/>
    <p:sldId id="296" r:id="rId21"/>
    <p:sldId id="2147376002" r:id="rId22"/>
    <p:sldId id="267" r:id="rId23"/>
    <p:sldId id="2147376005" r:id="rId24"/>
    <p:sldId id="2147482775" r:id="rId25"/>
    <p:sldId id="2147479039" r:id="rId26"/>
    <p:sldId id="2147482747" r:id="rId27"/>
    <p:sldId id="2141411129" r:id="rId28"/>
    <p:sldId id="2147479034" r:id="rId29"/>
    <p:sldId id="2147479023" r:id="rId30"/>
    <p:sldId id="2147478963" r:id="rId31"/>
    <p:sldId id="2147478967" r:id="rId32"/>
    <p:sldId id="2147482718" r:id="rId33"/>
    <p:sldId id="2147482749" r:id="rId34"/>
    <p:sldId id="2147479016" r:id="rId35"/>
    <p:sldId id="2147479031" r:id="rId36"/>
    <p:sldId id="2147479030" r:id="rId37"/>
    <p:sldId id="2147482774" r:id="rId38"/>
    <p:sldId id="2147482770" r:id="rId39"/>
    <p:sldId id="2147479065" r:id="rId40"/>
    <p:sldId id="2147468865" r:id="rId41"/>
    <p:sldId id="2147375975" r:id="rId42"/>
    <p:sldId id="2147375422" r:id="rId43"/>
    <p:sldId id="2147479080" r:id="rId44"/>
    <p:sldId id="2147479048" r:id="rId45"/>
    <p:sldId id="2147479155" r:id="rId46"/>
    <p:sldId id="2147479067" r:id="rId47"/>
    <p:sldId id="2147479123" r:id="rId48"/>
    <p:sldId id="2147478978" r:id="rId49"/>
    <p:sldId id="2147478957" r:id="rId50"/>
    <p:sldId id="2147482778" r:id="rId51"/>
    <p:sldId id="2769" r:id="rId52"/>
    <p:sldId id="2824" r:id="rId53"/>
    <p:sldId id="2147482779" r:id="rId54"/>
    <p:sldId id="2147375964" r:id="rId55"/>
    <p:sldId id="7645" r:id="rId56"/>
    <p:sldId id="2753" r:id="rId57"/>
    <p:sldId id="2147482769" r:id="rId58"/>
    <p:sldId id="2147376021" r:id="rId59"/>
    <p:sldId id="2147376022" r:id="rId60"/>
    <p:sldId id="2147479121" r:id="rId61"/>
    <p:sldId id="2147479119" r:id="rId62"/>
    <p:sldId id="2147479120" r:id="rId63"/>
    <p:sldId id="2147479122" r:id="rId64"/>
    <p:sldId id="292" r:id="rId65"/>
    <p:sldId id="2147479110" r:id="rId66"/>
    <p:sldId id="2147479114" r:id="rId67"/>
    <p:sldId id="2147479082" r:id="rId68"/>
    <p:sldId id="259" r:id="rId69"/>
    <p:sldId id="2147479131" r:id="rId70"/>
    <p:sldId id="2141411268" r:id="rId71"/>
    <p:sldId id="2147479132" r:id="rId72"/>
    <p:sldId id="2147479141" r:id="rId73"/>
    <p:sldId id="2147479081" r:id="rId74"/>
    <p:sldId id="2147479070" r:id="rId75"/>
    <p:sldId id="2147482751" r:id="rId76"/>
    <p:sldId id="2147482752" r:id="rId77"/>
    <p:sldId id="2147482753" r:id="rId78"/>
    <p:sldId id="352" r:id="rId79"/>
    <p:sldId id="2147479117" r:id="rId80"/>
    <p:sldId id="2147479116" r:id="rId81"/>
    <p:sldId id="2147479118" r:id="rId82"/>
    <p:sldId id="2147482758" r:id="rId83"/>
    <p:sldId id="2147482763" r:id="rId84"/>
    <p:sldId id="2147482759" r:id="rId85"/>
    <p:sldId id="2147482761" r:id="rId86"/>
    <p:sldId id="2147482762" r:id="rId87"/>
    <p:sldId id="2147472220" r:id="rId88"/>
    <p:sldId id="2147472119" r:id="rId89"/>
    <p:sldId id="2147472208" r:id="rId90"/>
    <p:sldId id="2147471395" r:id="rId91"/>
    <p:sldId id="2147482754" r:id="rId92"/>
    <p:sldId id="2147482755" r:id="rId93"/>
    <p:sldId id="2147482756" r:id="rId94"/>
    <p:sldId id="2147478995" r:id="rId95"/>
    <p:sldId id="2147479088" r:id="rId96"/>
    <p:sldId id="2147479097" r:id="rId97"/>
    <p:sldId id="2147482776" r:id="rId98"/>
    <p:sldId id="2147475100" r:id="rId99"/>
    <p:sldId id="2147479044" r:id="rId100"/>
    <p:sldId id="2147479112" r:id="rId101"/>
    <p:sldId id="2147479124" r:id="rId102"/>
    <p:sldId id="2147472223" r:id="rId103"/>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5FFBB29-5B30-468E-A832-914A72375B15}">
          <p14:sldIdLst>
            <p14:sldId id="2147376032"/>
            <p14:sldId id="2147376033"/>
            <p14:sldId id="362"/>
          </p14:sldIdLst>
        </p14:section>
        <p14:section name="About ScottMadden" id="{C5521189-3B20-46AC-92A7-4CDFE06BD9FF}">
          <p14:sldIdLst>
            <p14:sldId id="2147482765"/>
            <p14:sldId id="3447"/>
            <p14:sldId id="2147482773"/>
            <p14:sldId id="3448"/>
            <p14:sldId id="2147482772"/>
          </p14:sldIdLst>
        </p14:section>
        <p14:section name="Introduction" id="{322E2314-02FB-4EE3-9074-10F8F476F0EB}">
          <p14:sldIdLst>
            <p14:sldId id="2147482767"/>
            <p14:sldId id="2147479076"/>
            <p14:sldId id="2147479068"/>
            <p14:sldId id="2147478949"/>
            <p14:sldId id="443"/>
            <p14:sldId id="2147478958"/>
            <p14:sldId id="296"/>
            <p14:sldId id="2147376002"/>
            <p14:sldId id="267"/>
            <p14:sldId id="2147376005"/>
          </p14:sldIdLst>
        </p14:section>
        <p14:section name="Service Delivery Model" id="{BE6E64D1-C042-4243-A48B-A621C2A2432E}">
          <p14:sldIdLst>
            <p14:sldId id="2147482775"/>
            <p14:sldId id="2147479039"/>
            <p14:sldId id="2147482747"/>
            <p14:sldId id="2141411129"/>
            <p14:sldId id="2147479034"/>
            <p14:sldId id="2147479023"/>
            <p14:sldId id="2147478963"/>
            <p14:sldId id="2147478967"/>
            <p14:sldId id="2147482718"/>
            <p14:sldId id="2147482749"/>
            <p14:sldId id="2147479016"/>
            <p14:sldId id="2147479031"/>
            <p14:sldId id="2147479030"/>
          </p14:sldIdLst>
        </p14:section>
        <p14:section name="People and Organization" id="{087E1FE5-E009-45C5-8A57-2589707BD937}">
          <p14:sldIdLst>
            <p14:sldId id="2147482774"/>
            <p14:sldId id="2147482770"/>
            <p14:sldId id="2147479065"/>
            <p14:sldId id="2147468865"/>
            <p14:sldId id="2147375975"/>
            <p14:sldId id="2147375422"/>
            <p14:sldId id="2147479080"/>
            <p14:sldId id="2147479048"/>
            <p14:sldId id="2147479155"/>
            <p14:sldId id="2147479067"/>
            <p14:sldId id="2147479123"/>
            <p14:sldId id="2147478978"/>
          </p14:sldIdLst>
        </p14:section>
        <p14:section name="Policy and Process" id="{57476D45-522A-4A02-9003-FA871D66662D}">
          <p14:sldIdLst>
            <p14:sldId id="2147478957"/>
            <p14:sldId id="2147482778"/>
            <p14:sldId id="2769"/>
            <p14:sldId id="2824"/>
            <p14:sldId id="2147482779"/>
            <p14:sldId id="2147375964"/>
            <p14:sldId id="7645"/>
            <p14:sldId id="2753"/>
            <p14:sldId id="2147482769"/>
          </p14:sldIdLst>
        </p14:section>
        <p14:section name="Technology and Data" id="{CD7E6047-A189-45C6-8025-77E6AD1E3D0F}">
          <p14:sldIdLst>
            <p14:sldId id="2147376021"/>
            <p14:sldId id="2147376022"/>
            <p14:sldId id="2147479121"/>
            <p14:sldId id="2147479119"/>
            <p14:sldId id="2147479120"/>
            <p14:sldId id="2147479122"/>
            <p14:sldId id="292"/>
            <p14:sldId id="2147479110"/>
            <p14:sldId id="2147479114"/>
            <p14:sldId id="2147479082"/>
            <p14:sldId id="259"/>
            <p14:sldId id="2147479131"/>
            <p14:sldId id="2141411268"/>
            <p14:sldId id="2147479132"/>
            <p14:sldId id="2147479141"/>
            <p14:sldId id="2147479081"/>
            <p14:sldId id="2147479070"/>
            <p14:sldId id="2147482751"/>
            <p14:sldId id="2147482752"/>
            <p14:sldId id="2147482753"/>
            <p14:sldId id="352"/>
            <p14:sldId id="2147479117"/>
            <p14:sldId id="2147479116"/>
            <p14:sldId id="2147479118"/>
            <p14:sldId id="2147482758"/>
            <p14:sldId id="2147482763"/>
            <p14:sldId id="2147482759"/>
            <p14:sldId id="2147482761"/>
            <p14:sldId id="2147482762"/>
            <p14:sldId id="2147472220"/>
            <p14:sldId id="2147472119"/>
            <p14:sldId id="2147472208"/>
            <p14:sldId id="2147471395"/>
            <p14:sldId id="2147482754"/>
            <p14:sldId id="2147482755"/>
            <p14:sldId id="2147482756"/>
          </p14:sldIdLst>
        </p14:section>
        <p14:section name="Wrap Up" id="{5433251B-6252-42AD-B340-76BB2C9D6176}">
          <p14:sldIdLst>
            <p14:sldId id="2147478995"/>
            <p14:sldId id="2147479088"/>
            <p14:sldId id="2147479097"/>
            <p14:sldId id="2147482776"/>
            <p14:sldId id="2147475100"/>
            <p14:sldId id="2147479044"/>
            <p14:sldId id="2147479112"/>
            <p14:sldId id="2147479124"/>
            <p14:sldId id="2147472223"/>
          </p14:sldIdLst>
        </p14:section>
      </p14:sectionLst>
    </p:ext>
    <p:ext uri="{EFAFB233-063F-42B5-8137-9DF3F51BA10A}">
      <p15:sldGuideLst xmlns:p15="http://schemas.microsoft.com/office/powerpoint/2012/main">
        <p15:guide id="9" pos="3840" userDrawn="1">
          <p15:clr>
            <a:srgbClr val="A4A3A4"/>
          </p15:clr>
        </p15:guide>
        <p15:guide id="10" orient="horz" pos="79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B3C42E-1570-51FA-54CB-7634938C2E8C}" name="Courtney Jackson" initials="" userId="S::CourtneyJackson@scottmadden.com::a2c50c02-061e-4a18-a5ed-1f5a56c03e21" providerId="AD"/>
  <p188:author id="{C7A9E053-F6C1-FD00-1BE9-A57E1931A462}" name="Brad DeMent" initials="BD" userId="S::bdement@scottmadden.com::b7de43df-71e5-48e8-8330-5582d625d586" providerId="AD"/>
  <p188:author id="{984F0164-AE88-F045-4C02-261CCBA2BFD0}" name="Kaitlyn Schmitt" initials="" userId="S::kschmitt@scottmadden.com::71d72e37-978d-4fcb-96ee-82efe922024a" providerId="AD"/>
  <p188:author id="{14BA3C8F-64EA-4DAC-A3F5-44A00A22BA9C}" name="Courtney Jackson" initials="CJ" userId="S::courtneyjackson@scottmadden.com::a2c50c02-061e-4a18-a5ed-1f5a56c03e21" providerId="AD"/>
  <p188:author id="{C1012A99-FDA5-987C-78CA-70728627813D}" name="Sarah Baker" initials="SB" userId="S::SarahBaker@scottmadden.com::b9dd49d3-61cd-4987-a26f-8a5b950f4600" providerId="AD"/>
  <p188:author id="{3E15AEA0-E8F0-A59F-F906-2A7860D2C620}" name="Ashley Roddy" initials="AR" userId="S::aroddy@scottmadden.com::2309f0a1-099d-476f-8b6a-16e85256a10f" providerId="AD"/>
  <p188:author id="{482A22BD-0BD3-6892-1D3F-67DAB445327B}" name="Laura Campbell" initials="LC" userId="S::lcampbell@scottmadden.com::f25cd101-f0e1-4b71-b887-02474b56c9d2" providerId="AD"/>
  <p188:author id="{3862BECB-F84F-2985-0E49-6C49C911714B}" name="Chase Bebout" initials="CB" userId="S::chasebebout@scottmadden.com::0572427f-c03a-4177-b8ae-2386f751238c" providerId="AD"/>
  <p188:author id="{E8BB4ADB-689C-6F20-949C-C8FB73FD7DA6}" name="Patricia Ferris" initials="" userId="S::PatriciaFerris@scottmadden.com::64f98eeb-8926-437d-844b-7f6d39cc8b9a" providerId="AD"/>
  <p188:author id="{008178EE-30C1-20C7-E7EF-F231021B14B7}" name="Erica Johansen" initials="" userId="S::ejohansen@scottmadden.com::83785632-4eb7-43ca-aa3d-1635b13ac1d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norio Jose Padron" initials="HJP" lastIdx="1" clrIdx="0">
    <p:extLst>
      <p:ext uri="{19B8F6BF-5375-455C-9EA6-DF929625EA0E}">
        <p15:presenceInfo xmlns:p15="http://schemas.microsoft.com/office/powerpoint/2012/main" userId="S-1-5-21-661259943-1428770414-1540833222-48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A73F"/>
    <a:srgbClr val="22A8C1"/>
    <a:srgbClr val="D0AFDA"/>
    <a:srgbClr val="502F5B"/>
    <a:srgbClr val="9055A3"/>
    <a:srgbClr val="A05EB5"/>
    <a:srgbClr val="6FBA56"/>
    <a:srgbClr val="7F8081"/>
    <a:srgbClr val="C1C2C1"/>
    <a:srgbClr val="51C9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F2CAA1-E3D0-2A49-8AAD-95A3044DDA49}" v="833" dt="2025-03-19T21:08:04.467"/>
    <p1510:client id="{6921B8E2-7C8A-DDF5-037D-669305E735A5}" v="6" dt="2025-03-19T12:52:27.1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69"/>
    <p:restoredTop sz="95485" autoAdjust="0"/>
  </p:normalViewPr>
  <p:slideViewPr>
    <p:cSldViewPr snapToGrid="0">
      <p:cViewPr>
        <p:scale>
          <a:sx n="125" d="100"/>
          <a:sy n="125" d="100"/>
        </p:scale>
        <p:origin x="192" y="608"/>
      </p:cViewPr>
      <p:guideLst>
        <p:guide pos="3840"/>
        <p:guide orient="horz" pos="792"/>
      </p:guideLst>
    </p:cSldViewPr>
  </p:slideViewPr>
  <p:notesTextViewPr>
    <p:cViewPr>
      <p:scale>
        <a:sx n="1" d="1"/>
        <a:sy n="1" d="1"/>
      </p:scale>
      <p:origin x="0" y="0"/>
    </p:cViewPr>
  </p:notesTextViewPr>
  <p:sorterViewPr>
    <p:cViewPr>
      <p:scale>
        <a:sx n="200" d="100"/>
        <a:sy n="200" d="100"/>
      </p:scale>
      <p:origin x="0" y="-5547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microsoft.com/office/2015/10/relationships/revisionInfo" Target="revisionInfo.xml"/><Relationship Id="rId16" Type="http://schemas.openxmlformats.org/officeDocument/2006/relationships/slide" Target="slides/slide10.xml"/><Relationship Id="rId107" Type="http://schemas.openxmlformats.org/officeDocument/2006/relationships/presProps" Target="presProps.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microsoft.com/office/2018/10/relationships/authors" Target="author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viewProps" Target="viewProps.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commentAuthors" Target="commentAuthor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theme" Target="theme/theme1.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notesMaster" Target="notesMasters/notesMaster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tableStyles" Target="tableStyle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ithya Mathai" userId="90d01e0e-7d16-4d36-a0bd-e2ca252614f1" providerId="ADAL" clId="{971690BC-20D1-4DEE-BACD-EC35DB617C4B}"/>
    <pc:docChg chg="undo custSel addSld delSld modSld sldOrd modSection">
      <pc:chgData name="Adithya Mathai" userId="90d01e0e-7d16-4d36-a0bd-e2ca252614f1" providerId="ADAL" clId="{971690BC-20D1-4DEE-BACD-EC35DB617C4B}" dt="2025-02-28T17:19:00.167" v="2422" actId="14100"/>
      <pc:docMkLst>
        <pc:docMk/>
      </pc:docMkLst>
      <pc:sldChg chg="add del ord">
        <pc:chgData name="Adithya Mathai" userId="90d01e0e-7d16-4d36-a0bd-e2ca252614f1" providerId="ADAL" clId="{971690BC-20D1-4DEE-BACD-EC35DB617C4B}" dt="2025-02-28T14:49:16.852" v="1032" actId="47"/>
        <pc:sldMkLst>
          <pc:docMk/>
          <pc:sldMk cId="3591494631" sldId="282"/>
        </pc:sldMkLst>
      </pc:sldChg>
      <pc:sldChg chg="addSp delSp modSp mod">
        <pc:chgData name="Adithya Mathai" userId="90d01e0e-7d16-4d36-a0bd-e2ca252614f1" providerId="ADAL" clId="{971690BC-20D1-4DEE-BACD-EC35DB617C4B}" dt="2025-02-28T14:54:47.811" v="1290" actId="1076"/>
        <pc:sldMkLst>
          <pc:docMk/>
          <pc:sldMk cId="526177314" sldId="2147375975"/>
        </pc:sldMkLst>
        <pc:spChg chg="mod">
          <ac:chgData name="Adithya Mathai" userId="90d01e0e-7d16-4d36-a0bd-e2ca252614f1" providerId="ADAL" clId="{971690BC-20D1-4DEE-BACD-EC35DB617C4B}" dt="2025-02-28T14:47:13.707" v="793" actId="20577"/>
          <ac:spMkLst>
            <pc:docMk/>
            <pc:sldMk cId="526177314" sldId="2147375975"/>
            <ac:spMk id="3" creationId="{DDBDD433-4C4F-F652-613C-8FB9CF76458E}"/>
          </ac:spMkLst>
        </pc:spChg>
        <pc:spChg chg="mod">
          <ac:chgData name="Adithya Mathai" userId="90d01e0e-7d16-4d36-a0bd-e2ca252614f1" providerId="ADAL" clId="{971690BC-20D1-4DEE-BACD-EC35DB617C4B}" dt="2025-02-28T14:52:09.122" v="1274" actId="14100"/>
          <ac:spMkLst>
            <pc:docMk/>
            <pc:sldMk cId="526177314" sldId="2147375975"/>
            <ac:spMk id="5" creationId="{E80F2D27-F8FE-B5FF-BEDC-9208F2A3EE91}"/>
          </ac:spMkLst>
        </pc:spChg>
        <pc:spChg chg="mod">
          <ac:chgData name="Adithya Mathai" userId="90d01e0e-7d16-4d36-a0bd-e2ca252614f1" providerId="ADAL" clId="{971690BC-20D1-4DEE-BACD-EC35DB617C4B}" dt="2025-02-28T14:48:42.743" v="1030" actId="20577"/>
          <ac:spMkLst>
            <pc:docMk/>
            <pc:sldMk cId="526177314" sldId="2147375975"/>
            <ac:spMk id="27" creationId="{836CF915-D263-39FA-C452-4D3555789D5D}"/>
          </ac:spMkLst>
        </pc:spChg>
        <pc:spChg chg="mod">
          <ac:chgData name="Adithya Mathai" userId="90d01e0e-7d16-4d36-a0bd-e2ca252614f1" providerId="ADAL" clId="{971690BC-20D1-4DEE-BACD-EC35DB617C4B}" dt="2025-02-28T14:52:25.765" v="1275" actId="207"/>
          <ac:spMkLst>
            <pc:docMk/>
            <pc:sldMk cId="526177314" sldId="2147375975"/>
            <ac:spMk id="32" creationId="{1E42A1C7-91B9-F63E-44FF-8B3BE469FB2D}"/>
          </ac:spMkLst>
        </pc:spChg>
        <pc:picChg chg="add mod">
          <ac:chgData name="Adithya Mathai" userId="90d01e0e-7d16-4d36-a0bd-e2ca252614f1" providerId="ADAL" clId="{971690BC-20D1-4DEE-BACD-EC35DB617C4B}" dt="2025-02-28T14:54:43.895" v="1289" actId="1076"/>
          <ac:picMkLst>
            <pc:docMk/>
            <pc:sldMk cId="526177314" sldId="2147375975"/>
            <ac:picMk id="7" creationId="{9E5DCD58-F588-717D-FCF3-CA096DE35680}"/>
          </ac:picMkLst>
        </pc:picChg>
        <pc:picChg chg="add mod">
          <ac:chgData name="Adithya Mathai" userId="90d01e0e-7d16-4d36-a0bd-e2ca252614f1" providerId="ADAL" clId="{971690BC-20D1-4DEE-BACD-EC35DB617C4B}" dt="2025-02-28T14:54:47.811" v="1290" actId="1076"/>
          <ac:picMkLst>
            <pc:docMk/>
            <pc:sldMk cId="526177314" sldId="2147375975"/>
            <ac:picMk id="19" creationId="{169DDA43-9783-B48B-9F12-E2F874DA7172}"/>
          </ac:picMkLst>
        </pc:picChg>
      </pc:sldChg>
      <pc:sldChg chg="addSp delSp modSp add mod">
        <pc:chgData name="Adithya Mathai" userId="90d01e0e-7d16-4d36-a0bd-e2ca252614f1" providerId="ADAL" clId="{971690BC-20D1-4DEE-BACD-EC35DB617C4B}" dt="2025-02-28T17:19:00.167" v="2422" actId="14100"/>
        <pc:sldMkLst>
          <pc:docMk/>
          <pc:sldMk cId="592647341" sldId="2147479155"/>
        </pc:sldMkLst>
        <pc:spChg chg="mod">
          <ac:chgData name="Adithya Mathai" userId="90d01e0e-7d16-4d36-a0bd-e2ca252614f1" providerId="ADAL" clId="{971690BC-20D1-4DEE-BACD-EC35DB617C4B}" dt="2025-02-28T17:17:47.977" v="2396" actId="1038"/>
          <ac:spMkLst>
            <pc:docMk/>
            <pc:sldMk cId="592647341" sldId="2147479155"/>
            <ac:spMk id="6" creationId="{7E73458D-0604-AA5D-83F0-2324FC9BCCCE}"/>
          </ac:spMkLst>
        </pc:spChg>
        <pc:spChg chg="mod">
          <ac:chgData name="Adithya Mathai" userId="90d01e0e-7d16-4d36-a0bd-e2ca252614f1" providerId="ADAL" clId="{971690BC-20D1-4DEE-BACD-EC35DB617C4B}" dt="2025-02-28T14:30:10.533" v="333" actId="20577"/>
          <ac:spMkLst>
            <pc:docMk/>
            <pc:sldMk cId="592647341" sldId="2147479155"/>
            <ac:spMk id="8" creationId="{E7D5949D-556F-A97E-E509-EDE00DA2CA91}"/>
          </ac:spMkLst>
        </pc:spChg>
        <pc:spChg chg="mod">
          <ac:chgData name="Adithya Mathai" userId="90d01e0e-7d16-4d36-a0bd-e2ca252614f1" providerId="ADAL" clId="{971690BC-20D1-4DEE-BACD-EC35DB617C4B}" dt="2025-02-28T14:30:03.936" v="310" actId="27636"/>
          <ac:spMkLst>
            <pc:docMk/>
            <pc:sldMk cId="592647341" sldId="2147479155"/>
            <ac:spMk id="11" creationId="{FD594617-3B46-A523-4DA1-F131B6D6AF14}"/>
          </ac:spMkLst>
        </pc:spChg>
        <pc:spChg chg="mod">
          <ac:chgData name="Adithya Mathai" userId="90d01e0e-7d16-4d36-a0bd-e2ca252614f1" providerId="ADAL" clId="{971690BC-20D1-4DEE-BACD-EC35DB617C4B}" dt="2025-02-28T17:16:28.373" v="2361" actId="1035"/>
          <ac:spMkLst>
            <pc:docMk/>
            <pc:sldMk cId="592647341" sldId="2147479155"/>
            <ac:spMk id="12" creationId="{603C7B51-D72D-CF17-E6FA-C5256D824CB7}"/>
          </ac:spMkLst>
        </pc:spChg>
        <pc:spChg chg="mod">
          <ac:chgData name="Adithya Mathai" userId="90d01e0e-7d16-4d36-a0bd-e2ca252614f1" providerId="ADAL" clId="{971690BC-20D1-4DEE-BACD-EC35DB617C4B}" dt="2025-02-28T17:16:28.373" v="2361" actId="1035"/>
          <ac:spMkLst>
            <pc:docMk/>
            <pc:sldMk cId="592647341" sldId="2147479155"/>
            <ac:spMk id="13" creationId="{DCD86742-136B-BE74-A51B-CDC0547C7B31}"/>
          </ac:spMkLst>
        </pc:spChg>
        <pc:spChg chg="add mod">
          <ac:chgData name="Adithya Mathai" userId="90d01e0e-7d16-4d36-a0bd-e2ca252614f1" providerId="ADAL" clId="{971690BC-20D1-4DEE-BACD-EC35DB617C4B}" dt="2025-02-28T16:25:36.822" v="2288" actId="20577"/>
          <ac:spMkLst>
            <pc:docMk/>
            <pc:sldMk cId="592647341" sldId="2147479155"/>
            <ac:spMk id="17" creationId="{FD2C419F-7F9E-8F31-F807-BE3815F2B8E5}"/>
          </ac:spMkLst>
        </pc:spChg>
        <pc:spChg chg="add mod">
          <ac:chgData name="Adithya Mathai" userId="90d01e0e-7d16-4d36-a0bd-e2ca252614f1" providerId="ADAL" clId="{971690BC-20D1-4DEE-BACD-EC35DB617C4B}" dt="2025-02-28T17:18:40.827" v="2411" actId="1035"/>
          <ac:spMkLst>
            <pc:docMk/>
            <pc:sldMk cId="592647341" sldId="2147479155"/>
            <ac:spMk id="19" creationId="{FF169109-AF52-E0CA-3799-98E598793464}"/>
          </ac:spMkLst>
        </pc:spChg>
        <pc:spChg chg="add mod">
          <ac:chgData name="Adithya Mathai" userId="90d01e0e-7d16-4d36-a0bd-e2ca252614f1" providerId="ADAL" clId="{971690BC-20D1-4DEE-BACD-EC35DB617C4B}" dt="2025-02-28T17:18:40.827" v="2411" actId="1035"/>
          <ac:spMkLst>
            <pc:docMk/>
            <pc:sldMk cId="592647341" sldId="2147479155"/>
            <ac:spMk id="20" creationId="{64ECE4F2-DE31-AF24-E3B2-C4C112D617C8}"/>
          </ac:spMkLst>
        </pc:spChg>
        <pc:spChg chg="add mod">
          <ac:chgData name="Adithya Mathai" userId="90d01e0e-7d16-4d36-a0bd-e2ca252614f1" providerId="ADAL" clId="{971690BC-20D1-4DEE-BACD-EC35DB617C4B}" dt="2025-02-28T17:18:40.827" v="2411" actId="1035"/>
          <ac:spMkLst>
            <pc:docMk/>
            <pc:sldMk cId="592647341" sldId="2147479155"/>
            <ac:spMk id="24" creationId="{ED6EDFD2-4A0A-C4A6-D08C-6B3211C485D4}"/>
          </ac:spMkLst>
        </pc:spChg>
        <pc:spChg chg="add mod">
          <ac:chgData name="Adithya Mathai" userId="90d01e0e-7d16-4d36-a0bd-e2ca252614f1" providerId="ADAL" clId="{971690BC-20D1-4DEE-BACD-EC35DB617C4B}" dt="2025-02-28T17:19:00.167" v="2422" actId="14100"/>
          <ac:spMkLst>
            <pc:docMk/>
            <pc:sldMk cId="592647341" sldId="2147479155"/>
            <ac:spMk id="26" creationId="{2DC2805D-110D-238E-DD71-E4C13102824B}"/>
          </ac:spMkLst>
        </pc:spChg>
        <pc:spChg chg="add mod">
          <ac:chgData name="Adithya Mathai" userId="90d01e0e-7d16-4d36-a0bd-e2ca252614f1" providerId="ADAL" clId="{971690BC-20D1-4DEE-BACD-EC35DB617C4B}" dt="2025-02-28T17:18:50.225" v="2421" actId="1035"/>
          <ac:spMkLst>
            <pc:docMk/>
            <pc:sldMk cId="592647341" sldId="2147479155"/>
            <ac:spMk id="27" creationId="{B4297C31-ED80-C118-6450-384A197DAEAD}"/>
          </ac:spMkLst>
        </pc:spChg>
        <pc:spChg chg="add mod">
          <ac:chgData name="Adithya Mathai" userId="90d01e0e-7d16-4d36-a0bd-e2ca252614f1" providerId="ADAL" clId="{971690BC-20D1-4DEE-BACD-EC35DB617C4B}" dt="2025-02-28T17:18:50.225" v="2421" actId="1035"/>
          <ac:spMkLst>
            <pc:docMk/>
            <pc:sldMk cId="592647341" sldId="2147479155"/>
            <ac:spMk id="28" creationId="{A109846D-D94E-7DF4-E59C-94E8B8BADDF1}"/>
          </ac:spMkLst>
        </pc:spChg>
        <pc:grpChg chg="mod">
          <ac:chgData name="Adithya Mathai" userId="90d01e0e-7d16-4d36-a0bd-e2ca252614f1" providerId="ADAL" clId="{971690BC-20D1-4DEE-BACD-EC35DB617C4B}" dt="2025-02-28T17:17:47.977" v="2396" actId="1038"/>
          <ac:grpSpMkLst>
            <pc:docMk/>
            <pc:sldMk cId="592647341" sldId="2147479155"/>
            <ac:grpSpMk id="10" creationId="{20B8DC1C-0F36-D384-8CE2-C6584C2A1A81}"/>
          </ac:grpSpMkLst>
        </pc:grpChg>
      </pc:sldChg>
      <pc:sldChg chg="addSp delSp modSp add mod ord">
        <pc:chgData name="Adithya Mathai" userId="90d01e0e-7d16-4d36-a0bd-e2ca252614f1" providerId="ADAL" clId="{971690BC-20D1-4DEE-BACD-EC35DB617C4B}" dt="2025-02-28T16:23:48.451" v="2028" actId="12788"/>
        <pc:sldMkLst>
          <pc:docMk/>
          <pc:sldMk cId="913582282" sldId="2147482770"/>
        </pc:sldMkLst>
        <pc:spChg chg="mod">
          <ac:chgData name="Adithya Mathai" userId="90d01e0e-7d16-4d36-a0bd-e2ca252614f1" providerId="ADAL" clId="{971690BC-20D1-4DEE-BACD-EC35DB617C4B}" dt="2025-02-28T14:05:17.851" v="308" actId="14100"/>
          <ac:spMkLst>
            <pc:docMk/>
            <pc:sldMk cId="913582282" sldId="2147482770"/>
            <ac:spMk id="3" creationId="{B95B3DA6-07BC-79F3-52D9-72C6150B5663}"/>
          </ac:spMkLst>
        </pc:spChg>
        <pc:spChg chg="mod">
          <ac:chgData name="Adithya Mathai" userId="90d01e0e-7d16-4d36-a0bd-e2ca252614f1" providerId="ADAL" clId="{971690BC-20D1-4DEE-BACD-EC35DB617C4B}" dt="2025-02-28T14:05:09.984" v="307" actId="20577"/>
          <ac:spMkLst>
            <pc:docMk/>
            <pc:sldMk cId="913582282" sldId="2147482770"/>
            <ac:spMk id="5" creationId="{5C87EB69-B72A-AEBF-94AC-956E63138718}"/>
          </ac:spMkLst>
        </pc:spChg>
        <pc:spChg chg="mod">
          <ac:chgData name="Adithya Mathai" userId="90d01e0e-7d16-4d36-a0bd-e2ca252614f1" providerId="ADAL" clId="{971690BC-20D1-4DEE-BACD-EC35DB617C4B}" dt="2025-02-28T14:53:20.480" v="1284" actId="207"/>
          <ac:spMkLst>
            <pc:docMk/>
            <pc:sldMk cId="913582282" sldId="2147482770"/>
            <ac:spMk id="6" creationId="{73070A63-4AE5-CEE7-9DB4-A8A2D3BBAB2E}"/>
          </ac:spMkLst>
        </pc:spChg>
        <pc:spChg chg="mod">
          <ac:chgData name="Adithya Mathai" userId="90d01e0e-7d16-4d36-a0bd-e2ca252614f1" providerId="ADAL" clId="{971690BC-20D1-4DEE-BACD-EC35DB617C4B}" dt="2025-02-28T14:53:20.480" v="1284" actId="207"/>
          <ac:spMkLst>
            <pc:docMk/>
            <pc:sldMk cId="913582282" sldId="2147482770"/>
            <ac:spMk id="7" creationId="{32E20F0A-65DA-588F-3B03-B6F2115ACFC9}"/>
          </ac:spMkLst>
        </pc:spChg>
        <pc:spChg chg="add mod">
          <ac:chgData name="Adithya Mathai" userId="90d01e0e-7d16-4d36-a0bd-e2ca252614f1" providerId="ADAL" clId="{971690BC-20D1-4DEE-BACD-EC35DB617C4B}" dt="2025-02-28T14:45:07.701" v="720" actId="1582"/>
          <ac:spMkLst>
            <pc:docMk/>
            <pc:sldMk cId="913582282" sldId="2147482770"/>
            <ac:spMk id="8" creationId="{AC381EF2-24B1-1F5B-92AA-714E19779A08}"/>
          </ac:spMkLst>
        </pc:spChg>
        <pc:spChg chg="add mod">
          <ac:chgData name="Adithya Mathai" userId="90d01e0e-7d16-4d36-a0bd-e2ca252614f1" providerId="ADAL" clId="{971690BC-20D1-4DEE-BACD-EC35DB617C4B}" dt="2025-02-28T14:44:54.300" v="719" actId="1035"/>
          <ac:spMkLst>
            <pc:docMk/>
            <pc:sldMk cId="913582282" sldId="2147482770"/>
            <ac:spMk id="9" creationId="{8C2B560B-8420-88FC-ED82-473317E31D32}"/>
          </ac:spMkLst>
        </pc:spChg>
        <pc:spChg chg="add mod">
          <ac:chgData name="Adithya Mathai" userId="90d01e0e-7d16-4d36-a0bd-e2ca252614f1" providerId="ADAL" clId="{971690BC-20D1-4DEE-BACD-EC35DB617C4B}" dt="2025-02-28T14:50:52.492" v="1077" actId="207"/>
          <ac:spMkLst>
            <pc:docMk/>
            <pc:sldMk cId="913582282" sldId="2147482770"/>
            <ac:spMk id="10" creationId="{A420354C-ACEA-716B-C691-549526A52DC7}"/>
          </ac:spMkLst>
        </pc:spChg>
        <pc:spChg chg="add mod">
          <ac:chgData name="Adithya Mathai" userId="90d01e0e-7d16-4d36-a0bd-e2ca252614f1" providerId="ADAL" clId="{971690BC-20D1-4DEE-BACD-EC35DB617C4B}" dt="2025-02-28T14:44:54.300" v="719" actId="1035"/>
          <ac:spMkLst>
            <pc:docMk/>
            <pc:sldMk cId="913582282" sldId="2147482770"/>
            <ac:spMk id="12" creationId="{8C3EA12C-EEF0-F160-53E4-1A06B17B2A56}"/>
          </ac:spMkLst>
        </pc:spChg>
        <pc:spChg chg="add mod">
          <ac:chgData name="Adithya Mathai" userId="90d01e0e-7d16-4d36-a0bd-e2ca252614f1" providerId="ADAL" clId="{971690BC-20D1-4DEE-BACD-EC35DB617C4B}" dt="2025-02-28T14:50:52.492" v="1077" actId="207"/>
          <ac:spMkLst>
            <pc:docMk/>
            <pc:sldMk cId="913582282" sldId="2147482770"/>
            <ac:spMk id="13" creationId="{8E4D9C17-6925-BE3F-B75A-4224E9D2E470}"/>
          </ac:spMkLst>
        </pc:spChg>
        <pc:spChg chg="add mod">
          <ac:chgData name="Adithya Mathai" userId="90d01e0e-7d16-4d36-a0bd-e2ca252614f1" providerId="ADAL" clId="{971690BC-20D1-4DEE-BACD-EC35DB617C4B}" dt="2025-02-28T14:45:58.539" v="721" actId="207"/>
          <ac:spMkLst>
            <pc:docMk/>
            <pc:sldMk cId="913582282" sldId="2147482770"/>
            <ac:spMk id="14" creationId="{2AC908A5-D139-6389-87C2-32613914EAB4}"/>
          </ac:spMkLst>
        </pc:spChg>
        <pc:spChg chg="add mod">
          <ac:chgData name="Adithya Mathai" userId="90d01e0e-7d16-4d36-a0bd-e2ca252614f1" providerId="ADAL" clId="{971690BC-20D1-4DEE-BACD-EC35DB617C4B}" dt="2025-02-28T14:45:58.539" v="721" actId="207"/>
          <ac:spMkLst>
            <pc:docMk/>
            <pc:sldMk cId="913582282" sldId="2147482770"/>
            <ac:spMk id="15" creationId="{70222668-156A-8522-F79A-21B02E54B45F}"/>
          </ac:spMkLst>
        </pc:spChg>
        <pc:spChg chg="add mod">
          <ac:chgData name="Adithya Mathai" userId="90d01e0e-7d16-4d36-a0bd-e2ca252614f1" providerId="ADAL" clId="{971690BC-20D1-4DEE-BACD-EC35DB617C4B}" dt="2025-02-28T14:44:54.300" v="719" actId="1035"/>
          <ac:spMkLst>
            <pc:docMk/>
            <pc:sldMk cId="913582282" sldId="2147482770"/>
            <ac:spMk id="16" creationId="{742C1B51-C72D-9829-423A-1B43B21AC308}"/>
          </ac:spMkLst>
        </pc:spChg>
        <pc:spChg chg="add mod">
          <ac:chgData name="Adithya Mathai" userId="90d01e0e-7d16-4d36-a0bd-e2ca252614f1" providerId="ADAL" clId="{971690BC-20D1-4DEE-BACD-EC35DB617C4B}" dt="2025-02-28T14:53:13.439" v="1283" actId="1036"/>
          <ac:spMkLst>
            <pc:docMk/>
            <pc:sldMk cId="913582282" sldId="2147482770"/>
            <ac:spMk id="17" creationId="{11C19BD8-5392-0CD2-4F16-E2308132E60F}"/>
          </ac:spMkLst>
        </pc:spChg>
        <pc:spChg chg="add mod ord">
          <ac:chgData name="Adithya Mathai" userId="90d01e0e-7d16-4d36-a0bd-e2ca252614f1" providerId="ADAL" clId="{971690BC-20D1-4DEE-BACD-EC35DB617C4B}" dt="2025-02-28T16:22:10.102" v="1993" actId="1076"/>
          <ac:spMkLst>
            <pc:docMk/>
            <pc:sldMk cId="913582282" sldId="2147482770"/>
            <ac:spMk id="18" creationId="{465B8F19-923E-FEF3-66AB-83055AA75D6B}"/>
          </ac:spMkLst>
        </pc:spChg>
        <pc:spChg chg="add mod">
          <ac:chgData name="Adithya Mathai" userId="90d01e0e-7d16-4d36-a0bd-e2ca252614f1" providerId="ADAL" clId="{971690BC-20D1-4DEE-BACD-EC35DB617C4B}" dt="2025-02-28T14:49:51.185" v="1038" actId="1076"/>
          <ac:spMkLst>
            <pc:docMk/>
            <pc:sldMk cId="913582282" sldId="2147482770"/>
            <ac:spMk id="19" creationId="{22CADBF4-1166-8044-CAED-1031B0774A2A}"/>
          </ac:spMkLst>
        </pc:spChg>
        <pc:spChg chg="add mod">
          <ac:chgData name="Adithya Mathai" userId="90d01e0e-7d16-4d36-a0bd-e2ca252614f1" providerId="ADAL" clId="{971690BC-20D1-4DEE-BACD-EC35DB617C4B}" dt="2025-02-28T14:49:55.379" v="1040" actId="207"/>
          <ac:spMkLst>
            <pc:docMk/>
            <pc:sldMk cId="913582282" sldId="2147482770"/>
            <ac:spMk id="20" creationId="{6A1DCBE3-5425-8316-2316-8478671F28E3}"/>
          </ac:spMkLst>
        </pc:spChg>
        <pc:spChg chg="add mod">
          <ac:chgData name="Adithya Mathai" userId="90d01e0e-7d16-4d36-a0bd-e2ca252614f1" providerId="ADAL" clId="{971690BC-20D1-4DEE-BACD-EC35DB617C4B}" dt="2025-02-28T14:50:10.182" v="1058" actId="20577"/>
          <ac:spMkLst>
            <pc:docMk/>
            <pc:sldMk cId="913582282" sldId="2147482770"/>
            <ac:spMk id="21" creationId="{EDCC11D4-B19B-A78A-F040-5E27619DA866}"/>
          </ac:spMkLst>
        </pc:spChg>
        <pc:spChg chg="add mod">
          <ac:chgData name="Adithya Mathai" userId="90d01e0e-7d16-4d36-a0bd-e2ca252614f1" providerId="ADAL" clId="{971690BC-20D1-4DEE-BACD-EC35DB617C4B}" dt="2025-02-28T14:50:18.780" v="1071" actId="20577"/>
          <ac:spMkLst>
            <pc:docMk/>
            <pc:sldMk cId="913582282" sldId="2147482770"/>
            <ac:spMk id="22" creationId="{ED342419-CC24-1276-76D1-71A578CA8F8F}"/>
          </ac:spMkLst>
        </pc:spChg>
        <pc:spChg chg="add mod">
          <ac:chgData name="Adithya Mathai" userId="90d01e0e-7d16-4d36-a0bd-e2ca252614f1" providerId="ADAL" clId="{971690BC-20D1-4DEE-BACD-EC35DB617C4B}" dt="2025-02-28T16:23:21.586" v="2020" actId="207"/>
          <ac:spMkLst>
            <pc:docMk/>
            <pc:sldMk cId="913582282" sldId="2147482770"/>
            <ac:spMk id="23" creationId="{C57F0EB5-B942-ACE5-2D9D-80088C84F1FB}"/>
          </ac:spMkLst>
        </pc:spChg>
        <pc:spChg chg="add mod">
          <ac:chgData name="Adithya Mathai" userId="90d01e0e-7d16-4d36-a0bd-e2ca252614f1" providerId="ADAL" clId="{971690BC-20D1-4DEE-BACD-EC35DB617C4B}" dt="2025-02-28T16:23:48.451" v="2028" actId="12788"/>
          <ac:spMkLst>
            <pc:docMk/>
            <pc:sldMk cId="913582282" sldId="2147482770"/>
            <ac:spMk id="24" creationId="{E72A2BD7-DBE9-C784-2713-5E8AAC406876}"/>
          </ac:spMkLst>
        </pc:spChg>
        <pc:spChg chg="add mod">
          <ac:chgData name="Adithya Mathai" userId="90d01e0e-7d16-4d36-a0bd-e2ca252614f1" providerId="ADAL" clId="{971690BC-20D1-4DEE-BACD-EC35DB617C4B}" dt="2025-02-28T16:23:48.451" v="2028" actId="12788"/>
          <ac:spMkLst>
            <pc:docMk/>
            <pc:sldMk cId="913582282" sldId="2147482770"/>
            <ac:spMk id="25" creationId="{840AB58E-7692-BF86-E61B-D23983A03732}"/>
          </ac:spMkLst>
        </pc:spChg>
        <pc:spChg chg="add mod">
          <ac:chgData name="Adithya Mathai" userId="90d01e0e-7d16-4d36-a0bd-e2ca252614f1" providerId="ADAL" clId="{971690BC-20D1-4DEE-BACD-EC35DB617C4B}" dt="2025-02-28T16:23:48.451" v="2028" actId="12788"/>
          <ac:spMkLst>
            <pc:docMk/>
            <pc:sldMk cId="913582282" sldId="2147482770"/>
            <ac:spMk id="26" creationId="{C5CBB9D3-CCB5-C81A-7F99-D31475E8D228}"/>
          </ac:spMkLst>
        </pc:spChg>
        <pc:grpChg chg="add mod">
          <ac:chgData name="Adithya Mathai" userId="90d01e0e-7d16-4d36-a0bd-e2ca252614f1" providerId="ADAL" clId="{971690BC-20D1-4DEE-BACD-EC35DB617C4B}" dt="2025-02-28T14:53:20.480" v="1284" actId="207"/>
          <ac:grpSpMkLst>
            <pc:docMk/>
            <pc:sldMk cId="913582282" sldId="2147482770"/>
            <ac:grpSpMk id="4" creationId="{AA93087B-6062-BE36-1252-78F0CA7FF8D3}"/>
          </ac:grpSpMkLst>
        </pc:grpChg>
      </pc:sldChg>
    </pc:docChg>
  </pc:docChgLst>
  <pc:docChgLst>
    <pc:chgData name="Ashley Roddy" userId="S::aroddy@scottmadden.com::2309f0a1-099d-476f-8b6a-16e85256a10f" providerId="AD" clId="Web-{6921B8E2-7C8A-DDF5-037D-669305E735A5}"/>
    <pc:docChg chg="addSld delSld modSld modSection">
      <pc:chgData name="Ashley Roddy" userId="S::aroddy@scottmadden.com::2309f0a1-099d-476f-8b6a-16e85256a10f" providerId="AD" clId="Web-{6921B8E2-7C8A-DDF5-037D-669305E735A5}" dt="2025-03-19T12:52:27.123" v="5"/>
      <pc:docMkLst>
        <pc:docMk/>
      </pc:docMkLst>
      <pc:sldChg chg="modSp del">
        <pc:chgData name="Ashley Roddy" userId="S::aroddy@scottmadden.com::2309f0a1-099d-476f-8b6a-16e85256a10f" providerId="AD" clId="Web-{6921B8E2-7C8A-DDF5-037D-669305E735A5}" dt="2025-03-19T12:52:27.123" v="5"/>
        <pc:sldMkLst>
          <pc:docMk/>
          <pc:sldMk cId="324021505" sldId="2147482771"/>
        </pc:sldMkLst>
        <pc:spChg chg="mod">
          <ac:chgData name="Ashley Roddy" userId="S::aroddy@scottmadden.com::2309f0a1-099d-476f-8b6a-16e85256a10f" providerId="AD" clId="Web-{6921B8E2-7C8A-DDF5-037D-669305E735A5}" dt="2025-03-19T12:51:40.543" v="4" actId="20577"/>
          <ac:spMkLst>
            <pc:docMk/>
            <pc:sldMk cId="324021505" sldId="2147482771"/>
            <ac:spMk id="7" creationId="{837EDA0D-F5DB-8EDB-1719-1CE77364F54D}"/>
          </ac:spMkLst>
        </pc:spChg>
      </pc:sldChg>
      <pc:sldChg chg="add replId">
        <pc:chgData name="Ashley Roddy" userId="S::aroddy@scottmadden.com::2309f0a1-099d-476f-8b6a-16e85256a10f" providerId="AD" clId="Web-{6921B8E2-7C8A-DDF5-037D-669305E735A5}" dt="2025-03-19T12:51:05.136" v="0"/>
        <pc:sldMkLst>
          <pc:docMk/>
          <pc:sldMk cId="4037156794" sldId="2147482776"/>
        </pc:sldMkLst>
      </pc:sldChg>
    </pc:docChg>
  </pc:docChgLst>
  <pc:docChgLst>
    <pc:chgData name="Patricia Ferris" userId="64f98eeb-8926-437d-844b-7f6d39cc8b9a" providerId="ADAL" clId="{6D8D9B98-28EC-3D4D-A006-B59CFEC972A6}"/>
    <pc:docChg chg="custSel addSld delSld modSld modMainMaster modSection">
      <pc:chgData name="Patricia Ferris" userId="64f98eeb-8926-437d-844b-7f6d39cc8b9a" providerId="ADAL" clId="{6D8D9B98-28EC-3D4D-A006-B59CFEC972A6}" dt="2025-02-06T15:54:58.433" v="438" actId="2696"/>
      <pc:docMkLst>
        <pc:docMk/>
      </pc:docMkLst>
      <pc:sldChg chg="addSp modSp mod">
        <pc:chgData name="Patricia Ferris" userId="64f98eeb-8926-437d-844b-7f6d39cc8b9a" providerId="ADAL" clId="{6D8D9B98-28EC-3D4D-A006-B59CFEC972A6}" dt="2025-02-06T15:54:14.409" v="437" actId="20577"/>
        <pc:sldMkLst>
          <pc:docMk/>
          <pc:sldMk cId="3213837502" sldId="267"/>
        </pc:sldMkLst>
        <pc:spChg chg="add mod">
          <ac:chgData name="Patricia Ferris" userId="64f98eeb-8926-437d-844b-7f6d39cc8b9a" providerId="ADAL" clId="{6D8D9B98-28EC-3D4D-A006-B59CFEC972A6}" dt="2025-02-06T15:54:14.409" v="437" actId="20577"/>
          <ac:spMkLst>
            <pc:docMk/>
            <pc:sldMk cId="3213837502" sldId="267"/>
            <ac:spMk id="7" creationId="{10209A84-7D62-718A-25CB-2EF0A442E78B}"/>
          </ac:spMkLst>
        </pc:spChg>
      </pc:sldChg>
      <pc:sldChg chg="addSp modSp mod">
        <pc:chgData name="Patricia Ferris" userId="64f98eeb-8926-437d-844b-7f6d39cc8b9a" providerId="ADAL" clId="{6D8D9B98-28EC-3D4D-A006-B59CFEC972A6}" dt="2025-02-06T15:44:07.739" v="206" actId="20577"/>
        <pc:sldMkLst>
          <pc:docMk/>
          <pc:sldMk cId="1014604955" sldId="3404"/>
        </pc:sldMkLst>
      </pc:sldChg>
      <pc:sldChg chg="addSp modSp mod">
        <pc:chgData name="Patricia Ferris" userId="64f98eeb-8926-437d-844b-7f6d39cc8b9a" providerId="ADAL" clId="{6D8D9B98-28EC-3D4D-A006-B59CFEC972A6}" dt="2025-02-06T15:44:26.217" v="221" actId="20577"/>
        <pc:sldMkLst>
          <pc:docMk/>
          <pc:sldMk cId="4109579095" sldId="3430"/>
        </pc:sldMkLst>
      </pc:sldChg>
      <pc:sldChg chg="addSp modSp mod">
        <pc:chgData name="Patricia Ferris" userId="64f98eeb-8926-437d-844b-7f6d39cc8b9a" providerId="ADAL" clId="{6D8D9B98-28EC-3D4D-A006-B59CFEC972A6}" dt="2025-02-06T15:44:19.482" v="216" actId="20577"/>
        <pc:sldMkLst>
          <pc:docMk/>
          <pc:sldMk cId="1838180907" sldId="3442"/>
        </pc:sldMkLst>
      </pc:sldChg>
      <pc:sldChg chg="modSp mod">
        <pc:chgData name="Patricia Ferris" userId="64f98eeb-8926-437d-844b-7f6d39cc8b9a" providerId="ADAL" clId="{6D8D9B98-28EC-3D4D-A006-B59CFEC972A6}" dt="2025-02-06T15:48:44.991" v="374" actId="20577"/>
        <pc:sldMkLst>
          <pc:docMk/>
          <pc:sldMk cId="995116751" sldId="2141411129"/>
        </pc:sldMkLst>
        <pc:spChg chg="mod">
          <ac:chgData name="Patricia Ferris" userId="64f98eeb-8926-437d-844b-7f6d39cc8b9a" providerId="ADAL" clId="{6D8D9B98-28EC-3D4D-A006-B59CFEC972A6}" dt="2025-02-06T15:48:44.991" v="374" actId="20577"/>
          <ac:spMkLst>
            <pc:docMk/>
            <pc:sldMk cId="995116751" sldId="2141411129"/>
            <ac:spMk id="19" creationId="{612186BD-4CB8-B9A6-E529-984A2F7BD2F8}"/>
          </ac:spMkLst>
        </pc:spChg>
      </pc:sldChg>
      <pc:sldChg chg="addSp modSp mod">
        <pc:chgData name="Patricia Ferris" userId="64f98eeb-8926-437d-844b-7f6d39cc8b9a" providerId="ADAL" clId="{6D8D9B98-28EC-3D4D-A006-B59CFEC972A6}" dt="2025-02-06T15:46:57.316" v="343" actId="20577"/>
        <pc:sldMkLst>
          <pc:docMk/>
          <pc:sldMk cId="611456537" sldId="2147376005"/>
        </pc:sldMkLst>
        <pc:spChg chg="add mod">
          <ac:chgData name="Patricia Ferris" userId="64f98eeb-8926-437d-844b-7f6d39cc8b9a" providerId="ADAL" clId="{6D8D9B98-28EC-3D4D-A006-B59CFEC972A6}" dt="2025-02-06T15:46:57.316" v="343" actId="20577"/>
          <ac:spMkLst>
            <pc:docMk/>
            <pc:sldMk cId="611456537" sldId="2147376005"/>
            <ac:spMk id="5" creationId="{9FD5C7C0-587F-A906-DC84-E64DB7F36BC6}"/>
          </ac:spMkLst>
        </pc:spChg>
      </pc:sldChg>
      <pc:sldChg chg="modSp mod">
        <pc:chgData name="Patricia Ferris" userId="64f98eeb-8926-437d-844b-7f6d39cc8b9a" providerId="ADAL" clId="{6D8D9B98-28EC-3D4D-A006-B59CFEC972A6}" dt="2025-02-06T15:37:29.602" v="31" actId="20577"/>
        <pc:sldMkLst>
          <pc:docMk/>
          <pc:sldMk cId="897351428" sldId="2147376032"/>
        </pc:sldMkLst>
        <pc:spChg chg="mod">
          <ac:chgData name="Patricia Ferris" userId="64f98eeb-8926-437d-844b-7f6d39cc8b9a" providerId="ADAL" clId="{6D8D9B98-28EC-3D4D-A006-B59CFEC972A6}" dt="2025-02-06T15:37:20.437" v="24" actId="20577"/>
          <ac:spMkLst>
            <pc:docMk/>
            <pc:sldMk cId="897351428" sldId="2147376032"/>
            <ac:spMk id="2" creationId="{00000000-0000-0000-0000-000000000000}"/>
          </ac:spMkLst>
        </pc:spChg>
        <pc:spChg chg="mod">
          <ac:chgData name="Patricia Ferris" userId="64f98eeb-8926-437d-844b-7f6d39cc8b9a" providerId="ADAL" clId="{6D8D9B98-28EC-3D4D-A006-B59CFEC972A6}" dt="2025-02-06T15:37:29.602" v="31" actId="20577"/>
          <ac:spMkLst>
            <pc:docMk/>
            <pc:sldMk cId="897351428" sldId="2147376032"/>
            <ac:spMk id="4" creationId="{00000000-0000-0000-0000-000000000000}"/>
          </ac:spMkLst>
        </pc:spChg>
        <pc:spChg chg="mod">
          <ac:chgData name="Patricia Ferris" userId="64f98eeb-8926-437d-844b-7f6d39cc8b9a" providerId="ADAL" clId="{6D8D9B98-28EC-3D4D-A006-B59CFEC972A6}" dt="2025-02-06T15:36:52.818" v="0" actId="20577"/>
          <ac:spMkLst>
            <pc:docMk/>
            <pc:sldMk cId="897351428" sldId="2147376032"/>
            <ac:spMk id="15" creationId="{4DCCC934-76C0-23CD-69B6-3BBEB2BA2234}"/>
          </ac:spMkLst>
        </pc:spChg>
      </pc:sldChg>
      <pc:sldChg chg="addSp modSp mod">
        <pc:chgData name="Patricia Ferris" userId="64f98eeb-8926-437d-844b-7f6d39cc8b9a" providerId="ADAL" clId="{6D8D9B98-28EC-3D4D-A006-B59CFEC972A6}" dt="2025-02-06T15:53:21.634" v="427" actId="20577"/>
        <pc:sldMkLst>
          <pc:docMk/>
          <pc:sldMk cId="696162723" sldId="2147478967"/>
        </pc:sldMkLst>
      </pc:sldChg>
      <pc:sldChg chg="del">
        <pc:chgData name="Patricia Ferris" userId="64f98eeb-8926-437d-844b-7f6d39cc8b9a" providerId="ADAL" clId="{6D8D9B98-28EC-3D4D-A006-B59CFEC972A6}" dt="2025-02-06T15:54:58.433" v="438" actId="2696"/>
        <pc:sldMkLst>
          <pc:docMk/>
          <pc:sldMk cId="1904041105" sldId="2147479064"/>
        </pc:sldMkLst>
      </pc:sldChg>
      <pc:sldChg chg="addSp modSp mod">
        <pc:chgData name="Patricia Ferris" userId="64f98eeb-8926-437d-844b-7f6d39cc8b9a" providerId="ADAL" clId="{6D8D9B98-28EC-3D4D-A006-B59CFEC972A6}" dt="2025-02-06T15:53:58.546" v="432" actId="20577"/>
        <pc:sldMkLst>
          <pc:docMk/>
          <pc:sldMk cId="307526640" sldId="2147479076"/>
        </pc:sldMkLst>
      </pc:sldChg>
      <pc:sldChg chg="modSp mod">
        <pc:chgData name="Patricia Ferris" userId="64f98eeb-8926-437d-844b-7f6d39cc8b9a" providerId="ADAL" clId="{6D8D9B98-28EC-3D4D-A006-B59CFEC972A6}" dt="2025-02-06T15:43:06.899" v="181" actId="20577"/>
        <pc:sldMkLst>
          <pc:docMk/>
          <pc:sldMk cId="3825540563" sldId="2147482767"/>
        </pc:sldMkLst>
        <pc:spChg chg="mod">
          <ac:chgData name="Patricia Ferris" userId="64f98eeb-8926-437d-844b-7f6d39cc8b9a" providerId="ADAL" clId="{6D8D9B98-28EC-3D4D-A006-B59CFEC972A6}" dt="2025-02-06T15:43:06.899" v="181" actId="20577"/>
          <ac:spMkLst>
            <pc:docMk/>
            <pc:sldMk cId="3825540563" sldId="2147482767"/>
            <ac:spMk id="8" creationId="{7B16E0FF-09D7-ED9E-D8E3-04F83AB82055}"/>
          </ac:spMkLst>
        </pc:spChg>
      </pc:sldChg>
      <pc:sldChg chg="modSp new mod">
        <pc:chgData name="Patricia Ferris" userId="64f98eeb-8926-437d-844b-7f6d39cc8b9a" providerId="ADAL" clId="{6D8D9B98-28EC-3D4D-A006-B59CFEC972A6}" dt="2025-02-06T15:44:13.791" v="211" actId="20577"/>
        <pc:sldMkLst>
          <pc:docMk/>
          <pc:sldMk cId="3286915168" sldId="2147482770"/>
        </pc:sldMkLst>
      </pc:sldChg>
      <pc:sldChg chg="addSp delSp modSp add mod">
        <pc:chgData name="Patricia Ferris" userId="64f98eeb-8926-437d-844b-7f6d39cc8b9a" providerId="ADAL" clId="{6D8D9B98-28EC-3D4D-A006-B59CFEC972A6}" dt="2025-02-06T15:52:14.584" v="410" actId="20577"/>
        <pc:sldMkLst>
          <pc:docMk/>
          <pc:sldMk cId="671207499" sldId="2147482771"/>
        </pc:sldMkLst>
      </pc:sldChg>
      <pc:sldMasterChg chg="modSp mod modSldLayout">
        <pc:chgData name="Patricia Ferris" userId="64f98eeb-8926-437d-844b-7f6d39cc8b9a" providerId="ADAL" clId="{6D8D9B98-28EC-3D4D-A006-B59CFEC972A6}" dt="2025-02-06T15:40:08.574" v="69" actId="207"/>
        <pc:sldMasterMkLst>
          <pc:docMk/>
          <pc:sldMasterMk cId="927335117" sldId="2147483648"/>
        </pc:sldMasterMkLst>
        <pc:spChg chg="mod">
          <ac:chgData name="Patricia Ferris" userId="64f98eeb-8926-437d-844b-7f6d39cc8b9a" providerId="ADAL" clId="{6D8D9B98-28EC-3D4D-A006-B59CFEC972A6}" dt="2025-02-06T15:38:00.455" v="33" actId="20577"/>
          <ac:spMkLst>
            <pc:docMk/>
            <pc:sldMasterMk cId="927335117" sldId="2147483648"/>
            <ac:spMk id="6" creationId="{00000000-0000-0000-0000-000000000000}"/>
          </ac:spMkLst>
        </pc:spChg>
        <pc:sldLayoutChg chg="modSp mod">
          <pc:chgData name="Patricia Ferris" userId="64f98eeb-8926-437d-844b-7f6d39cc8b9a" providerId="ADAL" clId="{6D8D9B98-28EC-3D4D-A006-B59CFEC972A6}" dt="2025-02-06T15:38:16.120" v="36" actId="20577"/>
          <pc:sldLayoutMkLst>
            <pc:docMk/>
            <pc:sldMasterMk cId="927335117" sldId="2147483648"/>
            <pc:sldLayoutMk cId="593326145" sldId="2147483768"/>
          </pc:sldLayoutMkLst>
          <pc:spChg chg="mod">
            <ac:chgData name="Patricia Ferris" userId="64f98eeb-8926-437d-844b-7f6d39cc8b9a" providerId="ADAL" clId="{6D8D9B98-28EC-3D4D-A006-B59CFEC972A6}" dt="2025-02-06T15:38:16.120" v="36" actId="20577"/>
            <ac:spMkLst>
              <pc:docMk/>
              <pc:sldMasterMk cId="927335117" sldId="2147483648"/>
              <pc:sldLayoutMk cId="593326145" sldId="2147483768"/>
              <ac:spMk id="16" creationId="{00000000-0000-0000-0000-000000000000}"/>
            </ac:spMkLst>
          </pc:spChg>
        </pc:sldLayoutChg>
        <pc:sldLayoutChg chg="modSp mod">
          <pc:chgData name="Patricia Ferris" userId="64f98eeb-8926-437d-844b-7f6d39cc8b9a" providerId="ADAL" clId="{6D8D9B98-28EC-3D4D-A006-B59CFEC972A6}" dt="2025-02-06T15:40:08.574" v="69" actId="207"/>
          <pc:sldLayoutMkLst>
            <pc:docMk/>
            <pc:sldMasterMk cId="927335117" sldId="2147483648"/>
            <pc:sldLayoutMk cId="1987975819" sldId="2147483783"/>
          </pc:sldLayoutMkLst>
        </pc:sldLayoutChg>
      </pc:sldMasterChg>
    </pc:docChg>
  </pc:docChgLst>
  <pc:docChgLst>
    <pc:chgData name="Henry Bell" userId="S::henrybell@scottmadden.com::37738c51-279f-41e4-9a3a-96346a1fdc50" providerId="AD" clId="Web-{D08008CA-87BB-485D-9A0E-5CB0B52193DD}"/>
    <pc:docChg chg="addSld delSld modSld sldOrd modSection">
      <pc:chgData name="Henry Bell" userId="S::henrybell@scottmadden.com::37738c51-279f-41e4-9a3a-96346a1fdc50" providerId="AD" clId="Web-{D08008CA-87BB-485D-9A0E-5CB0B52193DD}" dt="2025-02-11T20:29:08.821" v="28"/>
      <pc:docMkLst>
        <pc:docMk/>
      </pc:docMkLst>
      <pc:sldChg chg="ord">
        <pc:chgData name="Henry Bell" userId="S::henrybell@scottmadden.com::37738c51-279f-41e4-9a3a-96346a1fdc50" providerId="AD" clId="Web-{D08008CA-87BB-485D-9A0E-5CB0B52193DD}" dt="2025-02-11T20:25:51.197" v="13"/>
        <pc:sldMkLst>
          <pc:docMk/>
          <pc:sldMk cId="3479292081" sldId="259"/>
        </pc:sldMkLst>
      </pc:sldChg>
      <pc:sldChg chg="ord">
        <pc:chgData name="Henry Bell" userId="S::henrybell@scottmadden.com::37738c51-279f-41e4-9a3a-96346a1fdc50" providerId="AD" clId="Web-{D08008CA-87BB-485D-9A0E-5CB0B52193DD}" dt="2025-02-11T20:25:51.150" v="8"/>
        <pc:sldMkLst>
          <pc:docMk/>
          <pc:sldMk cId="592723050" sldId="2141411268"/>
        </pc:sldMkLst>
      </pc:sldChg>
      <pc:sldChg chg="ord">
        <pc:chgData name="Henry Bell" userId="S::henrybell@scottmadden.com::37738c51-279f-41e4-9a3a-96346a1fdc50" providerId="AD" clId="Web-{D08008CA-87BB-485D-9A0E-5CB0B52193DD}" dt="2025-02-11T20:25:51.166" v="10"/>
        <pc:sldMkLst>
          <pc:docMk/>
          <pc:sldMk cId="3664103219" sldId="2147475100"/>
        </pc:sldMkLst>
      </pc:sldChg>
      <pc:sldChg chg="add del ord">
        <pc:chgData name="Henry Bell" userId="S::henrybell@scottmadden.com::37738c51-279f-41e4-9a3a-96346a1fdc50" providerId="AD" clId="Web-{D08008CA-87BB-485D-9A0E-5CB0B52193DD}" dt="2025-02-11T20:27:45.556" v="26"/>
        <pc:sldMkLst>
          <pc:docMk/>
          <pc:sldMk cId="3052082917" sldId="2147479044"/>
        </pc:sldMkLst>
      </pc:sldChg>
      <pc:sldChg chg="ord">
        <pc:chgData name="Henry Bell" userId="S::henrybell@scottmadden.com::37738c51-279f-41e4-9a3a-96346a1fdc50" providerId="AD" clId="Web-{D08008CA-87BB-485D-9A0E-5CB0B52193DD}" dt="2025-02-11T20:29:08.821" v="28"/>
        <pc:sldMkLst>
          <pc:docMk/>
          <pc:sldMk cId="4159759035" sldId="2147479070"/>
        </pc:sldMkLst>
      </pc:sldChg>
      <pc:sldChg chg="ord">
        <pc:chgData name="Henry Bell" userId="S::henrybell@scottmadden.com::37738c51-279f-41e4-9a3a-96346a1fdc50" providerId="AD" clId="Web-{D08008CA-87BB-485D-9A0E-5CB0B52193DD}" dt="2025-02-11T20:25:51.181" v="12"/>
        <pc:sldMkLst>
          <pc:docMk/>
          <pc:sldMk cId="4027086629" sldId="2147479081"/>
        </pc:sldMkLst>
      </pc:sldChg>
      <pc:sldChg chg="addSp delSp modSp">
        <pc:chgData name="Henry Bell" userId="S::henrybell@scottmadden.com::37738c51-279f-41e4-9a3a-96346a1fdc50" providerId="AD" clId="Web-{D08008CA-87BB-485D-9A0E-5CB0B52193DD}" dt="2025-02-11T20:22:48.650" v="3"/>
        <pc:sldMkLst>
          <pc:docMk/>
          <pc:sldMk cId="4165896024" sldId="2147479120"/>
        </pc:sldMkLst>
      </pc:sldChg>
      <pc:sldChg chg="ord">
        <pc:chgData name="Henry Bell" userId="S::henrybell@scottmadden.com::37738c51-279f-41e4-9a3a-96346a1fdc50" providerId="AD" clId="Web-{D08008CA-87BB-485D-9A0E-5CB0B52193DD}" dt="2025-02-11T20:28:35.306" v="27"/>
        <pc:sldMkLst>
          <pc:docMk/>
          <pc:sldMk cId="4244506649" sldId="2147479124"/>
        </pc:sldMkLst>
      </pc:sldChg>
      <pc:sldChg chg="modSp ord">
        <pc:chgData name="Henry Bell" userId="S::henrybell@scottmadden.com::37738c51-279f-41e4-9a3a-96346a1fdc50" providerId="AD" clId="Web-{D08008CA-87BB-485D-9A0E-5CB0B52193DD}" dt="2025-02-11T20:26:14.494" v="23" actId="20577"/>
        <pc:sldMkLst>
          <pc:docMk/>
          <pc:sldMk cId="3024453150" sldId="2147479131"/>
        </pc:sldMkLst>
        <pc:spChg chg="mod">
          <ac:chgData name="Henry Bell" userId="S::henrybell@scottmadden.com::37738c51-279f-41e4-9a3a-96346a1fdc50" providerId="AD" clId="Web-{D08008CA-87BB-485D-9A0E-5CB0B52193DD}" dt="2025-02-11T20:26:14.494" v="23" actId="20577"/>
          <ac:spMkLst>
            <pc:docMk/>
            <pc:sldMk cId="3024453150" sldId="2147479131"/>
            <ac:spMk id="4" creationId="{C73E13BC-B887-980B-356D-BD09F808CA39}"/>
          </ac:spMkLst>
        </pc:spChg>
      </pc:sldChg>
      <pc:sldChg chg="ord">
        <pc:chgData name="Henry Bell" userId="S::henrybell@scottmadden.com::37738c51-279f-41e4-9a3a-96346a1fdc50" providerId="AD" clId="Web-{D08008CA-87BB-485D-9A0E-5CB0B52193DD}" dt="2025-02-11T20:25:51.150" v="7"/>
        <pc:sldMkLst>
          <pc:docMk/>
          <pc:sldMk cId="2867068785" sldId="2147479132"/>
        </pc:sldMkLst>
      </pc:sldChg>
      <pc:sldChg chg="ord">
        <pc:chgData name="Henry Bell" userId="S::henrybell@scottmadden.com::37738c51-279f-41e4-9a3a-96346a1fdc50" providerId="AD" clId="Web-{D08008CA-87BB-485D-9A0E-5CB0B52193DD}" dt="2025-02-11T20:25:51.150" v="6"/>
        <pc:sldMkLst>
          <pc:docMk/>
          <pc:sldMk cId="1949357468" sldId="2147479141"/>
        </pc:sldMkLst>
      </pc:sldChg>
    </pc:docChg>
  </pc:docChgLst>
  <pc:docChgLst>
    <pc:chgData name="Patricia Ferris" userId="64f98eeb-8926-437d-844b-7f6d39cc8b9a" providerId="ADAL" clId="{69C7FA0E-641E-7C4D-AA82-13C7321D4550}"/>
    <pc:docChg chg="undo custSel addSld delSld modSld sldOrd modSection">
      <pc:chgData name="Patricia Ferris" userId="64f98eeb-8926-437d-844b-7f6d39cc8b9a" providerId="ADAL" clId="{69C7FA0E-641E-7C4D-AA82-13C7321D4550}" dt="2025-02-27T17:03:13.742" v="717" actId="2696"/>
      <pc:docMkLst>
        <pc:docMk/>
      </pc:docMkLst>
      <pc:sldChg chg="modSp mod">
        <pc:chgData name="Patricia Ferris" userId="64f98eeb-8926-437d-844b-7f6d39cc8b9a" providerId="ADAL" clId="{69C7FA0E-641E-7C4D-AA82-13C7321D4550}" dt="2025-02-27T17:02:04.351" v="712" actId="20577"/>
        <pc:sldMkLst>
          <pc:docMk/>
          <pc:sldMk cId="3213837502" sldId="267"/>
        </pc:sldMkLst>
        <pc:spChg chg="mod">
          <ac:chgData name="Patricia Ferris" userId="64f98eeb-8926-437d-844b-7f6d39cc8b9a" providerId="ADAL" clId="{69C7FA0E-641E-7C4D-AA82-13C7321D4550}" dt="2025-02-27T17:02:04.351" v="712" actId="20577"/>
          <ac:spMkLst>
            <pc:docMk/>
            <pc:sldMk cId="3213837502" sldId="267"/>
            <ac:spMk id="7" creationId="{10209A84-7D62-718A-25CB-2EF0A442E78B}"/>
          </ac:spMkLst>
        </pc:spChg>
      </pc:sldChg>
      <pc:sldChg chg="addSp modSp add mod">
        <pc:chgData name="Patricia Ferris" userId="64f98eeb-8926-437d-844b-7f6d39cc8b9a" providerId="ADAL" clId="{69C7FA0E-641E-7C4D-AA82-13C7321D4550}" dt="2025-02-27T17:01:54.620" v="711" actId="20577"/>
        <pc:sldMkLst>
          <pc:docMk/>
          <pc:sldMk cId="2943807377" sldId="296"/>
        </pc:sldMkLst>
      </pc:sldChg>
      <pc:sldChg chg="addSp modSp add mod">
        <pc:chgData name="Patricia Ferris" userId="64f98eeb-8926-437d-844b-7f6d39cc8b9a" providerId="ADAL" clId="{69C7FA0E-641E-7C4D-AA82-13C7321D4550}" dt="2025-02-27T17:01:39.833" v="703" actId="20577"/>
        <pc:sldMkLst>
          <pc:docMk/>
          <pc:sldMk cId="1792186361" sldId="443"/>
        </pc:sldMkLst>
        <pc:spChg chg="add mod">
          <ac:chgData name="Patricia Ferris" userId="64f98eeb-8926-437d-844b-7f6d39cc8b9a" providerId="ADAL" clId="{69C7FA0E-641E-7C4D-AA82-13C7321D4550}" dt="2025-02-27T17:01:39.833" v="703" actId="20577"/>
          <ac:spMkLst>
            <pc:docMk/>
            <pc:sldMk cId="1792186361" sldId="443"/>
            <ac:spMk id="4" creationId="{499EB095-A48E-5670-BE6A-AED0D59BAD89}"/>
          </ac:spMkLst>
        </pc:spChg>
        <pc:spChg chg="mod">
          <ac:chgData name="Patricia Ferris" userId="64f98eeb-8926-437d-844b-7f6d39cc8b9a" providerId="ADAL" clId="{69C7FA0E-641E-7C4D-AA82-13C7321D4550}" dt="2025-02-11T20:49:46.337" v="60" actId="20577"/>
          <ac:spMkLst>
            <pc:docMk/>
            <pc:sldMk cId="1792186361" sldId="443"/>
            <ac:spMk id="8" creationId="{9AB80E7E-C475-754F-9FE6-FA5712A04728}"/>
          </ac:spMkLst>
        </pc:spChg>
      </pc:sldChg>
      <pc:sldChg chg="delSp add del">
        <pc:chgData name="Patricia Ferris" userId="64f98eeb-8926-437d-844b-7f6d39cc8b9a" providerId="ADAL" clId="{69C7FA0E-641E-7C4D-AA82-13C7321D4550}" dt="2025-02-11T20:49:02.123" v="5" actId="2696"/>
        <pc:sldMkLst>
          <pc:docMk/>
          <pc:sldMk cId="1701337514" sldId="444"/>
        </pc:sldMkLst>
      </pc:sldChg>
      <pc:sldChg chg="addSp modSp add mod">
        <pc:chgData name="Patricia Ferris" userId="64f98eeb-8926-437d-844b-7f6d39cc8b9a" providerId="ADAL" clId="{69C7FA0E-641E-7C4D-AA82-13C7321D4550}" dt="2025-02-27T17:01:00.250" v="696" actId="20577"/>
        <pc:sldMkLst>
          <pc:docMk/>
          <pc:sldMk cId="4100727583" sldId="3403"/>
        </pc:sldMkLst>
      </pc:sldChg>
      <pc:sldChg chg="modSp mod">
        <pc:chgData name="Patricia Ferris" userId="64f98eeb-8926-437d-844b-7f6d39cc8b9a" providerId="ADAL" clId="{69C7FA0E-641E-7C4D-AA82-13C7321D4550}" dt="2025-02-27T17:00:53.260" v="695" actId="20577"/>
        <pc:sldMkLst>
          <pc:docMk/>
          <pc:sldMk cId="1014604955" sldId="3404"/>
        </pc:sldMkLst>
      </pc:sldChg>
      <pc:sldChg chg="modSp mod">
        <pc:chgData name="Patricia Ferris" userId="64f98eeb-8926-437d-844b-7f6d39cc8b9a" providerId="ADAL" clId="{69C7FA0E-641E-7C4D-AA82-13C7321D4550}" dt="2025-02-27T17:01:09.969" v="698" actId="20577"/>
        <pc:sldMkLst>
          <pc:docMk/>
          <pc:sldMk cId="4109579095" sldId="3430"/>
        </pc:sldMkLst>
      </pc:sldChg>
      <pc:sldChg chg="modSp mod">
        <pc:chgData name="Patricia Ferris" userId="64f98eeb-8926-437d-844b-7f6d39cc8b9a" providerId="ADAL" clId="{69C7FA0E-641E-7C4D-AA82-13C7321D4550}" dt="2025-02-27T17:01:04.845" v="697" actId="20577"/>
        <pc:sldMkLst>
          <pc:docMk/>
          <pc:sldMk cId="1838180907" sldId="3442"/>
        </pc:sldMkLst>
      </pc:sldChg>
      <pc:sldChg chg="addSp modSp mod">
        <pc:chgData name="Patricia Ferris" userId="64f98eeb-8926-437d-844b-7f6d39cc8b9a" providerId="ADAL" clId="{69C7FA0E-641E-7C4D-AA82-13C7321D4550}" dt="2025-02-27T17:02:21.397" v="713" actId="20577"/>
        <pc:sldMkLst>
          <pc:docMk/>
          <pc:sldMk cId="995116751" sldId="2141411129"/>
        </pc:sldMkLst>
      </pc:sldChg>
      <pc:sldChg chg="addSp modSp mod">
        <pc:chgData name="Patricia Ferris" userId="64f98eeb-8926-437d-844b-7f6d39cc8b9a" providerId="ADAL" clId="{69C7FA0E-641E-7C4D-AA82-13C7321D4550}" dt="2025-02-27T17:01:33.135" v="701" actId="20577"/>
        <pc:sldMkLst>
          <pc:docMk/>
          <pc:sldMk cId="3372697241" sldId="2147478949"/>
        </pc:sldMkLst>
        <pc:spChg chg="mod">
          <ac:chgData name="Patricia Ferris" userId="64f98eeb-8926-437d-844b-7f6d39cc8b9a" providerId="ADAL" clId="{69C7FA0E-641E-7C4D-AA82-13C7321D4550}" dt="2025-02-11T20:50:08.967" v="63" actId="20577"/>
          <ac:spMkLst>
            <pc:docMk/>
            <pc:sldMk cId="3372697241" sldId="2147478949"/>
            <ac:spMk id="3" creationId="{00000000-0000-0000-0000-000000000000}"/>
          </ac:spMkLst>
        </pc:spChg>
        <pc:spChg chg="add mod">
          <ac:chgData name="Patricia Ferris" userId="64f98eeb-8926-437d-844b-7f6d39cc8b9a" providerId="ADAL" clId="{69C7FA0E-641E-7C4D-AA82-13C7321D4550}" dt="2025-02-27T17:01:33.135" v="701" actId="20577"/>
          <ac:spMkLst>
            <pc:docMk/>
            <pc:sldMk cId="3372697241" sldId="2147478949"/>
            <ac:spMk id="5" creationId="{D9BB11C4-CE62-8E4B-B8FE-43B9AD7D0F9A}"/>
          </ac:spMkLst>
        </pc:spChg>
      </pc:sldChg>
      <pc:sldChg chg="addSp modSp add mod">
        <pc:chgData name="Patricia Ferris" userId="64f98eeb-8926-437d-844b-7f6d39cc8b9a" providerId="ADAL" clId="{69C7FA0E-641E-7C4D-AA82-13C7321D4550}" dt="2025-02-27T17:01:47.415" v="705" actId="20577"/>
        <pc:sldMkLst>
          <pc:docMk/>
          <pc:sldMk cId="921319087" sldId="2147478958"/>
        </pc:sldMkLst>
      </pc:sldChg>
      <pc:sldChg chg="addSp modSp add mod ord">
        <pc:chgData name="Patricia Ferris" userId="64f98eeb-8926-437d-844b-7f6d39cc8b9a" providerId="ADAL" clId="{69C7FA0E-641E-7C4D-AA82-13C7321D4550}" dt="2025-02-27T17:02:39.200" v="716" actId="20577"/>
        <pc:sldMkLst>
          <pc:docMk/>
          <pc:sldMk cId="4141499790" sldId="2147478963"/>
        </pc:sldMkLst>
        <pc:spChg chg="mod">
          <ac:chgData name="Patricia Ferris" userId="64f98eeb-8926-437d-844b-7f6d39cc8b9a" providerId="ADAL" clId="{69C7FA0E-641E-7C4D-AA82-13C7321D4550}" dt="2025-02-11T21:11:19.515" v="346" actId="20577"/>
          <ac:spMkLst>
            <pc:docMk/>
            <pc:sldMk cId="4141499790" sldId="2147478963"/>
            <ac:spMk id="5" creationId="{00000000-0000-0000-0000-000000000000}"/>
          </ac:spMkLst>
        </pc:spChg>
      </pc:sldChg>
      <pc:sldChg chg="add del">
        <pc:chgData name="Patricia Ferris" userId="64f98eeb-8926-437d-844b-7f6d39cc8b9a" providerId="ADAL" clId="{69C7FA0E-641E-7C4D-AA82-13C7321D4550}" dt="2025-02-11T20:53:56.320" v="78" actId="2696"/>
        <pc:sldMkLst>
          <pc:docMk/>
          <pc:sldMk cId="2324424121" sldId="2147478965"/>
        </pc:sldMkLst>
      </pc:sldChg>
      <pc:sldChg chg="delSp modSp mod">
        <pc:chgData name="Patricia Ferris" userId="64f98eeb-8926-437d-844b-7f6d39cc8b9a" providerId="ADAL" clId="{69C7FA0E-641E-7C4D-AA82-13C7321D4550}" dt="2025-02-11T21:12:50.986" v="382" actId="478"/>
        <pc:sldMkLst>
          <pc:docMk/>
          <pc:sldMk cId="696162723" sldId="2147478967"/>
        </pc:sldMkLst>
      </pc:sldChg>
      <pc:sldChg chg="modSp mod">
        <pc:chgData name="Patricia Ferris" userId="64f98eeb-8926-437d-844b-7f6d39cc8b9a" providerId="ADAL" clId="{69C7FA0E-641E-7C4D-AA82-13C7321D4550}" dt="2025-02-11T21:18:54.787" v="554" actId="20577"/>
        <pc:sldMkLst>
          <pc:docMk/>
          <pc:sldMk cId="1232312906" sldId="2147478981"/>
        </pc:sldMkLst>
      </pc:sldChg>
      <pc:sldChg chg="add del">
        <pc:chgData name="Patricia Ferris" userId="64f98eeb-8926-437d-844b-7f6d39cc8b9a" providerId="ADAL" clId="{69C7FA0E-641E-7C4D-AA82-13C7321D4550}" dt="2025-02-11T21:06:10.214" v="298" actId="2696"/>
        <pc:sldMkLst>
          <pc:docMk/>
          <pc:sldMk cId="255773754" sldId="2147479007"/>
        </pc:sldMkLst>
      </pc:sldChg>
      <pc:sldChg chg="addSp modSp add mod ord">
        <pc:chgData name="Patricia Ferris" userId="64f98eeb-8926-437d-844b-7f6d39cc8b9a" providerId="ADAL" clId="{69C7FA0E-641E-7C4D-AA82-13C7321D4550}" dt="2025-02-27T17:02:32.938" v="715" actId="20577"/>
        <pc:sldMkLst>
          <pc:docMk/>
          <pc:sldMk cId="4057950578" sldId="2147479023"/>
        </pc:sldMkLst>
        <pc:spChg chg="mod">
          <ac:chgData name="Patricia Ferris" userId="64f98eeb-8926-437d-844b-7f6d39cc8b9a" providerId="ADAL" clId="{69C7FA0E-641E-7C4D-AA82-13C7321D4550}" dt="2025-02-11T21:12:13.874" v="366" actId="20577"/>
          <ac:spMkLst>
            <pc:docMk/>
            <pc:sldMk cId="4057950578" sldId="2147479023"/>
            <ac:spMk id="2" creationId="{00000000-0000-0000-0000-000000000000}"/>
          </ac:spMkLst>
        </pc:spChg>
        <pc:spChg chg="mod">
          <ac:chgData name="Patricia Ferris" userId="64f98eeb-8926-437d-844b-7f6d39cc8b9a" providerId="ADAL" clId="{69C7FA0E-641E-7C4D-AA82-13C7321D4550}" dt="2025-02-11T21:16:51.488" v="492" actId="20577"/>
          <ac:spMkLst>
            <pc:docMk/>
            <pc:sldMk cId="4057950578" sldId="2147479023"/>
            <ac:spMk id="5" creationId="{00000000-0000-0000-0000-000000000000}"/>
          </ac:spMkLst>
        </pc:spChg>
        <pc:spChg chg="mod">
          <ac:chgData name="Patricia Ferris" userId="64f98eeb-8926-437d-844b-7f6d39cc8b9a" providerId="ADAL" clId="{69C7FA0E-641E-7C4D-AA82-13C7321D4550}" dt="2025-02-11T21:16:08.051" v="477" actId="1036"/>
          <ac:spMkLst>
            <pc:docMk/>
            <pc:sldMk cId="4057950578" sldId="2147479023"/>
            <ac:spMk id="7" creationId="{00000000-0000-0000-0000-000000000000}"/>
          </ac:spMkLst>
        </pc:spChg>
        <pc:spChg chg="mod">
          <ac:chgData name="Patricia Ferris" userId="64f98eeb-8926-437d-844b-7f6d39cc8b9a" providerId="ADAL" clId="{69C7FA0E-641E-7C4D-AA82-13C7321D4550}" dt="2025-02-11T21:16:28.691" v="482" actId="20577"/>
          <ac:spMkLst>
            <pc:docMk/>
            <pc:sldMk cId="4057950578" sldId="2147479023"/>
            <ac:spMk id="19" creationId="{2C4D3B6F-249C-36B9-1455-5B8227C7AD1E}"/>
          </ac:spMkLst>
        </pc:spChg>
      </pc:sldChg>
      <pc:sldChg chg="addSp modSp add mod ord">
        <pc:chgData name="Patricia Ferris" userId="64f98eeb-8926-437d-844b-7f6d39cc8b9a" providerId="ADAL" clId="{69C7FA0E-641E-7C4D-AA82-13C7321D4550}" dt="2025-02-27T17:02:27.420" v="714" actId="20577"/>
        <pc:sldMkLst>
          <pc:docMk/>
          <pc:sldMk cId="3693962786" sldId="2147479034"/>
        </pc:sldMkLst>
        <pc:spChg chg="mod">
          <ac:chgData name="Patricia Ferris" userId="64f98eeb-8926-437d-844b-7f6d39cc8b9a" providerId="ADAL" clId="{69C7FA0E-641E-7C4D-AA82-13C7321D4550}" dt="2025-02-11T21:10:46.994" v="324" actId="20577"/>
          <ac:spMkLst>
            <pc:docMk/>
            <pc:sldMk cId="3693962786" sldId="2147479034"/>
            <ac:spMk id="8" creationId="{8058D29F-80D7-4A24-826B-901D84286E2D}"/>
          </ac:spMkLst>
        </pc:spChg>
      </pc:sldChg>
      <pc:sldChg chg="addSp modSp mod">
        <pc:chgData name="Patricia Ferris" userId="64f98eeb-8926-437d-844b-7f6d39cc8b9a" providerId="ADAL" clId="{69C7FA0E-641E-7C4D-AA82-13C7321D4550}" dt="2025-02-11T21:21:12.846" v="656" actId="1076"/>
        <pc:sldMkLst>
          <pc:docMk/>
          <pc:sldMk cId="2404396350" sldId="2147479039"/>
        </pc:sldMkLst>
        <pc:spChg chg="mod">
          <ac:chgData name="Patricia Ferris" userId="64f98eeb-8926-437d-844b-7f6d39cc8b9a" providerId="ADAL" clId="{69C7FA0E-641E-7C4D-AA82-13C7321D4550}" dt="2025-02-11T21:14:28.561" v="426" actId="20577"/>
          <ac:spMkLst>
            <pc:docMk/>
            <pc:sldMk cId="2404396350" sldId="2147479039"/>
            <ac:spMk id="5" creationId="{AF17222D-CF1D-6C0A-070E-ED4F204F2B3C}"/>
          </ac:spMkLst>
        </pc:spChg>
        <pc:spChg chg="mod">
          <ac:chgData name="Patricia Ferris" userId="64f98eeb-8926-437d-844b-7f6d39cc8b9a" providerId="ADAL" clId="{69C7FA0E-641E-7C4D-AA82-13C7321D4550}" dt="2025-02-11T21:20:42.256" v="632" actId="20577"/>
          <ac:spMkLst>
            <pc:docMk/>
            <pc:sldMk cId="2404396350" sldId="2147479039"/>
            <ac:spMk id="20" creationId="{387AEFD6-4E3D-C8A5-C207-9F352F229E41}"/>
          </ac:spMkLst>
        </pc:spChg>
        <pc:spChg chg="mod">
          <ac:chgData name="Patricia Ferris" userId="64f98eeb-8926-437d-844b-7f6d39cc8b9a" providerId="ADAL" clId="{69C7FA0E-641E-7C4D-AA82-13C7321D4550}" dt="2025-02-11T21:15:19.835" v="442" actId="122"/>
          <ac:spMkLst>
            <pc:docMk/>
            <pc:sldMk cId="2404396350" sldId="2147479039"/>
            <ac:spMk id="165" creationId="{079C3E56-56D9-3DDC-68F4-B23DA5BC2EEE}"/>
          </ac:spMkLst>
        </pc:spChg>
        <pc:spChg chg="mod">
          <ac:chgData name="Patricia Ferris" userId="64f98eeb-8926-437d-844b-7f6d39cc8b9a" providerId="ADAL" clId="{69C7FA0E-641E-7C4D-AA82-13C7321D4550}" dt="2025-02-11T21:19:54.122" v="556" actId="14100"/>
          <ac:spMkLst>
            <pc:docMk/>
            <pc:sldMk cId="2404396350" sldId="2147479039"/>
            <ac:spMk id="182" creationId="{E96677B4-8319-2E9A-EC6E-18387AE553F0}"/>
          </ac:spMkLst>
        </pc:spChg>
        <pc:spChg chg="mod">
          <ac:chgData name="Patricia Ferris" userId="64f98eeb-8926-437d-844b-7f6d39cc8b9a" providerId="ADAL" clId="{69C7FA0E-641E-7C4D-AA82-13C7321D4550}" dt="2025-02-11T21:15:27.336" v="444" actId="122"/>
          <ac:spMkLst>
            <pc:docMk/>
            <pc:sldMk cId="2404396350" sldId="2147479039"/>
            <ac:spMk id="183" creationId="{82353690-9234-FFB2-B1A5-346A793F17F8}"/>
          </ac:spMkLst>
        </pc:spChg>
      </pc:sldChg>
      <pc:sldChg chg="addSp modSp del mod">
        <pc:chgData name="Patricia Ferris" userId="64f98eeb-8926-437d-844b-7f6d39cc8b9a" providerId="ADAL" clId="{69C7FA0E-641E-7C4D-AA82-13C7321D4550}" dt="2025-02-27T17:03:13.742" v="717" actId="2696"/>
        <pc:sldMkLst>
          <pc:docMk/>
          <pc:sldMk cId="3877443547" sldId="2147479043"/>
        </pc:sldMkLst>
      </pc:sldChg>
      <pc:sldChg chg="addSp delSp modSp mod">
        <pc:chgData name="Patricia Ferris" userId="64f98eeb-8926-437d-844b-7f6d39cc8b9a" providerId="ADAL" clId="{69C7FA0E-641E-7C4D-AA82-13C7321D4550}" dt="2025-02-27T17:01:15.582" v="699" actId="20577"/>
        <pc:sldMkLst>
          <pc:docMk/>
          <pc:sldMk cId="307526640" sldId="2147479076"/>
        </pc:sldMkLst>
      </pc:sldChg>
      <pc:sldChg chg="addSp delSp modSp mod">
        <pc:chgData name="Patricia Ferris" userId="64f98eeb-8926-437d-844b-7f6d39cc8b9a" providerId="ADAL" clId="{69C7FA0E-641E-7C4D-AA82-13C7321D4550}" dt="2025-02-11T21:05:59.048" v="297" actId="20577"/>
        <pc:sldMkLst>
          <pc:docMk/>
          <pc:sldMk cId="3549790890" sldId="2147482718"/>
        </pc:sldMkLst>
        <pc:spChg chg="add mod">
          <ac:chgData name="Patricia Ferris" userId="64f98eeb-8926-437d-844b-7f6d39cc8b9a" providerId="ADAL" clId="{69C7FA0E-641E-7C4D-AA82-13C7321D4550}" dt="2025-02-11T21:03:33.194" v="274" actId="207"/>
          <ac:spMkLst>
            <pc:docMk/>
            <pc:sldMk cId="3549790890" sldId="2147482718"/>
            <ac:spMk id="11" creationId="{21C0B75D-B9BD-8DE4-FD47-D581C1F6D1CA}"/>
          </ac:spMkLst>
        </pc:spChg>
        <pc:spChg chg="add mod">
          <ac:chgData name="Patricia Ferris" userId="64f98eeb-8926-437d-844b-7f6d39cc8b9a" providerId="ADAL" clId="{69C7FA0E-641E-7C4D-AA82-13C7321D4550}" dt="2025-02-11T21:03:14.503" v="272" actId="207"/>
          <ac:spMkLst>
            <pc:docMk/>
            <pc:sldMk cId="3549790890" sldId="2147482718"/>
            <ac:spMk id="12" creationId="{01D7225C-1DA4-1474-C9C8-3623BA6B247A}"/>
          </ac:spMkLst>
        </pc:spChg>
        <pc:spChg chg="add mod">
          <ac:chgData name="Patricia Ferris" userId="64f98eeb-8926-437d-844b-7f6d39cc8b9a" providerId="ADAL" clId="{69C7FA0E-641E-7C4D-AA82-13C7321D4550}" dt="2025-02-11T21:01:19.807" v="163" actId="20577"/>
          <ac:spMkLst>
            <pc:docMk/>
            <pc:sldMk cId="3549790890" sldId="2147482718"/>
            <ac:spMk id="13" creationId="{4B4CBFD1-7ECA-78CF-EAF9-783F278983A2}"/>
          </ac:spMkLst>
        </pc:spChg>
        <pc:spChg chg="add mod">
          <ac:chgData name="Patricia Ferris" userId="64f98eeb-8926-437d-844b-7f6d39cc8b9a" providerId="ADAL" clId="{69C7FA0E-641E-7C4D-AA82-13C7321D4550}" dt="2025-02-11T21:01:28.433" v="171" actId="20577"/>
          <ac:spMkLst>
            <pc:docMk/>
            <pc:sldMk cId="3549790890" sldId="2147482718"/>
            <ac:spMk id="14" creationId="{7019AAA2-0EF0-0EF3-A73B-424FCD98644C}"/>
          </ac:spMkLst>
        </pc:spChg>
        <pc:spChg chg="add mod">
          <ac:chgData name="Patricia Ferris" userId="64f98eeb-8926-437d-844b-7f6d39cc8b9a" providerId="ADAL" clId="{69C7FA0E-641E-7C4D-AA82-13C7321D4550}" dt="2025-02-11T21:01:04.432" v="144" actId="1076"/>
          <ac:spMkLst>
            <pc:docMk/>
            <pc:sldMk cId="3549790890" sldId="2147482718"/>
            <ac:spMk id="15" creationId="{62D707F9-C2BC-5185-2E0B-1227AAB6DAE8}"/>
          </ac:spMkLst>
        </pc:spChg>
        <pc:spChg chg="add mod">
          <ac:chgData name="Patricia Ferris" userId="64f98eeb-8926-437d-844b-7f6d39cc8b9a" providerId="ADAL" clId="{69C7FA0E-641E-7C4D-AA82-13C7321D4550}" dt="2025-02-11T21:01:41.276" v="198" actId="20577"/>
          <ac:spMkLst>
            <pc:docMk/>
            <pc:sldMk cId="3549790890" sldId="2147482718"/>
            <ac:spMk id="16" creationId="{6640304D-AFA9-5A40-9BC7-39D80C44C852}"/>
          </ac:spMkLst>
        </pc:spChg>
        <pc:spChg chg="add mod">
          <ac:chgData name="Patricia Ferris" userId="64f98eeb-8926-437d-844b-7f6d39cc8b9a" providerId="ADAL" clId="{69C7FA0E-641E-7C4D-AA82-13C7321D4550}" dt="2025-02-11T21:03:41.718" v="275" actId="207"/>
          <ac:spMkLst>
            <pc:docMk/>
            <pc:sldMk cId="3549790890" sldId="2147482718"/>
            <ac:spMk id="17" creationId="{8E13B1A0-01FC-CDF5-17AD-44517EDFE3E5}"/>
          </ac:spMkLst>
        </pc:spChg>
        <pc:spChg chg="add mod">
          <ac:chgData name="Patricia Ferris" userId="64f98eeb-8926-437d-844b-7f6d39cc8b9a" providerId="ADAL" clId="{69C7FA0E-641E-7C4D-AA82-13C7321D4550}" dt="2025-02-11T21:01:55.570" v="220" actId="20577"/>
          <ac:spMkLst>
            <pc:docMk/>
            <pc:sldMk cId="3549790890" sldId="2147482718"/>
            <ac:spMk id="18" creationId="{0F13511C-9B0E-2B9C-B1FC-EA0E793B37E6}"/>
          </ac:spMkLst>
        </pc:spChg>
        <pc:spChg chg="add mod">
          <ac:chgData name="Patricia Ferris" userId="64f98eeb-8926-437d-844b-7f6d39cc8b9a" providerId="ADAL" clId="{69C7FA0E-641E-7C4D-AA82-13C7321D4550}" dt="2025-02-11T21:01:04.432" v="144" actId="1076"/>
          <ac:spMkLst>
            <pc:docMk/>
            <pc:sldMk cId="3549790890" sldId="2147482718"/>
            <ac:spMk id="19" creationId="{933E9C6C-D747-35EF-E0CD-3BCE01F6DE1F}"/>
          </ac:spMkLst>
        </pc:spChg>
        <pc:spChg chg="add mod">
          <ac:chgData name="Patricia Ferris" userId="64f98eeb-8926-437d-844b-7f6d39cc8b9a" providerId="ADAL" clId="{69C7FA0E-641E-7C4D-AA82-13C7321D4550}" dt="2025-02-11T21:02:09.304" v="252" actId="20577"/>
          <ac:spMkLst>
            <pc:docMk/>
            <pc:sldMk cId="3549790890" sldId="2147482718"/>
            <ac:spMk id="20" creationId="{AD257EE5-F8F1-C843-9D19-23F80CE72DDE}"/>
          </ac:spMkLst>
        </pc:spChg>
        <pc:spChg chg="mod">
          <ac:chgData name="Patricia Ferris" userId="64f98eeb-8926-437d-844b-7f6d39cc8b9a" providerId="ADAL" clId="{69C7FA0E-641E-7C4D-AA82-13C7321D4550}" dt="2025-02-11T21:00:13.810" v="142" actId="1038"/>
          <ac:spMkLst>
            <pc:docMk/>
            <pc:sldMk cId="3549790890" sldId="2147482718"/>
            <ac:spMk id="25" creationId="{554748F0-B166-173D-2590-F49B038B3DF3}"/>
          </ac:spMkLst>
        </pc:spChg>
        <pc:spChg chg="mod">
          <ac:chgData name="Patricia Ferris" userId="64f98eeb-8926-437d-844b-7f6d39cc8b9a" providerId="ADAL" clId="{69C7FA0E-641E-7C4D-AA82-13C7321D4550}" dt="2025-02-11T20:58:39.985" v="120" actId="1037"/>
          <ac:spMkLst>
            <pc:docMk/>
            <pc:sldMk cId="3549790890" sldId="2147482718"/>
            <ac:spMk id="27" creationId="{9DF2515B-3D2A-CF82-FF6E-E1420E61AD00}"/>
          </ac:spMkLst>
        </pc:spChg>
        <pc:spChg chg="mod">
          <ac:chgData name="Patricia Ferris" userId="64f98eeb-8926-437d-844b-7f6d39cc8b9a" providerId="ADAL" clId="{69C7FA0E-641E-7C4D-AA82-13C7321D4550}" dt="2025-02-11T20:58:39.985" v="120" actId="1037"/>
          <ac:spMkLst>
            <pc:docMk/>
            <pc:sldMk cId="3549790890" sldId="2147482718"/>
            <ac:spMk id="30" creationId="{5166DF36-B3EE-4BE4-C1B5-B6C7EFA37F19}"/>
          </ac:spMkLst>
        </pc:spChg>
        <pc:spChg chg="mod">
          <ac:chgData name="Patricia Ferris" userId="64f98eeb-8926-437d-844b-7f6d39cc8b9a" providerId="ADAL" clId="{69C7FA0E-641E-7C4D-AA82-13C7321D4550}" dt="2025-02-11T20:58:39.985" v="120" actId="1037"/>
          <ac:spMkLst>
            <pc:docMk/>
            <pc:sldMk cId="3549790890" sldId="2147482718"/>
            <ac:spMk id="31" creationId="{40DAF8AF-1042-A30C-31D4-10D07B8B2B20}"/>
          </ac:spMkLst>
        </pc:spChg>
        <pc:spChg chg="mod">
          <ac:chgData name="Patricia Ferris" userId="64f98eeb-8926-437d-844b-7f6d39cc8b9a" providerId="ADAL" clId="{69C7FA0E-641E-7C4D-AA82-13C7321D4550}" dt="2025-02-11T20:58:39.985" v="120" actId="1037"/>
          <ac:spMkLst>
            <pc:docMk/>
            <pc:sldMk cId="3549790890" sldId="2147482718"/>
            <ac:spMk id="33" creationId="{BD466C0E-ABC9-12B6-48F0-3A0060936372}"/>
          </ac:spMkLst>
        </pc:spChg>
        <pc:spChg chg="mod">
          <ac:chgData name="Patricia Ferris" userId="64f98eeb-8926-437d-844b-7f6d39cc8b9a" providerId="ADAL" clId="{69C7FA0E-641E-7C4D-AA82-13C7321D4550}" dt="2025-02-11T20:58:39.985" v="120" actId="1037"/>
          <ac:spMkLst>
            <pc:docMk/>
            <pc:sldMk cId="3549790890" sldId="2147482718"/>
            <ac:spMk id="34" creationId="{02DAF062-9658-1D82-0897-4A05CF904ED5}"/>
          </ac:spMkLst>
        </pc:spChg>
        <pc:spChg chg="mod">
          <ac:chgData name="Patricia Ferris" userId="64f98eeb-8926-437d-844b-7f6d39cc8b9a" providerId="ADAL" clId="{69C7FA0E-641E-7C4D-AA82-13C7321D4550}" dt="2025-02-11T21:02:42.144" v="266" actId="20577"/>
          <ac:spMkLst>
            <pc:docMk/>
            <pc:sldMk cId="3549790890" sldId="2147482718"/>
            <ac:spMk id="37" creationId="{19753861-9187-2276-3FFE-EF8C59D6CBBF}"/>
          </ac:spMkLst>
        </pc:spChg>
        <pc:spChg chg="mod">
          <ac:chgData name="Patricia Ferris" userId="64f98eeb-8926-437d-844b-7f6d39cc8b9a" providerId="ADAL" clId="{69C7FA0E-641E-7C4D-AA82-13C7321D4550}" dt="2025-02-11T20:58:39.985" v="120" actId="1037"/>
          <ac:spMkLst>
            <pc:docMk/>
            <pc:sldMk cId="3549790890" sldId="2147482718"/>
            <ac:spMk id="38" creationId="{2ACCE840-FACE-B515-8C12-220CD0D9AB02}"/>
          </ac:spMkLst>
        </pc:spChg>
        <pc:spChg chg="mod">
          <ac:chgData name="Patricia Ferris" userId="64f98eeb-8926-437d-844b-7f6d39cc8b9a" providerId="ADAL" clId="{69C7FA0E-641E-7C4D-AA82-13C7321D4550}" dt="2025-02-11T20:58:39.985" v="120" actId="1037"/>
          <ac:spMkLst>
            <pc:docMk/>
            <pc:sldMk cId="3549790890" sldId="2147482718"/>
            <ac:spMk id="40" creationId="{66CF4384-F8F9-BE2D-45BB-33311B37BEA2}"/>
          </ac:spMkLst>
        </pc:spChg>
        <pc:spChg chg="mod">
          <ac:chgData name="Patricia Ferris" userId="64f98eeb-8926-437d-844b-7f6d39cc8b9a" providerId="ADAL" clId="{69C7FA0E-641E-7C4D-AA82-13C7321D4550}" dt="2025-02-11T20:58:39.985" v="120" actId="1037"/>
          <ac:spMkLst>
            <pc:docMk/>
            <pc:sldMk cId="3549790890" sldId="2147482718"/>
            <ac:spMk id="41" creationId="{1C5D3B10-2347-4FFA-0CB5-0DE013F82A47}"/>
          </ac:spMkLst>
        </pc:spChg>
        <pc:spChg chg="mod">
          <ac:chgData name="Patricia Ferris" userId="64f98eeb-8926-437d-844b-7f6d39cc8b9a" providerId="ADAL" clId="{69C7FA0E-641E-7C4D-AA82-13C7321D4550}" dt="2025-02-11T20:58:39.985" v="120" actId="1037"/>
          <ac:spMkLst>
            <pc:docMk/>
            <pc:sldMk cId="3549790890" sldId="2147482718"/>
            <ac:spMk id="47" creationId="{D5EF91C7-2611-815F-185D-6A2484A5EA69}"/>
          </ac:spMkLst>
        </pc:spChg>
        <pc:spChg chg="add mod">
          <ac:chgData name="Patricia Ferris" userId="64f98eeb-8926-437d-844b-7f6d39cc8b9a" providerId="ADAL" clId="{69C7FA0E-641E-7C4D-AA82-13C7321D4550}" dt="2025-02-11T21:05:59.048" v="297" actId="20577"/>
          <ac:spMkLst>
            <pc:docMk/>
            <pc:sldMk cId="3549790890" sldId="2147482718"/>
            <ac:spMk id="71" creationId="{312A18F4-E401-7C5D-03F4-614D2903B0E1}"/>
          </ac:spMkLst>
        </pc:spChg>
        <pc:cxnChg chg="mod">
          <ac:chgData name="Patricia Ferris" userId="64f98eeb-8926-437d-844b-7f6d39cc8b9a" providerId="ADAL" clId="{69C7FA0E-641E-7C4D-AA82-13C7321D4550}" dt="2025-02-11T21:03:50.704" v="276" actId="14100"/>
          <ac:cxnSpMkLst>
            <pc:docMk/>
            <pc:sldMk cId="3549790890" sldId="2147482718"/>
            <ac:cxnSpMk id="10" creationId="{06EF8FFB-6E2F-9E3A-1979-314A426B7E0A}"/>
          </ac:cxnSpMkLst>
        </pc:cxnChg>
        <pc:cxnChg chg="mod">
          <ac:chgData name="Patricia Ferris" userId="64f98eeb-8926-437d-844b-7f6d39cc8b9a" providerId="ADAL" clId="{69C7FA0E-641E-7C4D-AA82-13C7321D4550}" dt="2025-02-11T21:02:51.737" v="268" actId="14100"/>
          <ac:cxnSpMkLst>
            <pc:docMk/>
            <pc:sldMk cId="3549790890" sldId="2147482718"/>
            <ac:cxnSpMk id="48" creationId="{C67275E1-DE6D-F607-F26B-9B45D1623175}"/>
          </ac:cxnSpMkLst>
        </pc:cxnChg>
        <pc:cxnChg chg="mod">
          <ac:chgData name="Patricia Ferris" userId="64f98eeb-8926-437d-844b-7f6d39cc8b9a" providerId="ADAL" clId="{69C7FA0E-641E-7C4D-AA82-13C7321D4550}" dt="2025-02-11T21:02:46.956" v="267" actId="14100"/>
          <ac:cxnSpMkLst>
            <pc:docMk/>
            <pc:sldMk cId="3549790890" sldId="2147482718"/>
            <ac:cxnSpMk id="49" creationId="{E2F4348F-E6DE-2ABA-4105-18FF846939C4}"/>
          </ac:cxnSpMkLst>
        </pc:cxnChg>
        <pc:cxnChg chg="mod">
          <ac:chgData name="Patricia Ferris" userId="64f98eeb-8926-437d-844b-7f6d39cc8b9a" providerId="ADAL" clId="{69C7FA0E-641E-7C4D-AA82-13C7321D4550}" dt="2025-02-11T21:04:38.387" v="285" actId="14100"/>
          <ac:cxnSpMkLst>
            <pc:docMk/>
            <pc:sldMk cId="3549790890" sldId="2147482718"/>
            <ac:cxnSpMk id="50" creationId="{B54248E6-78F7-6F76-2D48-7576575534B9}"/>
          </ac:cxnSpMkLst>
        </pc:cxnChg>
        <pc:cxnChg chg="mod">
          <ac:chgData name="Patricia Ferris" userId="64f98eeb-8926-437d-844b-7f6d39cc8b9a" providerId="ADAL" clId="{69C7FA0E-641E-7C4D-AA82-13C7321D4550}" dt="2025-02-11T21:04:16.588" v="282" actId="14100"/>
          <ac:cxnSpMkLst>
            <pc:docMk/>
            <pc:sldMk cId="3549790890" sldId="2147482718"/>
            <ac:cxnSpMk id="51" creationId="{8A36E035-6FA8-3B6E-A92B-3E27B4BA2C85}"/>
          </ac:cxnSpMkLst>
        </pc:cxnChg>
        <pc:cxnChg chg="add mod">
          <ac:chgData name="Patricia Ferris" userId="64f98eeb-8926-437d-844b-7f6d39cc8b9a" providerId="ADAL" clId="{69C7FA0E-641E-7C4D-AA82-13C7321D4550}" dt="2025-02-11T21:04:42.961" v="286" actId="14100"/>
          <ac:cxnSpMkLst>
            <pc:docMk/>
            <pc:sldMk cId="3549790890" sldId="2147482718"/>
            <ac:cxnSpMk id="61" creationId="{B4A9F04B-C306-5693-76C5-F63B37808504}"/>
          </ac:cxnSpMkLst>
        </pc:cxnChg>
        <pc:cxnChg chg="add mod">
          <ac:chgData name="Patricia Ferris" userId="64f98eeb-8926-437d-844b-7f6d39cc8b9a" providerId="ADAL" clId="{69C7FA0E-641E-7C4D-AA82-13C7321D4550}" dt="2025-02-11T21:05:02.131" v="290" actId="14100"/>
          <ac:cxnSpMkLst>
            <pc:docMk/>
            <pc:sldMk cId="3549790890" sldId="2147482718"/>
            <ac:cxnSpMk id="68" creationId="{61C7D3FD-0570-66D7-9B48-35DD754238D4}"/>
          </ac:cxnSpMkLst>
        </pc:cxnChg>
      </pc:sldChg>
      <pc:sldChg chg="del">
        <pc:chgData name="Patricia Ferris" userId="64f98eeb-8926-437d-844b-7f6d39cc8b9a" providerId="ADAL" clId="{69C7FA0E-641E-7C4D-AA82-13C7321D4550}" dt="2025-02-11T20:46:30.447" v="1" actId="2696"/>
        <pc:sldMkLst>
          <pc:docMk/>
          <pc:sldMk cId="3286915168" sldId="2147482770"/>
        </pc:sldMkLst>
      </pc:sldChg>
      <pc:sldChg chg="del">
        <pc:chgData name="Patricia Ferris" userId="64f98eeb-8926-437d-844b-7f6d39cc8b9a" providerId="ADAL" clId="{69C7FA0E-641E-7C4D-AA82-13C7321D4550}" dt="2025-02-11T20:50:33.159" v="66" actId="2696"/>
        <pc:sldMkLst>
          <pc:docMk/>
          <pc:sldMk cId="671207499" sldId="2147482771"/>
        </pc:sldMkLst>
      </pc:sldChg>
    </pc:docChg>
  </pc:docChgLst>
  <pc:docChgLst>
    <pc:chgData name="Ashley Roddy" userId="S::aroddy@scottmadden.com::2309f0a1-099d-476f-8b6a-16e85256a10f" providerId="AD" clId="Web-{6650E108-7A0E-6A8F-6AD6-B9634EFAF44E}"/>
    <pc:docChg chg="addSld delSld modSld addMainMaster modMainMaster modSection">
      <pc:chgData name="Ashley Roddy" userId="S::aroddy@scottmadden.com::2309f0a1-099d-476f-8b6a-16e85256a10f" providerId="AD" clId="Web-{6650E108-7A0E-6A8F-6AD6-B9634EFAF44E}" dt="2025-03-12T13:04:02.711" v="2"/>
      <pc:docMkLst>
        <pc:docMk/>
      </pc:docMkLst>
      <pc:sldChg chg="delSp del">
        <pc:chgData name="Ashley Roddy" userId="S::aroddy@scottmadden.com::2309f0a1-099d-476f-8b6a-16e85256a10f" providerId="AD" clId="Web-{6650E108-7A0E-6A8F-6AD6-B9634EFAF44E}" dt="2025-03-12T13:04:02.711" v="2"/>
        <pc:sldMkLst>
          <pc:docMk/>
          <pc:sldMk cId="4109579095" sldId="3430"/>
        </pc:sldMkLst>
      </pc:sldChg>
      <pc:sldChg chg="add">
        <pc:chgData name="Ashley Roddy" userId="S::aroddy@scottmadden.com::2309f0a1-099d-476f-8b6a-16e85256a10f" providerId="AD" clId="Web-{6650E108-7A0E-6A8F-6AD6-B9634EFAF44E}" dt="2025-03-12T13:03:48.976" v="1"/>
        <pc:sldMkLst>
          <pc:docMk/>
          <pc:sldMk cId="2782068771" sldId="2147482772"/>
        </pc:sldMkLst>
      </pc:sldChg>
      <pc:sldMasterChg chg="modSldLayout">
        <pc:chgData name="Ashley Roddy" userId="S::aroddy@scottmadden.com::2309f0a1-099d-476f-8b6a-16e85256a10f" providerId="AD" clId="Web-{6650E108-7A0E-6A8F-6AD6-B9634EFAF44E}" dt="2025-03-12T13:03:48.976" v="1"/>
        <pc:sldMasterMkLst>
          <pc:docMk/>
          <pc:sldMasterMk cId="927335117" sldId="2147483648"/>
        </pc:sldMasterMkLst>
        <pc:sldLayoutChg chg="replId">
          <pc:chgData name="Ashley Roddy" userId="S::aroddy@scottmadden.com::2309f0a1-099d-476f-8b6a-16e85256a10f" providerId="AD" clId="Web-{6650E108-7A0E-6A8F-6AD6-B9634EFAF44E}" dt="2025-03-12T13:03:48.976" v="1"/>
          <pc:sldLayoutMkLst>
            <pc:docMk/>
            <pc:sldMasterMk cId="927335117" sldId="2147483648"/>
            <pc:sldLayoutMk cId="3936813812" sldId="2147483802"/>
          </pc:sldLayoutMkLst>
        </pc:sldLayoutChg>
      </pc:sldMasterChg>
      <pc:sldMasterChg chg="add addSldLayout">
        <pc:chgData name="Ashley Roddy" userId="S::aroddy@scottmadden.com::2309f0a1-099d-476f-8b6a-16e85256a10f" providerId="AD" clId="Web-{6650E108-7A0E-6A8F-6AD6-B9634EFAF44E}" dt="2025-03-12T13:03:48.976" v="1"/>
        <pc:sldMasterMkLst>
          <pc:docMk/>
          <pc:sldMasterMk cId="594338193" sldId="2147483781"/>
        </pc:sldMasterMkLst>
        <pc:sldLayoutChg chg="add">
          <pc:chgData name="Ashley Roddy" userId="S::aroddy@scottmadden.com::2309f0a1-099d-476f-8b6a-16e85256a10f" providerId="AD" clId="Web-{6650E108-7A0E-6A8F-6AD6-B9634EFAF44E}" dt="2025-03-12T13:03:48.976" v="1"/>
          <pc:sldLayoutMkLst>
            <pc:docMk/>
            <pc:sldMasterMk cId="594338193" sldId="2147483781"/>
            <pc:sldLayoutMk cId="2011841615" sldId="2147483782"/>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1842708154" sldId="2147483784"/>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872703398" sldId="2147483785"/>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1765250192" sldId="2147483786"/>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3010792940" sldId="2147483787"/>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1568145655" sldId="2147483788"/>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2220181919" sldId="2147483789"/>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2370506645" sldId="2147483790"/>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1195427288" sldId="2147483791"/>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2141829187" sldId="2147483792"/>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4228744259" sldId="2147483793"/>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953041689" sldId="2147483794"/>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3796985519" sldId="2147483795"/>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1062618183" sldId="2147483796"/>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869177243" sldId="2147483797"/>
          </pc:sldLayoutMkLst>
        </pc:sldLayoutChg>
        <pc:sldLayoutChg chg="add">
          <pc:chgData name="Ashley Roddy" userId="S::aroddy@scottmadden.com::2309f0a1-099d-476f-8b6a-16e85256a10f" providerId="AD" clId="Web-{6650E108-7A0E-6A8F-6AD6-B9634EFAF44E}" dt="2025-03-12T13:03:48.976" v="1"/>
          <pc:sldLayoutMkLst>
            <pc:docMk/>
            <pc:sldMasterMk cId="594338193" sldId="2147483781"/>
            <pc:sldLayoutMk cId="477418373" sldId="2147483801"/>
          </pc:sldLayoutMkLst>
        </pc:sldLayoutChg>
      </pc:sldMasterChg>
    </pc:docChg>
  </pc:docChgLst>
  <pc:docChgLst>
    <pc:chgData name="Henry Bell" userId="37738c51-279f-41e4-9a3a-96346a1fdc50" providerId="ADAL" clId="{0B4C5108-CE16-48EE-A5DC-E72DCE827B9D}"/>
    <pc:docChg chg="undo custSel addSld modSld sldOrd modMainMaster modSection">
      <pc:chgData name="Henry Bell" userId="37738c51-279f-41e4-9a3a-96346a1fdc50" providerId="ADAL" clId="{0B4C5108-CE16-48EE-A5DC-E72DCE827B9D}" dt="2025-03-03T16:51:54.975" v="136"/>
      <pc:docMkLst>
        <pc:docMk/>
      </pc:docMkLst>
      <pc:sldChg chg="ord">
        <pc:chgData name="Henry Bell" userId="37738c51-279f-41e4-9a3a-96346a1fdc50" providerId="ADAL" clId="{0B4C5108-CE16-48EE-A5DC-E72DCE827B9D}" dt="2025-03-03T16:47:26.561" v="128"/>
        <pc:sldMkLst>
          <pc:docMk/>
          <pc:sldMk cId="3479292081" sldId="259"/>
        </pc:sldMkLst>
      </pc:sldChg>
      <pc:sldChg chg="addSp delSp modSp mod">
        <pc:chgData name="Henry Bell" userId="37738c51-279f-41e4-9a3a-96346a1fdc50" providerId="ADAL" clId="{0B4C5108-CE16-48EE-A5DC-E72DCE827B9D}" dt="2025-03-03T16:39:42.243" v="70" actId="1076"/>
        <pc:sldMkLst>
          <pc:docMk/>
          <pc:sldMk cId="592723050" sldId="2141411268"/>
        </pc:sldMkLst>
        <pc:picChg chg="add mod">
          <ac:chgData name="Henry Bell" userId="37738c51-279f-41e4-9a3a-96346a1fdc50" providerId="ADAL" clId="{0B4C5108-CE16-48EE-A5DC-E72DCE827B9D}" dt="2025-03-03T16:39:42.243" v="70" actId="1076"/>
          <ac:picMkLst>
            <pc:docMk/>
            <pc:sldMk cId="592723050" sldId="2141411268"/>
            <ac:picMk id="8" creationId="{86C1269A-BEB4-153D-0915-EC5CE1083DDB}"/>
          </ac:picMkLst>
        </pc:picChg>
      </pc:sldChg>
      <pc:sldChg chg="modSp mod">
        <pc:chgData name="Henry Bell" userId="37738c51-279f-41e4-9a3a-96346a1fdc50" providerId="ADAL" clId="{0B4C5108-CE16-48EE-A5DC-E72DCE827B9D}" dt="2025-03-03T16:35:49.843" v="56" actId="108"/>
        <pc:sldMkLst>
          <pc:docMk/>
          <pc:sldMk cId="897351428" sldId="2147376032"/>
        </pc:sldMkLst>
        <pc:spChg chg="mod">
          <ac:chgData name="Henry Bell" userId="37738c51-279f-41e4-9a3a-96346a1fdc50" providerId="ADAL" clId="{0B4C5108-CE16-48EE-A5DC-E72DCE827B9D}" dt="2025-03-03T16:35:49.843" v="56" actId="108"/>
          <ac:spMkLst>
            <pc:docMk/>
            <pc:sldMk cId="897351428" sldId="2147376032"/>
            <ac:spMk id="2" creationId="{00000000-0000-0000-0000-000000000000}"/>
          </ac:spMkLst>
        </pc:spChg>
      </pc:sldChg>
      <pc:sldChg chg="addSp delSp modSp mod">
        <pc:chgData name="Henry Bell" userId="37738c51-279f-41e4-9a3a-96346a1fdc50" providerId="ADAL" clId="{0B4C5108-CE16-48EE-A5DC-E72DCE827B9D}" dt="2025-03-03T16:41:21.946" v="71"/>
        <pc:sldMkLst>
          <pc:docMk/>
          <pc:sldMk cId="4176528086" sldId="2147376033"/>
        </pc:sldMkLst>
        <pc:picChg chg="add mod">
          <ac:chgData name="Henry Bell" userId="37738c51-279f-41e4-9a3a-96346a1fdc50" providerId="ADAL" clId="{0B4C5108-CE16-48EE-A5DC-E72DCE827B9D}" dt="2025-03-03T16:41:21.946" v="71"/>
          <ac:picMkLst>
            <pc:docMk/>
            <pc:sldMk cId="4176528086" sldId="2147376033"/>
            <ac:picMk id="5" creationId="{502A9FEA-C8CB-BC5F-3058-9DB9BB59B1CA}"/>
          </ac:picMkLst>
        </pc:picChg>
      </pc:sldChg>
      <pc:sldChg chg="ord">
        <pc:chgData name="Henry Bell" userId="37738c51-279f-41e4-9a3a-96346a1fdc50" providerId="ADAL" clId="{0B4C5108-CE16-48EE-A5DC-E72DCE827B9D}" dt="2025-03-03T16:44:12.867" v="126"/>
        <pc:sldMkLst>
          <pc:docMk/>
          <pc:sldMk cId="2751338521" sldId="2147472223"/>
        </pc:sldMkLst>
      </pc:sldChg>
      <pc:sldChg chg="ord">
        <pc:chgData name="Henry Bell" userId="37738c51-279f-41e4-9a3a-96346a1fdc50" providerId="ADAL" clId="{0B4C5108-CE16-48EE-A5DC-E72DCE827B9D}" dt="2025-03-03T16:51:23.888" v="134"/>
        <pc:sldMkLst>
          <pc:docMk/>
          <pc:sldMk cId="3664103219" sldId="2147475100"/>
        </pc:sldMkLst>
      </pc:sldChg>
      <pc:sldChg chg="ord">
        <pc:chgData name="Henry Bell" userId="37738c51-279f-41e4-9a3a-96346a1fdc50" providerId="ADAL" clId="{0B4C5108-CE16-48EE-A5DC-E72DCE827B9D}" dt="2025-03-03T16:51:54.975" v="136"/>
        <pc:sldMkLst>
          <pc:docMk/>
          <pc:sldMk cId="4027086629" sldId="2147479081"/>
        </pc:sldMkLst>
      </pc:sldChg>
      <pc:sldChg chg="ord">
        <pc:chgData name="Henry Bell" userId="37738c51-279f-41e4-9a3a-96346a1fdc50" providerId="ADAL" clId="{0B4C5108-CE16-48EE-A5DC-E72DCE827B9D}" dt="2025-03-03T16:50:53.619" v="132"/>
        <pc:sldMkLst>
          <pc:docMk/>
          <pc:sldMk cId="3916008273" sldId="2147479082"/>
        </pc:sldMkLst>
      </pc:sldChg>
      <pc:sldChg chg="ord">
        <pc:chgData name="Henry Bell" userId="37738c51-279f-41e4-9a3a-96346a1fdc50" providerId="ADAL" clId="{0B4C5108-CE16-48EE-A5DC-E72DCE827B9D}" dt="2025-03-03T16:41:37.067" v="73"/>
        <pc:sldMkLst>
          <pc:docMk/>
          <pc:sldMk cId="3395006209" sldId="2147479112"/>
        </pc:sldMkLst>
      </pc:sldChg>
      <pc:sldChg chg="modSp mod">
        <pc:chgData name="Henry Bell" userId="37738c51-279f-41e4-9a3a-96346a1fdc50" providerId="ADAL" clId="{0B4C5108-CE16-48EE-A5DC-E72DCE827B9D}" dt="2025-03-03T16:42:53.858" v="122" actId="20577"/>
        <pc:sldMkLst>
          <pc:docMk/>
          <pc:sldMk cId="1105783906" sldId="2147479118"/>
        </pc:sldMkLst>
        <pc:spChg chg="mod">
          <ac:chgData name="Henry Bell" userId="37738c51-279f-41e4-9a3a-96346a1fdc50" providerId="ADAL" clId="{0B4C5108-CE16-48EE-A5DC-E72DCE827B9D}" dt="2025-03-03T16:42:49.202" v="121" actId="20577"/>
          <ac:spMkLst>
            <pc:docMk/>
            <pc:sldMk cId="1105783906" sldId="2147479118"/>
            <ac:spMk id="11" creationId="{E9F6A68F-21B7-6FAC-8EF0-CD8895FA04D4}"/>
          </ac:spMkLst>
        </pc:spChg>
        <pc:spChg chg="mod">
          <ac:chgData name="Henry Bell" userId="37738c51-279f-41e4-9a3a-96346a1fdc50" providerId="ADAL" clId="{0B4C5108-CE16-48EE-A5DC-E72DCE827B9D}" dt="2025-03-03T16:42:53.858" v="122" actId="20577"/>
          <ac:spMkLst>
            <pc:docMk/>
            <pc:sldMk cId="1105783906" sldId="2147479118"/>
            <ac:spMk id="15" creationId="{B73ECE88-BAB9-65A9-AF3B-55D3EEF079EA}"/>
          </ac:spMkLst>
        </pc:spChg>
        <pc:spChg chg="mod">
          <ac:chgData name="Henry Bell" userId="37738c51-279f-41e4-9a3a-96346a1fdc50" providerId="ADAL" clId="{0B4C5108-CE16-48EE-A5DC-E72DCE827B9D}" dt="2025-03-03T16:42:44.748" v="120" actId="20577"/>
          <ac:spMkLst>
            <pc:docMk/>
            <pc:sldMk cId="1105783906" sldId="2147479118"/>
            <ac:spMk id="16" creationId="{4458B163-0CC9-DD4B-5ABD-FF7CD914E8E8}"/>
          </ac:spMkLst>
        </pc:spChg>
      </pc:sldChg>
      <pc:sldChg chg="ord">
        <pc:chgData name="Henry Bell" userId="37738c51-279f-41e4-9a3a-96346a1fdc50" providerId="ADAL" clId="{0B4C5108-CE16-48EE-A5DC-E72DCE827B9D}" dt="2025-03-03T16:48:50.675" v="130"/>
        <pc:sldMkLst>
          <pc:docMk/>
          <pc:sldMk cId="4244506649" sldId="2147479124"/>
        </pc:sldMkLst>
      </pc:sldChg>
      <pc:sldChg chg="addSp delSp modSp mod">
        <pc:chgData name="Henry Bell" userId="37738c51-279f-41e4-9a3a-96346a1fdc50" providerId="ADAL" clId="{0B4C5108-CE16-48EE-A5DC-E72DCE827B9D}" dt="2025-03-03T16:39:00.422" v="63" actId="1076"/>
        <pc:sldMkLst>
          <pc:docMk/>
          <pc:sldMk cId="3024453150" sldId="2147479131"/>
        </pc:sldMkLst>
        <pc:spChg chg="add mod">
          <ac:chgData name="Henry Bell" userId="37738c51-279f-41e4-9a3a-96346a1fdc50" providerId="ADAL" clId="{0B4C5108-CE16-48EE-A5DC-E72DCE827B9D}" dt="2025-03-03T16:38:46.821" v="60" actId="207"/>
          <ac:spMkLst>
            <pc:docMk/>
            <pc:sldMk cId="3024453150" sldId="2147479131"/>
            <ac:spMk id="5" creationId="{04AB9177-D35F-D938-8BD9-6A3D02B4F74C}"/>
          </ac:spMkLst>
        </pc:spChg>
        <pc:picChg chg="add mod">
          <ac:chgData name="Henry Bell" userId="37738c51-279f-41e4-9a3a-96346a1fdc50" providerId="ADAL" clId="{0B4C5108-CE16-48EE-A5DC-E72DCE827B9D}" dt="2025-03-03T16:39:00.422" v="63" actId="1076"/>
          <ac:picMkLst>
            <pc:docMk/>
            <pc:sldMk cId="3024453150" sldId="2147479131"/>
            <ac:picMk id="6" creationId="{EAF88F05-26CF-BBE6-F813-CFF6E94FE9BB}"/>
          </ac:picMkLst>
        </pc:picChg>
      </pc:sldChg>
      <pc:sldChg chg="modSp mod">
        <pc:chgData name="Henry Bell" userId="37738c51-279f-41e4-9a3a-96346a1fdc50" providerId="ADAL" clId="{0B4C5108-CE16-48EE-A5DC-E72DCE827B9D}" dt="2025-03-03T16:43:17.997" v="124" actId="6549"/>
        <pc:sldMkLst>
          <pc:docMk/>
          <pc:sldMk cId="1049473389" sldId="2147482763"/>
        </pc:sldMkLst>
        <pc:spChg chg="mod">
          <ac:chgData name="Henry Bell" userId="37738c51-279f-41e4-9a3a-96346a1fdc50" providerId="ADAL" clId="{0B4C5108-CE16-48EE-A5DC-E72DCE827B9D}" dt="2025-03-03T16:43:17.997" v="124" actId="6549"/>
          <ac:spMkLst>
            <pc:docMk/>
            <pc:sldMk cId="1049473389" sldId="2147482763"/>
            <ac:spMk id="6" creationId="{C865228B-F86C-3E9D-BA26-B416D7DF0D0F}"/>
          </ac:spMkLst>
        </pc:spChg>
      </pc:sldChg>
      <pc:sldChg chg="addSp delSp modSp new mod modClrScheme chgLayout">
        <pc:chgData name="Henry Bell" userId="37738c51-279f-41e4-9a3a-96346a1fdc50" providerId="ADAL" clId="{0B4C5108-CE16-48EE-A5DC-E72DCE827B9D}" dt="2025-03-03T16:41:53.285" v="118" actId="20577"/>
        <pc:sldMkLst>
          <pc:docMk/>
          <pc:sldMk cId="324021505" sldId="2147482771"/>
        </pc:sldMkLst>
      </pc:sldChg>
      <pc:sldMasterChg chg="modSldLayout">
        <pc:chgData name="Henry Bell" userId="37738c51-279f-41e4-9a3a-96346a1fdc50" providerId="ADAL" clId="{0B4C5108-CE16-48EE-A5DC-E72DCE827B9D}" dt="2025-03-03T16:35:24.513" v="50" actId="1076"/>
        <pc:sldMasterMkLst>
          <pc:docMk/>
          <pc:sldMasterMk cId="927335117" sldId="2147483648"/>
        </pc:sldMasterMkLst>
        <pc:sldLayoutChg chg="addSp modSp mod">
          <pc:chgData name="Henry Bell" userId="37738c51-279f-41e4-9a3a-96346a1fdc50" providerId="ADAL" clId="{0B4C5108-CE16-48EE-A5DC-E72DCE827B9D}" dt="2025-03-03T16:35:24.513" v="50" actId="1076"/>
          <pc:sldLayoutMkLst>
            <pc:docMk/>
            <pc:sldMasterMk cId="927335117" sldId="2147483648"/>
            <pc:sldLayoutMk cId="1987975819" sldId="2147483780"/>
          </pc:sldLayoutMkLst>
          <pc:spChg chg="mod">
            <ac:chgData name="Henry Bell" userId="37738c51-279f-41e4-9a3a-96346a1fdc50" providerId="ADAL" clId="{0B4C5108-CE16-48EE-A5DC-E72DCE827B9D}" dt="2025-03-03T16:35:03.153" v="46" actId="207"/>
            <ac:spMkLst>
              <pc:docMk/>
              <pc:sldMasterMk cId="927335117" sldId="2147483648"/>
              <pc:sldLayoutMk cId="1987975819" sldId="2147483780"/>
              <ac:spMk id="20" creationId="{C00C926C-D077-3F4C-A4D4-01981700EC1C}"/>
            </ac:spMkLst>
          </pc:spChg>
          <pc:picChg chg="add mod">
            <ac:chgData name="Henry Bell" userId="37738c51-279f-41e4-9a3a-96346a1fdc50" providerId="ADAL" clId="{0B4C5108-CE16-48EE-A5DC-E72DCE827B9D}" dt="2025-03-03T16:35:24.513" v="50" actId="1076"/>
            <ac:picMkLst>
              <pc:docMk/>
              <pc:sldMasterMk cId="927335117" sldId="2147483648"/>
              <pc:sldLayoutMk cId="1987975819" sldId="2147483780"/>
              <ac:picMk id="2050" creationId="{D9A72B1D-FBAB-EDAB-9305-F1FB6791643D}"/>
            </ac:picMkLst>
          </pc:picChg>
        </pc:sldLayoutChg>
      </pc:sldMasterChg>
    </pc:docChg>
  </pc:docChgLst>
  <pc:docChgLst>
    <pc:chgData name="Erica Johansen" userId="83785632-4eb7-43ca-aa3d-1635b13ac1d9" providerId="ADAL" clId="{47F2CAA1-E3D0-2A49-8AAD-95A3044DDA49}"/>
    <pc:docChg chg="undo redo custSel addSld delSld modSld sldOrd modSection">
      <pc:chgData name="Erica Johansen" userId="83785632-4eb7-43ca-aa3d-1635b13ac1d9" providerId="ADAL" clId="{47F2CAA1-E3D0-2A49-8AAD-95A3044DDA49}" dt="2025-03-19T21:09:42.503" v="7644" actId="20577"/>
      <pc:docMkLst>
        <pc:docMk/>
      </pc:docMkLst>
      <pc:sldChg chg="addSp delSp modSp mod">
        <pc:chgData name="Erica Johansen" userId="83785632-4eb7-43ca-aa3d-1635b13ac1d9" providerId="ADAL" clId="{47F2CAA1-E3D0-2A49-8AAD-95A3044DDA49}" dt="2025-03-19T17:48:19.822" v="7459" actId="478"/>
        <pc:sldMkLst>
          <pc:docMk/>
          <pc:sldMk cId="3479292081" sldId="259"/>
        </pc:sldMkLst>
        <pc:spChg chg="add del mod">
          <ac:chgData name="Erica Johansen" userId="83785632-4eb7-43ca-aa3d-1635b13ac1d9" providerId="ADAL" clId="{47F2CAA1-E3D0-2A49-8AAD-95A3044DDA49}" dt="2025-03-19T17:48:19.822" v="7459" actId="478"/>
          <ac:spMkLst>
            <pc:docMk/>
            <pc:sldMk cId="3479292081" sldId="259"/>
            <ac:spMk id="2" creationId="{16DD3085-27C0-D2FA-676F-32CB911975E0}"/>
          </ac:spMkLst>
        </pc:spChg>
      </pc:sldChg>
      <pc:sldChg chg="addSp delSp modSp del mod">
        <pc:chgData name="Erica Johansen" userId="83785632-4eb7-43ca-aa3d-1635b13ac1d9" providerId="ADAL" clId="{47F2CAA1-E3D0-2A49-8AAD-95A3044DDA49}" dt="2025-03-18T16:11:50.215" v="86" actId="2696"/>
        <pc:sldMkLst>
          <pc:docMk/>
          <pc:sldMk cId="2547667332" sldId="265"/>
        </pc:sldMkLst>
        <pc:grpChg chg="mod">
          <ac:chgData name="Erica Johansen" userId="83785632-4eb7-43ca-aa3d-1635b13ac1d9" providerId="ADAL" clId="{47F2CAA1-E3D0-2A49-8AAD-95A3044DDA49}" dt="2025-03-18T16:07:52.269" v="10" actId="1076"/>
          <ac:grpSpMkLst>
            <pc:docMk/>
            <pc:sldMk cId="2547667332" sldId="265"/>
            <ac:grpSpMk id="21" creationId="{FBBB9C0B-6C69-781B-EC49-7294B84ACEBF}"/>
          </ac:grpSpMkLst>
        </pc:grpChg>
        <pc:grpChg chg="add del">
          <ac:chgData name="Erica Johansen" userId="83785632-4eb7-43ca-aa3d-1635b13ac1d9" providerId="ADAL" clId="{47F2CAA1-E3D0-2A49-8AAD-95A3044DDA49}" dt="2025-03-18T16:08:36.034" v="25" actId="478"/>
          <ac:grpSpMkLst>
            <pc:docMk/>
            <pc:sldMk cId="2547667332" sldId="265"/>
            <ac:grpSpMk id="52" creationId="{DE58EB8A-60FA-A71F-1A4B-0D9C42A773DB}"/>
          </ac:grpSpMkLst>
        </pc:grpChg>
      </pc:sldChg>
      <pc:sldChg chg="modSp mod">
        <pc:chgData name="Erica Johansen" userId="83785632-4eb7-43ca-aa3d-1635b13ac1d9" providerId="ADAL" clId="{47F2CAA1-E3D0-2A49-8AAD-95A3044DDA49}" dt="2025-03-18T19:44:32.536" v="2522" actId="1076"/>
        <pc:sldMkLst>
          <pc:docMk/>
          <pc:sldMk cId="3213837502" sldId="267"/>
        </pc:sldMkLst>
        <pc:picChg chg="mod">
          <ac:chgData name="Erica Johansen" userId="83785632-4eb7-43ca-aa3d-1635b13ac1d9" providerId="ADAL" clId="{47F2CAA1-E3D0-2A49-8AAD-95A3044DDA49}" dt="2025-03-18T19:44:32.536" v="2522" actId="1076"/>
          <ac:picMkLst>
            <pc:docMk/>
            <pc:sldMk cId="3213837502" sldId="267"/>
            <ac:picMk id="5" creationId="{53EAE356-3749-AF4C-9885-67FD9547B0B9}"/>
          </ac:picMkLst>
        </pc:picChg>
      </pc:sldChg>
      <pc:sldChg chg="addSp delSp modSp mod">
        <pc:chgData name="Erica Johansen" userId="83785632-4eb7-43ca-aa3d-1635b13ac1d9" providerId="ADAL" clId="{47F2CAA1-E3D0-2A49-8AAD-95A3044DDA49}" dt="2025-03-18T19:43:28.556" v="2514" actId="1076"/>
        <pc:sldMkLst>
          <pc:docMk/>
          <pc:sldMk cId="2943807377" sldId="296"/>
        </pc:sldMkLst>
        <pc:spChg chg="add mod">
          <ac:chgData name="Erica Johansen" userId="83785632-4eb7-43ca-aa3d-1635b13ac1d9" providerId="ADAL" clId="{47F2CAA1-E3D0-2A49-8AAD-95A3044DDA49}" dt="2025-03-18T19:38:01.934" v="2428"/>
          <ac:spMkLst>
            <pc:docMk/>
            <pc:sldMk cId="2943807377" sldId="296"/>
            <ac:spMk id="5" creationId="{3B9C7F5A-4E82-DF68-0A56-A40D519A4645}"/>
          </ac:spMkLst>
        </pc:spChg>
        <pc:spChg chg="del">
          <ac:chgData name="Erica Johansen" userId="83785632-4eb7-43ca-aa3d-1635b13ac1d9" providerId="ADAL" clId="{47F2CAA1-E3D0-2A49-8AAD-95A3044DDA49}" dt="2025-03-18T19:38:04.986" v="2430" actId="478"/>
          <ac:spMkLst>
            <pc:docMk/>
            <pc:sldMk cId="2943807377" sldId="296"/>
            <ac:spMk id="6" creationId="{08D342E6-1787-24CD-53FE-E505E1849A3C}"/>
          </ac:spMkLst>
        </pc:spChg>
        <pc:spChg chg="add mod">
          <ac:chgData name="Erica Johansen" userId="83785632-4eb7-43ca-aa3d-1635b13ac1d9" providerId="ADAL" clId="{47F2CAA1-E3D0-2A49-8AAD-95A3044DDA49}" dt="2025-03-18T19:38:16.613" v="2432" actId="167"/>
          <ac:spMkLst>
            <pc:docMk/>
            <pc:sldMk cId="2943807377" sldId="296"/>
            <ac:spMk id="8" creationId="{121F8434-9B58-1165-0B62-949B540778F8}"/>
          </ac:spMkLst>
        </pc:spChg>
        <pc:spChg chg="add del mod">
          <ac:chgData name="Erica Johansen" userId="83785632-4eb7-43ca-aa3d-1635b13ac1d9" providerId="ADAL" clId="{47F2CAA1-E3D0-2A49-8AAD-95A3044DDA49}" dt="2025-03-18T19:40:04.929" v="2486" actId="478"/>
          <ac:spMkLst>
            <pc:docMk/>
            <pc:sldMk cId="2943807377" sldId="296"/>
            <ac:spMk id="9" creationId="{1CE1A2A3-B5B9-03EB-9C88-76D2949FDEAF}"/>
          </ac:spMkLst>
        </pc:spChg>
        <pc:spChg chg="mod">
          <ac:chgData name="Erica Johansen" userId="83785632-4eb7-43ca-aa3d-1635b13ac1d9" providerId="ADAL" clId="{47F2CAA1-E3D0-2A49-8AAD-95A3044DDA49}" dt="2025-03-18T19:43:28.556" v="2514" actId="1076"/>
          <ac:spMkLst>
            <pc:docMk/>
            <pc:sldMk cId="2943807377" sldId="296"/>
            <ac:spMk id="19" creationId="{71EDEBCE-DDBF-0E43-8317-9EE35D4BB875}"/>
          </ac:spMkLst>
        </pc:spChg>
        <pc:spChg chg="del">
          <ac:chgData name="Erica Johansen" userId="83785632-4eb7-43ca-aa3d-1635b13ac1d9" providerId="ADAL" clId="{47F2CAA1-E3D0-2A49-8AAD-95A3044DDA49}" dt="2025-03-18T19:38:03.227" v="2429" actId="478"/>
          <ac:spMkLst>
            <pc:docMk/>
            <pc:sldMk cId="2943807377" sldId="296"/>
            <ac:spMk id="20" creationId="{7265D608-E0B2-9185-7CBB-2757C7E1F753}"/>
          </ac:spMkLst>
        </pc:spChg>
        <pc:graphicFrameChg chg="mod">
          <ac:chgData name="Erica Johansen" userId="83785632-4eb7-43ca-aa3d-1635b13ac1d9" providerId="ADAL" clId="{47F2CAA1-E3D0-2A49-8AAD-95A3044DDA49}" dt="2025-03-18T19:43:12.455" v="2512" actId="207"/>
          <ac:graphicFrameMkLst>
            <pc:docMk/>
            <pc:sldMk cId="2943807377" sldId="296"/>
            <ac:graphicFrameMk id="21" creationId="{02041BB4-CA55-FA84-8BB5-5642BDB27D0E}"/>
          </ac:graphicFrameMkLst>
        </pc:graphicFrameChg>
        <pc:graphicFrameChg chg="mod">
          <ac:chgData name="Erica Johansen" userId="83785632-4eb7-43ca-aa3d-1635b13ac1d9" providerId="ADAL" clId="{47F2CAA1-E3D0-2A49-8AAD-95A3044DDA49}" dt="2025-03-18T19:43:15.410" v="2513" actId="207"/>
          <ac:graphicFrameMkLst>
            <pc:docMk/>
            <pc:sldMk cId="2943807377" sldId="296"/>
            <ac:graphicFrameMk id="22" creationId="{07E49599-F00D-EEA5-8805-A1B1A533C441}"/>
          </ac:graphicFrameMkLst>
        </pc:graphicFrameChg>
        <pc:picChg chg="del">
          <ac:chgData name="Erica Johansen" userId="83785632-4eb7-43ca-aa3d-1635b13ac1d9" providerId="ADAL" clId="{47F2CAA1-E3D0-2A49-8AAD-95A3044DDA49}" dt="2025-03-18T19:37:56.264" v="2427" actId="478"/>
          <ac:picMkLst>
            <pc:docMk/>
            <pc:sldMk cId="2943807377" sldId="296"/>
            <ac:picMk id="7" creationId="{58BF3F77-FA26-1FA0-E5DC-8740876BE605}"/>
          </ac:picMkLst>
        </pc:picChg>
      </pc:sldChg>
      <pc:sldChg chg="addSp delSp modSp add mod">
        <pc:chgData name="Erica Johansen" userId="83785632-4eb7-43ca-aa3d-1635b13ac1d9" providerId="ADAL" clId="{47F2CAA1-E3D0-2A49-8AAD-95A3044DDA49}" dt="2025-03-18T16:11:44.020" v="85" actId="1035"/>
        <pc:sldMkLst>
          <pc:docMk/>
          <pc:sldMk cId="3357333402" sldId="362"/>
        </pc:sldMkLst>
        <pc:spChg chg="add mod">
          <ac:chgData name="Erica Johansen" userId="83785632-4eb7-43ca-aa3d-1635b13ac1d9" providerId="ADAL" clId="{47F2CAA1-E3D0-2A49-8AAD-95A3044DDA49}" dt="2025-03-18T16:11:30.639" v="79" actId="1035"/>
          <ac:spMkLst>
            <pc:docMk/>
            <pc:sldMk cId="3357333402" sldId="362"/>
            <ac:spMk id="4" creationId="{183997DD-7202-BA4A-8F37-252E141CEB16}"/>
          </ac:spMkLst>
        </pc:spChg>
        <pc:spChg chg="mod">
          <ac:chgData name="Erica Johansen" userId="83785632-4eb7-43ca-aa3d-1635b13ac1d9" providerId="ADAL" clId="{47F2CAA1-E3D0-2A49-8AAD-95A3044DDA49}" dt="2025-03-18T16:07:59.202" v="13" actId="207"/>
          <ac:spMkLst>
            <pc:docMk/>
            <pc:sldMk cId="3357333402" sldId="362"/>
            <ac:spMk id="11" creationId="{16AB7312-E4F8-0452-9A0B-B37E008F6E49}"/>
          </ac:spMkLst>
        </pc:spChg>
        <pc:spChg chg="mod">
          <ac:chgData name="Erica Johansen" userId="83785632-4eb7-43ca-aa3d-1635b13ac1d9" providerId="ADAL" clId="{47F2CAA1-E3D0-2A49-8AAD-95A3044DDA49}" dt="2025-03-18T16:07:59.202" v="13" actId="207"/>
          <ac:spMkLst>
            <pc:docMk/>
            <pc:sldMk cId="3357333402" sldId="362"/>
            <ac:spMk id="12" creationId="{D5850B9C-C039-B855-2478-72BD0D9B2605}"/>
          </ac:spMkLst>
        </pc:spChg>
        <pc:spChg chg="mod">
          <ac:chgData name="Erica Johansen" userId="83785632-4eb7-43ca-aa3d-1635b13ac1d9" providerId="ADAL" clId="{47F2CAA1-E3D0-2A49-8AAD-95A3044DDA49}" dt="2025-03-18T16:07:59.202" v="13" actId="207"/>
          <ac:spMkLst>
            <pc:docMk/>
            <pc:sldMk cId="3357333402" sldId="362"/>
            <ac:spMk id="13" creationId="{0A5658D2-282D-F47F-892B-B4BC0B80F80B}"/>
          </ac:spMkLst>
        </pc:spChg>
        <pc:spChg chg="mod">
          <ac:chgData name="Erica Johansen" userId="83785632-4eb7-43ca-aa3d-1635b13ac1d9" providerId="ADAL" clId="{47F2CAA1-E3D0-2A49-8AAD-95A3044DDA49}" dt="2025-03-18T16:07:59.202" v="13" actId="207"/>
          <ac:spMkLst>
            <pc:docMk/>
            <pc:sldMk cId="3357333402" sldId="362"/>
            <ac:spMk id="14" creationId="{21C2BF78-B780-A6F4-7626-75A8B9BA3008}"/>
          </ac:spMkLst>
        </pc:spChg>
        <pc:spChg chg="mod">
          <ac:chgData name="Erica Johansen" userId="83785632-4eb7-43ca-aa3d-1635b13ac1d9" providerId="ADAL" clId="{47F2CAA1-E3D0-2A49-8AAD-95A3044DDA49}" dt="2025-03-18T16:07:59.202" v="13" actId="207"/>
          <ac:spMkLst>
            <pc:docMk/>
            <pc:sldMk cId="3357333402" sldId="362"/>
            <ac:spMk id="21" creationId="{B4811DED-7EB7-96D4-7475-72A4F47FD04F}"/>
          </ac:spMkLst>
        </pc:spChg>
        <pc:spChg chg="mod">
          <ac:chgData name="Erica Johansen" userId="83785632-4eb7-43ca-aa3d-1635b13ac1d9" providerId="ADAL" clId="{47F2CAA1-E3D0-2A49-8AAD-95A3044DDA49}" dt="2025-03-18T16:07:14.362" v="3" actId="20577"/>
          <ac:spMkLst>
            <pc:docMk/>
            <pc:sldMk cId="3357333402" sldId="362"/>
            <ac:spMk id="24" creationId="{130F19E8-4417-A544-9261-312A5CE268DA}"/>
          </ac:spMkLst>
        </pc:spChg>
        <pc:spChg chg="mod">
          <ac:chgData name="Erica Johansen" userId="83785632-4eb7-43ca-aa3d-1635b13ac1d9" providerId="ADAL" clId="{47F2CAA1-E3D0-2A49-8AAD-95A3044DDA49}" dt="2025-03-18T16:07:47.203" v="9" actId="20577"/>
          <ac:spMkLst>
            <pc:docMk/>
            <pc:sldMk cId="3357333402" sldId="362"/>
            <ac:spMk id="26" creationId="{92ADA713-0793-A649-B3CC-145ACADEBBA6}"/>
          </ac:spMkLst>
        </pc:spChg>
        <pc:spChg chg="mod">
          <ac:chgData name="Erica Johansen" userId="83785632-4eb7-43ca-aa3d-1635b13ac1d9" providerId="ADAL" clId="{47F2CAA1-E3D0-2A49-8AAD-95A3044DDA49}" dt="2025-03-18T16:07:59.202" v="13" actId="207"/>
          <ac:spMkLst>
            <pc:docMk/>
            <pc:sldMk cId="3357333402" sldId="362"/>
            <ac:spMk id="27" creationId="{24E171F6-71C2-0125-457D-B9B623EBA640}"/>
          </ac:spMkLst>
        </pc:spChg>
        <pc:spChg chg="mod">
          <ac:chgData name="Erica Johansen" userId="83785632-4eb7-43ca-aa3d-1635b13ac1d9" providerId="ADAL" clId="{47F2CAA1-E3D0-2A49-8AAD-95A3044DDA49}" dt="2025-03-18T16:07:59.202" v="13" actId="207"/>
          <ac:spMkLst>
            <pc:docMk/>
            <pc:sldMk cId="3357333402" sldId="362"/>
            <ac:spMk id="30" creationId="{370B9C86-85A0-DAA4-1697-7F811097F51B}"/>
          </ac:spMkLst>
        </pc:spChg>
        <pc:spChg chg="mod">
          <ac:chgData name="Erica Johansen" userId="83785632-4eb7-43ca-aa3d-1635b13ac1d9" providerId="ADAL" clId="{47F2CAA1-E3D0-2A49-8AAD-95A3044DDA49}" dt="2025-03-18T16:07:59.202" v="13" actId="207"/>
          <ac:spMkLst>
            <pc:docMk/>
            <pc:sldMk cId="3357333402" sldId="362"/>
            <ac:spMk id="31" creationId="{4E763AC6-6026-A67D-DACA-4648A6A19CD3}"/>
          </ac:spMkLst>
        </pc:spChg>
        <pc:spChg chg="mod">
          <ac:chgData name="Erica Johansen" userId="83785632-4eb7-43ca-aa3d-1635b13ac1d9" providerId="ADAL" clId="{47F2CAA1-E3D0-2A49-8AAD-95A3044DDA49}" dt="2025-03-18T16:07:59.202" v="13" actId="207"/>
          <ac:spMkLst>
            <pc:docMk/>
            <pc:sldMk cId="3357333402" sldId="362"/>
            <ac:spMk id="33" creationId="{3CE09803-4913-0C22-21C0-5CFCC78A19CB}"/>
          </ac:spMkLst>
        </pc:spChg>
        <pc:spChg chg="del">
          <ac:chgData name="Erica Johansen" userId="83785632-4eb7-43ca-aa3d-1635b13ac1d9" providerId="ADAL" clId="{47F2CAA1-E3D0-2A49-8AAD-95A3044DDA49}" dt="2025-03-18T16:09:07.161" v="34" actId="478"/>
          <ac:spMkLst>
            <pc:docMk/>
            <pc:sldMk cId="3357333402" sldId="362"/>
            <ac:spMk id="34" creationId="{855AF4A3-1DD6-9149-A03F-BE53A5B5AC44}"/>
          </ac:spMkLst>
        </pc:spChg>
        <pc:spChg chg="mod">
          <ac:chgData name="Erica Johansen" userId="83785632-4eb7-43ca-aa3d-1635b13ac1d9" providerId="ADAL" clId="{47F2CAA1-E3D0-2A49-8AAD-95A3044DDA49}" dt="2025-03-18T16:09:01.180" v="33" actId="20577"/>
          <ac:spMkLst>
            <pc:docMk/>
            <pc:sldMk cId="3357333402" sldId="362"/>
            <ac:spMk id="38" creationId="{833AD1D6-A96F-E546-965B-8FE9A37F771C}"/>
          </ac:spMkLst>
        </pc:spChg>
        <pc:spChg chg="del">
          <ac:chgData name="Erica Johansen" userId="83785632-4eb7-43ca-aa3d-1635b13ac1d9" providerId="ADAL" clId="{47F2CAA1-E3D0-2A49-8AAD-95A3044DDA49}" dt="2025-03-18T16:08:42.717" v="27" actId="478"/>
          <ac:spMkLst>
            <pc:docMk/>
            <pc:sldMk cId="3357333402" sldId="362"/>
            <ac:spMk id="42" creationId="{9EF777F3-53F2-5743-B847-B2839EE22323}"/>
          </ac:spMkLst>
        </pc:spChg>
        <pc:spChg chg="mod">
          <ac:chgData name="Erica Johansen" userId="83785632-4eb7-43ca-aa3d-1635b13ac1d9" providerId="ADAL" clId="{47F2CAA1-E3D0-2A49-8AAD-95A3044DDA49}" dt="2025-03-18T16:07:59.202" v="13" actId="207"/>
          <ac:spMkLst>
            <pc:docMk/>
            <pc:sldMk cId="3357333402" sldId="362"/>
            <ac:spMk id="44" creationId="{CC1A9BDC-7E37-BC8F-770C-C5022F7AFD2F}"/>
          </ac:spMkLst>
        </pc:spChg>
        <pc:spChg chg="mod">
          <ac:chgData name="Erica Johansen" userId="83785632-4eb7-43ca-aa3d-1635b13ac1d9" providerId="ADAL" clId="{47F2CAA1-E3D0-2A49-8AAD-95A3044DDA49}" dt="2025-03-18T16:08:39.446" v="26"/>
          <ac:spMkLst>
            <pc:docMk/>
            <pc:sldMk cId="3357333402" sldId="362"/>
            <ac:spMk id="47" creationId="{2CE2B452-E92F-33B0-49A7-D171CDA36963}"/>
          </ac:spMkLst>
        </pc:spChg>
        <pc:spChg chg="mod">
          <ac:chgData name="Erica Johansen" userId="83785632-4eb7-43ca-aa3d-1635b13ac1d9" providerId="ADAL" clId="{47F2CAA1-E3D0-2A49-8AAD-95A3044DDA49}" dt="2025-03-18T16:08:39.446" v="26"/>
          <ac:spMkLst>
            <pc:docMk/>
            <pc:sldMk cId="3357333402" sldId="362"/>
            <ac:spMk id="48" creationId="{00DBBFDB-7C1E-AB5F-A52A-0587B49224FE}"/>
          </ac:spMkLst>
        </pc:spChg>
        <pc:spChg chg="mod">
          <ac:chgData name="Erica Johansen" userId="83785632-4eb7-43ca-aa3d-1635b13ac1d9" providerId="ADAL" clId="{47F2CAA1-E3D0-2A49-8AAD-95A3044DDA49}" dt="2025-03-18T16:08:39.446" v="26"/>
          <ac:spMkLst>
            <pc:docMk/>
            <pc:sldMk cId="3357333402" sldId="362"/>
            <ac:spMk id="49" creationId="{3A84C224-6F97-0BDB-1AED-D66DAD03978C}"/>
          </ac:spMkLst>
        </pc:spChg>
        <pc:spChg chg="mod">
          <ac:chgData name="Erica Johansen" userId="83785632-4eb7-43ca-aa3d-1635b13ac1d9" providerId="ADAL" clId="{47F2CAA1-E3D0-2A49-8AAD-95A3044DDA49}" dt="2025-03-18T16:08:39.446" v="26"/>
          <ac:spMkLst>
            <pc:docMk/>
            <pc:sldMk cId="3357333402" sldId="362"/>
            <ac:spMk id="50" creationId="{68AF719A-748D-89A1-10D8-464ACBB395C2}"/>
          </ac:spMkLst>
        </pc:spChg>
        <pc:spChg chg="mod">
          <ac:chgData name="Erica Johansen" userId="83785632-4eb7-43ca-aa3d-1635b13ac1d9" providerId="ADAL" clId="{47F2CAA1-E3D0-2A49-8AAD-95A3044DDA49}" dt="2025-03-18T16:08:39.446" v="26"/>
          <ac:spMkLst>
            <pc:docMk/>
            <pc:sldMk cId="3357333402" sldId="362"/>
            <ac:spMk id="51" creationId="{B764B91B-518F-70D7-9655-CCDFCA08C9B8}"/>
          </ac:spMkLst>
        </pc:spChg>
        <pc:spChg chg="mod">
          <ac:chgData name="Erica Johansen" userId="83785632-4eb7-43ca-aa3d-1635b13ac1d9" providerId="ADAL" clId="{47F2CAA1-E3D0-2A49-8AAD-95A3044DDA49}" dt="2025-03-18T16:08:39.446" v="26"/>
          <ac:spMkLst>
            <pc:docMk/>
            <pc:sldMk cId="3357333402" sldId="362"/>
            <ac:spMk id="52" creationId="{69398481-3592-4AAD-11B9-E5333E894F83}"/>
          </ac:spMkLst>
        </pc:spChg>
        <pc:spChg chg="mod">
          <ac:chgData name="Erica Johansen" userId="83785632-4eb7-43ca-aa3d-1635b13ac1d9" providerId="ADAL" clId="{47F2CAA1-E3D0-2A49-8AAD-95A3044DDA49}" dt="2025-03-18T16:08:39.446" v="26"/>
          <ac:spMkLst>
            <pc:docMk/>
            <pc:sldMk cId="3357333402" sldId="362"/>
            <ac:spMk id="53" creationId="{6937E3BB-DFD6-8473-979C-6FC3F2953CEB}"/>
          </ac:spMkLst>
        </pc:spChg>
        <pc:spChg chg="mod">
          <ac:chgData name="Erica Johansen" userId="83785632-4eb7-43ca-aa3d-1635b13ac1d9" providerId="ADAL" clId="{47F2CAA1-E3D0-2A49-8AAD-95A3044DDA49}" dt="2025-03-18T16:08:45.114" v="29" actId="207"/>
          <ac:spMkLst>
            <pc:docMk/>
            <pc:sldMk cId="3357333402" sldId="362"/>
            <ac:spMk id="55" creationId="{6083C4F9-1C91-4AC4-F5B2-E33A36700B21}"/>
          </ac:spMkLst>
        </pc:spChg>
        <pc:spChg chg="mod">
          <ac:chgData name="Erica Johansen" userId="83785632-4eb7-43ca-aa3d-1635b13ac1d9" providerId="ADAL" clId="{47F2CAA1-E3D0-2A49-8AAD-95A3044DDA49}" dt="2025-03-18T16:08:29.859" v="23" actId="20577"/>
          <ac:spMkLst>
            <pc:docMk/>
            <pc:sldMk cId="3357333402" sldId="362"/>
            <ac:spMk id="57" creationId="{6DC2E21A-A9E5-8248-ABB3-ACBFAED434B2}"/>
          </ac:spMkLst>
        </pc:spChg>
        <pc:spChg chg="mod">
          <ac:chgData name="Erica Johansen" userId="83785632-4eb7-43ca-aa3d-1635b13ac1d9" providerId="ADAL" clId="{47F2CAA1-E3D0-2A49-8AAD-95A3044DDA49}" dt="2025-03-18T16:08:45.114" v="29" actId="207"/>
          <ac:spMkLst>
            <pc:docMk/>
            <pc:sldMk cId="3357333402" sldId="362"/>
            <ac:spMk id="59" creationId="{08AED4A3-3B30-C7DF-004A-1E7DC0CAB3B7}"/>
          </ac:spMkLst>
        </pc:spChg>
        <pc:spChg chg="mod">
          <ac:chgData name="Erica Johansen" userId="83785632-4eb7-43ca-aa3d-1635b13ac1d9" providerId="ADAL" clId="{47F2CAA1-E3D0-2A49-8AAD-95A3044DDA49}" dt="2025-03-18T16:08:45.114" v="29" actId="207"/>
          <ac:spMkLst>
            <pc:docMk/>
            <pc:sldMk cId="3357333402" sldId="362"/>
            <ac:spMk id="60" creationId="{8B585A75-2096-ACEB-A21A-B53C0769A3A9}"/>
          </ac:spMkLst>
        </pc:spChg>
        <pc:spChg chg="mod">
          <ac:chgData name="Erica Johansen" userId="83785632-4eb7-43ca-aa3d-1635b13ac1d9" providerId="ADAL" clId="{47F2CAA1-E3D0-2A49-8AAD-95A3044DDA49}" dt="2025-03-18T16:08:45.114" v="29" actId="207"/>
          <ac:spMkLst>
            <pc:docMk/>
            <pc:sldMk cId="3357333402" sldId="362"/>
            <ac:spMk id="61" creationId="{932F8ACF-0066-4D60-AFFD-610080D8A577}"/>
          </ac:spMkLst>
        </pc:spChg>
        <pc:spChg chg="mod">
          <ac:chgData name="Erica Johansen" userId="83785632-4eb7-43ca-aa3d-1635b13ac1d9" providerId="ADAL" clId="{47F2CAA1-E3D0-2A49-8AAD-95A3044DDA49}" dt="2025-03-18T16:08:45.114" v="29" actId="207"/>
          <ac:spMkLst>
            <pc:docMk/>
            <pc:sldMk cId="3357333402" sldId="362"/>
            <ac:spMk id="62" creationId="{9EBE4BB7-35F1-D08C-18F8-C4B28F0D9B0E}"/>
          </ac:spMkLst>
        </pc:spChg>
        <pc:spChg chg="mod">
          <ac:chgData name="Erica Johansen" userId="83785632-4eb7-43ca-aa3d-1635b13ac1d9" providerId="ADAL" clId="{47F2CAA1-E3D0-2A49-8AAD-95A3044DDA49}" dt="2025-03-18T16:08:45.114" v="29" actId="207"/>
          <ac:spMkLst>
            <pc:docMk/>
            <pc:sldMk cId="3357333402" sldId="362"/>
            <ac:spMk id="63" creationId="{70A8BA12-4130-4961-7DEA-A53E50DAEC6A}"/>
          </ac:spMkLst>
        </pc:spChg>
        <pc:spChg chg="mod">
          <ac:chgData name="Erica Johansen" userId="83785632-4eb7-43ca-aa3d-1635b13ac1d9" providerId="ADAL" clId="{47F2CAA1-E3D0-2A49-8AAD-95A3044DDA49}" dt="2025-03-18T16:08:45.114" v="29" actId="207"/>
          <ac:spMkLst>
            <pc:docMk/>
            <pc:sldMk cId="3357333402" sldId="362"/>
            <ac:spMk id="64" creationId="{357EBD57-00BB-8FB1-A223-68F29CBCA7A5}"/>
          </ac:spMkLst>
        </pc:spChg>
        <pc:spChg chg="mod">
          <ac:chgData name="Erica Johansen" userId="83785632-4eb7-43ca-aa3d-1635b13ac1d9" providerId="ADAL" clId="{47F2CAA1-E3D0-2A49-8AAD-95A3044DDA49}" dt="2025-03-18T16:09:08.081" v="35"/>
          <ac:spMkLst>
            <pc:docMk/>
            <pc:sldMk cId="3357333402" sldId="362"/>
            <ac:spMk id="66" creationId="{2621660C-6D4A-D9FC-2B13-AE0BBF16D658}"/>
          </ac:spMkLst>
        </pc:spChg>
        <pc:spChg chg="mod">
          <ac:chgData name="Erica Johansen" userId="83785632-4eb7-43ca-aa3d-1635b13ac1d9" providerId="ADAL" clId="{47F2CAA1-E3D0-2A49-8AAD-95A3044DDA49}" dt="2025-03-18T16:09:08.081" v="35"/>
          <ac:spMkLst>
            <pc:docMk/>
            <pc:sldMk cId="3357333402" sldId="362"/>
            <ac:spMk id="67" creationId="{FDBE7D4A-05BC-8FC5-C31F-3AC7267D0EBD}"/>
          </ac:spMkLst>
        </pc:spChg>
        <pc:spChg chg="mod">
          <ac:chgData name="Erica Johansen" userId="83785632-4eb7-43ca-aa3d-1635b13ac1d9" providerId="ADAL" clId="{47F2CAA1-E3D0-2A49-8AAD-95A3044DDA49}" dt="2025-03-18T16:09:57.144" v="44" actId="1076"/>
          <ac:spMkLst>
            <pc:docMk/>
            <pc:sldMk cId="3357333402" sldId="362"/>
            <ac:spMk id="70" creationId="{B415CA47-23FB-615B-5C5B-C22CEEB51241}"/>
          </ac:spMkLst>
        </pc:spChg>
        <pc:spChg chg="mod">
          <ac:chgData name="Erica Johansen" userId="83785632-4eb7-43ca-aa3d-1635b13ac1d9" providerId="ADAL" clId="{47F2CAA1-E3D0-2A49-8AAD-95A3044DDA49}" dt="2025-03-18T16:09:36.625" v="39" actId="571"/>
          <ac:spMkLst>
            <pc:docMk/>
            <pc:sldMk cId="3357333402" sldId="362"/>
            <ac:spMk id="71" creationId="{DAED117A-60C7-C98F-A673-65D349078757}"/>
          </ac:spMkLst>
        </pc:spChg>
        <pc:spChg chg="mod">
          <ac:chgData name="Erica Johansen" userId="83785632-4eb7-43ca-aa3d-1635b13ac1d9" providerId="ADAL" clId="{47F2CAA1-E3D0-2A49-8AAD-95A3044DDA49}" dt="2025-03-18T16:09:36.625" v="39" actId="571"/>
          <ac:spMkLst>
            <pc:docMk/>
            <pc:sldMk cId="3357333402" sldId="362"/>
            <ac:spMk id="73" creationId="{A5E42D28-CC6A-EA44-4C4A-103E914A62CB}"/>
          </ac:spMkLst>
        </pc:spChg>
        <pc:spChg chg="mod">
          <ac:chgData name="Erica Johansen" userId="83785632-4eb7-43ca-aa3d-1635b13ac1d9" providerId="ADAL" clId="{47F2CAA1-E3D0-2A49-8AAD-95A3044DDA49}" dt="2025-03-18T16:09:36.625" v="39" actId="571"/>
          <ac:spMkLst>
            <pc:docMk/>
            <pc:sldMk cId="3357333402" sldId="362"/>
            <ac:spMk id="74" creationId="{26D81739-8C22-4B6C-1C4C-5D46BF077090}"/>
          </ac:spMkLst>
        </pc:spChg>
        <pc:spChg chg="mod">
          <ac:chgData name="Erica Johansen" userId="83785632-4eb7-43ca-aa3d-1635b13ac1d9" providerId="ADAL" clId="{47F2CAA1-E3D0-2A49-8AAD-95A3044DDA49}" dt="2025-03-18T16:09:36.625" v="39" actId="571"/>
          <ac:spMkLst>
            <pc:docMk/>
            <pc:sldMk cId="3357333402" sldId="362"/>
            <ac:spMk id="75" creationId="{97FC2EFC-3B5F-3BFE-9F9C-0426047C60F1}"/>
          </ac:spMkLst>
        </pc:spChg>
        <pc:spChg chg="mod">
          <ac:chgData name="Erica Johansen" userId="83785632-4eb7-43ca-aa3d-1635b13ac1d9" providerId="ADAL" clId="{47F2CAA1-E3D0-2A49-8AAD-95A3044DDA49}" dt="2025-03-18T16:09:36.625" v="39" actId="571"/>
          <ac:spMkLst>
            <pc:docMk/>
            <pc:sldMk cId="3357333402" sldId="362"/>
            <ac:spMk id="76" creationId="{CD2C3DD4-0015-5F39-33B7-8C033C1C9FAE}"/>
          </ac:spMkLst>
        </pc:spChg>
        <pc:spChg chg="mod">
          <ac:chgData name="Erica Johansen" userId="83785632-4eb7-43ca-aa3d-1635b13ac1d9" providerId="ADAL" clId="{47F2CAA1-E3D0-2A49-8AAD-95A3044DDA49}" dt="2025-03-18T16:09:36.625" v="39" actId="571"/>
          <ac:spMkLst>
            <pc:docMk/>
            <pc:sldMk cId="3357333402" sldId="362"/>
            <ac:spMk id="77" creationId="{D4510C7A-1F66-BA3A-885F-80C186D4F496}"/>
          </ac:spMkLst>
        </pc:spChg>
        <pc:spChg chg="mod">
          <ac:chgData name="Erica Johansen" userId="83785632-4eb7-43ca-aa3d-1635b13ac1d9" providerId="ADAL" clId="{47F2CAA1-E3D0-2A49-8AAD-95A3044DDA49}" dt="2025-03-18T16:09:36.625" v="39" actId="571"/>
          <ac:spMkLst>
            <pc:docMk/>
            <pc:sldMk cId="3357333402" sldId="362"/>
            <ac:spMk id="78" creationId="{360AD439-07DC-A506-DCEA-9F243086FC34}"/>
          </ac:spMkLst>
        </pc:spChg>
        <pc:spChg chg="mod">
          <ac:chgData name="Erica Johansen" userId="83785632-4eb7-43ca-aa3d-1635b13ac1d9" providerId="ADAL" clId="{47F2CAA1-E3D0-2A49-8AAD-95A3044DDA49}" dt="2025-03-18T16:09:36.625" v="39" actId="571"/>
          <ac:spMkLst>
            <pc:docMk/>
            <pc:sldMk cId="3357333402" sldId="362"/>
            <ac:spMk id="79" creationId="{4F09034E-B455-A27D-D91C-FA01ECB7CBB3}"/>
          </ac:spMkLst>
        </pc:spChg>
        <pc:spChg chg="add del mod">
          <ac:chgData name="Erica Johansen" userId="83785632-4eb7-43ca-aa3d-1635b13ac1d9" providerId="ADAL" clId="{47F2CAA1-E3D0-2A49-8AAD-95A3044DDA49}" dt="2025-03-18T16:10:14.393" v="51" actId="478"/>
          <ac:spMkLst>
            <pc:docMk/>
            <pc:sldMk cId="3357333402" sldId="362"/>
            <ac:spMk id="80" creationId="{51F67BDD-5536-AC5C-0EDA-9EA24F9D3F25}"/>
          </ac:spMkLst>
        </pc:spChg>
        <pc:spChg chg="add mod">
          <ac:chgData name="Erica Johansen" userId="83785632-4eb7-43ca-aa3d-1635b13ac1d9" providerId="ADAL" clId="{47F2CAA1-E3D0-2A49-8AAD-95A3044DDA49}" dt="2025-03-18T16:10:23.469" v="53"/>
          <ac:spMkLst>
            <pc:docMk/>
            <pc:sldMk cId="3357333402" sldId="362"/>
            <ac:spMk id="81" creationId="{6317E934-A92D-5AD2-C361-52BB11651456}"/>
          </ac:spMkLst>
        </pc:spChg>
        <pc:spChg chg="add mod">
          <ac:chgData name="Erica Johansen" userId="83785632-4eb7-43ca-aa3d-1635b13ac1d9" providerId="ADAL" clId="{47F2CAA1-E3D0-2A49-8AAD-95A3044DDA49}" dt="2025-03-18T16:10:34.101" v="56" actId="1076"/>
          <ac:spMkLst>
            <pc:docMk/>
            <pc:sldMk cId="3357333402" sldId="362"/>
            <ac:spMk id="82" creationId="{F81F989E-D63C-166D-55A5-4F4A21ACF1CE}"/>
          </ac:spMkLst>
        </pc:spChg>
        <pc:grpChg chg="mod">
          <ac:chgData name="Erica Johansen" userId="83785632-4eb7-43ca-aa3d-1635b13ac1d9" providerId="ADAL" clId="{47F2CAA1-E3D0-2A49-8AAD-95A3044DDA49}" dt="2025-03-18T16:11:44.020" v="85" actId="1035"/>
          <ac:grpSpMkLst>
            <pc:docMk/>
            <pc:sldMk cId="3357333402" sldId="362"/>
            <ac:grpSpMk id="6" creationId="{7C5075F9-4EE6-7F55-652F-A93D59FAD102}"/>
          </ac:grpSpMkLst>
        </pc:grpChg>
        <pc:grpChg chg="topLvl">
          <ac:chgData name="Erica Johansen" userId="83785632-4eb7-43ca-aa3d-1635b13ac1d9" providerId="ADAL" clId="{47F2CAA1-E3D0-2A49-8AAD-95A3044DDA49}" dt="2025-03-18T16:07:27.065" v="4" actId="478"/>
          <ac:grpSpMkLst>
            <pc:docMk/>
            <pc:sldMk cId="3357333402" sldId="362"/>
            <ac:grpSpMk id="7" creationId="{43183FC8-BEAD-7D45-B991-2F2C22B5DE88}"/>
          </ac:grpSpMkLst>
        </pc:grpChg>
        <pc:grpChg chg="mod">
          <ac:chgData name="Erica Johansen" userId="83785632-4eb7-43ca-aa3d-1635b13ac1d9" providerId="ADAL" clId="{47F2CAA1-E3D0-2A49-8AAD-95A3044DDA49}" dt="2025-03-18T16:09:28.131" v="38" actId="1076"/>
          <ac:grpSpMkLst>
            <pc:docMk/>
            <pc:sldMk cId="3357333402" sldId="362"/>
            <ac:grpSpMk id="16" creationId="{A2EDD8B9-B88A-8A4C-8596-115FBC10C9BF}"/>
          </ac:grpSpMkLst>
        </pc:grpChg>
        <pc:grpChg chg="del">
          <ac:chgData name="Erica Johansen" userId="83785632-4eb7-43ca-aa3d-1635b13ac1d9" providerId="ADAL" clId="{47F2CAA1-E3D0-2A49-8AAD-95A3044DDA49}" dt="2025-03-18T16:07:27.065" v="4" actId="478"/>
          <ac:grpSpMkLst>
            <pc:docMk/>
            <pc:sldMk cId="3357333402" sldId="362"/>
            <ac:grpSpMk id="18" creationId="{B03B9D29-EFB6-A041-BAE1-A2120FFB89D3}"/>
          </ac:grpSpMkLst>
        </pc:grpChg>
        <pc:grpChg chg="mod">
          <ac:chgData name="Erica Johansen" userId="83785632-4eb7-43ca-aa3d-1635b13ac1d9" providerId="ADAL" clId="{47F2CAA1-E3D0-2A49-8AAD-95A3044DDA49}" dt="2025-03-18T16:09:23.031" v="37" actId="1076"/>
          <ac:grpSpMkLst>
            <pc:docMk/>
            <pc:sldMk cId="3357333402" sldId="362"/>
            <ac:grpSpMk id="23" creationId="{ED55F08E-BAA4-F447-B191-DDD9784DF238}"/>
          </ac:grpSpMkLst>
        </pc:grpChg>
        <pc:grpChg chg="add mod">
          <ac:chgData name="Erica Johansen" userId="83785632-4eb7-43ca-aa3d-1635b13ac1d9" providerId="ADAL" clId="{47F2CAA1-E3D0-2A49-8AAD-95A3044DDA49}" dt="2025-03-18T16:08:39.446" v="26"/>
          <ac:grpSpMkLst>
            <pc:docMk/>
            <pc:sldMk cId="3357333402" sldId="362"/>
            <ac:grpSpMk id="46" creationId="{BFCDF072-D73F-E5AE-7F8A-9AFB9B8C6A24}"/>
          </ac:grpSpMkLst>
        </pc:grpChg>
        <pc:grpChg chg="add mod">
          <ac:chgData name="Erica Johansen" userId="83785632-4eb7-43ca-aa3d-1635b13ac1d9" providerId="ADAL" clId="{47F2CAA1-E3D0-2A49-8AAD-95A3044DDA49}" dt="2025-03-18T16:10:54.682" v="61" actId="1036"/>
          <ac:grpSpMkLst>
            <pc:docMk/>
            <pc:sldMk cId="3357333402" sldId="362"/>
            <ac:grpSpMk id="54" creationId="{0B6F8467-B0A5-899A-C6CB-9AB3A7D0CFD0}"/>
          </ac:grpSpMkLst>
        </pc:grpChg>
        <pc:grpChg chg="add mod">
          <ac:chgData name="Erica Johansen" userId="83785632-4eb7-43ca-aa3d-1635b13ac1d9" providerId="ADAL" clId="{47F2CAA1-E3D0-2A49-8AAD-95A3044DDA49}" dt="2025-03-18T16:11:23.156" v="73" actId="1035"/>
          <ac:grpSpMkLst>
            <pc:docMk/>
            <pc:sldMk cId="3357333402" sldId="362"/>
            <ac:grpSpMk id="65" creationId="{9C7986D8-19D4-44F6-92CF-CD6693E69964}"/>
          </ac:grpSpMkLst>
        </pc:grpChg>
        <pc:grpChg chg="add mod">
          <ac:chgData name="Erica Johansen" userId="83785632-4eb7-43ca-aa3d-1635b13ac1d9" providerId="ADAL" clId="{47F2CAA1-E3D0-2A49-8AAD-95A3044DDA49}" dt="2025-03-18T16:09:36.625" v="39" actId="571"/>
          <ac:grpSpMkLst>
            <pc:docMk/>
            <pc:sldMk cId="3357333402" sldId="362"/>
            <ac:grpSpMk id="68" creationId="{10719015-2DD0-D6EC-6A43-6447F27DE62E}"/>
          </ac:grpSpMkLst>
        </pc:grpChg>
        <pc:grpChg chg="del">
          <ac:chgData name="Erica Johansen" userId="83785632-4eb7-43ca-aa3d-1635b13ac1d9" providerId="ADAL" clId="{47F2CAA1-E3D0-2A49-8AAD-95A3044DDA49}" dt="2025-03-18T16:10:23.184" v="52" actId="478"/>
          <ac:grpSpMkLst>
            <pc:docMk/>
            <pc:sldMk cId="3357333402" sldId="362"/>
            <ac:grpSpMk id="72" creationId="{BEC0A200-FE07-30A4-C7D8-E312E673CBB7}"/>
          </ac:grpSpMkLst>
        </pc:grpChg>
        <pc:picChg chg="del topLvl">
          <ac:chgData name="Erica Johansen" userId="83785632-4eb7-43ca-aa3d-1635b13ac1d9" providerId="ADAL" clId="{47F2CAA1-E3D0-2A49-8AAD-95A3044DDA49}" dt="2025-03-18T16:07:27.065" v="4" actId="478"/>
          <ac:picMkLst>
            <pc:docMk/>
            <pc:sldMk cId="3357333402" sldId="362"/>
            <ac:picMk id="37" creationId="{7D5D10FA-0446-1D4E-8FA9-456CDE9C25FF}"/>
          </ac:picMkLst>
        </pc:picChg>
        <pc:picChg chg="del">
          <ac:chgData name="Erica Johansen" userId="83785632-4eb7-43ca-aa3d-1635b13ac1d9" providerId="ADAL" clId="{47F2CAA1-E3D0-2A49-8AAD-95A3044DDA49}" dt="2025-03-18T16:07:55.588" v="11" actId="478"/>
          <ac:picMkLst>
            <pc:docMk/>
            <pc:sldMk cId="3357333402" sldId="362"/>
            <ac:picMk id="40" creationId="{3BBDC784-80A4-2B4D-9D2A-FAB4B513BC7A}"/>
          </ac:picMkLst>
        </pc:picChg>
      </pc:sldChg>
      <pc:sldChg chg="addSp delSp modSp mod">
        <pc:chgData name="Erica Johansen" userId="83785632-4eb7-43ca-aa3d-1635b13ac1d9" providerId="ADAL" clId="{47F2CAA1-E3D0-2A49-8AAD-95A3044DDA49}" dt="2025-03-18T19:42:47.633" v="2508" actId="207"/>
        <pc:sldMkLst>
          <pc:docMk/>
          <pc:sldMk cId="1792186361" sldId="443"/>
        </pc:sldMkLst>
        <pc:spChg chg="del">
          <ac:chgData name="Erica Johansen" userId="83785632-4eb7-43ca-aa3d-1635b13ac1d9" providerId="ADAL" clId="{47F2CAA1-E3D0-2A49-8AAD-95A3044DDA49}" dt="2025-03-18T19:19:29.591" v="2206" actId="478"/>
          <ac:spMkLst>
            <pc:docMk/>
            <pc:sldMk cId="1792186361" sldId="443"/>
            <ac:spMk id="2" creationId="{599A9C7A-0CCE-FFE6-767F-35099B567F43}"/>
          </ac:spMkLst>
        </pc:spChg>
        <pc:spChg chg="mod">
          <ac:chgData name="Erica Johansen" userId="83785632-4eb7-43ca-aa3d-1635b13ac1d9" providerId="ADAL" clId="{47F2CAA1-E3D0-2A49-8AAD-95A3044DDA49}" dt="2025-03-18T19:19:38.305" v="2208" actId="14100"/>
          <ac:spMkLst>
            <pc:docMk/>
            <pc:sldMk cId="1792186361" sldId="443"/>
            <ac:spMk id="4" creationId="{499EB095-A48E-5670-BE6A-AED0D59BAD89}"/>
          </ac:spMkLst>
        </pc:spChg>
        <pc:spChg chg="add del">
          <ac:chgData name="Erica Johansen" userId="83785632-4eb7-43ca-aa3d-1635b13ac1d9" providerId="ADAL" clId="{47F2CAA1-E3D0-2A49-8AAD-95A3044DDA49}" dt="2025-03-18T19:20:52.522" v="2223" actId="478"/>
          <ac:spMkLst>
            <pc:docMk/>
            <pc:sldMk cId="1792186361" sldId="443"/>
            <ac:spMk id="5" creationId="{C93EAF16-D79A-090F-EBA2-FE03BA58A40E}"/>
          </ac:spMkLst>
        </pc:spChg>
        <pc:spChg chg="mod">
          <ac:chgData name="Erica Johansen" userId="83785632-4eb7-43ca-aa3d-1635b13ac1d9" providerId="ADAL" clId="{47F2CAA1-E3D0-2A49-8AAD-95A3044DDA49}" dt="2025-03-18T19:25:19.971" v="2270" actId="207"/>
          <ac:spMkLst>
            <pc:docMk/>
            <pc:sldMk cId="1792186361" sldId="443"/>
            <ac:spMk id="15" creationId="{F4BDA9E7-975F-89B3-BA73-2B2E04EA8154}"/>
          </ac:spMkLst>
        </pc:spChg>
        <pc:spChg chg="mod">
          <ac:chgData name="Erica Johansen" userId="83785632-4eb7-43ca-aa3d-1635b13ac1d9" providerId="ADAL" clId="{47F2CAA1-E3D0-2A49-8AAD-95A3044DDA49}" dt="2025-03-18T19:24:28.658" v="2257" actId="207"/>
          <ac:spMkLst>
            <pc:docMk/>
            <pc:sldMk cId="1792186361" sldId="443"/>
            <ac:spMk id="21" creationId="{314A4914-B819-ACC6-B02E-BE77604CF989}"/>
          </ac:spMkLst>
        </pc:spChg>
        <pc:spChg chg="add mod">
          <ac:chgData name="Erica Johansen" userId="83785632-4eb7-43ca-aa3d-1635b13ac1d9" providerId="ADAL" clId="{47F2CAA1-E3D0-2A49-8AAD-95A3044DDA49}" dt="2025-03-18T19:27:04.917" v="2280" actId="14100"/>
          <ac:spMkLst>
            <pc:docMk/>
            <pc:sldMk cId="1792186361" sldId="443"/>
            <ac:spMk id="23" creationId="{282E58F0-E028-C102-76FF-02AEF8AD036A}"/>
          </ac:spMkLst>
        </pc:spChg>
        <pc:spChg chg="add mod">
          <ac:chgData name="Erica Johansen" userId="83785632-4eb7-43ca-aa3d-1635b13ac1d9" providerId="ADAL" clId="{47F2CAA1-E3D0-2A49-8AAD-95A3044DDA49}" dt="2025-03-18T19:42:47.633" v="2508" actId="207"/>
          <ac:spMkLst>
            <pc:docMk/>
            <pc:sldMk cId="1792186361" sldId="443"/>
            <ac:spMk id="24" creationId="{040AED87-901A-5A26-6914-D302F67A0675}"/>
          </ac:spMkLst>
        </pc:spChg>
        <pc:spChg chg="add mod">
          <ac:chgData name="Erica Johansen" userId="83785632-4eb7-43ca-aa3d-1635b13ac1d9" providerId="ADAL" clId="{47F2CAA1-E3D0-2A49-8AAD-95A3044DDA49}" dt="2025-03-18T19:24:02.182" v="2254" actId="207"/>
          <ac:spMkLst>
            <pc:docMk/>
            <pc:sldMk cId="1792186361" sldId="443"/>
            <ac:spMk id="25" creationId="{4E5F16E8-4F66-F022-8BDA-EBFACFAB0B35}"/>
          </ac:spMkLst>
        </pc:spChg>
        <pc:spChg chg="mod">
          <ac:chgData name="Erica Johansen" userId="83785632-4eb7-43ca-aa3d-1635b13ac1d9" providerId="ADAL" clId="{47F2CAA1-E3D0-2A49-8AAD-95A3044DDA49}" dt="2025-03-18T19:25:30.258" v="2272" actId="208"/>
          <ac:spMkLst>
            <pc:docMk/>
            <pc:sldMk cId="1792186361" sldId="443"/>
            <ac:spMk id="31" creationId="{FDDBF954-00F0-DFCB-78B1-9AC41B887861}"/>
          </ac:spMkLst>
        </pc:spChg>
        <pc:spChg chg="mod">
          <ac:chgData name="Erica Johansen" userId="83785632-4eb7-43ca-aa3d-1635b13ac1d9" providerId="ADAL" clId="{47F2CAA1-E3D0-2A49-8AAD-95A3044DDA49}" dt="2025-03-18T19:24:33.039" v="2258" actId="207"/>
          <ac:spMkLst>
            <pc:docMk/>
            <pc:sldMk cId="1792186361" sldId="443"/>
            <ac:spMk id="36" creationId="{DA162782-21AA-4413-6ED3-786F40DACD74}"/>
          </ac:spMkLst>
        </pc:spChg>
        <pc:spChg chg="mod">
          <ac:chgData name="Erica Johansen" userId="83785632-4eb7-43ca-aa3d-1635b13ac1d9" providerId="ADAL" clId="{47F2CAA1-E3D0-2A49-8AAD-95A3044DDA49}" dt="2025-03-18T19:37:51.539" v="2426"/>
          <ac:spMkLst>
            <pc:docMk/>
            <pc:sldMk cId="1792186361" sldId="443"/>
            <ac:spMk id="39" creationId="{2871755D-FB65-DF81-1B80-E5652512F2DB}"/>
          </ac:spMkLst>
        </pc:spChg>
        <pc:spChg chg="mod">
          <ac:chgData name="Erica Johansen" userId="83785632-4eb7-43ca-aa3d-1635b13ac1d9" providerId="ADAL" clId="{47F2CAA1-E3D0-2A49-8AAD-95A3044DDA49}" dt="2025-03-18T19:37:51.539" v="2426"/>
          <ac:spMkLst>
            <pc:docMk/>
            <pc:sldMk cId="1792186361" sldId="443"/>
            <ac:spMk id="40" creationId="{E22C31C3-640C-CA34-2D38-2B1BF9D1D28C}"/>
          </ac:spMkLst>
        </pc:spChg>
        <pc:spChg chg="mod">
          <ac:chgData name="Erica Johansen" userId="83785632-4eb7-43ca-aa3d-1635b13ac1d9" providerId="ADAL" clId="{47F2CAA1-E3D0-2A49-8AAD-95A3044DDA49}" dt="2025-03-18T19:37:51.539" v="2426"/>
          <ac:spMkLst>
            <pc:docMk/>
            <pc:sldMk cId="1792186361" sldId="443"/>
            <ac:spMk id="41" creationId="{1C9701BC-3A60-9A9F-326E-F092B57DDF51}"/>
          </ac:spMkLst>
        </pc:spChg>
        <pc:spChg chg="mod">
          <ac:chgData name="Erica Johansen" userId="83785632-4eb7-43ca-aa3d-1635b13ac1d9" providerId="ADAL" clId="{47F2CAA1-E3D0-2A49-8AAD-95A3044DDA49}" dt="2025-03-18T19:37:51.539" v="2426"/>
          <ac:spMkLst>
            <pc:docMk/>
            <pc:sldMk cId="1792186361" sldId="443"/>
            <ac:spMk id="42" creationId="{4162E8EB-CDBD-B7D5-B9DE-B4504BE1B394}"/>
          </ac:spMkLst>
        </pc:spChg>
        <pc:grpChg chg="mod">
          <ac:chgData name="Erica Johansen" userId="83785632-4eb7-43ca-aa3d-1635b13ac1d9" providerId="ADAL" clId="{47F2CAA1-E3D0-2A49-8AAD-95A3044DDA49}" dt="2025-03-18T19:25:55.026" v="2274" actId="1076"/>
          <ac:grpSpMkLst>
            <pc:docMk/>
            <pc:sldMk cId="1792186361" sldId="443"/>
            <ac:grpSpMk id="10" creationId="{84FDB9D0-38F3-F979-B831-670B963BF8E9}"/>
          </ac:grpSpMkLst>
        </pc:grpChg>
        <pc:grpChg chg="mod">
          <ac:chgData name="Erica Johansen" userId="83785632-4eb7-43ca-aa3d-1635b13ac1d9" providerId="ADAL" clId="{47F2CAA1-E3D0-2A49-8AAD-95A3044DDA49}" dt="2025-03-18T19:25:55.026" v="2274" actId="1076"/>
          <ac:grpSpMkLst>
            <pc:docMk/>
            <pc:sldMk cId="1792186361" sldId="443"/>
            <ac:grpSpMk id="16" creationId="{DECDB0D6-AE4D-6DB4-5828-484C7EBD5F5D}"/>
          </ac:grpSpMkLst>
        </pc:grpChg>
        <pc:grpChg chg="mod">
          <ac:chgData name="Erica Johansen" userId="83785632-4eb7-43ca-aa3d-1635b13ac1d9" providerId="ADAL" clId="{47F2CAA1-E3D0-2A49-8AAD-95A3044DDA49}" dt="2025-03-18T19:25:55.026" v="2274" actId="1076"/>
          <ac:grpSpMkLst>
            <pc:docMk/>
            <pc:sldMk cId="1792186361" sldId="443"/>
            <ac:grpSpMk id="22" creationId="{4A5C3237-ED15-75B4-7B91-C5D7E63767F5}"/>
          </ac:grpSpMkLst>
        </pc:grpChg>
        <pc:grpChg chg="add mod">
          <ac:chgData name="Erica Johansen" userId="83785632-4eb7-43ca-aa3d-1635b13ac1d9" providerId="ADAL" clId="{47F2CAA1-E3D0-2A49-8AAD-95A3044DDA49}" dt="2025-03-18T19:37:51.539" v="2426"/>
          <ac:grpSpMkLst>
            <pc:docMk/>
            <pc:sldMk cId="1792186361" sldId="443"/>
            <ac:grpSpMk id="26" creationId="{C6B89436-7F49-573C-D00C-F07A83B564F8}"/>
          </ac:grpSpMkLst>
        </pc:grpChg>
        <pc:grpChg chg="del mod">
          <ac:chgData name="Erica Johansen" userId="83785632-4eb7-43ca-aa3d-1635b13ac1d9" providerId="ADAL" clId="{47F2CAA1-E3D0-2A49-8AAD-95A3044DDA49}" dt="2025-03-18T19:37:51.076" v="2425" actId="478"/>
          <ac:grpSpMkLst>
            <pc:docMk/>
            <pc:sldMk cId="1792186361" sldId="443"/>
            <ac:grpSpMk id="28" creationId="{1B175E58-D7B2-458C-2FA7-1875E5D8A5F5}"/>
          </ac:grpSpMkLst>
        </pc:grpChg>
        <pc:grpChg chg="mod">
          <ac:chgData name="Erica Johansen" userId="83785632-4eb7-43ca-aa3d-1635b13ac1d9" providerId="ADAL" clId="{47F2CAA1-E3D0-2A49-8AAD-95A3044DDA49}" dt="2025-03-18T19:37:51.539" v="2426"/>
          <ac:grpSpMkLst>
            <pc:docMk/>
            <pc:sldMk cId="1792186361" sldId="443"/>
            <ac:grpSpMk id="37" creationId="{22E140F4-F459-5031-CDCA-BB4FC9CEB4A7}"/>
          </ac:grpSpMkLst>
        </pc:grpChg>
        <pc:grpChg chg="mod">
          <ac:chgData name="Erica Johansen" userId="83785632-4eb7-43ca-aa3d-1635b13ac1d9" providerId="ADAL" clId="{47F2CAA1-E3D0-2A49-8AAD-95A3044DDA49}" dt="2025-03-18T19:37:51.539" v="2426"/>
          <ac:grpSpMkLst>
            <pc:docMk/>
            <pc:sldMk cId="1792186361" sldId="443"/>
            <ac:grpSpMk id="38" creationId="{1C1B1219-78EE-1405-CFFA-F986308ABA11}"/>
          </ac:grpSpMkLst>
        </pc:grpChg>
        <pc:graphicFrameChg chg="mod">
          <ac:chgData name="Erica Johansen" userId="83785632-4eb7-43ca-aa3d-1635b13ac1d9" providerId="ADAL" clId="{47F2CAA1-E3D0-2A49-8AAD-95A3044DDA49}" dt="2025-03-18T19:25:55.026" v="2274" actId="1076"/>
          <ac:graphicFrameMkLst>
            <pc:docMk/>
            <pc:sldMk cId="1792186361" sldId="443"/>
            <ac:graphicFrameMk id="7" creationId="{B77AEE59-0D6E-C012-C5CA-767F225304BD}"/>
          </ac:graphicFrameMkLst>
        </pc:graphicFrameChg>
        <pc:picChg chg="del">
          <ac:chgData name="Erica Johansen" userId="83785632-4eb7-43ca-aa3d-1635b13ac1d9" providerId="ADAL" clId="{47F2CAA1-E3D0-2A49-8AAD-95A3044DDA49}" dt="2025-03-18T19:19:25.395" v="2205" actId="478"/>
          <ac:picMkLst>
            <pc:docMk/>
            <pc:sldMk cId="1792186361" sldId="443"/>
            <ac:picMk id="9" creationId="{E9156972-90F5-172F-91DB-0C83AE5FED50}"/>
          </ac:picMkLst>
        </pc:picChg>
        <pc:cxnChg chg="mod">
          <ac:chgData name="Erica Johansen" userId="83785632-4eb7-43ca-aa3d-1635b13ac1d9" providerId="ADAL" clId="{47F2CAA1-E3D0-2A49-8AAD-95A3044DDA49}" dt="2025-03-18T19:24:55.774" v="2267" actId="692"/>
          <ac:cxnSpMkLst>
            <pc:docMk/>
            <pc:sldMk cId="1792186361" sldId="443"/>
            <ac:cxnSpMk id="11" creationId="{DCEB3774-F0BB-4FE1-35F0-6E66F81FAF55}"/>
          </ac:cxnSpMkLst>
        </pc:cxnChg>
        <pc:cxnChg chg="mod">
          <ac:chgData name="Erica Johansen" userId="83785632-4eb7-43ca-aa3d-1635b13ac1d9" providerId="ADAL" clId="{47F2CAA1-E3D0-2A49-8AAD-95A3044DDA49}" dt="2025-03-18T19:24:55.774" v="2267" actId="692"/>
          <ac:cxnSpMkLst>
            <pc:docMk/>
            <pc:sldMk cId="1792186361" sldId="443"/>
            <ac:cxnSpMk id="12" creationId="{1F765B24-600A-3713-9122-E604145EBCFB}"/>
          </ac:cxnSpMkLst>
        </pc:cxnChg>
        <pc:cxnChg chg="mod">
          <ac:chgData name="Erica Johansen" userId="83785632-4eb7-43ca-aa3d-1635b13ac1d9" providerId="ADAL" clId="{47F2CAA1-E3D0-2A49-8AAD-95A3044DDA49}" dt="2025-03-18T19:25:17.001" v="2269" actId="692"/>
          <ac:cxnSpMkLst>
            <pc:docMk/>
            <pc:sldMk cId="1792186361" sldId="443"/>
            <ac:cxnSpMk id="13" creationId="{83449D81-2186-B699-2E29-4BE6888AF841}"/>
          </ac:cxnSpMkLst>
        </pc:cxnChg>
        <pc:cxnChg chg="mod">
          <ac:chgData name="Erica Johansen" userId="83785632-4eb7-43ca-aa3d-1635b13ac1d9" providerId="ADAL" clId="{47F2CAA1-E3D0-2A49-8AAD-95A3044DDA49}" dt="2025-03-18T19:25:12.753" v="2268" actId="692"/>
          <ac:cxnSpMkLst>
            <pc:docMk/>
            <pc:sldMk cId="1792186361" sldId="443"/>
            <ac:cxnSpMk id="14" creationId="{3EAA4F98-577F-5C30-B123-43405AB2D911}"/>
          </ac:cxnSpMkLst>
        </pc:cxnChg>
        <pc:cxnChg chg="mod">
          <ac:chgData name="Erica Johansen" userId="83785632-4eb7-43ca-aa3d-1635b13ac1d9" providerId="ADAL" clId="{47F2CAA1-E3D0-2A49-8AAD-95A3044DDA49}" dt="2025-03-18T19:24:41.923" v="2262" actId="692"/>
          <ac:cxnSpMkLst>
            <pc:docMk/>
            <pc:sldMk cId="1792186361" sldId="443"/>
            <ac:cxnSpMk id="17" creationId="{1BF0D63A-0061-EE2D-D0CE-C581FDDE4158}"/>
          </ac:cxnSpMkLst>
        </pc:cxnChg>
        <pc:cxnChg chg="mod">
          <ac:chgData name="Erica Johansen" userId="83785632-4eb7-43ca-aa3d-1635b13ac1d9" providerId="ADAL" clId="{47F2CAA1-E3D0-2A49-8AAD-95A3044DDA49}" dt="2025-03-18T19:24:41.923" v="2262" actId="692"/>
          <ac:cxnSpMkLst>
            <pc:docMk/>
            <pc:sldMk cId="1792186361" sldId="443"/>
            <ac:cxnSpMk id="18" creationId="{96407AC6-9FB4-23D3-3132-6ACBF34F36B7}"/>
          </ac:cxnSpMkLst>
        </pc:cxnChg>
        <pc:cxnChg chg="mod">
          <ac:chgData name="Erica Johansen" userId="83785632-4eb7-43ca-aa3d-1635b13ac1d9" providerId="ADAL" clId="{47F2CAA1-E3D0-2A49-8AAD-95A3044DDA49}" dt="2025-03-18T19:24:47.026" v="2263" actId="692"/>
          <ac:cxnSpMkLst>
            <pc:docMk/>
            <pc:sldMk cId="1792186361" sldId="443"/>
            <ac:cxnSpMk id="19" creationId="{C6F0A9BC-13ED-0EC1-B1C5-017C924EA677}"/>
          </ac:cxnSpMkLst>
        </pc:cxnChg>
        <pc:cxnChg chg="mod">
          <ac:chgData name="Erica Johansen" userId="83785632-4eb7-43ca-aa3d-1635b13ac1d9" providerId="ADAL" clId="{47F2CAA1-E3D0-2A49-8AAD-95A3044DDA49}" dt="2025-03-18T19:24:47.026" v="2263" actId="692"/>
          <ac:cxnSpMkLst>
            <pc:docMk/>
            <pc:sldMk cId="1792186361" sldId="443"/>
            <ac:cxnSpMk id="20" creationId="{916DBD17-362A-0665-0C9F-DFAAF7D17CC4}"/>
          </ac:cxnSpMkLst>
        </pc:cxnChg>
        <pc:cxnChg chg="mod">
          <ac:chgData name="Erica Johansen" userId="83785632-4eb7-43ca-aa3d-1635b13ac1d9" providerId="ADAL" clId="{47F2CAA1-E3D0-2A49-8AAD-95A3044DDA49}" dt="2025-03-18T19:23:45.919" v="2251" actId="692"/>
          <ac:cxnSpMkLst>
            <pc:docMk/>
            <pc:sldMk cId="1792186361" sldId="443"/>
            <ac:cxnSpMk id="27" creationId="{DC0EE02B-1C61-8004-F690-70E3D7FEAAF4}"/>
          </ac:cxnSpMkLst>
        </pc:cxnChg>
        <pc:cxnChg chg="mod">
          <ac:chgData name="Erica Johansen" userId="83785632-4eb7-43ca-aa3d-1635b13ac1d9" providerId="ADAL" clId="{47F2CAA1-E3D0-2A49-8AAD-95A3044DDA49}" dt="2025-03-18T19:23:48.859" v="2253" actId="692"/>
          <ac:cxnSpMkLst>
            <pc:docMk/>
            <pc:sldMk cId="1792186361" sldId="443"/>
            <ac:cxnSpMk id="35" creationId="{3ED7FE11-D241-1AFE-2353-DF7982BADB1F}"/>
          </ac:cxnSpMkLst>
        </pc:cxnChg>
      </pc:sldChg>
      <pc:sldChg chg="addSp modSp mod">
        <pc:chgData name="Erica Johansen" userId="83785632-4eb7-43ca-aa3d-1635b13ac1d9" providerId="ADAL" clId="{47F2CAA1-E3D0-2A49-8AAD-95A3044DDA49}" dt="2025-03-19T17:41:07.669" v="7365" actId="1076"/>
        <pc:sldMkLst>
          <pc:docMk/>
          <pc:sldMk cId="2830863514" sldId="2753"/>
        </pc:sldMkLst>
        <pc:spChg chg="mod">
          <ac:chgData name="Erica Johansen" userId="83785632-4eb7-43ca-aa3d-1635b13ac1d9" providerId="ADAL" clId="{47F2CAA1-E3D0-2A49-8AAD-95A3044DDA49}" dt="2025-03-19T17:40:41.766" v="7359" actId="14100"/>
          <ac:spMkLst>
            <pc:docMk/>
            <pc:sldMk cId="2830863514" sldId="2753"/>
            <ac:spMk id="3" creationId="{3AD96193-D185-34C3-1BF1-06AF6A58CE25}"/>
          </ac:spMkLst>
        </pc:spChg>
        <pc:spChg chg="add mod">
          <ac:chgData name="Erica Johansen" userId="83785632-4eb7-43ca-aa3d-1635b13ac1d9" providerId="ADAL" clId="{47F2CAA1-E3D0-2A49-8AAD-95A3044DDA49}" dt="2025-03-19T17:40:09.449" v="7345" actId="167"/>
          <ac:spMkLst>
            <pc:docMk/>
            <pc:sldMk cId="2830863514" sldId="2753"/>
            <ac:spMk id="6" creationId="{1690DC8E-6A67-DA04-04D4-C808C82759BB}"/>
          </ac:spMkLst>
        </pc:spChg>
        <pc:spChg chg="mod">
          <ac:chgData name="Erica Johansen" userId="83785632-4eb7-43ca-aa3d-1635b13ac1d9" providerId="ADAL" clId="{47F2CAA1-E3D0-2A49-8AAD-95A3044DDA49}" dt="2025-03-19T17:41:07.669" v="7365" actId="1076"/>
          <ac:spMkLst>
            <pc:docMk/>
            <pc:sldMk cId="2830863514" sldId="2753"/>
            <ac:spMk id="7" creationId="{D2C4F0DE-57F6-167B-45D4-A8305C63BC2C}"/>
          </ac:spMkLst>
        </pc:spChg>
        <pc:spChg chg="mod">
          <ac:chgData name="Erica Johansen" userId="83785632-4eb7-43ca-aa3d-1635b13ac1d9" providerId="ADAL" clId="{47F2CAA1-E3D0-2A49-8AAD-95A3044DDA49}" dt="2025-03-19T17:41:07.669" v="7365" actId="1076"/>
          <ac:spMkLst>
            <pc:docMk/>
            <pc:sldMk cId="2830863514" sldId="2753"/>
            <ac:spMk id="13" creationId="{E9AA0AF0-DE3F-4289-A3AB-CB5481C11B38}"/>
          </ac:spMkLst>
        </pc:spChg>
        <pc:spChg chg="mod">
          <ac:chgData name="Erica Johansen" userId="83785632-4eb7-43ca-aa3d-1635b13ac1d9" providerId="ADAL" clId="{47F2CAA1-E3D0-2A49-8AAD-95A3044DDA49}" dt="2025-03-19T17:41:07.669" v="7365" actId="1076"/>
          <ac:spMkLst>
            <pc:docMk/>
            <pc:sldMk cId="2830863514" sldId="2753"/>
            <ac:spMk id="14" creationId="{22A1AFE4-3502-4BB1-A687-40BC51285A72}"/>
          </ac:spMkLst>
        </pc:spChg>
        <pc:spChg chg="mod">
          <ac:chgData name="Erica Johansen" userId="83785632-4eb7-43ca-aa3d-1635b13ac1d9" providerId="ADAL" clId="{47F2CAA1-E3D0-2A49-8AAD-95A3044DDA49}" dt="2025-03-19T17:41:07.669" v="7365" actId="1076"/>
          <ac:spMkLst>
            <pc:docMk/>
            <pc:sldMk cId="2830863514" sldId="2753"/>
            <ac:spMk id="15" creationId="{9194E29B-FBE4-473C-B6F7-8E3779BCAD48}"/>
          </ac:spMkLst>
        </pc:spChg>
        <pc:spChg chg="mod">
          <ac:chgData name="Erica Johansen" userId="83785632-4eb7-43ca-aa3d-1635b13ac1d9" providerId="ADAL" clId="{47F2CAA1-E3D0-2A49-8AAD-95A3044DDA49}" dt="2025-03-19T17:41:07.669" v="7365" actId="1076"/>
          <ac:spMkLst>
            <pc:docMk/>
            <pc:sldMk cId="2830863514" sldId="2753"/>
            <ac:spMk id="16" creationId="{7E2E4541-9C98-4841-AA4B-3F617AAEFF52}"/>
          </ac:spMkLst>
        </pc:spChg>
        <pc:spChg chg="mod">
          <ac:chgData name="Erica Johansen" userId="83785632-4eb7-43ca-aa3d-1635b13ac1d9" providerId="ADAL" clId="{47F2CAA1-E3D0-2A49-8AAD-95A3044DDA49}" dt="2025-03-19T17:41:07.669" v="7365" actId="1076"/>
          <ac:spMkLst>
            <pc:docMk/>
            <pc:sldMk cId="2830863514" sldId="2753"/>
            <ac:spMk id="18" creationId="{99C040EE-C1A4-48A8-96CD-78CF58F22D40}"/>
          </ac:spMkLst>
        </pc:spChg>
        <pc:grpChg chg="add mod">
          <ac:chgData name="Erica Johansen" userId="83785632-4eb7-43ca-aa3d-1635b13ac1d9" providerId="ADAL" clId="{47F2CAA1-E3D0-2A49-8AAD-95A3044DDA49}" dt="2025-03-19T17:40:44.401" v="7361" actId="1076"/>
          <ac:grpSpMkLst>
            <pc:docMk/>
            <pc:sldMk cId="2830863514" sldId="2753"/>
            <ac:grpSpMk id="5" creationId="{9A4BAA87-7602-8721-FEF0-E04F1538BB77}"/>
          </ac:grpSpMkLst>
        </pc:grpChg>
        <pc:grpChg chg="add mod">
          <ac:chgData name="Erica Johansen" userId="83785632-4eb7-43ca-aa3d-1635b13ac1d9" providerId="ADAL" clId="{47F2CAA1-E3D0-2A49-8AAD-95A3044DDA49}" dt="2025-03-19T17:40:52.118" v="7363" actId="1076"/>
          <ac:grpSpMkLst>
            <pc:docMk/>
            <pc:sldMk cId="2830863514" sldId="2753"/>
            <ac:grpSpMk id="8" creationId="{9E495214-7971-8CCB-FBDB-9A6CDAADBC17}"/>
          </ac:grpSpMkLst>
        </pc:grpChg>
      </pc:sldChg>
      <pc:sldChg chg="addSp delSp modSp mod">
        <pc:chgData name="Erica Johansen" userId="83785632-4eb7-43ca-aa3d-1635b13ac1d9" providerId="ADAL" clId="{47F2CAA1-E3D0-2A49-8AAD-95A3044DDA49}" dt="2025-03-19T17:32:46.663" v="7272" actId="14100"/>
        <pc:sldMkLst>
          <pc:docMk/>
          <pc:sldMk cId="3150161398" sldId="2769"/>
        </pc:sldMkLst>
        <pc:spChg chg="add mod">
          <ac:chgData name="Erica Johansen" userId="83785632-4eb7-43ca-aa3d-1635b13ac1d9" providerId="ADAL" clId="{47F2CAA1-E3D0-2A49-8AAD-95A3044DDA49}" dt="2025-03-19T17:32:13.848" v="7262" actId="14100"/>
          <ac:spMkLst>
            <pc:docMk/>
            <pc:sldMk cId="3150161398" sldId="2769"/>
            <ac:spMk id="3" creationId="{09867D34-50AE-3A5F-2317-146B834349B2}"/>
          </ac:spMkLst>
        </pc:spChg>
        <pc:spChg chg="add mod">
          <ac:chgData name="Erica Johansen" userId="83785632-4eb7-43ca-aa3d-1635b13ac1d9" providerId="ADAL" clId="{47F2CAA1-E3D0-2A49-8AAD-95A3044DDA49}" dt="2025-03-19T17:32:08.346" v="7261" actId="1035"/>
          <ac:spMkLst>
            <pc:docMk/>
            <pc:sldMk cId="3150161398" sldId="2769"/>
            <ac:spMk id="5" creationId="{99658B69-91BD-B898-CC80-AF3A8CC0782E}"/>
          </ac:spMkLst>
        </pc:spChg>
        <pc:spChg chg="add mod">
          <ac:chgData name="Erica Johansen" userId="83785632-4eb7-43ca-aa3d-1635b13ac1d9" providerId="ADAL" clId="{47F2CAA1-E3D0-2A49-8AAD-95A3044DDA49}" dt="2025-03-19T17:32:08.346" v="7261" actId="1035"/>
          <ac:spMkLst>
            <pc:docMk/>
            <pc:sldMk cId="3150161398" sldId="2769"/>
            <ac:spMk id="6" creationId="{7C97FF03-FD9C-F5D0-D87F-05D87EA97CD1}"/>
          </ac:spMkLst>
        </pc:spChg>
        <pc:spChg chg="mod">
          <ac:chgData name="Erica Johansen" userId="83785632-4eb7-43ca-aa3d-1635b13ac1d9" providerId="ADAL" clId="{47F2CAA1-E3D0-2A49-8AAD-95A3044DDA49}" dt="2025-03-19T17:32:33.363" v="7268" actId="1035"/>
          <ac:spMkLst>
            <pc:docMk/>
            <pc:sldMk cId="3150161398" sldId="2769"/>
            <ac:spMk id="24" creationId="{EE3169D5-4A6F-49BC-85E0-FF1DBD644A7B}"/>
          </ac:spMkLst>
        </pc:spChg>
        <pc:spChg chg="mod">
          <ac:chgData name="Erica Johansen" userId="83785632-4eb7-43ca-aa3d-1635b13ac1d9" providerId="ADAL" clId="{47F2CAA1-E3D0-2A49-8AAD-95A3044DDA49}" dt="2025-03-19T17:32:33.363" v="7268" actId="1035"/>
          <ac:spMkLst>
            <pc:docMk/>
            <pc:sldMk cId="3150161398" sldId="2769"/>
            <ac:spMk id="25" creationId="{031780A2-419A-45F8-BA95-8452FB2BB525}"/>
          </ac:spMkLst>
        </pc:spChg>
        <pc:spChg chg="del mod">
          <ac:chgData name="Erica Johansen" userId="83785632-4eb7-43ca-aa3d-1635b13ac1d9" providerId="ADAL" clId="{47F2CAA1-E3D0-2A49-8AAD-95A3044DDA49}" dt="2025-03-19T17:30:41.352" v="7233" actId="478"/>
          <ac:spMkLst>
            <pc:docMk/>
            <pc:sldMk cId="3150161398" sldId="2769"/>
            <ac:spMk id="29" creationId="{1C126277-FA96-4C81-BBB4-78D2A3F9D659}"/>
          </ac:spMkLst>
        </pc:spChg>
        <pc:spChg chg="del">
          <ac:chgData name="Erica Johansen" userId="83785632-4eb7-43ca-aa3d-1635b13ac1d9" providerId="ADAL" clId="{47F2CAA1-E3D0-2A49-8AAD-95A3044DDA49}" dt="2025-03-19T17:31:25.197" v="7244" actId="478"/>
          <ac:spMkLst>
            <pc:docMk/>
            <pc:sldMk cId="3150161398" sldId="2769"/>
            <ac:spMk id="30" creationId="{6F10E1A1-E908-4177-B7CF-99643BBEB9C9}"/>
          </ac:spMkLst>
        </pc:spChg>
        <pc:spChg chg="mod">
          <ac:chgData name="Erica Johansen" userId="83785632-4eb7-43ca-aa3d-1635b13ac1d9" providerId="ADAL" clId="{47F2CAA1-E3D0-2A49-8AAD-95A3044DDA49}" dt="2025-03-19T17:32:08.346" v="7261" actId="1035"/>
          <ac:spMkLst>
            <pc:docMk/>
            <pc:sldMk cId="3150161398" sldId="2769"/>
            <ac:spMk id="32" creationId="{B2C86AC0-7643-22F4-BA18-FE9F01D044F8}"/>
          </ac:spMkLst>
        </pc:spChg>
        <pc:spChg chg="mod">
          <ac:chgData name="Erica Johansen" userId="83785632-4eb7-43ca-aa3d-1635b13ac1d9" providerId="ADAL" clId="{47F2CAA1-E3D0-2A49-8AAD-95A3044DDA49}" dt="2025-03-19T17:32:08.346" v="7261" actId="1035"/>
          <ac:spMkLst>
            <pc:docMk/>
            <pc:sldMk cId="3150161398" sldId="2769"/>
            <ac:spMk id="33" creationId="{D37309FA-EF29-3CED-BB4C-E2F424F4E12E}"/>
          </ac:spMkLst>
        </pc:spChg>
        <pc:picChg chg="mod">
          <ac:chgData name="Erica Johansen" userId="83785632-4eb7-43ca-aa3d-1635b13ac1d9" providerId="ADAL" clId="{47F2CAA1-E3D0-2A49-8AAD-95A3044DDA49}" dt="2025-03-19T17:32:44.001" v="7271" actId="1076"/>
          <ac:picMkLst>
            <pc:docMk/>
            <pc:sldMk cId="3150161398" sldId="2769"/>
            <ac:picMk id="23" creationId="{6DE56DD4-AEDE-46D8-994F-7A915D05D976}"/>
          </ac:picMkLst>
        </pc:picChg>
        <pc:picChg chg="mod">
          <ac:chgData name="Erica Johansen" userId="83785632-4eb7-43ca-aa3d-1635b13ac1d9" providerId="ADAL" clId="{47F2CAA1-E3D0-2A49-8AAD-95A3044DDA49}" dt="2025-03-19T17:32:46.663" v="7272" actId="14100"/>
          <ac:picMkLst>
            <pc:docMk/>
            <pc:sldMk cId="3150161398" sldId="2769"/>
            <ac:picMk id="26" creationId="{D5B3D696-848C-4A1D-A971-20A402BFA898}"/>
          </ac:picMkLst>
        </pc:picChg>
        <pc:picChg chg="mod">
          <ac:chgData name="Erica Johansen" userId="83785632-4eb7-43ca-aa3d-1635b13ac1d9" providerId="ADAL" clId="{47F2CAA1-E3D0-2A49-8AAD-95A3044DDA49}" dt="2025-03-19T17:32:25.782" v="7264" actId="1076"/>
          <ac:picMkLst>
            <pc:docMk/>
            <pc:sldMk cId="3150161398" sldId="2769"/>
            <ac:picMk id="27" creationId="{98CCF49C-2327-49A7-A862-8CD0C82D9150}"/>
          </ac:picMkLst>
        </pc:picChg>
        <pc:picChg chg="mod">
          <ac:chgData name="Erica Johansen" userId="83785632-4eb7-43ca-aa3d-1635b13ac1d9" providerId="ADAL" clId="{47F2CAA1-E3D0-2A49-8AAD-95A3044DDA49}" dt="2025-03-19T17:32:25.782" v="7264" actId="1076"/>
          <ac:picMkLst>
            <pc:docMk/>
            <pc:sldMk cId="3150161398" sldId="2769"/>
            <ac:picMk id="28" creationId="{A98FE75B-7DEE-4CAE-8F67-7474F3E8F363}"/>
          </ac:picMkLst>
        </pc:picChg>
      </pc:sldChg>
      <pc:sldChg chg="modSp mod">
        <pc:chgData name="Erica Johansen" userId="83785632-4eb7-43ca-aa3d-1635b13ac1d9" providerId="ADAL" clId="{47F2CAA1-E3D0-2A49-8AAD-95A3044DDA49}" dt="2025-03-19T17:33:02.343" v="7274" actId="207"/>
        <pc:sldMkLst>
          <pc:docMk/>
          <pc:sldMk cId="540459164" sldId="2824"/>
        </pc:sldMkLst>
        <pc:spChg chg="mod">
          <ac:chgData name="Erica Johansen" userId="83785632-4eb7-43ca-aa3d-1635b13ac1d9" providerId="ADAL" clId="{47F2CAA1-E3D0-2A49-8AAD-95A3044DDA49}" dt="2025-03-19T17:33:02.343" v="7274" actId="207"/>
          <ac:spMkLst>
            <pc:docMk/>
            <pc:sldMk cId="540459164" sldId="2824"/>
            <ac:spMk id="11" creationId="{8AFA47F9-F9CB-B633-3A7D-6B493CB4D1C6}"/>
          </ac:spMkLst>
        </pc:spChg>
      </pc:sldChg>
      <pc:sldChg chg="add del">
        <pc:chgData name="Erica Johansen" userId="83785632-4eb7-43ca-aa3d-1635b13ac1d9" providerId="ADAL" clId="{47F2CAA1-E3D0-2A49-8AAD-95A3044DDA49}" dt="2025-03-18T16:34:15.021" v="94" actId="2696"/>
        <pc:sldMkLst>
          <pc:docMk/>
          <pc:sldMk cId="442869013" sldId="3403"/>
        </pc:sldMkLst>
      </pc:sldChg>
      <pc:sldChg chg="add del">
        <pc:chgData name="Erica Johansen" userId="83785632-4eb7-43ca-aa3d-1635b13ac1d9" providerId="ADAL" clId="{47F2CAA1-E3D0-2A49-8AAD-95A3044DDA49}" dt="2025-03-18T16:34:37.318" v="100" actId="2696"/>
        <pc:sldMkLst>
          <pc:docMk/>
          <pc:sldMk cId="1714340236" sldId="3403"/>
        </pc:sldMkLst>
      </pc:sldChg>
      <pc:sldChg chg="add del">
        <pc:chgData name="Erica Johansen" userId="83785632-4eb7-43ca-aa3d-1635b13ac1d9" providerId="ADAL" clId="{47F2CAA1-E3D0-2A49-8AAD-95A3044DDA49}" dt="2025-03-18T16:34:35.366" v="98"/>
        <pc:sldMkLst>
          <pc:docMk/>
          <pc:sldMk cId="3129192161" sldId="3403"/>
        </pc:sldMkLst>
      </pc:sldChg>
      <pc:sldChg chg="add del">
        <pc:chgData name="Erica Johansen" userId="83785632-4eb7-43ca-aa3d-1635b13ac1d9" providerId="ADAL" clId="{47F2CAA1-E3D0-2A49-8AAD-95A3044DDA49}" dt="2025-03-18T16:34:11.367" v="92"/>
        <pc:sldMkLst>
          <pc:docMk/>
          <pc:sldMk cId="3411312534" sldId="3403"/>
        </pc:sldMkLst>
      </pc:sldChg>
      <pc:sldChg chg="add del">
        <pc:chgData name="Erica Johansen" userId="83785632-4eb7-43ca-aa3d-1635b13ac1d9" providerId="ADAL" clId="{47F2CAA1-E3D0-2A49-8AAD-95A3044DDA49}" dt="2025-03-18T16:34:23.043" v="96"/>
        <pc:sldMkLst>
          <pc:docMk/>
          <pc:sldMk cId="3713222972" sldId="3403"/>
        </pc:sldMkLst>
      </pc:sldChg>
      <pc:sldChg chg="del">
        <pc:chgData name="Erica Johansen" userId="83785632-4eb7-43ca-aa3d-1635b13ac1d9" providerId="ADAL" clId="{47F2CAA1-E3D0-2A49-8AAD-95A3044DDA49}" dt="2025-03-18T16:33:59.246" v="90" actId="2696"/>
        <pc:sldMkLst>
          <pc:docMk/>
          <pc:sldMk cId="4100727583" sldId="3403"/>
        </pc:sldMkLst>
      </pc:sldChg>
      <pc:sldChg chg="del">
        <pc:chgData name="Erica Johansen" userId="83785632-4eb7-43ca-aa3d-1635b13ac1d9" providerId="ADAL" clId="{47F2CAA1-E3D0-2A49-8AAD-95A3044DDA49}" dt="2025-03-18T16:34:55.224" v="102" actId="2696"/>
        <pc:sldMkLst>
          <pc:docMk/>
          <pc:sldMk cId="1014604955" sldId="3404"/>
        </pc:sldMkLst>
      </pc:sldChg>
      <pc:sldChg chg="del">
        <pc:chgData name="Erica Johansen" userId="83785632-4eb7-43ca-aa3d-1635b13ac1d9" providerId="ADAL" clId="{47F2CAA1-E3D0-2A49-8AAD-95A3044DDA49}" dt="2025-03-18T16:35:15.885" v="106" actId="2696"/>
        <pc:sldMkLst>
          <pc:docMk/>
          <pc:sldMk cId="1838180907" sldId="3442"/>
        </pc:sldMkLst>
      </pc:sldChg>
      <pc:sldChg chg="add">
        <pc:chgData name="Erica Johansen" userId="83785632-4eb7-43ca-aa3d-1635b13ac1d9" providerId="ADAL" clId="{47F2CAA1-E3D0-2A49-8AAD-95A3044DDA49}" dt="2025-03-18T16:34:50.196" v="101"/>
        <pc:sldMkLst>
          <pc:docMk/>
          <pc:sldMk cId="1555877359" sldId="3447"/>
        </pc:sldMkLst>
      </pc:sldChg>
      <pc:sldChg chg="add del">
        <pc:chgData name="Erica Johansen" userId="83785632-4eb7-43ca-aa3d-1635b13ac1d9" providerId="ADAL" clId="{47F2CAA1-E3D0-2A49-8AAD-95A3044DDA49}" dt="2025-03-18T16:35:10.290" v="105"/>
        <pc:sldMkLst>
          <pc:docMk/>
          <pc:sldMk cId="4292411149" sldId="3448"/>
        </pc:sldMkLst>
      </pc:sldChg>
      <pc:sldChg chg="modSp mod">
        <pc:chgData name="Erica Johansen" userId="83785632-4eb7-43ca-aa3d-1635b13ac1d9" providerId="ADAL" clId="{47F2CAA1-E3D0-2A49-8AAD-95A3044DDA49}" dt="2025-03-19T20:59:07.971" v="7533" actId="207"/>
        <pc:sldMkLst>
          <pc:docMk/>
          <pc:sldMk cId="1345098065" sldId="7645"/>
        </pc:sldMkLst>
        <pc:spChg chg="mod">
          <ac:chgData name="Erica Johansen" userId="83785632-4eb7-43ca-aa3d-1635b13ac1d9" providerId="ADAL" clId="{47F2CAA1-E3D0-2A49-8AAD-95A3044DDA49}" dt="2025-03-19T20:59:07.971" v="7533" actId="207"/>
          <ac:spMkLst>
            <pc:docMk/>
            <pc:sldMk cId="1345098065" sldId="7645"/>
            <ac:spMk id="6" creationId="{C516BA36-F804-6211-B7D5-9790DDBEEDEA}"/>
          </ac:spMkLst>
        </pc:spChg>
        <pc:spChg chg="mod">
          <ac:chgData name="Erica Johansen" userId="83785632-4eb7-43ca-aa3d-1635b13ac1d9" providerId="ADAL" clId="{47F2CAA1-E3D0-2A49-8AAD-95A3044DDA49}" dt="2025-03-19T20:59:03.230" v="7532" actId="207"/>
          <ac:spMkLst>
            <pc:docMk/>
            <pc:sldMk cId="1345098065" sldId="7645"/>
            <ac:spMk id="78" creationId="{C42A841E-782E-E4B1-D64F-14652C0DC901}"/>
          </ac:spMkLst>
        </pc:spChg>
        <pc:spChg chg="mod">
          <ac:chgData name="Erica Johansen" userId="83785632-4eb7-43ca-aa3d-1635b13ac1d9" providerId="ADAL" clId="{47F2CAA1-E3D0-2A49-8AAD-95A3044DDA49}" dt="2025-03-19T20:59:07.971" v="7533" actId="207"/>
          <ac:spMkLst>
            <pc:docMk/>
            <pc:sldMk cId="1345098065" sldId="7645"/>
            <ac:spMk id="111" creationId="{264EEEE5-6661-A54F-9473-DE0072F94F5C}"/>
          </ac:spMkLst>
        </pc:spChg>
        <pc:spChg chg="mod">
          <ac:chgData name="Erica Johansen" userId="83785632-4eb7-43ca-aa3d-1635b13ac1d9" providerId="ADAL" clId="{47F2CAA1-E3D0-2A49-8AAD-95A3044DDA49}" dt="2025-03-19T20:59:07.971" v="7533" actId="207"/>
          <ac:spMkLst>
            <pc:docMk/>
            <pc:sldMk cId="1345098065" sldId="7645"/>
            <ac:spMk id="138" creationId="{74981D18-F52A-E5AB-789B-7D7F74FE1CA3}"/>
          </ac:spMkLst>
        </pc:spChg>
      </pc:sldChg>
      <pc:sldChg chg="addSp delSp modSp mod">
        <pc:chgData name="Erica Johansen" userId="83785632-4eb7-43ca-aa3d-1635b13ac1d9" providerId="ADAL" clId="{47F2CAA1-E3D0-2A49-8AAD-95A3044DDA49}" dt="2025-03-19T15:52:21.703" v="5819" actId="1036"/>
        <pc:sldMkLst>
          <pc:docMk/>
          <pc:sldMk cId="995116751" sldId="2141411129"/>
        </pc:sldMkLst>
        <pc:spChg chg="del mod">
          <ac:chgData name="Erica Johansen" userId="83785632-4eb7-43ca-aa3d-1635b13ac1d9" providerId="ADAL" clId="{47F2CAA1-E3D0-2A49-8AAD-95A3044DDA49}" dt="2025-03-19T14:55:54.890" v="5566" actId="478"/>
          <ac:spMkLst>
            <pc:docMk/>
            <pc:sldMk cId="995116751" sldId="2141411129"/>
            <ac:spMk id="5" creationId="{A6036BE9-0759-FE0B-888A-BF107917C6E6}"/>
          </ac:spMkLst>
        </pc:spChg>
        <pc:spChg chg="mod">
          <ac:chgData name="Erica Johansen" userId="83785632-4eb7-43ca-aa3d-1635b13ac1d9" providerId="ADAL" clId="{47F2CAA1-E3D0-2A49-8AAD-95A3044DDA49}" dt="2025-03-19T15:51:40.518" v="5809" actId="207"/>
          <ac:spMkLst>
            <pc:docMk/>
            <pc:sldMk cId="995116751" sldId="2141411129"/>
            <ac:spMk id="6" creationId="{5817DC10-2BF3-1571-8345-A98E95A08BDD}"/>
          </ac:spMkLst>
        </pc:spChg>
        <pc:spChg chg="add del">
          <ac:chgData name="Erica Johansen" userId="83785632-4eb7-43ca-aa3d-1635b13ac1d9" providerId="ADAL" clId="{47F2CAA1-E3D0-2A49-8AAD-95A3044DDA49}" dt="2025-03-19T14:54:48.436" v="5543" actId="478"/>
          <ac:spMkLst>
            <pc:docMk/>
            <pc:sldMk cId="995116751" sldId="2141411129"/>
            <ac:spMk id="7" creationId="{B9F650BE-B4E0-BFC7-FB28-2E4B3245BB66}"/>
          </ac:spMkLst>
        </pc:spChg>
        <pc:spChg chg="mod">
          <ac:chgData name="Erica Johansen" userId="83785632-4eb7-43ca-aa3d-1635b13ac1d9" providerId="ADAL" clId="{47F2CAA1-E3D0-2A49-8AAD-95A3044DDA49}" dt="2025-03-19T15:52:21.703" v="5819" actId="1036"/>
          <ac:spMkLst>
            <pc:docMk/>
            <pc:sldMk cId="995116751" sldId="2141411129"/>
            <ac:spMk id="8" creationId="{84511C2A-4FB4-90F0-9F95-0A2ADDF93C01}"/>
          </ac:spMkLst>
        </pc:spChg>
        <pc:spChg chg="mod">
          <ac:chgData name="Erica Johansen" userId="83785632-4eb7-43ca-aa3d-1635b13ac1d9" providerId="ADAL" clId="{47F2CAA1-E3D0-2A49-8AAD-95A3044DDA49}" dt="2025-03-19T15:52:21.703" v="5819" actId="1036"/>
          <ac:spMkLst>
            <pc:docMk/>
            <pc:sldMk cId="995116751" sldId="2141411129"/>
            <ac:spMk id="9" creationId="{E814554C-F47F-97CA-D145-341E4681F75B}"/>
          </ac:spMkLst>
        </pc:spChg>
        <pc:spChg chg="add del">
          <ac:chgData name="Erica Johansen" userId="83785632-4eb7-43ca-aa3d-1635b13ac1d9" providerId="ADAL" clId="{47F2CAA1-E3D0-2A49-8AAD-95A3044DDA49}" dt="2025-03-19T14:54:48.425" v="5542" actId="478"/>
          <ac:spMkLst>
            <pc:docMk/>
            <pc:sldMk cId="995116751" sldId="2141411129"/>
            <ac:spMk id="10" creationId="{DA1AE7EE-D227-FCE1-8FE0-A9234CCD9023}"/>
          </ac:spMkLst>
        </pc:spChg>
        <pc:spChg chg="del">
          <ac:chgData name="Erica Johansen" userId="83785632-4eb7-43ca-aa3d-1635b13ac1d9" providerId="ADAL" clId="{47F2CAA1-E3D0-2A49-8AAD-95A3044DDA49}" dt="2025-03-19T15:14:29.274" v="5588" actId="478"/>
          <ac:spMkLst>
            <pc:docMk/>
            <pc:sldMk cId="995116751" sldId="2141411129"/>
            <ac:spMk id="11" creationId="{F7D628C5-0384-0554-713D-ABC6A589BE06}"/>
          </ac:spMkLst>
        </pc:spChg>
        <pc:spChg chg="del mod">
          <ac:chgData name="Erica Johansen" userId="83785632-4eb7-43ca-aa3d-1635b13ac1d9" providerId="ADAL" clId="{47F2CAA1-E3D0-2A49-8AAD-95A3044DDA49}" dt="2025-03-19T15:15:30.197" v="5621" actId="478"/>
          <ac:spMkLst>
            <pc:docMk/>
            <pc:sldMk cId="995116751" sldId="2141411129"/>
            <ac:spMk id="12" creationId="{1C0808D9-491B-C6F3-C44D-4F7A08508259}"/>
          </ac:spMkLst>
        </pc:spChg>
        <pc:spChg chg="mod">
          <ac:chgData name="Erica Johansen" userId="83785632-4eb7-43ca-aa3d-1635b13ac1d9" providerId="ADAL" clId="{47F2CAA1-E3D0-2A49-8AAD-95A3044DDA49}" dt="2025-03-19T15:52:21.703" v="5819" actId="1036"/>
          <ac:spMkLst>
            <pc:docMk/>
            <pc:sldMk cId="995116751" sldId="2141411129"/>
            <ac:spMk id="13" creationId="{6E918C8C-DB84-9672-9522-60431F538EAE}"/>
          </ac:spMkLst>
        </pc:spChg>
        <pc:spChg chg="mod">
          <ac:chgData name="Erica Johansen" userId="83785632-4eb7-43ca-aa3d-1635b13ac1d9" providerId="ADAL" clId="{47F2CAA1-E3D0-2A49-8AAD-95A3044DDA49}" dt="2025-03-19T15:52:21.703" v="5819" actId="1036"/>
          <ac:spMkLst>
            <pc:docMk/>
            <pc:sldMk cId="995116751" sldId="2141411129"/>
            <ac:spMk id="14" creationId="{1B66180D-61EA-C53A-0AA9-9046E7EB9F1A}"/>
          </ac:spMkLst>
        </pc:spChg>
        <pc:spChg chg="mod">
          <ac:chgData name="Erica Johansen" userId="83785632-4eb7-43ca-aa3d-1635b13ac1d9" providerId="ADAL" clId="{47F2CAA1-E3D0-2A49-8AAD-95A3044DDA49}" dt="2025-03-19T15:52:21.703" v="5819" actId="1036"/>
          <ac:spMkLst>
            <pc:docMk/>
            <pc:sldMk cId="995116751" sldId="2141411129"/>
            <ac:spMk id="15" creationId="{605365C6-7B42-0FD2-4DBD-3EF00A07CED9}"/>
          </ac:spMkLst>
        </pc:spChg>
        <pc:spChg chg="mod">
          <ac:chgData name="Erica Johansen" userId="83785632-4eb7-43ca-aa3d-1635b13ac1d9" providerId="ADAL" clId="{47F2CAA1-E3D0-2A49-8AAD-95A3044DDA49}" dt="2025-03-19T15:50:18.363" v="5739" actId="208"/>
          <ac:spMkLst>
            <pc:docMk/>
            <pc:sldMk cId="995116751" sldId="2141411129"/>
            <ac:spMk id="16" creationId="{3C0E5B9C-6F42-B879-815D-17903370661B}"/>
          </ac:spMkLst>
        </pc:spChg>
        <pc:spChg chg="add del">
          <ac:chgData name="Erica Johansen" userId="83785632-4eb7-43ca-aa3d-1635b13ac1d9" providerId="ADAL" clId="{47F2CAA1-E3D0-2A49-8AAD-95A3044DDA49}" dt="2025-03-19T14:54:47.957" v="5541" actId="478"/>
          <ac:spMkLst>
            <pc:docMk/>
            <pc:sldMk cId="995116751" sldId="2141411129"/>
            <ac:spMk id="17" creationId="{084C056C-4BE4-CE96-7ED9-0D741D9DCB47}"/>
          </ac:spMkLst>
        </pc:spChg>
        <pc:spChg chg="add mod">
          <ac:chgData name="Erica Johansen" userId="83785632-4eb7-43ca-aa3d-1635b13ac1d9" providerId="ADAL" clId="{47F2CAA1-E3D0-2A49-8AAD-95A3044DDA49}" dt="2025-03-19T15:14:39.421" v="5590" actId="167"/>
          <ac:spMkLst>
            <pc:docMk/>
            <pc:sldMk cId="995116751" sldId="2141411129"/>
            <ac:spMk id="18" creationId="{7CAAC20F-3F88-3683-7D5A-A9FBE4A70BE0}"/>
          </ac:spMkLst>
        </pc:spChg>
        <pc:spChg chg="mod">
          <ac:chgData name="Erica Johansen" userId="83785632-4eb7-43ca-aa3d-1635b13ac1d9" providerId="ADAL" clId="{47F2CAA1-E3D0-2A49-8AAD-95A3044DDA49}" dt="2025-03-19T15:52:21.703" v="5819" actId="1036"/>
          <ac:spMkLst>
            <pc:docMk/>
            <pc:sldMk cId="995116751" sldId="2141411129"/>
            <ac:spMk id="19" creationId="{612186BD-4CB8-B9A6-E529-984A2F7BD2F8}"/>
          </ac:spMkLst>
        </pc:spChg>
        <pc:spChg chg="mod">
          <ac:chgData name="Erica Johansen" userId="83785632-4eb7-43ca-aa3d-1635b13ac1d9" providerId="ADAL" clId="{47F2CAA1-E3D0-2A49-8AAD-95A3044DDA49}" dt="2025-03-19T15:52:21.703" v="5819" actId="1036"/>
          <ac:spMkLst>
            <pc:docMk/>
            <pc:sldMk cId="995116751" sldId="2141411129"/>
            <ac:spMk id="20" creationId="{2A114FB2-8CC6-071D-4A14-90826D8B1433}"/>
          </ac:spMkLst>
        </pc:spChg>
        <pc:spChg chg="add mod">
          <ac:chgData name="Erica Johansen" userId="83785632-4eb7-43ca-aa3d-1635b13ac1d9" providerId="ADAL" clId="{47F2CAA1-E3D0-2A49-8AAD-95A3044DDA49}" dt="2025-03-19T15:52:03.454" v="5813" actId="14100"/>
          <ac:spMkLst>
            <pc:docMk/>
            <pc:sldMk cId="995116751" sldId="2141411129"/>
            <ac:spMk id="21" creationId="{811880D8-7D84-893D-170D-055384914F4B}"/>
          </ac:spMkLst>
        </pc:spChg>
        <pc:spChg chg="add mod">
          <ac:chgData name="Erica Johansen" userId="83785632-4eb7-43ca-aa3d-1635b13ac1d9" providerId="ADAL" clId="{47F2CAA1-E3D0-2A49-8AAD-95A3044DDA49}" dt="2025-03-19T15:46:31.119" v="5692" actId="207"/>
          <ac:spMkLst>
            <pc:docMk/>
            <pc:sldMk cId="995116751" sldId="2141411129"/>
            <ac:spMk id="23" creationId="{F60937A0-63DE-FA64-D7A7-5B1D6D0E1FA5}"/>
          </ac:spMkLst>
        </pc:spChg>
        <pc:spChg chg="add del">
          <ac:chgData name="Erica Johansen" userId="83785632-4eb7-43ca-aa3d-1635b13ac1d9" providerId="ADAL" clId="{47F2CAA1-E3D0-2A49-8AAD-95A3044DDA49}" dt="2025-03-19T14:54:49.849" v="5548" actId="478"/>
          <ac:spMkLst>
            <pc:docMk/>
            <pc:sldMk cId="995116751" sldId="2141411129"/>
            <ac:spMk id="24" creationId="{2A0B7BF0-5AAA-DF33-C77D-534932C41138}"/>
          </ac:spMkLst>
        </pc:spChg>
        <pc:spChg chg="add mod">
          <ac:chgData name="Erica Johansen" userId="83785632-4eb7-43ca-aa3d-1635b13ac1d9" providerId="ADAL" clId="{47F2CAA1-E3D0-2A49-8AAD-95A3044DDA49}" dt="2025-03-19T15:52:21.703" v="5819" actId="1036"/>
          <ac:spMkLst>
            <pc:docMk/>
            <pc:sldMk cId="995116751" sldId="2141411129"/>
            <ac:spMk id="28" creationId="{5B81FF06-E2A7-DAA6-90AF-BE4DF9BA793B}"/>
          </ac:spMkLst>
        </pc:spChg>
        <pc:spChg chg="add mod">
          <ac:chgData name="Erica Johansen" userId="83785632-4eb7-43ca-aa3d-1635b13ac1d9" providerId="ADAL" clId="{47F2CAA1-E3D0-2A49-8AAD-95A3044DDA49}" dt="2025-03-19T15:52:21.703" v="5819" actId="1036"/>
          <ac:spMkLst>
            <pc:docMk/>
            <pc:sldMk cId="995116751" sldId="2141411129"/>
            <ac:spMk id="29" creationId="{306F2D14-9519-0ED4-30BB-E0EFF85B8970}"/>
          </ac:spMkLst>
        </pc:spChg>
        <pc:spChg chg="add mod">
          <ac:chgData name="Erica Johansen" userId="83785632-4eb7-43ca-aa3d-1635b13ac1d9" providerId="ADAL" clId="{47F2CAA1-E3D0-2A49-8AAD-95A3044DDA49}" dt="2025-03-19T15:46:36.144" v="5694" actId="207"/>
          <ac:spMkLst>
            <pc:docMk/>
            <pc:sldMk cId="995116751" sldId="2141411129"/>
            <ac:spMk id="30" creationId="{32A7B43A-1BA6-8B0B-223D-E632B5EE1BAA}"/>
          </ac:spMkLst>
        </pc:spChg>
        <pc:spChg chg="add mod">
          <ac:chgData name="Erica Johansen" userId="83785632-4eb7-43ca-aa3d-1635b13ac1d9" providerId="ADAL" clId="{47F2CAA1-E3D0-2A49-8AAD-95A3044DDA49}" dt="2025-03-19T15:52:21.703" v="5819" actId="1036"/>
          <ac:spMkLst>
            <pc:docMk/>
            <pc:sldMk cId="995116751" sldId="2141411129"/>
            <ac:spMk id="31" creationId="{1FA3DED0-4A94-5EF1-4613-347857576C33}"/>
          </ac:spMkLst>
        </pc:spChg>
        <pc:cxnChg chg="mod">
          <ac:chgData name="Erica Johansen" userId="83785632-4eb7-43ca-aa3d-1635b13ac1d9" providerId="ADAL" clId="{47F2CAA1-E3D0-2A49-8AAD-95A3044DDA49}" dt="2025-03-19T15:49:36.580" v="5723" actId="692"/>
          <ac:cxnSpMkLst>
            <pc:docMk/>
            <pc:sldMk cId="995116751" sldId="2141411129"/>
            <ac:cxnSpMk id="22" creationId="{6DB674D8-5AEE-E5BF-C578-C16E38CF0513}"/>
          </ac:cxnSpMkLst>
        </pc:cxnChg>
        <pc:cxnChg chg="mod">
          <ac:chgData name="Erica Johansen" userId="83785632-4eb7-43ca-aa3d-1635b13ac1d9" providerId="ADAL" clId="{47F2CAA1-E3D0-2A49-8AAD-95A3044DDA49}" dt="2025-03-19T15:50:57.156" v="5801" actId="208"/>
          <ac:cxnSpMkLst>
            <pc:docMk/>
            <pc:sldMk cId="995116751" sldId="2141411129"/>
            <ac:cxnSpMk id="25" creationId="{3A1A3DF8-61CF-9A7F-5851-A4F0B5845469}"/>
          </ac:cxnSpMkLst>
        </pc:cxnChg>
        <pc:cxnChg chg="mod">
          <ac:chgData name="Erica Johansen" userId="83785632-4eb7-43ca-aa3d-1635b13ac1d9" providerId="ADAL" clId="{47F2CAA1-E3D0-2A49-8AAD-95A3044DDA49}" dt="2025-03-19T15:51:00.092" v="5802" actId="208"/>
          <ac:cxnSpMkLst>
            <pc:docMk/>
            <pc:sldMk cId="995116751" sldId="2141411129"/>
            <ac:cxnSpMk id="26" creationId="{1104677B-FDE3-6202-6A3F-7F01BCF22D00}"/>
          </ac:cxnSpMkLst>
        </pc:cxnChg>
        <pc:cxnChg chg="mod">
          <ac:chgData name="Erica Johansen" userId="83785632-4eb7-43ca-aa3d-1635b13ac1d9" providerId="ADAL" clId="{47F2CAA1-E3D0-2A49-8AAD-95A3044DDA49}" dt="2025-03-19T15:49:32.609" v="5722" actId="692"/>
          <ac:cxnSpMkLst>
            <pc:docMk/>
            <pc:sldMk cId="995116751" sldId="2141411129"/>
            <ac:cxnSpMk id="27" creationId="{617C4D3C-45BA-D499-9FC4-95D3EC2D1FAC}"/>
          </ac:cxnSpMkLst>
        </pc:cxnChg>
        <pc:cxnChg chg="mod">
          <ac:chgData name="Erica Johansen" userId="83785632-4eb7-43ca-aa3d-1635b13ac1d9" providerId="ADAL" clId="{47F2CAA1-E3D0-2A49-8AAD-95A3044DDA49}" dt="2025-03-19T15:51:00.092" v="5802" actId="208"/>
          <ac:cxnSpMkLst>
            <pc:docMk/>
            <pc:sldMk cId="995116751" sldId="2141411129"/>
            <ac:cxnSpMk id="32" creationId="{9FFEE5EC-A039-B6DC-DC09-DE56C8985CF2}"/>
          </ac:cxnSpMkLst>
        </pc:cxnChg>
        <pc:cxnChg chg="mod">
          <ac:chgData name="Erica Johansen" userId="83785632-4eb7-43ca-aa3d-1635b13ac1d9" providerId="ADAL" clId="{47F2CAA1-E3D0-2A49-8AAD-95A3044DDA49}" dt="2025-03-19T15:50:57.156" v="5801" actId="208"/>
          <ac:cxnSpMkLst>
            <pc:docMk/>
            <pc:sldMk cId="995116751" sldId="2141411129"/>
            <ac:cxnSpMk id="35" creationId="{EAF6FD2C-E61F-B858-1B02-03B07BA3E4F3}"/>
          </ac:cxnSpMkLst>
        </pc:cxnChg>
      </pc:sldChg>
      <pc:sldChg chg="addSp delSp modSp mod">
        <pc:chgData name="Erica Johansen" userId="83785632-4eb7-43ca-aa3d-1635b13ac1d9" providerId="ADAL" clId="{47F2CAA1-E3D0-2A49-8AAD-95A3044DDA49}" dt="2025-03-19T21:09:42.503" v="7644" actId="20577"/>
        <pc:sldMkLst>
          <pc:docMk/>
          <pc:sldMk cId="592723050" sldId="2141411268"/>
        </pc:sldMkLst>
        <pc:spChg chg="mod">
          <ac:chgData name="Erica Johansen" userId="83785632-4eb7-43ca-aa3d-1635b13ac1d9" providerId="ADAL" clId="{47F2CAA1-E3D0-2A49-8AAD-95A3044DDA49}" dt="2025-03-19T21:09:15.880" v="7635" actId="948"/>
          <ac:spMkLst>
            <pc:docMk/>
            <pc:sldMk cId="592723050" sldId="2141411268"/>
            <ac:spMk id="5" creationId="{F44B1B8B-C568-46B6-1D1C-EFF5DB0F5226}"/>
          </ac:spMkLst>
        </pc:spChg>
        <pc:spChg chg="mod">
          <ac:chgData name="Erica Johansen" userId="83785632-4eb7-43ca-aa3d-1635b13ac1d9" providerId="ADAL" clId="{47F2CAA1-E3D0-2A49-8AAD-95A3044DDA49}" dt="2025-03-19T21:09:42.503" v="7644" actId="20577"/>
          <ac:spMkLst>
            <pc:docMk/>
            <pc:sldMk cId="592723050" sldId="2141411268"/>
            <ac:spMk id="6" creationId="{A062D625-D54E-81E1-AE61-F1EC1C3FCF4B}"/>
          </ac:spMkLst>
        </pc:spChg>
        <pc:spChg chg="add mod">
          <ac:chgData name="Erica Johansen" userId="83785632-4eb7-43ca-aa3d-1635b13ac1d9" providerId="ADAL" clId="{47F2CAA1-E3D0-2A49-8AAD-95A3044DDA49}" dt="2025-03-19T21:07:13.570" v="7608" actId="12788"/>
          <ac:spMkLst>
            <pc:docMk/>
            <pc:sldMk cId="592723050" sldId="2141411268"/>
            <ac:spMk id="7" creationId="{3C54107C-AB0A-D3F4-40F3-4445DF391B0F}"/>
          </ac:spMkLst>
        </pc:spChg>
        <pc:spChg chg="add mod">
          <ac:chgData name="Erica Johansen" userId="83785632-4eb7-43ca-aa3d-1635b13ac1d9" providerId="ADAL" clId="{47F2CAA1-E3D0-2A49-8AAD-95A3044DDA49}" dt="2025-03-19T21:07:13.570" v="7608" actId="12788"/>
          <ac:spMkLst>
            <pc:docMk/>
            <pc:sldMk cId="592723050" sldId="2141411268"/>
            <ac:spMk id="9" creationId="{3B8F4334-3637-E8A9-5EC9-74AAB9D80D43}"/>
          </ac:spMkLst>
        </pc:spChg>
        <pc:spChg chg="mod">
          <ac:chgData name="Erica Johansen" userId="83785632-4eb7-43ca-aa3d-1635b13ac1d9" providerId="ADAL" clId="{47F2CAA1-E3D0-2A49-8AAD-95A3044DDA49}" dt="2025-03-19T21:08:49.739" v="7633" actId="1035"/>
          <ac:spMkLst>
            <pc:docMk/>
            <pc:sldMk cId="592723050" sldId="2141411268"/>
            <ac:spMk id="15" creationId="{E6614AFC-FA9D-444A-A00D-5A83C2688C8F}"/>
          </ac:spMkLst>
        </pc:spChg>
        <pc:spChg chg="add del">
          <ac:chgData name="Erica Johansen" userId="83785632-4eb7-43ca-aa3d-1635b13ac1d9" providerId="ADAL" clId="{47F2CAA1-E3D0-2A49-8AAD-95A3044DDA49}" dt="2025-03-19T21:06:48.117" v="7600" actId="478"/>
          <ac:spMkLst>
            <pc:docMk/>
            <pc:sldMk cId="592723050" sldId="2141411268"/>
            <ac:spMk id="17" creationId="{D9332686-F0EE-606B-D3ED-CEA9ACE2C195}"/>
          </ac:spMkLst>
        </pc:spChg>
        <pc:spChg chg="del">
          <ac:chgData name="Erica Johansen" userId="83785632-4eb7-43ca-aa3d-1635b13ac1d9" providerId="ADAL" clId="{47F2CAA1-E3D0-2A49-8AAD-95A3044DDA49}" dt="2025-03-19T21:06:40.609" v="7597" actId="478"/>
          <ac:spMkLst>
            <pc:docMk/>
            <pc:sldMk cId="592723050" sldId="2141411268"/>
            <ac:spMk id="46" creationId="{1E70CBFF-9493-FCE1-34E2-217CB889ED8B}"/>
          </ac:spMkLst>
        </pc:spChg>
        <pc:picChg chg="mod">
          <ac:chgData name="Erica Johansen" userId="83785632-4eb7-43ca-aa3d-1635b13ac1d9" providerId="ADAL" clId="{47F2CAA1-E3D0-2A49-8AAD-95A3044DDA49}" dt="2025-03-19T21:07:22.952" v="7612" actId="1038"/>
          <ac:picMkLst>
            <pc:docMk/>
            <pc:sldMk cId="592723050" sldId="2141411268"/>
            <ac:picMk id="8" creationId="{86C1269A-BEB4-153D-0915-EC5CE1083DDB}"/>
          </ac:picMkLst>
        </pc:picChg>
      </pc:sldChg>
      <pc:sldChg chg="modSp mod">
        <pc:chgData name="Erica Johansen" userId="83785632-4eb7-43ca-aa3d-1635b13ac1d9" providerId="ADAL" clId="{47F2CAA1-E3D0-2A49-8AAD-95A3044DDA49}" dt="2025-03-19T17:24:49.337" v="7161" actId="255"/>
        <pc:sldMkLst>
          <pc:docMk/>
          <pc:sldMk cId="2394266269" sldId="2147375422"/>
        </pc:sldMkLst>
        <pc:spChg chg="mod">
          <ac:chgData name="Erica Johansen" userId="83785632-4eb7-43ca-aa3d-1635b13ac1d9" providerId="ADAL" clId="{47F2CAA1-E3D0-2A49-8AAD-95A3044DDA49}" dt="2025-03-19T17:24:49.337" v="7161" actId="255"/>
          <ac:spMkLst>
            <pc:docMk/>
            <pc:sldMk cId="2394266269" sldId="2147375422"/>
            <ac:spMk id="12" creationId="{80194D19-5A79-26C5-9627-72AB4AD0D1C9}"/>
          </ac:spMkLst>
        </pc:spChg>
        <pc:spChg chg="mod">
          <ac:chgData name="Erica Johansen" userId="83785632-4eb7-43ca-aa3d-1635b13ac1d9" providerId="ADAL" clId="{47F2CAA1-E3D0-2A49-8AAD-95A3044DDA49}" dt="2025-03-19T17:13:25.882" v="6932" actId="207"/>
          <ac:spMkLst>
            <pc:docMk/>
            <pc:sldMk cId="2394266269" sldId="2147375422"/>
            <ac:spMk id="23" creationId="{0E408BD7-8301-7D86-AEDA-AD13B9674A9A}"/>
          </ac:spMkLst>
        </pc:spChg>
      </pc:sldChg>
      <pc:sldChg chg="addSp delSp modSp mod">
        <pc:chgData name="Erica Johansen" userId="83785632-4eb7-43ca-aa3d-1635b13ac1d9" providerId="ADAL" clId="{47F2CAA1-E3D0-2A49-8AAD-95A3044DDA49}" dt="2025-03-19T17:39:18.840" v="7339" actId="207"/>
        <pc:sldMkLst>
          <pc:docMk/>
          <pc:sldMk cId="3683544530" sldId="2147375964"/>
        </pc:sldMkLst>
        <pc:spChg chg="add mod">
          <ac:chgData name="Erica Johansen" userId="83785632-4eb7-43ca-aa3d-1635b13ac1d9" providerId="ADAL" clId="{47F2CAA1-E3D0-2A49-8AAD-95A3044DDA49}" dt="2025-03-19T17:39:18.840" v="7339" actId="207"/>
          <ac:spMkLst>
            <pc:docMk/>
            <pc:sldMk cId="3683544530" sldId="2147375964"/>
            <ac:spMk id="3" creationId="{FE3BAE1C-B8B7-CD37-C9F7-B948D1955F24}"/>
          </ac:spMkLst>
        </pc:spChg>
        <pc:spChg chg="mod">
          <ac:chgData name="Erica Johansen" userId="83785632-4eb7-43ca-aa3d-1635b13ac1d9" providerId="ADAL" clId="{47F2CAA1-E3D0-2A49-8AAD-95A3044DDA49}" dt="2025-03-19T17:37:52.712" v="7321" actId="14100"/>
          <ac:spMkLst>
            <pc:docMk/>
            <pc:sldMk cId="3683544530" sldId="2147375964"/>
            <ac:spMk id="5" creationId="{89421BA6-1D41-8974-1ADC-D9FF44FBDFA3}"/>
          </ac:spMkLst>
        </pc:spChg>
        <pc:spChg chg="mod">
          <ac:chgData name="Erica Johansen" userId="83785632-4eb7-43ca-aa3d-1635b13ac1d9" providerId="ADAL" clId="{47F2CAA1-E3D0-2A49-8AAD-95A3044DDA49}" dt="2025-03-19T17:37:47.293" v="7320" actId="207"/>
          <ac:spMkLst>
            <pc:docMk/>
            <pc:sldMk cId="3683544530" sldId="2147375964"/>
            <ac:spMk id="6" creationId="{A3392A2E-CD8F-4D3E-FFF2-2E30FDBFAF66}"/>
          </ac:spMkLst>
        </pc:spChg>
        <pc:spChg chg="mod">
          <ac:chgData name="Erica Johansen" userId="83785632-4eb7-43ca-aa3d-1635b13ac1d9" providerId="ADAL" clId="{47F2CAA1-E3D0-2A49-8AAD-95A3044DDA49}" dt="2025-03-19T17:35:57.150" v="7301" actId="207"/>
          <ac:spMkLst>
            <pc:docMk/>
            <pc:sldMk cId="3683544530" sldId="2147375964"/>
            <ac:spMk id="7" creationId="{B8ADD73D-35C4-2402-F65B-4788491526F2}"/>
          </ac:spMkLst>
        </pc:spChg>
        <pc:spChg chg="mod">
          <ac:chgData name="Erica Johansen" userId="83785632-4eb7-43ca-aa3d-1635b13ac1d9" providerId="ADAL" clId="{47F2CAA1-E3D0-2A49-8AAD-95A3044DDA49}" dt="2025-03-19T17:38:09.333" v="7328" actId="14100"/>
          <ac:spMkLst>
            <pc:docMk/>
            <pc:sldMk cId="3683544530" sldId="2147375964"/>
            <ac:spMk id="9" creationId="{696C9A0D-004A-A800-0422-0EEB969F6962}"/>
          </ac:spMkLst>
        </pc:spChg>
        <pc:spChg chg="mod">
          <ac:chgData name="Erica Johansen" userId="83785632-4eb7-43ca-aa3d-1635b13ac1d9" providerId="ADAL" clId="{47F2CAA1-E3D0-2A49-8AAD-95A3044DDA49}" dt="2025-03-19T17:38:14.742" v="7329" actId="14100"/>
          <ac:spMkLst>
            <pc:docMk/>
            <pc:sldMk cId="3683544530" sldId="2147375964"/>
            <ac:spMk id="10" creationId="{AEF43B50-86B9-5978-01D6-4D3CF91EB12A}"/>
          </ac:spMkLst>
        </pc:spChg>
        <pc:spChg chg="mod">
          <ac:chgData name="Erica Johansen" userId="83785632-4eb7-43ca-aa3d-1635b13ac1d9" providerId="ADAL" clId="{47F2CAA1-E3D0-2A49-8AAD-95A3044DDA49}" dt="2025-03-19T17:38:51.149" v="7334" actId="1076"/>
          <ac:spMkLst>
            <pc:docMk/>
            <pc:sldMk cId="3683544530" sldId="2147375964"/>
            <ac:spMk id="11" creationId="{B563993C-CA9D-A04A-2768-AC3B56552D7A}"/>
          </ac:spMkLst>
        </pc:spChg>
        <pc:spChg chg="add mod">
          <ac:chgData name="Erica Johansen" userId="83785632-4eb7-43ca-aa3d-1635b13ac1d9" providerId="ADAL" clId="{47F2CAA1-E3D0-2A49-8AAD-95A3044DDA49}" dt="2025-03-19T17:37:06.825" v="7312" actId="12789"/>
          <ac:spMkLst>
            <pc:docMk/>
            <pc:sldMk cId="3683544530" sldId="2147375964"/>
            <ac:spMk id="12" creationId="{47C9C4F2-D066-932F-35DD-6D472B08B7CD}"/>
          </ac:spMkLst>
        </pc:spChg>
        <pc:spChg chg="mod">
          <ac:chgData name="Erica Johansen" userId="83785632-4eb7-43ca-aa3d-1635b13ac1d9" providerId="ADAL" clId="{47F2CAA1-E3D0-2A49-8AAD-95A3044DDA49}" dt="2025-03-19T17:38:22.296" v="7331" actId="14100"/>
          <ac:spMkLst>
            <pc:docMk/>
            <pc:sldMk cId="3683544530" sldId="2147375964"/>
            <ac:spMk id="20" creationId="{D52D8E60-F8FF-72FD-2D23-B4B5F77115F5}"/>
          </ac:spMkLst>
        </pc:spChg>
        <pc:spChg chg="mod">
          <ac:chgData name="Erica Johansen" userId="83785632-4eb7-43ca-aa3d-1635b13ac1d9" providerId="ADAL" clId="{47F2CAA1-E3D0-2A49-8AAD-95A3044DDA49}" dt="2025-03-19T17:38:19.672" v="7330" actId="14100"/>
          <ac:spMkLst>
            <pc:docMk/>
            <pc:sldMk cId="3683544530" sldId="2147375964"/>
            <ac:spMk id="21" creationId="{78284894-4335-0430-E584-E98CDCDB559B}"/>
          </ac:spMkLst>
        </pc:spChg>
        <pc:spChg chg="mod">
          <ac:chgData name="Erica Johansen" userId="83785632-4eb7-43ca-aa3d-1635b13ac1d9" providerId="ADAL" clId="{47F2CAA1-E3D0-2A49-8AAD-95A3044DDA49}" dt="2025-03-19T17:37:47.293" v="7320" actId="207"/>
          <ac:spMkLst>
            <pc:docMk/>
            <pc:sldMk cId="3683544530" sldId="2147375964"/>
            <ac:spMk id="25" creationId="{1BDDA138-BECA-2309-3023-E6E3733FA57A}"/>
          </ac:spMkLst>
        </pc:spChg>
        <pc:spChg chg="del">
          <ac:chgData name="Erica Johansen" userId="83785632-4eb7-43ca-aa3d-1635b13ac1d9" providerId="ADAL" clId="{47F2CAA1-E3D0-2A49-8AAD-95A3044DDA49}" dt="2025-03-19T17:35:14.453" v="7290" actId="478"/>
          <ac:spMkLst>
            <pc:docMk/>
            <pc:sldMk cId="3683544530" sldId="2147375964"/>
            <ac:spMk id="42" creationId="{23B28B66-4D4A-EF68-B132-63C2A5A6F260}"/>
          </ac:spMkLst>
        </pc:spChg>
        <pc:grpChg chg="add mod">
          <ac:chgData name="Erica Johansen" userId="83785632-4eb7-43ca-aa3d-1635b13ac1d9" providerId="ADAL" clId="{47F2CAA1-E3D0-2A49-8AAD-95A3044DDA49}" dt="2025-03-19T17:39:07.369" v="7337" actId="555"/>
          <ac:grpSpMkLst>
            <pc:docMk/>
            <pc:sldMk cId="3683544530" sldId="2147375964"/>
            <ac:grpSpMk id="15" creationId="{36346BBB-17FB-5AFF-F227-7F91CAA90CE2}"/>
          </ac:grpSpMkLst>
        </pc:grpChg>
        <pc:picChg chg="mod">
          <ac:chgData name="Erica Johansen" userId="83785632-4eb7-43ca-aa3d-1635b13ac1d9" providerId="ADAL" clId="{47F2CAA1-E3D0-2A49-8AAD-95A3044DDA49}" dt="2025-03-19T17:39:07.369" v="7337" actId="555"/>
          <ac:picMkLst>
            <pc:docMk/>
            <pc:sldMk cId="3683544530" sldId="2147375964"/>
            <ac:picMk id="8" creationId="{69978BB7-FF9E-6387-A3AF-F2E3A99EC618}"/>
          </ac:picMkLst>
        </pc:picChg>
        <pc:picChg chg="mod">
          <ac:chgData name="Erica Johansen" userId="83785632-4eb7-43ca-aa3d-1635b13ac1d9" providerId="ADAL" clId="{47F2CAA1-E3D0-2A49-8AAD-95A3044DDA49}" dt="2025-03-19T17:39:07.369" v="7337" actId="555"/>
          <ac:picMkLst>
            <pc:docMk/>
            <pc:sldMk cId="3683544530" sldId="2147375964"/>
            <ac:picMk id="13" creationId="{6F1FA177-397E-DBD2-1092-7081CB78B253}"/>
          </ac:picMkLst>
        </pc:picChg>
        <pc:picChg chg="mod modCrop">
          <ac:chgData name="Erica Johansen" userId="83785632-4eb7-43ca-aa3d-1635b13ac1d9" providerId="ADAL" clId="{47F2CAA1-E3D0-2A49-8AAD-95A3044DDA49}" dt="2025-03-19T17:37:06.825" v="7312" actId="12789"/>
          <ac:picMkLst>
            <pc:docMk/>
            <pc:sldMk cId="3683544530" sldId="2147375964"/>
            <ac:picMk id="14" creationId="{392412E6-D568-3A94-4844-81327E8B42D9}"/>
          </ac:picMkLst>
        </pc:picChg>
        <pc:picChg chg="del">
          <ac:chgData name="Erica Johansen" userId="83785632-4eb7-43ca-aa3d-1635b13ac1d9" providerId="ADAL" clId="{47F2CAA1-E3D0-2A49-8AAD-95A3044DDA49}" dt="2025-03-19T17:35:15.946" v="7291" actId="478"/>
          <ac:picMkLst>
            <pc:docMk/>
            <pc:sldMk cId="3683544530" sldId="2147375964"/>
            <ac:picMk id="38" creationId="{5067791C-F29D-F3B3-549F-A4201E322A61}"/>
          </ac:picMkLst>
        </pc:picChg>
      </pc:sldChg>
      <pc:sldChg chg="modSp mod">
        <pc:chgData name="Erica Johansen" userId="83785632-4eb7-43ca-aa3d-1635b13ac1d9" providerId="ADAL" clId="{47F2CAA1-E3D0-2A49-8AAD-95A3044DDA49}" dt="2025-03-19T17:15:46.678" v="6979" actId="1076"/>
        <pc:sldMkLst>
          <pc:docMk/>
          <pc:sldMk cId="526177314" sldId="2147375975"/>
        </pc:sldMkLst>
        <pc:spChg chg="mod">
          <ac:chgData name="Erica Johansen" userId="83785632-4eb7-43ca-aa3d-1635b13ac1d9" providerId="ADAL" clId="{47F2CAA1-E3D0-2A49-8AAD-95A3044DDA49}" dt="2025-03-19T17:15:46.678" v="6979" actId="1076"/>
          <ac:spMkLst>
            <pc:docMk/>
            <pc:sldMk cId="526177314" sldId="2147375975"/>
            <ac:spMk id="5" creationId="{E80F2D27-F8FE-B5FF-BEDC-9208F2A3EE91}"/>
          </ac:spMkLst>
        </pc:spChg>
        <pc:spChg chg="mod">
          <ac:chgData name="Erica Johansen" userId="83785632-4eb7-43ca-aa3d-1635b13ac1d9" providerId="ADAL" clId="{47F2CAA1-E3D0-2A49-8AAD-95A3044DDA49}" dt="2025-03-19T17:13:52.679" v="6935" actId="255"/>
          <ac:spMkLst>
            <pc:docMk/>
            <pc:sldMk cId="526177314" sldId="2147375975"/>
            <ac:spMk id="32" creationId="{1E42A1C7-91B9-F63E-44FF-8B3BE469FB2D}"/>
          </ac:spMkLst>
        </pc:spChg>
        <pc:spChg chg="mod">
          <ac:chgData name="Erica Johansen" userId="83785632-4eb7-43ca-aa3d-1635b13ac1d9" providerId="ADAL" clId="{47F2CAA1-E3D0-2A49-8AAD-95A3044DDA49}" dt="2025-03-19T16:11:52.456" v="5924" actId="1076"/>
          <ac:spMkLst>
            <pc:docMk/>
            <pc:sldMk cId="526177314" sldId="2147375975"/>
            <ac:spMk id="33" creationId="{AD944681-B8C1-65A7-CF8C-012345D0DAC8}"/>
          </ac:spMkLst>
        </pc:spChg>
      </pc:sldChg>
      <pc:sldChg chg="addSp delSp modSp mod">
        <pc:chgData name="Erica Johansen" userId="83785632-4eb7-43ca-aa3d-1635b13ac1d9" providerId="ADAL" clId="{47F2CAA1-E3D0-2A49-8AAD-95A3044DDA49}" dt="2025-03-19T14:39:34.478" v="5117" actId="1076"/>
        <pc:sldMkLst>
          <pc:docMk/>
          <pc:sldMk cId="611456537" sldId="2147376005"/>
        </pc:sldMkLst>
        <pc:spChg chg="mod">
          <ac:chgData name="Erica Johansen" userId="83785632-4eb7-43ca-aa3d-1635b13ac1d9" providerId="ADAL" clId="{47F2CAA1-E3D0-2A49-8AAD-95A3044DDA49}" dt="2025-03-19T14:37:48.744" v="5075" actId="1076"/>
          <ac:spMkLst>
            <pc:docMk/>
            <pc:sldMk cId="611456537" sldId="2147376005"/>
            <ac:spMk id="3" creationId="{11C00A0F-504E-1D7D-9894-5155D317FBD5}"/>
          </ac:spMkLst>
        </pc:spChg>
        <pc:spChg chg="mod">
          <ac:chgData name="Erica Johansen" userId="83785632-4eb7-43ca-aa3d-1635b13ac1d9" providerId="ADAL" clId="{47F2CAA1-E3D0-2A49-8AAD-95A3044DDA49}" dt="2025-03-19T14:39:34.478" v="5117" actId="1076"/>
          <ac:spMkLst>
            <pc:docMk/>
            <pc:sldMk cId="611456537" sldId="2147376005"/>
            <ac:spMk id="5" creationId="{9FD5C7C0-587F-A906-DC84-E64DB7F36BC6}"/>
          </ac:spMkLst>
        </pc:spChg>
        <pc:spChg chg="del mod">
          <ac:chgData name="Erica Johansen" userId="83785632-4eb7-43ca-aa3d-1635b13ac1d9" providerId="ADAL" clId="{47F2CAA1-E3D0-2A49-8AAD-95A3044DDA49}" dt="2025-03-18T20:05:26.620" v="2684" actId="478"/>
          <ac:spMkLst>
            <pc:docMk/>
            <pc:sldMk cId="611456537" sldId="2147376005"/>
            <ac:spMk id="6" creationId="{386CD27B-7FF0-8620-A20D-5B4C5E78114D}"/>
          </ac:spMkLst>
        </pc:spChg>
        <pc:spChg chg="mod">
          <ac:chgData name="Erica Johansen" userId="83785632-4eb7-43ca-aa3d-1635b13ac1d9" providerId="ADAL" clId="{47F2CAA1-E3D0-2A49-8AAD-95A3044DDA49}" dt="2025-03-19T14:31:16.525" v="4866" actId="207"/>
          <ac:spMkLst>
            <pc:docMk/>
            <pc:sldMk cId="611456537" sldId="2147376005"/>
            <ac:spMk id="7" creationId="{32516F4F-A63A-38D5-B2E8-0388B0BDBB91}"/>
          </ac:spMkLst>
        </pc:spChg>
        <pc:spChg chg="mod">
          <ac:chgData name="Erica Johansen" userId="83785632-4eb7-43ca-aa3d-1635b13ac1d9" providerId="ADAL" clId="{47F2CAA1-E3D0-2A49-8AAD-95A3044DDA49}" dt="2025-03-18T20:09:24.397" v="2731" actId="14100"/>
          <ac:spMkLst>
            <pc:docMk/>
            <pc:sldMk cId="611456537" sldId="2147376005"/>
            <ac:spMk id="8" creationId="{132826E1-D638-FE4D-514F-AEDB879D6CC1}"/>
          </ac:spMkLst>
        </pc:spChg>
        <pc:spChg chg="mod">
          <ac:chgData name="Erica Johansen" userId="83785632-4eb7-43ca-aa3d-1635b13ac1d9" providerId="ADAL" clId="{47F2CAA1-E3D0-2A49-8AAD-95A3044DDA49}" dt="2025-03-18T20:09:19.841" v="2730" actId="14100"/>
          <ac:spMkLst>
            <pc:docMk/>
            <pc:sldMk cId="611456537" sldId="2147376005"/>
            <ac:spMk id="9" creationId="{C325B5C6-33C9-9CB5-CB5E-D295319D4FA3}"/>
          </ac:spMkLst>
        </pc:spChg>
        <pc:spChg chg="mod">
          <ac:chgData name="Erica Johansen" userId="83785632-4eb7-43ca-aa3d-1635b13ac1d9" providerId="ADAL" clId="{47F2CAA1-E3D0-2A49-8AAD-95A3044DDA49}" dt="2025-03-18T20:09:04.238" v="2729" actId="14100"/>
          <ac:spMkLst>
            <pc:docMk/>
            <pc:sldMk cId="611456537" sldId="2147376005"/>
            <ac:spMk id="10" creationId="{E8C3763F-3D52-1963-D3B5-1DF36FCE9312}"/>
          </ac:spMkLst>
        </pc:spChg>
        <pc:spChg chg="add del mod">
          <ac:chgData name="Erica Johansen" userId="83785632-4eb7-43ca-aa3d-1635b13ac1d9" providerId="ADAL" clId="{47F2CAA1-E3D0-2A49-8AAD-95A3044DDA49}" dt="2025-03-19T14:30:52.022" v="4862" actId="478"/>
          <ac:spMkLst>
            <pc:docMk/>
            <pc:sldMk cId="611456537" sldId="2147376005"/>
            <ac:spMk id="11" creationId="{99BA9490-092C-62A1-9624-337E4C6D8057}"/>
          </ac:spMkLst>
        </pc:spChg>
        <pc:spChg chg="add mod">
          <ac:chgData name="Erica Johansen" userId="83785632-4eb7-43ca-aa3d-1635b13ac1d9" providerId="ADAL" clId="{47F2CAA1-E3D0-2A49-8AAD-95A3044DDA49}" dt="2025-03-19T14:37:01.276" v="5057" actId="14100"/>
          <ac:spMkLst>
            <pc:docMk/>
            <pc:sldMk cId="611456537" sldId="2147376005"/>
            <ac:spMk id="12" creationId="{D29F1482-6D87-4ED8-C4D2-72F255040743}"/>
          </ac:spMkLst>
        </pc:spChg>
        <pc:spChg chg="add mod">
          <ac:chgData name="Erica Johansen" userId="83785632-4eb7-43ca-aa3d-1635b13ac1d9" providerId="ADAL" clId="{47F2CAA1-E3D0-2A49-8AAD-95A3044DDA49}" dt="2025-03-19T14:33:03.099" v="4944" actId="14100"/>
          <ac:spMkLst>
            <pc:docMk/>
            <pc:sldMk cId="611456537" sldId="2147376005"/>
            <ac:spMk id="13" creationId="{FD3D06A5-F032-BF00-441C-8BA018A6FD55}"/>
          </ac:spMkLst>
        </pc:spChg>
        <pc:spChg chg="mod">
          <ac:chgData name="Erica Johansen" userId="83785632-4eb7-43ca-aa3d-1635b13ac1d9" providerId="ADAL" clId="{47F2CAA1-E3D0-2A49-8AAD-95A3044DDA49}" dt="2025-03-19T14:36:19.460" v="5046" actId="207"/>
          <ac:spMkLst>
            <pc:docMk/>
            <pc:sldMk cId="611456537" sldId="2147376005"/>
            <ac:spMk id="15" creationId="{9CFE515A-C40A-C93B-76E6-EB181FF338F1}"/>
          </ac:spMkLst>
        </pc:spChg>
        <pc:spChg chg="mod">
          <ac:chgData name="Erica Johansen" userId="83785632-4eb7-43ca-aa3d-1635b13ac1d9" providerId="ADAL" clId="{47F2CAA1-E3D0-2A49-8AAD-95A3044DDA49}" dt="2025-03-19T14:36:19.460" v="5046" actId="207"/>
          <ac:spMkLst>
            <pc:docMk/>
            <pc:sldMk cId="611456537" sldId="2147376005"/>
            <ac:spMk id="16" creationId="{9F54C5DA-ABC0-8086-22CB-7292AC19354A}"/>
          </ac:spMkLst>
        </pc:spChg>
        <pc:spChg chg="add mod">
          <ac:chgData name="Erica Johansen" userId="83785632-4eb7-43ca-aa3d-1635b13ac1d9" providerId="ADAL" clId="{47F2CAA1-E3D0-2A49-8AAD-95A3044DDA49}" dt="2025-03-19T14:33:16.427" v="4951" actId="14100"/>
          <ac:spMkLst>
            <pc:docMk/>
            <pc:sldMk cId="611456537" sldId="2147376005"/>
            <ac:spMk id="17" creationId="{655BB770-F115-FDB9-A7D1-5E0798A15C31}"/>
          </ac:spMkLst>
        </pc:spChg>
        <pc:spChg chg="add mod">
          <ac:chgData name="Erica Johansen" userId="83785632-4eb7-43ca-aa3d-1635b13ac1d9" providerId="ADAL" clId="{47F2CAA1-E3D0-2A49-8AAD-95A3044DDA49}" dt="2025-03-19T14:37:06.919" v="5059" actId="14100"/>
          <ac:spMkLst>
            <pc:docMk/>
            <pc:sldMk cId="611456537" sldId="2147376005"/>
            <ac:spMk id="18" creationId="{45C81C71-A59E-51A1-9182-844515BA5528}"/>
          </ac:spMkLst>
        </pc:spChg>
        <pc:spChg chg="mod">
          <ac:chgData name="Erica Johansen" userId="83785632-4eb7-43ca-aa3d-1635b13ac1d9" providerId="ADAL" clId="{47F2CAA1-E3D0-2A49-8AAD-95A3044DDA49}" dt="2025-03-19T14:36:19.460" v="5046" actId="207"/>
          <ac:spMkLst>
            <pc:docMk/>
            <pc:sldMk cId="611456537" sldId="2147376005"/>
            <ac:spMk id="19" creationId="{22EF0EFA-785C-95E2-6CC0-67D2EABAB3A3}"/>
          </ac:spMkLst>
        </pc:spChg>
        <pc:spChg chg="mod">
          <ac:chgData name="Erica Johansen" userId="83785632-4eb7-43ca-aa3d-1635b13ac1d9" providerId="ADAL" clId="{47F2CAA1-E3D0-2A49-8AAD-95A3044DDA49}" dt="2025-03-19T14:36:19.460" v="5046" actId="207"/>
          <ac:spMkLst>
            <pc:docMk/>
            <pc:sldMk cId="611456537" sldId="2147376005"/>
            <ac:spMk id="20" creationId="{1B8C2A8E-96B5-BCD0-4854-84D943E15861}"/>
          </ac:spMkLst>
        </pc:spChg>
        <pc:spChg chg="mod">
          <ac:chgData name="Erica Johansen" userId="83785632-4eb7-43ca-aa3d-1635b13ac1d9" providerId="ADAL" clId="{47F2CAA1-E3D0-2A49-8AAD-95A3044DDA49}" dt="2025-03-19T14:36:19.460" v="5046" actId="207"/>
          <ac:spMkLst>
            <pc:docMk/>
            <pc:sldMk cId="611456537" sldId="2147376005"/>
            <ac:spMk id="21" creationId="{695BA663-46DA-8FFA-2C28-E388A7912A51}"/>
          </ac:spMkLst>
        </pc:spChg>
        <pc:spChg chg="mod">
          <ac:chgData name="Erica Johansen" userId="83785632-4eb7-43ca-aa3d-1635b13ac1d9" providerId="ADAL" clId="{47F2CAA1-E3D0-2A49-8AAD-95A3044DDA49}" dt="2025-03-19T14:36:19.460" v="5046" actId="207"/>
          <ac:spMkLst>
            <pc:docMk/>
            <pc:sldMk cId="611456537" sldId="2147376005"/>
            <ac:spMk id="22" creationId="{3210A0E2-B1EB-3325-BD7E-1D7964BF39B1}"/>
          </ac:spMkLst>
        </pc:spChg>
        <pc:spChg chg="mod">
          <ac:chgData name="Erica Johansen" userId="83785632-4eb7-43ca-aa3d-1635b13ac1d9" providerId="ADAL" clId="{47F2CAA1-E3D0-2A49-8AAD-95A3044DDA49}" dt="2025-03-19T14:36:19.460" v="5046" actId="207"/>
          <ac:spMkLst>
            <pc:docMk/>
            <pc:sldMk cId="611456537" sldId="2147376005"/>
            <ac:spMk id="23" creationId="{220F2193-B660-D017-D77D-206C099F4CAE}"/>
          </ac:spMkLst>
        </pc:spChg>
        <pc:spChg chg="mod">
          <ac:chgData name="Erica Johansen" userId="83785632-4eb7-43ca-aa3d-1635b13ac1d9" providerId="ADAL" clId="{47F2CAA1-E3D0-2A49-8AAD-95A3044DDA49}" dt="2025-03-19T14:38:57.875" v="5110" actId="207"/>
          <ac:spMkLst>
            <pc:docMk/>
            <pc:sldMk cId="611456537" sldId="2147376005"/>
            <ac:spMk id="25" creationId="{61B79513-4DA3-B5E9-168A-47D787F5D8DA}"/>
          </ac:spMkLst>
        </pc:spChg>
        <pc:spChg chg="mod">
          <ac:chgData name="Erica Johansen" userId="83785632-4eb7-43ca-aa3d-1635b13ac1d9" providerId="ADAL" clId="{47F2CAA1-E3D0-2A49-8AAD-95A3044DDA49}" dt="2025-03-19T14:38:57.875" v="5110" actId="207"/>
          <ac:spMkLst>
            <pc:docMk/>
            <pc:sldMk cId="611456537" sldId="2147376005"/>
            <ac:spMk id="26" creationId="{24406C9D-7BCF-BA67-9FB8-EB7169D719B0}"/>
          </ac:spMkLst>
        </pc:spChg>
        <pc:spChg chg="mod">
          <ac:chgData name="Erica Johansen" userId="83785632-4eb7-43ca-aa3d-1635b13ac1d9" providerId="ADAL" clId="{47F2CAA1-E3D0-2A49-8AAD-95A3044DDA49}" dt="2025-03-19T14:38:57.875" v="5110" actId="207"/>
          <ac:spMkLst>
            <pc:docMk/>
            <pc:sldMk cId="611456537" sldId="2147376005"/>
            <ac:spMk id="30" creationId="{440AA280-CAD2-9F53-0596-BF2A323B678A}"/>
          </ac:spMkLst>
        </pc:spChg>
        <pc:spChg chg="mod">
          <ac:chgData name="Erica Johansen" userId="83785632-4eb7-43ca-aa3d-1635b13ac1d9" providerId="ADAL" clId="{47F2CAA1-E3D0-2A49-8AAD-95A3044DDA49}" dt="2025-03-19T14:38:57.875" v="5110" actId="207"/>
          <ac:spMkLst>
            <pc:docMk/>
            <pc:sldMk cId="611456537" sldId="2147376005"/>
            <ac:spMk id="31" creationId="{4742BC04-AF16-A9BB-3879-B28FA4B79C6F}"/>
          </ac:spMkLst>
        </pc:spChg>
        <pc:spChg chg="add mod">
          <ac:chgData name="Erica Johansen" userId="83785632-4eb7-43ca-aa3d-1635b13ac1d9" providerId="ADAL" clId="{47F2CAA1-E3D0-2A49-8AAD-95A3044DDA49}" dt="2025-03-19T14:38:08.872" v="5082" actId="1037"/>
          <ac:spMkLst>
            <pc:docMk/>
            <pc:sldMk cId="611456537" sldId="2147376005"/>
            <ac:spMk id="34" creationId="{3DDB5F4F-7ABB-89CA-B186-059B10060538}"/>
          </ac:spMkLst>
        </pc:spChg>
        <pc:spChg chg="mod">
          <ac:chgData name="Erica Johansen" userId="83785632-4eb7-43ca-aa3d-1635b13ac1d9" providerId="ADAL" clId="{47F2CAA1-E3D0-2A49-8AAD-95A3044DDA49}" dt="2025-03-19T14:38:57.875" v="5110" actId="207"/>
          <ac:spMkLst>
            <pc:docMk/>
            <pc:sldMk cId="611456537" sldId="2147376005"/>
            <ac:spMk id="35" creationId="{87EBBEF7-8A4A-6273-B6B6-2A19FFB89F4F}"/>
          </ac:spMkLst>
        </pc:spChg>
        <pc:spChg chg="mod">
          <ac:chgData name="Erica Johansen" userId="83785632-4eb7-43ca-aa3d-1635b13ac1d9" providerId="ADAL" clId="{47F2CAA1-E3D0-2A49-8AAD-95A3044DDA49}" dt="2025-03-19T14:38:57.875" v="5110" actId="207"/>
          <ac:spMkLst>
            <pc:docMk/>
            <pc:sldMk cId="611456537" sldId="2147376005"/>
            <ac:spMk id="36" creationId="{772C06E3-C42F-7C50-22FE-928C72548073}"/>
          </ac:spMkLst>
        </pc:spChg>
        <pc:spChg chg="mod">
          <ac:chgData name="Erica Johansen" userId="83785632-4eb7-43ca-aa3d-1635b13ac1d9" providerId="ADAL" clId="{47F2CAA1-E3D0-2A49-8AAD-95A3044DDA49}" dt="2025-03-19T14:38:57.875" v="5110" actId="207"/>
          <ac:spMkLst>
            <pc:docMk/>
            <pc:sldMk cId="611456537" sldId="2147376005"/>
            <ac:spMk id="37" creationId="{6F4163BC-7B8E-8807-449A-BDD93EA7A250}"/>
          </ac:spMkLst>
        </pc:spChg>
        <pc:spChg chg="del mod">
          <ac:chgData name="Erica Johansen" userId="83785632-4eb7-43ca-aa3d-1635b13ac1d9" providerId="ADAL" clId="{47F2CAA1-E3D0-2A49-8AAD-95A3044DDA49}" dt="2025-03-18T20:06:42.755" v="2703" actId="478"/>
          <ac:spMkLst>
            <pc:docMk/>
            <pc:sldMk cId="611456537" sldId="2147376005"/>
            <ac:spMk id="38" creationId="{716A6260-D760-5255-26A7-72BC0AC89821}"/>
          </ac:spMkLst>
        </pc:spChg>
        <pc:spChg chg="del mod">
          <ac:chgData name="Erica Johansen" userId="83785632-4eb7-43ca-aa3d-1635b13ac1d9" providerId="ADAL" clId="{47F2CAA1-E3D0-2A49-8AAD-95A3044DDA49}" dt="2025-03-18T20:05:57.996" v="2692" actId="478"/>
          <ac:spMkLst>
            <pc:docMk/>
            <pc:sldMk cId="611456537" sldId="2147376005"/>
            <ac:spMk id="39" creationId="{088EB4BD-4CEE-6C05-885F-4AC558C6957C}"/>
          </ac:spMkLst>
        </pc:spChg>
        <pc:spChg chg="del mod">
          <ac:chgData name="Erica Johansen" userId="83785632-4eb7-43ca-aa3d-1635b13ac1d9" providerId="ADAL" clId="{47F2CAA1-E3D0-2A49-8AAD-95A3044DDA49}" dt="2025-03-18T20:08:27.741" v="2723" actId="478"/>
          <ac:spMkLst>
            <pc:docMk/>
            <pc:sldMk cId="611456537" sldId="2147376005"/>
            <ac:spMk id="40" creationId="{7C3B1BDD-A188-5146-396E-CD51B7848BAD}"/>
          </ac:spMkLst>
        </pc:spChg>
        <pc:spChg chg="del mod">
          <ac:chgData name="Erica Johansen" userId="83785632-4eb7-43ca-aa3d-1635b13ac1d9" providerId="ADAL" clId="{47F2CAA1-E3D0-2A49-8AAD-95A3044DDA49}" dt="2025-03-18T20:07:18.207" v="2710" actId="478"/>
          <ac:spMkLst>
            <pc:docMk/>
            <pc:sldMk cId="611456537" sldId="2147376005"/>
            <ac:spMk id="41" creationId="{1F2CF97C-95A4-633F-EDA6-796CD682E653}"/>
          </ac:spMkLst>
        </pc:spChg>
        <pc:spChg chg="mod">
          <ac:chgData name="Erica Johansen" userId="83785632-4eb7-43ca-aa3d-1635b13ac1d9" providerId="ADAL" clId="{47F2CAA1-E3D0-2A49-8AAD-95A3044DDA49}" dt="2025-03-19T14:39:28.622" v="5116" actId="554"/>
          <ac:spMkLst>
            <pc:docMk/>
            <pc:sldMk cId="611456537" sldId="2147376005"/>
            <ac:spMk id="42" creationId="{7C36DE2D-281C-67F4-3CEC-08D6365583DF}"/>
          </ac:spMkLst>
        </pc:spChg>
        <pc:spChg chg="mod">
          <ac:chgData name="Erica Johansen" userId="83785632-4eb7-43ca-aa3d-1635b13ac1d9" providerId="ADAL" clId="{47F2CAA1-E3D0-2A49-8AAD-95A3044DDA49}" dt="2025-03-19T14:39:28.622" v="5116" actId="554"/>
          <ac:spMkLst>
            <pc:docMk/>
            <pc:sldMk cId="611456537" sldId="2147376005"/>
            <ac:spMk id="43" creationId="{77DC845D-86B0-935E-7543-4499D6ADF65D}"/>
          </ac:spMkLst>
        </pc:spChg>
        <pc:spChg chg="mod">
          <ac:chgData name="Erica Johansen" userId="83785632-4eb7-43ca-aa3d-1635b13ac1d9" providerId="ADAL" clId="{47F2CAA1-E3D0-2A49-8AAD-95A3044DDA49}" dt="2025-03-19T14:39:24.006" v="5115" actId="554"/>
          <ac:spMkLst>
            <pc:docMk/>
            <pc:sldMk cId="611456537" sldId="2147376005"/>
            <ac:spMk id="44" creationId="{CFA90552-BEF0-2050-AE2C-E2A57729E50E}"/>
          </ac:spMkLst>
        </pc:spChg>
        <pc:spChg chg="mod">
          <ac:chgData name="Erica Johansen" userId="83785632-4eb7-43ca-aa3d-1635b13ac1d9" providerId="ADAL" clId="{47F2CAA1-E3D0-2A49-8AAD-95A3044DDA49}" dt="2025-03-19T14:39:24.006" v="5115" actId="554"/>
          <ac:spMkLst>
            <pc:docMk/>
            <pc:sldMk cId="611456537" sldId="2147376005"/>
            <ac:spMk id="45" creationId="{80D5682F-C15D-2B5A-7A0E-5231BC045CC2}"/>
          </ac:spMkLst>
        </pc:spChg>
        <pc:spChg chg="mod">
          <ac:chgData name="Erica Johansen" userId="83785632-4eb7-43ca-aa3d-1635b13ac1d9" providerId="ADAL" clId="{47F2CAA1-E3D0-2A49-8AAD-95A3044DDA49}" dt="2025-03-19T14:38:57.875" v="5110" actId="207"/>
          <ac:spMkLst>
            <pc:docMk/>
            <pc:sldMk cId="611456537" sldId="2147376005"/>
            <ac:spMk id="46" creationId="{6C41F183-E4ED-5656-742D-C6A260B81266}"/>
          </ac:spMkLst>
        </pc:spChg>
        <pc:spChg chg="mod">
          <ac:chgData name="Erica Johansen" userId="83785632-4eb7-43ca-aa3d-1635b13ac1d9" providerId="ADAL" clId="{47F2CAA1-E3D0-2A49-8AAD-95A3044DDA49}" dt="2025-03-19T14:38:57.875" v="5110" actId="207"/>
          <ac:spMkLst>
            <pc:docMk/>
            <pc:sldMk cId="611456537" sldId="2147376005"/>
            <ac:spMk id="47" creationId="{73209EAC-3FAC-D1C1-B168-36FC1327DF2A}"/>
          </ac:spMkLst>
        </pc:spChg>
        <pc:spChg chg="mod">
          <ac:chgData name="Erica Johansen" userId="83785632-4eb7-43ca-aa3d-1635b13ac1d9" providerId="ADAL" clId="{47F2CAA1-E3D0-2A49-8AAD-95A3044DDA49}" dt="2025-03-19T14:38:57.875" v="5110" actId="207"/>
          <ac:spMkLst>
            <pc:docMk/>
            <pc:sldMk cId="611456537" sldId="2147376005"/>
            <ac:spMk id="49" creationId="{90DCC2F8-1C54-4E66-B331-58B6E5BAF4C8}"/>
          </ac:spMkLst>
        </pc:spChg>
        <pc:spChg chg="del mod">
          <ac:chgData name="Erica Johansen" userId="83785632-4eb7-43ca-aa3d-1635b13ac1d9" providerId="ADAL" clId="{47F2CAA1-E3D0-2A49-8AAD-95A3044DDA49}" dt="2025-03-19T14:37:13.986" v="5063" actId="478"/>
          <ac:spMkLst>
            <pc:docMk/>
            <pc:sldMk cId="611456537" sldId="2147376005"/>
            <ac:spMk id="50" creationId="{97949DD5-61E0-A7E0-3BD0-AFF31CCA4ABE}"/>
          </ac:spMkLst>
        </pc:spChg>
        <pc:spChg chg="add del mod">
          <ac:chgData name="Erica Johansen" userId="83785632-4eb7-43ca-aa3d-1635b13ac1d9" providerId="ADAL" clId="{47F2CAA1-E3D0-2A49-8AAD-95A3044DDA49}" dt="2025-03-19T14:33:37.850" v="4968" actId="478"/>
          <ac:spMkLst>
            <pc:docMk/>
            <pc:sldMk cId="611456537" sldId="2147376005"/>
            <ac:spMk id="51" creationId="{320791E2-F635-7F23-295A-F280228DCA45}"/>
          </ac:spMkLst>
        </pc:spChg>
        <pc:spChg chg="del mod">
          <ac:chgData name="Erica Johansen" userId="83785632-4eb7-43ca-aa3d-1635b13ac1d9" providerId="ADAL" clId="{47F2CAA1-E3D0-2A49-8AAD-95A3044DDA49}" dt="2025-03-19T14:31:34.803" v="4870" actId="478"/>
          <ac:spMkLst>
            <pc:docMk/>
            <pc:sldMk cId="611456537" sldId="2147376005"/>
            <ac:spMk id="52" creationId="{910D2CA5-FCEA-C568-8B6B-7378D1E12F44}"/>
          </ac:spMkLst>
        </pc:spChg>
        <pc:spChg chg="del mod">
          <ac:chgData name="Erica Johansen" userId="83785632-4eb7-43ca-aa3d-1635b13ac1d9" providerId="ADAL" clId="{47F2CAA1-E3D0-2A49-8AAD-95A3044DDA49}" dt="2025-03-19T14:33:23.538" v="4958" actId="478"/>
          <ac:spMkLst>
            <pc:docMk/>
            <pc:sldMk cId="611456537" sldId="2147376005"/>
            <ac:spMk id="53" creationId="{4950F4A4-F2F2-53A7-5FD9-3730BDACB589}"/>
          </ac:spMkLst>
        </pc:spChg>
        <pc:spChg chg="del mod">
          <ac:chgData name="Erica Johansen" userId="83785632-4eb7-43ca-aa3d-1635b13ac1d9" providerId="ADAL" clId="{47F2CAA1-E3D0-2A49-8AAD-95A3044DDA49}" dt="2025-03-19T14:37:11.212" v="5061" actId="478"/>
          <ac:spMkLst>
            <pc:docMk/>
            <pc:sldMk cId="611456537" sldId="2147376005"/>
            <ac:spMk id="54" creationId="{CEB1A823-F2A3-FC23-9B55-0E73E2A40240}"/>
          </ac:spMkLst>
        </pc:spChg>
        <pc:spChg chg="add mod">
          <ac:chgData name="Erica Johansen" userId="83785632-4eb7-43ca-aa3d-1635b13ac1d9" providerId="ADAL" clId="{47F2CAA1-E3D0-2A49-8AAD-95A3044DDA49}" dt="2025-03-19T14:38:08.872" v="5082" actId="1037"/>
          <ac:spMkLst>
            <pc:docMk/>
            <pc:sldMk cId="611456537" sldId="2147376005"/>
            <ac:spMk id="56" creationId="{42B95AE9-A9D3-A1EA-0C6C-6E70537B274B}"/>
          </ac:spMkLst>
        </pc:spChg>
        <pc:spChg chg="add del mod">
          <ac:chgData name="Erica Johansen" userId="83785632-4eb7-43ca-aa3d-1635b13ac1d9" providerId="ADAL" clId="{47F2CAA1-E3D0-2A49-8AAD-95A3044DDA49}" dt="2025-03-19T14:36:02.559" v="5043" actId="478"/>
          <ac:spMkLst>
            <pc:docMk/>
            <pc:sldMk cId="611456537" sldId="2147376005"/>
            <ac:spMk id="57" creationId="{936DE78B-51F3-0567-D933-335122E76E44}"/>
          </ac:spMkLst>
        </pc:spChg>
        <pc:spChg chg="add del mod">
          <ac:chgData name="Erica Johansen" userId="83785632-4eb7-43ca-aa3d-1635b13ac1d9" providerId="ADAL" clId="{47F2CAA1-E3D0-2A49-8AAD-95A3044DDA49}" dt="2025-03-19T14:37:23.737" v="5070" actId="478"/>
          <ac:spMkLst>
            <pc:docMk/>
            <pc:sldMk cId="611456537" sldId="2147376005"/>
            <ac:spMk id="58" creationId="{B4D340BA-33FA-4229-09BA-D96A2D2508E2}"/>
          </ac:spMkLst>
        </pc:spChg>
        <pc:spChg chg="add mod">
          <ac:chgData name="Erica Johansen" userId="83785632-4eb7-43ca-aa3d-1635b13ac1d9" providerId="ADAL" clId="{47F2CAA1-E3D0-2A49-8AAD-95A3044DDA49}" dt="2025-03-19T14:38:28.258" v="5097" actId="208"/>
          <ac:spMkLst>
            <pc:docMk/>
            <pc:sldMk cId="611456537" sldId="2147376005"/>
            <ac:spMk id="59" creationId="{3CD01C98-3EE9-F1DB-757A-838AC729B895}"/>
          </ac:spMkLst>
        </pc:spChg>
        <pc:spChg chg="add mod">
          <ac:chgData name="Erica Johansen" userId="83785632-4eb7-43ca-aa3d-1635b13ac1d9" providerId="ADAL" clId="{47F2CAA1-E3D0-2A49-8AAD-95A3044DDA49}" dt="2025-03-19T14:39:12.154" v="5114" actId="12789"/>
          <ac:spMkLst>
            <pc:docMk/>
            <pc:sldMk cId="611456537" sldId="2147376005"/>
            <ac:spMk id="60" creationId="{08B51859-4765-83A9-C8EC-E4DA95FD4B44}"/>
          </ac:spMkLst>
        </pc:spChg>
        <pc:spChg chg="add del mod">
          <ac:chgData name="Erica Johansen" userId="83785632-4eb7-43ca-aa3d-1635b13ac1d9" providerId="ADAL" clId="{47F2CAA1-E3D0-2A49-8AAD-95A3044DDA49}" dt="2025-03-19T14:38:21.327" v="5094" actId="478"/>
          <ac:spMkLst>
            <pc:docMk/>
            <pc:sldMk cId="611456537" sldId="2147376005"/>
            <ac:spMk id="61" creationId="{F3DA411D-292A-FAAD-9825-EE30E84C8554}"/>
          </ac:spMkLst>
        </pc:spChg>
        <pc:spChg chg="mod">
          <ac:chgData name="Erica Johansen" userId="83785632-4eb7-43ca-aa3d-1635b13ac1d9" providerId="ADAL" clId="{47F2CAA1-E3D0-2A49-8AAD-95A3044DDA49}" dt="2025-03-19T14:36:15.243" v="5045" actId="207"/>
          <ac:spMkLst>
            <pc:docMk/>
            <pc:sldMk cId="611456537" sldId="2147376005"/>
            <ac:spMk id="81" creationId="{9B411CAB-1698-1F82-D0A7-9FD4CE360C55}"/>
          </ac:spMkLst>
        </pc:spChg>
        <pc:spChg chg="mod">
          <ac:chgData name="Erica Johansen" userId="83785632-4eb7-43ca-aa3d-1635b13ac1d9" providerId="ADAL" clId="{47F2CAA1-E3D0-2A49-8AAD-95A3044DDA49}" dt="2025-03-19T14:36:15.243" v="5045" actId="207"/>
          <ac:spMkLst>
            <pc:docMk/>
            <pc:sldMk cId="611456537" sldId="2147376005"/>
            <ac:spMk id="83" creationId="{528B59C8-3A57-A5D5-0696-11B8CC6A28BE}"/>
          </ac:spMkLst>
        </pc:spChg>
        <pc:spChg chg="mod">
          <ac:chgData name="Erica Johansen" userId="83785632-4eb7-43ca-aa3d-1635b13ac1d9" providerId="ADAL" clId="{47F2CAA1-E3D0-2A49-8AAD-95A3044DDA49}" dt="2025-03-19T14:36:15.243" v="5045" actId="207"/>
          <ac:spMkLst>
            <pc:docMk/>
            <pc:sldMk cId="611456537" sldId="2147376005"/>
            <ac:spMk id="86" creationId="{8DEC70DC-E4E7-B371-8DB9-1AD3ADD159A8}"/>
          </ac:spMkLst>
        </pc:spChg>
        <pc:spChg chg="mod">
          <ac:chgData name="Erica Johansen" userId="83785632-4eb7-43ca-aa3d-1635b13ac1d9" providerId="ADAL" clId="{47F2CAA1-E3D0-2A49-8AAD-95A3044DDA49}" dt="2025-03-19T14:36:15.243" v="5045" actId="207"/>
          <ac:spMkLst>
            <pc:docMk/>
            <pc:sldMk cId="611456537" sldId="2147376005"/>
            <ac:spMk id="88" creationId="{78E428FC-098B-739A-74D2-5BC426B4255E}"/>
          </ac:spMkLst>
        </pc:spChg>
        <pc:spChg chg="mod">
          <ac:chgData name="Erica Johansen" userId="83785632-4eb7-43ca-aa3d-1635b13ac1d9" providerId="ADAL" clId="{47F2CAA1-E3D0-2A49-8AAD-95A3044DDA49}" dt="2025-03-19T14:36:15.243" v="5045" actId="207"/>
          <ac:spMkLst>
            <pc:docMk/>
            <pc:sldMk cId="611456537" sldId="2147376005"/>
            <ac:spMk id="90" creationId="{97A2DF60-27D7-FD6D-D626-DF4B2CEDC6F1}"/>
          </ac:spMkLst>
        </pc:spChg>
        <pc:spChg chg="mod">
          <ac:chgData name="Erica Johansen" userId="83785632-4eb7-43ca-aa3d-1635b13ac1d9" providerId="ADAL" clId="{47F2CAA1-E3D0-2A49-8AAD-95A3044DDA49}" dt="2025-03-19T14:36:15.243" v="5045" actId="207"/>
          <ac:spMkLst>
            <pc:docMk/>
            <pc:sldMk cId="611456537" sldId="2147376005"/>
            <ac:spMk id="91" creationId="{034B164B-F5B5-B356-C112-51C283F66D06}"/>
          </ac:spMkLst>
        </pc:spChg>
        <pc:spChg chg="mod">
          <ac:chgData name="Erica Johansen" userId="83785632-4eb7-43ca-aa3d-1635b13ac1d9" providerId="ADAL" clId="{47F2CAA1-E3D0-2A49-8AAD-95A3044DDA49}" dt="2025-03-19T14:36:15.243" v="5045" actId="207"/>
          <ac:spMkLst>
            <pc:docMk/>
            <pc:sldMk cId="611456537" sldId="2147376005"/>
            <ac:spMk id="92" creationId="{D6F2C876-89B3-8952-E336-34307221D359}"/>
          </ac:spMkLst>
        </pc:spChg>
        <pc:spChg chg="mod">
          <ac:chgData name="Erica Johansen" userId="83785632-4eb7-43ca-aa3d-1635b13ac1d9" providerId="ADAL" clId="{47F2CAA1-E3D0-2A49-8AAD-95A3044DDA49}" dt="2025-03-19T14:36:15.243" v="5045" actId="207"/>
          <ac:spMkLst>
            <pc:docMk/>
            <pc:sldMk cId="611456537" sldId="2147376005"/>
            <ac:spMk id="93" creationId="{EC58B3F0-45C6-4B45-F1CC-D82F8E9426AF}"/>
          </ac:spMkLst>
        </pc:spChg>
        <pc:spChg chg="mod">
          <ac:chgData name="Erica Johansen" userId="83785632-4eb7-43ca-aa3d-1635b13ac1d9" providerId="ADAL" clId="{47F2CAA1-E3D0-2A49-8AAD-95A3044DDA49}" dt="2025-03-19T14:36:15.243" v="5045" actId="207"/>
          <ac:spMkLst>
            <pc:docMk/>
            <pc:sldMk cId="611456537" sldId="2147376005"/>
            <ac:spMk id="96" creationId="{FF74A64C-5878-2878-0CA2-F9B65EDEE646}"/>
          </ac:spMkLst>
        </pc:spChg>
        <pc:spChg chg="mod">
          <ac:chgData name="Erica Johansen" userId="83785632-4eb7-43ca-aa3d-1635b13ac1d9" providerId="ADAL" clId="{47F2CAA1-E3D0-2A49-8AAD-95A3044DDA49}" dt="2025-03-19T14:36:15.243" v="5045" actId="207"/>
          <ac:spMkLst>
            <pc:docMk/>
            <pc:sldMk cId="611456537" sldId="2147376005"/>
            <ac:spMk id="97" creationId="{3B07AAA4-6F9F-CB20-687C-0A32377FB9A3}"/>
          </ac:spMkLst>
        </pc:spChg>
        <pc:spChg chg="mod">
          <ac:chgData name="Erica Johansen" userId="83785632-4eb7-43ca-aa3d-1635b13ac1d9" providerId="ADAL" clId="{47F2CAA1-E3D0-2A49-8AAD-95A3044DDA49}" dt="2025-03-19T14:38:49.361" v="5105" actId="1076"/>
          <ac:spMkLst>
            <pc:docMk/>
            <pc:sldMk cId="611456537" sldId="2147376005"/>
            <ac:spMk id="103" creationId="{958A996E-800F-AB39-DEDE-4CA521239F73}"/>
          </ac:spMkLst>
        </pc:spChg>
        <pc:grpChg chg="mod">
          <ac:chgData name="Erica Johansen" userId="83785632-4eb7-43ca-aa3d-1635b13ac1d9" providerId="ADAL" clId="{47F2CAA1-E3D0-2A49-8AAD-95A3044DDA49}" dt="2025-03-19T14:38:08.872" v="5082" actId="1037"/>
          <ac:grpSpMkLst>
            <pc:docMk/>
            <pc:sldMk cId="611456537" sldId="2147376005"/>
            <ac:grpSpMk id="14" creationId="{17C714BB-AF7D-2E6C-6A91-B8A40D070A82}"/>
          </ac:grpSpMkLst>
        </pc:grpChg>
        <pc:grpChg chg="mod">
          <ac:chgData name="Erica Johansen" userId="83785632-4eb7-43ca-aa3d-1635b13ac1d9" providerId="ADAL" clId="{47F2CAA1-E3D0-2A49-8AAD-95A3044DDA49}" dt="2025-03-19T14:39:12.154" v="5114" actId="12789"/>
          <ac:grpSpMkLst>
            <pc:docMk/>
            <pc:sldMk cId="611456537" sldId="2147376005"/>
            <ac:grpSpMk id="24" creationId="{0BED43A8-103C-938E-0F36-6B59399E0E79}"/>
          </ac:grpSpMkLst>
        </pc:grpChg>
        <pc:grpChg chg="mod">
          <ac:chgData name="Erica Johansen" userId="83785632-4eb7-43ca-aa3d-1635b13ac1d9" providerId="ADAL" clId="{47F2CAA1-E3D0-2A49-8AAD-95A3044DDA49}" dt="2025-03-19T14:38:08.872" v="5082" actId="1037"/>
          <ac:grpSpMkLst>
            <pc:docMk/>
            <pc:sldMk cId="611456537" sldId="2147376005"/>
            <ac:grpSpMk id="55" creationId="{849E019C-40D3-94F5-51B8-1DC66798FC2B}"/>
          </ac:grpSpMkLst>
        </pc:grpChg>
      </pc:sldChg>
      <pc:sldChg chg="addSp delSp modSp mod">
        <pc:chgData name="Erica Johansen" userId="83785632-4eb7-43ca-aa3d-1635b13ac1d9" providerId="ADAL" clId="{47F2CAA1-E3D0-2A49-8AAD-95A3044DDA49}" dt="2025-03-19T14:26:59.116" v="4796" actId="478"/>
        <pc:sldMkLst>
          <pc:docMk/>
          <pc:sldMk cId="2987965912" sldId="2147376021"/>
        </pc:sldMkLst>
        <pc:spChg chg="mod">
          <ac:chgData name="Erica Johansen" userId="83785632-4eb7-43ca-aa3d-1635b13ac1d9" providerId="ADAL" clId="{47F2CAA1-E3D0-2A49-8AAD-95A3044DDA49}" dt="2025-03-19T14:25:07.906" v="4766" actId="20577"/>
          <ac:spMkLst>
            <pc:docMk/>
            <pc:sldMk cId="2987965912" sldId="2147376021"/>
            <ac:spMk id="6" creationId="{A0A590F0-B87E-E759-AB12-7C9E456D3B9F}"/>
          </ac:spMkLst>
        </pc:spChg>
        <pc:spChg chg="add mod">
          <ac:chgData name="Erica Johansen" userId="83785632-4eb7-43ca-aa3d-1635b13ac1d9" providerId="ADAL" clId="{47F2CAA1-E3D0-2A49-8AAD-95A3044DDA49}" dt="2025-03-19T14:26:42.534" v="4790" actId="12788"/>
          <ac:spMkLst>
            <pc:docMk/>
            <pc:sldMk cId="2987965912" sldId="2147376021"/>
            <ac:spMk id="7" creationId="{B33E0428-2A71-51DB-695D-1ACA2E2360EA}"/>
          </ac:spMkLst>
        </pc:spChg>
        <pc:spChg chg="mod">
          <ac:chgData name="Erica Johansen" userId="83785632-4eb7-43ca-aa3d-1635b13ac1d9" providerId="ADAL" clId="{47F2CAA1-E3D0-2A49-8AAD-95A3044DDA49}" dt="2025-03-19T14:25:15.875" v="4768" actId="20577"/>
          <ac:spMkLst>
            <pc:docMk/>
            <pc:sldMk cId="2987965912" sldId="2147376021"/>
            <ac:spMk id="16" creationId="{D2D36575-9B9C-D310-BC30-BB1C240A0764}"/>
          </ac:spMkLst>
        </pc:spChg>
        <pc:spChg chg="add mod">
          <ac:chgData name="Erica Johansen" userId="83785632-4eb7-43ca-aa3d-1635b13ac1d9" providerId="ADAL" clId="{47F2CAA1-E3D0-2A49-8AAD-95A3044DDA49}" dt="2025-03-19T14:24:42.792" v="4761"/>
          <ac:spMkLst>
            <pc:docMk/>
            <pc:sldMk cId="2987965912" sldId="2147376021"/>
            <ac:spMk id="18" creationId="{FCD74429-B847-3748-1A95-43242949F5E3}"/>
          </ac:spMkLst>
        </pc:spChg>
        <pc:spChg chg="mod">
          <ac:chgData name="Erica Johansen" userId="83785632-4eb7-43ca-aa3d-1635b13ac1d9" providerId="ADAL" clId="{47F2CAA1-E3D0-2A49-8AAD-95A3044DDA49}" dt="2025-03-19T14:24:58.177" v="4763" actId="20577"/>
          <ac:spMkLst>
            <pc:docMk/>
            <pc:sldMk cId="2987965912" sldId="2147376021"/>
            <ac:spMk id="19" creationId="{C4224B20-6A35-DC88-C998-A765852687AF}"/>
          </ac:spMkLst>
        </pc:spChg>
        <pc:spChg chg="mod">
          <ac:chgData name="Erica Johansen" userId="83785632-4eb7-43ca-aa3d-1635b13ac1d9" providerId="ADAL" clId="{47F2CAA1-E3D0-2A49-8AAD-95A3044DDA49}" dt="2025-03-19T14:26:48.101" v="4792" actId="12789"/>
          <ac:spMkLst>
            <pc:docMk/>
            <pc:sldMk cId="2987965912" sldId="2147376021"/>
            <ac:spMk id="20" creationId="{983658FA-301C-01BD-F778-27E46C91AEDC}"/>
          </ac:spMkLst>
        </pc:spChg>
        <pc:spChg chg="del">
          <ac:chgData name="Erica Johansen" userId="83785632-4eb7-43ca-aa3d-1635b13ac1d9" providerId="ADAL" clId="{47F2CAA1-E3D0-2A49-8AAD-95A3044DDA49}" dt="2025-03-19T14:24:42.141" v="4760" actId="478"/>
          <ac:spMkLst>
            <pc:docMk/>
            <pc:sldMk cId="2987965912" sldId="2147376021"/>
            <ac:spMk id="21" creationId="{09F44504-9F78-7732-6D0F-39092B68AB58}"/>
          </ac:spMkLst>
        </pc:spChg>
        <pc:spChg chg="mod">
          <ac:chgData name="Erica Johansen" userId="83785632-4eb7-43ca-aa3d-1635b13ac1d9" providerId="ADAL" clId="{47F2CAA1-E3D0-2A49-8AAD-95A3044DDA49}" dt="2025-03-19T14:24:42.792" v="4761"/>
          <ac:spMkLst>
            <pc:docMk/>
            <pc:sldMk cId="2987965912" sldId="2147376021"/>
            <ac:spMk id="24" creationId="{40372FE8-48F5-AD38-1D9F-A16FEE97887C}"/>
          </ac:spMkLst>
        </pc:spChg>
        <pc:spChg chg="mod">
          <ac:chgData name="Erica Johansen" userId="83785632-4eb7-43ca-aa3d-1635b13ac1d9" providerId="ADAL" clId="{47F2CAA1-E3D0-2A49-8AAD-95A3044DDA49}" dt="2025-03-19T14:24:42.792" v="4761"/>
          <ac:spMkLst>
            <pc:docMk/>
            <pc:sldMk cId="2987965912" sldId="2147376021"/>
            <ac:spMk id="26" creationId="{159B529F-896A-60BC-3D70-D57B57F9F099}"/>
          </ac:spMkLst>
        </pc:spChg>
        <pc:spChg chg="mod">
          <ac:chgData name="Erica Johansen" userId="83785632-4eb7-43ca-aa3d-1635b13ac1d9" providerId="ADAL" clId="{47F2CAA1-E3D0-2A49-8AAD-95A3044DDA49}" dt="2025-03-19T14:24:42.792" v="4761"/>
          <ac:spMkLst>
            <pc:docMk/>
            <pc:sldMk cId="2987965912" sldId="2147376021"/>
            <ac:spMk id="28" creationId="{18529C8D-3DFF-86A1-FED5-1332D58DCF1A}"/>
          </ac:spMkLst>
        </pc:spChg>
        <pc:spChg chg="mod">
          <ac:chgData name="Erica Johansen" userId="83785632-4eb7-43ca-aa3d-1635b13ac1d9" providerId="ADAL" clId="{47F2CAA1-E3D0-2A49-8AAD-95A3044DDA49}" dt="2025-03-19T14:24:42.792" v="4761"/>
          <ac:spMkLst>
            <pc:docMk/>
            <pc:sldMk cId="2987965912" sldId="2147376021"/>
            <ac:spMk id="30" creationId="{F8E3E6CF-1491-7A5D-42BB-379B32B29733}"/>
          </ac:spMkLst>
        </pc:spChg>
        <pc:spChg chg="add del mod">
          <ac:chgData name="Erica Johansen" userId="83785632-4eb7-43ca-aa3d-1635b13ac1d9" providerId="ADAL" clId="{47F2CAA1-E3D0-2A49-8AAD-95A3044DDA49}" dt="2025-03-19T14:26:57.152" v="4795" actId="478"/>
          <ac:spMkLst>
            <pc:docMk/>
            <pc:sldMk cId="2987965912" sldId="2147376021"/>
            <ac:spMk id="32" creationId="{41BFF8FE-EABC-CB70-F2B8-50B6898486E5}"/>
          </ac:spMkLst>
        </pc:spChg>
        <pc:spChg chg="mod">
          <ac:chgData name="Erica Johansen" userId="83785632-4eb7-43ca-aa3d-1635b13ac1d9" providerId="ADAL" clId="{47F2CAA1-E3D0-2A49-8AAD-95A3044DDA49}" dt="2025-03-19T14:24:42.792" v="4761"/>
          <ac:spMkLst>
            <pc:docMk/>
            <pc:sldMk cId="2987965912" sldId="2147376021"/>
            <ac:spMk id="34" creationId="{6E4FB275-1713-2FD0-BFF3-0F8A6FC50FED}"/>
          </ac:spMkLst>
        </pc:spChg>
        <pc:spChg chg="mod">
          <ac:chgData name="Erica Johansen" userId="83785632-4eb7-43ca-aa3d-1635b13ac1d9" providerId="ADAL" clId="{47F2CAA1-E3D0-2A49-8AAD-95A3044DDA49}" dt="2025-03-19T14:24:42.792" v="4761"/>
          <ac:spMkLst>
            <pc:docMk/>
            <pc:sldMk cId="2987965912" sldId="2147376021"/>
            <ac:spMk id="37" creationId="{4B01E38B-D9C1-6B77-0239-3652702D67C2}"/>
          </ac:spMkLst>
        </pc:spChg>
        <pc:spChg chg="del">
          <ac:chgData name="Erica Johansen" userId="83785632-4eb7-43ca-aa3d-1635b13ac1d9" providerId="ADAL" clId="{47F2CAA1-E3D0-2A49-8AAD-95A3044DDA49}" dt="2025-03-19T14:24:42.141" v="4760" actId="478"/>
          <ac:spMkLst>
            <pc:docMk/>
            <pc:sldMk cId="2987965912" sldId="2147376021"/>
            <ac:spMk id="40" creationId="{42F0AD0F-9628-8ED0-E199-F11EA9C66608}"/>
          </ac:spMkLst>
        </pc:spChg>
        <pc:spChg chg="mod">
          <ac:chgData name="Erica Johansen" userId="83785632-4eb7-43ca-aa3d-1635b13ac1d9" providerId="ADAL" clId="{47F2CAA1-E3D0-2A49-8AAD-95A3044DDA49}" dt="2025-03-19T14:24:42.792" v="4761"/>
          <ac:spMkLst>
            <pc:docMk/>
            <pc:sldMk cId="2987965912" sldId="2147376021"/>
            <ac:spMk id="43" creationId="{9BAB6F16-2C71-BEA6-F6AE-343B80FFF64D}"/>
          </ac:spMkLst>
        </pc:spChg>
        <pc:spChg chg="mod">
          <ac:chgData name="Erica Johansen" userId="83785632-4eb7-43ca-aa3d-1635b13ac1d9" providerId="ADAL" clId="{47F2CAA1-E3D0-2A49-8AAD-95A3044DDA49}" dt="2025-03-19T14:25:59.133" v="4775" actId="207"/>
          <ac:spMkLst>
            <pc:docMk/>
            <pc:sldMk cId="2987965912" sldId="2147376021"/>
            <ac:spMk id="45" creationId="{115138DB-71D9-AD85-83DF-86D0BEB21FDA}"/>
          </ac:spMkLst>
        </pc:spChg>
        <pc:spChg chg="mod">
          <ac:chgData name="Erica Johansen" userId="83785632-4eb7-43ca-aa3d-1635b13ac1d9" providerId="ADAL" clId="{47F2CAA1-E3D0-2A49-8AAD-95A3044DDA49}" dt="2025-03-19T14:25:59.133" v="4775" actId="207"/>
          <ac:spMkLst>
            <pc:docMk/>
            <pc:sldMk cId="2987965912" sldId="2147376021"/>
            <ac:spMk id="46" creationId="{4BC9D501-43B8-D4DB-6A06-8439B5CF47A6}"/>
          </ac:spMkLst>
        </pc:spChg>
        <pc:spChg chg="mod">
          <ac:chgData name="Erica Johansen" userId="83785632-4eb7-43ca-aa3d-1635b13ac1d9" providerId="ADAL" clId="{47F2CAA1-E3D0-2A49-8AAD-95A3044DDA49}" dt="2025-03-19T14:25:59.133" v="4775" actId="207"/>
          <ac:spMkLst>
            <pc:docMk/>
            <pc:sldMk cId="2987965912" sldId="2147376021"/>
            <ac:spMk id="47" creationId="{A1F5D03A-EAEA-EC9B-4CA3-DDCBA76DCE3F}"/>
          </ac:spMkLst>
        </pc:spChg>
        <pc:spChg chg="mod">
          <ac:chgData name="Erica Johansen" userId="83785632-4eb7-43ca-aa3d-1635b13ac1d9" providerId="ADAL" clId="{47F2CAA1-E3D0-2A49-8AAD-95A3044DDA49}" dt="2025-03-19T14:25:59.133" v="4775" actId="207"/>
          <ac:spMkLst>
            <pc:docMk/>
            <pc:sldMk cId="2987965912" sldId="2147376021"/>
            <ac:spMk id="48" creationId="{886B1FEE-2514-E5FD-991A-6BD135236E34}"/>
          </ac:spMkLst>
        </pc:spChg>
        <pc:spChg chg="mod">
          <ac:chgData name="Erica Johansen" userId="83785632-4eb7-43ca-aa3d-1635b13ac1d9" providerId="ADAL" clId="{47F2CAA1-E3D0-2A49-8AAD-95A3044DDA49}" dt="2025-03-19T14:26:42.534" v="4790" actId="12788"/>
          <ac:spMkLst>
            <pc:docMk/>
            <pc:sldMk cId="2987965912" sldId="2147376021"/>
            <ac:spMk id="49" creationId="{5910C5A0-CBF9-9150-8D51-AFEE2C9D4F49}"/>
          </ac:spMkLst>
        </pc:spChg>
        <pc:spChg chg="del">
          <ac:chgData name="Erica Johansen" userId="83785632-4eb7-43ca-aa3d-1635b13ac1d9" providerId="ADAL" clId="{47F2CAA1-E3D0-2A49-8AAD-95A3044DDA49}" dt="2025-03-19T14:24:42.141" v="4760" actId="478"/>
          <ac:spMkLst>
            <pc:docMk/>
            <pc:sldMk cId="2987965912" sldId="2147376021"/>
            <ac:spMk id="51" creationId="{BC14E4C8-C8A2-394A-1662-63FC3123C8F9}"/>
          </ac:spMkLst>
        </pc:spChg>
        <pc:spChg chg="mod">
          <ac:chgData name="Erica Johansen" userId="83785632-4eb7-43ca-aa3d-1635b13ac1d9" providerId="ADAL" clId="{47F2CAA1-E3D0-2A49-8AAD-95A3044DDA49}" dt="2025-03-19T14:25:38.805" v="4771"/>
          <ac:spMkLst>
            <pc:docMk/>
            <pc:sldMk cId="2987965912" sldId="2147376021"/>
            <ac:spMk id="52" creationId="{CE1C6920-EE4B-00EE-1392-EC44BD3A4D95}"/>
          </ac:spMkLst>
        </pc:spChg>
        <pc:spChg chg="mod">
          <ac:chgData name="Erica Johansen" userId="83785632-4eb7-43ca-aa3d-1635b13ac1d9" providerId="ADAL" clId="{47F2CAA1-E3D0-2A49-8AAD-95A3044DDA49}" dt="2025-03-19T14:26:22.769" v="4782" actId="207"/>
          <ac:spMkLst>
            <pc:docMk/>
            <pc:sldMk cId="2987965912" sldId="2147376021"/>
            <ac:spMk id="54" creationId="{663EB1ED-AD11-8BCD-6B6C-4C510D1BBF58}"/>
          </ac:spMkLst>
        </pc:spChg>
        <pc:spChg chg="mod">
          <ac:chgData name="Erica Johansen" userId="83785632-4eb7-43ca-aa3d-1635b13ac1d9" providerId="ADAL" clId="{47F2CAA1-E3D0-2A49-8AAD-95A3044DDA49}" dt="2025-03-19T14:26:22.769" v="4782" actId="207"/>
          <ac:spMkLst>
            <pc:docMk/>
            <pc:sldMk cId="2987965912" sldId="2147376021"/>
            <ac:spMk id="55" creationId="{366D980A-27F7-D9D2-D7A0-9122CD864D4C}"/>
          </ac:spMkLst>
        </pc:spChg>
        <pc:spChg chg="mod">
          <ac:chgData name="Erica Johansen" userId="83785632-4eb7-43ca-aa3d-1635b13ac1d9" providerId="ADAL" clId="{47F2CAA1-E3D0-2A49-8AAD-95A3044DDA49}" dt="2025-03-19T14:26:22.769" v="4782" actId="207"/>
          <ac:spMkLst>
            <pc:docMk/>
            <pc:sldMk cId="2987965912" sldId="2147376021"/>
            <ac:spMk id="56" creationId="{94C1427A-68A4-1FA2-B8C9-51648508A9A5}"/>
          </ac:spMkLst>
        </pc:spChg>
        <pc:spChg chg="mod">
          <ac:chgData name="Erica Johansen" userId="83785632-4eb7-43ca-aa3d-1635b13ac1d9" providerId="ADAL" clId="{47F2CAA1-E3D0-2A49-8AAD-95A3044DDA49}" dt="2025-03-19T14:26:22.769" v="4782" actId="207"/>
          <ac:spMkLst>
            <pc:docMk/>
            <pc:sldMk cId="2987965912" sldId="2147376021"/>
            <ac:spMk id="57" creationId="{2E5D9B7D-9153-83A1-2322-E6C80B4D70D0}"/>
          </ac:spMkLst>
        </pc:spChg>
        <pc:spChg chg="mod">
          <ac:chgData name="Erica Johansen" userId="83785632-4eb7-43ca-aa3d-1635b13ac1d9" providerId="ADAL" clId="{47F2CAA1-E3D0-2A49-8AAD-95A3044DDA49}" dt="2025-03-19T14:25:38.805" v="4771"/>
          <ac:spMkLst>
            <pc:docMk/>
            <pc:sldMk cId="2987965912" sldId="2147376021"/>
            <ac:spMk id="58" creationId="{197C874E-65D8-09A3-FE8A-9B80425B460B}"/>
          </ac:spMkLst>
        </pc:spChg>
        <pc:spChg chg="del">
          <ac:chgData name="Erica Johansen" userId="83785632-4eb7-43ca-aa3d-1635b13ac1d9" providerId="ADAL" clId="{47F2CAA1-E3D0-2A49-8AAD-95A3044DDA49}" dt="2025-03-19T14:24:42.141" v="4760" actId="478"/>
          <ac:spMkLst>
            <pc:docMk/>
            <pc:sldMk cId="2987965912" sldId="2147376021"/>
            <ac:spMk id="59" creationId="{F1D1F987-F1F4-A728-2F7C-63E01F8181A6}"/>
          </ac:spMkLst>
        </pc:spChg>
        <pc:spChg chg="mod">
          <ac:chgData name="Erica Johansen" userId="83785632-4eb7-43ca-aa3d-1635b13ac1d9" providerId="ADAL" clId="{47F2CAA1-E3D0-2A49-8AAD-95A3044DDA49}" dt="2025-03-19T14:26:22.769" v="4782" actId="207"/>
          <ac:spMkLst>
            <pc:docMk/>
            <pc:sldMk cId="2987965912" sldId="2147376021"/>
            <ac:spMk id="61" creationId="{28C63D97-F5CE-DF8B-DA4C-7672F8D7CDB8}"/>
          </ac:spMkLst>
        </pc:spChg>
        <pc:spChg chg="del">
          <ac:chgData name="Erica Johansen" userId="83785632-4eb7-43ca-aa3d-1635b13ac1d9" providerId="ADAL" clId="{47F2CAA1-E3D0-2A49-8AAD-95A3044DDA49}" dt="2025-03-19T14:24:42.141" v="4760" actId="478"/>
          <ac:spMkLst>
            <pc:docMk/>
            <pc:sldMk cId="2987965912" sldId="2147376021"/>
            <ac:spMk id="62" creationId="{786984F0-AFEE-037E-78AC-1C627265CB9E}"/>
          </ac:spMkLst>
        </pc:spChg>
        <pc:spChg chg="mod">
          <ac:chgData name="Erica Johansen" userId="83785632-4eb7-43ca-aa3d-1635b13ac1d9" providerId="ADAL" clId="{47F2CAA1-E3D0-2A49-8AAD-95A3044DDA49}" dt="2025-03-19T14:25:38.805" v="4771"/>
          <ac:spMkLst>
            <pc:docMk/>
            <pc:sldMk cId="2987965912" sldId="2147376021"/>
            <ac:spMk id="63" creationId="{26840F2C-81F5-5FD8-C3E8-061492CB978A}"/>
          </ac:spMkLst>
        </pc:spChg>
        <pc:spChg chg="mod">
          <ac:chgData name="Erica Johansen" userId="83785632-4eb7-43ca-aa3d-1635b13ac1d9" providerId="ADAL" clId="{47F2CAA1-E3D0-2A49-8AAD-95A3044DDA49}" dt="2025-03-19T14:26:22.769" v="4782" actId="207"/>
          <ac:spMkLst>
            <pc:docMk/>
            <pc:sldMk cId="2987965912" sldId="2147376021"/>
            <ac:spMk id="64" creationId="{FFCE00EB-1713-F83A-7FB1-8BA1EC2A16CE}"/>
          </ac:spMkLst>
        </pc:spChg>
        <pc:spChg chg="mod">
          <ac:chgData name="Erica Johansen" userId="83785632-4eb7-43ca-aa3d-1635b13ac1d9" providerId="ADAL" clId="{47F2CAA1-E3D0-2A49-8AAD-95A3044DDA49}" dt="2025-03-19T14:26:22.769" v="4782" actId="207"/>
          <ac:spMkLst>
            <pc:docMk/>
            <pc:sldMk cId="2987965912" sldId="2147376021"/>
            <ac:spMk id="65" creationId="{479E69F5-7F41-0849-5872-4B76D1E7DF81}"/>
          </ac:spMkLst>
        </pc:spChg>
        <pc:spChg chg="mod">
          <ac:chgData name="Erica Johansen" userId="83785632-4eb7-43ca-aa3d-1635b13ac1d9" providerId="ADAL" clId="{47F2CAA1-E3D0-2A49-8AAD-95A3044DDA49}" dt="2025-03-19T14:26:22.769" v="4782" actId="207"/>
          <ac:spMkLst>
            <pc:docMk/>
            <pc:sldMk cId="2987965912" sldId="2147376021"/>
            <ac:spMk id="66" creationId="{6836BEAF-C666-7839-0A5B-72B3B607C49B}"/>
          </ac:spMkLst>
        </pc:spChg>
        <pc:spChg chg="del">
          <ac:chgData name="Erica Johansen" userId="83785632-4eb7-43ca-aa3d-1635b13ac1d9" providerId="ADAL" clId="{47F2CAA1-E3D0-2A49-8AAD-95A3044DDA49}" dt="2025-03-19T14:24:42.141" v="4760" actId="478"/>
          <ac:spMkLst>
            <pc:docMk/>
            <pc:sldMk cId="2987965912" sldId="2147376021"/>
            <ac:spMk id="67" creationId="{779C83B6-9143-2389-8872-856338957277}"/>
          </ac:spMkLst>
        </pc:spChg>
        <pc:spChg chg="mod">
          <ac:chgData name="Erica Johansen" userId="83785632-4eb7-43ca-aa3d-1635b13ac1d9" providerId="ADAL" clId="{47F2CAA1-E3D0-2A49-8AAD-95A3044DDA49}" dt="2025-03-19T14:25:38.805" v="4771"/>
          <ac:spMkLst>
            <pc:docMk/>
            <pc:sldMk cId="2987965912" sldId="2147376021"/>
            <ac:spMk id="69" creationId="{81B2D427-51EC-03C7-1D6C-B7CC274FACE4}"/>
          </ac:spMkLst>
        </pc:spChg>
        <pc:spChg chg="del">
          <ac:chgData name="Erica Johansen" userId="83785632-4eb7-43ca-aa3d-1635b13ac1d9" providerId="ADAL" clId="{47F2CAA1-E3D0-2A49-8AAD-95A3044DDA49}" dt="2025-03-19T14:24:42.141" v="4760" actId="478"/>
          <ac:spMkLst>
            <pc:docMk/>
            <pc:sldMk cId="2987965912" sldId="2147376021"/>
            <ac:spMk id="70" creationId="{B16E76A8-7755-267A-BF78-F3C82FDC6ADB}"/>
          </ac:spMkLst>
        </pc:spChg>
        <pc:spChg chg="mod">
          <ac:chgData name="Erica Johansen" userId="83785632-4eb7-43ca-aa3d-1635b13ac1d9" providerId="ADAL" clId="{47F2CAA1-E3D0-2A49-8AAD-95A3044DDA49}" dt="2025-03-19T14:26:22.769" v="4782" actId="207"/>
          <ac:spMkLst>
            <pc:docMk/>
            <pc:sldMk cId="2987965912" sldId="2147376021"/>
            <ac:spMk id="71" creationId="{14089D13-C429-4942-931E-FDF0229487AD}"/>
          </ac:spMkLst>
        </pc:spChg>
        <pc:spChg chg="mod">
          <ac:chgData name="Erica Johansen" userId="83785632-4eb7-43ca-aa3d-1635b13ac1d9" providerId="ADAL" clId="{47F2CAA1-E3D0-2A49-8AAD-95A3044DDA49}" dt="2025-03-19T14:26:22.769" v="4782" actId="207"/>
          <ac:spMkLst>
            <pc:docMk/>
            <pc:sldMk cId="2987965912" sldId="2147376021"/>
            <ac:spMk id="72" creationId="{D60C9DA1-3FD5-B5F6-1584-B34317E6C8FD}"/>
          </ac:spMkLst>
        </pc:spChg>
        <pc:grpChg chg="del">
          <ac:chgData name="Erica Johansen" userId="83785632-4eb7-43ca-aa3d-1635b13ac1d9" providerId="ADAL" clId="{47F2CAA1-E3D0-2A49-8AAD-95A3044DDA49}" dt="2025-03-19T14:24:42.141" v="4760" actId="478"/>
          <ac:grpSpMkLst>
            <pc:docMk/>
            <pc:sldMk cId="2987965912" sldId="2147376021"/>
            <ac:grpSpMk id="3" creationId="{C0105641-32EA-45C9-0058-F8F5DCF3A526}"/>
          </ac:grpSpMkLst>
        </pc:grpChg>
        <pc:grpChg chg="del mod">
          <ac:chgData name="Erica Johansen" userId="83785632-4eb7-43ca-aa3d-1635b13ac1d9" providerId="ADAL" clId="{47F2CAA1-E3D0-2A49-8AAD-95A3044DDA49}" dt="2025-03-19T14:26:55.905" v="4794" actId="478"/>
          <ac:grpSpMkLst>
            <pc:docMk/>
            <pc:sldMk cId="2987965912" sldId="2147376021"/>
            <ac:grpSpMk id="23" creationId="{D60A463A-6227-F7FF-16F9-8DAED53DCE71}"/>
          </ac:grpSpMkLst>
        </pc:grpChg>
        <pc:grpChg chg="del mod">
          <ac:chgData name="Erica Johansen" userId="83785632-4eb7-43ca-aa3d-1635b13ac1d9" providerId="ADAL" clId="{47F2CAA1-E3D0-2A49-8AAD-95A3044DDA49}" dt="2025-03-19T14:26:59.116" v="4796" actId="478"/>
          <ac:grpSpMkLst>
            <pc:docMk/>
            <pc:sldMk cId="2987965912" sldId="2147376021"/>
            <ac:grpSpMk id="33" creationId="{8FF49AB7-72D0-5EFE-3853-A4D3D61776FA}"/>
          </ac:grpSpMkLst>
        </pc:grpChg>
        <pc:grpChg chg="mod">
          <ac:chgData name="Erica Johansen" userId="83785632-4eb7-43ca-aa3d-1635b13ac1d9" providerId="ADAL" clId="{47F2CAA1-E3D0-2A49-8AAD-95A3044DDA49}" dt="2025-03-19T14:26:52.910" v="4793" actId="1076"/>
          <ac:grpSpMkLst>
            <pc:docMk/>
            <pc:sldMk cId="2987965912" sldId="2147376021"/>
            <ac:grpSpMk id="44" creationId="{DAD413DF-52F7-594B-73A0-BB7F7FE88CB1}"/>
          </ac:grpSpMkLst>
        </pc:grpChg>
        <pc:grpChg chg="mod">
          <ac:chgData name="Erica Johansen" userId="83785632-4eb7-43ca-aa3d-1635b13ac1d9" providerId="ADAL" clId="{47F2CAA1-E3D0-2A49-8AAD-95A3044DDA49}" dt="2025-03-19T14:26:30.497" v="4786" actId="1076"/>
          <ac:grpSpMkLst>
            <pc:docMk/>
            <pc:sldMk cId="2987965912" sldId="2147376021"/>
            <ac:grpSpMk id="50" creationId="{A9772F2F-D4C5-90E3-BE6A-EC00DB5C0CC2}"/>
          </ac:grpSpMkLst>
        </pc:grpChg>
        <pc:grpChg chg="del">
          <ac:chgData name="Erica Johansen" userId="83785632-4eb7-43ca-aa3d-1635b13ac1d9" providerId="ADAL" clId="{47F2CAA1-E3D0-2A49-8AAD-95A3044DDA49}" dt="2025-03-19T14:24:42.141" v="4760" actId="478"/>
          <ac:grpSpMkLst>
            <pc:docMk/>
            <pc:sldMk cId="2987965912" sldId="2147376021"/>
            <ac:grpSpMk id="137" creationId="{0A81194B-7F83-D2F7-72D5-782238A3A5AE}"/>
          </ac:grpSpMkLst>
        </pc:grpChg>
      </pc:sldChg>
      <pc:sldChg chg="modSp mod">
        <pc:chgData name="Erica Johansen" userId="83785632-4eb7-43ca-aa3d-1635b13ac1d9" providerId="ADAL" clId="{47F2CAA1-E3D0-2A49-8AAD-95A3044DDA49}" dt="2025-03-19T17:45:11.045" v="7426" actId="12788"/>
        <pc:sldMkLst>
          <pc:docMk/>
          <pc:sldMk cId="3626282763" sldId="2147376022"/>
        </pc:sldMkLst>
        <pc:spChg chg="mod">
          <ac:chgData name="Erica Johansen" userId="83785632-4eb7-43ca-aa3d-1635b13ac1d9" providerId="ADAL" clId="{47F2CAA1-E3D0-2A49-8AAD-95A3044DDA49}" dt="2025-03-19T17:44:35.796" v="7419" actId="207"/>
          <ac:spMkLst>
            <pc:docMk/>
            <pc:sldMk cId="3626282763" sldId="2147376022"/>
            <ac:spMk id="6" creationId="{C7A90A03-065C-45D1-03A0-D919EBC68C45}"/>
          </ac:spMkLst>
        </pc:spChg>
        <pc:spChg chg="mod">
          <ac:chgData name="Erica Johansen" userId="83785632-4eb7-43ca-aa3d-1635b13ac1d9" providerId="ADAL" clId="{47F2CAA1-E3D0-2A49-8AAD-95A3044DDA49}" dt="2025-03-19T17:44:41.970" v="7420" actId="207"/>
          <ac:spMkLst>
            <pc:docMk/>
            <pc:sldMk cId="3626282763" sldId="2147376022"/>
            <ac:spMk id="7" creationId="{C6841030-124F-49AF-5243-813915FB56B8}"/>
          </ac:spMkLst>
        </pc:spChg>
        <pc:spChg chg="mod">
          <ac:chgData name="Erica Johansen" userId="83785632-4eb7-43ca-aa3d-1635b13ac1d9" providerId="ADAL" clId="{47F2CAA1-E3D0-2A49-8AAD-95A3044DDA49}" dt="2025-03-19T17:45:11.045" v="7426" actId="12788"/>
          <ac:spMkLst>
            <pc:docMk/>
            <pc:sldMk cId="3626282763" sldId="2147376022"/>
            <ac:spMk id="11" creationId="{14B13835-7914-F8C7-1A0A-A822E53B1DBF}"/>
          </ac:spMkLst>
        </pc:spChg>
      </pc:sldChg>
      <pc:sldChg chg="addSp modSp mod">
        <pc:chgData name="Erica Johansen" userId="83785632-4eb7-43ca-aa3d-1635b13ac1d9" providerId="ADAL" clId="{47F2CAA1-E3D0-2A49-8AAD-95A3044DDA49}" dt="2025-03-19T17:58:16.768" v="7509" actId="1076"/>
        <pc:sldMkLst>
          <pc:docMk/>
          <pc:sldMk cId="2751338521" sldId="2147472223"/>
        </pc:sldMkLst>
        <pc:spChg chg="add mod">
          <ac:chgData name="Erica Johansen" userId="83785632-4eb7-43ca-aa3d-1635b13ac1d9" providerId="ADAL" clId="{47F2CAA1-E3D0-2A49-8AAD-95A3044DDA49}" dt="2025-03-19T17:57:59.903" v="7507" actId="1076"/>
          <ac:spMkLst>
            <pc:docMk/>
            <pc:sldMk cId="2751338521" sldId="2147472223"/>
            <ac:spMk id="5" creationId="{D6BF0350-CFD5-43A8-4DB3-00D612F20188}"/>
          </ac:spMkLst>
        </pc:spChg>
        <pc:spChg chg="mod">
          <ac:chgData name="Erica Johansen" userId="83785632-4eb7-43ca-aa3d-1635b13ac1d9" providerId="ADAL" clId="{47F2CAA1-E3D0-2A49-8AAD-95A3044DDA49}" dt="2025-03-19T17:57:59.903" v="7507" actId="1076"/>
          <ac:spMkLst>
            <pc:docMk/>
            <pc:sldMk cId="2751338521" sldId="2147472223"/>
            <ac:spMk id="6" creationId="{5B9CDE90-BC84-2792-9D53-30E6217230DC}"/>
          </ac:spMkLst>
        </pc:spChg>
        <pc:spChg chg="mod">
          <ac:chgData name="Erica Johansen" userId="83785632-4eb7-43ca-aa3d-1635b13ac1d9" providerId="ADAL" clId="{47F2CAA1-E3D0-2A49-8AAD-95A3044DDA49}" dt="2025-03-19T17:57:59.903" v="7507" actId="1076"/>
          <ac:spMkLst>
            <pc:docMk/>
            <pc:sldMk cId="2751338521" sldId="2147472223"/>
            <ac:spMk id="7" creationId="{12CB313C-531E-2ADE-24F9-D198DD116109}"/>
          </ac:spMkLst>
        </pc:spChg>
        <pc:spChg chg="mod">
          <ac:chgData name="Erica Johansen" userId="83785632-4eb7-43ca-aa3d-1635b13ac1d9" providerId="ADAL" clId="{47F2CAA1-E3D0-2A49-8AAD-95A3044DDA49}" dt="2025-03-19T17:57:59.903" v="7507" actId="1076"/>
          <ac:spMkLst>
            <pc:docMk/>
            <pc:sldMk cId="2751338521" sldId="2147472223"/>
            <ac:spMk id="8" creationId="{7DAB2F93-675E-B11C-87C1-65F5E53AB68F}"/>
          </ac:spMkLst>
        </pc:spChg>
        <pc:spChg chg="mod">
          <ac:chgData name="Erica Johansen" userId="83785632-4eb7-43ca-aa3d-1635b13ac1d9" providerId="ADAL" clId="{47F2CAA1-E3D0-2A49-8AAD-95A3044DDA49}" dt="2025-03-19T17:57:59.903" v="7507" actId="1076"/>
          <ac:spMkLst>
            <pc:docMk/>
            <pc:sldMk cId="2751338521" sldId="2147472223"/>
            <ac:spMk id="9" creationId="{7593EBCD-049A-F54F-CF0F-AB13A37E4B62}"/>
          </ac:spMkLst>
        </pc:spChg>
        <pc:spChg chg="mod">
          <ac:chgData name="Erica Johansen" userId="83785632-4eb7-43ca-aa3d-1635b13ac1d9" providerId="ADAL" clId="{47F2CAA1-E3D0-2A49-8AAD-95A3044DDA49}" dt="2025-03-19T17:57:59.903" v="7507" actId="1076"/>
          <ac:spMkLst>
            <pc:docMk/>
            <pc:sldMk cId="2751338521" sldId="2147472223"/>
            <ac:spMk id="10" creationId="{77D2F3F9-30E0-D22E-3440-7B91DE26FCEB}"/>
          </ac:spMkLst>
        </pc:spChg>
        <pc:spChg chg="mod">
          <ac:chgData name="Erica Johansen" userId="83785632-4eb7-43ca-aa3d-1635b13ac1d9" providerId="ADAL" clId="{47F2CAA1-E3D0-2A49-8AAD-95A3044DDA49}" dt="2025-03-19T17:58:04.693" v="7508" actId="1076"/>
          <ac:spMkLst>
            <pc:docMk/>
            <pc:sldMk cId="2751338521" sldId="2147472223"/>
            <ac:spMk id="11" creationId="{36569B53-B0E0-C637-632D-5497B456298F}"/>
          </ac:spMkLst>
        </pc:spChg>
        <pc:spChg chg="mod">
          <ac:chgData name="Erica Johansen" userId="83785632-4eb7-43ca-aa3d-1635b13ac1d9" providerId="ADAL" clId="{47F2CAA1-E3D0-2A49-8AAD-95A3044DDA49}" dt="2025-03-19T17:58:04.693" v="7508" actId="1076"/>
          <ac:spMkLst>
            <pc:docMk/>
            <pc:sldMk cId="2751338521" sldId="2147472223"/>
            <ac:spMk id="12" creationId="{C1A91CB9-6A6F-1F85-7485-2B0B63CC3282}"/>
          </ac:spMkLst>
        </pc:spChg>
        <pc:spChg chg="mod">
          <ac:chgData name="Erica Johansen" userId="83785632-4eb7-43ca-aa3d-1635b13ac1d9" providerId="ADAL" clId="{47F2CAA1-E3D0-2A49-8AAD-95A3044DDA49}" dt="2025-03-19T17:58:04.693" v="7508" actId="1076"/>
          <ac:spMkLst>
            <pc:docMk/>
            <pc:sldMk cId="2751338521" sldId="2147472223"/>
            <ac:spMk id="13" creationId="{54C2E54A-6BE0-A485-E3E8-4E7D4768C5AF}"/>
          </ac:spMkLst>
        </pc:spChg>
        <pc:spChg chg="mod">
          <ac:chgData name="Erica Johansen" userId="83785632-4eb7-43ca-aa3d-1635b13ac1d9" providerId="ADAL" clId="{47F2CAA1-E3D0-2A49-8AAD-95A3044DDA49}" dt="2025-03-19T17:58:04.693" v="7508" actId="1076"/>
          <ac:spMkLst>
            <pc:docMk/>
            <pc:sldMk cId="2751338521" sldId="2147472223"/>
            <ac:spMk id="14" creationId="{EC6BFB3B-478E-54C3-9654-B6151D0E9E55}"/>
          </ac:spMkLst>
        </pc:spChg>
        <pc:spChg chg="mod">
          <ac:chgData name="Erica Johansen" userId="83785632-4eb7-43ca-aa3d-1635b13ac1d9" providerId="ADAL" clId="{47F2CAA1-E3D0-2A49-8AAD-95A3044DDA49}" dt="2025-03-19T17:58:04.693" v="7508" actId="1076"/>
          <ac:spMkLst>
            <pc:docMk/>
            <pc:sldMk cId="2751338521" sldId="2147472223"/>
            <ac:spMk id="15" creationId="{0E7F2AC8-29A5-343C-6656-3065D06DF96D}"/>
          </ac:spMkLst>
        </pc:spChg>
        <pc:spChg chg="mod">
          <ac:chgData name="Erica Johansen" userId="83785632-4eb7-43ca-aa3d-1635b13ac1d9" providerId="ADAL" clId="{47F2CAA1-E3D0-2A49-8AAD-95A3044DDA49}" dt="2025-03-19T17:58:16.768" v="7509" actId="1076"/>
          <ac:spMkLst>
            <pc:docMk/>
            <pc:sldMk cId="2751338521" sldId="2147472223"/>
            <ac:spMk id="19" creationId="{530C7B2C-134C-E4D1-9B58-88EBDD48A23F}"/>
          </ac:spMkLst>
        </pc:spChg>
      </pc:sldChg>
      <pc:sldChg chg="modSp mod">
        <pc:chgData name="Erica Johansen" userId="83785632-4eb7-43ca-aa3d-1635b13ac1d9" providerId="ADAL" clId="{47F2CAA1-E3D0-2A49-8AAD-95A3044DDA49}" dt="2025-03-18T19:45:32.384" v="2523" actId="207"/>
        <pc:sldMkLst>
          <pc:docMk/>
          <pc:sldMk cId="3372697241" sldId="2147478949"/>
        </pc:sldMkLst>
        <pc:spChg chg="mod">
          <ac:chgData name="Erica Johansen" userId="83785632-4eb7-43ca-aa3d-1635b13ac1d9" providerId="ADAL" clId="{47F2CAA1-E3D0-2A49-8AAD-95A3044DDA49}" dt="2025-03-18T19:45:32.384" v="2523" actId="207"/>
          <ac:spMkLst>
            <pc:docMk/>
            <pc:sldMk cId="3372697241" sldId="2147478949"/>
            <ac:spMk id="21" creationId="{5C7B202F-E6F1-0EDE-3A5A-3D0939739B82}"/>
          </ac:spMkLst>
        </pc:spChg>
      </pc:sldChg>
      <pc:sldChg chg="addSp delSp modSp mod">
        <pc:chgData name="Erica Johansen" userId="83785632-4eb7-43ca-aa3d-1635b13ac1d9" providerId="ADAL" clId="{47F2CAA1-E3D0-2A49-8AAD-95A3044DDA49}" dt="2025-03-19T14:23:03.731" v="4750" actId="692"/>
        <pc:sldMkLst>
          <pc:docMk/>
          <pc:sldMk cId="2869901830" sldId="2147478957"/>
        </pc:sldMkLst>
        <pc:spChg chg="add mod">
          <ac:chgData name="Erica Johansen" userId="83785632-4eb7-43ca-aa3d-1635b13ac1d9" providerId="ADAL" clId="{47F2CAA1-E3D0-2A49-8AAD-95A3044DDA49}" dt="2025-03-19T14:15:48.667" v="4712" actId="207"/>
          <ac:spMkLst>
            <pc:docMk/>
            <pc:sldMk cId="2869901830" sldId="2147478957"/>
            <ac:spMk id="3" creationId="{AB132582-1CE7-1662-E630-AEBCA141D559}"/>
          </ac:spMkLst>
        </pc:spChg>
        <pc:spChg chg="mod">
          <ac:chgData name="Erica Johansen" userId="83785632-4eb7-43ca-aa3d-1635b13ac1d9" providerId="ADAL" clId="{47F2CAA1-E3D0-2A49-8AAD-95A3044DDA49}" dt="2025-03-19T14:13:28.827" v="4708"/>
          <ac:spMkLst>
            <pc:docMk/>
            <pc:sldMk cId="2869901830" sldId="2147478957"/>
            <ac:spMk id="8" creationId="{AAD9EE39-5B1E-75D9-6DC4-9DD8BB73B889}"/>
          </ac:spMkLst>
        </pc:spChg>
        <pc:spChg chg="del mod">
          <ac:chgData name="Erica Johansen" userId="83785632-4eb7-43ca-aa3d-1635b13ac1d9" providerId="ADAL" clId="{47F2CAA1-E3D0-2A49-8AAD-95A3044DDA49}" dt="2025-03-19T14:13:28.294" v="4707" actId="478"/>
          <ac:spMkLst>
            <pc:docMk/>
            <pc:sldMk cId="2869901830" sldId="2147478957"/>
            <ac:spMk id="9" creationId="{DDEFA307-CEE7-23E7-F4AD-A4052F751F35}"/>
          </ac:spMkLst>
        </pc:spChg>
        <pc:spChg chg="del mod">
          <ac:chgData name="Erica Johansen" userId="83785632-4eb7-43ca-aa3d-1635b13ac1d9" providerId="ADAL" clId="{47F2CAA1-E3D0-2A49-8AAD-95A3044DDA49}" dt="2025-03-19T14:20:35.974" v="4725" actId="478"/>
          <ac:spMkLst>
            <pc:docMk/>
            <pc:sldMk cId="2869901830" sldId="2147478957"/>
            <ac:spMk id="10" creationId="{B7DF043B-7FAC-FDE2-BB14-4C37F6841141}"/>
          </ac:spMkLst>
        </pc:spChg>
        <pc:spChg chg="mod">
          <ac:chgData name="Erica Johansen" userId="83785632-4eb7-43ca-aa3d-1635b13ac1d9" providerId="ADAL" clId="{47F2CAA1-E3D0-2A49-8AAD-95A3044DDA49}" dt="2025-03-19T14:13:28.827" v="4708"/>
          <ac:spMkLst>
            <pc:docMk/>
            <pc:sldMk cId="2869901830" sldId="2147478957"/>
            <ac:spMk id="11" creationId="{4E0A1FAA-7181-AF25-6F93-65AD39DBE36D}"/>
          </ac:spMkLst>
        </pc:spChg>
        <pc:spChg chg="mod">
          <ac:chgData name="Erica Johansen" userId="83785632-4eb7-43ca-aa3d-1635b13ac1d9" providerId="ADAL" clId="{47F2CAA1-E3D0-2A49-8AAD-95A3044DDA49}" dt="2025-03-19T14:13:28.827" v="4708"/>
          <ac:spMkLst>
            <pc:docMk/>
            <pc:sldMk cId="2869901830" sldId="2147478957"/>
            <ac:spMk id="16" creationId="{E64B61C8-166F-E9E9-6041-F89FE7451539}"/>
          </ac:spMkLst>
        </pc:spChg>
        <pc:spChg chg="mod">
          <ac:chgData name="Erica Johansen" userId="83785632-4eb7-43ca-aa3d-1635b13ac1d9" providerId="ADAL" clId="{47F2CAA1-E3D0-2A49-8AAD-95A3044DDA49}" dt="2025-03-19T14:13:28.827" v="4708"/>
          <ac:spMkLst>
            <pc:docMk/>
            <pc:sldMk cId="2869901830" sldId="2147478957"/>
            <ac:spMk id="17" creationId="{5E30E397-0727-A610-7DD4-3FD206646C4F}"/>
          </ac:spMkLst>
        </pc:spChg>
        <pc:spChg chg="mod topLvl">
          <ac:chgData name="Erica Johansen" userId="83785632-4eb7-43ca-aa3d-1635b13ac1d9" providerId="ADAL" clId="{47F2CAA1-E3D0-2A49-8AAD-95A3044DDA49}" dt="2025-03-19T14:22:11.524" v="4736" actId="165"/>
          <ac:spMkLst>
            <pc:docMk/>
            <pc:sldMk cId="2869901830" sldId="2147478957"/>
            <ac:spMk id="20" creationId="{3BE4F5D6-5318-36A2-25C8-59AEECFF64C5}"/>
          </ac:spMkLst>
        </pc:spChg>
        <pc:spChg chg="mod topLvl">
          <ac:chgData name="Erica Johansen" userId="83785632-4eb7-43ca-aa3d-1635b13ac1d9" providerId="ADAL" clId="{47F2CAA1-E3D0-2A49-8AAD-95A3044DDA49}" dt="2025-03-19T14:23:03.731" v="4750" actId="692"/>
          <ac:spMkLst>
            <pc:docMk/>
            <pc:sldMk cId="2869901830" sldId="2147478957"/>
            <ac:spMk id="22" creationId="{DD1342D7-6DC5-6249-DF1E-1BAF6553DE42}"/>
          </ac:spMkLst>
        </pc:spChg>
        <pc:spChg chg="mod topLvl">
          <ac:chgData name="Erica Johansen" userId="83785632-4eb7-43ca-aa3d-1635b13ac1d9" providerId="ADAL" clId="{47F2CAA1-E3D0-2A49-8AAD-95A3044DDA49}" dt="2025-03-19T14:22:52.926" v="4749" actId="207"/>
          <ac:spMkLst>
            <pc:docMk/>
            <pc:sldMk cId="2869901830" sldId="2147478957"/>
            <ac:spMk id="23" creationId="{0F43531C-7289-39E4-1D55-12F232B48872}"/>
          </ac:spMkLst>
        </pc:spChg>
        <pc:spChg chg="del">
          <ac:chgData name="Erica Johansen" userId="83785632-4eb7-43ca-aa3d-1635b13ac1d9" providerId="ADAL" clId="{47F2CAA1-E3D0-2A49-8AAD-95A3044DDA49}" dt="2025-03-19T14:13:28.294" v="4707" actId="478"/>
          <ac:spMkLst>
            <pc:docMk/>
            <pc:sldMk cId="2869901830" sldId="2147478957"/>
            <ac:spMk id="24" creationId="{4C027681-6BFB-D40A-8030-4BACB82EB88B}"/>
          </ac:spMkLst>
        </pc:spChg>
        <pc:spChg chg="del">
          <ac:chgData name="Erica Johansen" userId="83785632-4eb7-43ca-aa3d-1635b13ac1d9" providerId="ADAL" clId="{47F2CAA1-E3D0-2A49-8AAD-95A3044DDA49}" dt="2025-03-19T14:13:28.294" v="4707" actId="478"/>
          <ac:spMkLst>
            <pc:docMk/>
            <pc:sldMk cId="2869901830" sldId="2147478957"/>
            <ac:spMk id="26" creationId="{1C37D7F0-4A8A-728A-B31D-F7551050B541}"/>
          </ac:spMkLst>
        </pc:spChg>
        <pc:spChg chg="mod">
          <ac:chgData name="Erica Johansen" userId="83785632-4eb7-43ca-aa3d-1635b13ac1d9" providerId="ADAL" clId="{47F2CAA1-E3D0-2A49-8AAD-95A3044DDA49}" dt="2025-03-19T14:13:28.827" v="4708"/>
          <ac:spMkLst>
            <pc:docMk/>
            <pc:sldMk cId="2869901830" sldId="2147478957"/>
            <ac:spMk id="30" creationId="{01B30633-206E-0BA2-47A4-90193A8EDC05}"/>
          </ac:spMkLst>
        </pc:spChg>
        <pc:spChg chg="mod">
          <ac:chgData name="Erica Johansen" userId="83785632-4eb7-43ca-aa3d-1635b13ac1d9" providerId="ADAL" clId="{47F2CAA1-E3D0-2A49-8AAD-95A3044DDA49}" dt="2025-03-19T14:13:28.827" v="4708"/>
          <ac:spMkLst>
            <pc:docMk/>
            <pc:sldMk cId="2869901830" sldId="2147478957"/>
            <ac:spMk id="32" creationId="{2E68DC27-A04A-E0CD-942F-7C09921FEBB8}"/>
          </ac:spMkLst>
        </pc:spChg>
        <pc:spChg chg="add mod">
          <ac:chgData name="Erica Johansen" userId="83785632-4eb7-43ca-aa3d-1635b13ac1d9" providerId="ADAL" clId="{47F2CAA1-E3D0-2A49-8AAD-95A3044DDA49}" dt="2025-03-19T14:20:42.690" v="4728" actId="1076"/>
          <ac:spMkLst>
            <pc:docMk/>
            <pc:sldMk cId="2869901830" sldId="2147478957"/>
            <ac:spMk id="34" creationId="{4C964875-02A0-0859-C6A5-9702932FA691}"/>
          </ac:spMkLst>
        </pc:spChg>
        <pc:spChg chg="mod">
          <ac:chgData name="Erica Johansen" userId="83785632-4eb7-43ca-aa3d-1635b13ac1d9" providerId="ADAL" clId="{47F2CAA1-E3D0-2A49-8AAD-95A3044DDA49}" dt="2025-03-19T14:22:40.265" v="4746" actId="207"/>
          <ac:spMkLst>
            <pc:docMk/>
            <pc:sldMk cId="2869901830" sldId="2147478957"/>
            <ac:spMk id="36" creationId="{EF9D570C-F667-852C-3041-C1B78FE6E77F}"/>
          </ac:spMkLst>
        </pc:spChg>
        <pc:spChg chg="mod">
          <ac:chgData name="Erica Johansen" userId="83785632-4eb7-43ca-aa3d-1635b13ac1d9" providerId="ADAL" clId="{47F2CAA1-E3D0-2A49-8AAD-95A3044DDA49}" dt="2025-03-19T14:22:40.265" v="4746" actId="207"/>
          <ac:spMkLst>
            <pc:docMk/>
            <pc:sldMk cId="2869901830" sldId="2147478957"/>
            <ac:spMk id="37" creationId="{1C65E10F-D72B-AC16-43F0-BFB3903656A1}"/>
          </ac:spMkLst>
        </pc:spChg>
        <pc:spChg chg="mod">
          <ac:chgData name="Erica Johansen" userId="83785632-4eb7-43ca-aa3d-1635b13ac1d9" providerId="ADAL" clId="{47F2CAA1-E3D0-2A49-8AAD-95A3044DDA49}" dt="2025-03-19T14:22:40.265" v="4746" actId="207"/>
          <ac:spMkLst>
            <pc:docMk/>
            <pc:sldMk cId="2869901830" sldId="2147478957"/>
            <ac:spMk id="38" creationId="{680A0117-47AC-0E88-F546-6EFF9F108DB1}"/>
          </ac:spMkLst>
        </pc:spChg>
        <pc:spChg chg="del">
          <ac:chgData name="Erica Johansen" userId="83785632-4eb7-43ca-aa3d-1635b13ac1d9" providerId="ADAL" clId="{47F2CAA1-E3D0-2A49-8AAD-95A3044DDA49}" dt="2025-03-19T14:13:28.294" v="4707" actId="478"/>
          <ac:spMkLst>
            <pc:docMk/>
            <pc:sldMk cId="2869901830" sldId="2147478957"/>
            <ac:spMk id="1025" creationId="{4D41DE1A-1CD2-4CA3-B9FB-A33CABE696DF}"/>
          </ac:spMkLst>
        </pc:spChg>
        <pc:grpChg chg="del">
          <ac:chgData name="Erica Johansen" userId="83785632-4eb7-43ca-aa3d-1635b13ac1d9" providerId="ADAL" clId="{47F2CAA1-E3D0-2A49-8AAD-95A3044DDA49}" dt="2025-03-19T14:15:24.758" v="4709" actId="478"/>
          <ac:grpSpMkLst>
            <pc:docMk/>
            <pc:sldMk cId="2869901830" sldId="2147478957"/>
            <ac:grpSpMk id="4" creationId="{104C2244-D92D-B4D3-2EBE-0C62817A87FB}"/>
          </ac:grpSpMkLst>
        </pc:grpChg>
        <pc:grpChg chg="del">
          <ac:chgData name="Erica Johansen" userId="83785632-4eb7-43ca-aa3d-1635b13ac1d9" providerId="ADAL" clId="{47F2CAA1-E3D0-2A49-8AAD-95A3044DDA49}" dt="2025-03-19T14:15:24.758" v="4709" actId="478"/>
          <ac:grpSpMkLst>
            <pc:docMk/>
            <pc:sldMk cId="2869901830" sldId="2147478957"/>
            <ac:grpSpMk id="12" creationId="{396CEF98-B30B-427E-E103-A1D8B86E789E}"/>
          </ac:grpSpMkLst>
        </pc:grpChg>
        <pc:grpChg chg="del mod">
          <ac:chgData name="Erica Johansen" userId="83785632-4eb7-43ca-aa3d-1635b13ac1d9" providerId="ADAL" clId="{47F2CAA1-E3D0-2A49-8AAD-95A3044DDA49}" dt="2025-03-19T14:22:11.524" v="4736" actId="165"/>
          <ac:grpSpMkLst>
            <pc:docMk/>
            <pc:sldMk cId="2869901830" sldId="2147478957"/>
            <ac:grpSpMk id="19" creationId="{FC9FE3B5-01CA-23EC-6C5F-FE12C1F61DF6}"/>
          </ac:grpSpMkLst>
        </pc:grpChg>
        <pc:grpChg chg="del topLvl">
          <ac:chgData name="Erica Johansen" userId="83785632-4eb7-43ca-aa3d-1635b13ac1d9" providerId="ADAL" clId="{47F2CAA1-E3D0-2A49-8AAD-95A3044DDA49}" dt="2025-03-19T14:22:15.489" v="4737" actId="165"/>
          <ac:grpSpMkLst>
            <pc:docMk/>
            <pc:sldMk cId="2869901830" sldId="2147478957"/>
            <ac:grpSpMk id="21" creationId="{7F9A9F23-51C9-A2D1-0913-99F1599A822D}"/>
          </ac:grpSpMkLst>
        </pc:grpChg>
        <pc:grpChg chg="del mod topLvl">
          <ac:chgData name="Erica Johansen" userId="83785632-4eb7-43ca-aa3d-1635b13ac1d9" providerId="ADAL" clId="{47F2CAA1-E3D0-2A49-8AAD-95A3044DDA49}" dt="2025-03-19T14:22:43.710" v="4747" actId="478"/>
          <ac:grpSpMkLst>
            <pc:docMk/>
            <pc:sldMk cId="2869901830" sldId="2147478957"/>
            <ac:grpSpMk id="25" creationId="{8A56A77F-0FF4-6695-67B3-67E9B571D30A}"/>
          </ac:grpSpMkLst>
        </pc:grpChg>
        <pc:grpChg chg="add mod">
          <ac:chgData name="Erica Johansen" userId="83785632-4eb7-43ca-aa3d-1635b13ac1d9" providerId="ADAL" clId="{47F2CAA1-E3D0-2A49-8AAD-95A3044DDA49}" dt="2025-03-19T14:22:40.265" v="4746" actId="207"/>
          <ac:grpSpMkLst>
            <pc:docMk/>
            <pc:sldMk cId="2869901830" sldId="2147478957"/>
            <ac:grpSpMk id="35" creationId="{10806860-1F54-C2BD-603C-926583365A37}"/>
          </ac:grpSpMkLst>
        </pc:grpChg>
        <pc:picChg chg="add mod">
          <ac:chgData name="Erica Johansen" userId="83785632-4eb7-43ca-aa3d-1635b13ac1d9" providerId="ADAL" clId="{47F2CAA1-E3D0-2A49-8AAD-95A3044DDA49}" dt="2025-03-19T14:20:39.478" v="4727" actId="167"/>
          <ac:picMkLst>
            <pc:docMk/>
            <pc:sldMk cId="2869901830" sldId="2147478957"/>
            <ac:picMk id="33" creationId="{54781589-A8BE-9758-DF42-D804A967A769}"/>
          </ac:picMkLst>
        </pc:picChg>
        <pc:picChg chg="del">
          <ac:chgData name="Erica Johansen" userId="83785632-4eb7-43ca-aa3d-1635b13ac1d9" providerId="ADAL" clId="{47F2CAA1-E3D0-2A49-8AAD-95A3044DDA49}" dt="2025-03-19T14:16:53.482" v="4721" actId="478"/>
          <ac:picMkLst>
            <pc:docMk/>
            <pc:sldMk cId="2869901830" sldId="2147478957"/>
            <ac:picMk id="58" creationId="{53124F0F-A6C7-53FA-BF01-AF26EA27DF28}"/>
          </ac:picMkLst>
        </pc:picChg>
        <pc:picChg chg="del">
          <ac:chgData name="Erica Johansen" userId="83785632-4eb7-43ca-aa3d-1635b13ac1d9" providerId="ADAL" clId="{47F2CAA1-E3D0-2A49-8AAD-95A3044DDA49}" dt="2025-03-19T14:16:57.215" v="4723" actId="478"/>
          <ac:picMkLst>
            <pc:docMk/>
            <pc:sldMk cId="2869901830" sldId="2147478957"/>
            <ac:picMk id="1026" creationId="{EABF4DBA-EB52-04FD-C375-A29B6FF6C0C4}"/>
          </ac:picMkLst>
        </pc:picChg>
      </pc:sldChg>
      <pc:sldChg chg="addSp delSp modSp mod">
        <pc:chgData name="Erica Johansen" userId="83785632-4eb7-43ca-aa3d-1635b13ac1d9" providerId="ADAL" clId="{47F2CAA1-E3D0-2A49-8AAD-95A3044DDA49}" dt="2025-03-18T19:42:23.411" v="2505" actId="207"/>
        <pc:sldMkLst>
          <pc:docMk/>
          <pc:sldMk cId="921319087" sldId="2147478958"/>
        </pc:sldMkLst>
        <pc:spChg chg="add mod">
          <ac:chgData name="Erica Johansen" userId="83785632-4eb7-43ca-aa3d-1635b13ac1d9" providerId="ADAL" clId="{47F2CAA1-E3D0-2A49-8AAD-95A3044DDA49}" dt="2025-03-18T19:28:11.803" v="2287"/>
          <ac:spMkLst>
            <pc:docMk/>
            <pc:sldMk cId="921319087" sldId="2147478958"/>
            <ac:spMk id="5" creationId="{BE85F299-99BA-F631-5B40-34714489DC44}"/>
          </ac:spMkLst>
        </pc:spChg>
        <pc:spChg chg="del">
          <ac:chgData name="Erica Johansen" userId="83785632-4eb7-43ca-aa3d-1635b13ac1d9" providerId="ADAL" clId="{47F2CAA1-E3D0-2A49-8AAD-95A3044DDA49}" dt="2025-03-18T19:28:14.815" v="2288" actId="478"/>
          <ac:spMkLst>
            <pc:docMk/>
            <pc:sldMk cId="921319087" sldId="2147478958"/>
            <ac:spMk id="6" creationId="{1510B9AC-9D50-32FA-C3E8-AE194CBCBAF3}"/>
          </ac:spMkLst>
        </pc:spChg>
        <pc:spChg chg="add mod">
          <ac:chgData name="Erica Johansen" userId="83785632-4eb7-43ca-aa3d-1635b13ac1d9" providerId="ADAL" clId="{47F2CAA1-E3D0-2A49-8AAD-95A3044DDA49}" dt="2025-03-18T19:37:22.318" v="2422" actId="14100"/>
          <ac:spMkLst>
            <pc:docMk/>
            <pc:sldMk cId="921319087" sldId="2147478958"/>
            <ac:spMk id="7" creationId="{DA25F62C-A2DA-6092-3C19-9758E33D5356}"/>
          </ac:spMkLst>
        </pc:spChg>
        <pc:spChg chg="mod">
          <ac:chgData name="Erica Johansen" userId="83785632-4eb7-43ca-aa3d-1635b13ac1d9" providerId="ADAL" clId="{47F2CAA1-E3D0-2A49-8AAD-95A3044DDA49}" dt="2025-03-18T19:36:58.873" v="2415" actId="208"/>
          <ac:spMkLst>
            <pc:docMk/>
            <pc:sldMk cId="921319087" sldId="2147478958"/>
            <ac:spMk id="52" creationId="{530680C2-5E89-0A12-069D-C988392F834A}"/>
          </ac:spMkLst>
        </pc:spChg>
        <pc:spChg chg="del mod">
          <ac:chgData name="Erica Johansen" userId="83785632-4eb7-43ca-aa3d-1635b13ac1d9" providerId="ADAL" clId="{47F2CAA1-E3D0-2A49-8AAD-95A3044DDA49}" dt="2025-03-18T19:28:11.259" v="2286" actId="478"/>
          <ac:spMkLst>
            <pc:docMk/>
            <pc:sldMk cId="921319087" sldId="2147478958"/>
            <ac:spMk id="60" creationId="{81DC7832-3C09-3740-7D99-C7AE4146B933}"/>
          </ac:spMkLst>
        </pc:spChg>
        <pc:spChg chg="mod">
          <ac:chgData name="Erica Johansen" userId="83785632-4eb7-43ca-aa3d-1635b13ac1d9" providerId="ADAL" clId="{47F2CAA1-E3D0-2A49-8AAD-95A3044DDA49}" dt="2025-03-18T19:37:32.620" v="2423" actId="14100"/>
          <ac:spMkLst>
            <pc:docMk/>
            <pc:sldMk cId="921319087" sldId="2147478958"/>
            <ac:spMk id="90" creationId="{6A3B092A-6163-A95D-9798-0956183C9547}"/>
          </ac:spMkLst>
        </pc:spChg>
        <pc:spChg chg="mod">
          <ac:chgData name="Erica Johansen" userId="83785632-4eb7-43ca-aa3d-1635b13ac1d9" providerId="ADAL" clId="{47F2CAA1-E3D0-2A49-8AAD-95A3044DDA49}" dt="2025-03-18T19:36:50.551" v="2412" actId="1076"/>
          <ac:spMkLst>
            <pc:docMk/>
            <pc:sldMk cId="921319087" sldId="2147478958"/>
            <ac:spMk id="115" creationId="{CC99B80F-E769-BF84-D62A-ED8BE57B756C}"/>
          </ac:spMkLst>
        </pc:spChg>
        <pc:spChg chg="mod">
          <ac:chgData name="Erica Johansen" userId="83785632-4eb7-43ca-aa3d-1635b13ac1d9" providerId="ADAL" clId="{47F2CAA1-E3D0-2A49-8AAD-95A3044DDA49}" dt="2025-03-18T19:32:13.363" v="2360" actId="207"/>
          <ac:spMkLst>
            <pc:docMk/>
            <pc:sldMk cId="921319087" sldId="2147478958"/>
            <ac:spMk id="117" creationId="{29CFD5EB-31B4-8A20-6FD9-891465A8968F}"/>
          </ac:spMkLst>
        </pc:spChg>
        <pc:spChg chg="mod">
          <ac:chgData name="Erica Johansen" userId="83785632-4eb7-43ca-aa3d-1635b13ac1d9" providerId="ADAL" clId="{47F2CAA1-E3D0-2A49-8AAD-95A3044DDA49}" dt="2025-03-18T19:31:01.145" v="2337" actId="207"/>
          <ac:spMkLst>
            <pc:docMk/>
            <pc:sldMk cId="921319087" sldId="2147478958"/>
            <ac:spMk id="118" creationId="{ED3C0F1A-022F-E5F0-A378-1C78CAB74E07}"/>
          </ac:spMkLst>
        </pc:spChg>
        <pc:spChg chg="mod">
          <ac:chgData name="Erica Johansen" userId="83785632-4eb7-43ca-aa3d-1635b13ac1d9" providerId="ADAL" clId="{47F2CAA1-E3D0-2A49-8AAD-95A3044DDA49}" dt="2025-03-18T19:32:17.595" v="2361" actId="207"/>
          <ac:spMkLst>
            <pc:docMk/>
            <pc:sldMk cId="921319087" sldId="2147478958"/>
            <ac:spMk id="119" creationId="{94C09054-7204-1814-E47C-EB53CE7F1EE8}"/>
          </ac:spMkLst>
        </pc:spChg>
        <pc:spChg chg="mod">
          <ac:chgData name="Erica Johansen" userId="83785632-4eb7-43ca-aa3d-1635b13ac1d9" providerId="ADAL" clId="{47F2CAA1-E3D0-2A49-8AAD-95A3044DDA49}" dt="2025-03-18T19:31:52.707" v="2354" actId="207"/>
          <ac:spMkLst>
            <pc:docMk/>
            <pc:sldMk cId="921319087" sldId="2147478958"/>
            <ac:spMk id="120" creationId="{E556A873-DA0F-5FD4-B903-8F88EA8E82FA}"/>
          </ac:spMkLst>
        </pc:spChg>
        <pc:spChg chg="mod">
          <ac:chgData name="Erica Johansen" userId="83785632-4eb7-43ca-aa3d-1635b13ac1d9" providerId="ADAL" clId="{47F2CAA1-E3D0-2A49-8AAD-95A3044DDA49}" dt="2025-03-18T19:32:21.127" v="2362" actId="207"/>
          <ac:spMkLst>
            <pc:docMk/>
            <pc:sldMk cId="921319087" sldId="2147478958"/>
            <ac:spMk id="122" creationId="{25047CB8-DDD8-881C-CD9F-AB48187A2ACA}"/>
          </ac:spMkLst>
        </pc:spChg>
        <pc:spChg chg="mod">
          <ac:chgData name="Erica Johansen" userId="83785632-4eb7-43ca-aa3d-1635b13ac1d9" providerId="ADAL" clId="{47F2CAA1-E3D0-2A49-8AAD-95A3044DDA49}" dt="2025-03-18T19:31:50.256" v="2353" actId="207"/>
          <ac:spMkLst>
            <pc:docMk/>
            <pc:sldMk cId="921319087" sldId="2147478958"/>
            <ac:spMk id="124" creationId="{2C6034E7-4787-940F-D493-D8F5F11DF2AB}"/>
          </ac:spMkLst>
        </pc:spChg>
        <pc:spChg chg="mod">
          <ac:chgData name="Erica Johansen" userId="83785632-4eb7-43ca-aa3d-1635b13ac1d9" providerId="ADAL" clId="{47F2CAA1-E3D0-2A49-8AAD-95A3044DDA49}" dt="2025-03-18T19:32:40.580" v="2369" actId="207"/>
          <ac:spMkLst>
            <pc:docMk/>
            <pc:sldMk cId="921319087" sldId="2147478958"/>
            <ac:spMk id="125" creationId="{614655AE-7F39-8890-200D-29084F49993E}"/>
          </ac:spMkLst>
        </pc:spChg>
        <pc:spChg chg="mod">
          <ac:chgData name="Erica Johansen" userId="83785632-4eb7-43ca-aa3d-1635b13ac1d9" providerId="ADAL" clId="{47F2CAA1-E3D0-2A49-8AAD-95A3044DDA49}" dt="2025-03-18T19:32:24.201" v="2363" actId="207"/>
          <ac:spMkLst>
            <pc:docMk/>
            <pc:sldMk cId="921319087" sldId="2147478958"/>
            <ac:spMk id="127" creationId="{0E5CEC6F-C05C-2949-23D8-8BE1A9825354}"/>
          </ac:spMkLst>
        </pc:spChg>
        <pc:spChg chg="mod">
          <ac:chgData name="Erica Johansen" userId="83785632-4eb7-43ca-aa3d-1635b13ac1d9" providerId="ADAL" clId="{47F2CAA1-E3D0-2A49-8AAD-95A3044DDA49}" dt="2025-03-18T19:31:47.623" v="2352" actId="207"/>
          <ac:spMkLst>
            <pc:docMk/>
            <pc:sldMk cId="921319087" sldId="2147478958"/>
            <ac:spMk id="129" creationId="{216C5920-E307-EF47-DA30-41461FA285FB}"/>
          </ac:spMkLst>
        </pc:spChg>
        <pc:spChg chg="mod">
          <ac:chgData name="Erica Johansen" userId="83785632-4eb7-43ca-aa3d-1635b13ac1d9" providerId="ADAL" clId="{47F2CAA1-E3D0-2A49-8AAD-95A3044DDA49}" dt="2025-03-18T19:32:43.612" v="2370" actId="207"/>
          <ac:spMkLst>
            <pc:docMk/>
            <pc:sldMk cId="921319087" sldId="2147478958"/>
            <ac:spMk id="130" creationId="{C6C63A91-18A6-3B0A-2478-07D99ACEC131}"/>
          </ac:spMkLst>
        </pc:spChg>
        <pc:spChg chg="mod">
          <ac:chgData name="Erica Johansen" userId="83785632-4eb7-43ca-aa3d-1635b13ac1d9" providerId="ADAL" clId="{47F2CAA1-E3D0-2A49-8AAD-95A3044DDA49}" dt="2025-03-18T19:32:26.306" v="2364" actId="207"/>
          <ac:spMkLst>
            <pc:docMk/>
            <pc:sldMk cId="921319087" sldId="2147478958"/>
            <ac:spMk id="132" creationId="{8A1D2416-C353-CFC5-79F8-CABFB7F21FF0}"/>
          </ac:spMkLst>
        </pc:spChg>
        <pc:spChg chg="mod">
          <ac:chgData name="Erica Johansen" userId="83785632-4eb7-43ca-aa3d-1635b13ac1d9" providerId="ADAL" clId="{47F2CAA1-E3D0-2A49-8AAD-95A3044DDA49}" dt="2025-03-18T19:31:55.133" v="2355" actId="207"/>
          <ac:spMkLst>
            <pc:docMk/>
            <pc:sldMk cId="921319087" sldId="2147478958"/>
            <ac:spMk id="134" creationId="{647A7D0B-5351-DB45-2AC9-2C439E9653F5}"/>
          </ac:spMkLst>
        </pc:spChg>
        <pc:spChg chg="mod">
          <ac:chgData name="Erica Johansen" userId="83785632-4eb7-43ca-aa3d-1635b13ac1d9" providerId="ADAL" clId="{47F2CAA1-E3D0-2A49-8AAD-95A3044DDA49}" dt="2025-03-18T19:32:46.040" v="2371" actId="207"/>
          <ac:spMkLst>
            <pc:docMk/>
            <pc:sldMk cId="921319087" sldId="2147478958"/>
            <ac:spMk id="135" creationId="{95C92D4A-5168-BBE7-DCCC-6F1FE6016E63}"/>
          </ac:spMkLst>
        </pc:spChg>
        <pc:spChg chg="mod">
          <ac:chgData name="Erica Johansen" userId="83785632-4eb7-43ca-aa3d-1635b13ac1d9" providerId="ADAL" clId="{47F2CAA1-E3D0-2A49-8AAD-95A3044DDA49}" dt="2025-03-18T19:32:28.908" v="2365" actId="207"/>
          <ac:spMkLst>
            <pc:docMk/>
            <pc:sldMk cId="921319087" sldId="2147478958"/>
            <ac:spMk id="137" creationId="{7115E14E-9BF7-7EA1-8BFA-5500ED22C91F}"/>
          </ac:spMkLst>
        </pc:spChg>
        <pc:spChg chg="mod">
          <ac:chgData name="Erica Johansen" userId="83785632-4eb7-43ca-aa3d-1635b13ac1d9" providerId="ADAL" clId="{47F2CAA1-E3D0-2A49-8AAD-95A3044DDA49}" dt="2025-03-18T19:32:48.443" v="2372" actId="207"/>
          <ac:spMkLst>
            <pc:docMk/>
            <pc:sldMk cId="921319087" sldId="2147478958"/>
            <ac:spMk id="139" creationId="{DAF2F6CC-6F9C-FB8C-4DEE-4317E606317F}"/>
          </ac:spMkLst>
        </pc:spChg>
        <pc:spChg chg="mod">
          <ac:chgData name="Erica Johansen" userId="83785632-4eb7-43ca-aa3d-1635b13ac1d9" providerId="ADAL" clId="{47F2CAA1-E3D0-2A49-8AAD-95A3044DDA49}" dt="2025-03-18T19:31:57.971" v="2356" actId="207"/>
          <ac:spMkLst>
            <pc:docMk/>
            <pc:sldMk cId="921319087" sldId="2147478958"/>
            <ac:spMk id="140" creationId="{A632BD6F-427C-4E3A-899A-D65963475A51}"/>
          </ac:spMkLst>
        </pc:spChg>
        <pc:spChg chg="mod">
          <ac:chgData name="Erica Johansen" userId="83785632-4eb7-43ca-aa3d-1635b13ac1d9" providerId="ADAL" clId="{47F2CAA1-E3D0-2A49-8AAD-95A3044DDA49}" dt="2025-03-18T19:32:31.871" v="2366" actId="207"/>
          <ac:spMkLst>
            <pc:docMk/>
            <pc:sldMk cId="921319087" sldId="2147478958"/>
            <ac:spMk id="142" creationId="{005C5AA2-1994-2BED-E4AB-690345E50748}"/>
          </ac:spMkLst>
        </pc:spChg>
        <pc:spChg chg="mod">
          <ac:chgData name="Erica Johansen" userId="83785632-4eb7-43ca-aa3d-1635b13ac1d9" providerId="ADAL" clId="{47F2CAA1-E3D0-2A49-8AAD-95A3044DDA49}" dt="2025-03-18T19:32:51.270" v="2373" actId="207"/>
          <ac:spMkLst>
            <pc:docMk/>
            <pc:sldMk cId="921319087" sldId="2147478958"/>
            <ac:spMk id="144" creationId="{527AF49B-FD39-56CE-17B4-110BEDF43862}"/>
          </ac:spMkLst>
        </pc:spChg>
        <pc:spChg chg="mod">
          <ac:chgData name="Erica Johansen" userId="83785632-4eb7-43ca-aa3d-1635b13ac1d9" providerId="ADAL" clId="{47F2CAA1-E3D0-2A49-8AAD-95A3044DDA49}" dt="2025-03-18T19:32:00.368" v="2357" actId="207"/>
          <ac:spMkLst>
            <pc:docMk/>
            <pc:sldMk cId="921319087" sldId="2147478958"/>
            <ac:spMk id="145" creationId="{5655D563-F25A-4BD5-DA61-C4511B9CC0BD}"/>
          </ac:spMkLst>
        </pc:spChg>
        <pc:spChg chg="mod">
          <ac:chgData name="Erica Johansen" userId="83785632-4eb7-43ca-aa3d-1635b13ac1d9" providerId="ADAL" clId="{47F2CAA1-E3D0-2A49-8AAD-95A3044DDA49}" dt="2025-03-18T19:32:34.573" v="2367" actId="207"/>
          <ac:spMkLst>
            <pc:docMk/>
            <pc:sldMk cId="921319087" sldId="2147478958"/>
            <ac:spMk id="147" creationId="{461CB703-A3FA-E320-0650-E029525719CD}"/>
          </ac:spMkLst>
        </pc:spChg>
        <pc:spChg chg="mod">
          <ac:chgData name="Erica Johansen" userId="83785632-4eb7-43ca-aa3d-1635b13ac1d9" providerId="ADAL" clId="{47F2CAA1-E3D0-2A49-8AAD-95A3044DDA49}" dt="2025-03-18T19:32:54.290" v="2374" actId="207"/>
          <ac:spMkLst>
            <pc:docMk/>
            <pc:sldMk cId="921319087" sldId="2147478958"/>
            <ac:spMk id="149" creationId="{5D3B9659-B84A-D4EF-D953-500847603338}"/>
          </ac:spMkLst>
        </pc:spChg>
        <pc:spChg chg="mod">
          <ac:chgData name="Erica Johansen" userId="83785632-4eb7-43ca-aa3d-1635b13ac1d9" providerId="ADAL" clId="{47F2CAA1-E3D0-2A49-8AAD-95A3044DDA49}" dt="2025-03-18T19:32:06.395" v="2358" actId="207"/>
          <ac:spMkLst>
            <pc:docMk/>
            <pc:sldMk cId="921319087" sldId="2147478958"/>
            <ac:spMk id="150" creationId="{61417F41-116D-587E-5E2D-4CF3E8DC15EF}"/>
          </ac:spMkLst>
        </pc:spChg>
        <pc:spChg chg="mod">
          <ac:chgData name="Erica Johansen" userId="83785632-4eb7-43ca-aa3d-1635b13ac1d9" providerId="ADAL" clId="{47F2CAA1-E3D0-2A49-8AAD-95A3044DDA49}" dt="2025-03-18T19:32:37.407" v="2368" actId="207"/>
          <ac:spMkLst>
            <pc:docMk/>
            <pc:sldMk cId="921319087" sldId="2147478958"/>
            <ac:spMk id="152" creationId="{CE85DE1E-966D-2550-EEE7-C2E06AC99EFF}"/>
          </ac:spMkLst>
        </pc:spChg>
        <pc:spChg chg="mod">
          <ac:chgData name="Erica Johansen" userId="83785632-4eb7-43ca-aa3d-1635b13ac1d9" providerId="ADAL" clId="{47F2CAA1-E3D0-2A49-8AAD-95A3044DDA49}" dt="2025-03-18T19:32:09.607" v="2359" actId="207"/>
          <ac:spMkLst>
            <pc:docMk/>
            <pc:sldMk cId="921319087" sldId="2147478958"/>
            <ac:spMk id="154" creationId="{F6323616-BA43-2FB4-A981-A3055C473A3A}"/>
          </ac:spMkLst>
        </pc:spChg>
        <pc:spChg chg="mod">
          <ac:chgData name="Erica Johansen" userId="83785632-4eb7-43ca-aa3d-1635b13ac1d9" providerId="ADAL" clId="{47F2CAA1-E3D0-2A49-8AAD-95A3044DDA49}" dt="2025-03-18T19:32:57.365" v="2375" actId="207"/>
          <ac:spMkLst>
            <pc:docMk/>
            <pc:sldMk cId="921319087" sldId="2147478958"/>
            <ac:spMk id="155" creationId="{B02F7A12-D2B9-0546-3E35-F1B9A7A97370}"/>
          </ac:spMkLst>
        </pc:spChg>
        <pc:spChg chg="mod">
          <ac:chgData name="Erica Johansen" userId="83785632-4eb7-43ca-aa3d-1635b13ac1d9" providerId="ADAL" clId="{47F2CAA1-E3D0-2A49-8AAD-95A3044DDA49}" dt="2025-03-18T19:42:23.411" v="2505" actId="207"/>
          <ac:spMkLst>
            <pc:docMk/>
            <pc:sldMk cId="921319087" sldId="2147478958"/>
            <ac:spMk id="156" creationId="{D72EFE7B-AE97-EB7D-A03E-4E16BAF16B52}"/>
          </ac:spMkLst>
        </pc:spChg>
        <pc:grpChg chg="mod">
          <ac:chgData name="Erica Johansen" userId="83785632-4eb7-43ca-aa3d-1635b13ac1d9" providerId="ADAL" clId="{47F2CAA1-E3D0-2A49-8AAD-95A3044DDA49}" dt="2025-03-18T19:36:50.551" v="2412" actId="1076"/>
          <ac:grpSpMkLst>
            <pc:docMk/>
            <pc:sldMk cId="921319087" sldId="2147478958"/>
            <ac:grpSpMk id="116" creationId="{36EA27D8-227D-8469-359E-199E1D81802F}"/>
          </ac:grpSpMkLst>
        </pc:grpChg>
        <pc:grpChg chg="mod">
          <ac:chgData name="Erica Johansen" userId="83785632-4eb7-43ca-aa3d-1635b13ac1d9" providerId="ADAL" clId="{47F2CAA1-E3D0-2A49-8AAD-95A3044DDA49}" dt="2025-03-18T19:36:50.551" v="2412" actId="1076"/>
          <ac:grpSpMkLst>
            <pc:docMk/>
            <pc:sldMk cId="921319087" sldId="2147478958"/>
            <ac:grpSpMk id="121" creationId="{525E8365-4060-AA0E-E88B-D64513C2283E}"/>
          </ac:grpSpMkLst>
        </pc:grpChg>
        <pc:grpChg chg="mod">
          <ac:chgData name="Erica Johansen" userId="83785632-4eb7-43ca-aa3d-1635b13ac1d9" providerId="ADAL" clId="{47F2CAA1-E3D0-2A49-8AAD-95A3044DDA49}" dt="2025-03-18T19:36:50.551" v="2412" actId="1076"/>
          <ac:grpSpMkLst>
            <pc:docMk/>
            <pc:sldMk cId="921319087" sldId="2147478958"/>
            <ac:grpSpMk id="126" creationId="{DD92D0C7-AFBF-D79C-325E-F5A8C9B82CD7}"/>
          </ac:grpSpMkLst>
        </pc:grpChg>
        <pc:grpChg chg="mod">
          <ac:chgData name="Erica Johansen" userId="83785632-4eb7-43ca-aa3d-1635b13ac1d9" providerId="ADAL" clId="{47F2CAA1-E3D0-2A49-8AAD-95A3044DDA49}" dt="2025-03-18T19:36:50.551" v="2412" actId="1076"/>
          <ac:grpSpMkLst>
            <pc:docMk/>
            <pc:sldMk cId="921319087" sldId="2147478958"/>
            <ac:grpSpMk id="131" creationId="{F94ED93C-09EE-9911-6679-FF5EAD7EB225}"/>
          </ac:grpSpMkLst>
        </pc:grpChg>
        <pc:grpChg chg="mod">
          <ac:chgData name="Erica Johansen" userId="83785632-4eb7-43ca-aa3d-1635b13ac1d9" providerId="ADAL" clId="{47F2CAA1-E3D0-2A49-8AAD-95A3044DDA49}" dt="2025-03-18T19:36:50.551" v="2412" actId="1076"/>
          <ac:grpSpMkLst>
            <pc:docMk/>
            <pc:sldMk cId="921319087" sldId="2147478958"/>
            <ac:grpSpMk id="136" creationId="{3679405D-D152-524D-199A-CBF0FDDC6472}"/>
          </ac:grpSpMkLst>
        </pc:grpChg>
        <pc:grpChg chg="mod">
          <ac:chgData name="Erica Johansen" userId="83785632-4eb7-43ca-aa3d-1635b13ac1d9" providerId="ADAL" clId="{47F2CAA1-E3D0-2A49-8AAD-95A3044DDA49}" dt="2025-03-18T19:36:50.551" v="2412" actId="1076"/>
          <ac:grpSpMkLst>
            <pc:docMk/>
            <pc:sldMk cId="921319087" sldId="2147478958"/>
            <ac:grpSpMk id="141" creationId="{F646AA66-D2DD-21FE-A7C2-752FC715CA72}"/>
          </ac:grpSpMkLst>
        </pc:grpChg>
        <pc:grpChg chg="mod">
          <ac:chgData name="Erica Johansen" userId="83785632-4eb7-43ca-aa3d-1635b13ac1d9" providerId="ADAL" clId="{47F2CAA1-E3D0-2A49-8AAD-95A3044DDA49}" dt="2025-03-18T19:36:50.551" v="2412" actId="1076"/>
          <ac:grpSpMkLst>
            <pc:docMk/>
            <pc:sldMk cId="921319087" sldId="2147478958"/>
            <ac:grpSpMk id="146" creationId="{9BCC78C7-F96D-0CB6-E4B4-AD25F78BCEB3}"/>
          </ac:grpSpMkLst>
        </pc:grpChg>
        <pc:grpChg chg="mod">
          <ac:chgData name="Erica Johansen" userId="83785632-4eb7-43ca-aa3d-1635b13ac1d9" providerId="ADAL" clId="{47F2CAA1-E3D0-2A49-8AAD-95A3044DDA49}" dt="2025-03-18T19:36:50.551" v="2412" actId="1076"/>
          <ac:grpSpMkLst>
            <pc:docMk/>
            <pc:sldMk cId="921319087" sldId="2147478958"/>
            <ac:grpSpMk id="151" creationId="{455AF902-6318-564F-D893-46D18D23FE7B}"/>
          </ac:grpSpMkLst>
        </pc:grpChg>
        <pc:graphicFrameChg chg="mod modGraphic">
          <ac:chgData name="Erica Johansen" userId="83785632-4eb7-43ca-aa3d-1635b13ac1d9" providerId="ADAL" clId="{47F2CAA1-E3D0-2A49-8AAD-95A3044DDA49}" dt="2025-03-18T19:36:50.551" v="2412" actId="1076"/>
          <ac:graphicFrameMkLst>
            <pc:docMk/>
            <pc:sldMk cId="921319087" sldId="2147478958"/>
            <ac:graphicFrameMk id="114" creationId="{D0F96C15-8AD9-4F99-383D-47E2B3304E8A}"/>
          </ac:graphicFrameMkLst>
        </pc:graphicFrameChg>
        <pc:graphicFrameChg chg="mod">
          <ac:chgData name="Erica Johansen" userId="83785632-4eb7-43ca-aa3d-1635b13ac1d9" providerId="ADAL" clId="{47F2CAA1-E3D0-2A49-8AAD-95A3044DDA49}" dt="2025-03-18T19:37:37.042" v="2424" actId="1076"/>
          <ac:graphicFrameMkLst>
            <pc:docMk/>
            <pc:sldMk cId="921319087" sldId="2147478958"/>
            <ac:graphicFrameMk id="157" creationId="{CCD1B141-74A5-DDD4-3275-E061C691E4A1}"/>
          </ac:graphicFrameMkLst>
        </pc:graphicFrameChg>
        <pc:picChg chg="del">
          <ac:chgData name="Erica Johansen" userId="83785632-4eb7-43ca-aa3d-1635b13ac1d9" providerId="ADAL" clId="{47F2CAA1-E3D0-2A49-8AAD-95A3044DDA49}" dt="2025-03-18T19:28:17.009" v="2289" actId="478"/>
          <ac:picMkLst>
            <pc:docMk/>
            <pc:sldMk cId="921319087" sldId="2147478958"/>
            <ac:picMk id="89" creationId="{E6A31926-3346-559E-012C-D6264246F1C4}"/>
          </ac:picMkLst>
        </pc:picChg>
      </pc:sldChg>
      <pc:sldChg chg="addSp delSp modSp mod">
        <pc:chgData name="Erica Johansen" userId="83785632-4eb7-43ca-aa3d-1635b13ac1d9" providerId="ADAL" clId="{47F2CAA1-E3D0-2A49-8AAD-95A3044DDA49}" dt="2025-03-19T16:22:47.571" v="6096" actId="1076"/>
        <pc:sldMkLst>
          <pc:docMk/>
          <pc:sldMk cId="4141499790" sldId="2147478963"/>
        </pc:sldMkLst>
        <pc:spChg chg="del mod">
          <ac:chgData name="Erica Johansen" userId="83785632-4eb7-43ca-aa3d-1635b13ac1d9" providerId="ADAL" clId="{47F2CAA1-E3D0-2A49-8AAD-95A3044DDA49}" dt="2025-03-19T16:12:04.775" v="5928" actId="478"/>
          <ac:spMkLst>
            <pc:docMk/>
            <pc:sldMk cId="4141499790" sldId="2147478963"/>
            <ac:spMk id="6" creationId="{81CDF6E3-189D-3FB8-B32A-0E71003ABE60}"/>
          </ac:spMkLst>
        </pc:spChg>
        <pc:spChg chg="del">
          <ac:chgData name="Erica Johansen" userId="83785632-4eb7-43ca-aa3d-1635b13ac1d9" providerId="ADAL" clId="{47F2CAA1-E3D0-2A49-8AAD-95A3044DDA49}" dt="2025-03-19T16:12:52.293" v="5948" actId="478"/>
          <ac:spMkLst>
            <pc:docMk/>
            <pc:sldMk cId="4141499790" sldId="2147478963"/>
            <ac:spMk id="7" creationId="{15CE18FD-BA81-F83D-FAF6-07265A85A65D}"/>
          </ac:spMkLst>
        </pc:spChg>
        <pc:spChg chg="del">
          <ac:chgData name="Erica Johansen" userId="83785632-4eb7-43ca-aa3d-1635b13ac1d9" providerId="ADAL" clId="{47F2CAA1-E3D0-2A49-8AAD-95A3044DDA49}" dt="2025-03-19T16:12:02.449" v="5926" actId="478"/>
          <ac:spMkLst>
            <pc:docMk/>
            <pc:sldMk cId="4141499790" sldId="2147478963"/>
            <ac:spMk id="8" creationId="{196AE370-835D-E16B-9D70-C4716FB37BE1}"/>
          </ac:spMkLst>
        </pc:spChg>
        <pc:spChg chg="del">
          <ac:chgData name="Erica Johansen" userId="83785632-4eb7-43ca-aa3d-1635b13ac1d9" providerId="ADAL" clId="{47F2CAA1-E3D0-2A49-8AAD-95A3044DDA49}" dt="2025-03-19T16:12:02.449" v="5926" actId="478"/>
          <ac:spMkLst>
            <pc:docMk/>
            <pc:sldMk cId="4141499790" sldId="2147478963"/>
            <ac:spMk id="10" creationId="{4B5869C9-CE92-6FD1-EC45-6B089A7F8A68}"/>
          </ac:spMkLst>
        </pc:spChg>
        <pc:spChg chg="del">
          <ac:chgData name="Erica Johansen" userId="83785632-4eb7-43ca-aa3d-1635b13ac1d9" providerId="ADAL" clId="{47F2CAA1-E3D0-2A49-8AAD-95A3044DDA49}" dt="2025-03-19T16:12:02.449" v="5926" actId="478"/>
          <ac:spMkLst>
            <pc:docMk/>
            <pc:sldMk cId="4141499790" sldId="2147478963"/>
            <ac:spMk id="11" creationId="{DCC88935-7918-34CA-4BFB-62861836787A}"/>
          </ac:spMkLst>
        </pc:spChg>
        <pc:spChg chg="add mod">
          <ac:chgData name="Erica Johansen" userId="83785632-4eb7-43ca-aa3d-1635b13ac1d9" providerId="ADAL" clId="{47F2CAA1-E3D0-2A49-8AAD-95A3044DDA49}" dt="2025-03-19T16:21:07.195" v="6071" actId="167"/>
          <ac:spMkLst>
            <pc:docMk/>
            <pc:sldMk cId="4141499790" sldId="2147478963"/>
            <ac:spMk id="12" creationId="{86834AEC-D737-8A13-19D0-1196318701A8}"/>
          </ac:spMkLst>
        </pc:spChg>
        <pc:spChg chg="add mod">
          <ac:chgData name="Erica Johansen" userId="83785632-4eb7-43ca-aa3d-1635b13ac1d9" providerId="ADAL" clId="{47F2CAA1-E3D0-2A49-8AAD-95A3044DDA49}" dt="2025-03-19T16:20:02.037" v="6056" actId="207"/>
          <ac:spMkLst>
            <pc:docMk/>
            <pc:sldMk cId="4141499790" sldId="2147478963"/>
            <ac:spMk id="13" creationId="{90E8C4C2-C989-ADEE-6590-2B19CC1A1DDF}"/>
          </ac:spMkLst>
        </pc:spChg>
        <pc:spChg chg="del">
          <ac:chgData name="Erica Johansen" userId="83785632-4eb7-43ca-aa3d-1635b13ac1d9" providerId="ADAL" clId="{47F2CAA1-E3D0-2A49-8AAD-95A3044DDA49}" dt="2025-03-19T16:12:02.449" v="5926" actId="478"/>
          <ac:spMkLst>
            <pc:docMk/>
            <pc:sldMk cId="4141499790" sldId="2147478963"/>
            <ac:spMk id="14" creationId="{626AE714-233E-700D-E0C9-811F46CC498C}"/>
          </ac:spMkLst>
        </pc:spChg>
        <pc:spChg chg="add del mod">
          <ac:chgData name="Erica Johansen" userId="83785632-4eb7-43ca-aa3d-1635b13ac1d9" providerId="ADAL" clId="{47F2CAA1-E3D0-2A49-8AAD-95A3044DDA49}" dt="2025-03-19T16:18:24.556" v="6033" actId="478"/>
          <ac:spMkLst>
            <pc:docMk/>
            <pc:sldMk cId="4141499790" sldId="2147478963"/>
            <ac:spMk id="15" creationId="{DD938622-D769-6673-B86F-2E43C7775E0A}"/>
          </ac:spMkLst>
        </pc:spChg>
        <pc:spChg chg="add mod">
          <ac:chgData name="Erica Johansen" userId="83785632-4eb7-43ca-aa3d-1635b13ac1d9" providerId="ADAL" clId="{47F2CAA1-E3D0-2A49-8AAD-95A3044DDA49}" dt="2025-03-19T16:19:51.786" v="6055" actId="1076"/>
          <ac:spMkLst>
            <pc:docMk/>
            <pc:sldMk cId="4141499790" sldId="2147478963"/>
            <ac:spMk id="16" creationId="{6577FD95-0DD9-C4A6-4241-4995A95FEC79}"/>
          </ac:spMkLst>
        </pc:spChg>
        <pc:spChg chg="add mod">
          <ac:chgData name="Erica Johansen" userId="83785632-4eb7-43ca-aa3d-1635b13ac1d9" providerId="ADAL" clId="{47F2CAA1-E3D0-2A49-8AAD-95A3044DDA49}" dt="2025-03-19T16:15:52.384" v="5991" actId="12788"/>
          <ac:spMkLst>
            <pc:docMk/>
            <pc:sldMk cId="4141499790" sldId="2147478963"/>
            <ac:spMk id="17" creationId="{4ABECDC0-CB83-76AB-5F19-7BC15985FD1A}"/>
          </ac:spMkLst>
        </pc:spChg>
        <pc:spChg chg="add mod">
          <ac:chgData name="Erica Johansen" userId="83785632-4eb7-43ca-aa3d-1635b13ac1d9" providerId="ADAL" clId="{47F2CAA1-E3D0-2A49-8AAD-95A3044DDA49}" dt="2025-03-19T16:15:52.384" v="5991" actId="12788"/>
          <ac:spMkLst>
            <pc:docMk/>
            <pc:sldMk cId="4141499790" sldId="2147478963"/>
            <ac:spMk id="18" creationId="{64806951-84FF-129D-908A-C3C844866832}"/>
          </ac:spMkLst>
        </pc:spChg>
        <pc:spChg chg="add del mod">
          <ac:chgData name="Erica Johansen" userId="83785632-4eb7-43ca-aa3d-1635b13ac1d9" providerId="ADAL" clId="{47F2CAA1-E3D0-2A49-8AAD-95A3044DDA49}" dt="2025-03-19T16:13:43.879" v="5969" actId="478"/>
          <ac:spMkLst>
            <pc:docMk/>
            <pc:sldMk cId="4141499790" sldId="2147478963"/>
            <ac:spMk id="19" creationId="{5421118F-8866-F823-63D5-A8969D12B3B6}"/>
          </ac:spMkLst>
        </pc:spChg>
        <pc:spChg chg="add mod">
          <ac:chgData name="Erica Johansen" userId="83785632-4eb7-43ca-aa3d-1635b13ac1d9" providerId="ADAL" clId="{47F2CAA1-E3D0-2A49-8AAD-95A3044DDA49}" dt="2025-03-19T16:22:28.227" v="6091" actId="12788"/>
          <ac:spMkLst>
            <pc:docMk/>
            <pc:sldMk cId="4141499790" sldId="2147478963"/>
            <ac:spMk id="21" creationId="{E8A64A1E-1B99-D5FC-5A2A-949EA43DBF56}"/>
          </ac:spMkLst>
        </pc:spChg>
        <pc:spChg chg="add mod">
          <ac:chgData name="Erica Johansen" userId="83785632-4eb7-43ca-aa3d-1635b13ac1d9" providerId="ADAL" clId="{47F2CAA1-E3D0-2A49-8AAD-95A3044DDA49}" dt="2025-03-19T16:22:08.630" v="6086" actId="164"/>
          <ac:spMkLst>
            <pc:docMk/>
            <pc:sldMk cId="4141499790" sldId="2147478963"/>
            <ac:spMk id="23" creationId="{90ADD635-B70F-26B1-032E-AC4057E9B517}"/>
          </ac:spMkLst>
        </pc:spChg>
        <pc:spChg chg="del">
          <ac:chgData name="Erica Johansen" userId="83785632-4eb7-43ca-aa3d-1635b13ac1d9" providerId="ADAL" clId="{47F2CAA1-E3D0-2A49-8AAD-95A3044DDA49}" dt="2025-03-19T16:12:02.449" v="5926" actId="478"/>
          <ac:spMkLst>
            <pc:docMk/>
            <pc:sldMk cId="4141499790" sldId="2147478963"/>
            <ac:spMk id="24" creationId="{D19781F0-141C-6CBD-F0F4-A7EBAE8BD004}"/>
          </ac:spMkLst>
        </pc:spChg>
        <pc:spChg chg="del">
          <ac:chgData name="Erica Johansen" userId="83785632-4eb7-43ca-aa3d-1635b13ac1d9" providerId="ADAL" clId="{47F2CAA1-E3D0-2A49-8AAD-95A3044DDA49}" dt="2025-03-19T16:12:02.449" v="5926" actId="478"/>
          <ac:spMkLst>
            <pc:docMk/>
            <pc:sldMk cId="4141499790" sldId="2147478963"/>
            <ac:spMk id="25" creationId="{B9BBCCB4-D0B3-901F-875A-E1D5B0B23F99}"/>
          </ac:spMkLst>
        </pc:spChg>
        <pc:spChg chg="add mod">
          <ac:chgData name="Erica Johansen" userId="83785632-4eb7-43ca-aa3d-1635b13ac1d9" providerId="ADAL" clId="{47F2CAA1-E3D0-2A49-8AAD-95A3044DDA49}" dt="2025-03-19T16:22:22.633" v="6090" actId="12788"/>
          <ac:spMkLst>
            <pc:docMk/>
            <pc:sldMk cId="4141499790" sldId="2147478963"/>
            <ac:spMk id="27" creationId="{F1225365-D64D-5703-0A20-8982228F1815}"/>
          </ac:spMkLst>
        </pc:spChg>
        <pc:spChg chg="add mod">
          <ac:chgData name="Erica Johansen" userId="83785632-4eb7-43ca-aa3d-1635b13ac1d9" providerId="ADAL" clId="{47F2CAA1-E3D0-2A49-8AAD-95A3044DDA49}" dt="2025-03-19T16:22:43.374" v="6095" actId="255"/>
          <ac:spMkLst>
            <pc:docMk/>
            <pc:sldMk cId="4141499790" sldId="2147478963"/>
            <ac:spMk id="28" creationId="{93C6B16C-E82C-00F1-B2D2-7F89AA4A16E2}"/>
          </ac:spMkLst>
        </pc:spChg>
        <pc:spChg chg="add mod">
          <ac:chgData name="Erica Johansen" userId="83785632-4eb7-43ca-aa3d-1635b13ac1d9" providerId="ADAL" clId="{47F2CAA1-E3D0-2A49-8AAD-95A3044DDA49}" dt="2025-03-19T16:18:45.585" v="6040" actId="1076"/>
          <ac:spMkLst>
            <pc:docMk/>
            <pc:sldMk cId="4141499790" sldId="2147478963"/>
            <ac:spMk id="29" creationId="{64B3A380-D354-6D7A-C3D4-9880EC5C45F6}"/>
          </ac:spMkLst>
        </pc:spChg>
        <pc:spChg chg="add mod">
          <ac:chgData name="Erica Johansen" userId="83785632-4eb7-43ca-aa3d-1635b13ac1d9" providerId="ADAL" clId="{47F2CAA1-E3D0-2A49-8AAD-95A3044DDA49}" dt="2025-03-19T16:22:22.633" v="6090" actId="12788"/>
          <ac:spMkLst>
            <pc:docMk/>
            <pc:sldMk cId="4141499790" sldId="2147478963"/>
            <ac:spMk id="30" creationId="{87C8B2D3-567F-C2F1-27AE-4AE91352E1CC}"/>
          </ac:spMkLst>
        </pc:spChg>
        <pc:spChg chg="add mod">
          <ac:chgData name="Erica Johansen" userId="83785632-4eb7-43ca-aa3d-1635b13ac1d9" providerId="ADAL" clId="{47F2CAA1-E3D0-2A49-8AAD-95A3044DDA49}" dt="2025-03-19T16:22:28.227" v="6091" actId="12788"/>
          <ac:spMkLst>
            <pc:docMk/>
            <pc:sldMk cId="4141499790" sldId="2147478963"/>
            <ac:spMk id="31" creationId="{AFB088BB-AFE4-4793-0475-66899FA52457}"/>
          </ac:spMkLst>
        </pc:spChg>
        <pc:spChg chg="del">
          <ac:chgData name="Erica Johansen" userId="83785632-4eb7-43ca-aa3d-1635b13ac1d9" providerId="ADAL" clId="{47F2CAA1-E3D0-2A49-8AAD-95A3044DDA49}" dt="2025-03-19T16:12:02.449" v="5926" actId="478"/>
          <ac:spMkLst>
            <pc:docMk/>
            <pc:sldMk cId="4141499790" sldId="2147478963"/>
            <ac:spMk id="32" creationId="{FD72E8A3-0622-2E14-46BB-56C8ED49AB53}"/>
          </ac:spMkLst>
        </pc:spChg>
        <pc:grpChg chg="add mod">
          <ac:chgData name="Erica Johansen" userId="83785632-4eb7-43ca-aa3d-1635b13ac1d9" providerId="ADAL" clId="{47F2CAA1-E3D0-2A49-8AAD-95A3044DDA49}" dt="2025-03-19T16:22:47.571" v="6096" actId="1076"/>
          <ac:grpSpMkLst>
            <pc:docMk/>
            <pc:sldMk cId="4141499790" sldId="2147478963"/>
            <ac:grpSpMk id="33" creationId="{19F10BF9-67F5-053D-6400-A4286258F095}"/>
          </ac:grpSpMkLst>
        </pc:grpChg>
        <pc:grpChg chg="add mod">
          <ac:chgData name="Erica Johansen" userId="83785632-4eb7-43ca-aa3d-1635b13ac1d9" providerId="ADAL" clId="{47F2CAA1-E3D0-2A49-8AAD-95A3044DDA49}" dt="2025-03-19T16:22:47.571" v="6096" actId="1076"/>
          <ac:grpSpMkLst>
            <pc:docMk/>
            <pc:sldMk cId="4141499790" sldId="2147478963"/>
            <ac:grpSpMk id="34" creationId="{AEFA6D8B-57E6-5807-9D54-AA5500419940}"/>
          </ac:grpSpMkLst>
        </pc:grpChg>
        <pc:graphicFrameChg chg="del">
          <ac:chgData name="Erica Johansen" userId="83785632-4eb7-43ca-aa3d-1635b13ac1d9" providerId="ADAL" clId="{47F2CAA1-E3D0-2A49-8AAD-95A3044DDA49}" dt="2025-03-19T16:12:02.449" v="5926" actId="478"/>
          <ac:graphicFrameMkLst>
            <pc:docMk/>
            <pc:sldMk cId="4141499790" sldId="2147478963"/>
            <ac:graphicFrameMk id="4" creationId="{01AA155A-516F-57FB-A47F-D905E24EDAF9}"/>
          </ac:graphicFrameMkLst>
        </pc:graphicFrameChg>
        <pc:graphicFrameChg chg="add mod">
          <ac:chgData name="Erica Johansen" userId="83785632-4eb7-43ca-aa3d-1635b13ac1d9" providerId="ADAL" clId="{47F2CAA1-E3D0-2A49-8AAD-95A3044DDA49}" dt="2025-03-19T16:22:08.630" v="6086" actId="164"/>
          <ac:graphicFrameMkLst>
            <pc:docMk/>
            <pc:sldMk cId="4141499790" sldId="2147478963"/>
            <ac:graphicFrameMk id="20" creationId="{4D8E6958-86DB-4772-02FA-6D8069F5F373}"/>
          </ac:graphicFrameMkLst>
        </pc:graphicFrameChg>
        <pc:graphicFrameChg chg="del mod">
          <ac:chgData name="Erica Johansen" userId="83785632-4eb7-43ca-aa3d-1635b13ac1d9" providerId="ADAL" clId="{47F2CAA1-E3D0-2A49-8AAD-95A3044DDA49}" dt="2025-03-19T16:12:04.775" v="5928" actId="478"/>
          <ac:graphicFrameMkLst>
            <pc:docMk/>
            <pc:sldMk cId="4141499790" sldId="2147478963"/>
            <ac:graphicFrameMk id="22" creationId="{6139BA26-A314-24D2-EFA8-025AAF637778}"/>
          </ac:graphicFrameMkLst>
        </pc:graphicFrameChg>
        <pc:graphicFrameChg chg="add mod">
          <ac:chgData name="Erica Johansen" userId="83785632-4eb7-43ca-aa3d-1635b13ac1d9" providerId="ADAL" clId="{47F2CAA1-E3D0-2A49-8AAD-95A3044DDA49}" dt="2025-03-19T16:22:17.138" v="6089" actId="164"/>
          <ac:graphicFrameMkLst>
            <pc:docMk/>
            <pc:sldMk cId="4141499790" sldId="2147478963"/>
            <ac:graphicFrameMk id="26" creationId="{31BB659F-B433-9BD3-AFAE-B71E218588C3}"/>
          </ac:graphicFrameMkLst>
        </pc:graphicFrameChg>
      </pc:sldChg>
      <pc:sldChg chg="addSp delSp modSp mod">
        <pc:chgData name="Erica Johansen" userId="83785632-4eb7-43ca-aa3d-1635b13ac1d9" providerId="ADAL" clId="{47F2CAA1-E3D0-2A49-8AAD-95A3044DDA49}" dt="2025-03-19T16:54:30.999" v="6541" actId="207"/>
        <pc:sldMkLst>
          <pc:docMk/>
          <pc:sldMk cId="696162723" sldId="2147478967"/>
        </pc:sldMkLst>
        <pc:spChg chg="add del mod">
          <ac:chgData name="Erica Johansen" userId="83785632-4eb7-43ca-aa3d-1635b13ac1d9" providerId="ADAL" clId="{47F2CAA1-E3D0-2A49-8AAD-95A3044DDA49}" dt="2025-03-19T16:27:36.531" v="6103" actId="478"/>
          <ac:spMkLst>
            <pc:docMk/>
            <pc:sldMk cId="696162723" sldId="2147478967"/>
            <ac:spMk id="2" creationId="{AB4024B3-3749-6CA6-6E53-D35097589B7B}"/>
          </ac:spMkLst>
        </pc:spChg>
        <pc:spChg chg="add mod">
          <ac:chgData name="Erica Johansen" userId="83785632-4eb7-43ca-aa3d-1635b13ac1d9" providerId="ADAL" clId="{47F2CAA1-E3D0-2A49-8AAD-95A3044DDA49}" dt="2025-03-18T20:36:20.645" v="3566"/>
          <ac:spMkLst>
            <pc:docMk/>
            <pc:sldMk cId="696162723" sldId="2147478967"/>
            <ac:spMk id="3" creationId="{1DF35271-F97F-0A78-46E4-0B86B58F270B}"/>
          </ac:spMkLst>
        </pc:spChg>
        <pc:spChg chg="del">
          <ac:chgData name="Erica Johansen" userId="83785632-4eb7-43ca-aa3d-1635b13ac1d9" providerId="ADAL" clId="{47F2CAA1-E3D0-2A49-8AAD-95A3044DDA49}" dt="2025-03-19T16:27:36.531" v="6103" actId="478"/>
          <ac:spMkLst>
            <pc:docMk/>
            <pc:sldMk cId="696162723" sldId="2147478967"/>
            <ac:spMk id="4" creationId="{853C1F37-B327-644D-83BF-FD6CF79C4B2C}"/>
          </ac:spMkLst>
        </pc:spChg>
        <pc:spChg chg="del">
          <ac:chgData name="Erica Johansen" userId="83785632-4eb7-43ca-aa3d-1635b13ac1d9" providerId="ADAL" clId="{47F2CAA1-E3D0-2A49-8AAD-95A3044DDA49}" dt="2025-03-19T16:27:36.531" v="6103" actId="478"/>
          <ac:spMkLst>
            <pc:docMk/>
            <pc:sldMk cId="696162723" sldId="2147478967"/>
            <ac:spMk id="5" creationId="{B1531A48-11FE-E909-951E-7C6C32E7F40C}"/>
          </ac:spMkLst>
        </pc:spChg>
        <pc:spChg chg="add del">
          <ac:chgData name="Erica Johansen" userId="83785632-4eb7-43ca-aa3d-1635b13ac1d9" providerId="ADAL" clId="{47F2CAA1-E3D0-2A49-8AAD-95A3044DDA49}" dt="2025-03-19T16:31:40.064" v="6249" actId="478"/>
          <ac:spMkLst>
            <pc:docMk/>
            <pc:sldMk cId="696162723" sldId="2147478967"/>
            <ac:spMk id="11" creationId="{DA14A3EE-7D1E-8C6D-68FC-DECF5D8F526E}"/>
          </ac:spMkLst>
        </pc:spChg>
        <pc:spChg chg="del mod">
          <ac:chgData name="Erica Johansen" userId="83785632-4eb7-43ca-aa3d-1635b13ac1d9" providerId="ADAL" clId="{47F2CAA1-E3D0-2A49-8AAD-95A3044DDA49}" dt="2025-03-19T16:29:46.273" v="6133" actId="478"/>
          <ac:spMkLst>
            <pc:docMk/>
            <pc:sldMk cId="696162723" sldId="2147478967"/>
            <ac:spMk id="15" creationId="{5E26F61A-3CBE-E5F4-F826-EC6961FDF52A}"/>
          </ac:spMkLst>
        </pc:spChg>
        <pc:spChg chg="del">
          <ac:chgData name="Erica Johansen" userId="83785632-4eb7-43ca-aa3d-1635b13ac1d9" providerId="ADAL" clId="{47F2CAA1-E3D0-2A49-8AAD-95A3044DDA49}" dt="2025-03-19T16:27:36.531" v="6103" actId="478"/>
          <ac:spMkLst>
            <pc:docMk/>
            <pc:sldMk cId="696162723" sldId="2147478967"/>
            <ac:spMk id="16" creationId="{4681FE3B-B5BF-2649-1790-0B23FFBCEF55}"/>
          </ac:spMkLst>
        </pc:spChg>
        <pc:spChg chg="mod">
          <ac:chgData name="Erica Johansen" userId="83785632-4eb7-43ca-aa3d-1635b13ac1d9" providerId="ADAL" clId="{47F2CAA1-E3D0-2A49-8AAD-95A3044DDA49}" dt="2025-03-19T16:31:26.609" v="6247" actId="207"/>
          <ac:spMkLst>
            <pc:docMk/>
            <pc:sldMk cId="696162723" sldId="2147478967"/>
            <ac:spMk id="21" creationId="{4A068075-0D79-3DC5-3ABB-BD5319767117}"/>
          </ac:spMkLst>
        </pc:spChg>
        <pc:spChg chg="add del mod">
          <ac:chgData name="Erica Johansen" userId="83785632-4eb7-43ca-aa3d-1635b13ac1d9" providerId="ADAL" clId="{47F2CAA1-E3D0-2A49-8AAD-95A3044DDA49}" dt="2025-03-19T16:30:52.662" v="6176" actId="478"/>
          <ac:spMkLst>
            <pc:docMk/>
            <pc:sldMk cId="696162723" sldId="2147478967"/>
            <ac:spMk id="22" creationId="{7B243085-FAB4-771B-10FB-97FCCFB6DD05}"/>
          </ac:spMkLst>
        </pc:spChg>
        <pc:spChg chg="del">
          <ac:chgData name="Erica Johansen" userId="83785632-4eb7-43ca-aa3d-1635b13ac1d9" providerId="ADAL" clId="{47F2CAA1-E3D0-2A49-8AAD-95A3044DDA49}" dt="2025-03-19T16:30:16.031" v="6156" actId="478"/>
          <ac:spMkLst>
            <pc:docMk/>
            <pc:sldMk cId="696162723" sldId="2147478967"/>
            <ac:spMk id="23" creationId="{CD0CDA8E-0680-AD15-0792-44CB9AA2ACCD}"/>
          </ac:spMkLst>
        </pc:spChg>
        <pc:spChg chg="del">
          <ac:chgData name="Erica Johansen" userId="83785632-4eb7-43ca-aa3d-1635b13ac1d9" providerId="ADAL" clId="{47F2CAA1-E3D0-2A49-8AAD-95A3044DDA49}" dt="2025-03-19T16:27:36.531" v="6103" actId="478"/>
          <ac:spMkLst>
            <pc:docMk/>
            <pc:sldMk cId="696162723" sldId="2147478967"/>
            <ac:spMk id="33" creationId="{71EF6984-643F-0E40-903E-A7398D8C09C3}"/>
          </ac:spMkLst>
        </pc:spChg>
        <pc:spChg chg="del">
          <ac:chgData name="Erica Johansen" userId="83785632-4eb7-43ca-aa3d-1635b13ac1d9" providerId="ADAL" clId="{47F2CAA1-E3D0-2A49-8AAD-95A3044DDA49}" dt="2025-03-19T16:27:36.531" v="6103" actId="478"/>
          <ac:spMkLst>
            <pc:docMk/>
            <pc:sldMk cId="696162723" sldId="2147478967"/>
            <ac:spMk id="34" creationId="{9B4113C8-9228-D34C-830E-F97AA34E3315}"/>
          </ac:spMkLst>
        </pc:spChg>
        <pc:spChg chg="del">
          <ac:chgData name="Erica Johansen" userId="83785632-4eb7-43ca-aa3d-1635b13ac1d9" providerId="ADAL" clId="{47F2CAA1-E3D0-2A49-8AAD-95A3044DDA49}" dt="2025-03-19T16:27:36.531" v="6103" actId="478"/>
          <ac:spMkLst>
            <pc:docMk/>
            <pc:sldMk cId="696162723" sldId="2147478967"/>
            <ac:spMk id="36" creationId="{976863EC-E9E8-F546-ADB5-9217E7CF7B48}"/>
          </ac:spMkLst>
        </pc:spChg>
        <pc:spChg chg="del">
          <ac:chgData name="Erica Johansen" userId="83785632-4eb7-43ca-aa3d-1635b13ac1d9" providerId="ADAL" clId="{47F2CAA1-E3D0-2A49-8AAD-95A3044DDA49}" dt="2025-03-19T16:27:36.531" v="6103" actId="478"/>
          <ac:spMkLst>
            <pc:docMk/>
            <pc:sldMk cId="696162723" sldId="2147478967"/>
            <ac:spMk id="39" creationId="{0B73A802-CD36-C348-8C93-1827F566CCCA}"/>
          </ac:spMkLst>
        </pc:spChg>
        <pc:spChg chg="mod">
          <ac:chgData name="Erica Johansen" userId="83785632-4eb7-43ca-aa3d-1635b13ac1d9" providerId="ADAL" clId="{47F2CAA1-E3D0-2A49-8AAD-95A3044DDA49}" dt="2025-03-19T16:27:44.474" v="6104"/>
          <ac:spMkLst>
            <pc:docMk/>
            <pc:sldMk cId="696162723" sldId="2147478967"/>
            <ac:spMk id="40" creationId="{28EC7141-FB37-47DD-62DF-8C0EB7E70FEA}"/>
          </ac:spMkLst>
        </pc:spChg>
        <pc:spChg chg="del mod">
          <ac:chgData name="Erica Johansen" userId="83785632-4eb7-43ca-aa3d-1635b13ac1d9" providerId="ADAL" clId="{47F2CAA1-E3D0-2A49-8AAD-95A3044DDA49}" dt="2025-03-19T16:29:14.354" v="6124" actId="478"/>
          <ac:spMkLst>
            <pc:docMk/>
            <pc:sldMk cId="696162723" sldId="2147478967"/>
            <ac:spMk id="41" creationId="{0FE6E082-DDE1-0170-A577-7E9F3CC049B3}"/>
          </ac:spMkLst>
        </pc:spChg>
        <pc:spChg chg="del">
          <ac:chgData name="Erica Johansen" userId="83785632-4eb7-43ca-aa3d-1635b13ac1d9" providerId="ADAL" clId="{47F2CAA1-E3D0-2A49-8AAD-95A3044DDA49}" dt="2025-03-19T16:27:36.531" v="6103" actId="478"/>
          <ac:spMkLst>
            <pc:docMk/>
            <pc:sldMk cId="696162723" sldId="2147478967"/>
            <ac:spMk id="43" creationId="{7FF733FB-F971-2A48-AA66-687976BB478C}"/>
          </ac:spMkLst>
        </pc:spChg>
        <pc:spChg chg="del">
          <ac:chgData name="Erica Johansen" userId="83785632-4eb7-43ca-aa3d-1635b13ac1d9" providerId="ADAL" clId="{47F2CAA1-E3D0-2A49-8AAD-95A3044DDA49}" dt="2025-03-19T16:27:36.531" v="6103" actId="478"/>
          <ac:spMkLst>
            <pc:docMk/>
            <pc:sldMk cId="696162723" sldId="2147478967"/>
            <ac:spMk id="45" creationId="{ED943E2D-54BC-114E-985F-E8DD901A33BD}"/>
          </ac:spMkLst>
        </pc:spChg>
        <pc:spChg chg="mod">
          <ac:chgData name="Erica Johansen" userId="83785632-4eb7-43ca-aa3d-1635b13ac1d9" providerId="ADAL" clId="{47F2CAA1-E3D0-2A49-8AAD-95A3044DDA49}" dt="2025-03-19T16:27:47.301" v="6105" actId="1076"/>
          <ac:spMkLst>
            <pc:docMk/>
            <pc:sldMk cId="696162723" sldId="2147478967"/>
            <ac:spMk id="48" creationId="{6CC10C06-EAB6-C775-0C9D-4B723A8780F9}"/>
          </ac:spMkLst>
        </pc:spChg>
        <pc:spChg chg="mod">
          <ac:chgData name="Erica Johansen" userId="83785632-4eb7-43ca-aa3d-1635b13ac1d9" providerId="ADAL" clId="{47F2CAA1-E3D0-2A49-8AAD-95A3044DDA49}" dt="2025-03-19T16:38:01.991" v="6339" actId="207"/>
          <ac:spMkLst>
            <pc:docMk/>
            <pc:sldMk cId="696162723" sldId="2147478967"/>
            <ac:spMk id="49" creationId="{D4CAED9A-B126-EBE0-BA7C-98FCE4E373CF}"/>
          </ac:spMkLst>
        </pc:spChg>
        <pc:spChg chg="mod">
          <ac:chgData name="Erica Johansen" userId="83785632-4eb7-43ca-aa3d-1635b13ac1d9" providerId="ADAL" clId="{47F2CAA1-E3D0-2A49-8AAD-95A3044DDA49}" dt="2025-03-19T16:39:44.016" v="6374" actId="1076"/>
          <ac:spMkLst>
            <pc:docMk/>
            <pc:sldMk cId="696162723" sldId="2147478967"/>
            <ac:spMk id="50" creationId="{6B3B8D42-EA29-79D4-7EE1-8CE75CC2A82D}"/>
          </ac:spMkLst>
        </pc:spChg>
        <pc:spChg chg="add mod">
          <ac:chgData name="Erica Johansen" userId="83785632-4eb7-43ca-aa3d-1635b13ac1d9" providerId="ADAL" clId="{47F2CAA1-E3D0-2A49-8AAD-95A3044DDA49}" dt="2025-03-19T16:38:22.745" v="6341" actId="207"/>
          <ac:spMkLst>
            <pc:docMk/>
            <pc:sldMk cId="696162723" sldId="2147478967"/>
            <ac:spMk id="51" creationId="{6019548C-A8F8-7AB1-F68E-9A603BBFC330}"/>
          </ac:spMkLst>
        </pc:spChg>
        <pc:spChg chg="mod">
          <ac:chgData name="Erica Johansen" userId="83785632-4eb7-43ca-aa3d-1635b13ac1d9" providerId="ADAL" clId="{47F2CAA1-E3D0-2A49-8AAD-95A3044DDA49}" dt="2025-03-19T16:23:17.043" v="6099" actId="207"/>
          <ac:spMkLst>
            <pc:docMk/>
            <pc:sldMk cId="696162723" sldId="2147478967"/>
            <ac:spMk id="52" creationId="{18A3FBB9-09D5-6B43-86B7-122C2DC48898}"/>
          </ac:spMkLst>
        </pc:spChg>
        <pc:spChg chg="del mod">
          <ac:chgData name="Erica Johansen" userId="83785632-4eb7-43ca-aa3d-1635b13ac1d9" providerId="ADAL" clId="{47F2CAA1-E3D0-2A49-8AAD-95A3044DDA49}" dt="2025-03-19T16:33:38.880" v="6288" actId="478"/>
          <ac:spMkLst>
            <pc:docMk/>
            <pc:sldMk cId="696162723" sldId="2147478967"/>
            <ac:spMk id="53" creationId="{8F24D6D8-EF9F-9396-550A-F4870B26F9A0}"/>
          </ac:spMkLst>
        </pc:spChg>
        <pc:spChg chg="add del mod">
          <ac:chgData name="Erica Johansen" userId="83785632-4eb7-43ca-aa3d-1635b13ac1d9" providerId="ADAL" clId="{47F2CAA1-E3D0-2A49-8AAD-95A3044DDA49}" dt="2025-03-19T16:31:42.990" v="6250" actId="478"/>
          <ac:spMkLst>
            <pc:docMk/>
            <pc:sldMk cId="696162723" sldId="2147478967"/>
            <ac:spMk id="54" creationId="{E2124E64-D649-2A48-C8F0-815803912C0F}"/>
          </ac:spMkLst>
        </pc:spChg>
        <pc:spChg chg="add mod">
          <ac:chgData name="Erica Johansen" userId="83785632-4eb7-43ca-aa3d-1635b13ac1d9" providerId="ADAL" clId="{47F2CAA1-E3D0-2A49-8AAD-95A3044DDA49}" dt="2025-03-19T16:40:19.148" v="6386" actId="12"/>
          <ac:spMkLst>
            <pc:docMk/>
            <pc:sldMk cId="696162723" sldId="2147478967"/>
            <ac:spMk id="55" creationId="{34C29B2C-D428-DB77-A1CE-DFBE87FAF4E7}"/>
          </ac:spMkLst>
        </pc:spChg>
        <pc:spChg chg="add mod">
          <ac:chgData name="Erica Johansen" userId="83785632-4eb7-43ca-aa3d-1635b13ac1d9" providerId="ADAL" clId="{47F2CAA1-E3D0-2A49-8AAD-95A3044DDA49}" dt="2025-03-19T16:40:30.600" v="6388" actId="12"/>
          <ac:spMkLst>
            <pc:docMk/>
            <pc:sldMk cId="696162723" sldId="2147478967"/>
            <ac:spMk id="56" creationId="{DC5C0A0C-0412-1312-3554-080E0FBCECCE}"/>
          </ac:spMkLst>
        </pc:spChg>
        <pc:spChg chg="mod">
          <ac:chgData name="Erica Johansen" userId="83785632-4eb7-43ca-aa3d-1635b13ac1d9" providerId="ADAL" clId="{47F2CAA1-E3D0-2A49-8AAD-95A3044DDA49}" dt="2025-03-19T16:40:25.081" v="6387" actId="12"/>
          <ac:spMkLst>
            <pc:docMk/>
            <pc:sldMk cId="696162723" sldId="2147478967"/>
            <ac:spMk id="57" creationId="{E0E62F80-872E-9B3C-3911-FF5D0C25F8E1}"/>
          </ac:spMkLst>
        </pc:spChg>
        <pc:spChg chg="mod">
          <ac:chgData name="Erica Johansen" userId="83785632-4eb7-43ca-aa3d-1635b13ac1d9" providerId="ADAL" clId="{47F2CAA1-E3D0-2A49-8AAD-95A3044DDA49}" dt="2025-03-19T16:27:44.474" v="6104"/>
          <ac:spMkLst>
            <pc:docMk/>
            <pc:sldMk cId="696162723" sldId="2147478967"/>
            <ac:spMk id="65" creationId="{02B35C3A-8674-31E4-F043-D7FDC24852C1}"/>
          </ac:spMkLst>
        </pc:spChg>
        <pc:spChg chg="mod">
          <ac:chgData name="Erica Johansen" userId="83785632-4eb7-43ca-aa3d-1635b13ac1d9" providerId="ADAL" clId="{47F2CAA1-E3D0-2A49-8AAD-95A3044DDA49}" dt="2025-03-19T16:27:44.474" v="6104"/>
          <ac:spMkLst>
            <pc:docMk/>
            <pc:sldMk cId="696162723" sldId="2147478967"/>
            <ac:spMk id="66" creationId="{E4AE6277-A0EC-AA6E-3C27-438CA26E9213}"/>
          </ac:spMkLst>
        </pc:spChg>
        <pc:spChg chg="mod">
          <ac:chgData name="Erica Johansen" userId="83785632-4eb7-43ca-aa3d-1635b13ac1d9" providerId="ADAL" clId="{47F2CAA1-E3D0-2A49-8AAD-95A3044DDA49}" dt="2025-03-19T16:27:44.474" v="6104"/>
          <ac:spMkLst>
            <pc:docMk/>
            <pc:sldMk cId="696162723" sldId="2147478967"/>
            <ac:spMk id="67" creationId="{72653837-E7F4-F279-EDED-99A630BA5ADB}"/>
          </ac:spMkLst>
        </pc:spChg>
        <pc:spChg chg="mod">
          <ac:chgData name="Erica Johansen" userId="83785632-4eb7-43ca-aa3d-1635b13ac1d9" providerId="ADAL" clId="{47F2CAA1-E3D0-2A49-8AAD-95A3044DDA49}" dt="2025-03-19T16:27:44.474" v="6104"/>
          <ac:spMkLst>
            <pc:docMk/>
            <pc:sldMk cId="696162723" sldId="2147478967"/>
            <ac:spMk id="73" creationId="{86BA7447-9143-6C7C-A52D-29CD23276142}"/>
          </ac:spMkLst>
        </pc:spChg>
        <pc:spChg chg="del">
          <ac:chgData name="Erica Johansen" userId="83785632-4eb7-43ca-aa3d-1635b13ac1d9" providerId="ADAL" clId="{47F2CAA1-E3D0-2A49-8AAD-95A3044DDA49}" dt="2025-03-19T16:33:38.880" v="6288" actId="478"/>
          <ac:spMkLst>
            <pc:docMk/>
            <pc:sldMk cId="696162723" sldId="2147478967"/>
            <ac:spMk id="75" creationId="{C07B5EDB-B8E0-7C5B-A47E-28A793A71B37}"/>
          </ac:spMkLst>
        </pc:spChg>
        <pc:spChg chg="add mod">
          <ac:chgData name="Erica Johansen" userId="83785632-4eb7-43ca-aa3d-1635b13ac1d9" providerId="ADAL" clId="{47F2CAA1-E3D0-2A49-8AAD-95A3044DDA49}" dt="2025-03-19T16:29:49.312" v="6134" actId="1076"/>
          <ac:spMkLst>
            <pc:docMk/>
            <pc:sldMk cId="696162723" sldId="2147478967"/>
            <ac:spMk id="76" creationId="{802D4254-B0DA-7860-C420-7961687341CB}"/>
          </ac:spMkLst>
        </pc:spChg>
        <pc:spChg chg="add mod">
          <ac:chgData name="Erica Johansen" userId="83785632-4eb7-43ca-aa3d-1635b13ac1d9" providerId="ADAL" clId="{47F2CAA1-E3D0-2A49-8AAD-95A3044DDA49}" dt="2025-03-19T16:29:42.885" v="6132" actId="255"/>
          <ac:spMkLst>
            <pc:docMk/>
            <pc:sldMk cId="696162723" sldId="2147478967"/>
            <ac:spMk id="77" creationId="{02CC21F9-3389-A0EC-353A-85C27C1F494C}"/>
          </ac:spMkLst>
        </pc:spChg>
        <pc:spChg chg="add mod">
          <ac:chgData name="Erica Johansen" userId="83785632-4eb7-43ca-aa3d-1635b13ac1d9" providerId="ADAL" clId="{47F2CAA1-E3D0-2A49-8AAD-95A3044DDA49}" dt="2025-03-19T16:30:55.122" v="6177" actId="1076"/>
          <ac:spMkLst>
            <pc:docMk/>
            <pc:sldMk cId="696162723" sldId="2147478967"/>
            <ac:spMk id="78" creationId="{D96B999E-DAF3-8CC9-0D23-C2FF0A264C0C}"/>
          </ac:spMkLst>
        </pc:spChg>
        <pc:spChg chg="add mod">
          <ac:chgData name="Erica Johansen" userId="83785632-4eb7-43ca-aa3d-1635b13ac1d9" providerId="ADAL" clId="{47F2CAA1-E3D0-2A49-8AAD-95A3044DDA49}" dt="2025-03-19T16:30:21.503" v="6158" actId="1076"/>
          <ac:spMkLst>
            <pc:docMk/>
            <pc:sldMk cId="696162723" sldId="2147478967"/>
            <ac:spMk id="79" creationId="{2CE85732-0135-CAEA-454B-7A7E8B6B5AB7}"/>
          </ac:spMkLst>
        </pc:spChg>
        <pc:spChg chg="add del mod">
          <ac:chgData name="Erica Johansen" userId="83785632-4eb7-43ca-aa3d-1635b13ac1d9" providerId="ADAL" clId="{47F2CAA1-E3D0-2A49-8AAD-95A3044DDA49}" dt="2025-03-19T16:33:03.896" v="6283" actId="478"/>
          <ac:spMkLst>
            <pc:docMk/>
            <pc:sldMk cId="696162723" sldId="2147478967"/>
            <ac:spMk id="80" creationId="{95369107-220E-030C-B0DE-EA48F7F3F601}"/>
          </ac:spMkLst>
        </pc:spChg>
        <pc:spChg chg="add del mod">
          <ac:chgData name="Erica Johansen" userId="83785632-4eb7-43ca-aa3d-1635b13ac1d9" providerId="ADAL" clId="{47F2CAA1-E3D0-2A49-8AAD-95A3044DDA49}" dt="2025-03-19T16:33:21.886" v="6286" actId="478"/>
          <ac:spMkLst>
            <pc:docMk/>
            <pc:sldMk cId="696162723" sldId="2147478967"/>
            <ac:spMk id="81" creationId="{3FC564F5-E440-0BF9-1270-B0A3CF1DCC88}"/>
          </ac:spMkLst>
        </pc:spChg>
        <pc:spChg chg="add mod">
          <ac:chgData name="Erica Johansen" userId="83785632-4eb7-43ca-aa3d-1635b13ac1d9" providerId="ADAL" clId="{47F2CAA1-E3D0-2A49-8AAD-95A3044DDA49}" dt="2025-03-19T16:33:29.796" v="6287"/>
          <ac:spMkLst>
            <pc:docMk/>
            <pc:sldMk cId="696162723" sldId="2147478967"/>
            <ac:spMk id="82" creationId="{4E8F680B-14BC-97DB-55B5-95A557EAC1A3}"/>
          </ac:spMkLst>
        </pc:spChg>
        <pc:spChg chg="add mod">
          <ac:chgData name="Erica Johansen" userId="83785632-4eb7-43ca-aa3d-1635b13ac1d9" providerId="ADAL" clId="{47F2CAA1-E3D0-2A49-8AAD-95A3044DDA49}" dt="2025-03-19T16:33:29.796" v="6287"/>
          <ac:spMkLst>
            <pc:docMk/>
            <pc:sldMk cId="696162723" sldId="2147478967"/>
            <ac:spMk id="83" creationId="{7FD1169F-5EB7-763E-9619-32F66A2602F3}"/>
          </ac:spMkLst>
        </pc:spChg>
        <pc:spChg chg="add mod">
          <ac:chgData name="Erica Johansen" userId="83785632-4eb7-43ca-aa3d-1635b13ac1d9" providerId="ADAL" clId="{47F2CAA1-E3D0-2A49-8AAD-95A3044DDA49}" dt="2025-03-19T16:33:29.796" v="6287"/>
          <ac:spMkLst>
            <pc:docMk/>
            <pc:sldMk cId="696162723" sldId="2147478967"/>
            <ac:spMk id="84" creationId="{80489CCB-0620-71A4-5FB5-21BD0BB3186C}"/>
          </ac:spMkLst>
        </pc:spChg>
        <pc:spChg chg="add mod">
          <ac:chgData name="Erica Johansen" userId="83785632-4eb7-43ca-aa3d-1635b13ac1d9" providerId="ADAL" clId="{47F2CAA1-E3D0-2A49-8AAD-95A3044DDA49}" dt="2025-03-19T16:36:27.947" v="6322" actId="1076"/>
          <ac:spMkLst>
            <pc:docMk/>
            <pc:sldMk cId="696162723" sldId="2147478967"/>
            <ac:spMk id="85" creationId="{5F167B39-EE47-FE54-1F74-10DCDB2C7332}"/>
          </ac:spMkLst>
        </pc:spChg>
        <pc:spChg chg="add mod">
          <ac:chgData name="Erica Johansen" userId="83785632-4eb7-43ca-aa3d-1635b13ac1d9" providerId="ADAL" clId="{47F2CAA1-E3D0-2A49-8AAD-95A3044DDA49}" dt="2025-03-19T16:36:27.947" v="6322" actId="1076"/>
          <ac:spMkLst>
            <pc:docMk/>
            <pc:sldMk cId="696162723" sldId="2147478967"/>
            <ac:spMk id="86" creationId="{A3755704-801F-7CFD-02C3-6B4C6649BCE2}"/>
          </ac:spMkLst>
        </pc:spChg>
        <pc:spChg chg="add del mod">
          <ac:chgData name="Erica Johansen" userId="83785632-4eb7-43ca-aa3d-1635b13ac1d9" providerId="ADAL" clId="{47F2CAA1-E3D0-2A49-8AAD-95A3044DDA49}" dt="2025-03-19T16:39:49.037" v="6379" actId="478"/>
          <ac:spMkLst>
            <pc:docMk/>
            <pc:sldMk cId="696162723" sldId="2147478967"/>
            <ac:spMk id="87" creationId="{64767E2C-DE75-8E33-D95B-072D1D610B56}"/>
          </ac:spMkLst>
        </pc:spChg>
        <pc:spChg chg="add mod">
          <ac:chgData name="Erica Johansen" userId="83785632-4eb7-43ca-aa3d-1635b13ac1d9" providerId="ADAL" clId="{47F2CAA1-E3D0-2A49-8AAD-95A3044DDA49}" dt="2025-03-19T16:54:30.999" v="6541" actId="207"/>
          <ac:spMkLst>
            <pc:docMk/>
            <pc:sldMk cId="696162723" sldId="2147478967"/>
            <ac:spMk id="88" creationId="{498212A0-F382-6270-F58B-6F9D76130DCC}"/>
          </ac:spMkLst>
        </pc:spChg>
      </pc:sldChg>
      <pc:sldChg chg="modSp mod">
        <pc:chgData name="Erica Johansen" userId="83785632-4eb7-43ca-aa3d-1635b13ac1d9" providerId="ADAL" clId="{47F2CAA1-E3D0-2A49-8AAD-95A3044DDA49}" dt="2025-03-19T17:27:08.138" v="7197" actId="1035"/>
        <pc:sldMkLst>
          <pc:docMk/>
          <pc:sldMk cId="761956528" sldId="2147478978"/>
        </pc:sldMkLst>
        <pc:spChg chg="mod">
          <ac:chgData name="Erica Johansen" userId="83785632-4eb7-43ca-aa3d-1635b13ac1d9" providerId="ADAL" clId="{47F2CAA1-E3D0-2A49-8AAD-95A3044DDA49}" dt="2025-03-19T17:27:08.138" v="7197" actId="1035"/>
          <ac:spMkLst>
            <pc:docMk/>
            <pc:sldMk cId="761956528" sldId="2147478978"/>
            <ac:spMk id="7" creationId="{00000000-0000-0000-0000-000000000000}"/>
          </ac:spMkLst>
        </pc:spChg>
        <pc:spChg chg="mod">
          <ac:chgData name="Erica Johansen" userId="83785632-4eb7-43ca-aa3d-1635b13ac1d9" providerId="ADAL" clId="{47F2CAA1-E3D0-2A49-8AAD-95A3044DDA49}" dt="2025-03-19T17:25:01.228" v="7163" actId="207"/>
          <ac:spMkLst>
            <pc:docMk/>
            <pc:sldMk cId="761956528" sldId="2147478978"/>
            <ac:spMk id="12" creationId="{78200A03-9B05-7F51-EA6D-7ACA0506F8E2}"/>
          </ac:spMkLst>
        </pc:spChg>
        <pc:spChg chg="mod">
          <ac:chgData name="Erica Johansen" userId="83785632-4eb7-43ca-aa3d-1635b13ac1d9" providerId="ADAL" clId="{47F2CAA1-E3D0-2A49-8AAD-95A3044DDA49}" dt="2025-03-19T17:26:51.324" v="7188" actId="207"/>
          <ac:spMkLst>
            <pc:docMk/>
            <pc:sldMk cId="761956528" sldId="2147478978"/>
            <ac:spMk id="16" creationId="{DEA42B59-2ABE-FEE6-F2B6-E14186296C70}"/>
          </ac:spMkLst>
        </pc:spChg>
        <pc:graphicFrameChg chg="mod">
          <ac:chgData name="Erica Johansen" userId="83785632-4eb7-43ca-aa3d-1635b13ac1d9" providerId="ADAL" clId="{47F2CAA1-E3D0-2A49-8AAD-95A3044DDA49}" dt="2025-03-19T17:27:02.476" v="7196" actId="1036"/>
          <ac:graphicFrameMkLst>
            <pc:docMk/>
            <pc:sldMk cId="761956528" sldId="2147478978"/>
            <ac:graphicFrameMk id="15" creationId="{00000000-0000-0000-0000-000000000000}"/>
          </ac:graphicFrameMkLst>
        </pc:graphicFrameChg>
      </pc:sldChg>
      <pc:sldChg chg="addSp delSp modSp del mod">
        <pc:chgData name="Erica Johansen" userId="83785632-4eb7-43ca-aa3d-1635b13ac1d9" providerId="ADAL" clId="{47F2CAA1-E3D0-2A49-8AAD-95A3044DDA49}" dt="2025-03-18T21:11:43.405" v="4453" actId="2696"/>
        <pc:sldMkLst>
          <pc:docMk/>
          <pc:sldMk cId="1232312906" sldId="2147478981"/>
        </pc:sldMkLst>
        <pc:spChg chg="add mod">
          <ac:chgData name="Erica Johansen" userId="83785632-4eb7-43ca-aa3d-1635b13ac1d9" providerId="ADAL" clId="{47F2CAA1-E3D0-2A49-8AAD-95A3044DDA49}" dt="2025-03-18T20:45:45.171" v="3770" actId="3064"/>
          <ac:spMkLst>
            <pc:docMk/>
            <pc:sldMk cId="1232312906" sldId="2147478981"/>
            <ac:spMk id="3" creationId="{219CAD25-5AC7-521D-1215-D3119116A5AD}"/>
          </ac:spMkLst>
        </pc:spChg>
        <pc:spChg chg="add del mod topLvl">
          <ac:chgData name="Erica Johansen" userId="83785632-4eb7-43ca-aa3d-1635b13ac1d9" providerId="ADAL" clId="{47F2CAA1-E3D0-2A49-8AAD-95A3044DDA49}" dt="2025-03-18T20:41:59.332" v="3694" actId="478"/>
          <ac:spMkLst>
            <pc:docMk/>
            <pc:sldMk cId="1232312906" sldId="2147478981"/>
            <ac:spMk id="4" creationId="{15520D7B-4DE6-CA4F-F32C-67C645DDE0E1}"/>
          </ac:spMkLst>
        </pc:spChg>
        <pc:spChg chg="add mod">
          <ac:chgData name="Erica Johansen" userId="83785632-4eb7-43ca-aa3d-1635b13ac1d9" providerId="ADAL" clId="{47F2CAA1-E3D0-2A49-8AAD-95A3044DDA49}" dt="2025-03-18T20:45:45.171" v="3770" actId="3064"/>
          <ac:spMkLst>
            <pc:docMk/>
            <pc:sldMk cId="1232312906" sldId="2147478981"/>
            <ac:spMk id="6" creationId="{D421EE9C-E4F7-95B5-AC7E-82399563C7F3}"/>
          </ac:spMkLst>
        </pc:spChg>
        <pc:spChg chg="mod">
          <ac:chgData name="Erica Johansen" userId="83785632-4eb7-43ca-aa3d-1635b13ac1d9" providerId="ADAL" clId="{47F2CAA1-E3D0-2A49-8AAD-95A3044DDA49}" dt="2025-03-18T20:25:54.630" v="3219" actId="207"/>
          <ac:spMkLst>
            <pc:docMk/>
            <pc:sldMk cId="1232312906" sldId="2147478981"/>
            <ac:spMk id="7" creationId="{8086F857-B2FA-80DA-E526-4B356741FF0C}"/>
          </ac:spMkLst>
        </pc:spChg>
        <pc:spChg chg="add del mod">
          <ac:chgData name="Erica Johansen" userId="83785632-4eb7-43ca-aa3d-1635b13ac1d9" providerId="ADAL" clId="{47F2CAA1-E3D0-2A49-8AAD-95A3044DDA49}" dt="2025-03-18T20:46:17.048" v="3775" actId="14100"/>
          <ac:spMkLst>
            <pc:docMk/>
            <pc:sldMk cId="1232312906" sldId="2147478981"/>
            <ac:spMk id="10" creationId="{B7DF043B-7FAC-FDE2-BB14-4C37F6841141}"/>
          </ac:spMkLst>
        </pc:spChg>
        <pc:spChg chg="del mod topLvl">
          <ac:chgData name="Erica Johansen" userId="83785632-4eb7-43ca-aa3d-1635b13ac1d9" providerId="ADAL" clId="{47F2CAA1-E3D0-2A49-8AAD-95A3044DDA49}" dt="2025-03-18T20:42:00.403" v="3695" actId="478"/>
          <ac:spMkLst>
            <pc:docMk/>
            <pc:sldMk cId="1232312906" sldId="2147478981"/>
            <ac:spMk id="11" creationId="{02F955C4-E11E-CA67-75AC-80F371993CBA}"/>
          </ac:spMkLst>
        </pc:spChg>
        <pc:spChg chg="del mod topLvl">
          <ac:chgData name="Erica Johansen" userId="83785632-4eb7-43ca-aa3d-1635b13ac1d9" providerId="ADAL" clId="{47F2CAA1-E3D0-2A49-8AAD-95A3044DDA49}" dt="2025-03-18T20:15:03.101" v="2810" actId="478"/>
          <ac:spMkLst>
            <pc:docMk/>
            <pc:sldMk cId="1232312906" sldId="2147478981"/>
            <ac:spMk id="12" creationId="{3B90E630-A051-0934-6072-8E6B2BDFA2CD}"/>
          </ac:spMkLst>
        </pc:spChg>
        <pc:spChg chg="add del mod">
          <ac:chgData name="Erica Johansen" userId="83785632-4eb7-43ca-aa3d-1635b13ac1d9" providerId="ADAL" clId="{47F2CAA1-E3D0-2A49-8AAD-95A3044DDA49}" dt="2025-03-18T20:20:52.806" v="3000" actId="478"/>
          <ac:spMkLst>
            <pc:docMk/>
            <pc:sldMk cId="1232312906" sldId="2147478981"/>
            <ac:spMk id="14" creationId="{9B8B0FA4-B63A-6828-32FC-B27DCF9A191F}"/>
          </ac:spMkLst>
        </pc:spChg>
        <pc:spChg chg="add del mod">
          <ac:chgData name="Erica Johansen" userId="83785632-4eb7-43ca-aa3d-1635b13ac1d9" providerId="ADAL" clId="{47F2CAA1-E3D0-2A49-8AAD-95A3044DDA49}" dt="2025-03-18T20:22:49.842" v="3052" actId="478"/>
          <ac:spMkLst>
            <pc:docMk/>
            <pc:sldMk cId="1232312906" sldId="2147478981"/>
            <ac:spMk id="15" creationId="{9FA958B7-5FBF-DCF1-1520-EF9F2254D8BD}"/>
          </ac:spMkLst>
        </pc:spChg>
        <pc:spChg chg="add del mod">
          <ac:chgData name="Erica Johansen" userId="83785632-4eb7-43ca-aa3d-1635b13ac1d9" providerId="ADAL" clId="{47F2CAA1-E3D0-2A49-8AAD-95A3044DDA49}" dt="2025-03-18T20:46:03.247" v="3773" actId="1036"/>
          <ac:spMkLst>
            <pc:docMk/>
            <pc:sldMk cId="1232312906" sldId="2147478981"/>
            <ac:spMk id="16" creationId="{04522655-33A3-7108-7FA2-4C40970D06F4}"/>
          </ac:spMkLst>
        </pc:spChg>
        <pc:spChg chg="add del mod">
          <ac:chgData name="Erica Johansen" userId="83785632-4eb7-43ca-aa3d-1635b13ac1d9" providerId="ADAL" clId="{47F2CAA1-E3D0-2A49-8AAD-95A3044DDA49}" dt="2025-03-18T20:33:47.973" v="3538" actId="478"/>
          <ac:spMkLst>
            <pc:docMk/>
            <pc:sldMk cId="1232312906" sldId="2147478981"/>
            <ac:spMk id="17" creationId="{7EBE7AFB-B1B8-F394-5040-31027213D000}"/>
          </ac:spMkLst>
        </pc:spChg>
        <pc:spChg chg="del mod">
          <ac:chgData name="Erica Johansen" userId="83785632-4eb7-43ca-aa3d-1635b13ac1d9" providerId="ADAL" clId="{47F2CAA1-E3D0-2A49-8AAD-95A3044DDA49}" dt="2025-03-18T20:18:18.740" v="2899" actId="478"/>
          <ac:spMkLst>
            <pc:docMk/>
            <pc:sldMk cId="1232312906" sldId="2147478981"/>
            <ac:spMk id="18" creationId="{91304CDC-9839-D2F0-9959-D1565CB22DE4}"/>
          </ac:spMkLst>
        </pc:spChg>
        <pc:spChg chg="mod">
          <ac:chgData name="Erica Johansen" userId="83785632-4eb7-43ca-aa3d-1635b13ac1d9" providerId="ADAL" clId="{47F2CAA1-E3D0-2A49-8AAD-95A3044DDA49}" dt="2025-03-18T20:41:44.639" v="3689" actId="207"/>
          <ac:spMkLst>
            <pc:docMk/>
            <pc:sldMk cId="1232312906" sldId="2147478981"/>
            <ac:spMk id="22" creationId="{AEF888A7-DD02-3EF3-E271-544AE34CA672}"/>
          </ac:spMkLst>
        </pc:spChg>
        <pc:spChg chg="mod">
          <ac:chgData name="Erica Johansen" userId="83785632-4eb7-43ca-aa3d-1635b13ac1d9" providerId="ADAL" clId="{47F2CAA1-E3D0-2A49-8AAD-95A3044DDA49}" dt="2025-03-18T20:41:44.639" v="3689" actId="207"/>
          <ac:spMkLst>
            <pc:docMk/>
            <pc:sldMk cId="1232312906" sldId="2147478981"/>
            <ac:spMk id="23" creationId="{FD598C7E-B75D-8A7D-9896-967230D93A64}"/>
          </ac:spMkLst>
        </pc:spChg>
        <pc:spChg chg="mod">
          <ac:chgData name="Erica Johansen" userId="83785632-4eb7-43ca-aa3d-1635b13ac1d9" providerId="ADAL" clId="{47F2CAA1-E3D0-2A49-8AAD-95A3044DDA49}" dt="2025-03-18T20:41:44.639" v="3689" actId="207"/>
          <ac:spMkLst>
            <pc:docMk/>
            <pc:sldMk cId="1232312906" sldId="2147478981"/>
            <ac:spMk id="24" creationId="{B1E27F75-FF47-305B-BB44-8BD4AD6651DF}"/>
          </ac:spMkLst>
        </pc:spChg>
        <pc:spChg chg="mod">
          <ac:chgData name="Erica Johansen" userId="83785632-4eb7-43ca-aa3d-1635b13ac1d9" providerId="ADAL" clId="{47F2CAA1-E3D0-2A49-8AAD-95A3044DDA49}" dt="2025-03-18T20:41:44.639" v="3689" actId="207"/>
          <ac:spMkLst>
            <pc:docMk/>
            <pc:sldMk cId="1232312906" sldId="2147478981"/>
            <ac:spMk id="25" creationId="{38539936-A13D-96CB-6DE6-AB9E74649D8E}"/>
          </ac:spMkLst>
        </pc:spChg>
        <pc:spChg chg="del mod">
          <ac:chgData name="Erica Johansen" userId="83785632-4eb7-43ca-aa3d-1635b13ac1d9" providerId="ADAL" clId="{47F2CAA1-E3D0-2A49-8AAD-95A3044DDA49}" dt="2025-03-18T20:27:59.659" v="3384" actId="478"/>
          <ac:spMkLst>
            <pc:docMk/>
            <pc:sldMk cId="1232312906" sldId="2147478981"/>
            <ac:spMk id="26" creationId="{A9F98B70-0DBE-C338-CC14-970CA9A58DFD}"/>
          </ac:spMkLst>
        </pc:spChg>
        <pc:spChg chg="mod">
          <ac:chgData name="Erica Johansen" userId="83785632-4eb7-43ca-aa3d-1635b13ac1d9" providerId="ADAL" clId="{47F2CAA1-E3D0-2A49-8AAD-95A3044DDA49}" dt="2025-03-18T20:41:44.639" v="3689" actId="207"/>
          <ac:spMkLst>
            <pc:docMk/>
            <pc:sldMk cId="1232312906" sldId="2147478981"/>
            <ac:spMk id="27" creationId="{66C03886-50B1-C1E3-09B8-5202AC2674E7}"/>
          </ac:spMkLst>
        </pc:spChg>
        <pc:spChg chg="mod">
          <ac:chgData name="Erica Johansen" userId="83785632-4eb7-43ca-aa3d-1635b13ac1d9" providerId="ADAL" clId="{47F2CAA1-E3D0-2A49-8AAD-95A3044DDA49}" dt="2025-03-18T20:41:44.639" v="3689" actId="207"/>
          <ac:spMkLst>
            <pc:docMk/>
            <pc:sldMk cId="1232312906" sldId="2147478981"/>
            <ac:spMk id="28" creationId="{3DDF55F1-F00B-BE00-FE34-DAE74794AD2D}"/>
          </ac:spMkLst>
        </pc:spChg>
        <pc:spChg chg="mod">
          <ac:chgData name="Erica Johansen" userId="83785632-4eb7-43ca-aa3d-1635b13ac1d9" providerId="ADAL" clId="{47F2CAA1-E3D0-2A49-8AAD-95A3044DDA49}" dt="2025-03-18T20:41:44.639" v="3689" actId="207"/>
          <ac:spMkLst>
            <pc:docMk/>
            <pc:sldMk cId="1232312906" sldId="2147478981"/>
            <ac:spMk id="29" creationId="{593C6561-1567-5232-904E-BE363FAF9F66}"/>
          </ac:spMkLst>
        </pc:spChg>
        <pc:spChg chg="del mod topLvl">
          <ac:chgData name="Erica Johansen" userId="83785632-4eb7-43ca-aa3d-1635b13ac1d9" providerId="ADAL" clId="{47F2CAA1-E3D0-2A49-8AAD-95A3044DDA49}" dt="2025-03-18T20:41:21.977" v="3684" actId="478"/>
          <ac:spMkLst>
            <pc:docMk/>
            <pc:sldMk cId="1232312906" sldId="2147478981"/>
            <ac:spMk id="31" creationId="{4CA20F27-B0E7-427A-992A-BDD78C50ACB7}"/>
          </ac:spMkLst>
        </pc:spChg>
        <pc:spChg chg="del mod topLvl">
          <ac:chgData name="Erica Johansen" userId="83785632-4eb7-43ca-aa3d-1635b13ac1d9" providerId="ADAL" clId="{47F2CAA1-E3D0-2A49-8AAD-95A3044DDA49}" dt="2025-03-18T20:33:55.365" v="3541" actId="478"/>
          <ac:spMkLst>
            <pc:docMk/>
            <pc:sldMk cId="1232312906" sldId="2147478981"/>
            <ac:spMk id="32" creationId="{0D4D5B28-DC69-AACD-565F-F1725B261041}"/>
          </ac:spMkLst>
        </pc:spChg>
        <pc:spChg chg="del mod">
          <ac:chgData name="Erica Johansen" userId="83785632-4eb7-43ca-aa3d-1635b13ac1d9" providerId="ADAL" clId="{47F2CAA1-E3D0-2A49-8AAD-95A3044DDA49}" dt="2025-03-18T20:14:16.911" v="2796" actId="478"/>
          <ac:spMkLst>
            <pc:docMk/>
            <pc:sldMk cId="1232312906" sldId="2147478981"/>
            <ac:spMk id="33" creationId="{307756DF-7BCB-E36D-3256-A2D2665F1F21}"/>
          </ac:spMkLst>
        </pc:spChg>
        <pc:spChg chg="add del mod">
          <ac:chgData name="Erica Johansen" userId="83785632-4eb7-43ca-aa3d-1635b13ac1d9" providerId="ADAL" clId="{47F2CAA1-E3D0-2A49-8AAD-95A3044DDA49}" dt="2025-03-18T20:36:36.830" v="3572" actId="478"/>
          <ac:spMkLst>
            <pc:docMk/>
            <pc:sldMk cId="1232312906" sldId="2147478981"/>
            <ac:spMk id="35" creationId="{B66D2321-84A0-0839-9345-8AC1C5B04480}"/>
          </ac:spMkLst>
        </pc:spChg>
        <pc:spChg chg="mod">
          <ac:chgData name="Erica Johansen" userId="83785632-4eb7-43ca-aa3d-1635b13ac1d9" providerId="ADAL" clId="{47F2CAA1-E3D0-2A49-8AAD-95A3044DDA49}" dt="2025-03-18T20:43:50.284" v="3717" actId="1076"/>
          <ac:spMkLst>
            <pc:docMk/>
            <pc:sldMk cId="1232312906" sldId="2147478981"/>
            <ac:spMk id="36" creationId="{F3CF722A-ABB2-09CE-7AC7-DE819F5EAF4B}"/>
          </ac:spMkLst>
        </pc:spChg>
        <pc:spChg chg="del mod">
          <ac:chgData name="Erica Johansen" userId="83785632-4eb7-43ca-aa3d-1635b13ac1d9" providerId="ADAL" clId="{47F2CAA1-E3D0-2A49-8AAD-95A3044DDA49}" dt="2025-03-18T20:15:07.587" v="2812" actId="478"/>
          <ac:spMkLst>
            <pc:docMk/>
            <pc:sldMk cId="1232312906" sldId="2147478981"/>
            <ac:spMk id="37" creationId="{D7D73B0B-AD7E-53E7-B7E1-C44FD81259EA}"/>
          </ac:spMkLst>
        </pc:spChg>
        <pc:spChg chg="add mod">
          <ac:chgData name="Erica Johansen" userId="83785632-4eb7-43ca-aa3d-1635b13ac1d9" providerId="ADAL" clId="{47F2CAA1-E3D0-2A49-8AAD-95A3044DDA49}" dt="2025-03-18T20:43:50.284" v="3717" actId="1076"/>
          <ac:spMkLst>
            <pc:docMk/>
            <pc:sldMk cId="1232312906" sldId="2147478981"/>
            <ac:spMk id="38" creationId="{09F6C47D-8A78-0CC7-299C-502561ECA593}"/>
          </ac:spMkLst>
        </pc:spChg>
        <pc:spChg chg="mod">
          <ac:chgData name="Erica Johansen" userId="83785632-4eb7-43ca-aa3d-1635b13ac1d9" providerId="ADAL" clId="{47F2CAA1-E3D0-2A49-8AAD-95A3044DDA49}" dt="2025-03-18T20:41:02.559" v="3678"/>
          <ac:spMkLst>
            <pc:docMk/>
            <pc:sldMk cId="1232312906" sldId="2147478981"/>
            <ac:spMk id="42" creationId="{7B3FF922-5EC6-DDE8-E590-EDD31AFF4BEB}"/>
          </ac:spMkLst>
        </pc:spChg>
        <pc:spChg chg="mod">
          <ac:chgData name="Erica Johansen" userId="83785632-4eb7-43ca-aa3d-1635b13ac1d9" providerId="ADAL" clId="{47F2CAA1-E3D0-2A49-8AAD-95A3044DDA49}" dt="2025-03-18T20:41:02.559" v="3678"/>
          <ac:spMkLst>
            <pc:docMk/>
            <pc:sldMk cId="1232312906" sldId="2147478981"/>
            <ac:spMk id="43" creationId="{B5ADCDE6-4850-D62E-E3AB-E74BA89511E6}"/>
          </ac:spMkLst>
        </pc:spChg>
        <pc:spChg chg="mod">
          <ac:chgData name="Erica Johansen" userId="83785632-4eb7-43ca-aa3d-1635b13ac1d9" providerId="ADAL" clId="{47F2CAA1-E3D0-2A49-8AAD-95A3044DDA49}" dt="2025-03-18T20:41:02.559" v="3678"/>
          <ac:spMkLst>
            <pc:docMk/>
            <pc:sldMk cId="1232312906" sldId="2147478981"/>
            <ac:spMk id="48" creationId="{D0457C04-4C79-046C-6E20-01B122115785}"/>
          </ac:spMkLst>
        </pc:spChg>
        <pc:spChg chg="mod">
          <ac:chgData name="Erica Johansen" userId="83785632-4eb7-43ca-aa3d-1635b13ac1d9" providerId="ADAL" clId="{47F2CAA1-E3D0-2A49-8AAD-95A3044DDA49}" dt="2025-03-18T20:41:02.559" v="3678"/>
          <ac:spMkLst>
            <pc:docMk/>
            <pc:sldMk cId="1232312906" sldId="2147478981"/>
            <ac:spMk id="49" creationId="{6A5242C6-DE64-6455-902B-5E8744C5AB48}"/>
          </ac:spMkLst>
        </pc:spChg>
        <pc:spChg chg="mod">
          <ac:chgData name="Erica Johansen" userId="83785632-4eb7-43ca-aa3d-1635b13ac1d9" providerId="ADAL" clId="{47F2CAA1-E3D0-2A49-8AAD-95A3044DDA49}" dt="2025-03-18T20:41:02.559" v="3678"/>
          <ac:spMkLst>
            <pc:docMk/>
            <pc:sldMk cId="1232312906" sldId="2147478981"/>
            <ac:spMk id="50" creationId="{AF7F3B71-2785-A504-8661-32713DEC5AA8}"/>
          </ac:spMkLst>
        </pc:spChg>
        <pc:spChg chg="mod">
          <ac:chgData name="Erica Johansen" userId="83785632-4eb7-43ca-aa3d-1635b13ac1d9" providerId="ADAL" clId="{47F2CAA1-E3D0-2A49-8AAD-95A3044DDA49}" dt="2025-03-18T20:41:02.559" v="3678"/>
          <ac:spMkLst>
            <pc:docMk/>
            <pc:sldMk cId="1232312906" sldId="2147478981"/>
            <ac:spMk id="53" creationId="{2742FF31-4101-5A68-0D4C-4C16164D9F07}"/>
          </ac:spMkLst>
        </pc:spChg>
        <pc:spChg chg="mod">
          <ac:chgData name="Erica Johansen" userId="83785632-4eb7-43ca-aa3d-1635b13ac1d9" providerId="ADAL" clId="{47F2CAA1-E3D0-2A49-8AAD-95A3044DDA49}" dt="2025-03-18T20:41:02.559" v="3678"/>
          <ac:spMkLst>
            <pc:docMk/>
            <pc:sldMk cId="1232312906" sldId="2147478981"/>
            <ac:spMk id="54" creationId="{78B9AAB1-F940-2188-4E68-190A972FAA7F}"/>
          </ac:spMkLst>
        </pc:spChg>
        <pc:spChg chg="mod">
          <ac:chgData name="Erica Johansen" userId="83785632-4eb7-43ca-aa3d-1635b13ac1d9" providerId="ADAL" clId="{47F2CAA1-E3D0-2A49-8AAD-95A3044DDA49}" dt="2025-03-18T20:41:02.559" v="3678"/>
          <ac:spMkLst>
            <pc:docMk/>
            <pc:sldMk cId="1232312906" sldId="2147478981"/>
            <ac:spMk id="56" creationId="{75BA701D-39F9-07D6-D45E-F6F3D8AB99E0}"/>
          </ac:spMkLst>
        </pc:spChg>
        <pc:spChg chg="add del mod">
          <ac:chgData name="Erica Johansen" userId="83785632-4eb7-43ca-aa3d-1635b13ac1d9" providerId="ADAL" clId="{47F2CAA1-E3D0-2A49-8AAD-95A3044DDA49}" dt="2025-03-18T20:43:38.300" v="3714" actId="478"/>
          <ac:spMkLst>
            <pc:docMk/>
            <pc:sldMk cId="1232312906" sldId="2147478981"/>
            <ac:spMk id="58" creationId="{89374167-B78D-8E38-6B18-ADF791246116}"/>
          </ac:spMkLst>
        </pc:spChg>
        <pc:spChg chg="mod">
          <ac:chgData name="Erica Johansen" userId="83785632-4eb7-43ca-aa3d-1635b13ac1d9" providerId="ADAL" clId="{47F2CAA1-E3D0-2A49-8AAD-95A3044DDA49}" dt="2025-03-18T20:41:12.933" v="3681" actId="571"/>
          <ac:spMkLst>
            <pc:docMk/>
            <pc:sldMk cId="1232312906" sldId="2147478981"/>
            <ac:spMk id="61" creationId="{9D032FEC-2D52-9547-23C6-C599160EC981}"/>
          </ac:spMkLst>
        </pc:spChg>
        <pc:spChg chg="mod">
          <ac:chgData name="Erica Johansen" userId="83785632-4eb7-43ca-aa3d-1635b13ac1d9" providerId="ADAL" clId="{47F2CAA1-E3D0-2A49-8AAD-95A3044DDA49}" dt="2025-03-18T20:41:12.933" v="3681" actId="571"/>
          <ac:spMkLst>
            <pc:docMk/>
            <pc:sldMk cId="1232312906" sldId="2147478981"/>
            <ac:spMk id="62" creationId="{F8161881-EB1C-BC4E-16B2-ABAE0F466B56}"/>
          </ac:spMkLst>
        </pc:spChg>
        <pc:spChg chg="mod">
          <ac:chgData name="Erica Johansen" userId="83785632-4eb7-43ca-aa3d-1635b13ac1d9" providerId="ADAL" clId="{47F2CAA1-E3D0-2A49-8AAD-95A3044DDA49}" dt="2025-03-18T20:41:12.933" v="3681" actId="571"/>
          <ac:spMkLst>
            <pc:docMk/>
            <pc:sldMk cId="1232312906" sldId="2147478981"/>
            <ac:spMk id="63" creationId="{61FF4112-3827-75EA-34F5-96FE12F4A416}"/>
          </ac:spMkLst>
        </pc:spChg>
        <pc:spChg chg="mod">
          <ac:chgData name="Erica Johansen" userId="83785632-4eb7-43ca-aa3d-1635b13ac1d9" providerId="ADAL" clId="{47F2CAA1-E3D0-2A49-8AAD-95A3044DDA49}" dt="2025-03-18T20:41:12.933" v="3681" actId="571"/>
          <ac:spMkLst>
            <pc:docMk/>
            <pc:sldMk cId="1232312906" sldId="2147478981"/>
            <ac:spMk id="64" creationId="{2E634CAD-45F1-8945-739B-F7D38B190D06}"/>
          </ac:spMkLst>
        </pc:spChg>
        <pc:spChg chg="mod">
          <ac:chgData name="Erica Johansen" userId="83785632-4eb7-43ca-aa3d-1635b13ac1d9" providerId="ADAL" clId="{47F2CAA1-E3D0-2A49-8AAD-95A3044DDA49}" dt="2025-03-18T20:41:12.933" v="3681" actId="571"/>
          <ac:spMkLst>
            <pc:docMk/>
            <pc:sldMk cId="1232312906" sldId="2147478981"/>
            <ac:spMk id="65" creationId="{982381FB-9298-A34C-1C01-27829D9974CC}"/>
          </ac:spMkLst>
        </pc:spChg>
        <pc:spChg chg="mod">
          <ac:chgData name="Erica Johansen" userId="83785632-4eb7-43ca-aa3d-1635b13ac1d9" providerId="ADAL" clId="{47F2CAA1-E3D0-2A49-8AAD-95A3044DDA49}" dt="2025-03-18T20:41:12.933" v="3681" actId="571"/>
          <ac:spMkLst>
            <pc:docMk/>
            <pc:sldMk cId="1232312906" sldId="2147478981"/>
            <ac:spMk id="67" creationId="{8DF6F213-2B7C-7567-3D78-B52B08822E43}"/>
          </ac:spMkLst>
        </pc:spChg>
        <pc:spChg chg="mod">
          <ac:chgData name="Erica Johansen" userId="83785632-4eb7-43ca-aa3d-1635b13ac1d9" providerId="ADAL" clId="{47F2CAA1-E3D0-2A49-8AAD-95A3044DDA49}" dt="2025-03-18T20:41:12.933" v="3681" actId="571"/>
          <ac:spMkLst>
            <pc:docMk/>
            <pc:sldMk cId="1232312906" sldId="2147478981"/>
            <ac:spMk id="69" creationId="{9D3C9CBD-83D4-25F9-8176-42DDF984A0CB}"/>
          </ac:spMkLst>
        </pc:spChg>
        <pc:spChg chg="mod">
          <ac:chgData name="Erica Johansen" userId="83785632-4eb7-43ca-aa3d-1635b13ac1d9" providerId="ADAL" clId="{47F2CAA1-E3D0-2A49-8AAD-95A3044DDA49}" dt="2025-03-18T20:41:12.933" v="3681" actId="571"/>
          <ac:spMkLst>
            <pc:docMk/>
            <pc:sldMk cId="1232312906" sldId="2147478981"/>
            <ac:spMk id="70" creationId="{EFA301B9-8211-B6DA-971D-79EF82E67820}"/>
          </ac:spMkLst>
        </pc:spChg>
        <pc:spChg chg="mod">
          <ac:chgData name="Erica Johansen" userId="83785632-4eb7-43ca-aa3d-1635b13ac1d9" providerId="ADAL" clId="{47F2CAA1-E3D0-2A49-8AAD-95A3044DDA49}" dt="2025-03-18T20:41:12.933" v="3681" actId="571"/>
          <ac:spMkLst>
            <pc:docMk/>
            <pc:sldMk cId="1232312906" sldId="2147478981"/>
            <ac:spMk id="72" creationId="{EFB03BCB-80DD-9318-CE7C-0639672BF70D}"/>
          </ac:spMkLst>
        </pc:spChg>
        <pc:spChg chg="mod">
          <ac:chgData name="Erica Johansen" userId="83785632-4eb7-43ca-aa3d-1635b13ac1d9" providerId="ADAL" clId="{47F2CAA1-E3D0-2A49-8AAD-95A3044DDA49}" dt="2025-03-18T20:45:45.171" v="3770" actId="3064"/>
          <ac:spMkLst>
            <pc:docMk/>
            <pc:sldMk cId="1232312906" sldId="2147478981"/>
            <ac:spMk id="77" creationId="{15BC1DDB-330C-F2E7-3EA7-BB79ACE230AC}"/>
          </ac:spMkLst>
        </pc:spChg>
        <pc:spChg chg="mod">
          <ac:chgData name="Erica Johansen" userId="83785632-4eb7-43ca-aa3d-1635b13ac1d9" providerId="ADAL" clId="{47F2CAA1-E3D0-2A49-8AAD-95A3044DDA49}" dt="2025-03-18T20:41:12.933" v="3681" actId="571"/>
          <ac:spMkLst>
            <pc:docMk/>
            <pc:sldMk cId="1232312906" sldId="2147478981"/>
            <ac:spMk id="78" creationId="{4B8A48DB-EA8B-3D84-970C-B9416F48D1FC}"/>
          </ac:spMkLst>
        </pc:spChg>
        <pc:spChg chg="add mod">
          <ac:chgData name="Erica Johansen" userId="83785632-4eb7-43ca-aa3d-1635b13ac1d9" providerId="ADAL" clId="{47F2CAA1-E3D0-2A49-8AAD-95A3044DDA49}" dt="2025-03-18T20:44:40.893" v="3752" actId="1038"/>
          <ac:spMkLst>
            <pc:docMk/>
            <pc:sldMk cId="1232312906" sldId="2147478981"/>
            <ac:spMk id="79" creationId="{F1B7E4F3-46E8-91CB-9D30-394FF17D9B77}"/>
          </ac:spMkLst>
        </pc:spChg>
        <pc:spChg chg="add mod">
          <ac:chgData name="Erica Johansen" userId="83785632-4eb7-43ca-aa3d-1635b13ac1d9" providerId="ADAL" clId="{47F2CAA1-E3D0-2A49-8AAD-95A3044DDA49}" dt="2025-03-18T20:43:03.584" v="3711" actId="12789"/>
          <ac:spMkLst>
            <pc:docMk/>
            <pc:sldMk cId="1232312906" sldId="2147478981"/>
            <ac:spMk id="80" creationId="{5AFECB8D-5C2E-92AD-10D0-949D0EDFA340}"/>
          </ac:spMkLst>
        </pc:spChg>
        <pc:spChg chg="add mod">
          <ac:chgData name="Erica Johansen" userId="83785632-4eb7-43ca-aa3d-1635b13ac1d9" providerId="ADAL" clId="{47F2CAA1-E3D0-2A49-8AAD-95A3044DDA49}" dt="2025-03-18T20:42:51.919" v="3707" actId="12789"/>
          <ac:spMkLst>
            <pc:docMk/>
            <pc:sldMk cId="1232312906" sldId="2147478981"/>
            <ac:spMk id="81" creationId="{50A34752-E012-6225-F9D2-B8412E7AC9BA}"/>
          </ac:spMkLst>
        </pc:spChg>
        <pc:spChg chg="del mod">
          <ac:chgData name="Erica Johansen" userId="83785632-4eb7-43ca-aa3d-1635b13ac1d9" providerId="ADAL" clId="{47F2CAA1-E3D0-2A49-8AAD-95A3044DDA49}" dt="2025-03-18T20:13:58.767" v="2791" actId="478"/>
          <ac:spMkLst>
            <pc:docMk/>
            <pc:sldMk cId="1232312906" sldId="2147478981"/>
            <ac:spMk id="84" creationId="{1BC64096-E541-03DA-EC46-B794BC425F27}"/>
          </ac:spMkLst>
        </pc:spChg>
        <pc:spChg chg="del mod">
          <ac:chgData name="Erica Johansen" userId="83785632-4eb7-43ca-aa3d-1635b13ac1d9" providerId="ADAL" clId="{47F2CAA1-E3D0-2A49-8AAD-95A3044DDA49}" dt="2025-03-18T20:14:51.619" v="2806" actId="478"/>
          <ac:spMkLst>
            <pc:docMk/>
            <pc:sldMk cId="1232312906" sldId="2147478981"/>
            <ac:spMk id="85" creationId="{3EAD6B1E-6908-099B-538A-182A15B6463F}"/>
          </ac:spMkLst>
        </pc:spChg>
        <pc:spChg chg="mod topLvl">
          <ac:chgData name="Erica Johansen" userId="83785632-4eb7-43ca-aa3d-1635b13ac1d9" providerId="ADAL" clId="{47F2CAA1-E3D0-2A49-8AAD-95A3044DDA49}" dt="2025-03-18T20:43:03.584" v="3711" actId="12789"/>
          <ac:spMkLst>
            <pc:docMk/>
            <pc:sldMk cId="1232312906" sldId="2147478981"/>
            <ac:spMk id="87" creationId="{3AA1E484-596F-9B62-1FFB-36A02B9ADAB3}"/>
          </ac:spMkLst>
        </pc:spChg>
        <pc:spChg chg="add del mod">
          <ac:chgData name="Erica Johansen" userId="83785632-4eb7-43ca-aa3d-1635b13ac1d9" providerId="ADAL" clId="{47F2CAA1-E3D0-2A49-8AAD-95A3044DDA49}" dt="2025-03-18T20:44:26.474" v="3722" actId="478"/>
          <ac:spMkLst>
            <pc:docMk/>
            <pc:sldMk cId="1232312906" sldId="2147478981"/>
            <ac:spMk id="88" creationId="{25CAAB22-689D-4AE8-491E-5B79D328CACC}"/>
          </ac:spMkLst>
        </pc:spChg>
        <pc:spChg chg="add mod">
          <ac:chgData name="Erica Johansen" userId="83785632-4eb7-43ca-aa3d-1635b13ac1d9" providerId="ADAL" clId="{47F2CAA1-E3D0-2A49-8AAD-95A3044DDA49}" dt="2025-03-18T20:53:44.861" v="3866" actId="207"/>
          <ac:spMkLst>
            <pc:docMk/>
            <pc:sldMk cId="1232312906" sldId="2147478981"/>
            <ac:spMk id="90" creationId="{37E13762-89B6-49E0-2A5C-960371F9002B}"/>
          </ac:spMkLst>
        </pc:spChg>
        <pc:grpChg chg="add del mod">
          <ac:chgData name="Erica Johansen" userId="83785632-4eb7-43ca-aa3d-1635b13ac1d9" providerId="ADAL" clId="{47F2CAA1-E3D0-2A49-8AAD-95A3044DDA49}" dt="2025-03-18T20:38:15.114" v="3599" actId="165"/>
          <ac:grpSpMkLst>
            <pc:docMk/>
            <pc:sldMk cId="1232312906" sldId="2147478981"/>
            <ac:grpSpMk id="5" creationId="{353C34C9-E80C-5253-793C-E1D53B0A32A1}"/>
          </ac:grpSpMkLst>
        </pc:grpChg>
        <pc:grpChg chg="add del mod">
          <ac:chgData name="Erica Johansen" userId="83785632-4eb7-43ca-aa3d-1635b13ac1d9" providerId="ADAL" clId="{47F2CAA1-E3D0-2A49-8AAD-95A3044DDA49}" dt="2025-03-18T20:15:01.185" v="2809" actId="165"/>
          <ac:grpSpMkLst>
            <pc:docMk/>
            <pc:sldMk cId="1232312906" sldId="2147478981"/>
            <ac:grpSpMk id="8" creationId="{C9FA0048-9EDF-D095-E707-CA0EE6683B0B}"/>
          </ac:grpSpMkLst>
        </pc:grpChg>
        <pc:grpChg chg="add del">
          <ac:chgData name="Erica Johansen" userId="83785632-4eb7-43ca-aa3d-1635b13ac1d9" providerId="ADAL" clId="{47F2CAA1-E3D0-2A49-8AAD-95A3044DDA49}" dt="2025-03-18T20:38:27.744" v="3602" actId="165"/>
          <ac:grpSpMkLst>
            <pc:docMk/>
            <pc:sldMk cId="1232312906" sldId="2147478981"/>
            <ac:grpSpMk id="13" creationId="{09B723C7-70A7-EF1E-ABA3-B8539353A23C}"/>
          </ac:grpSpMkLst>
        </pc:grpChg>
        <pc:grpChg chg="mod topLvl">
          <ac:chgData name="Erica Johansen" userId="83785632-4eb7-43ca-aa3d-1635b13ac1d9" providerId="ADAL" clId="{47F2CAA1-E3D0-2A49-8AAD-95A3044DDA49}" dt="2025-03-18T20:44:36.964" v="3742" actId="1038"/>
          <ac:grpSpMkLst>
            <pc:docMk/>
            <pc:sldMk cId="1232312906" sldId="2147478981"/>
            <ac:grpSpMk id="21" creationId="{97621D17-AD2F-B193-C9EA-42B392FC030C}"/>
          </ac:grpSpMkLst>
        </pc:grpChg>
        <pc:grpChg chg="add del mod">
          <ac:chgData name="Erica Johansen" userId="83785632-4eb7-43ca-aa3d-1635b13ac1d9" providerId="ADAL" clId="{47F2CAA1-E3D0-2A49-8AAD-95A3044DDA49}" dt="2025-03-18T20:33:53.597" v="3540" actId="165"/>
          <ac:grpSpMkLst>
            <pc:docMk/>
            <pc:sldMk cId="1232312906" sldId="2147478981"/>
            <ac:grpSpMk id="30" creationId="{94D4EA8A-7EAF-3033-07C6-E126C64D41CB}"/>
          </ac:grpSpMkLst>
        </pc:grpChg>
        <pc:grpChg chg="add del">
          <ac:chgData name="Erica Johansen" userId="83785632-4eb7-43ca-aa3d-1635b13ac1d9" providerId="ADAL" clId="{47F2CAA1-E3D0-2A49-8AAD-95A3044DDA49}" dt="2025-03-18T20:36:13.794" v="3565" actId="165"/>
          <ac:grpSpMkLst>
            <pc:docMk/>
            <pc:sldMk cId="1232312906" sldId="2147478981"/>
            <ac:grpSpMk id="34" creationId="{7C1B0FB3-39F8-02BE-FB47-06A98790BD7E}"/>
          </ac:grpSpMkLst>
        </pc:grpChg>
        <pc:grpChg chg="mod">
          <ac:chgData name="Erica Johansen" userId="83785632-4eb7-43ca-aa3d-1635b13ac1d9" providerId="ADAL" clId="{47F2CAA1-E3D0-2A49-8AAD-95A3044DDA49}" dt="2025-03-18T20:43:50.284" v="3717" actId="1076"/>
          <ac:grpSpMkLst>
            <pc:docMk/>
            <pc:sldMk cId="1232312906" sldId="2147478981"/>
            <ac:grpSpMk id="39" creationId="{5F010D1F-4437-8A85-8664-2FC39818D0AD}"/>
          </ac:grpSpMkLst>
        </pc:grpChg>
        <pc:grpChg chg="add mod">
          <ac:chgData name="Erica Johansen" userId="83785632-4eb7-43ca-aa3d-1635b13ac1d9" providerId="ADAL" clId="{47F2CAA1-E3D0-2A49-8AAD-95A3044DDA49}" dt="2025-03-18T20:45:22.381" v="3765" actId="1035"/>
          <ac:grpSpMkLst>
            <pc:docMk/>
            <pc:sldMk cId="1232312906" sldId="2147478981"/>
            <ac:grpSpMk id="82" creationId="{0A3A3C65-6709-D280-D777-1DE8D7078089}"/>
          </ac:grpSpMkLst>
        </pc:grpChg>
        <pc:grpChg chg="add mod">
          <ac:chgData name="Erica Johansen" userId="83785632-4eb7-43ca-aa3d-1635b13ac1d9" providerId="ADAL" clId="{47F2CAA1-E3D0-2A49-8AAD-95A3044DDA49}" dt="2025-03-18T20:45:22.381" v="3765" actId="1035"/>
          <ac:grpSpMkLst>
            <pc:docMk/>
            <pc:sldMk cId="1232312906" sldId="2147478981"/>
            <ac:grpSpMk id="83" creationId="{013D74D6-2FAF-603B-EDF4-CBACF03BD05D}"/>
          </ac:grpSpMkLst>
        </pc:grpChg>
        <pc:grpChg chg="add">
          <ac:chgData name="Erica Johansen" userId="83785632-4eb7-43ca-aa3d-1635b13ac1d9" providerId="ADAL" clId="{47F2CAA1-E3D0-2A49-8AAD-95A3044DDA49}" dt="2025-03-18T20:43:53.656" v="3718" actId="164"/>
          <ac:grpSpMkLst>
            <pc:docMk/>
            <pc:sldMk cId="1232312906" sldId="2147478981"/>
            <ac:grpSpMk id="86" creationId="{EA6DBDAE-4F21-42AE-9C62-B692D7477C99}"/>
          </ac:grpSpMkLst>
        </pc:grpChg>
        <pc:grpChg chg="add mod">
          <ac:chgData name="Erica Johansen" userId="83785632-4eb7-43ca-aa3d-1635b13ac1d9" providerId="ADAL" clId="{47F2CAA1-E3D0-2A49-8AAD-95A3044DDA49}" dt="2025-03-18T20:45:22.381" v="3765" actId="1035"/>
          <ac:grpSpMkLst>
            <pc:docMk/>
            <pc:sldMk cId="1232312906" sldId="2147478981"/>
            <ac:grpSpMk id="89" creationId="{5C76DD70-C54E-5205-7768-7B5BFAF2A5D4}"/>
          </ac:grpSpMkLst>
        </pc:grpChg>
        <pc:picChg chg="mod">
          <ac:chgData name="Erica Johansen" userId="83785632-4eb7-43ca-aa3d-1635b13ac1d9" providerId="ADAL" clId="{47F2CAA1-E3D0-2A49-8AAD-95A3044DDA49}" dt="2025-03-18T20:21:35.763" v="3006" actId="167"/>
          <ac:picMkLst>
            <pc:docMk/>
            <pc:sldMk cId="1232312906" sldId="2147478981"/>
            <ac:picMk id="9" creationId="{D73F6EBF-16FE-BB86-41AE-F16D12725DC9}"/>
          </ac:picMkLst>
        </pc:picChg>
        <pc:picChg chg="add del mod">
          <ac:chgData name="Erica Johansen" userId="83785632-4eb7-43ca-aa3d-1635b13ac1d9" providerId="ADAL" clId="{47F2CAA1-E3D0-2A49-8AAD-95A3044DDA49}" dt="2025-03-18T20:28:45.769" v="3397" actId="27803"/>
          <ac:picMkLst>
            <pc:docMk/>
            <pc:sldMk cId="1232312906" sldId="2147478981"/>
            <ac:picMk id="20" creationId="{B3D3A32B-7A6D-BA96-365D-48E7D1CFC907}"/>
          </ac:picMkLst>
        </pc:picChg>
        <pc:picChg chg="del mod">
          <ac:chgData name="Erica Johansen" userId="83785632-4eb7-43ca-aa3d-1635b13ac1d9" providerId="ADAL" clId="{47F2CAA1-E3D0-2A49-8AAD-95A3044DDA49}" dt="2025-03-18T20:28:43.009" v="3395" actId="478"/>
          <ac:picMkLst>
            <pc:docMk/>
            <pc:sldMk cId="1232312906" sldId="2147478981"/>
            <ac:picMk id="57" creationId="{957A0432-6878-C802-A92E-08D314AC9C81}"/>
          </ac:picMkLst>
        </pc:picChg>
        <pc:picChg chg="mod topLvl">
          <ac:chgData name="Erica Johansen" userId="83785632-4eb7-43ca-aa3d-1635b13ac1d9" providerId="ADAL" clId="{47F2CAA1-E3D0-2A49-8AAD-95A3044DDA49}" dt="2025-03-18T20:42:51.919" v="3707" actId="12789"/>
          <ac:picMkLst>
            <pc:docMk/>
            <pc:sldMk cId="1232312906" sldId="2147478981"/>
            <ac:picMk id="101" creationId="{2137088F-E968-06B7-8096-310237AE6DF4}"/>
          </ac:picMkLst>
        </pc:picChg>
      </pc:sldChg>
      <pc:sldChg chg="modSp mod">
        <pc:chgData name="Erica Johansen" userId="83785632-4eb7-43ca-aa3d-1635b13ac1d9" providerId="ADAL" clId="{47F2CAA1-E3D0-2A49-8AAD-95A3044DDA49}" dt="2025-03-19T16:54:52.722" v="6543" actId="14100"/>
        <pc:sldMkLst>
          <pc:docMk/>
          <pc:sldMk cId="106997222" sldId="2147479016"/>
        </pc:sldMkLst>
        <pc:spChg chg="mod">
          <ac:chgData name="Erica Johansen" userId="83785632-4eb7-43ca-aa3d-1635b13ac1d9" providerId="ADAL" clId="{47F2CAA1-E3D0-2A49-8AAD-95A3044DDA49}" dt="2025-03-19T16:54:50.143" v="6542" actId="1076"/>
          <ac:spMkLst>
            <pc:docMk/>
            <pc:sldMk cId="106997222" sldId="2147479016"/>
            <ac:spMk id="3" creationId="{BAC989AD-45A2-3C58-D79C-8FB093AF83B8}"/>
          </ac:spMkLst>
        </pc:spChg>
        <pc:spChg chg="mod">
          <ac:chgData name="Erica Johansen" userId="83785632-4eb7-43ca-aa3d-1635b13ac1d9" providerId="ADAL" clId="{47F2CAA1-E3D0-2A49-8AAD-95A3044DDA49}" dt="2025-03-19T16:54:52.722" v="6543" actId="14100"/>
          <ac:spMkLst>
            <pc:docMk/>
            <pc:sldMk cId="106997222" sldId="2147479016"/>
            <ac:spMk id="13" creationId="{00000000-0000-0000-0000-000000000000}"/>
          </ac:spMkLst>
        </pc:spChg>
        <pc:grpChg chg="mod">
          <ac:chgData name="Erica Johansen" userId="83785632-4eb7-43ca-aa3d-1635b13ac1d9" providerId="ADAL" clId="{47F2CAA1-E3D0-2A49-8AAD-95A3044DDA49}" dt="2025-03-19T16:54:50.143" v="6542" actId="1076"/>
          <ac:grpSpMkLst>
            <pc:docMk/>
            <pc:sldMk cId="106997222" sldId="2147479016"/>
            <ac:grpSpMk id="7" creationId="{AFDE0F5D-DE79-835C-45AF-B667210BE45B}"/>
          </ac:grpSpMkLst>
        </pc:grpChg>
      </pc:sldChg>
      <pc:sldChg chg="addSp delSp modSp mod">
        <pc:chgData name="Erica Johansen" userId="83785632-4eb7-43ca-aa3d-1635b13ac1d9" providerId="ADAL" clId="{47F2CAA1-E3D0-2A49-8AAD-95A3044DDA49}" dt="2025-03-19T16:11:07.970" v="5922" actId="14100"/>
        <pc:sldMkLst>
          <pc:docMk/>
          <pc:sldMk cId="4057950578" sldId="2147479023"/>
        </pc:sldMkLst>
        <pc:spChg chg="del">
          <ac:chgData name="Erica Johansen" userId="83785632-4eb7-43ca-aa3d-1635b13ac1d9" providerId="ADAL" clId="{47F2CAA1-E3D0-2A49-8AAD-95A3044DDA49}" dt="2025-03-19T16:06:29.509" v="5831" actId="478"/>
          <ac:spMkLst>
            <pc:docMk/>
            <pc:sldMk cId="4057950578" sldId="2147479023"/>
            <ac:spMk id="3" creationId="{41855075-88C1-AD1B-E475-A0889D5C05F4}"/>
          </ac:spMkLst>
        </pc:spChg>
        <pc:spChg chg="add mod">
          <ac:chgData name="Erica Johansen" userId="83785632-4eb7-43ca-aa3d-1635b13ac1d9" providerId="ADAL" clId="{47F2CAA1-E3D0-2A49-8AAD-95A3044DDA49}" dt="2025-03-19T16:10:42.326" v="5918" actId="14100"/>
          <ac:spMkLst>
            <pc:docMk/>
            <pc:sldMk cId="4057950578" sldId="2147479023"/>
            <ac:spMk id="6" creationId="{08A10F73-6A9A-F3C9-144C-10B21A8DEED7}"/>
          </ac:spMkLst>
        </pc:spChg>
        <pc:spChg chg="mod">
          <ac:chgData name="Erica Johansen" userId="83785632-4eb7-43ca-aa3d-1635b13ac1d9" providerId="ADAL" clId="{47F2CAA1-E3D0-2A49-8AAD-95A3044DDA49}" dt="2025-03-19T16:11:01.818" v="5921" actId="1076"/>
          <ac:spMkLst>
            <pc:docMk/>
            <pc:sldMk cId="4057950578" sldId="2147479023"/>
            <ac:spMk id="7" creationId="{00000000-0000-0000-0000-000000000000}"/>
          </ac:spMkLst>
        </pc:spChg>
        <pc:spChg chg="add del mod">
          <ac:chgData name="Erica Johansen" userId="83785632-4eb7-43ca-aa3d-1635b13ac1d9" providerId="ADAL" clId="{47F2CAA1-E3D0-2A49-8AAD-95A3044DDA49}" dt="2025-03-19T16:10:28.569" v="5912" actId="14100"/>
          <ac:spMkLst>
            <pc:docMk/>
            <pc:sldMk cId="4057950578" sldId="2147479023"/>
            <ac:spMk id="8" creationId="{00000000-0000-0000-0000-000000000000}"/>
          </ac:spMkLst>
        </pc:spChg>
        <pc:spChg chg="add mod">
          <ac:chgData name="Erica Johansen" userId="83785632-4eb7-43ca-aa3d-1635b13ac1d9" providerId="ADAL" clId="{47F2CAA1-E3D0-2A49-8AAD-95A3044DDA49}" dt="2025-03-19T16:11:07.970" v="5922" actId="14100"/>
          <ac:spMkLst>
            <pc:docMk/>
            <pc:sldMk cId="4057950578" sldId="2147479023"/>
            <ac:spMk id="9" creationId="{BCC404EF-496E-7AB9-8ADE-824B601FC5E6}"/>
          </ac:spMkLst>
        </pc:spChg>
        <pc:spChg chg="add del mod">
          <ac:chgData name="Erica Johansen" userId="83785632-4eb7-43ca-aa3d-1635b13ac1d9" providerId="ADAL" clId="{47F2CAA1-E3D0-2A49-8AAD-95A3044DDA49}" dt="2025-03-19T16:10:08.287" v="5908" actId="478"/>
          <ac:spMkLst>
            <pc:docMk/>
            <pc:sldMk cId="4057950578" sldId="2147479023"/>
            <ac:spMk id="11" creationId="{FF034AA4-6678-06AC-AB07-BDBACD0EB6F8}"/>
          </ac:spMkLst>
        </pc:spChg>
        <pc:spChg chg="mod">
          <ac:chgData name="Erica Johansen" userId="83785632-4eb7-43ca-aa3d-1635b13ac1d9" providerId="ADAL" clId="{47F2CAA1-E3D0-2A49-8AAD-95A3044DDA49}" dt="2025-03-19T16:08:29.841" v="5880" actId="207"/>
          <ac:spMkLst>
            <pc:docMk/>
            <pc:sldMk cId="4057950578" sldId="2147479023"/>
            <ac:spMk id="13" creationId="{49021C09-353C-2502-0399-FE0D427BF798}"/>
          </ac:spMkLst>
        </pc:spChg>
        <pc:spChg chg="mod">
          <ac:chgData name="Erica Johansen" userId="83785632-4eb7-43ca-aa3d-1635b13ac1d9" providerId="ADAL" clId="{47F2CAA1-E3D0-2A49-8AAD-95A3044DDA49}" dt="2025-03-19T16:08:29.841" v="5880" actId="207"/>
          <ac:spMkLst>
            <pc:docMk/>
            <pc:sldMk cId="4057950578" sldId="2147479023"/>
            <ac:spMk id="14" creationId="{F5419930-37A3-1D30-CBB3-C962C42653F0}"/>
          </ac:spMkLst>
        </pc:spChg>
        <pc:spChg chg="mod">
          <ac:chgData name="Erica Johansen" userId="83785632-4eb7-43ca-aa3d-1635b13ac1d9" providerId="ADAL" clId="{47F2CAA1-E3D0-2A49-8AAD-95A3044DDA49}" dt="2025-03-19T16:08:29.841" v="5880" actId="207"/>
          <ac:spMkLst>
            <pc:docMk/>
            <pc:sldMk cId="4057950578" sldId="2147479023"/>
            <ac:spMk id="15" creationId="{C8FA18A2-AB2B-AD7B-4EEC-02B389D156A2}"/>
          </ac:spMkLst>
        </pc:spChg>
        <pc:spChg chg="mod">
          <ac:chgData name="Erica Johansen" userId="83785632-4eb7-43ca-aa3d-1635b13ac1d9" providerId="ADAL" clId="{47F2CAA1-E3D0-2A49-8AAD-95A3044DDA49}" dt="2025-03-19T16:08:29.841" v="5880" actId="207"/>
          <ac:spMkLst>
            <pc:docMk/>
            <pc:sldMk cId="4057950578" sldId="2147479023"/>
            <ac:spMk id="16" creationId="{67F40240-CEAB-E8F5-0275-3E1C002B22C3}"/>
          </ac:spMkLst>
        </pc:spChg>
        <pc:spChg chg="mod">
          <ac:chgData name="Erica Johansen" userId="83785632-4eb7-43ca-aa3d-1635b13ac1d9" providerId="ADAL" clId="{47F2CAA1-E3D0-2A49-8AAD-95A3044DDA49}" dt="2025-03-19T16:08:29.841" v="5880" actId="207"/>
          <ac:spMkLst>
            <pc:docMk/>
            <pc:sldMk cId="4057950578" sldId="2147479023"/>
            <ac:spMk id="17" creationId="{2DD4BEB5-D32B-E1D7-374F-2490D069F0B1}"/>
          </ac:spMkLst>
        </pc:spChg>
        <pc:spChg chg="mod">
          <ac:chgData name="Erica Johansen" userId="83785632-4eb7-43ca-aa3d-1635b13ac1d9" providerId="ADAL" clId="{47F2CAA1-E3D0-2A49-8AAD-95A3044DDA49}" dt="2025-03-19T16:08:05.403" v="5872" actId="207"/>
          <ac:spMkLst>
            <pc:docMk/>
            <pc:sldMk cId="4057950578" sldId="2147479023"/>
            <ac:spMk id="19" creationId="{2C4D3B6F-249C-36B9-1455-5B8227C7AD1E}"/>
          </ac:spMkLst>
        </pc:spChg>
        <pc:grpChg chg="mod">
          <ac:chgData name="Erica Johansen" userId="83785632-4eb7-43ca-aa3d-1635b13ac1d9" providerId="ADAL" clId="{47F2CAA1-E3D0-2A49-8AAD-95A3044DDA49}" dt="2025-03-19T16:11:01.818" v="5921" actId="1076"/>
          <ac:grpSpMkLst>
            <pc:docMk/>
            <pc:sldMk cId="4057950578" sldId="2147479023"/>
            <ac:grpSpMk id="21" creationId="{4596E149-4D2E-A83C-948A-EC6C30230BA1}"/>
          </ac:grpSpMkLst>
        </pc:grpChg>
        <pc:picChg chg="mod modCrop">
          <ac:chgData name="Erica Johansen" userId="83785632-4eb7-43ca-aa3d-1635b13ac1d9" providerId="ADAL" clId="{47F2CAA1-E3D0-2A49-8AAD-95A3044DDA49}" dt="2025-03-19T16:10:47.226" v="5919" actId="1076"/>
          <ac:picMkLst>
            <pc:docMk/>
            <pc:sldMk cId="4057950578" sldId="2147479023"/>
            <ac:picMk id="10" creationId="{A88B94CE-2B4C-CAF6-B707-652E7A0F0C7E}"/>
          </ac:picMkLst>
        </pc:picChg>
      </pc:sldChg>
      <pc:sldChg chg="addSp delSp modSp mod">
        <pc:chgData name="Erica Johansen" userId="83785632-4eb7-43ca-aa3d-1635b13ac1d9" providerId="ADAL" clId="{47F2CAA1-E3D0-2A49-8AAD-95A3044DDA49}" dt="2025-03-19T17:45:50.287" v="7432" actId="207"/>
        <pc:sldMkLst>
          <pc:docMk/>
          <pc:sldMk cId="3280620671" sldId="2147479030"/>
        </pc:sldMkLst>
        <pc:spChg chg="add mod">
          <ac:chgData name="Erica Johansen" userId="83785632-4eb7-43ca-aa3d-1635b13ac1d9" providerId="ADAL" clId="{47F2CAA1-E3D0-2A49-8AAD-95A3044DDA49}" dt="2025-03-19T17:45:50.287" v="7432" actId="207"/>
          <ac:spMkLst>
            <pc:docMk/>
            <pc:sldMk cId="3280620671" sldId="2147479030"/>
            <ac:spMk id="5" creationId="{17C746BE-5F2D-1EC4-0A21-400B83DF9866}"/>
          </ac:spMkLst>
        </pc:spChg>
        <pc:spChg chg="mod">
          <ac:chgData name="Erica Johansen" userId="83785632-4eb7-43ca-aa3d-1635b13ac1d9" providerId="ADAL" clId="{47F2CAA1-E3D0-2A49-8AAD-95A3044DDA49}" dt="2025-03-19T16:44:37.727" v="6424" actId="12789"/>
          <ac:spMkLst>
            <pc:docMk/>
            <pc:sldMk cId="3280620671" sldId="2147479030"/>
            <ac:spMk id="9" creationId="{24714346-E5DA-A34C-8ACC-009BA88B276F}"/>
          </ac:spMkLst>
        </pc:spChg>
        <pc:spChg chg="mod">
          <ac:chgData name="Erica Johansen" userId="83785632-4eb7-43ca-aa3d-1635b13ac1d9" providerId="ADAL" clId="{47F2CAA1-E3D0-2A49-8AAD-95A3044DDA49}" dt="2025-03-19T16:46:31.946" v="6450" actId="1076"/>
          <ac:spMkLst>
            <pc:docMk/>
            <pc:sldMk cId="3280620671" sldId="2147479030"/>
            <ac:spMk id="10" creationId="{991D220D-CEC5-3A2E-B7D3-07436747D7C7}"/>
          </ac:spMkLst>
        </pc:spChg>
        <pc:spChg chg="mod">
          <ac:chgData name="Erica Johansen" userId="83785632-4eb7-43ca-aa3d-1635b13ac1d9" providerId="ADAL" clId="{47F2CAA1-E3D0-2A49-8AAD-95A3044DDA49}" dt="2025-03-19T16:46:31.946" v="6450" actId="1076"/>
          <ac:spMkLst>
            <pc:docMk/>
            <pc:sldMk cId="3280620671" sldId="2147479030"/>
            <ac:spMk id="11" creationId="{6C965849-57D1-0E39-3AE9-371D1F863D9F}"/>
          </ac:spMkLst>
        </pc:spChg>
        <pc:spChg chg="mod">
          <ac:chgData name="Erica Johansen" userId="83785632-4eb7-43ca-aa3d-1635b13ac1d9" providerId="ADAL" clId="{47F2CAA1-E3D0-2A49-8AAD-95A3044DDA49}" dt="2025-03-19T16:46:31.946" v="6450" actId="1076"/>
          <ac:spMkLst>
            <pc:docMk/>
            <pc:sldMk cId="3280620671" sldId="2147479030"/>
            <ac:spMk id="12" creationId="{96365BC9-5111-E45D-A7BD-AEFFFFCED2D7}"/>
          </ac:spMkLst>
        </pc:spChg>
        <pc:spChg chg="mod">
          <ac:chgData name="Erica Johansen" userId="83785632-4eb7-43ca-aa3d-1635b13ac1d9" providerId="ADAL" clId="{47F2CAA1-E3D0-2A49-8AAD-95A3044DDA49}" dt="2025-03-19T16:46:31.946" v="6450" actId="1076"/>
          <ac:spMkLst>
            <pc:docMk/>
            <pc:sldMk cId="3280620671" sldId="2147479030"/>
            <ac:spMk id="17" creationId="{998F7CDC-A265-AD71-2BD1-6AA8A28DAA61}"/>
          </ac:spMkLst>
        </pc:spChg>
        <pc:spChg chg="del">
          <ac:chgData name="Erica Johansen" userId="83785632-4eb7-43ca-aa3d-1635b13ac1d9" providerId="ADAL" clId="{47F2CAA1-E3D0-2A49-8AAD-95A3044DDA49}" dt="2025-03-19T16:44:13.036" v="6416" actId="478"/>
          <ac:spMkLst>
            <pc:docMk/>
            <pc:sldMk cId="3280620671" sldId="2147479030"/>
            <ac:spMk id="18" creationId="{10B3DE0C-6724-EC55-5E55-5B3A1BF8BD95}"/>
          </ac:spMkLst>
        </pc:spChg>
        <pc:spChg chg="mod">
          <ac:chgData name="Erica Johansen" userId="83785632-4eb7-43ca-aa3d-1635b13ac1d9" providerId="ADAL" clId="{47F2CAA1-E3D0-2A49-8AAD-95A3044DDA49}" dt="2025-03-19T16:46:31.946" v="6450" actId="1076"/>
          <ac:spMkLst>
            <pc:docMk/>
            <pc:sldMk cId="3280620671" sldId="2147479030"/>
            <ac:spMk id="19" creationId="{1EDDA1F1-CF78-EFC6-A502-ECF33D848AC4}"/>
          </ac:spMkLst>
        </pc:spChg>
        <pc:spChg chg="mod">
          <ac:chgData name="Erica Johansen" userId="83785632-4eb7-43ca-aa3d-1635b13ac1d9" providerId="ADAL" clId="{47F2CAA1-E3D0-2A49-8AAD-95A3044DDA49}" dt="2025-03-19T17:45:29.453" v="7428" actId="207"/>
          <ac:spMkLst>
            <pc:docMk/>
            <pc:sldMk cId="3280620671" sldId="2147479030"/>
            <ac:spMk id="21" creationId="{650E4A6C-5836-F22C-A775-BD78CC6665FA}"/>
          </ac:spMkLst>
        </pc:spChg>
        <pc:grpChg chg="add mod">
          <ac:chgData name="Erica Johansen" userId="83785632-4eb7-43ca-aa3d-1635b13ac1d9" providerId="ADAL" clId="{47F2CAA1-E3D0-2A49-8AAD-95A3044DDA49}" dt="2025-03-19T16:46:31.946" v="6450" actId="1076"/>
          <ac:grpSpMkLst>
            <pc:docMk/>
            <pc:sldMk cId="3280620671" sldId="2147479030"/>
            <ac:grpSpMk id="6" creationId="{19ADDDF5-909C-AE53-270F-6E59F4C9DDF0}"/>
          </ac:grpSpMkLst>
        </pc:grpChg>
        <pc:grpChg chg="add mod">
          <ac:chgData name="Erica Johansen" userId="83785632-4eb7-43ca-aa3d-1635b13ac1d9" providerId="ADAL" clId="{47F2CAA1-E3D0-2A49-8AAD-95A3044DDA49}" dt="2025-03-19T16:47:04.206" v="6457" actId="12788"/>
          <ac:grpSpMkLst>
            <pc:docMk/>
            <pc:sldMk cId="3280620671" sldId="2147479030"/>
            <ac:grpSpMk id="7" creationId="{C16E6904-E5A3-3ACD-8DE0-265079665E37}"/>
          </ac:grpSpMkLst>
        </pc:grpChg>
      </pc:sldChg>
      <pc:sldChg chg="addSp delSp modSp mod">
        <pc:chgData name="Erica Johansen" userId="83785632-4eb7-43ca-aa3d-1635b13ac1d9" providerId="ADAL" clId="{47F2CAA1-E3D0-2A49-8AAD-95A3044DDA49}" dt="2025-03-19T19:22:07.892" v="7530" actId="1076"/>
        <pc:sldMkLst>
          <pc:docMk/>
          <pc:sldMk cId="3722219690" sldId="2147479031"/>
        </pc:sldMkLst>
        <pc:spChg chg="add del mod">
          <ac:chgData name="Erica Johansen" userId="83785632-4eb7-43ca-aa3d-1635b13ac1d9" providerId="ADAL" clId="{47F2CAA1-E3D0-2A49-8AAD-95A3044DDA49}" dt="2025-03-19T19:21:03.751" v="7514" actId="478"/>
          <ac:spMkLst>
            <pc:docMk/>
            <pc:sldMk cId="3722219690" sldId="2147479031"/>
            <ac:spMk id="7" creationId="{DD936212-9C16-2A01-C049-01B090DD82C3}"/>
          </ac:spMkLst>
        </pc:spChg>
        <pc:spChg chg="add del">
          <ac:chgData name="Erica Johansen" userId="83785632-4eb7-43ca-aa3d-1635b13ac1d9" providerId="ADAL" clId="{47F2CAA1-E3D0-2A49-8AAD-95A3044DDA49}" dt="2025-03-19T19:21:20.403" v="7517" actId="478"/>
          <ac:spMkLst>
            <pc:docMk/>
            <pc:sldMk cId="3722219690" sldId="2147479031"/>
            <ac:spMk id="8" creationId="{71981F8A-5F16-0C02-4614-9CE2DD24D06D}"/>
          </ac:spMkLst>
        </pc:spChg>
        <pc:spChg chg="add mod">
          <ac:chgData name="Erica Johansen" userId="83785632-4eb7-43ca-aa3d-1635b13ac1d9" providerId="ADAL" clId="{47F2CAA1-E3D0-2A49-8AAD-95A3044DDA49}" dt="2025-03-19T19:21:01.661" v="7513"/>
          <ac:spMkLst>
            <pc:docMk/>
            <pc:sldMk cId="3722219690" sldId="2147479031"/>
            <ac:spMk id="9" creationId="{A85CDB11-4C2B-4D8A-56D6-4064DF5B9121}"/>
          </ac:spMkLst>
        </pc:spChg>
        <pc:spChg chg="add mod">
          <ac:chgData name="Erica Johansen" userId="83785632-4eb7-43ca-aa3d-1635b13ac1d9" providerId="ADAL" clId="{47F2CAA1-E3D0-2A49-8AAD-95A3044DDA49}" dt="2025-03-19T19:21:01.661" v="7513"/>
          <ac:spMkLst>
            <pc:docMk/>
            <pc:sldMk cId="3722219690" sldId="2147479031"/>
            <ac:spMk id="10" creationId="{5991085B-A0B7-33F2-CC8C-521DDDB15DBE}"/>
          </ac:spMkLst>
        </pc:spChg>
        <pc:spChg chg="add del mod">
          <ac:chgData name="Erica Johansen" userId="83785632-4eb7-43ca-aa3d-1635b13ac1d9" providerId="ADAL" clId="{47F2CAA1-E3D0-2A49-8AAD-95A3044DDA49}" dt="2025-03-19T19:21:24.705" v="7519" actId="478"/>
          <ac:spMkLst>
            <pc:docMk/>
            <pc:sldMk cId="3722219690" sldId="2147479031"/>
            <ac:spMk id="11" creationId="{CB233B12-9DDE-B26D-E046-48DDAE1FEDAE}"/>
          </ac:spMkLst>
        </pc:spChg>
        <pc:spChg chg="add del mod">
          <ac:chgData name="Erica Johansen" userId="83785632-4eb7-43ca-aa3d-1635b13ac1d9" providerId="ADAL" clId="{47F2CAA1-E3D0-2A49-8AAD-95A3044DDA49}" dt="2025-03-19T19:22:07.892" v="7530" actId="1076"/>
          <ac:spMkLst>
            <pc:docMk/>
            <pc:sldMk cId="3722219690" sldId="2147479031"/>
            <ac:spMk id="12" creationId="{9F4B5ECF-F734-580A-0847-C521358FAA6F}"/>
          </ac:spMkLst>
        </pc:spChg>
        <pc:spChg chg="add del">
          <ac:chgData name="Erica Johansen" userId="83785632-4eb7-43ca-aa3d-1635b13ac1d9" providerId="ADAL" clId="{47F2CAA1-E3D0-2A49-8AAD-95A3044DDA49}" dt="2025-03-19T19:21:20.403" v="7517" actId="478"/>
          <ac:spMkLst>
            <pc:docMk/>
            <pc:sldMk cId="3722219690" sldId="2147479031"/>
            <ac:spMk id="13" creationId="{23650441-55C0-E56E-8E4A-6E3E0F9814F1}"/>
          </ac:spMkLst>
        </pc:spChg>
        <pc:spChg chg="add mod">
          <ac:chgData name="Erica Johansen" userId="83785632-4eb7-43ca-aa3d-1635b13ac1d9" providerId="ADAL" clId="{47F2CAA1-E3D0-2A49-8AAD-95A3044DDA49}" dt="2025-03-19T19:21:01.661" v="7513"/>
          <ac:spMkLst>
            <pc:docMk/>
            <pc:sldMk cId="3722219690" sldId="2147479031"/>
            <ac:spMk id="14" creationId="{4C0274E5-E322-D08C-A57B-5650639A2A4A}"/>
          </ac:spMkLst>
        </pc:spChg>
        <pc:spChg chg="add del">
          <ac:chgData name="Erica Johansen" userId="83785632-4eb7-43ca-aa3d-1635b13ac1d9" providerId="ADAL" clId="{47F2CAA1-E3D0-2A49-8AAD-95A3044DDA49}" dt="2025-03-19T19:21:22.261" v="7518" actId="478"/>
          <ac:spMkLst>
            <pc:docMk/>
            <pc:sldMk cId="3722219690" sldId="2147479031"/>
            <ac:spMk id="15" creationId="{DB849E2A-1C3D-76DD-A547-B305C71CF57F}"/>
          </ac:spMkLst>
        </pc:spChg>
        <pc:spChg chg="add mod">
          <ac:chgData name="Erica Johansen" userId="83785632-4eb7-43ca-aa3d-1635b13ac1d9" providerId="ADAL" clId="{47F2CAA1-E3D0-2A49-8AAD-95A3044DDA49}" dt="2025-03-19T19:21:01.661" v="7513"/>
          <ac:spMkLst>
            <pc:docMk/>
            <pc:sldMk cId="3722219690" sldId="2147479031"/>
            <ac:spMk id="16" creationId="{9192FFEA-29B5-813F-6947-214198CC0D2C}"/>
          </ac:spMkLst>
        </pc:spChg>
        <pc:spChg chg="add mod">
          <ac:chgData name="Erica Johansen" userId="83785632-4eb7-43ca-aa3d-1635b13ac1d9" providerId="ADAL" clId="{47F2CAA1-E3D0-2A49-8AAD-95A3044DDA49}" dt="2025-03-19T19:21:01.661" v="7513"/>
          <ac:spMkLst>
            <pc:docMk/>
            <pc:sldMk cId="3722219690" sldId="2147479031"/>
            <ac:spMk id="17" creationId="{160E3FCB-5AEB-95CD-9894-CC80959A895B}"/>
          </ac:spMkLst>
        </pc:spChg>
        <pc:spChg chg="add del">
          <ac:chgData name="Erica Johansen" userId="83785632-4eb7-43ca-aa3d-1635b13ac1d9" providerId="ADAL" clId="{47F2CAA1-E3D0-2A49-8AAD-95A3044DDA49}" dt="2025-03-19T19:21:22.261" v="7518" actId="478"/>
          <ac:spMkLst>
            <pc:docMk/>
            <pc:sldMk cId="3722219690" sldId="2147479031"/>
            <ac:spMk id="18" creationId="{53EAABFE-542C-C6FA-8BDB-C00A8A51C6EB}"/>
          </ac:spMkLst>
        </pc:spChg>
        <pc:spChg chg="add del mod">
          <ac:chgData name="Erica Johansen" userId="83785632-4eb7-43ca-aa3d-1635b13ac1d9" providerId="ADAL" clId="{47F2CAA1-E3D0-2A49-8AAD-95A3044DDA49}" dt="2025-03-19T19:22:07.892" v="7530" actId="1076"/>
          <ac:spMkLst>
            <pc:docMk/>
            <pc:sldMk cId="3722219690" sldId="2147479031"/>
            <ac:spMk id="19" creationId="{F8284CBB-6455-2EA1-0A88-2951116C2A5E}"/>
          </ac:spMkLst>
        </pc:spChg>
        <pc:spChg chg="add mod">
          <ac:chgData name="Erica Johansen" userId="83785632-4eb7-43ca-aa3d-1635b13ac1d9" providerId="ADAL" clId="{47F2CAA1-E3D0-2A49-8AAD-95A3044DDA49}" dt="2025-03-19T19:21:01.661" v="7513"/>
          <ac:spMkLst>
            <pc:docMk/>
            <pc:sldMk cId="3722219690" sldId="2147479031"/>
            <ac:spMk id="20" creationId="{9B0B5DD6-86D2-4E2A-825C-FB46B77DA844}"/>
          </ac:spMkLst>
        </pc:spChg>
        <pc:spChg chg="add del">
          <ac:chgData name="Erica Johansen" userId="83785632-4eb7-43ca-aa3d-1635b13ac1d9" providerId="ADAL" clId="{47F2CAA1-E3D0-2A49-8AAD-95A3044DDA49}" dt="2025-03-19T19:21:03.751" v="7514" actId="478"/>
          <ac:spMkLst>
            <pc:docMk/>
            <pc:sldMk cId="3722219690" sldId="2147479031"/>
            <ac:spMk id="21" creationId="{B0AA889B-BE90-AF69-2015-AFAC60A2EE60}"/>
          </ac:spMkLst>
        </pc:spChg>
        <pc:spChg chg="add mod">
          <ac:chgData name="Erica Johansen" userId="83785632-4eb7-43ca-aa3d-1635b13ac1d9" providerId="ADAL" clId="{47F2CAA1-E3D0-2A49-8AAD-95A3044DDA49}" dt="2025-03-19T19:21:01.661" v="7513"/>
          <ac:spMkLst>
            <pc:docMk/>
            <pc:sldMk cId="3722219690" sldId="2147479031"/>
            <ac:spMk id="22" creationId="{2BE67CF5-03DF-0B3B-D385-C7EE3446B4E7}"/>
          </ac:spMkLst>
        </pc:spChg>
        <pc:spChg chg="add mod">
          <ac:chgData name="Erica Johansen" userId="83785632-4eb7-43ca-aa3d-1635b13ac1d9" providerId="ADAL" clId="{47F2CAA1-E3D0-2A49-8AAD-95A3044DDA49}" dt="2025-03-19T19:22:07.892" v="7530" actId="1076"/>
          <ac:spMkLst>
            <pc:docMk/>
            <pc:sldMk cId="3722219690" sldId="2147479031"/>
            <ac:spMk id="23" creationId="{73F5CFD4-4BE8-B7A2-CB15-DBECEB12AB6D}"/>
          </ac:spMkLst>
        </pc:spChg>
        <pc:spChg chg="add mod">
          <ac:chgData name="Erica Johansen" userId="83785632-4eb7-43ca-aa3d-1635b13ac1d9" providerId="ADAL" clId="{47F2CAA1-E3D0-2A49-8AAD-95A3044DDA49}" dt="2025-03-19T19:22:07.892" v="7530" actId="1076"/>
          <ac:spMkLst>
            <pc:docMk/>
            <pc:sldMk cId="3722219690" sldId="2147479031"/>
            <ac:spMk id="24" creationId="{A64B0B00-2CBD-02D7-7A70-CA1C38CEA18F}"/>
          </ac:spMkLst>
        </pc:spChg>
        <pc:spChg chg="add mod">
          <ac:chgData name="Erica Johansen" userId="83785632-4eb7-43ca-aa3d-1635b13ac1d9" providerId="ADAL" clId="{47F2CAA1-E3D0-2A49-8AAD-95A3044DDA49}" dt="2025-03-19T19:22:07.892" v="7530" actId="1076"/>
          <ac:spMkLst>
            <pc:docMk/>
            <pc:sldMk cId="3722219690" sldId="2147479031"/>
            <ac:spMk id="25" creationId="{CABDA5D1-D65C-9496-A00C-2BE2F015CE77}"/>
          </ac:spMkLst>
        </pc:spChg>
        <pc:spChg chg="add mod">
          <ac:chgData name="Erica Johansen" userId="83785632-4eb7-43ca-aa3d-1635b13ac1d9" providerId="ADAL" clId="{47F2CAA1-E3D0-2A49-8AAD-95A3044DDA49}" dt="2025-03-19T19:21:32.867" v="7520"/>
          <ac:spMkLst>
            <pc:docMk/>
            <pc:sldMk cId="3722219690" sldId="2147479031"/>
            <ac:spMk id="26" creationId="{132719C2-F528-FEDB-E5B7-EE938DBBFC47}"/>
          </ac:spMkLst>
        </pc:spChg>
        <pc:spChg chg="add mod">
          <ac:chgData name="Erica Johansen" userId="83785632-4eb7-43ca-aa3d-1635b13ac1d9" providerId="ADAL" clId="{47F2CAA1-E3D0-2A49-8AAD-95A3044DDA49}" dt="2025-03-19T19:22:07.892" v="7530" actId="1076"/>
          <ac:spMkLst>
            <pc:docMk/>
            <pc:sldMk cId="3722219690" sldId="2147479031"/>
            <ac:spMk id="27" creationId="{3CBF60D4-B2AF-56F7-F54F-6C98778632B1}"/>
          </ac:spMkLst>
        </pc:spChg>
        <pc:spChg chg="add mod">
          <ac:chgData name="Erica Johansen" userId="83785632-4eb7-43ca-aa3d-1635b13ac1d9" providerId="ADAL" clId="{47F2CAA1-E3D0-2A49-8AAD-95A3044DDA49}" dt="2025-03-19T19:22:07.892" v="7530" actId="1076"/>
          <ac:spMkLst>
            <pc:docMk/>
            <pc:sldMk cId="3722219690" sldId="2147479031"/>
            <ac:spMk id="28" creationId="{90F97C80-2D18-0F6E-1FD3-03F1C1D9A634}"/>
          </ac:spMkLst>
        </pc:spChg>
        <pc:spChg chg="add mod">
          <ac:chgData name="Erica Johansen" userId="83785632-4eb7-43ca-aa3d-1635b13ac1d9" providerId="ADAL" clId="{47F2CAA1-E3D0-2A49-8AAD-95A3044DDA49}" dt="2025-03-19T19:22:07.892" v="7530" actId="1076"/>
          <ac:spMkLst>
            <pc:docMk/>
            <pc:sldMk cId="3722219690" sldId="2147479031"/>
            <ac:spMk id="29" creationId="{BDCAEF86-4C61-19E6-55D3-99DEC88D8427}"/>
          </ac:spMkLst>
        </pc:spChg>
        <pc:picChg chg="add del">
          <ac:chgData name="Erica Johansen" userId="83785632-4eb7-43ca-aa3d-1635b13ac1d9" providerId="ADAL" clId="{47F2CAA1-E3D0-2A49-8AAD-95A3044DDA49}" dt="2025-03-19T19:21:20.403" v="7517" actId="478"/>
          <ac:picMkLst>
            <pc:docMk/>
            <pc:sldMk cId="3722219690" sldId="2147479031"/>
            <ac:picMk id="5" creationId="{C272F971-3A2B-2ED8-DECB-460343036F72}"/>
          </ac:picMkLst>
        </pc:picChg>
      </pc:sldChg>
      <pc:sldChg chg="addSp delSp modSp mod">
        <pc:chgData name="Erica Johansen" userId="83785632-4eb7-43ca-aa3d-1635b13ac1d9" providerId="ADAL" clId="{47F2CAA1-E3D0-2A49-8AAD-95A3044DDA49}" dt="2025-03-19T15:29:00.495" v="5675" actId="1076"/>
        <pc:sldMkLst>
          <pc:docMk/>
          <pc:sldMk cId="3693962786" sldId="2147479034"/>
        </pc:sldMkLst>
        <pc:spChg chg="del mod">
          <ac:chgData name="Erica Johansen" userId="83785632-4eb7-43ca-aa3d-1635b13ac1d9" providerId="ADAL" clId="{47F2CAA1-E3D0-2A49-8AAD-95A3044DDA49}" dt="2025-03-19T14:49:22.788" v="5415" actId="478"/>
          <ac:spMkLst>
            <pc:docMk/>
            <pc:sldMk cId="3693962786" sldId="2147479034"/>
            <ac:spMk id="4" creationId="{11B074F8-9BF1-703C-6401-55BC7D87E4D4}"/>
          </ac:spMkLst>
        </pc:spChg>
        <pc:spChg chg="add mod">
          <ac:chgData name="Erica Johansen" userId="83785632-4eb7-43ca-aa3d-1635b13ac1d9" providerId="ADAL" clId="{47F2CAA1-E3D0-2A49-8AAD-95A3044DDA49}" dt="2025-03-19T14:40:40.845" v="5124" actId="167"/>
          <ac:spMkLst>
            <pc:docMk/>
            <pc:sldMk cId="3693962786" sldId="2147479034"/>
            <ac:spMk id="5" creationId="{A16023DA-D715-231B-E0D9-47300FA093F9}"/>
          </ac:spMkLst>
        </pc:spChg>
        <pc:spChg chg="mod">
          <ac:chgData name="Erica Johansen" userId="83785632-4eb7-43ca-aa3d-1635b13ac1d9" providerId="ADAL" clId="{47F2CAA1-E3D0-2A49-8AAD-95A3044DDA49}" dt="2025-03-19T15:18:04.052" v="5670" actId="12788"/>
          <ac:spMkLst>
            <pc:docMk/>
            <pc:sldMk cId="3693962786" sldId="2147479034"/>
            <ac:spMk id="9" creationId="{4A9161B7-D5E0-FCA0-FCC1-446CCD6EE3B9}"/>
          </ac:spMkLst>
        </pc:spChg>
        <pc:spChg chg="mod">
          <ac:chgData name="Erica Johansen" userId="83785632-4eb7-43ca-aa3d-1635b13ac1d9" providerId="ADAL" clId="{47F2CAA1-E3D0-2A49-8AAD-95A3044DDA49}" dt="2025-03-19T15:16:23.234" v="5627" actId="12788"/>
          <ac:spMkLst>
            <pc:docMk/>
            <pc:sldMk cId="3693962786" sldId="2147479034"/>
            <ac:spMk id="10" creationId="{FD745D15-5DB2-30CC-CE2C-39CF479DADF1}"/>
          </ac:spMkLst>
        </pc:spChg>
        <pc:spChg chg="mod">
          <ac:chgData name="Erica Johansen" userId="83785632-4eb7-43ca-aa3d-1635b13ac1d9" providerId="ADAL" clId="{47F2CAA1-E3D0-2A49-8AAD-95A3044DDA49}" dt="2025-03-19T15:17:03.034" v="5643" actId="1037"/>
          <ac:spMkLst>
            <pc:docMk/>
            <pc:sldMk cId="3693962786" sldId="2147479034"/>
            <ac:spMk id="11" creationId="{7E4B4173-9BFC-8EB6-16B2-5A93E1D45BBB}"/>
          </ac:spMkLst>
        </pc:spChg>
        <pc:spChg chg="mod">
          <ac:chgData name="Erica Johansen" userId="83785632-4eb7-43ca-aa3d-1635b13ac1d9" providerId="ADAL" clId="{47F2CAA1-E3D0-2A49-8AAD-95A3044DDA49}" dt="2025-03-19T15:17:14.506" v="5650" actId="1037"/>
          <ac:spMkLst>
            <pc:docMk/>
            <pc:sldMk cId="3693962786" sldId="2147479034"/>
            <ac:spMk id="12" creationId="{DCC1ECC4-AC62-5EB3-5867-07DF874D1C55}"/>
          </ac:spMkLst>
        </pc:spChg>
        <pc:spChg chg="mod">
          <ac:chgData name="Erica Johansen" userId="83785632-4eb7-43ca-aa3d-1635b13ac1d9" providerId="ADAL" clId="{47F2CAA1-E3D0-2A49-8AAD-95A3044DDA49}" dt="2025-03-19T14:50:18.150" v="5433" actId="1035"/>
          <ac:spMkLst>
            <pc:docMk/>
            <pc:sldMk cId="3693962786" sldId="2147479034"/>
            <ac:spMk id="13" creationId="{35625203-41FB-D2A8-1D18-F2539FCE789F}"/>
          </ac:spMkLst>
        </pc:spChg>
        <pc:spChg chg="mod">
          <ac:chgData name="Erica Johansen" userId="83785632-4eb7-43ca-aa3d-1635b13ac1d9" providerId="ADAL" clId="{47F2CAA1-E3D0-2A49-8AAD-95A3044DDA49}" dt="2025-03-19T14:50:18.150" v="5433" actId="1035"/>
          <ac:spMkLst>
            <pc:docMk/>
            <pc:sldMk cId="3693962786" sldId="2147479034"/>
            <ac:spMk id="14" creationId="{F097D313-66F2-BFA9-6355-D7E741FDEB7F}"/>
          </ac:spMkLst>
        </pc:spChg>
        <pc:spChg chg="mod topLvl">
          <ac:chgData name="Erica Johansen" userId="83785632-4eb7-43ca-aa3d-1635b13ac1d9" providerId="ADAL" clId="{47F2CAA1-E3D0-2A49-8AAD-95A3044DDA49}" dt="2025-03-19T15:16:05.615" v="5623" actId="165"/>
          <ac:spMkLst>
            <pc:docMk/>
            <pc:sldMk cId="3693962786" sldId="2147479034"/>
            <ac:spMk id="16" creationId="{78F39C7A-615F-6E2A-B59A-465CA641F249}"/>
          </ac:spMkLst>
        </pc:spChg>
        <pc:spChg chg="mod topLvl">
          <ac:chgData name="Erica Johansen" userId="83785632-4eb7-43ca-aa3d-1635b13ac1d9" providerId="ADAL" clId="{47F2CAA1-E3D0-2A49-8AAD-95A3044DDA49}" dt="2025-03-19T15:16:05.615" v="5623" actId="165"/>
          <ac:spMkLst>
            <pc:docMk/>
            <pc:sldMk cId="3693962786" sldId="2147479034"/>
            <ac:spMk id="17" creationId="{ACB1449C-F253-77CA-0EE1-36161EF30541}"/>
          </ac:spMkLst>
        </pc:spChg>
        <pc:spChg chg="add del mod topLvl">
          <ac:chgData name="Erica Johansen" userId="83785632-4eb7-43ca-aa3d-1635b13ac1d9" providerId="ADAL" clId="{47F2CAA1-E3D0-2A49-8AAD-95A3044DDA49}" dt="2025-03-19T15:16:05.615" v="5623" actId="165"/>
          <ac:spMkLst>
            <pc:docMk/>
            <pc:sldMk cId="3693962786" sldId="2147479034"/>
            <ac:spMk id="18" creationId="{AEAE1D87-8AAB-621B-AB3E-EF8CBA7C033D}"/>
          </ac:spMkLst>
        </pc:spChg>
        <pc:spChg chg="mod">
          <ac:chgData name="Erica Johansen" userId="83785632-4eb7-43ca-aa3d-1635b13ac1d9" providerId="ADAL" clId="{47F2CAA1-E3D0-2A49-8AAD-95A3044DDA49}" dt="2025-03-19T14:46:04.060" v="5384" actId="207"/>
          <ac:spMkLst>
            <pc:docMk/>
            <pc:sldMk cId="3693962786" sldId="2147479034"/>
            <ac:spMk id="19" creationId="{11262036-04B6-F553-DDC0-01CF5FC415E6}"/>
          </ac:spMkLst>
        </pc:spChg>
        <pc:spChg chg="mod topLvl">
          <ac:chgData name="Erica Johansen" userId="83785632-4eb7-43ca-aa3d-1635b13ac1d9" providerId="ADAL" clId="{47F2CAA1-E3D0-2A49-8AAD-95A3044DDA49}" dt="2025-03-19T15:16:05.615" v="5623" actId="165"/>
          <ac:spMkLst>
            <pc:docMk/>
            <pc:sldMk cId="3693962786" sldId="2147479034"/>
            <ac:spMk id="20" creationId="{C9F583E7-D752-92ED-982E-1A37CDD8215E}"/>
          </ac:spMkLst>
        </pc:spChg>
        <pc:spChg chg="mod topLvl">
          <ac:chgData name="Erica Johansen" userId="83785632-4eb7-43ca-aa3d-1635b13ac1d9" providerId="ADAL" clId="{47F2CAA1-E3D0-2A49-8AAD-95A3044DDA49}" dt="2025-03-19T15:16:05.615" v="5623" actId="165"/>
          <ac:spMkLst>
            <pc:docMk/>
            <pc:sldMk cId="3693962786" sldId="2147479034"/>
            <ac:spMk id="21" creationId="{201C9FA6-43CA-157E-497D-5E07E6D1629D}"/>
          </ac:spMkLst>
        </pc:spChg>
        <pc:spChg chg="mod topLvl">
          <ac:chgData name="Erica Johansen" userId="83785632-4eb7-43ca-aa3d-1635b13ac1d9" providerId="ADAL" clId="{47F2CAA1-E3D0-2A49-8AAD-95A3044DDA49}" dt="2025-03-19T15:16:05.615" v="5623" actId="165"/>
          <ac:spMkLst>
            <pc:docMk/>
            <pc:sldMk cId="3693962786" sldId="2147479034"/>
            <ac:spMk id="22" creationId="{648B446B-32AA-EACA-03C4-B9D6F600279F}"/>
          </ac:spMkLst>
        </pc:spChg>
        <pc:spChg chg="mod topLvl">
          <ac:chgData name="Erica Johansen" userId="83785632-4eb7-43ca-aa3d-1635b13ac1d9" providerId="ADAL" clId="{47F2CAA1-E3D0-2A49-8AAD-95A3044DDA49}" dt="2025-03-19T15:16:05.615" v="5623" actId="165"/>
          <ac:spMkLst>
            <pc:docMk/>
            <pc:sldMk cId="3693962786" sldId="2147479034"/>
            <ac:spMk id="23" creationId="{D46CCE06-BC46-D8A4-BF79-F1041CE96C79}"/>
          </ac:spMkLst>
        </pc:spChg>
        <pc:spChg chg="mod topLvl">
          <ac:chgData name="Erica Johansen" userId="83785632-4eb7-43ca-aa3d-1635b13ac1d9" providerId="ADAL" clId="{47F2CAA1-E3D0-2A49-8AAD-95A3044DDA49}" dt="2025-03-19T15:16:05.615" v="5623" actId="165"/>
          <ac:spMkLst>
            <pc:docMk/>
            <pc:sldMk cId="3693962786" sldId="2147479034"/>
            <ac:spMk id="24" creationId="{9D1E7058-DE0F-34D3-2912-97E6B54708B3}"/>
          </ac:spMkLst>
        </pc:spChg>
        <pc:spChg chg="mod">
          <ac:chgData name="Erica Johansen" userId="83785632-4eb7-43ca-aa3d-1635b13ac1d9" providerId="ADAL" clId="{47F2CAA1-E3D0-2A49-8AAD-95A3044DDA49}" dt="2025-03-19T14:46:15.778" v="5386" actId="207"/>
          <ac:spMkLst>
            <pc:docMk/>
            <pc:sldMk cId="3693962786" sldId="2147479034"/>
            <ac:spMk id="25" creationId="{2F1F02A6-7518-5D70-6261-5810D33B0059}"/>
          </ac:spMkLst>
        </pc:spChg>
        <pc:spChg chg="mod">
          <ac:chgData name="Erica Johansen" userId="83785632-4eb7-43ca-aa3d-1635b13ac1d9" providerId="ADAL" clId="{47F2CAA1-E3D0-2A49-8AAD-95A3044DDA49}" dt="2025-03-19T15:18:04.052" v="5670" actId="12788"/>
          <ac:spMkLst>
            <pc:docMk/>
            <pc:sldMk cId="3693962786" sldId="2147479034"/>
            <ac:spMk id="27" creationId="{E4405D8E-44FC-B9C3-FEBC-46BD14A1D02F}"/>
          </ac:spMkLst>
        </pc:spChg>
        <pc:spChg chg="mod">
          <ac:chgData name="Erica Johansen" userId="83785632-4eb7-43ca-aa3d-1635b13ac1d9" providerId="ADAL" clId="{47F2CAA1-E3D0-2A49-8AAD-95A3044DDA49}" dt="2025-03-19T15:17:41.179" v="5661" actId="1035"/>
          <ac:spMkLst>
            <pc:docMk/>
            <pc:sldMk cId="3693962786" sldId="2147479034"/>
            <ac:spMk id="28" creationId="{78B92820-3048-948F-C841-3185566EA3A6}"/>
          </ac:spMkLst>
        </pc:spChg>
        <pc:spChg chg="mod topLvl">
          <ac:chgData name="Erica Johansen" userId="83785632-4eb7-43ca-aa3d-1635b13ac1d9" providerId="ADAL" clId="{47F2CAA1-E3D0-2A49-8AAD-95A3044DDA49}" dt="2025-03-19T15:17:38.384" v="5658" actId="1035"/>
          <ac:spMkLst>
            <pc:docMk/>
            <pc:sldMk cId="3693962786" sldId="2147479034"/>
            <ac:spMk id="29" creationId="{A652444B-EC16-8ADC-04C4-8C2C796F17F6}"/>
          </ac:spMkLst>
        </pc:spChg>
        <pc:spChg chg="mod topLvl">
          <ac:chgData name="Erica Johansen" userId="83785632-4eb7-43ca-aa3d-1635b13ac1d9" providerId="ADAL" clId="{47F2CAA1-E3D0-2A49-8AAD-95A3044DDA49}" dt="2025-03-19T15:17:34.682" v="5654" actId="1036"/>
          <ac:spMkLst>
            <pc:docMk/>
            <pc:sldMk cId="3693962786" sldId="2147479034"/>
            <ac:spMk id="30" creationId="{C30C0DFA-AD6F-0329-A274-47E94AF344F2}"/>
          </ac:spMkLst>
        </pc:spChg>
        <pc:spChg chg="mod">
          <ac:chgData name="Erica Johansen" userId="83785632-4eb7-43ca-aa3d-1635b13ac1d9" providerId="ADAL" clId="{47F2CAA1-E3D0-2A49-8AAD-95A3044DDA49}" dt="2025-03-19T15:29:00.495" v="5675" actId="1076"/>
          <ac:spMkLst>
            <pc:docMk/>
            <pc:sldMk cId="3693962786" sldId="2147479034"/>
            <ac:spMk id="31" creationId="{7C0D0B3C-64FB-41A4-3962-848D4B25C8F1}"/>
          </ac:spMkLst>
        </pc:spChg>
        <pc:spChg chg="mod">
          <ac:chgData name="Erica Johansen" userId="83785632-4eb7-43ca-aa3d-1635b13ac1d9" providerId="ADAL" clId="{47F2CAA1-E3D0-2A49-8AAD-95A3044DDA49}" dt="2025-03-19T15:29:00.495" v="5675" actId="1076"/>
          <ac:spMkLst>
            <pc:docMk/>
            <pc:sldMk cId="3693962786" sldId="2147479034"/>
            <ac:spMk id="32" creationId="{01D6AFE8-39B5-DB12-201E-D5CEE0F371A0}"/>
          </ac:spMkLst>
        </pc:spChg>
        <pc:spChg chg="mod">
          <ac:chgData name="Erica Johansen" userId="83785632-4eb7-43ca-aa3d-1635b13ac1d9" providerId="ADAL" clId="{47F2CAA1-E3D0-2A49-8AAD-95A3044DDA49}" dt="2025-03-19T15:28:50.722" v="5674" actId="207"/>
          <ac:spMkLst>
            <pc:docMk/>
            <pc:sldMk cId="3693962786" sldId="2147479034"/>
            <ac:spMk id="84" creationId="{EA6A9844-3077-7A9D-E37B-46C6579361EC}"/>
          </ac:spMkLst>
        </pc:spChg>
        <pc:grpChg chg="add mod">
          <ac:chgData name="Erica Johansen" userId="83785632-4eb7-43ca-aa3d-1635b13ac1d9" providerId="ADAL" clId="{47F2CAA1-E3D0-2A49-8AAD-95A3044DDA49}" dt="2025-03-19T15:17:03.034" v="5643" actId="1037"/>
          <ac:grpSpMkLst>
            <pc:docMk/>
            <pc:sldMk cId="3693962786" sldId="2147479034"/>
            <ac:grpSpMk id="6" creationId="{AB10E490-091D-EE6F-8017-8835790C834F}"/>
          </ac:grpSpMkLst>
        </pc:grpChg>
        <pc:grpChg chg="mod">
          <ac:chgData name="Erica Johansen" userId="83785632-4eb7-43ca-aa3d-1635b13ac1d9" providerId="ADAL" clId="{47F2CAA1-E3D0-2A49-8AAD-95A3044DDA49}" dt="2025-03-19T14:50:18.150" v="5433" actId="1035"/>
          <ac:grpSpMkLst>
            <pc:docMk/>
            <pc:sldMk cId="3693962786" sldId="2147479034"/>
            <ac:grpSpMk id="74" creationId="{C3EAB638-E0E2-F423-7A18-C10F6E80B783}"/>
          </ac:grpSpMkLst>
        </pc:grpChg>
        <pc:picChg chg="mod">
          <ac:chgData name="Erica Johansen" userId="83785632-4eb7-43ca-aa3d-1635b13ac1d9" providerId="ADAL" clId="{47F2CAA1-E3D0-2A49-8AAD-95A3044DDA49}" dt="2025-03-19T15:17:14.506" v="5650" actId="1037"/>
          <ac:picMkLst>
            <pc:docMk/>
            <pc:sldMk cId="3693962786" sldId="2147479034"/>
            <ac:picMk id="67" creationId="{2771C375-FE8F-3C50-83E3-13D8A859409F}"/>
          </ac:picMkLst>
        </pc:picChg>
        <pc:picChg chg="mod">
          <ac:chgData name="Erica Johansen" userId="83785632-4eb7-43ca-aa3d-1635b13ac1d9" providerId="ADAL" clId="{47F2CAA1-E3D0-2A49-8AAD-95A3044DDA49}" dt="2025-03-19T15:16:34.814" v="5630" actId="1037"/>
          <ac:picMkLst>
            <pc:docMk/>
            <pc:sldMk cId="3693962786" sldId="2147479034"/>
            <ac:picMk id="70" creationId="{288DD466-0F1C-2D15-7575-96C29A08E3D8}"/>
          </ac:picMkLst>
        </pc:picChg>
        <pc:picChg chg="mod">
          <ac:chgData name="Erica Johansen" userId="83785632-4eb7-43ca-aa3d-1635b13ac1d9" providerId="ADAL" clId="{47F2CAA1-E3D0-2A49-8AAD-95A3044DDA49}" dt="2025-03-19T15:16:23.234" v="5627" actId="12788"/>
          <ac:picMkLst>
            <pc:docMk/>
            <pc:sldMk cId="3693962786" sldId="2147479034"/>
            <ac:picMk id="71" creationId="{58153BED-1379-21F1-9E96-AAF9FDDCC022}"/>
          </ac:picMkLst>
        </pc:picChg>
        <pc:picChg chg="mod">
          <ac:chgData name="Erica Johansen" userId="83785632-4eb7-43ca-aa3d-1635b13ac1d9" providerId="ADAL" clId="{47F2CAA1-E3D0-2A49-8AAD-95A3044DDA49}" dt="2025-03-19T15:18:04.052" v="5670" actId="12788"/>
          <ac:picMkLst>
            <pc:docMk/>
            <pc:sldMk cId="3693962786" sldId="2147479034"/>
            <ac:picMk id="73" creationId="{E58B0562-AF37-148B-2746-86A9B1F6CB71}"/>
          </ac:picMkLst>
        </pc:picChg>
      </pc:sldChg>
      <pc:sldChg chg="addSp delSp modSp mod">
        <pc:chgData name="Erica Johansen" userId="83785632-4eb7-43ca-aa3d-1635b13ac1d9" providerId="ADAL" clId="{47F2CAA1-E3D0-2A49-8AAD-95A3044DDA49}" dt="2025-03-19T16:53:03.416" v="6518" actId="208"/>
        <pc:sldMkLst>
          <pc:docMk/>
          <pc:sldMk cId="2404396350" sldId="2147479039"/>
        </pc:sldMkLst>
        <pc:spChg chg="del mod">
          <ac:chgData name="Erica Johansen" userId="83785632-4eb7-43ca-aa3d-1635b13ac1d9" providerId="ADAL" clId="{47F2CAA1-E3D0-2A49-8AAD-95A3044DDA49}" dt="2025-03-18T20:00:32.462" v="2619" actId="478"/>
          <ac:spMkLst>
            <pc:docMk/>
            <pc:sldMk cId="2404396350" sldId="2147479039"/>
            <ac:spMk id="6" creationId="{43E190E6-54D8-06B5-B811-319D8C1114BA}"/>
          </ac:spMkLst>
        </pc:spChg>
        <pc:spChg chg="del mod">
          <ac:chgData name="Erica Johansen" userId="83785632-4eb7-43ca-aa3d-1635b13ac1d9" providerId="ADAL" clId="{47F2CAA1-E3D0-2A49-8AAD-95A3044DDA49}" dt="2025-03-18T20:00:01.886" v="2610" actId="478"/>
          <ac:spMkLst>
            <pc:docMk/>
            <pc:sldMk cId="2404396350" sldId="2147479039"/>
            <ac:spMk id="9" creationId="{75BA395C-423C-3DF9-021A-3F4AD6E2536E}"/>
          </ac:spMkLst>
        </pc:spChg>
        <pc:spChg chg="mod">
          <ac:chgData name="Erica Johansen" userId="83785632-4eb7-43ca-aa3d-1635b13ac1d9" providerId="ADAL" clId="{47F2CAA1-E3D0-2A49-8AAD-95A3044DDA49}" dt="2025-03-19T16:52:26.561" v="6514" actId="207"/>
          <ac:spMkLst>
            <pc:docMk/>
            <pc:sldMk cId="2404396350" sldId="2147479039"/>
            <ac:spMk id="13" creationId="{9526C959-56E3-32D6-65D2-C9F4C46CCAE3}"/>
          </ac:spMkLst>
        </pc:spChg>
        <pc:spChg chg="mod">
          <ac:chgData name="Erica Johansen" userId="83785632-4eb7-43ca-aa3d-1635b13ac1d9" providerId="ADAL" clId="{47F2CAA1-E3D0-2A49-8AAD-95A3044DDA49}" dt="2025-03-18T19:59:54.878" v="2608" actId="27803"/>
          <ac:spMkLst>
            <pc:docMk/>
            <pc:sldMk cId="2404396350" sldId="2147479039"/>
            <ac:spMk id="14" creationId="{3350C2CB-90E0-A300-6DA2-CF82851B6D4C}"/>
          </ac:spMkLst>
        </pc:spChg>
        <pc:spChg chg="mod">
          <ac:chgData name="Erica Johansen" userId="83785632-4eb7-43ca-aa3d-1635b13ac1d9" providerId="ADAL" clId="{47F2CAA1-E3D0-2A49-8AAD-95A3044DDA49}" dt="2025-03-19T16:51:07.287" v="6500" actId="207"/>
          <ac:spMkLst>
            <pc:docMk/>
            <pc:sldMk cId="2404396350" sldId="2147479039"/>
            <ac:spMk id="15" creationId="{B3BDC6F6-F09A-11B7-B66C-9B9C4C01FB2C}"/>
          </ac:spMkLst>
        </pc:spChg>
        <pc:spChg chg="mod">
          <ac:chgData name="Erica Johansen" userId="83785632-4eb7-43ca-aa3d-1635b13ac1d9" providerId="ADAL" clId="{47F2CAA1-E3D0-2A49-8AAD-95A3044DDA49}" dt="2025-03-18T19:59:54.878" v="2608" actId="27803"/>
          <ac:spMkLst>
            <pc:docMk/>
            <pc:sldMk cId="2404396350" sldId="2147479039"/>
            <ac:spMk id="16" creationId="{96AD300B-E2FC-03A5-E2BA-98C222D2DEDD}"/>
          </ac:spMkLst>
        </pc:spChg>
        <pc:spChg chg="mod">
          <ac:chgData name="Erica Johansen" userId="83785632-4eb7-43ca-aa3d-1635b13ac1d9" providerId="ADAL" clId="{47F2CAA1-E3D0-2A49-8AAD-95A3044DDA49}" dt="2025-03-18T19:59:54.878" v="2608" actId="27803"/>
          <ac:spMkLst>
            <pc:docMk/>
            <pc:sldMk cId="2404396350" sldId="2147479039"/>
            <ac:spMk id="17" creationId="{D0DEDDEE-7E9E-A7A4-1457-8F15D1B5931A}"/>
          </ac:spMkLst>
        </pc:spChg>
        <pc:spChg chg="mod">
          <ac:chgData name="Erica Johansen" userId="83785632-4eb7-43ca-aa3d-1635b13ac1d9" providerId="ADAL" clId="{47F2CAA1-E3D0-2A49-8AAD-95A3044DDA49}" dt="2025-03-18T19:59:54.878" v="2608" actId="27803"/>
          <ac:spMkLst>
            <pc:docMk/>
            <pc:sldMk cId="2404396350" sldId="2147479039"/>
            <ac:spMk id="18" creationId="{0327C2CC-05D6-A0BE-1DDC-439BD7BFE689}"/>
          </ac:spMkLst>
        </pc:spChg>
        <pc:spChg chg="mod">
          <ac:chgData name="Erica Johansen" userId="83785632-4eb7-43ca-aa3d-1635b13ac1d9" providerId="ADAL" clId="{47F2CAA1-E3D0-2A49-8AAD-95A3044DDA49}" dt="2025-03-19T16:51:51.448" v="6507" actId="12"/>
          <ac:spMkLst>
            <pc:docMk/>
            <pc:sldMk cId="2404396350" sldId="2147479039"/>
            <ac:spMk id="24" creationId="{0E369FEE-C198-6570-F0BB-CE88DBE797FF}"/>
          </ac:spMkLst>
        </pc:spChg>
        <pc:spChg chg="mod">
          <ac:chgData name="Erica Johansen" userId="83785632-4eb7-43ca-aa3d-1635b13ac1d9" providerId="ADAL" clId="{47F2CAA1-E3D0-2A49-8AAD-95A3044DDA49}" dt="2025-03-19T16:51:41.940" v="6506" actId="207"/>
          <ac:spMkLst>
            <pc:docMk/>
            <pc:sldMk cId="2404396350" sldId="2147479039"/>
            <ac:spMk id="110" creationId="{5C2CDE6A-C0CA-6AAA-052F-C48B052B079C}"/>
          </ac:spMkLst>
        </pc:spChg>
        <pc:spChg chg="mod">
          <ac:chgData name="Erica Johansen" userId="83785632-4eb7-43ca-aa3d-1635b13ac1d9" providerId="ADAL" clId="{47F2CAA1-E3D0-2A49-8AAD-95A3044DDA49}" dt="2025-03-19T16:52:56.334" v="6517" actId="207"/>
          <ac:spMkLst>
            <pc:docMk/>
            <pc:sldMk cId="2404396350" sldId="2147479039"/>
            <ac:spMk id="192" creationId="{82F0F2BD-C9D9-6D09-9E9F-59D490931702}"/>
          </ac:spMkLst>
        </pc:spChg>
        <pc:spChg chg="mod topLvl">
          <ac:chgData name="Erica Johansen" userId="83785632-4eb7-43ca-aa3d-1635b13ac1d9" providerId="ADAL" clId="{47F2CAA1-E3D0-2A49-8AAD-95A3044DDA49}" dt="2025-03-19T16:52:50.991" v="6516" actId="207"/>
          <ac:spMkLst>
            <pc:docMk/>
            <pc:sldMk cId="2404396350" sldId="2147479039"/>
            <ac:spMk id="204" creationId="{1F69C4F9-653A-7E6D-38E5-90FB1083341D}"/>
          </ac:spMkLst>
        </pc:spChg>
        <pc:grpChg chg="mod">
          <ac:chgData name="Erica Johansen" userId="83785632-4eb7-43ca-aa3d-1635b13ac1d9" providerId="ADAL" clId="{47F2CAA1-E3D0-2A49-8AAD-95A3044DDA49}" dt="2025-03-18T20:00:57.752" v="2624" actId="12789"/>
          <ac:grpSpMkLst>
            <pc:docMk/>
            <pc:sldMk cId="2404396350" sldId="2147479039"/>
            <ac:grpSpMk id="12" creationId="{0A67D93C-100D-D472-8247-3CD40074ED42}"/>
          </ac:grpSpMkLst>
        </pc:grpChg>
        <pc:grpChg chg="add mod">
          <ac:chgData name="Erica Johansen" userId="83785632-4eb7-43ca-aa3d-1635b13ac1d9" providerId="ADAL" clId="{47F2CAA1-E3D0-2A49-8AAD-95A3044DDA49}" dt="2025-03-18T20:02:11.728" v="2642" actId="12788"/>
          <ac:grpSpMkLst>
            <pc:docMk/>
            <pc:sldMk cId="2404396350" sldId="2147479039"/>
            <ac:grpSpMk id="21" creationId="{31B9E5CC-3528-F95E-F80E-EAF07049C357}"/>
          </ac:grpSpMkLst>
        </pc:grpChg>
        <pc:grpChg chg="mod">
          <ac:chgData name="Erica Johansen" userId="83785632-4eb7-43ca-aa3d-1635b13ac1d9" providerId="ADAL" clId="{47F2CAA1-E3D0-2A49-8AAD-95A3044DDA49}" dt="2025-03-18T20:02:11.728" v="2642" actId="12788"/>
          <ac:grpSpMkLst>
            <pc:docMk/>
            <pc:sldMk cId="2404396350" sldId="2147479039"/>
            <ac:grpSpMk id="219" creationId="{5CDBC15A-F1B4-5906-AC42-EFC8946F54C8}"/>
          </ac:grpSpMkLst>
        </pc:grpChg>
        <pc:grpChg chg="add del topLvl">
          <ac:chgData name="Erica Johansen" userId="83785632-4eb7-43ca-aa3d-1635b13ac1d9" providerId="ADAL" clId="{47F2CAA1-E3D0-2A49-8AAD-95A3044DDA49}" dt="2025-03-18T19:55:50.170" v="2598" actId="478"/>
          <ac:grpSpMkLst>
            <pc:docMk/>
            <pc:sldMk cId="2404396350" sldId="2147479039"/>
            <ac:grpSpMk id="225" creationId="{78823121-B49F-E055-C980-AC65B478E7BA}"/>
          </ac:grpSpMkLst>
        </pc:grpChg>
        <pc:grpChg chg="del">
          <ac:chgData name="Erica Johansen" userId="83785632-4eb7-43ca-aa3d-1635b13ac1d9" providerId="ADAL" clId="{47F2CAA1-E3D0-2A49-8AAD-95A3044DDA49}" dt="2025-03-18T19:55:35.789" v="2595" actId="165"/>
          <ac:grpSpMkLst>
            <pc:docMk/>
            <pc:sldMk cId="2404396350" sldId="2147479039"/>
            <ac:grpSpMk id="226" creationId="{E50CB953-DB25-EFE0-123F-05ED2A71C1F6}"/>
          </ac:grpSpMkLst>
        </pc:grpChg>
        <pc:picChg chg="add del mod">
          <ac:chgData name="Erica Johansen" userId="83785632-4eb7-43ca-aa3d-1635b13ac1d9" providerId="ADAL" clId="{47F2CAA1-E3D0-2A49-8AAD-95A3044DDA49}" dt="2025-03-18T19:57:34.843" v="2600" actId="27803"/>
          <ac:picMkLst>
            <pc:docMk/>
            <pc:sldMk cId="2404396350" sldId="2147479039"/>
            <ac:picMk id="8" creationId="{75BA395C-423C-3DF9-021A-3F4AD6E2536E}"/>
          </ac:picMkLst>
        </pc:picChg>
        <pc:picChg chg="add del mod">
          <ac:chgData name="Erica Johansen" userId="83785632-4eb7-43ca-aa3d-1635b13ac1d9" providerId="ADAL" clId="{47F2CAA1-E3D0-2A49-8AAD-95A3044DDA49}" dt="2025-03-18T19:59:54.878" v="2608" actId="27803"/>
          <ac:picMkLst>
            <pc:docMk/>
            <pc:sldMk cId="2404396350" sldId="2147479039"/>
            <ac:picMk id="11" creationId="{FD39A1E0-3F79-B20E-F830-4C59B9AF3E71}"/>
          </ac:picMkLst>
        </pc:picChg>
        <pc:picChg chg="mod">
          <ac:chgData name="Erica Johansen" userId="83785632-4eb7-43ca-aa3d-1635b13ac1d9" providerId="ADAL" clId="{47F2CAA1-E3D0-2A49-8AAD-95A3044DDA49}" dt="2025-03-19T16:52:16.887" v="6513" actId="1076"/>
          <ac:picMkLst>
            <pc:docMk/>
            <pc:sldMk cId="2404396350" sldId="2147479039"/>
            <ac:picMk id="218" creationId="{45CAF77D-EA9F-15B7-3914-02B266A3E308}"/>
          </ac:picMkLst>
        </pc:picChg>
        <pc:cxnChg chg="mod">
          <ac:chgData name="Erica Johansen" userId="83785632-4eb7-43ca-aa3d-1635b13ac1d9" providerId="ADAL" clId="{47F2CAA1-E3D0-2A49-8AAD-95A3044DDA49}" dt="2025-03-19T16:53:03.416" v="6518" actId="208"/>
          <ac:cxnSpMkLst>
            <pc:docMk/>
            <pc:sldMk cId="2404396350" sldId="2147479039"/>
            <ac:cxnSpMk id="252" creationId="{27DA69CC-D352-A401-C60A-0DA419BD8F63}"/>
          </ac:cxnSpMkLst>
        </pc:cxnChg>
        <pc:cxnChg chg="mod">
          <ac:chgData name="Erica Johansen" userId="83785632-4eb7-43ca-aa3d-1635b13ac1d9" providerId="ADAL" clId="{47F2CAA1-E3D0-2A49-8AAD-95A3044DDA49}" dt="2025-03-19T16:53:03.416" v="6518" actId="208"/>
          <ac:cxnSpMkLst>
            <pc:docMk/>
            <pc:sldMk cId="2404396350" sldId="2147479039"/>
            <ac:cxnSpMk id="269" creationId="{776389EB-66C9-9F9E-66CA-A2FA37298599}"/>
          </ac:cxnSpMkLst>
        </pc:cxnChg>
      </pc:sldChg>
      <pc:sldChg chg="addSp delSp modSp mod">
        <pc:chgData name="Erica Johansen" userId="83785632-4eb7-43ca-aa3d-1635b13ac1d9" providerId="ADAL" clId="{47F2CAA1-E3D0-2A49-8AAD-95A3044DDA49}" dt="2025-03-19T17:21:17.670" v="7085" actId="207"/>
        <pc:sldMkLst>
          <pc:docMk/>
          <pc:sldMk cId="3202224833" sldId="2147479048"/>
        </pc:sldMkLst>
        <pc:spChg chg="add mod">
          <ac:chgData name="Erica Johansen" userId="83785632-4eb7-43ca-aa3d-1635b13ac1d9" providerId="ADAL" clId="{47F2CAA1-E3D0-2A49-8AAD-95A3044DDA49}" dt="2025-03-19T17:20:45.276" v="7074" actId="14100"/>
          <ac:spMkLst>
            <pc:docMk/>
            <pc:sldMk cId="3202224833" sldId="2147479048"/>
            <ac:spMk id="3" creationId="{8D7BC2D7-5AEA-63BC-58FA-1A05066C186F}"/>
          </ac:spMkLst>
        </pc:spChg>
        <pc:spChg chg="add mod">
          <ac:chgData name="Erica Johansen" userId="83785632-4eb7-43ca-aa3d-1635b13ac1d9" providerId="ADAL" clId="{47F2CAA1-E3D0-2A49-8AAD-95A3044DDA49}" dt="2025-03-19T17:20:37.717" v="7072" actId="1076"/>
          <ac:spMkLst>
            <pc:docMk/>
            <pc:sldMk cId="3202224833" sldId="2147479048"/>
            <ac:spMk id="4" creationId="{585ED129-93FB-D8C6-3C63-196ECEA14D7D}"/>
          </ac:spMkLst>
        </pc:spChg>
        <pc:spChg chg="mod">
          <ac:chgData name="Erica Johansen" userId="83785632-4eb7-43ca-aa3d-1635b13ac1d9" providerId="ADAL" clId="{47F2CAA1-E3D0-2A49-8AAD-95A3044DDA49}" dt="2025-03-19T17:17:05.026" v="6996" actId="1076"/>
          <ac:spMkLst>
            <pc:docMk/>
            <pc:sldMk cId="3202224833" sldId="2147479048"/>
            <ac:spMk id="6" creationId="{3AB2A9F0-599F-392B-BE20-E5044FE8BF11}"/>
          </ac:spMkLst>
        </pc:spChg>
        <pc:spChg chg="add del mod">
          <ac:chgData name="Erica Johansen" userId="83785632-4eb7-43ca-aa3d-1635b13ac1d9" providerId="ADAL" clId="{47F2CAA1-E3D0-2A49-8AAD-95A3044DDA49}" dt="2025-03-19T17:17:37.298" v="7004" actId="478"/>
          <ac:spMkLst>
            <pc:docMk/>
            <pc:sldMk cId="3202224833" sldId="2147479048"/>
            <ac:spMk id="7" creationId="{81BA821C-9C9F-8976-E8C7-E08F86C2E404}"/>
          </ac:spMkLst>
        </pc:spChg>
        <pc:spChg chg="mod">
          <ac:chgData name="Erica Johansen" userId="83785632-4eb7-43ca-aa3d-1635b13ac1d9" providerId="ADAL" clId="{47F2CAA1-E3D0-2A49-8AAD-95A3044DDA49}" dt="2025-03-19T17:20:50.718" v="7079" actId="1035"/>
          <ac:spMkLst>
            <pc:docMk/>
            <pc:sldMk cId="3202224833" sldId="2147479048"/>
            <ac:spMk id="10" creationId="{8F4A1098-6E84-AACE-AAD4-A69A0C04CB51}"/>
          </ac:spMkLst>
        </pc:spChg>
        <pc:spChg chg="mod">
          <ac:chgData name="Erica Johansen" userId="83785632-4eb7-43ca-aa3d-1635b13ac1d9" providerId="ADAL" clId="{47F2CAA1-E3D0-2A49-8AAD-95A3044DDA49}" dt="2025-03-19T17:20:50.718" v="7079" actId="1035"/>
          <ac:spMkLst>
            <pc:docMk/>
            <pc:sldMk cId="3202224833" sldId="2147479048"/>
            <ac:spMk id="11" creationId="{2230D227-DAED-0930-4367-4B576FC52353}"/>
          </ac:spMkLst>
        </pc:spChg>
        <pc:spChg chg="mod">
          <ac:chgData name="Erica Johansen" userId="83785632-4eb7-43ca-aa3d-1635b13ac1d9" providerId="ADAL" clId="{47F2CAA1-E3D0-2A49-8AAD-95A3044DDA49}" dt="2025-03-19T17:20:50.718" v="7079" actId="1035"/>
          <ac:spMkLst>
            <pc:docMk/>
            <pc:sldMk cId="3202224833" sldId="2147479048"/>
            <ac:spMk id="12" creationId="{434331EE-26A1-CB50-D7FE-1CE7D0E66751}"/>
          </ac:spMkLst>
        </pc:spChg>
        <pc:spChg chg="mod">
          <ac:chgData name="Erica Johansen" userId="83785632-4eb7-43ca-aa3d-1635b13ac1d9" providerId="ADAL" clId="{47F2CAA1-E3D0-2A49-8AAD-95A3044DDA49}" dt="2025-03-19T17:21:09.430" v="7082" actId="207"/>
          <ac:spMkLst>
            <pc:docMk/>
            <pc:sldMk cId="3202224833" sldId="2147479048"/>
            <ac:spMk id="14" creationId="{0037A960-44C1-EAAC-A6E8-303F3AFE1B22}"/>
          </ac:spMkLst>
        </pc:spChg>
        <pc:spChg chg="mod">
          <ac:chgData name="Erica Johansen" userId="83785632-4eb7-43ca-aa3d-1635b13ac1d9" providerId="ADAL" clId="{47F2CAA1-E3D0-2A49-8AAD-95A3044DDA49}" dt="2025-03-19T17:20:50.718" v="7079" actId="1035"/>
          <ac:spMkLst>
            <pc:docMk/>
            <pc:sldMk cId="3202224833" sldId="2147479048"/>
            <ac:spMk id="15" creationId="{DB0AE0D2-D488-4FA1-34C8-0FC3DD31D961}"/>
          </ac:spMkLst>
        </pc:spChg>
        <pc:spChg chg="mod">
          <ac:chgData name="Erica Johansen" userId="83785632-4eb7-43ca-aa3d-1635b13ac1d9" providerId="ADAL" clId="{47F2CAA1-E3D0-2A49-8AAD-95A3044DDA49}" dt="2025-03-19T17:20:50.718" v="7079" actId="1035"/>
          <ac:spMkLst>
            <pc:docMk/>
            <pc:sldMk cId="3202224833" sldId="2147479048"/>
            <ac:spMk id="20" creationId="{BF1A6230-B74C-C6A9-BB04-3ECB11619734}"/>
          </ac:spMkLst>
        </pc:spChg>
        <pc:spChg chg="mod">
          <ac:chgData name="Erica Johansen" userId="83785632-4eb7-43ca-aa3d-1635b13ac1d9" providerId="ADAL" clId="{47F2CAA1-E3D0-2A49-8AAD-95A3044DDA49}" dt="2025-03-19T17:20:50.718" v="7079" actId="1035"/>
          <ac:spMkLst>
            <pc:docMk/>
            <pc:sldMk cId="3202224833" sldId="2147479048"/>
            <ac:spMk id="21" creationId="{32CDC35E-3E75-9903-CDC1-33E0D450A606}"/>
          </ac:spMkLst>
        </pc:spChg>
        <pc:spChg chg="mod">
          <ac:chgData name="Erica Johansen" userId="83785632-4eb7-43ca-aa3d-1635b13ac1d9" providerId="ADAL" clId="{47F2CAA1-E3D0-2A49-8AAD-95A3044DDA49}" dt="2025-03-19T17:20:50.718" v="7079" actId="1035"/>
          <ac:spMkLst>
            <pc:docMk/>
            <pc:sldMk cId="3202224833" sldId="2147479048"/>
            <ac:spMk id="22" creationId="{97B6DED2-7DDF-7E20-54A0-4B8D68CB6A43}"/>
          </ac:spMkLst>
        </pc:spChg>
        <pc:spChg chg="mod">
          <ac:chgData name="Erica Johansen" userId="83785632-4eb7-43ca-aa3d-1635b13ac1d9" providerId="ADAL" clId="{47F2CAA1-E3D0-2A49-8AAD-95A3044DDA49}" dt="2025-03-19T17:20:24.553" v="7069" actId="552"/>
          <ac:spMkLst>
            <pc:docMk/>
            <pc:sldMk cId="3202224833" sldId="2147479048"/>
            <ac:spMk id="23" creationId="{841113E0-6CE0-6870-7482-1A0929F195F0}"/>
          </ac:spMkLst>
        </pc:spChg>
        <pc:spChg chg="mod">
          <ac:chgData name="Erica Johansen" userId="83785632-4eb7-43ca-aa3d-1635b13ac1d9" providerId="ADAL" clId="{47F2CAA1-E3D0-2A49-8AAD-95A3044DDA49}" dt="2025-03-19T17:20:50.718" v="7079" actId="1035"/>
          <ac:spMkLst>
            <pc:docMk/>
            <pc:sldMk cId="3202224833" sldId="2147479048"/>
            <ac:spMk id="24" creationId="{BE9F1AD8-2BC4-1200-3FCC-25D7D05023CB}"/>
          </ac:spMkLst>
        </pc:spChg>
        <pc:spChg chg="mod">
          <ac:chgData name="Erica Johansen" userId="83785632-4eb7-43ca-aa3d-1635b13ac1d9" providerId="ADAL" clId="{47F2CAA1-E3D0-2A49-8AAD-95A3044DDA49}" dt="2025-03-19T17:20:50.718" v="7079" actId="1035"/>
          <ac:spMkLst>
            <pc:docMk/>
            <pc:sldMk cId="3202224833" sldId="2147479048"/>
            <ac:spMk id="25" creationId="{E8999251-B45A-A37F-0FF7-111C218CAEAE}"/>
          </ac:spMkLst>
        </pc:spChg>
        <pc:spChg chg="mod">
          <ac:chgData name="Erica Johansen" userId="83785632-4eb7-43ca-aa3d-1635b13ac1d9" providerId="ADAL" clId="{47F2CAA1-E3D0-2A49-8AAD-95A3044DDA49}" dt="2025-03-19T17:21:17.670" v="7085" actId="207"/>
          <ac:spMkLst>
            <pc:docMk/>
            <pc:sldMk cId="3202224833" sldId="2147479048"/>
            <ac:spMk id="26" creationId="{18B430CF-5C5F-7336-A8D2-38557779DF0B}"/>
          </ac:spMkLst>
        </pc:spChg>
        <pc:spChg chg="mod">
          <ac:chgData name="Erica Johansen" userId="83785632-4eb7-43ca-aa3d-1635b13ac1d9" providerId="ADAL" clId="{47F2CAA1-E3D0-2A49-8AAD-95A3044DDA49}" dt="2025-03-19T17:20:08.367" v="7064" actId="553"/>
          <ac:spMkLst>
            <pc:docMk/>
            <pc:sldMk cId="3202224833" sldId="2147479048"/>
            <ac:spMk id="27" creationId="{DDDCBDFD-B43E-3FE8-EAD3-975CFFFCE0C9}"/>
          </ac:spMkLst>
        </pc:spChg>
      </pc:sldChg>
      <pc:sldChg chg="modSp mod">
        <pc:chgData name="Erica Johansen" userId="83785632-4eb7-43ca-aa3d-1635b13ac1d9" providerId="ADAL" clId="{47F2CAA1-E3D0-2A49-8AAD-95A3044DDA49}" dt="2025-03-19T17:12:57.308" v="6931" actId="207"/>
        <pc:sldMkLst>
          <pc:docMk/>
          <pc:sldMk cId="806731273" sldId="2147479065"/>
        </pc:sldMkLst>
        <pc:spChg chg="mod">
          <ac:chgData name="Erica Johansen" userId="83785632-4eb7-43ca-aa3d-1635b13ac1d9" providerId="ADAL" clId="{47F2CAA1-E3D0-2A49-8AAD-95A3044DDA49}" dt="2025-03-19T17:12:57.308" v="6931" actId="207"/>
          <ac:spMkLst>
            <pc:docMk/>
            <pc:sldMk cId="806731273" sldId="2147479065"/>
            <ac:spMk id="75" creationId="{624C1E09-0CC6-4C02-57F3-D71D47F2555C}"/>
          </ac:spMkLst>
        </pc:spChg>
        <pc:spChg chg="mod">
          <ac:chgData name="Erica Johansen" userId="83785632-4eb7-43ca-aa3d-1635b13ac1d9" providerId="ADAL" clId="{47F2CAA1-E3D0-2A49-8AAD-95A3044DDA49}" dt="2025-03-19T17:12:57.308" v="6931" actId="207"/>
          <ac:spMkLst>
            <pc:docMk/>
            <pc:sldMk cId="806731273" sldId="2147479065"/>
            <ac:spMk id="76" creationId="{91345064-AAB6-9069-C9D5-39C6191C2E7E}"/>
          </ac:spMkLst>
        </pc:spChg>
        <pc:spChg chg="mod">
          <ac:chgData name="Erica Johansen" userId="83785632-4eb7-43ca-aa3d-1635b13ac1d9" providerId="ADAL" clId="{47F2CAA1-E3D0-2A49-8AAD-95A3044DDA49}" dt="2025-03-19T17:12:57.308" v="6931" actId="207"/>
          <ac:spMkLst>
            <pc:docMk/>
            <pc:sldMk cId="806731273" sldId="2147479065"/>
            <ac:spMk id="77" creationId="{57732848-13E6-48A5-097F-68F43A6FD9A3}"/>
          </ac:spMkLst>
        </pc:spChg>
        <pc:spChg chg="mod">
          <ac:chgData name="Erica Johansen" userId="83785632-4eb7-43ca-aa3d-1635b13ac1d9" providerId="ADAL" clId="{47F2CAA1-E3D0-2A49-8AAD-95A3044DDA49}" dt="2025-03-19T17:12:57.308" v="6931" actId="207"/>
          <ac:spMkLst>
            <pc:docMk/>
            <pc:sldMk cId="806731273" sldId="2147479065"/>
            <ac:spMk id="78" creationId="{682D988F-4C53-5923-F09C-32D4E2860389}"/>
          </ac:spMkLst>
        </pc:spChg>
        <pc:spChg chg="mod">
          <ac:chgData name="Erica Johansen" userId="83785632-4eb7-43ca-aa3d-1635b13ac1d9" providerId="ADAL" clId="{47F2CAA1-E3D0-2A49-8AAD-95A3044DDA49}" dt="2025-03-19T17:12:39.155" v="6929" actId="207"/>
          <ac:spMkLst>
            <pc:docMk/>
            <pc:sldMk cId="806731273" sldId="2147479065"/>
            <ac:spMk id="80" creationId="{02CFFD1C-A14D-656D-64AB-E27639C28502}"/>
          </ac:spMkLst>
        </pc:spChg>
        <pc:spChg chg="mod">
          <ac:chgData name="Erica Johansen" userId="83785632-4eb7-43ca-aa3d-1635b13ac1d9" providerId="ADAL" clId="{47F2CAA1-E3D0-2A49-8AAD-95A3044DDA49}" dt="2025-03-19T17:12:57.308" v="6931" actId="207"/>
          <ac:spMkLst>
            <pc:docMk/>
            <pc:sldMk cId="806731273" sldId="2147479065"/>
            <ac:spMk id="81" creationId="{D7205C64-2B62-B68D-B1E3-1C5C4C73842C}"/>
          </ac:spMkLst>
        </pc:spChg>
        <pc:spChg chg="mod">
          <ac:chgData name="Erica Johansen" userId="83785632-4eb7-43ca-aa3d-1635b13ac1d9" providerId="ADAL" clId="{47F2CAA1-E3D0-2A49-8AAD-95A3044DDA49}" dt="2025-03-19T17:12:39.155" v="6929" actId="207"/>
          <ac:spMkLst>
            <pc:docMk/>
            <pc:sldMk cId="806731273" sldId="2147479065"/>
            <ac:spMk id="83" creationId="{40131C88-9E7E-41D5-97BA-45A9F1A16AC0}"/>
          </ac:spMkLst>
        </pc:spChg>
        <pc:spChg chg="mod">
          <ac:chgData name="Erica Johansen" userId="83785632-4eb7-43ca-aa3d-1635b13ac1d9" providerId="ADAL" clId="{47F2CAA1-E3D0-2A49-8AAD-95A3044DDA49}" dt="2025-03-19T17:12:57.308" v="6931" actId="207"/>
          <ac:spMkLst>
            <pc:docMk/>
            <pc:sldMk cId="806731273" sldId="2147479065"/>
            <ac:spMk id="84" creationId="{D521A30D-7B26-DBB0-D02A-F32422C97195}"/>
          </ac:spMkLst>
        </pc:spChg>
        <pc:spChg chg="mod">
          <ac:chgData name="Erica Johansen" userId="83785632-4eb7-43ca-aa3d-1635b13ac1d9" providerId="ADAL" clId="{47F2CAA1-E3D0-2A49-8AAD-95A3044DDA49}" dt="2025-03-19T17:12:44.501" v="6930" actId="207"/>
          <ac:spMkLst>
            <pc:docMk/>
            <pc:sldMk cId="806731273" sldId="2147479065"/>
            <ac:spMk id="86" creationId="{A79EB73C-BD9E-3E3B-AAD7-7A2A6EA10BDA}"/>
          </ac:spMkLst>
        </pc:spChg>
        <pc:spChg chg="mod">
          <ac:chgData name="Erica Johansen" userId="83785632-4eb7-43ca-aa3d-1635b13ac1d9" providerId="ADAL" clId="{47F2CAA1-E3D0-2A49-8AAD-95A3044DDA49}" dt="2025-03-19T17:12:39.155" v="6929" actId="207"/>
          <ac:spMkLst>
            <pc:docMk/>
            <pc:sldMk cId="806731273" sldId="2147479065"/>
            <ac:spMk id="88" creationId="{53AAAFF2-FBF6-4922-688C-FFF5AE33A3AE}"/>
          </ac:spMkLst>
        </pc:spChg>
        <pc:spChg chg="mod">
          <ac:chgData name="Erica Johansen" userId="83785632-4eb7-43ca-aa3d-1635b13ac1d9" providerId="ADAL" clId="{47F2CAA1-E3D0-2A49-8AAD-95A3044DDA49}" dt="2025-03-19T17:12:39.155" v="6929" actId="207"/>
          <ac:spMkLst>
            <pc:docMk/>
            <pc:sldMk cId="806731273" sldId="2147479065"/>
            <ac:spMk id="90" creationId="{6706A046-4CA2-E964-1AFB-060AD169F570}"/>
          </ac:spMkLst>
        </pc:spChg>
        <pc:spChg chg="mod">
          <ac:chgData name="Erica Johansen" userId="83785632-4eb7-43ca-aa3d-1635b13ac1d9" providerId="ADAL" clId="{47F2CAA1-E3D0-2A49-8AAD-95A3044DDA49}" dt="2025-03-19T17:12:39.155" v="6929" actId="207"/>
          <ac:spMkLst>
            <pc:docMk/>
            <pc:sldMk cId="806731273" sldId="2147479065"/>
            <ac:spMk id="92" creationId="{94D05151-459F-FE6C-25C7-D6D84CAB3962}"/>
          </ac:spMkLst>
        </pc:spChg>
        <pc:spChg chg="mod">
          <ac:chgData name="Erica Johansen" userId="83785632-4eb7-43ca-aa3d-1635b13ac1d9" providerId="ADAL" clId="{47F2CAA1-E3D0-2A49-8AAD-95A3044DDA49}" dt="2025-03-19T16:59:16.397" v="6641" actId="207"/>
          <ac:spMkLst>
            <pc:docMk/>
            <pc:sldMk cId="806731273" sldId="2147479065"/>
            <ac:spMk id="101" creationId="{60E2E19A-CA37-9C48-779F-2E8630CF9219}"/>
          </ac:spMkLst>
        </pc:spChg>
      </pc:sldChg>
      <pc:sldChg chg="modSp mod">
        <pc:chgData name="Erica Johansen" userId="83785632-4eb7-43ca-aa3d-1635b13ac1d9" providerId="ADAL" clId="{47F2CAA1-E3D0-2A49-8AAD-95A3044DDA49}" dt="2025-03-18T19:45:39.043" v="2524" actId="207"/>
        <pc:sldMkLst>
          <pc:docMk/>
          <pc:sldMk cId="3443782442" sldId="2147479068"/>
        </pc:sldMkLst>
        <pc:spChg chg="mod">
          <ac:chgData name="Erica Johansen" userId="83785632-4eb7-43ca-aa3d-1635b13ac1d9" providerId="ADAL" clId="{47F2CAA1-E3D0-2A49-8AAD-95A3044DDA49}" dt="2025-03-18T19:45:39.043" v="2524" actId="207"/>
          <ac:spMkLst>
            <pc:docMk/>
            <pc:sldMk cId="3443782442" sldId="2147479068"/>
            <ac:spMk id="53" creationId="{068D3CC9-3E24-49DB-46F1-E21311792CC0}"/>
          </ac:spMkLst>
        </pc:spChg>
      </pc:sldChg>
      <pc:sldChg chg="addSp delSp modSp mod chgLayout">
        <pc:chgData name="Erica Johansen" userId="83785632-4eb7-43ca-aa3d-1635b13ac1d9" providerId="ADAL" clId="{47F2CAA1-E3D0-2A49-8AAD-95A3044DDA49}" dt="2025-03-18T19:44:23.863" v="2520" actId="20577"/>
        <pc:sldMkLst>
          <pc:docMk/>
          <pc:sldMk cId="307526640" sldId="2147479076"/>
        </pc:sldMkLst>
        <pc:spChg chg="mod ord">
          <ac:chgData name="Erica Johansen" userId="83785632-4eb7-43ca-aa3d-1635b13ac1d9" providerId="ADAL" clId="{47F2CAA1-E3D0-2A49-8AAD-95A3044DDA49}" dt="2025-03-18T18:54:24.049" v="1863" actId="6264"/>
          <ac:spMkLst>
            <pc:docMk/>
            <pc:sldMk cId="307526640" sldId="2147479076"/>
            <ac:spMk id="2" creationId="{9CFFC5AF-5AC5-4AFB-BA08-A83D69353689}"/>
          </ac:spMkLst>
        </pc:spChg>
        <pc:spChg chg="mod ord">
          <ac:chgData name="Erica Johansen" userId="83785632-4eb7-43ca-aa3d-1635b13ac1d9" providerId="ADAL" clId="{47F2CAA1-E3D0-2A49-8AAD-95A3044DDA49}" dt="2025-03-18T18:54:24.049" v="1863" actId="6264"/>
          <ac:spMkLst>
            <pc:docMk/>
            <pc:sldMk cId="307526640" sldId="2147479076"/>
            <ac:spMk id="3" creationId="{5D347C0D-5160-4EC4-B6F5-6486E4C91961}"/>
          </ac:spMkLst>
        </pc:spChg>
        <pc:spChg chg="mod ord">
          <ac:chgData name="Erica Johansen" userId="83785632-4eb7-43ca-aa3d-1635b13ac1d9" providerId="ADAL" clId="{47F2CAA1-E3D0-2A49-8AAD-95A3044DDA49}" dt="2025-03-18T18:54:24.049" v="1863" actId="6264"/>
          <ac:spMkLst>
            <pc:docMk/>
            <pc:sldMk cId="307526640" sldId="2147479076"/>
            <ac:spMk id="4" creationId="{C37C4B99-3997-C03B-D9D0-3DD736A9F684}"/>
          </ac:spMkLst>
        </pc:spChg>
        <pc:spChg chg="del">
          <ac:chgData name="Erica Johansen" userId="83785632-4eb7-43ca-aa3d-1635b13ac1d9" providerId="ADAL" clId="{47F2CAA1-E3D0-2A49-8AAD-95A3044DDA49}" dt="2025-03-18T17:18:19.916" v="407" actId="478"/>
          <ac:spMkLst>
            <pc:docMk/>
            <pc:sldMk cId="307526640" sldId="2147479076"/>
            <ac:spMk id="5" creationId="{54B71043-ECA1-DA40-DB46-6DBB3B7848CF}"/>
          </ac:spMkLst>
        </pc:spChg>
        <pc:spChg chg="add del mod">
          <ac:chgData name="Erica Johansen" userId="83785632-4eb7-43ca-aa3d-1635b13ac1d9" providerId="ADAL" clId="{47F2CAA1-E3D0-2A49-8AAD-95A3044DDA49}" dt="2025-03-18T19:00:56.573" v="1985" actId="1076"/>
          <ac:spMkLst>
            <pc:docMk/>
            <pc:sldMk cId="307526640" sldId="2147479076"/>
            <ac:spMk id="7" creationId="{242E0A8E-C596-FAAF-7B1B-E565094B8DB3}"/>
          </ac:spMkLst>
        </pc:spChg>
        <pc:spChg chg="mod topLvl">
          <ac:chgData name="Erica Johansen" userId="83785632-4eb7-43ca-aa3d-1635b13ac1d9" providerId="ADAL" clId="{47F2CAA1-E3D0-2A49-8AAD-95A3044DDA49}" dt="2025-03-18T18:53:26.985" v="1855" actId="207"/>
          <ac:spMkLst>
            <pc:docMk/>
            <pc:sldMk cId="307526640" sldId="2147479076"/>
            <ac:spMk id="8" creationId="{23D95B7E-2F7B-D42B-07E7-056DB4097826}"/>
          </ac:spMkLst>
        </pc:spChg>
        <pc:spChg chg="add del mod">
          <ac:chgData name="Erica Johansen" userId="83785632-4eb7-43ca-aa3d-1635b13ac1d9" providerId="ADAL" clId="{47F2CAA1-E3D0-2A49-8AAD-95A3044DDA49}" dt="2025-03-18T18:35:09.991" v="1568" actId="478"/>
          <ac:spMkLst>
            <pc:docMk/>
            <pc:sldMk cId="307526640" sldId="2147479076"/>
            <ac:spMk id="22" creationId="{B1E1BF30-DFE6-230B-3E99-365B2AA30D47}"/>
          </ac:spMkLst>
        </pc:spChg>
        <pc:spChg chg="add del mod">
          <ac:chgData name="Erica Johansen" userId="83785632-4eb7-43ca-aa3d-1635b13ac1d9" providerId="ADAL" clId="{47F2CAA1-E3D0-2A49-8AAD-95A3044DDA49}" dt="2025-03-18T16:51:38.441" v="338" actId="478"/>
          <ac:spMkLst>
            <pc:docMk/>
            <pc:sldMk cId="307526640" sldId="2147479076"/>
            <ac:spMk id="24" creationId="{60996E69-B5F2-6A88-DB80-C4196622F36B}"/>
          </ac:spMkLst>
        </pc:spChg>
        <pc:spChg chg="add mod">
          <ac:chgData name="Erica Johansen" userId="83785632-4eb7-43ca-aa3d-1635b13ac1d9" providerId="ADAL" clId="{47F2CAA1-E3D0-2A49-8AAD-95A3044DDA49}" dt="2025-03-18T16:44:50.854" v="112" actId="167"/>
          <ac:spMkLst>
            <pc:docMk/>
            <pc:sldMk cId="307526640" sldId="2147479076"/>
            <ac:spMk id="25" creationId="{4A76A279-7742-FE1A-46E2-A97156CAD6B3}"/>
          </ac:spMkLst>
        </pc:spChg>
        <pc:spChg chg="del mod">
          <ac:chgData name="Erica Johansen" userId="83785632-4eb7-43ca-aa3d-1635b13ac1d9" providerId="ADAL" clId="{47F2CAA1-E3D0-2A49-8AAD-95A3044DDA49}" dt="2025-03-18T17:18:13.207" v="404" actId="478"/>
          <ac:spMkLst>
            <pc:docMk/>
            <pc:sldMk cId="307526640" sldId="2147479076"/>
            <ac:spMk id="28" creationId="{F550F0B7-D4E0-42CB-B623-BF1D1293CCCC}"/>
          </ac:spMkLst>
        </pc:spChg>
        <pc:spChg chg="mod">
          <ac:chgData name="Erica Johansen" userId="83785632-4eb7-43ca-aa3d-1635b13ac1d9" providerId="ADAL" clId="{47F2CAA1-E3D0-2A49-8AAD-95A3044DDA49}" dt="2025-03-18T18:51:02.675" v="1786" actId="207"/>
          <ac:spMkLst>
            <pc:docMk/>
            <pc:sldMk cId="307526640" sldId="2147479076"/>
            <ac:spMk id="29" creationId="{FB6F1B67-6375-43BF-7738-EBD8DB60403F}"/>
          </ac:spMkLst>
        </pc:spChg>
        <pc:spChg chg="mod">
          <ac:chgData name="Erica Johansen" userId="83785632-4eb7-43ca-aa3d-1635b13ac1d9" providerId="ADAL" clId="{47F2CAA1-E3D0-2A49-8AAD-95A3044DDA49}" dt="2025-03-18T19:13:38.800" v="2179" actId="1038"/>
          <ac:spMkLst>
            <pc:docMk/>
            <pc:sldMk cId="307526640" sldId="2147479076"/>
            <ac:spMk id="30" creationId="{E651301E-498D-4377-A2FF-79E136753C6A}"/>
          </ac:spMkLst>
        </pc:spChg>
        <pc:spChg chg="mod">
          <ac:chgData name="Erica Johansen" userId="83785632-4eb7-43ca-aa3d-1635b13ac1d9" providerId="ADAL" clId="{47F2CAA1-E3D0-2A49-8AAD-95A3044DDA49}" dt="2025-03-18T19:04:57.159" v="2025" actId="207"/>
          <ac:spMkLst>
            <pc:docMk/>
            <pc:sldMk cId="307526640" sldId="2147479076"/>
            <ac:spMk id="33" creationId="{EECEDDC6-2046-8917-8D4D-FB8E1ADEA9A5}"/>
          </ac:spMkLst>
        </pc:spChg>
        <pc:spChg chg="mod">
          <ac:chgData name="Erica Johansen" userId="83785632-4eb7-43ca-aa3d-1635b13ac1d9" providerId="ADAL" clId="{47F2CAA1-E3D0-2A49-8AAD-95A3044DDA49}" dt="2025-03-18T19:04:57.159" v="2025" actId="207"/>
          <ac:spMkLst>
            <pc:docMk/>
            <pc:sldMk cId="307526640" sldId="2147479076"/>
            <ac:spMk id="34" creationId="{606129A0-4B59-C6B0-0577-53AC713D1CAF}"/>
          </ac:spMkLst>
        </pc:spChg>
        <pc:spChg chg="mod">
          <ac:chgData name="Erica Johansen" userId="83785632-4eb7-43ca-aa3d-1635b13ac1d9" providerId="ADAL" clId="{47F2CAA1-E3D0-2A49-8AAD-95A3044DDA49}" dt="2025-03-18T18:56:46.064" v="1888" actId="2085"/>
          <ac:spMkLst>
            <pc:docMk/>
            <pc:sldMk cId="307526640" sldId="2147479076"/>
            <ac:spMk id="36" creationId="{AD0CA517-FA42-3BC7-17C5-BF662052623E}"/>
          </ac:spMkLst>
        </pc:spChg>
        <pc:spChg chg="mod">
          <ac:chgData name="Erica Johansen" userId="83785632-4eb7-43ca-aa3d-1635b13ac1d9" providerId="ADAL" clId="{47F2CAA1-E3D0-2A49-8AAD-95A3044DDA49}" dt="2025-03-18T16:48:44.451" v="196" actId="571"/>
          <ac:spMkLst>
            <pc:docMk/>
            <pc:sldMk cId="307526640" sldId="2147479076"/>
            <ac:spMk id="37" creationId="{85B23B5A-F109-4ACE-0FE5-5FA27EF6CD0E}"/>
          </ac:spMkLst>
        </pc:spChg>
        <pc:spChg chg="mod">
          <ac:chgData name="Erica Johansen" userId="83785632-4eb7-43ca-aa3d-1635b13ac1d9" providerId="ADAL" clId="{47F2CAA1-E3D0-2A49-8AAD-95A3044DDA49}" dt="2025-03-18T18:51:33.030" v="1793" actId="207"/>
          <ac:spMkLst>
            <pc:docMk/>
            <pc:sldMk cId="307526640" sldId="2147479076"/>
            <ac:spMk id="39" creationId="{559E8416-FFAA-44B2-65CB-BC3E507B2F5C}"/>
          </ac:spMkLst>
        </pc:spChg>
        <pc:spChg chg="mod">
          <ac:chgData name="Erica Johansen" userId="83785632-4eb7-43ca-aa3d-1635b13ac1d9" providerId="ADAL" clId="{47F2CAA1-E3D0-2A49-8AAD-95A3044DDA49}" dt="2025-03-18T16:49:17.574" v="229" actId="571"/>
          <ac:spMkLst>
            <pc:docMk/>
            <pc:sldMk cId="307526640" sldId="2147479076"/>
            <ac:spMk id="40" creationId="{2CE12D62-E2E1-7747-03E5-2D5615573456}"/>
          </ac:spMkLst>
        </pc:spChg>
        <pc:spChg chg="mod">
          <ac:chgData name="Erica Johansen" userId="83785632-4eb7-43ca-aa3d-1635b13ac1d9" providerId="ADAL" clId="{47F2CAA1-E3D0-2A49-8AAD-95A3044DDA49}" dt="2025-03-18T18:53:30.282" v="1856" actId="207"/>
          <ac:spMkLst>
            <pc:docMk/>
            <pc:sldMk cId="307526640" sldId="2147479076"/>
            <ac:spMk id="42" creationId="{166C74D9-5437-684C-9FDD-F47376B1C364}"/>
          </ac:spMkLst>
        </pc:spChg>
        <pc:spChg chg="del mod">
          <ac:chgData name="Erica Johansen" userId="83785632-4eb7-43ca-aa3d-1635b13ac1d9" providerId="ADAL" clId="{47F2CAA1-E3D0-2A49-8AAD-95A3044DDA49}" dt="2025-03-18T17:18:13.207" v="404" actId="478"/>
          <ac:spMkLst>
            <pc:docMk/>
            <pc:sldMk cId="307526640" sldId="2147479076"/>
            <ac:spMk id="43" creationId="{28FA530E-5C39-2344-BD87-1F5389F9F630}"/>
          </ac:spMkLst>
        </pc:spChg>
        <pc:spChg chg="mod">
          <ac:chgData name="Erica Johansen" userId="83785632-4eb7-43ca-aa3d-1635b13ac1d9" providerId="ADAL" clId="{47F2CAA1-E3D0-2A49-8AAD-95A3044DDA49}" dt="2025-03-18T16:49:29.051" v="248" actId="571"/>
          <ac:spMkLst>
            <pc:docMk/>
            <pc:sldMk cId="307526640" sldId="2147479076"/>
            <ac:spMk id="44" creationId="{3D88689C-67CD-E528-F7BE-BCCD9A6FCB33}"/>
          </ac:spMkLst>
        </pc:spChg>
        <pc:spChg chg="mod">
          <ac:chgData name="Erica Johansen" userId="83785632-4eb7-43ca-aa3d-1635b13ac1d9" providerId="ADAL" clId="{47F2CAA1-E3D0-2A49-8AAD-95A3044DDA49}" dt="2025-03-18T19:11:09.879" v="2149" actId="1035"/>
          <ac:spMkLst>
            <pc:docMk/>
            <pc:sldMk cId="307526640" sldId="2147479076"/>
            <ac:spMk id="48" creationId="{49AC8852-84B5-5B43-94CE-FBEE99C2E440}"/>
          </ac:spMkLst>
        </pc:spChg>
        <pc:spChg chg="mod">
          <ac:chgData name="Erica Johansen" userId="83785632-4eb7-43ca-aa3d-1635b13ac1d9" providerId="ADAL" clId="{47F2CAA1-E3D0-2A49-8AAD-95A3044DDA49}" dt="2025-03-18T17:40:18.016" v="745" actId="1037"/>
          <ac:spMkLst>
            <pc:docMk/>
            <pc:sldMk cId="307526640" sldId="2147479076"/>
            <ac:spMk id="49" creationId="{BED0B865-A3B8-91BC-C9D9-BFF1B8A1D8A1}"/>
          </ac:spMkLst>
        </pc:spChg>
        <pc:spChg chg="mod">
          <ac:chgData name="Erica Johansen" userId="83785632-4eb7-43ca-aa3d-1635b13ac1d9" providerId="ADAL" clId="{47F2CAA1-E3D0-2A49-8AAD-95A3044DDA49}" dt="2025-03-18T16:50:53.454" v="318"/>
          <ac:spMkLst>
            <pc:docMk/>
            <pc:sldMk cId="307526640" sldId="2147479076"/>
            <ac:spMk id="50" creationId="{1D57BF66-0CC1-0FB1-4C30-6001AD5ECFB6}"/>
          </ac:spMkLst>
        </pc:spChg>
        <pc:spChg chg="del">
          <ac:chgData name="Erica Johansen" userId="83785632-4eb7-43ca-aa3d-1635b13ac1d9" providerId="ADAL" clId="{47F2CAA1-E3D0-2A49-8AAD-95A3044DDA49}" dt="2025-03-18T19:13:41.646" v="2180" actId="478"/>
          <ac:spMkLst>
            <pc:docMk/>
            <pc:sldMk cId="307526640" sldId="2147479076"/>
            <ac:spMk id="51" creationId="{A40CCD7C-A6DD-FD4B-AD04-96233D3B7543}"/>
          </ac:spMkLst>
        </pc:spChg>
        <pc:spChg chg="mod">
          <ac:chgData name="Erica Johansen" userId="83785632-4eb7-43ca-aa3d-1635b13ac1d9" providerId="ADAL" clId="{47F2CAA1-E3D0-2A49-8AAD-95A3044DDA49}" dt="2025-03-18T19:05:23.175" v="2031" actId="207"/>
          <ac:spMkLst>
            <pc:docMk/>
            <pc:sldMk cId="307526640" sldId="2147479076"/>
            <ac:spMk id="52" creationId="{E19F7E56-36A8-459E-868B-4AD29FCCAE64}"/>
          </ac:spMkLst>
        </pc:spChg>
        <pc:spChg chg="mod">
          <ac:chgData name="Erica Johansen" userId="83785632-4eb7-43ca-aa3d-1635b13ac1d9" providerId="ADAL" clId="{47F2CAA1-E3D0-2A49-8AAD-95A3044DDA49}" dt="2025-03-18T16:50:53.454" v="318"/>
          <ac:spMkLst>
            <pc:docMk/>
            <pc:sldMk cId="307526640" sldId="2147479076"/>
            <ac:spMk id="53" creationId="{B8659151-1719-C93C-534C-170DA5CF040A}"/>
          </ac:spMkLst>
        </pc:spChg>
        <pc:spChg chg="mod">
          <ac:chgData name="Erica Johansen" userId="83785632-4eb7-43ca-aa3d-1635b13ac1d9" providerId="ADAL" clId="{47F2CAA1-E3D0-2A49-8AAD-95A3044DDA49}" dt="2025-03-18T16:50:53.454" v="318"/>
          <ac:spMkLst>
            <pc:docMk/>
            <pc:sldMk cId="307526640" sldId="2147479076"/>
            <ac:spMk id="55" creationId="{DEE8126A-AB5E-0058-5925-7D36D08C61AB}"/>
          </ac:spMkLst>
        </pc:spChg>
        <pc:spChg chg="mod">
          <ac:chgData name="Erica Johansen" userId="83785632-4eb7-43ca-aa3d-1635b13ac1d9" providerId="ADAL" clId="{47F2CAA1-E3D0-2A49-8AAD-95A3044DDA49}" dt="2025-03-18T18:32:24.293" v="1550" actId="1076"/>
          <ac:spMkLst>
            <pc:docMk/>
            <pc:sldMk cId="307526640" sldId="2147479076"/>
            <ac:spMk id="56" creationId="{B42F3BE9-C951-D6CA-A638-C06C22B04F45}"/>
          </ac:spMkLst>
        </pc:spChg>
        <pc:spChg chg="add del mod">
          <ac:chgData name="Erica Johansen" userId="83785632-4eb7-43ca-aa3d-1635b13ac1d9" providerId="ADAL" clId="{47F2CAA1-E3D0-2A49-8AAD-95A3044DDA49}" dt="2025-03-18T16:56:24.284" v="379" actId="478"/>
          <ac:spMkLst>
            <pc:docMk/>
            <pc:sldMk cId="307526640" sldId="2147479076"/>
            <ac:spMk id="57" creationId="{845D9018-07FF-FA3C-762D-1C9F56695E52}"/>
          </ac:spMkLst>
        </pc:spChg>
        <pc:spChg chg="add mod">
          <ac:chgData name="Erica Johansen" userId="83785632-4eb7-43ca-aa3d-1635b13ac1d9" providerId="ADAL" clId="{47F2CAA1-E3D0-2A49-8AAD-95A3044DDA49}" dt="2025-03-18T18:35:27.585" v="1584" actId="1036"/>
          <ac:spMkLst>
            <pc:docMk/>
            <pc:sldMk cId="307526640" sldId="2147479076"/>
            <ac:spMk id="58" creationId="{EA28F7F4-EDFD-6367-9B19-FC89B0B0B3D8}"/>
          </ac:spMkLst>
        </pc:spChg>
        <pc:spChg chg="add del mod">
          <ac:chgData name="Erica Johansen" userId="83785632-4eb7-43ca-aa3d-1635b13ac1d9" providerId="ADAL" clId="{47F2CAA1-E3D0-2A49-8AAD-95A3044DDA49}" dt="2025-03-18T17:17:13.879" v="393" actId="478"/>
          <ac:spMkLst>
            <pc:docMk/>
            <pc:sldMk cId="307526640" sldId="2147479076"/>
            <ac:spMk id="59" creationId="{37A8DEB8-B56A-1BA1-8F15-A6EB43D6F1A8}"/>
          </ac:spMkLst>
        </pc:spChg>
        <pc:spChg chg="add mod">
          <ac:chgData name="Erica Johansen" userId="83785632-4eb7-43ca-aa3d-1635b13ac1d9" providerId="ADAL" clId="{47F2CAA1-E3D0-2A49-8AAD-95A3044DDA49}" dt="2025-03-18T19:44:23.863" v="2520" actId="20577"/>
          <ac:spMkLst>
            <pc:docMk/>
            <pc:sldMk cId="307526640" sldId="2147479076"/>
            <ac:spMk id="60" creationId="{5AFFD9AB-48DF-CFD6-1816-7ACE56C2FB6D}"/>
          </ac:spMkLst>
        </pc:spChg>
        <pc:spChg chg="add mod">
          <ac:chgData name="Erica Johansen" userId="83785632-4eb7-43ca-aa3d-1635b13ac1d9" providerId="ADAL" clId="{47F2CAA1-E3D0-2A49-8AAD-95A3044DDA49}" dt="2025-03-18T19:11:49.566" v="2157" actId="1076"/>
          <ac:spMkLst>
            <pc:docMk/>
            <pc:sldMk cId="307526640" sldId="2147479076"/>
            <ac:spMk id="61" creationId="{FD6148F8-96B2-35E6-A0D7-C9177E548FF0}"/>
          </ac:spMkLst>
        </pc:spChg>
        <pc:spChg chg="mod topLvl">
          <ac:chgData name="Erica Johansen" userId="83785632-4eb7-43ca-aa3d-1635b13ac1d9" providerId="ADAL" clId="{47F2CAA1-E3D0-2A49-8AAD-95A3044DDA49}" dt="2025-03-18T18:32:41.283" v="1560" actId="1036"/>
          <ac:spMkLst>
            <pc:docMk/>
            <pc:sldMk cId="307526640" sldId="2147479076"/>
            <ac:spMk id="65" creationId="{82AAF894-617E-0A32-8591-A89942B90B4A}"/>
          </ac:spMkLst>
        </pc:spChg>
        <pc:spChg chg="del mod topLvl">
          <ac:chgData name="Erica Johansen" userId="83785632-4eb7-43ca-aa3d-1635b13ac1d9" providerId="ADAL" clId="{47F2CAA1-E3D0-2A49-8AAD-95A3044DDA49}" dt="2025-03-18T17:25:41.262" v="428" actId="478"/>
          <ac:spMkLst>
            <pc:docMk/>
            <pc:sldMk cId="307526640" sldId="2147479076"/>
            <ac:spMk id="66" creationId="{2E3597A5-1057-9DF5-AED4-3236D7F1E835}"/>
          </ac:spMkLst>
        </pc:spChg>
        <pc:spChg chg="add del mod topLvl">
          <ac:chgData name="Erica Johansen" userId="83785632-4eb7-43ca-aa3d-1635b13ac1d9" providerId="ADAL" clId="{47F2CAA1-E3D0-2A49-8AAD-95A3044DDA49}" dt="2025-03-18T19:00:56.573" v="1985" actId="1076"/>
          <ac:spMkLst>
            <pc:docMk/>
            <pc:sldMk cId="307526640" sldId="2147479076"/>
            <ac:spMk id="67" creationId="{6079BCBF-C7E7-1BF7-1680-7ACB9C38B9C8}"/>
          </ac:spMkLst>
        </pc:spChg>
        <pc:spChg chg="mod">
          <ac:chgData name="Erica Johansen" userId="83785632-4eb7-43ca-aa3d-1635b13ac1d9" providerId="ADAL" clId="{47F2CAA1-E3D0-2A49-8AAD-95A3044DDA49}" dt="2025-03-18T17:22:33.862" v="408" actId="571"/>
          <ac:spMkLst>
            <pc:docMk/>
            <pc:sldMk cId="307526640" sldId="2147479076"/>
            <ac:spMk id="69" creationId="{4F4CFAB5-CB36-C36B-C47C-D3F4217C65C2}"/>
          </ac:spMkLst>
        </pc:spChg>
        <pc:spChg chg="mod">
          <ac:chgData name="Erica Johansen" userId="83785632-4eb7-43ca-aa3d-1635b13ac1d9" providerId="ADAL" clId="{47F2CAA1-E3D0-2A49-8AAD-95A3044DDA49}" dt="2025-03-18T17:22:33.862" v="408" actId="571"/>
          <ac:spMkLst>
            <pc:docMk/>
            <pc:sldMk cId="307526640" sldId="2147479076"/>
            <ac:spMk id="70" creationId="{DC91F395-467C-3CE1-6823-765D6F96EFA5}"/>
          </ac:spMkLst>
        </pc:spChg>
        <pc:spChg chg="mod">
          <ac:chgData name="Erica Johansen" userId="83785632-4eb7-43ca-aa3d-1635b13ac1d9" providerId="ADAL" clId="{47F2CAA1-E3D0-2A49-8AAD-95A3044DDA49}" dt="2025-03-18T18:32:41.283" v="1560" actId="1036"/>
          <ac:spMkLst>
            <pc:docMk/>
            <pc:sldMk cId="307526640" sldId="2147479076"/>
            <ac:spMk id="73" creationId="{6908AE15-113D-4EE8-9F7C-FCDE0DEB5B9F}"/>
          </ac:spMkLst>
        </pc:spChg>
        <pc:spChg chg="add mod">
          <ac:chgData name="Erica Johansen" userId="83785632-4eb7-43ca-aa3d-1635b13ac1d9" providerId="ADAL" clId="{47F2CAA1-E3D0-2A49-8AAD-95A3044DDA49}" dt="2025-03-18T19:00:56.573" v="1985" actId="1076"/>
          <ac:spMkLst>
            <pc:docMk/>
            <pc:sldMk cId="307526640" sldId="2147479076"/>
            <ac:spMk id="76" creationId="{A8169C17-E2B0-2804-A364-48A50D4CD90A}"/>
          </ac:spMkLst>
        </pc:spChg>
        <pc:spChg chg="add mod">
          <ac:chgData name="Erica Johansen" userId="83785632-4eb7-43ca-aa3d-1635b13ac1d9" providerId="ADAL" clId="{47F2CAA1-E3D0-2A49-8AAD-95A3044DDA49}" dt="2025-03-18T18:32:41.283" v="1560" actId="1036"/>
          <ac:spMkLst>
            <pc:docMk/>
            <pc:sldMk cId="307526640" sldId="2147479076"/>
            <ac:spMk id="77" creationId="{00107038-50DF-35E9-E9EC-409D796FD812}"/>
          </ac:spMkLst>
        </pc:spChg>
        <pc:spChg chg="add del mod">
          <ac:chgData name="Erica Johansen" userId="83785632-4eb7-43ca-aa3d-1635b13ac1d9" providerId="ADAL" clId="{47F2CAA1-E3D0-2A49-8AAD-95A3044DDA49}" dt="2025-03-18T17:26:43.469" v="441" actId="478"/>
          <ac:spMkLst>
            <pc:docMk/>
            <pc:sldMk cId="307526640" sldId="2147479076"/>
            <ac:spMk id="78" creationId="{08BADAF0-9C20-319F-F41B-1382265347DD}"/>
          </ac:spMkLst>
        </pc:spChg>
        <pc:spChg chg="mod">
          <ac:chgData name="Erica Johansen" userId="83785632-4eb7-43ca-aa3d-1635b13ac1d9" providerId="ADAL" clId="{47F2CAA1-E3D0-2A49-8AAD-95A3044DDA49}" dt="2025-03-18T19:00:56.573" v="1985" actId="1076"/>
          <ac:spMkLst>
            <pc:docMk/>
            <pc:sldMk cId="307526640" sldId="2147479076"/>
            <ac:spMk id="83" creationId="{04DA05C4-5C89-6E72-D772-7FE8C25BD2F2}"/>
          </ac:spMkLst>
        </pc:spChg>
        <pc:spChg chg="mod">
          <ac:chgData name="Erica Johansen" userId="83785632-4eb7-43ca-aa3d-1635b13ac1d9" providerId="ADAL" clId="{47F2CAA1-E3D0-2A49-8AAD-95A3044DDA49}" dt="2025-03-18T18:32:31.126" v="1555" actId="1036"/>
          <ac:spMkLst>
            <pc:docMk/>
            <pc:sldMk cId="307526640" sldId="2147479076"/>
            <ac:spMk id="84" creationId="{4A544042-9E58-E962-4B24-EC692FAF16F5}"/>
          </ac:spMkLst>
        </pc:spChg>
        <pc:spChg chg="mod">
          <ac:chgData name="Erica Johansen" userId="83785632-4eb7-43ca-aa3d-1635b13ac1d9" providerId="ADAL" clId="{47F2CAA1-E3D0-2A49-8AAD-95A3044DDA49}" dt="2025-03-18T17:40:36.726" v="754" actId="1038"/>
          <ac:spMkLst>
            <pc:docMk/>
            <pc:sldMk cId="307526640" sldId="2147479076"/>
            <ac:spMk id="85" creationId="{8E2FC6B2-CDE7-F715-B395-F08A802451C1}"/>
          </ac:spMkLst>
        </pc:spChg>
        <pc:spChg chg="mod">
          <ac:chgData name="Erica Johansen" userId="83785632-4eb7-43ca-aa3d-1635b13ac1d9" providerId="ADAL" clId="{47F2CAA1-E3D0-2A49-8AAD-95A3044DDA49}" dt="2025-03-18T18:32:31.126" v="1555" actId="1036"/>
          <ac:spMkLst>
            <pc:docMk/>
            <pc:sldMk cId="307526640" sldId="2147479076"/>
            <ac:spMk id="86" creationId="{3B1DE7C3-7A6A-85B2-27DD-FAFBCBD54970}"/>
          </ac:spMkLst>
        </pc:spChg>
        <pc:spChg chg="mod">
          <ac:chgData name="Erica Johansen" userId="83785632-4eb7-43ca-aa3d-1635b13ac1d9" providerId="ADAL" clId="{47F2CAA1-E3D0-2A49-8AAD-95A3044DDA49}" dt="2025-03-18T17:40:36.726" v="754" actId="1038"/>
          <ac:spMkLst>
            <pc:docMk/>
            <pc:sldMk cId="307526640" sldId="2147479076"/>
            <ac:spMk id="87" creationId="{4737B1AC-97B9-0F5B-D8EB-80AA56BA660B}"/>
          </ac:spMkLst>
        </pc:spChg>
        <pc:spChg chg="mod">
          <ac:chgData name="Erica Johansen" userId="83785632-4eb7-43ca-aa3d-1635b13ac1d9" providerId="ADAL" clId="{47F2CAA1-E3D0-2A49-8AAD-95A3044DDA49}" dt="2025-03-18T18:32:31.126" v="1555" actId="1036"/>
          <ac:spMkLst>
            <pc:docMk/>
            <pc:sldMk cId="307526640" sldId="2147479076"/>
            <ac:spMk id="91" creationId="{D5292546-158A-8CD8-8D3B-33AD5E5C238D}"/>
          </ac:spMkLst>
        </pc:spChg>
        <pc:spChg chg="mod">
          <ac:chgData name="Erica Johansen" userId="83785632-4eb7-43ca-aa3d-1635b13ac1d9" providerId="ADAL" clId="{47F2CAA1-E3D0-2A49-8AAD-95A3044DDA49}" dt="2025-03-18T17:28:39.982" v="463" actId="207"/>
          <ac:spMkLst>
            <pc:docMk/>
            <pc:sldMk cId="307526640" sldId="2147479076"/>
            <ac:spMk id="93" creationId="{37718FA0-9166-66E0-753D-D40B4F452A8B}"/>
          </ac:spMkLst>
        </pc:spChg>
        <pc:spChg chg="mod">
          <ac:chgData name="Erica Johansen" userId="83785632-4eb7-43ca-aa3d-1635b13ac1d9" providerId="ADAL" clId="{47F2CAA1-E3D0-2A49-8AAD-95A3044DDA49}" dt="2025-03-18T18:32:31.126" v="1555" actId="1036"/>
          <ac:spMkLst>
            <pc:docMk/>
            <pc:sldMk cId="307526640" sldId="2147479076"/>
            <ac:spMk id="94" creationId="{B4113560-5E57-8EB3-AD23-41B298E2B327}"/>
          </ac:spMkLst>
        </pc:spChg>
        <pc:spChg chg="mod">
          <ac:chgData name="Erica Johansen" userId="83785632-4eb7-43ca-aa3d-1635b13ac1d9" providerId="ADAL" clId="{47F2CAA1-E3D0-2A49-8AAD-95A3044DDA49}" dt="2025-03-18T18:32:41.283" v="1560" actId="1036"/>
          <ac:spMkLst>
            <pc:docMk/>
            <pc:sldMk cId="307526640" sldId="2147479076"/>
            <ac:spMk id="95" creationId="{58579EA7-F7BB-1D4A-A60B-7AD206FC87E9}"/>
          </ac:spMkLst>
        </pc:spChg>
        <pc:spChg chg="mod">
          <ac:chgData name="Erica Johansen" userId="83785632-4eb7-43ca-aa3d-1635b13ac1d9" providerId="ADAL" clId="{47F2CAA1-E3D0-2A49-8AAD-95A3044DDA49}" dt="2025-03-18T18:32:31.126" v="1555" actId="1036"/>
          <ac:spMkLst>
            <pc:docMk/>
            <pc:sldMk cId="307526640" sldId="2147479076"/>
            <ac:spMk id="96" creationId="{B05459F2-57FB-578C-B7A9-D0519340694B}"/>
          </ac:spMkLst>
        </pc:spChg>
        <pc:spChg chg="mod">
          <ac:chgData name="Erica Johansen" userId="83785632-4eb7-43ca-aa3d-1635b13ac1d9" providerId="ADAL" clId="{47F2CAA1-E3D0-2A49-8AAD-95A3044DDA49}" dt="2025-03-18T17:28:39.982" v="463" actId="207"/>
          <ac:spMkLst>
            <pc:docMk/>
            <pc:sldMk cId="307526640" sldId="2147479076"/>
            <ac:spMk id="97" creationId="{18C19643-92BE-A962-04C8-2FA2F99DAEF4}"/>
          </ac:spMkLst>
        </pc:spChg>
        <pc:spChg chg="mod">
          <ac:chgData name="Erica Johansen" userId="83785632-4eb7-43ca-aa3d-1635b13ac1d9" providerId="ADAL" clId="{47F2CAA1-E3D0-2A49-8AAD-95A3044DDA49}" dt="2025-03-18T17:40:18.016" v="745" actId="1037"/>
          <ac:spMkLst>
            <pc:docMk/>
            <pc:sldMk cId="307526640" sldId="2147479076"/>
            <ac:spMk id="100" creationId="{06001E5D-4FD0-2D68-30B6-6B72EE028B15}"/>
          </ac:spMkLst>
        </pc:spChg>
        <pc:spChg chg="mod">
          <ac:chgData name="Erica Johansen" userId="83785632-4eb7-43ca-aa3d-1635b13ac1d9" providerId="ADAL" clId="{47F2CAA1-E3D0-2A49-8AAD-95A3044DDA49}" dt="2025-03-18T17:42:30.706" v="771" actId="1037"/>
          <ac:spMkLst>
            <pc:docMk/>
            <pc:sldMk cId="307526640" sldId="2147479076"/>
            <ac:spMk id="101" creationId="{862D9131-84A7-DD23-3E77-5FB111DFCA16}"/>
          </ac:spMkLst>
        </pc:spChg>
        <pc:spChg chg="mod">
          <ac:chgData name="Erica Johansen" userId="83785632-4eb7-43ca-aa3d-1635b13ac1d9" providerId="ADAL" clId="{47F2CAA1-E3D0-2A49-8AAD-95A3044DDA49}" dt="2025-03-18T19:00:56.573" v="1985" actId="1076"/>
          <ac:spMkLst>
            <pc:docMk/>
            <pc:sldMk cId="307526640" sldId="2147479076"/>
            <ac:spMk id="102" creationId="{64F3BB0B-B8A7-F3EB-182A-4A724B8F257E}"/>
          </ac:spMkLst>
        </pc:spChg>
        <pc:spChg chg="mod">
          <ac:chgData name="Erica Johansen" userId="83785632-4eb7-43ca-aa3d-1635b13ac1d9" providerId="ADAL" clId="{47F2CAA1-E3D0-2A49-8AAD-95A3044DDA49}" dt="2025-03-18T17:40:18.016" v="745" actId="1037"/>
          <ac:spMkLst>
            <pc:docMk/>
            <pc:sldMk cId="307526640" sldId="2147479076"/>
            <ac:spMk id="103" creationId="{56056C51-132F-4021-14A6-803D0B397B69}"/>
          </ac:spMkLst>
        </pc:spChg>
        <pc:spChg chg="mod">
          <ac:chgData name="Erica Johansen" userId="83785632-4eb7-43ca-aa3d-1635b13ac1d9" providerId="ADAL" clId="{47F2CAA1-E3D0-2A49-8AAD-95A3044DDA49}" dt="2025-03-18T17:35:01.419" v="544" actId="1035"/>
          <ac:spMkLst>
            <pc:docMk/>
            <pc:sldMk cId="307526640" sldId="2147479076"/>
            <ac:spMk id="104" creationId="{2FFC7AA3-FB00-BDAE-25E0-A3A472817264}"/>
          </ac:spMkLst>
        </pc:spChg>
        <pc:spChg chg="mod">
          <ac:chgData name="Erica Johansen" userId="83785632-4eb7-43ca-aa3d-1635b13ac1d9" providerId="ADAL" clId="{47F2CAA1-E3D0-2A49-8AAD-95A3044DDA49}" dt="2025-03-18T18:47:29.697" v="1719" actId="1076"/>
          <ac:spMkLst>
            <pc:docMk/>
            <pc:sldMk cId="307526640" sldId="2147479076"/>
            <ac:spMk id="105" creationId="{30B66CBF-7E5C-49E9-FDCA-18A9C9E65A03}"/>
          </ac:spMkLst>
        </pc:spChg>
        <pc:spChg chg="mod">
          <ac:chgData name="Erica Johansen" userId="83785632-4eb7-43ca-aa3d-1635b13ac1d9" providerId="ADAL" clId="{47F2CAA1-E3D0-2A49-8AAD-95A3044DDA49}" dt="2025-03-18T18:32:41.283" v="1560" actId="1036"/>
          <ac:spMkLst>
            <pc:docMk/>
            <pc:sldMk cId="307526640" sldId="2147479076"/>
            <ac:spMk id="106" creationId="{166FE194-0825-4861-30B2-4D73CB99D4D0}"/>
          </ac:spMkLst>
        </pc:spChg>
        <pc:spChg chg="mod">
          <ac:chgData name="Erica Johansen" userId="83785632-4eb7-43ca-aa3d-1635b13ac1d9" providerId="ADAL" clId="{47F2CAA1-E3D0-2A49-8AAD-95A3044DDA49}" dt="2025-03-18T18:32:41.283" v="1560" actId="1036"/>
          <ac:spMkLst>
            <pc:docMk/>
            <pc:sldMk cId="307526640" sldId="2147479076"/>
            <ac:spMk id="107" creationId="{783A89AD-FED0-1426-05AD-15610E653E6C}"/>
          </ac:spMkLst>
        </pc:spChg>
        <pc:spChg chg="mod">
          <ac:chgData name="Erica Johansen" userId="83785632-4eb7-43ca-aa3d-1635b13ac1d9" providerId="ADAL" clId="{47F2CAA1-E3D0-2A49-8AAD-95A3044DDA49}" dt="2025-03-18T17:39:10.254" v="696" actId="12788"/>
          <ac:spMkLst>
            <pc:docMk/>
            <pc:sldMk cId="307526640" sldId="2147479076"/>
            <ac:spMk id="108" creationId="{9215489E-B0EE-62A7-9A0B-A59E0DB8CEC9}"/>
          </ac:spMkLst>
        </pc:spChg>
        <pc:spChg chg="add mod topLvl">
          <ac:chgData name="Erica Johansen" userId="83785632-4eb7-43ca-aa3d-1635b13ac1d9" providerId="ADAL" clId="{47F2CAA1-E3D0-2A49-8AAD-95A3044DDA49}" dt="2025-03-18T19:05:57.750" v="2036" actId="207"/>
          <ac:spMkLst>
            <pc:docMk/>
            <pc:sldMk cId="307526640" sldId="2147479076"/>
            <ac:spMk id="111" creationId="{6C24A151-06CF-6073-700B-F78F62617FAB}"/>
          </ac:spMkLst>
        </pc:spChg>
        <pc:spChg chg="add mod topLvl">
          <ac:chgData name="Erica Johansen" userId="83785632-4eb7-43ca-aa3d-1635b13ac1d9" providerId="ADAL" clId="{47F2CAA1-E3D0-2A49-8AAD-95A3044DDA49}" dt="2025-03-18T19:05:57.750" v="2036" actId="207"/>
          <ac:spMkLst>
            <pc:docMk/>
            <pc:sldMk cId="307526640" sldId="2147479076"/>
            <ac:spMk id="113" creationId="{751F2F60-D4B3-A8E0-3E01-2289190DEBB1}"/>
          </ac:spMkLst>
        </pc:spChg>
        <pc:spChg chg="add mod topLvl">
          <ac:chgData name="Erica Johansen" userId="83785632-4eb7-43ca-aa3d-1635b13ac1d9" providerId="ADAL" clId="{47F2CAA1-E3D0-2A49-8AAD-95A3044DDA49}" dt="2025-03-18T19:05:57.750" v="2036" actId="207"/>
          <ac:spMkLst>
            <pc:docMk/>
            <pc:sldMk cId="307526640" sldId="2147479076"/>
            <ac:spMk id="114" creationId="{985FEAFB-98BB-F781-109A-DFAE2CCB6D7E}"/>
          </ac:spMkLst>
        </pc:spChg>
        <pc:spChg chg="add mod topLvl">
          <ac:chgData name="Erica Johansen" userId="83785632-4eb7-43ca-aa3d-1635b13ac1d9" providerId="ADAL" clId="{47F2CAA1-E3D0-2A49-8AAD-95A3044DDA49}" dt="2025-03-18T19:05:57.750" v="2036" actId="207"/>
          <ac:spMkLst>
            <pc:docMk/>
            <pc:sldMk cId="307526640" sldId="2147479076"/>
            <ac:spMk id="115" creationId="{2899B313-92CF-A4C8-6830-F964EAD78565}"/>
          </ac:spMkLst>
        </pc:spChg>
        <pc:spChg chg="add mod topLvl">
          <ac:chgData name="Erica Johansen" userId="83785632-4eb7-43ca-aa3d-1635b13ac1d9" providerId="ADAL" clId="{47F2CAA1-E3D0-2A49-8AAD-95A3044DDA49}" dt="2025-03-18T19:05:57.750" v="2036" actId="207"/>
          <ac:spMkLst>
            <pc:docMk/>
            <pc:sldMk cId="307526640" sldId="2147479076"/>
            <ac:spMk id="116" creationId="{42C3C411-A1CB-9EED-1C32-F2117E4F5FE3}"/>
          </ac:spMkLst>
        </pc:spChg>
        <pc:spChg chg="add mod topLvl">
          <ac:chgData name="Erica Johansen" userId="83785632-4eb7-43ca-aa3d-1635b13ac1d9" providerId="ADAL" clId="{47F2CAA1-E3D0-2A49-8AAD-95A3044DDA49}" dt="2025-03-18T19:05:57.750" v="2036" actId="207"/>
          <ac:spMkLst>
            <pc:docMk/>
            <pc:sldMk cId="307526640" sldId="2147479076"/>
            <ac:spMk id="117" creationId="{6CF9F8FF-D521-7D90-6C75-EEB41845E53E}"/>
          </ac:spMkLst>
        </pc:spChg>
        <pc:spChg chg="add del mod">
          <ac:chgData name="Erica Johansen" userId="83785632-4eb7-43ca-aa3d-1635b13ac1d9" providerId="ADAL" clId="{47F2CAA1-E3D0-2A49-8AAD-95A3044DDA49}" dt="2025-03-18T17:46:59.959" v="882" actId="478"/>
          <ac:spMkLst>
            <pc:docMk/>
            <pc:sldMk cId="307526640" sldId="2147479076"/>
            <ac:spMk id="120" creationId="{9D64AB65-D436-802E-9C0B-4E7D949DDF9A}"/>
          </ac:spMkLst>
        </pc:spChg>
        <pc:spChg chg="add del mod">
          <ac:chgData name="Erica Johansen" userId="83785632-4eb7-43ca-aa3d-1635b13ac1d9" providerId="ADAL" clId="{47F2CAA1-E3D0-2A49-8AAD-95A3044DDA49}" dt="2025-03-18T17:46:57.845" v="881" actId="478"/>
          <ac:spMkLst>
            <pc:docMk/>
            <pc:sldMk cId="307526640" sldId="2147479076"/>
            <ac:spMk id="121" creationId="{963ADDC1-602C-8AE4-E310-A3A69E870215}"/>
          </ac:spMkLst>
        </pc:spChg>
        <pc:spChg chg="mod">
          <ac:chgData name="Erica Johansen" userId="83785632-4eb7-43ca-aa3d-1635b13ac1d9" providerId="ADAL" clId="{47F2CAA1-E3D0-2A49-8AAD-95A3044DDA49}" dt="2025-03-18T17:44:19.126" v="789" actId="1076"/>
          <ac:spMkLst>
            <pc:docMk/>
            <pc:sldMk cId="307526640" sldId="2147479076"/>
            <ac:spMk id="123" creationId="{B69C397C-4CD0-2795-C8ED-6FE2844ADE34}"/>
          </ac:spMkLst>
        </pc:spChg>
        <pc:spChg chg="mod">
          <ac:chgData name="Erica Johansen" userId="83785632-4eb7-43ca-aa3d-1635b13ac1d9" providerId="ADAL" clId="{47F2CAA1-E3D0-2A49-8AAD-95A3044DDA49}" dt="2025-03-18T17:44:19.126" v="789" actId="1076"/>
          <ac:spMkLst>
            <pc:docMk/>
            <pc:sldMk cId="307526640" sldId="2147479076"/>
            <ac:spMk id="124" creationId="{5F0DE3F6-82D3-292A-E95A-217267FB982E}"/>
          </ac:spMkLst>
        </pc:spChg>
        <pc:spChg chg="mod">
          <ac:chgData name="Erica Johansen" userId="83785632-4eb7-43ca-aa3d-1635b13ac1d9" providerId="ADAL" clId="{47F2CAA1-E3D0-2A49-8AAD-95A3044DDA49}" dt="2025-03-18T17:44:19.126" v="789" actId="1076"/>
          <ac:spMkLst>
            <pc:docMk/>
            <pc:sldMk cId="307526640" sldId="2147479076"/>
            <ac:spMk id="126" creationId="{4E165E80-2B2C-12D1-D47B-D204EA66A138}"/>
          </ac:spMkLst>
        </pc:spChg>
        <pc:spChg chg="mod">
          <ac:chgData name="Erica Johansen" userId="83785632-4eb7-43ca-aa3d-1635b13ac1d9" providerId="ADAL" clId="{47F2CAA1-E3D0-2A49-8AAD-95A3044DDA49}" dt="2025-03-18T17:44:19.126" v="789" actId="1076"/>
          <ac:spMkLst>
            <pc:docMk/>
            <pc:sldMk cId="307526640" sldId="2147479076"/>
            <ac:spMk id="127" creationId="{AC4C9E17-073B-D2A6-8B0B-1ABEA24CD2F7}"/>
          </ac:spMkLst>
        </pc:spChg>
        <pc:spChg chg="add del mod">
          <ac:chgData name="Erica Johansen" userId="83785632-4eb7-43ca-aa3d-1635b13ac1d9" providerId="ADAL" clId="{47F2CAA1-E3D0-2A49-8AAD-95A3044DDA49}" dt="2025-03-18T17:44:23.841" v="790" actId="478"/>
          <ac:spMkLst>
            <pc:docMk/>
            <pc:sldMk cId="307526640" sldId="2147479076"/>
            <ac:spMk id="128" creationId="{E91AEDF1-C1A9-F589-4243-8738F371A560}"/>
          </ac:spMkLst>
        </pc:spChg>
        <pc:spChg chg="mod">
          <ac:chgData name="Erica Johansen" userId="83785632-4eb7-43ca-aa3d-1635b13ac1d9" providerId="ADAL" clId="{47F2CAA1-E3D0-2A49-8AAD-95A3044DDA49}" dt="2025-03-18T17:44:19.126" v="789" actId="1076"/>
          <ac:spMkLst>
            <pc:docMk/>
            <pc:sldMk cId="307526640" sldId="2147479076"/>
            <ac:spMk id="130" creationId="{6A389F17-8A78-7D1B-1E74-267E7170153E}"/>
          </ac:spMkLst>
        </pc:spChg>
        <pc:spChg chg="mod">
          <ac:chgData name="Erica Johansen" userId="83785632-4eb7-43ca-aa3d-1635b13ac1d9" providerId="ADAL" clId="{47F2CAA1-E3D0-2A49-8AAD-95A3044DDA49}" dt="2025-03-18T17:44:19.126" v="789" actId="1076"/>
          <ac:spMkLst>
            <pc:docMk/>
            <pc:sldMk cId="307526640" sldId="2147479076"/>
            <ac:spMk id="131" creationId="{1AB71834-F9A6-793D-792E-BFBD8FCADF40}"/>
          </ac:spMkLst>
        </pc:spChg>
        <pc:spChg chg="mod">
          <ac:chgData name="Erica Johansen" userId="83785632-4eb7-43ca-aa3d-1635b13ac1d9" providerId="ADAL" clId="{47F2CAA1-E3D0-2A49-8AAD-95A3044DDA49}" dt="2025-03-18T17:44:00.113" v="785"/>
          <ac:spMkLst>
            <pc:docMk/>
            <pc:sldMk cId="307526640" sldId="2147479076"/>
            <ac:spMk id="133" creationId="{7B77471C-FCD3-D778-E2AD-FFFFE6BE199F}"/>
          </ac:spMkLst>
        </pc:spChg>
        <pc:spChg chg="mod">
          <ac:chgData name="Erica Johansen" userId="83785632-4eb7-43ca-aa3d-1635b13ac1d9" providerId="ADAL" clId="{47F2CAA1-E3D0-2A49-8AAD-95A3044DDA49}" dt="2025-03-18T17:44:00.113" v="785"/>
          <ac:spMkLst>
            <pc:docMk/>
            <pc:sldMk cId="307526640" sldId="2147479076"/>
            <ac:spMk id="137" creationId="{1B03A892-B979-19C6-8EB7-D699FC6233E5}"/>
          </ac:spMkLst>
        </pc:spChg>
        <pc:spChg chg="mod">
          <ac:chgData name="Erica Johansen" userId="83785632-4eb7-43ca-aa3d-1635b13ac1d9" providerId="ADAL" clId="{47F2CAA1-E3D0-2A49-8AAD-95A3044DDA49}" dt="2025-03-18T17:44:00.113" v="785"/>
          <ac:spMkLst>
            <pc:docMk/>
            <pc:sldMk cId="307526640" sldId="2147479076"/>
            <ac:spMk id="138" creationId="{89210377-D829-A679-0D14-0EC6189E3FF5}"/>
          </ac:spMkLst>
        </pc:spChg>
        <pc:spChg chg="mod">
          <ac:chgData name="Erica Johansen" userId="83785632-4eb7-43ca-aa3d-1635b13ac1d9" providerId="ADAL" clId="{47F2CAA1-E3D0-2A49-8AAD-95A3044DDA49}" dt="2025-03-18T17:44:00.113" v="785"/>
          <ac:spMkLst>
            <pc:docMk/>
            <pc:sldMk cId="307526640" sldId="2147479076"/>
            <ac:spMk id="140" creationId="{68DF11B2-246F-3698-62C0-16FD165330D1}"/>
          </ac:spMkLst>
        </pc:spChg>
        <pc:spChg chg="mod">
          <ac:chgData name="Erica Johansen" userId="83785632-4eb7-43ca-aa3d-1635b13ac1d9" providerId="ADAL" clId="{47F2CAA1-E3D0-2A49-8AAD-95A3044DDA49}" dt="2025-03-18T17:44:00.113" v="785"/>
          <ac:spMkLst>
            <pc:docMk/>
            <pc:sldMk cId="307526640" sldId="2147479076"/>
            <ac:spMk id="141" creationId="{8EBE703E-1168-AB28-56BA-B1916566E3EA}"/>
          </ac:spMkLst>
        </pc:spChg>
        <pc:spChg chg="mod">
          <ac:chgData name="Erica Johansen" userId="83785632-4eb7-43ca-aa3d-1635b13ac1d9" providerId="ADAL" clId="{47F2CAA1-E3D0-2A49-8AAD-95A3044DDA49}" dt="2025-03-18T17:44:00.113" v="785"/>
          <ac:spMkLst>
            <pc:docMk/>
            <pc:sldMk cId="307526640" sldId="2147479076"/>
            <ac:spMk id="143" creationId="{9E04EE1E-8820-5DCA-CBEF-1E78740640D7}"/>
          </ac:spMkLst>
        </pc:spChg>
        <pc:spChg chg="mod">
          <ac:chgData name="Erica Johansen" userId="83785632-4eb7-43ca-aa3d-1635b13ac1d9" providerId="ADAL" clId="{47F2CAA1-E3D0-2A49-8AAD-95A3044DDA49}" dt="2025-03-18T17:44:00.113" v="785"/>
          <ac:spMkLst>
            <pc:docMk/>
            <pc:sldMk cId="307526640" sldId="2147479076"/>
            <ac:spMk id="145" creationId="{A75D3C36-2408-64B1-0A32-F9D781E3B15F}"/>
          </ac:spMkLst>
        </pc:spChg>
        <pc:spChg chg="mod">
          <ac:chgData name="Erica Johansen" userId="83785632-4eb7-43ca-aa3d-1635b13ac1d9" providerId="ADAL" clId="{47F2CAA1-E3D0-2A49-8AAD-95A3044DDA49}" dt="2025-03-18T17:44:00.113" v="785"/>
          <ac:spMkLst>
            <pc:docMk/>
            <pc:sldMk cId="307526640" sldId="2147479076"/>
            <ac:spMk id="146" creationId="{134E12EA-0AEC-4B57-8867-062E095985EF}"/>
          </ac:spMkLst>
        </pc:spChg>
        <pc:spChg chg="mod">
          <ac:chgData name="Erica Johansen" userId="83785632-4eb7-43ca-aa3d-1635b13ac1d9" providerId="ADAL" clId="{47F2CAA1-E3D0-2A49-8AAD-95A3044DDA49}" dt="2025-03-18T17:44:00.113" v="785"/>
          <ac:spMkLst>
            <pc:docMk/>
            <pc:sldMk cId="307526640" sldId="2147479076"/>
            <ac:spMk id="147" creationId="{44D49101-107C-E582-B206-6BD9E62F89DD}"/>
          </ac:spMkLst>
        </pc:spChg>
        <pc:spChg chg="mod">
          <ac:chgData name="Erica Johansen" userId="83785632-4eb7-43ca-aa3d-1635b13ac1d9" providerId="ADAL" clId="{47F2CAA1-E3D0-2A49-8AAD-95A3044DDA49}" dt="2025-03-18T17:44:00.113" v="785"/>
          <ac:spMkLst>
            <pc:docMk/>
            <pc:sldMk cId="307526640" sldId="2147479076"/>
            <ac:spMk id="148" creationId="{C8DD7426-0909-0C9C-9EB0-802A90764A51}"/>
          </ac:spMkLst>
        </pc:spChg>
        <pc:spChg chg="add del mod">
          <ac:chgData name="Erica Johansen" userId="83785632-4eb7-43ca-aa3d-1635b13ac1d9" providerId="ADAL" clId="{47F2CAA1-E3D0-2A49-8AAD-95A3044DDA49}" dt="2025-03-18T17:46:59.959" v="882" actId="478"/>
          <ac:spMkLst>
            <pc:docMk/>
            <pc:sldMk cId="307526640" sldId="2147479076"/>
            <ac:spMk id="149" creationId="{DF8F6275-0D58-BC43-A635-E4759A54CD6C}"/>
          </ac:spMkLst>
        </pc:spChg>
        <pc:spChg chg="mod">
          <ac:chgData name="Erica Johansen" userId="83785632-4eb7-43ca-aa3d-1635b13ac1d9" providerId="ADAL" clId="{47F2CAA1-E3D0-2A49-8AAD-95A3044DDA49}" dt="2025-03-18T18:47:29.697" v="1719" actId="1076"/>
          <ac:spMkLst>
            <pc:docMk/>
            <pc:sldMk cId="307526640" sldId="2147479076"/>
            <ac:spMk id="150" creationId="{4306FE29-DD22-B689-094F-3C7384F3D3CF}"/>
          </ac:spMkLst>
        </pc:spChg>
        <pc:spChg chg="del mod">
          <ac:chgData name="Erica Johansen" userId="83785632-4eb7-43ca-aa3d-1635b13ac1d9" providerId="ADAL" clId="{47F2CAA1-E3D0-2A49-8AAD-95A3044DDA49}" dt="2025-03-18T17:45:29.614" v="814" actId="478"/>
          <ac:spMkLst>
            <pc:docMk/>
            <pc:sldMk cId="307526640" sldId="2147479076"/>
            <ac:spMk id="152" creationId="{09A290CF-2F6A-A766-F9C4-F7E2A7B94497}"/>
          </ac:spMkLst>
        </pc:spChg>
        <pc:spChg chg="del mod">
          <ac:chgData name="Erica Johansen" userId="83785632-4eb7-43ca-aa3d-1635b13ac1d9" providerId="ADAL" clId="{47F2CAA1-E3D0-2A49-8AAD-95A3044DDA49}" dt="2025-03-18T17:45:26.031" v="812" actId="478"/>
          <ac:spMkLst>
            <pc:docMk/>
            <pc:sldMk cId="307526640" sldId="2147479076"/>
            <ac:spMk id="153" creationId="{B16EB086-1D10-5305-1A16-1A853F6DAB48}"/>
          </ac:spMkLst>
        </pc:spChg>
        <pc:spChg chg="del mod">
          <ac:chgData name="Erica Johansen" userId="83785632-4eb7-43ca-aa3d-1635b13ac1d9" providerId="ADAL" clId="{47F2CAA1-E3D0-2A49-8AAD-95A3044DDA49}" dt="2025-03-18T17:45:42.345" v="819" actId="478"/>
          <ac:spMkLst>
            <pc:docMk/>
            <pc:sldMk cId="307526640" sldId="2147479076"/>
            <ac:spMk id="154" creationId="{60F2DEA6-A214-B32D-EB84-319D58510C2F}"/>
          </ac:spMkLst>
        </pc:spChg>
        <pc:spChg chg="add del mod">
          <ac:chgData name="Erica Johansen" userId="83785632-4eb7-43ca-aa3d-1635b13ac1d9" providerId="ADAL" clId="{47F2CAA1-E3D0-2A49-8AAD-95A3044DDA49}" dt="2025-03-18T19:05:47.658" v="2035" actId="207"/>
          <ac:spMkLst>
            <pc:docMk/>
            <pc:sldMk cId="307526640" sldId="2147479076"/>
            <ac:spMk id="155" creationId="{559AE839-8374-A92D-E309-BC70822F4839}"/>
          </ac:spMkLst>
        </pc:spChg>
        <pc:spChg chg="del mod">
          <ac:chgData name="Erica Johansen" userId="83785632-4eb7-43ca-aa3d-1635b13ac1d9" providerId="ADAL" clId="{47F2CAA1-E3D0-2A49-8AAD-95A3044DDA49}" dt="2025-03-18T17:45:16.291" v="810" actId="478"/>
          <ac:spMkLst>
            <pc:docMk/>
            <pc:sldMk cId="307526640" sldId="2147479076"/>
            <ac:spMk id="156" creationId="{A3392CA1-1EEB-7949-46C2-126D630E8719}"/>
          </ac:spMkLst>
        </pc:spChg>
        <pc:spChg chg="mod topLvl">
          <ac:chgData name="Erica Johansen" userId="83785632-4eb7-43ca-aa3d-1635b13ac1d9" providerId="ADAL" clId="{47F2CAA1-E3D0-2A49-8AAD-95A3044DDA49}" dt="2025-03-18T18:31:37.556" v="1545" actId="165"/>
          <ac:spMkLst>
            <pc:docMk/>
            <pc:sldMk cId="307526640" sldId="2147479076"/>
            <ac:spMk id="157" creationId="{8C331E47-7291-B5F5-B317-73583F394A83}"/>
          </ac:spMkLst>
        </pc:spChg>
        <pc:spChg chg="mod">
          <ac:chgData name="Erica Johansen" userId="83785632-4eb7-43ca-aa3d-1635b13ac1d9" providerId="ADAL" clId="{47F2CAA1-E3D0-2A49-8AAD-95A3044DDA49}" dt="2025-03-18T18:47:29.697" v="1719" actId="1076"/>
          <ac:spMkLst>
            <pc:docMk/>
            <pc:sldMk cId="307526640" sldId="2147479076"/>
            <ac:spMk id="160" creationId="{F7A1BE5B-EF54-A8CF-4929-AF5804BA8355}"/>
          </ac:spMkLst>
        </pc:spChg>
        <pc:spChg chg="mod">
          <ac:chgData name="Erica Johansen" userId="83785632-4eb7-43ca-aa3d-1635b13ac1d9" providerId="ADAL" clId="{47F2CAA1-E3D0-2A49-8AAD-95A3044DDA49}" dt="2025-03-18T18:31:40.912" v="1546" actId="207"/>
          <ac:spMkLst>
            <pc:docMk/>
            <pc:sldMk cId="307526640" sldId="2147479076"/>
            <ac:spMk id="161" creationId="{C303840C-F214-6625-A7DB-A94CE714BBFF}"/>
          </ac:spMkLst>
        </pc:spChg>
        <pc:spChg chg="mod">
          <ac:chgData name="Erica Johansen" userId="83785632-4eb7-43ca-aa3d-1635b13ac1d9" providerId="ADAL" clId="{47F2CAA1-E3D0-2A49-8AAD-95A3044DDA49}" dt="2025-03-18T18:31:40.912" v="1546" actId="207"/>
          <ac:spMkLst>
            <pc:docMk/>
            <pc:sldMk cId="307526640" sldId="2147479076"/>
            <ac:spMk id="162" creationId="{F6AF9EB8-F10C-897F-B070-5EC4EAB2DF9D}"/>
          </ac:spMkLst>
        </pc:spChg>
        <pc:spChg chg="mod">
          <ac:chgData name="Erica Johansen" userId="83785632-4eb7-43ca-aa3d-1635b13ac1d9" providerId="ADAL" clId="{47F2CAA1-E3D0-2A49-8AAD-95A3044DDA49}" dt="2025-03-18T17:45:03.685" v="808"/>
          <ac:spMkLst>
            <pc:docMk/>
            <pc:sldMk cId="307526640" sldId="2147479076"/>
            <ac:spMk id="164" creationId="{A8FB77E2-48C4-8E7A-B0C3-95485A625277}"/>
          </ac:spMkLst>
        </pc:spChg>
        <pc:spChg chg="mod">
          <ac:chgData name="Erica Johansen" userId="83785632-4eb7-43ca-aa3d-1635b13ac1d9" providerId="ADAL" clId="{47F2CAA1-E3D0-2A49-8AAD-95A3044DDA49}" dt="2025-03-18T17:45:03.685" v="808"/>
          <ac:spMkLst>
            <pc:docMk/>
            <pc:sldMk cId="307526640" sldId="2147479076"/>
            <ac:spMk id="169" creationId="{B40D4418-6F3C-2BC0-43C4-A47CA04AD834}"/>
          </ac:spMkLst>
        </pc:spChg>
        <pc:spChg chg="mod">
          <ac:chgData name="Erica Johansen" userId="83785632-4eb7-43ca-aa3d-1635b13ac1d9" providerId="ADAL" clId="{47F2CAA1-E3D0-2A49-8AAD-95A3044DDA49}" dt="2025-03-18T17:45:03.685" v="808"/>
          <ac:spMkLst>
            <pc:docMk/>
            <pc:sldMk cId="307526640" sldId="2147479076"/>
            <ac:spMk id="172" creationId="{F3614791-4E48-03C0-5035-FBA3D16D4D2D}"/>
          </ac:spMkLst>
        </pc:spChg>
        <pc:spChg chg="mod">
          <ac:chgData name="Erica Johansen" userId="83785632-4eb7-43ca-aa3d-1635b13ac1d9" providerId="ADAL" clId="{47F2CAA1-E3D0-2A49-8AAD-95A3044DDA49}" dt="2025-03-18T17:45:03.685" v="808"/>
          <ac:spMkLst>
            <pc:docMk/>
            <pc:sldMk cId="307526640" sldId="2147479076"/>
            <ac:spMk id="177" creationId="{57A64020-2704-87D3-69EF-B50F473E92DC}"/>
          </ac:spMkLst>
        </pc:spChg>
        <pc:spChg chg="mod">
          <ac:chgData name="Erica Johansen" userId="83785632-4eb7-43ca-aa3d-1635b13ac1d9" providerId="ADAL" clId="{47F2CAA1-E3D0-2A49-8AAD-95A3044DDA49}" dt="2025-03-18T17:45:03.685" v="808"/>
          <ac:spMkLst>
            <pc:docMk/>
            <pc:sldMk cId="307526640" sldId="2147479076"/>
            <ac:spMk id="178" creationId="{EC1FE747-E327-1C21-837C-6CF5AA6C8A5F}"/>
          </ac:spMkLst>
        </pc:spChg>
        <pc:spChg chg="mod">
          <ac:chgData name="Erica Johansen" userId="83785632-4eb7-43ca-aa3d-1635b13ac1d9" providerId="ADAL" clId="{47F2CAA1-E3D0-2A49-8AAD-95A3044DDA49}" dt="2025-03-18T17:45:03.685" v="808"/>
          <ac:spMkLst>
            <pc:docMk/>
            <pc:sldMk cId="307526640" sldId="2147479076"/>
            <ac:spMk id="179" creationId="{9B1385BB-914F-571E-9FAB-7F540C355103}"/>
          </ac:spMkLst>
        </pc:spChg>
        <pc:spChg chg="mod">
          <ac:chgData name="Erica Johansen" userId="83785632-4eb7-43ca-aa3d-1635b13ac1d9" providerId="ADAL" clId="{47F2CAA1-E3D0-2A49-8AAD-95A3044DDA49}" dt="2025-03-18T17:45:03.685" v="808"/>
          <ac:spMkLst>
            <pc:docMk/>
            <pc:sldMk cId="307526640" sldId="2147479076"/>
            <ac:spMk id="180" creationId="{3CA09D4A-FD3A-400D-8569-F734D2C74863}"/>
          </ac:spMkLst>
        </pc:spChg>
        <pc:spChg chg="mod">
          <ac:chgData name="Erica Johansen" userId="83785632-4eb7-43ca-aa3d-1635b13ac1d9" providerId="ADAL" clId="{47F2CAA1-E3D0-2A49-8AAD-95A3044DDA49}" dt="2025-03-18T17:45:03.685" v="808"/>
          <ac:spMkLst>
            <pc:docMk/>
            <pc:sldMk cId="307526640" sldId="2147479076"/>
            <ac:spMk id="185" creationId="{2C27A006-83E6-07FB-1E16-C1C20C90BFC5}"/>
          </ac:spMkLst>
        </pc:spChg>
        <pc:spChg chg="mod topLvl">
          <ac:chgData name="Erica Johansen" userId="83785632-4eb7-43ca-aa3d-1635b13ac1d9" providerId="ADAL" clId="{47F2CAA1-E3D0-2A49-8AAD-95A3044DDA49}" dt="2025-03-18T18:31:37.556" v="1545" actId="165"/>
          <ac:spMkLst>
            <pc:docMk/>
            <pc:sldMk cId="307526640" sldId="2147479076"/>
            <ac:spMk id="192" creationId="{9EDE9F94-1A8D-9BD3-796E-882B2823B915}"/>
          </ac:spMkLst>
        </pc:spChg>
        <pc:spChg chg="mod topLvl">
          <ac:chgData name="Erica Johansen" userId="83785632-4eb7-43ca-aa3d-1635b13ac1d9" providerId="ADAL" clId="{47F2CAA1-E3D0-2A49-8AAD-95A3044DDA49}" dt="2025-03-18T18:31:40.912" v="1546" actId="207"/>
          <ac:spMkLst>
            <pc:docMk/>
            <pc:sldMk cId="307526640" sldId="2147479076"/>
            <ac:spMk id="193" creationId="{106A29E6-BC5D-D60F-7B75-74E6692D1550}"/>
          </ac:spMkLst>
        </pc:spChg>
        <pc:spChg chg="add mod">
          <ac:chgData name="Erica Johansen" userId="83785632-4eb7-43ca-aa3d-1635b13ac1d9" providerId="ADAL" clId="{47F2CAA1-E3D0-2A49-8AAD-95A3044DDA49}" dt="2025-03-18T18:31:30.915" v="1544" actId="12"/>
          <ac:spMkLst>
            <pc:docMk/>
            <pc:sldMk cId="307526640" sldId="2147479076"/>
            <ac:spMk id="194" creationId="{20B3F5A5-7898-2BD5-ADA3-2E7FDF4B75B6}"/>
          </ac:spMkLst>
        </pc:spChg>
        <pc:spChg chg="add mod">
          <ac:chgData name="Erica Johansen" userId="83785632-4eb7-43ca-aa3d-1635b13ac1d9" providerId="ADAL" clId="{47F2CAA1-E3D0-2A49-8AAD-95A3044DDA49}" dt="2025-03-18T18:47:29.697" v="1719" actId="1076"/>
          <ac:spMkLst>
            <pc:docMk/>
            <pc:sldMk cId="307526640" sldId="2147479076"/>
            <ac:spMk id="195" creationId="{51332E16-A7B5-892C-D338-5D2E72D24D51}"/>
          </ac:spMkLst>
        </pc:spChg>
        <pc:spChg chg="add mod">
          <ac:chgData name="Erica Johansen" userId="83785632-4eb7-43ca-aa3d-1635b13ac1d9" providerId="ADAL" clId="{47F2CAA1-E3D0-2A49-8AAD-95A3044DDA49}" dt="2025-03-18T17:56:48.411" v="1122" actId="571"/>
          <ac:spMkLst>
            <pc:docMk/>
            <pc:sldMk cId="307526640" sldId="2147479076"/>
            <ac:spMk id="197" creationId="{B8BEBE9A-E09E-1364-EEE6-43253870C34C}"/>
          </ac:spMkLst>
        </pc:spChg>
        <pc:spChg chg="add del mod">
          <ac:chgData name="Erica Johansen" userId="83785632-4eb7-43ca-aa3d-1635b13ac1d9" providerId="ADAL" clId="{47F2CAA1-E3D0-2A49-8AAD-95A3044DDA49}" dt="2025-03-18T18:12:07.476" v="1282" actId="478"/>
          <ac:spMkLst>
            <pc:docMk/>
            <pc:sldMk cId="307526640" sldId="2147479076"/>
            <ac:spMk id="198" creationId="{DD134748-26D9-1441-7311-246BCF14FFCD}"/>
          </ac:spMkLst>
        </pc:spChg>
        <pc:spChg chg="add mod">
          <ac:chgData name="Erica Johansen" userId="83785632-4eb7-43ca-aa3d-1635b13ac1d9" providerId="ADAL" clId="{47F2CAA1-E3D0-2A49-8AAD-95A3044DDA49}" dt="2025-03-18T19:01:08.910" v="1987" actId="14100"/>
          <ac:spMkLst>
            <pc:docMk/>
            <pc:sldMk cId="307526640" sldId="2147479076"/>
            <ac:spMk id="199" creationId="{032B1B2C-A203-EF20-1E98-DC7CF515F839}"/>
          </ac:spMkLst>
        </pc:spChg>
        <pc:spChg chg="add mod">
          <ac:chgData name="Erica Johansen" userId="83785632-4eb7-43ca-aa3d-1635b13ac1d9" providerId="ADAL" clId="{47F2CAA1-E3D0-2A49-8AAD-95A3044DDA49}" dt="2025-03-18T19:01:08.910" v="1987" actId="14100"/>
          <ac:spMkLst>
            <pc:docMk/>
            <pc:sldMk cId="307526640" sldId="2147479076"/>
            <ac:spMk id="200" creationId="{35FB6B6B-CA42-3B7B-2376-F500EB571DD4}"/>
          </ac:spMkLst>
        </pc:spChg>
        <pc:spChg chg="add mod">
          <ac:chgData name="Erica Johansen" userId="83785632-4eb7-43ca-aa3d-1635b13ac1d9" providerId="ADAL" clId="{47F2CAA1-E3D0-2A49-8AAD-95A3044DDA49}" dt="2025-03-18T19:08:50.797" v="2099" actId="1037"/>
          <ac:spMkLst>
            <pc:docMk/>
            <pc:sldMk cId="307526640" sldId="2147479076"/>
            <ac:spMk id="201" creationId="{2555D540-B522-8C57-E4EC-0B36CE7D4990}"/>
          </ac:spMkLst>
        </pc:spChg>
        <pc:spChg chg="add mod">
          <ac:chgData name="Erica Johansen" userId="83785632-4eb7-43ca-aa3d-1635b13ac1d9" providerId="ADAL" clId="{47F2CAA1-E3D0-2A49-8AAD-95A3044DDA49}" dt="2025-03-18T19:08:50.797" v="2099" actId="1037"/>
          <ac:spMkLst>
            <pc:docMk/>
            <pc:sldMk cId="307526640" sldId="2147479076"/>
            <ac:spMk id="202" creationId="{DADD95FA-38F6-9C1E-A82F-9ED4FDD99638}"/>
          </ac:spMkLst>
        </pc:spChg>
        <pc:spChg chg="add mod">
          <ac:chgData name="Erica Johansen" userId="83785632-4eb7-43ca-aa3d-1635b13ac1d9" providerId="ADAL" clId="{47F2CAA1-E3D0-2A49-8AAD-95A3044DDA49}" dt="2025-03-18T19:08:50.797" v="2099" actId="1037"/>
          <ac:spMkLst>
            <pc:docMk/>
            <pc:sldMk cId="307526640" sldId="2147479076"/>
            <ac:spMk id="203" creationId="{33465FD9-88A6-7D82-0530-153DF872F1CB}"/>
          </ac:spMkLst>
        </pc:spChg>
        <pc:spChg chg="add mod">
          <ac:chgData name="Erica Johansen" userId="83785632-4eb7-43ca-aa3d-1635b13ac1d9" providerId="ADAL" clId="{47F2CAA1-E3D0-2A49-8AAD-95A3044DDA49}" dt="2025-03-18T19:16:39.987" v="2195" actId="207"/>
          <ac:spMkLst>
            <pc:docMk/>
            <pc:sldMk cId="307526640" sldId="2147479076"/>
            <ac:spMk id="204" creationId="{AE66A9BB-086C-60A6-DC6F-4FF943EDBA14}"/>
          </ac:spMkLst>
        </pc:spChg>
        <pc:spChg chg="mod">
          <ac:chgData name="Erica Johansen" userId="83785632-4eb7-43ca-aa3d-1635b13ac1d9" providerId="ADAL" clId="{47F2CAA1-E3D0-2A49-8AAD-95A3044DDA49}" dt="2025-03-18T18:12:43.803" v="1293"/>
          <ac:spMkLst>
            <pc:docMk/>
            <pc:sldMk cId="307526640" sldId="2147479076"/>
            <ac:spMk id="206" creationId="{D23CF983-0CA8-A25D-FF3C-CE53C46B77A9}"/>
          </ac:spMkLst>
        </pc:spChg>
        <pc:spChg chg="mod">
          <ac:chgData name="Erica Johansen" userId="83785632-4eb7-43ca-aa3d-1635b13ac1d9" providerId="ADAL" clId="{47F2CAA1-E3D0-2A49-8AAD-95A3044DDA49}" dt="2025-03-18T18:12:43.803" v="1293"/>
          <ac:spMkLst>
            <pc:docMk/>
            <pc:sldMk cId="307526640" sldId="2147479076"/>
            <ac:spMk id="207" creationId="{8BB5D330-0707-93FE-4CE7-B02720EC6BC0}"/>
          </ac:spMkLst>
        </pc:spChg>
        <pc:spChg chg="add mod">
          <ac:chgData name="Erica Johansen" userId="83785632-4eb7-43ca-aa3d-1635b13ac1d9" providerId="ADAL" clId="{47F2CAA1-E3D0-2A49-8AAD-95A3044DDA49}" dt="2025-03-18T19:08:50.797" v="2099" actId="1037"/>
          <ac:spMkLst>
            <pc:docMk/>
            <pc:sldMk cId="307526640" sldId="2147479076"/>
            <ac:spMk id="208" creationId="{E74AF4CE-9F92-4425-0DFD-F689C0B7F9D9}"/>
          </ac:spMkLst>
        </pc:spChg>
        <pc:spChg chg="add mod">
          <ac:chgData name="Erica Johansen" userId="83785632-4eb7-43ca-aa3d-1635b13ac1d9" providerId="ADAL" clId="{47F2CAA1-E3D0-2A49-8AAD-95A3044DDA49}" dt="2025-03-18T19:08:50.797" v="2099" actId="1037"/>
          <ac:spMkLst>
            <pc:docMk/>
            <pc:sldMk cId="307526640" sldId="2147479076"/>
            <ac:spMk id="209" creationId="{7DEB5ECA-DB6E-6982-ADFB-05172E6979D1}"/>
          </ac:spMkLst>
        </pc:spChg>
        <pc:spChg chg="mod topLvl">
          <ac:chgData name="Erica Johansen" userId="83785632-4eb7-43ca-aa3d-1635b13ac1d9" providerId="ADAL" clId="{47F2CAA1-E3D0-2A49-8AAD-95A3044DDA49}" dt="2025-03-18T18:19:08.060" v="1395" actId="12789"/>
          <ac:spMkLst>
            <pc:docMk/>
            <pc:sldMk cId="307526640" sldId="2147479076"/>
            <ac:spMk id="211" creationId="{2EDE825F-3B62-39D5-57FF-80F76D4A425C}"/>
          </ac:spMkLst>
        </pc:spChg>
        <pc:spChg chg="del mod topLvl">
          <ac:chgData name="Erica Johansen" userId="83785632-4eb7-43ca-aa3d-1635b13ac1d9" providerId="ADAL" clId="{47F2CAA1-E3D0-2A49-8AAD-95A3044DDA49}" dt="2025-03-18T18:18:49.337" v="1379" actId="478"/>
          <ac:spMkLst>
            <pc:docMk/>
            <pc:sldMk cId="307526640" sldId="2147479076"/>
            <ac:spMk id="212" creationId="{9E2F9A7F-C799-55C6-509C-612F0A269C89}"/>
          </ac:spMkLst>
        </pc:spChg>
        <pc:spChg chg="mod">
          <ac:chgData name="Erica Johansen" userId="83785632-4eb7-43ca-aa3d-1635b13ac1d9" providerId="ADAL" clId="{47F2CAA1-E3D0-2A49-8AAD-95A3044DDA49}" dt="2025-03-18T19:00:56.573" v="1985" actId="1076"/>
          <ac:spMkLst>
            <pc:docMk/>
            <pc:sldMk cId="307526640" sldId="2147479076"/>
            <ac:spMk id="216" creationId="{E2881824-2CA4-C9D4-E42F-655C6C5D5F4C}"/>
          </ac:spMkLst>
        </pc:spChg>
        <pc:spChg chg="mod">
          <ac:chgData name="Erica Johansen" userId="83785632-4eb7-43ca-aa3d-1635b13ac1d9" providerId="ADAL" clId="{47F2CAA1-E3D0-2A49-8AAD-95A3044DDA49}" dt="2025-03-18T18:18:52.726" v="1381" actId="207"/>
          <ac:spMkLst>
            <pc:docMk/>
            <pc:sldMk cId="307526640" sldId="2147479076"/>
            <ac:spMk id="217" creationId="{5C69E13E-2FBE-41F7-FE18-B1139FBB6A90}"/>
          </ac:spMkLst>
        </pc:spChg>
        <pc:spChg chg="mod">
          <ac:chgData name="Erica Johansen" userId="83785632-4eb7-43ca-aa3d-1635b13ac1d9" providerId="ADAL" clId="{47F2CAA1-E3D0-2A49-8AAD-95A3044DDA49}" dt="2025-03-18T18:18:52.726" v="1381" actId="207"/>
          <ac:spMkLst>
            <pc:docMk/>
            <pc:sldMk cId="307526640" sldId="2147479076"/>
            <ac:spMk id="218" creationId="{33CFC30A-17A8-FE79-6381-7A659A2658A4}"/>
          </ac:spMkLst>
        </pc:spChg>
        <pc:spChg chg="mod">
          <ac:chgData name="Erica Johansen" userId="83785632-4eb7-43ca-aa3d-1635b13ac1d9" providerId="ADAL" clId="{47F2CAA1-E3D0-2A49-8AAD-95A3044DDA49}" dt="2025-03-18T18:18:52.726" v="1381" actId="207"/>
          <ac:spMkLst>
            <pc:docMk/>
            <pc:sldMk cId="307526640" sldId="2147479076"/>
            <ac:spMk id="219" creationId="{E2E3E5DE-2755-0A5A-2918-7B05B4D0B971}"/>
          </ac:spMkLst>
        </pc:spChg>
        <pc:spChg chg="mod">
          <ac:chgData name="Erica Johansen" userId="83785632-4eb7-43ca-aa3d-1635b13ac1d9" providerId="ADAL" clId="{47F2CAA1-E3D0-2A49-8AAD-95A3044DDA49}" dt="2025-03-18T18:18:52.726" v="1381" actId="207"/>
          <ac:spMkLst>
            <pc:docMk/>
            <pc:sldMk cId="307526640" sldId="2147479076"/>
            <ac:spMk id="220" creationId="{48ED88A1-063E-7F5E-9735-A5FB58E41C63}"/>
          </ac:spMkLst>
        </pc:spChg>
        <pc:spChg chg="mod">
          <ac:chgData name="Erica Johansen" userId="83785632-4eb7-43ca-aa3d-1635b13ac1d9" providerId="ADAL" clId="{47F2CAA1-E3D0-2A49-8AAD-95A3044DDA49}" dt="2025-03-18T19:00:56.573" v="1985" actId="1076"/>
          <ac:spMkLst>
            <pc:docMk/>
            <pc:sldMk cId="307526640" sldId="2147479076"/>
            <ac:spMk id="223" creationId="{889B3737-2BD6-985E-703D-7A7B3569A539}"/>
          </ac:spMkLst>
        </pc:spChg>
        <pc:spChg chg="mod">
          <ac:chgData name="Erica Johansen" userId="83785632-4eb7-43ca-aa3d-1635b13ac1d9" providerId="ADAL" clId="{47F2CAA1-E3D0-2A49-8AAD-95A3044DDA49}" dt="2025-03-18T18:19:48.721" v="1400" actId="207"/>
          <ac:spMkLst>
            <pc:docMk/>
            <pc:sldMk cId="307526640" sldId="2147479076"/>
            <ac:spMk id="224" creationId="{7BCEB26B-540C-8EC6-F71F-1D02FF31BDBA}"/>
          </ac:spMkLst>
        </pc:spChg>
        <pc:spChg chg="add mod">
          <ac:chgData name="Erica Johansen" userId="83785632-4eb7-43ca-aa3d-1635b13ac1d9" providerId="ADAL" clId="{47F2CAA1-E3D0-2A49-8AAD-95A3044DDA49}" dt="2025-03-18T19:08:50.797" v="2099" actId="1037"/>
          <ac:spMkLst>
            <pc:docMk/>
            <pc:sldMk cId="307526640" sldId="2147479076"/>
            <ac:spMk id="225" creationId="{AED30A4E-5C88-66E6-5BB4-0A0F6555D251}"/>
          </ac:spMkLst>
        </pc:spChg>
        <pc:spChg chg="add mod">
          <ac:chgData name="Erica Johansen" userId="83785632-4eb7-43ca-aa3d-1635b13ac1d9" providerId="ADAL" clId="{47F2CAA1-E3D0-2A49-8AAD-95A3044DDA49}" dt="2025-03-18T19:08:50.797" v="2099" actId="1037"/>
          <ac:spMkLst>
            <pc:docMk/>
            <pc:sldMk cId="307526640" sldId="2147479076"/>
            <ac:spMk id="226" creationId="{66C4E132-D405-BA7C-6F1F-78953DE00D41}"/>
          </ac:spMkLst>
        </pc:spChg>
        <pc:spChg chg="add del mod">
          <ac:chgData name="Erica Johansen" userId="83785632-4eb7-43ca-aa3d-1635b13ac1d9" providerId="ADAL" clId="{47F2CAA1-E3D0-2A49-8AAD-95A3044DDA49}" dt="2025-03-18T18:24:10.825" v="1505" actId="478"/>
          <ac:spMkLst>
            <pc:docMk/>
            <pc:sldMk cId="307526640" sldId="2147479076"/>
            <ac:spMk id="227" creationId="{F4A1622D-C1FF-304B-45FB-674A680A665C}"/>
          </ac:spMkLst>
        </pc:spChg>
        <pc:spChg chg="add mod">
          <ac:chgData name="Erica Johansen" userId="83785632-4eb7-43ca-aa3d-1635b13ac1d9" providerId="ADAL" clId="{47F2CAA1-E3D0-2A49-8AAD-95A3044DDA49}" dt="2025-03-18T18:35:22.667" v="1575" actId="1076"/>
          <ac:spMkLst>
            <pc:docMk/>
            <pc:sldMk cId="307526640" sldId="2147479076"/>
            <ac:spMk id="228" creationId="{78FDA8C2-C7FD-E6FC-A8BF-9390160E0B12}"/>
          </ac:spMkLst>
        </pc:spChg>
        <pc:spChg chg="add del mod">
          <ac:chgData name="Erica Johansen" userId="83785632-4eb7-43ca-aa3d-1635b13ac1d9" providerId="ADAL" clId="{47F2CAA1-E3D0-2A49-8AAD-95A3044DDA49}" dt="2025-03-18T19:10:23.153" v="2116" actId="1035"/>
          <ac:spMkLst>
            <pc:docMk/>
            <pc:sldMk cId="307526640" sldId="2147479076"/>
            <ac:spMk id="234" creationId="{D7CEDDCB-9CF4-11B1-01E3-3D242CA9AE6D}"/>
          </ac:spMkLst>
        </pc:spChg>
        <pc:spChg chg="add del mod">
          <ac:chgData name="Erica Johansen" userId="83785632-4eb7-43ca-aa3d-1635b13ac1d9" providerId="ADAL" clId="{47F2CAA1-E3D0-2A49-8AAD-95A3044DDA49}" dt="2025-03-18T18:39:04.447" v="1626" actId="478"/>
          <ac:spMkLst>
            <pc:docMk/>
            <pc:sldMk cId="307526640" sldId="2147479076"/>
            <ac:spMk id="235" creationId="{1F4CC079-3367-BD78-D57A-990A214ED7AA}"/>
          </ac:spMkLst>
        </pc:spChg>
        <pc:spChg chg="add del mod">
          <ac:chgData name="Erica Johansen" userId="83785632-4eb7-43ca-aa3d-1635b13ac1d9" providerId="ADAL" clId="{47F2CAA1-E3D0-2A49-8AAD-95A3044DDA49}" dt="2025-03-18T18:46:52.941" v="1717" actId="478"/>
          <ac:spMkLst>
            <pc:docMk/>
            <pc:sldMk cId="307526640" sldId="2147479076"/>
            <ac:spMk id="236" creationId="{1B285FD5-2DB5-A158-7529-1F576EC5F0E7}"/>
          </ac:spMkLst>
        </pc:spChg>
        <pc:spChg chg="add mod">
          <ac:chgData name="Erica Johansen" userId="83785632-4eb7-43ca-aa3d-1635b13ac1d9" providerId="ADAL" clId="{47F2CAA1-E3D0-2A49-8AAD-95A3044DDA49}" dt="2025-03-18T19:10:23.153" v="2116" actId="1035"/>
          <ac:spMkLst>
            <pc:docMk/>
            <pc:sldMk cId="307526640" sldId="2147479076"/>
            <ac:spMk id="237" creationId="{0F4419BB-DC96-D099-6DE5-149F8AFDB7BE}"/>
          </ac:spMkLst>
        </pc:spChg>
        <pc:spChg chg="mod">
          <ac:chgData name="Erica Johansen" userId="83785632-4eb7-43ca-aa3d-1635b13ac1d9" providerId="ADAL" clId="{47F2CAA1-E3D0-2A49-8AAD-95A3044DDA49}" dt="2025-03-18T18:42:23.351" v="1697"/>
          <ac:spMkLst>
            <pc:docMk/>
            <pc:sldMk cId="307526640" sldId="2147479076"/>
            <ac:spMk id="239" creationId="{FA79F998-E950-0DE1-B671-6C7F39866B60}"/>
          </ac:spMkLst>
        </pc:spChg>
        <pc:spChg chg="mod">
          <ac:chgData name="Erica Johansen" userId="83785632-4eb7-43ca-aa3d-1635b13ac1d9" providerId="ADAL" clId="{47F2CAA1-E3D0-2A49-8AAD-95A3044DDA49}" dt="2025-03-18T18:42:23.351" v="1697"/>
          <ac:spMkLst>
            <pc:docMk/>
            <pc:sldMk cId="307526640" sldId="2147479076"/>
            <ac:spMk id="241" creationId="{C64EB19D-6B27-4A49-6DFC-B6E596B63B98}"/>
          </ac:spMkLst>
        </pc:spChg>
        <pc:spChg chg="mod">
          <ac:chgData name="Erica Johansen" userId="83785632-4eb7-43ca-aa3d-1635b13ac1d9" providerId="ADAL" clId="{47F2CAA1-E3D0-2A49-8AAD-95A3044DDA49}" dt="2025-03-18T18:42:23.351" v="1697"/>
          <ac:spMkLst>
            <pc:docMk/>
            <pc:sldMk cId="307526640" sldId="2147479076"/>
            <ac:spMk id="242" creationId="{F248D70A-F17C-F4AC-7A56-51E4533C2F34}"/>
          </ac:spMkLst>
        </pc:spChg>
        <pc:spChg chg="mod">
          <ac:chgData name="Erica Johansen" userId="83785632-4eb7-43ca-aa3d-1635b13ac1d9" providerId="ADAL" clId="{47F2CAA1-E3D0-2A49-8AAD-95A3044DDA49}" dt="2025-03-18T18:42:23.351" v="1697"/>
          <ac:spMkLst>
            <pc:docMk/>
            <pc:sldMk cId="307526640" sldId="2147479076"/>
            <ac:spMk id="243" creationId="{0B609A0F-1966-1A80-FF8A-931D1C5BBA7C}"/>
          </ac:spMkLst>
        </pc:spChg>
        <pc:spChg chg="mod">
          <ac:chgData name="Erica Johansen" userId="83785632-4eb7-43ca-aa3d-1635b13ac1d9" providerId="ADAL" clId="{47F2CAA1-E3D0-2A49-8AAD-95A3044DDA49}" dt="2025-03-18T18:42:23.351" v="1697"/>
          <ac:spMkLst>
            <pc:docMk/>
            <pc:sldMk cId="307526640" sldId="2147479076"/>
            <ac:spMk id="244" creationId="{25BAF066-9CB9-F065-AF4D-9DB58D7E424D}"/>
          </ac:spMkLst>
        </pc:spChg>
        <pc:spChg chg="mod">
          <ac:chgData name="Erica Johansen" userId="83785632-4eb7-43ca-aa3d-1635b13ac1d9" providerId="ADAL" clId="{47F2CAA1-E3D0-2A49-8AAD-95A3044DDA49}" dt="2025-03-18T18:42:23.351" v="1697"/>
          <ac:spMkLst>
            <pc:docMk/>
            <pc:sldMk cId="307526640" sldId="2147479076"/>
            <ac:spMk id="245" creationId="{D64C2519-4DF5-74E6-BF9B-35ACF33B0AFD}"/>
          </ac:spMkLst>
        </pc:spChg>
        <pc:spChg chg="mod">
          <ac:chgData name="Erica Johansen" userId="83785632-4eb7-43ca-aa3d-1635b13ac1d9" providerId="ADAL" clId="{47F2CAA1-E3D0-2A49-8AAD-95A3044DDA49}" dt="2025-03-18T18:42:23.351" v="1697"/>
          <ac:spMkLst>
            <pc:docMk/>
            <pc:sldMk cId="307526640" sldId="2147479076"/>
            <ac:spMk id="246" creationId="{2212C30A-6BA3-C9B5-2CFC-81B0EB892B86}"/>
          </ac:spMkLst>
        </pc:spChg>
        <pc:spChg chg="mod">
          <ac:chgData name="Erica Johansen" userId="83785632-4eb7-43ca-aa3d-1635b13ac1d9" providerId="ADAL" clId="{47F2CAA1-E3D0-2A49-8AAD-95A3044DDA49}" dt="2025-03-18T18:42:23.351" v="1697"/>
          <ac:spMkLst>
            <pc:docMk/>
            <pc:sldMk cId="307526640" sldId="2147479076"/>
            <ac:spMk id="247" creationId="{9F03F9E4-F8E6-8E98-FA33-43FB585F864F}"/>
          </ac:spMkLst>
        </pc:spChg>
        <pc:spChg chg="mod">
          <ac:chgData name="Erica Johansen" userId="83785632-4eb7-43ca-aa3d-1635b13ac1d9" providerId="ADAL" clId="{47F2CAA1-E3D0-2A49-8AAD-95A3044DDA49}" dt="2025-03-18T18:42:23.351" v="1697"/>
          <ac:spMkLst>
            <pc:docMk/>
            <pc:sldMk cId="307526640" sldId="2147479076"/>
            <ac:spMk id="248" creationId="{BEC8B523-5ECA-26D8-B089-D68822ED4F56}"/>
          </ac:spMkLst>
        </pc:spChg>
        <pc:spChg chg="add mod">
          <ac:chgData name="Erica Johansen" userId="83785632-4eb7-43ca-aa3d-1635b13ac1d9" providerId="ADAL" clId="{47F2CAA1-E3D0-2A49-8AAD-95A3044DDA49}" dt="2025-03-18T19:16:10.347" v="2193" actId="12788"/>
          <ac:spMkLst>
            <pc:docMk/>
            <pc:sldMk cId="307526640" sldId="2147479076"/>
            <ac:spMk id="249" creationId="{6CC9A89F-62BC-4DF0-A1F9-32517CA5A05F}"/>
          </ac:spMkLst>
        </pc:spChg>
        <pc:spChg chg="add mod">
          <ac:chgData name="Erica Johansen" userId="83785632-4eb7-43ca-aa3d-1635b13ac1d9" providerId="ADAL" clId="{47F2CAA1-E3D0-2A49-8AAD-95A3044DDA49}" dt="2025-03-18T19:16:10.347" v="2193" actId="12788"/>
          <ac:spMkLst>
            <pc:docMk/>
            <pc:sldMk cId="307526640" sldId="2147479076"/>
            <ac:spMk id="250" creationId="{2F8F2AFD-95C4-1EE8-5D8B-2DDBC811CB56}"/>
          </ac:spMkLst>
        </pc:spChg>
        <pc:spChg chg="mod topLvl">
          <ac:chgData name="Erica Johansen" userId="83785632-4eb7-43ca-aa3d-1635b13ac1d9" providerId="ADAL" clId="{47F2CAA1-E3D0-2A49-8AAD-95A3044DDA49}" dt="2025-03-18T19:15:56.670" v="2189" actId="12789"/>
          <ac:spMkLst>
            <pc:docMk/>
            <pc:sldMk cId="307526640" sldId="2147479076"/>
            <ac:spMk id="252" creationId="{123629D9-4113-D888-89B0-B9A72A64000E}"/>
          </ac:spMkLst>
        </pc:spChg>
        <pc:spChg chg="mod">
          <ac:chgData name="Erica Johansen" userId="83785632-4eb7-43ca-aa3d-1635b13ac1d9" providerId="ADAL" clId="{47F2CAA1-E3D0-2A49-8AAD-95A3044DDA49}" dt="2025-03-18T18:48:14.389" v="1725" actId="571"/>
          <ac:spMkLst>
            <pc:docMk/>
            <pc:sldMk cId="307526640" sldId="2147479076"/>
            <ac:spMk id="254" creationId="{52EB3E8B-1241-B973-0EB0-27BEC5E75ACD}"/>
          </ac:spMkLst>
        </pc:spChg>
        <pc:spChg chg="mod">
          <ac:chgData name="Erica Johansen" userId="83785632-4eb7-43ca-aa3d-1635b13ac1d9" providerId="ADAL" clId="{47F2CAA1-E3D0-2A49-8AAD-95A3044DDA49}" dt="2025-03-18T18:48:14.389" v="1725" actId="571"/>
          <ac:spMkLst>
            <pc:docMk/>
            <pc:sldMk cId="307526640" sldId="2147479076"/>
            <ac:spMk id="255" creationId="{F6A93DE9-C55C-A77A-4116-64EDE9BAFE91}"/>
          </ac:spMkLst>
        </pc:spChg>
        <pc:spChg chg="mod">
          <ac:chgData name="Erica Johansen" userId="83785632-4eb7-43ca-aa3d-1635b13ac1d9" providerId="ADAL" clId="{47F2CAA1-E3D0-2A49-8AAD-95A3044DDA49}" dt="2025-03-18T18:48:14.389" v="1725" actId="571"/>
          <ac:spMkLst>
            <pc:docMk/>
            <pc:sldMk cId="307526640" sldId="2147479076"/>
            <ac:spMk id="256" creationId="{611F9F05-FB82-6C32-28BD-EE1E46C0503A}"/>
          </ac:spMkLst>
        </pc:spChg>
        <pc:spChg chg="mod">
          <ac:chgData name="Erica Johansen" userId="83785632-4eb7-43ca-aa3d-1635b13ac1d9" providerId="ADAL" clId="{47F2CAA1-E3D0-2A49-8AAD-95A3044DDA49}" dt="2025-03-18T18:48:14.389" v="1725" actId="571"/>
          <ac:spMkLst>
            <pc:docMk/>
            <pc:sldMk cId="307526640" sldId="2147479076"/>
            <ac:spMk id="257" creationId="{DD7CBC23-2751-A6C7-A68C-DE20B6E518BF}"/>
          </ac:spMkLst>
        </pc:spChg>
        <pc:spChg chg="mod">
          <ac:chgData name="Erica Johansen" userId="83785632-4eb7-43ca-aa3d-1635b13ac1d9" providerId="ADAL" clId="{47F2CAA1-E3D0-2A49-8AAD-95A3044DDA49}" dt="2025-03-18T18:48:14.389" v="1725" actId="571"/>
          <ac:spMkLst>
            <pc:docMk/>
            <pc:sldMk cId="307526640" sldId="2147479076"/>
            <ac:spMk id="258" creationId="{89F429BC-333A-E05B-223D-1D03F3465883}"/>
          </ac:spMkLst>
        </pc:spChg>
        <pc:spChg chg="mod">
          <ac:chgData name="Erica Johansen" userId="83785632-4eb7-43ca-aa3d-1635b13ac1d9" providerId="ADAL" clId="{47F2CAA1-E3D0-2A49-8AAD-95A3044DDA49}" dt="2025-03-18T18:58:18.125" v="1936" actId="207"/>
          <ac:spMkLst>
            <pc:docMk/>
            <pc:sldMk cId="307526640" sldId="2147479076"/>
            <ac:spMk id="259" creationId="{2C708F4D-E617-BB33-CEFD-B2397AC72D65}"/>
          </ac:spMkLst>
        </pc:spChg>
        <pc:spChg chg="mod">
          <ac:chgData name="Erica Johansen" userId="83785632-4eb7-43ca-aa3d-1635b13ac1d9" providerId="ADAL" clId="{47F2CAA1-E3D0-2A49-8AAD-95A3044DDA49}" dt="2025-03-18T18:48:14.389" v="1725" actId="571"/>
          <ac:spMkLst>
            <pc:docMk/>
            <pc:sldMk cId="307526640" sldId="2147479076"/>
            <ac:spMk id="260" creationId="{6FAD4CED-AD55-CC06-F781-57D5EDEF93B9}"/>
          </ac:spMkLst>
        </pc:spChg>
        <pc:spChg chg="add del mod">
          <ac:chgData name="Erica Johansen" userId="83785632-4eb7-43ca-aa3d-1635b13ac1d9" providerId="ADAL" clId="{47F2CAA1-E3D0-2A49-8AAD-95A3044DDA49}" dt="2025-03-18T18:54:24.049" v="1863" actId="6264"/>
          <ac:spMkLst>
            <pc:docMk/>
            <pc:sldMk cId="307526640" sldId="2147479076"/>
            <ac:spMk id="262" creationId="{7875C73C-4E68-0214-1E8E-98FB2710908F}"/>
          </ac:spMkLst>
        </pc:spChg>
        <pc:spChg chg="add del mod">
          <ac:chgData name="Erica Johansen" userId="83785632-4eb7-43ca-aa3d-1635b13ac1d9" providerId="ADAL" clId="{47F2CAA1-E3D0-2A49-8AAD-95A3044DDA49}" dt="2025-03-18T18:54:24.049" v="1863" actId="6264"/>
          <ac:spMkLst>
            <pc:docMk/>
            <pc:sldMk cId="307526640" sldId="2147479076"/>
            <ac:spMk id="263" creationId="{0878E1DE-0117-69D6-E8C6-17DFE3B9CC1D}"/>
          </ac:spMkLst>
        </pc:spChg>
        <pc:spChg chg="add del mod">
          <ac:chgData name="Erica Johansen" userId="83785632-4eb7-43ca-aa3d-1635b13ac1d9" providerId="ADAL" clId="{47F2CAA1-E3D0-2A49-8AAD-95A3044DDA49}" dt="2025-03-18T18:54:24.049" v="1863" actId="6264"/>
          <ac:spMkLst>
            <pc:docMk/>
            <pc:sldMk cId="307526640" sldId="2147479076"/>
            <ac:spMk id="264" creationId="{8B517F7F-1E30-0613-48B5-18EDE385AF23}"/>
          </ac:spMkLst>
        </pc:spChg>
        <pc:spChg chg="add del">
          <ac:chgData name="Erica Johansen" userId="83785632-4eb7-43ca-aa3d-1635b13ac1d9" providerId="ADAL" clId="{47F2CAA1-E3D0-2A49-8AAD-95A3044DDA49}" dt="2025-03-18T18:56:34.610" v="1887" actId="478"/>
          <ac:spMkLst>
            <pc:docMk/>
            <pc:sldMk cId="307526640" sldId="2147479076"/>
            <ac:spMk id="265" creationId="{F0AE87A8-F83C-F2F8-BDE5-EF5A2CF41091}"/>
          </ac:spMkLst>
        </pc:spChg>
        <pc:spChg chg="add mod">
          <ac:chgData name="Erica Johansen" userId="83785632-4eb7-43ca-aa3d-1635b13ac1d9" providerId="ADAL" clId="{47F2CAA1-E3D0-2A49-8AAD-95A3044DDA49}" dt="2025-03-18T19:09:35.197" v="2107" actId="1037"/>
          <ac:spMkLst>
            <pc:docMk/>
            <pc:sldMk cId="307526640" sldId="2147479076"/>
            <ac:spMk id="266" creationId="{322A03D2-A022-417E-4E86-FCF5B4C7A6AA}"/>
          </ac:spMkLst>
        </pc:spChg>
        <pc:spChg chg="add mod">
          <ac:chgData name="Erica Johansen" userId="83785632-4eb7-43ca-aa3d-1635b13ac1d9" providerId="ADAL" clId="{47F2CAA1-E3D0-2A49-8AAD-95A3044DDA49}" dt="2025-03-18T19:09:35.197" v="2107" actId="1037"/>
          <ac:spMkLst>
            <pc:docMk/>
            <pc:sldMk cId="307526640" sldId="2147479076"/>
            <ac:spMk id="267" creationId="{ED082379-AF4A-1F80-5AC3-CEAF2E00AA91}"/>
          </ac:spMkLst>
        </pc:spChg>
        <pc:spChg chg="add del mod">
          <ac:chgData name="Erica Johansen" userId="83785632-4eb7-43ca-aa3d-1635b13ac1d9" providerId="ADAL" clId="{47F2CAA1-E3D0-2A49-8AAD-95A3044DDA49}" dt="2025-03-18T18:59:19.562" v="1962" actId="478"/>
          <ac:spMkLst>
            <pc:docMk/>
            <pc:sldMk cId="307526640" sldId="2147479076"/>
            <ac:spMk id="268" creationId="{8F09C7AF-08EF-60FF-17B8-88040FA46960}"/>
          </ac:spMkLst>
        </pc:spChg>
        <pc:spChg chg="add mod">
          <ac:chgData name="Erica Johansen" userId="83785632-4eb7-43ca-aa3d-1635b13ac1d9" providerId="ADAL" clId="{47F2CAA1-E3D0-2A49-8AAD-95A3044DDA49}" dt="2025-03-18T19:09:35.197" v="2107" actId="1037"/>
          <ac:spMkLst>
            <pc:docMk/>
            <pc:sldMk cId="307526640" sldId="2147479076"/>
            <ac:spMk id="269" creationId="{052AE2A3-E41D-6BEC-22C0-5B34A94BB07B}"/>
          </ac:spMkLst>
        </pc:spChg>
        <pc:spChg chg="mod">
          <ac:chgData name="Erica Johansen" userId="83785632-4eb7-43ca-aa3d-1635b13ac1d9" providerId="ADAL" clId="{47F2CAA1-E3D0-2A49-8AAD-95A3044DDA49}" dt="2025-03-18T19:02:53.521" v="2005"/>
          <ac:spMkLst>
            <pc:docMk/>
            <pc:sldMk cId="307526640" sldId="2147479076"/>
            <ac:spMk id="275" creationId="{5AA7A274-DC21-B188-51B3-AE32922FAF3C}"/>
          </ac:spMkLst>
        </pc:spChg>
        <pc:spChg chg="mod">
          <ac:chgData name="Erica Johansen" userId="83785632-4eb7-43ca-aa3d-1635b13ac1d9" providerId="ADAL" clId="{47F2CAA1-E3D0-2A49-8AAD-95A3044DDA49}" dt="2025-03-18T19:02:53.521" v="2005"/>
          <ac:spMkLst>
            <pc:docMk/>
            <pc:sldMk cId="307526640" sldId="2147479076"/>
            <ac:spMk id="277" creationId="{1FE8614E-A2BF-A440-666C-6B1E89DAFC2A}"/>
          </ac:spMkLst>
        </pc:spChg>
        <pc:spChg chg="mod">
          <ac:chgData name="Erica Johansen" userId="83785632-4eb7-43ca-aa3d-1635b13ac1d9" providerId="ADAL" clId="{47F2CAA1-E3D0-2A49-8AAD-95A3044DDA49}" dt="2025-03-18T19:02:53.521" v="2005"/>
          <ac:spMkLst>
            <pc:docMk/>
            <pc:sldMk cId="307526640" sldId="2147479076"/>
            <ac:spMk id="278" creationId="{3A43BE4C-FDE6-B210-99E8-A923D6638AD9}"/>
          </ac:spMkLst>
        </pc:spChg>
        <pc:spChg chg="mod">
          <ac:chgData name="Erica Johansen" userId="83785632-4eb7-43ca-aa3d-1635b13ac1d9" providerId="ADAL" clId="{47F2CAA1-E3D0-2A49-8AAD-95A3044DDA49}" dt="2025-03-18T19:02:53.521" v="2005"/>
          <ac:spMkLst>
            <pc:docMk/>
            <pc:sldMk cId="307526640" sldId="2147479076"/>
            <ac:spMk id="279" creationId="{2B7AEB81-313A-D49E-FABD-48C9C44217E0}"/>
          </ac:spMkLst>
        </pc:spChg>
        <pc:spChg chg="mod">
          <ac:chgData name="Erica Johansen" userId="83785632-4eb7-43ca-aa3d-1635b13ac1d9" providerId="ADAL" clId="{47F2CAA1-E3D0-2A49-8AAD-95A3044DDA49}" dt="2025-03-18T19:02:53.521" v="2005"/>
          <ac:spMkLst>
            <pc:docMk/>
            <pc:sldMk cId="307526640" sldId="2147479076"/>
            <ac:spMk id="280" creationId="{C2D2F1B7-6BFA-74CA-818E-CE642B4CE2AF}"/>
          </ac:spMkLst>
        </pc:spChg>
        <pc:spChg chg="mod">
          <ac:chgData name="Erica Johansen" userId="83785632-4eb7-43ca-aa3d-1635b13ac1d9" providerId="ADAL" clId="{47F2CAA1-E3D0-2A49-8AAD-95A3044DDA49}" dt="2025-03-18T19:02:53.521" v="2005"/>
          <ac:spMkLst>
            <pc:docMk/>
            <pc:sldMk cId="307526640" sldId="2147479076"/>
            <ac:spMk id="281" creationId="{25189360-079D-194D-2CBB-736DD5D6C8EB}"/>
          </ac:spMkLst>
        </pc:spChg>
        <pc:spChg chg="mod">
          <ac:chgData name="Erica Johansen" userId="83785632-4eb7-43ca-aa3d-1635b13ac1d9" providerId="ADAL" clId="{47F2CAA1-E3D0-2A49-8AAD-95A3044DDA49}" dt="2025-03-18T19:02:53.521" v="2005"/>
          <ac:spMkLst>
            <pc:docMk/>
            <pc:sldMk cId="307526640" sldId="2147479076"/>
            <ac:spMk id="282" creationId="{05CEEAD2-6C8C-ED09-07F4-0527DB0EB3D0}"/>
          </ac:spMkLst>
        </pc:spChg>
        <pc:spChg chg="mod">
          <ac:chgData name="Erica Johansen" userId="83785632-4eb7-43ca-aa3d-1635b13ac1d9" providerId="ADAL" clId="{47F2CAA1-E3D0-2A49-8AAD-95A3044DDA49}" dt="2025-03-18T19:02:53.521" v="2005"/>
          <ac:spMkLst>
            <pc:docMk/>
            <pc:sldMk cId="307526640" sldId="2147479076"/>
            <ac:spMk id="283" creationId="{8B79FA65-0743-875B-1BEA-D5577A3D4A7D}"/>
          </ac:spMkLst>
        </pc:spChg>
        <pc:spChg chg="mod">
          <ac:chgData name="Erica Johansen" userId="83785632-4eb7-43ca-aa3d-1635b13ac1d9" providerId="ADAL" clId="{47F2CAA1-E3D0-2A49-8AAD-95A3044DDA49}" dt="2025-03-18T19:02:53.521" v="2005"/>
          <ac:spMkLst>
            <pc:docMk/>
            <pc:sldMk cId="307526640" sldId="2147479076"/>
            <ac:spMk id="286" creationId="{55BBBADA-77F8-60B4-7CC1-C3DCEAB62057}"/>
          </ac:spMkLst>
        </pc:spChg>
        <pc:spChg chg="mod">
          <ac:chgData name="Erica Johansen" userId="83785632-4eb7-43ca-aa3d-1635b13ac1d9" providerId="ADAL" clId="{47F2CAA1-E3D0-2A49-8AAD-95A3044DDA49}" dt="2025-03-18T19:02:53.521" v="2005"/>
          <ac:spMkLst>
            <pc:docMk/>
            <pc:sldMk cId="307526640" sldId="2147479076"/>
            <ac:spMk id="287" creationId="{A1DB2CCC-D66E-92CF-257F-B1E6BC904C70}"/>
          </ac:spMkLst>
        </pc:spChg>
        <pc:spChg chg="mod">
          <ac:chgData name="Erica Johansen" userId="83785632-4eb7-43ca-aa3d-1635b13ac1d9" providerId="ADAL" clId="{47F2CAA1-E3D0-2A49-8AAD-95A3044DDA49}" dt="2025-03-18T19:15:37.168" v="2185" actId="27803"/>
          <ac:spMkLst>
            <pc:docMk/>
            <pc:sldMk cId="307526640" sldId="2147479076"/>
            <ac:spMk id="312" creationId="{10A9323B-FD26-9DD2-AF16-D58635856FAB}"/>
          </ac:spMkLst>
        </pc:spChg>
        <pc:spChg chg="mod">
          <ac:chgData name="Erica Johansen" userId="83785632-4eb7-43ca-aa3d-1635b13ac1d9" providerId="ADAL" clId="{47F2CAA1-E3D0-2A49-8AAD-95A3044DDA49}" dt="2025-03-18T19:15:37.168" v="2185" actId="27803"/>
          <ac:spMkLst>
            <pc:docMk/>
            <pc:sldMk cId="307526640" sldId="2147479076"/>
            <ac:spMk id="313" creationId="{2C689752-99C5-E954-5B17-9EC39A5963E4}"/>
          </ac:spMkLst>
        </pc:spChg>
        <pc:spChg chg="mod">
          <ac:chgData name="Erica Johansen" userId="83785632-4eb7-43ca-aa3d-1635b13ac1d9" providerId="ADAL" clId="{47F2CAA1-E3D0-2A49-8AAD-95A3044DDA49}" dt="2025-03-18T19:15:37.168" v="2185" actId="27803"/>
          <ac:spMkLst>
            <pc:docMk/>
            <pc:sldMk cId="307526640" sldId="2147479076"/>
            <ac:spMk id="314" creationId="{32451701-5969-31F7-62AE-F05AA2239279}"/>
          </ac:spMkLst>
        </pc:spChg>
        <pc:spChg chg="mod">
          <ac:chgData name="Erica Johansen" userId="83785632-4eb7-43ca-aa3d-1635b13ac1d9" providerId="ADAL" clId="{47F2CAA1-E3D0-2A49-8AAD-95A3044DDA49}" dt="2025-03-18T19:15:37.168" v="2185" actId="27803"/>
          <ac:spMkLst>
            <pc:docMk/>
            <pc:sldMk cId="307526640" sldId="2147479076"/>
            <ac:spMk id="315" creationId="{A2B56B72-0495-14AD-8731-E2F803DF0A4A}"/>
          </ac:spMkLst>
        </pc:spChg>
        <pc:spChg chg="mod">
          <ac:chgData name="Erica Johansen" userId="83785632-4eb7-43ca-aa3d-1635b13ac1d9" providerId="ADAL" clId="{47F2CAA1-E3D0-2A49-8AAD-95A3044DDA49}" dt="2025-03-18T19:15:37.168" v="2185" actId="27803"/>
          <ac:spMkLst>
            <pc:docMk/>
            <pc:sldMk cId="307526640" sldId="2147479076"/>
            <ac:spMk id="316" creationId="{1507B13A-1BF4-78E9-4084-81C8D7775C93}"/>
          </ac:spMkLst>
        </pc:spChg>
        <pc:spChg chg="mod">
          <ac:chgData name="Erica Johansen" userId="83785632-4eb7-43ca-aa3d-1635b13ac1d9" providerId="ADAL" clId="{47F2CAA1-E3D0-2A49-8AAD-95A3044DDA49}" dt="2025-03-18T19:15:37.168" v="2185" actId="27803"/>
          <ac:spMkLst>
            <pc:docMk/>
            <pc:sldMk cId="307526640" sldId="2147479076"/>
            <ac:spMk id="317" creationId="{11F1DD77-6AE4-D744-DE89-0979BC7B8B00}"/>
          </ac:spMkLst>
        </pc:spChg>
        <pc:spChg chg="mod">
          <ac:chgData name="Erica Johansen" userId="83785632-4eb7-43ca-aa3d-1635b13ac1d9" providerId="ADAL" clId="{47F2CAA1-E3D0-2A49-8AAD-95A3044DDA49}" dt="2025-03-18T19:15:37.168" v="2185" actId="27803"/>
          <ac:spMkLst>
            <pc:docMk/>
            <pc:sldMk cId="307526640" sldId="2147479076"/>
            <ac:spMk id="318" creationId="{13885AC3-086B-ECD4-604A-079903181E06}"/>
          </ac:spMkLst>
        </pc:spChg>
        <pc:spChg chg="mod">
          <ac:chgData name="Erica Johansen" userId="83785632-4eb7-43ca-aa3d-1635b13ac1d9" providerId="ADAL" clId="{47F2CAA1-E3D0-2A49-8AAD-95A3044DDA49}" dt="2025-03-18T19:15:37.168" v="2185" actId="27803"/>
          <ac:spMkLst>
            <pc:docMk/>
            <pc:sldMk cId="307526640" sldId="2147479076"/>
            <ac:spMk id="319" creationId="{F4758B6A-4457-8044-5B2E-35FDE15056D4}"/>
          </ac:spMkLst>
        </pc:spChg>
        <pc:spChg chg="mod">
          <ac:chgData name="Erica Johansen" userId="83785632-4eb7-43ca-aa3d-1635b13ac1d9" providerId="ADAL" clId="{47F2CAA1-E3D0-2A49-8AAD-95A3044DDA49}" dt="2025-03-18T19:15:37.168" v="2185" actId="27803"/>
          <ac:spMkLst>
            <pc:docMk/>
            <pc:sldMk cId="307526640" sldId="2147479076"/>
            <ac:spMk id="320" creationId="{37EE7DD0-CC81-024C-71BD-C2084FD5A79A}"/>
          </ac:spMkLst>
        </pc:spChg>
        <pc:spChg chg="add mod">
          <ac:chgData name="Erica Johansen" userId="83785632-4eb7-43ca-aa3d-1635b13ac1d9" providerId="ADAL" clId="{47F2CAA1-E3D0-2A49-8AAD-95A3044DDA49}" dt="2025-03-18T19:44:09.900" v="2518" actId="207"/>
          <ac:spMkLst>
            <pc:docMk/>
            <pc:sldMk cId="307526640" sldId="2147479076"/>
            <ac:spMk id="322" creationId="{A67C512C-046F-D66F-DDC2-45FE0284E556}"/>
          </ac:spMkLst>
        </pc:spChg>
        <pc:grpChg chg="add del">
          <ac:chgData name="Erica Johansen" userId="83785632-4eb7-43ca-aa3d-1635b13ac1d9" providerId="ADAL" clId="{47F2CAA1-E3D0-2A49-8AAD-95A3044DDA49}" dt="2025-03-18T16:47:03.487" v="118" actId="165"/>
          <ac:grpSpMkLst>
            <pc:docMk/>
            <pc:sldMk cId="307526640" sldId="2147479076"/>
            <ac:grpSpMk id="9" creationId="{6E53B100-EEAC-1036-55F1-1F53E6D7D96A}"/>
          </ac:grpSpMkLst>
        </pc:grpChg>
        <pc:grpChg chg="del">
          <ac:chgData name="Erica Johansen" userId="83785632-4eb7-43ca-aa3d-1635b13ac1d9" providerId="ADAL" clId="{47F2CAA1-E3D0-2A49-8AAD-95A3044DDA49}" dt="2025-03-18T16:47:43.453" v="131" actId="478"/>
          <ac:grpSpMkLst>
            <pc:docMk/>
            <pc:sldMk cId="307526640" sldId="2147479076"/>
            <ac:grpSpMk id="10" creationId="{B2C4B88A-04DD-E2C8-D6D1-301692EE9737}"/>
          </ac:grpSpMkLst>
        </pc:grpChg>
        <pc:grpChg chg="del">
          <ac:chgData name="Erica Johansen" userId="83785632-4eb7-43ca-aa3d-1635b13ac1d9" providerId="ADAL" clId="{47F2CAA1-E3D0-2A49-8AAD-95A3044DDA49}" dt="2025-03-18T16:47:43.453" v="131" actId="478"/>
          <ac:grpSpMkLst>
            <pc:docMk/>
            <pc:sldMk cId="307526640" sldId="2147479076"/>
            <ac:grpSpMk id="13" creationId="{C118D740-E710-A719-C2AC-2F63E3FBF30C}"/>
          </ac:grpSpMkLst>
        </pc:grpChg>
        <pc:grpChg chg="del">
          <ac:chgData name="Erica Johansen" userId="83785632-4eb7-43ca-aa3d-1635b13ac1d9" providerId="ADAL" clId="{47F2CAA1-E3D0-2A49-8AAD-95A3044DDA49}" dt="2025-03-18T16:47:43.453" v="131" actId="478"/>
          <ac:grpSpMkLst>
            <pc:docMk/>
            <pc:sldMk cId="307526640" sldId="2147479076"/>
            <ac:grpSpMk id="16" creationId="{11DFEEB6-6713-A748-129E-FE6FF01D72A6}"/>
          </ac:grpSpMkLst>
        </pc:grpChg>
        <pc:grpChg chg="del">
          <ac:chgData name="Erica Johansen" userId="83785632-4eb7-43ca-aa3d-1635b13ac1d9" providerId="ADAL" clId="{47F2CAA1-E3D0-2A49-8AAD-95A3044DDA49}" dt="2025-03-18T16:47:43.453" v="131" actId="478"/>
          <ac:grpSpMkLst>
            <pc:docMk/>
            <pc:sldMk cId="307526640" sldId="2147479076"/>
            <ac:grpSpMk id="19" creationId="{423CA70D-FD3D-5167-BF7D-17134E85E90F}"/>
          </ac:grpSpMkLst>
        </pc:grpChg>
        <pc:grpChg chg="add mod">
          <ac:chgData name="Erica Johansen" userId="83785632-4eb7-43ca-aa3d-1635b13ac1d9" providerId="ADAL" clId="{47F2CAA1-E3D0-2A49-8AAD-95A3044DDA49}" dt="2025-03-18T19:11:09.879" v="2149" actId="1035"/>
          <ac:grpSpMkLst>
            <pc:docMk/>
            <pc:sldMk cId="307526640" sldId="2147479076"/>
            <ac:grpSpMk id="31" creationId="{06F0A1EE-BC98-7792-C82B-DAC02F1AEA41}"/>
          </ac:grpSpMkLst>
        </pc:grpChg>
        <pc:grpChg chg="add mod">
          <ac:chgData name="Erica Johansen" userId="83785632-4eb7-43ca-aa3d-1635b13ac1d9" providerId="ADAL" clId="{47F2CAA1-E3D0-2A49-8AAD-95A3044DDA49}" dt="2025-03-18T19:04:57.159" v="2025" actId="207"/>
          <ac:grpSpMkLst>
            <pc:docMk/>
            <pc:sldMk cId="307526640" sldId="2147479076"/>
            <ac:grpSpMk id="32" creationId="{5D2CF1BA-F3E1-CD0A-12FF-99F10FE3CF61}"/>
          </ac:grpSpMkLst>
        </pc:grpChg>
        <pc:grpChg chg="add mod">
          <ac:chgData name="Erica Johansen" userId="83785632-4eb7-43ca-aa3d-1635b13ac1d9" providerId="ADAL" clId="{47F2CAA1-E3D0-2A49-8AAD-95A3044DDA49}" dt="2025-03-18T19:13:07.176" v="2170" actId="1076"/>
          <ac:grpSpMkLst>
            <pc:docMk/>
            <pc:sldMk cId="307526640" sldId="2147479076"/>
            <ac:grpSpMk id="35" creationId="{F864A24C-C338-B64B-8891-8B90C9CBA198}"/>
          </ac:grpSpMkLst>
        </pc:grpChg>
        <pc:grpChg chg="add mod">
          <ac:chgData name="Erica Johansen" userId="83785632-4eb7-43ca-aa3d-1635b13ac1d9" providerId="ADAL" clId="{47F2CAA1-E3D0-2A49-8AAD-95A3044DDA49}" dt="2025-03-18T19:11:49.566" v="2157" actId="1076"/>
          <ac:grpSpMkLst>
            <pc:docMk/>
            <pc:sldMk cId="307526640" sldId="2147479076"/>
            <ac:grpSpMk id="38" creationId="{40AEB8BD-AE7E-606B-5973-C292A8CA8A31}"/>
          </ac:grpSpMkLst>
        </pc:grpChg>
        <pc:grpChg chg="add mod">
          <ac:chgData name="Erica Johansen" userId="83785632-4eb7-43ca-aa3d-1635b13ac1d9" providerId="ADAL" clId="{47F2CAA1-E3D0-2A49-8AAD-95A3044DDA49}" dt="2025-03-18T19:12:06.680" v="2160" actId="1076"/>
          <ac:grpSpMkLst>
            <pc:docMk/>
            <pc:sldMk cId="307526640" sldId="2147479076"/>
            <ac:grpSpMk id="41" creationId="{91E0A791-8D7A-1E7D-42D8-F1CB4754E2B7}"/>
          </ac:grpSpMkLst>
        </pc:grpChg>
        <pc:grpChg chg="add del mod">
          <ac:chgData name="Erica Johansen" userId="83785632-4eb7-43ca-aa3d-1635b13ac1d9" providerId="ADAL" clId="{47F2CAA1-E3D0-2A49-8AAD-95A3044DDA49}" dt="2025-03-18T17:22:38.423" v="409" actId="165"/>
          <ac:grpSpMkLst>
            <pc:docMk/>
            <pc:sldMk cId="307526640" sldId="2147479076"/>
            <ac:grpSpMk id="45" creationId="{48E8F652-8A0A-88F2-45A6-278371128459}"/>
          </ac:grpSpMkLst>
        </pc:grpChg>
        <pc:grpChg chg="mod topLvl">
          <ac:chgData name="Erica Johansen" userId="83785632-4eb7-43ca-aa3d-1635b13ac1d9" providerId="ADAL" clId="{47F2CAA1-E3D0-2A49-8AAD-95A3044DDA49}" dt="2025-03-18T17:41:14.475" v="761" actId="165"/>
          <ac:grpSpMkLst>
            <pc:docMk/>
            <pc:sldMk cId="307526640" sldId="2147479076"/>
            <ac:grpSpMk id="46" creationId="{FB2CB649-5E09-52C5-59CA-01CD05C9CDFC}"/>
          </ac:grpSpMkLst>
        </pc:grpChg>
        <pc:grpChg chg="mod topLvl">
          <ac:chgData name="Erica Johansen" userId="83785632-4eb7-43ca-aa3d-1635b13ac1d9" providerId="ADAL" clId="{47F2CAA1-E3D0-2A49-8AAD-95A3044DDA49}" dt="2025-03-18T17:41:14.475" v="761" actId="165"/>
          <ac:grpSpMkLst>
            <pc:docMk/>
            <pc:sldMk cId="307526640" sldId="2147479076"/>
            <ac:grpSpMk id="47" creationId="{3BF09DD4-967F-52B8-D468-A24E69C1A634}"/>
          </ac:grpSpMkLst>
        </pc:grpChg>
        <pc:grpChg chg="mod">
          <ac:chgData name="Erica Johansen" userId="83785632-4eb7-43ca-aa3d-1635b13ac1d9" providerId="ADAL" clId="{47F2CAA1-E3D0-2A49-8AAD-95A3044DDA49}" dt="2025-03-18T16:50:53.454" v="318"/>
          <ac:grpSpMkLst>
            <pc:docMk/>
            <pc:sldMk cId="307526640" sldId="2147479076"/>
            <ac:grpSpMk id="54" creationId="{CC943382-8360-820C-D98D-7B808CE3AB42}"/>
          </ac:grpSpMkLst>
        </pc:grpChg>
        <pc:grpChg chg="add del mod">
          <ac:chgData name="Erica Johansen" userId="83785632-4eb7-43ca-aa3d-1635b13ac1d9" providerId="ADAL" clId="{47F2CAA1-E3D0-2A49-8AAD-95A3044DDA49}" dt="2025-03-18T17:22:38.423" v="409" actId="165"/>
          <ac:grpSpMkLst>
            <pc:docMk/>
            <pc:sldMk cId="307526640" sldId="2147479076"/>
            <ac:grpSpMk id="62" creationId="{B1F50603-FC4E-09FC-2028-E249FFE69EF6}"/>
          </ac:grpSpMkLst>
        </pc:grpChg>
        <pc:grpChg chg="del mod topLvl">
          <ac:chgData name="Erica Johansen" userId="83785632-4eb7-43ca-aa3d-1635b13ac1d9" providerId="ADAL" clId="{47F2CAA1-E3D0-2A49-8AAD-95A3044DDA49}" dt="2025-03-18T17:23:20.214" v="419" actId="165"/>
          <ac:grpSpMkLst>
            <pc:docMk/>
            <pc:sldMk cId="307526640" sldId="2147479076"/>
            <ac:grpSpMk id="63" creationId="{FC255E1F-1FE0-8956-425D-8DEE57A79B4B}"/>
          </ac:grpSpMkLst>
        </pc:grpChg>
        <pc:grpChg chg="del mod topLvl">
          <ac:chgData name="Erica Johansen" userId="83785632-4eb7-43ca-aa3d-1635b13ac1d9" providerId="ADAL" clId="{47F2CAA1-E3D0-2A49-8AAD-95A3044DDA49}" dt="2025-03-18T17:25:39.619" v="427" actId="165"/>
          <ac:grpSpMkLst>
            <pc:docMk/>
            <pc:sldMk cId="307526640" sldId="2147479076"/>
            <ac:grpSpMk id="64" creationId="{9C452CB7-6A35-655A-B03E-A01A02F5B8F2}"/>
          </ac:grpSpMkLst>
        </pc:grpChg>
        <pc:grpChg chg="del mod topLvl">
          <ac:chgData name="Erica Johansen" userId="83785632-4eb7-43ca-aa3d-1635b13ac1d9" providerId="ADAL" clId="{47F2CAA1-E3D0-2A49-8AAD-95A3044DDA49}" dt="2025-03-18T17:23:25.855" v="422" actId="478"/>
          <ac:grpSpMkLst>
            <pc:docMk/>
            <pc:sldMk cId="307526640" sldId="2147479076"/>
            <ac:grpSpMk id="68" creationId="{ECDE9B4F-29BB-F99B-78D4-CA55C090D756}"/>
          </ac:grpSpMkLst>
        </pc:grpChg>
        <pc:grpChg chg="mod">
          <ac:chgData name="Erica Johansen" userId="83785632-4eb7-43ca-aa3d-1635b13ac1d9" providerId="ADAL" clId="{47F2CAA1-E3D0-2A49-8AAD-95A3044DDA49}" dt="2025-03-18T17:30:06.071" v="490" actId="12789"/>
          <ac:grpSpMkLst>
            <pc:docMk/>
            <pc:sldMk cId="307526640" sldId="2147479076"/>
            <ac:grpSpMk id="82" creationId="{25A347CC-B6C4-59E2-14F6-3D22F478E10C}"/>
          </ac:grpSpMkLst>
        </pc:grpChg>
        <pc:grpChg chg="mod">
          <ac:chgData name="Erica Johansen" userId="83785632-4eb7-43ca-aa3d-1635b13ac1d9" providerId="ADAL" clId="{47F2CAA1-E3D0-2A49-8AAD-95A3044DDA49}" dt="2025-03-18T17:29:56.586" v="488" actId="1037"/>
          <ac:grpSpMkLst>
            <pc:docMk/>
            <pc:sldMk cId="307526640" sldId="2147479076"/>
            <ac:grpSpMk id="90" creationId="{88708042-E1F4-6C5C-D09D-9FE30E7DEC4A}"/>
          </ac:grpSpMkLst>
        </pc:grpChg>
        <pc:grpChg chg="mod">
          <ac:chgData name="Erica Johansen" userId="83785632-4eb7-43ca-aa3d-1635b13ac1d9" providerId="ADAL" clId="{47F2CAA1-E3D0-2A49-8AAD-95A3044DDA49}" dt="2025-03-18T17:28:39.982" v="463" actId="207"/>
          <ac:grpSpMkLst>
            <pc:docMk/>
            <pc:sldMk cId="307526640" sldId="2147479076"/>
            <ac:grpSpMk id="92" creationId="{88161E1E-BBE2-18E1-1748-D7F5590CADB1}"/>
          </ac:grpSpMkLst>
        </pc:grpChg>
        <pc:grpChg chg="add mod topLvl">
          <ac:chgData name="Erica Johansen" userId="83785632-4eb7-43ca-aa3d-1635b13ac1d9" providerId="ADAL" clId="{47F2CAA1-E3D0-2A49-8AAD-95A3044DDA49}" dt="2025-03-18T17:41:14.475" v="761" actId="165"/>
          <ac:grpSpMkLst>
            <pc:docMk/>
            <pc:sldMk cId="307526640" sldId="2147479076"/>
            <ac:grpSpMk id="98" creationId="{EC4EA577-00B4-8887-0600-D06AF1E3292E}"/>
          </ac:grpSpMkLst>
        </pc:grpChg>
        <pc:grpChg chg="mod">
          <ac:chgData name="Erica Johansen" userId="83785632-4eb7-43ca-aa3d-1635b13ac1d9" providerId="ADAL" clId="{47F2CAA1-E3D0-2A49-8AAD-95A3044DDA49}" dt="2025-03-18T17:30:38.115" v="495" actId="12789"/>
          <ac:grpSpMkLst>
            <pc:docMk/>
            <pc:sldMk cId="307526640" sldId="2147479076"/>
            <ac:grpSpMk id="99" creationId="{47B49168-1BE1-8F5F-3FF3-EBE018E19581}"/>
          </ac:grpSpMkLst>
        </pc:grpChg>
        <pc:grpChg chg="add mod topLvl">
          <ac:chgData name="Erica Johansen" userId="83785632-4eb7-43ca-aa3d-1635b13ac1d9" providerId="ADAL" clId="{47F2CAA1-E3D0-2A49-8AAD-95A3044DDA49}" dt="2025-03-18T17:39:03.058" v="695" actId="14100"/>
          <ac:grpSpMkLst>
            <pc:docMk/>
            <pc:sldMk cId="307526640" sldId="2147479076"/>
            <ac:grpSpMk id="109" creationId="{ED14A65D-69FC-4581-9255-F83AE7BD42E5}"/>
          </ac:grpSpMkLst>
        </pc:grpChg>
        <pc:grpChg chg="add mod topLvl">
          <ac:chgData name="Erica Johansen" userId="83785632-4eb7-43ca-aa3d-1635b13ac1d9" providerId="ADAL" clId="{47F2CAA1-E3D0-2A49-8AAD-95A3044DDA49}" dt="2025-03-18T17:41:14.475" v="761" actId="165"/>
          <ac:grpSpMkLst>
            <pc:docMk/>
            <pc:sldMk cId="307526640" sldId="2147479076"/>
            <ac:grpSpMk id="110" creationId="{E11CA52E-590E-7741-8ECB-8416CA75C6A7}"/>
          </ac:grpSpMkLst>
        </pc:grpChg>
        <pc:grpChg chg="add mod topLvl">
          <ac:chgData name="Erica Johansen" userId="83785632-4eb7-43ca-aa3d-1635b13ac1d9" providerId="ADAL" clId="{47F2CAA1-E3D0-2A49-8AAD-95A3044DDA49}" dt="2025-03-18T17:39:03.058" v="695" actId="14100"/>
          <ac:grpSpMkLst>
            <pc:docMk/>
            <pc:sldMk cId="307526640" sldId="2147479076"/>
            <ac:grpSpMk id="112" creationId="{078FE9A1-8CC2-255B-9E9F-04E70CEABDA3}"/>
          </ac:grpSpMkLst>
        </pc:grpChg>
        <pc:grpChg chg="add del mod">
          <ac:chgData name="Erica Johansen" userId="83785632-4eb7-43ca-aa3d-1635b13ac1d9" providerId="ADAL" clId="{47F2CAA1-E3D0-2A49-8AAD-95A3044DDA49}" dt="2025-03-18T17:39:02.865" v="694" actId="165"/>
          <ac:grpSpMkLst>
            <pc:docMk/>
            <pc:sldMk cId="307526640" sldId="2147479076"/>
            <ac:grpSpMk id="118" creationId="{925CA632-7757-679A-B73D-0C5FA2878D94}"/>
          </ac:grpSpMkLst>
        </pc:grpChg>
        <pc:grpChg chg="add">
          <ac:chgData name="Erica Johansen" userId="83785632-4eb7-43ca-aa3d-1635b13ac1d9" providerId="ADAL" clId="{47F2CAA1-E3D0-2A49-8AAD-95A3044DDA49}" dt="2025-03-18T17:40:44.869" v="755" actId="164"/>
          <ac:grpSpMkLst>
            <pc:docMk/>
            <pc:sldMk cId="307526640" sldId="2147479076"/>
            <ac:grpSpMk id="119" creationId="{0355FCFE-1EF6-C94D-A289-CCC017785A5B}"/>
          </ac:grpSpMkLst>
        </pc:grpChg>
        <pc:grpChg chg="add del mod">
          <ac:chgData name="Erica Johansen" userId="83785632-4eb7-43ca-aa3d-1635b13ac1d9" providerId="ADAL" clId="{47F2CAA1-E3D0-2A49-8AAD-95A3044DDA49}" dt="2025-03-18T17:46:57.845" v="881" actId="478"/>
          <ac:grpSpMkLst>
            <pc:docMk/>
            <pc:sldMk cId="307526640" sldId="2147479076"/>
            <ac:grpSpMk id="122" creationId="{229D6134-D614-3721-85A8-095B0FD1DF21}"/>
          </ac:grpSpMkLst>
        </pc:grpChg>
        <pc:grpChg chg="add del">
          <ac:chgData name="Erica Johansen" userId="83785632-4eb7-43ca-aa3d-1635b13ac1d9" providerId="ADAL" clId="{47F2CAA1-E3D0-2A49-8AAD-95A3044DDA49}" dt="2025-03-18T17:46:57.845" v="881" actId="478"/>
          <ac:grpSpMkLst>
            <pc:docMk/>
            <pc:sldMk cId="307526640" sldId="2147479076"/>
            <ac:grpSpMk id="125" creationId="{1EF88427-E9F9-5468-4AAD-CA1A5CFAB7C1}"/>
          </ac:grpSpMkLst>
        </pc:grpChg>
        <pc:grpChg chg="add del mod">
          <ac:chgData name="Erica Johansen" userId="83785632-4eb7-43ca-aa3d-1635b13ac1d9" providerId="ADAL" clId="{47F2CAA1-E3D0-2A49-8AAD-95A3044DDA49}" dt="2025-03-18T17:46:57.845" v="881" actId="478"/>
          <ac:grpSpMkLst>
            <pc:docMk/>
            <pc:sldMk cId="307526640" sldId="2147479076"/>
            <ac:grpSpMk id="129" creationId="{1B69689F-AA27-2D8F-C0C0-3FB12A65D4EE}"/>
          </ac:grpSpMkLst>
        </pc:grpChg>
        <pc:grpChg chg="mod">
          <ac:chgData name="Erica Johansen" userId="83785632-4eb7-43ca-aa3d-1635b13ac1d9" providerId="ADAL" clId="{47F2CAA1-E3D0-2A49-8AAD-95A3044DDA49}" dt="2025-03-18T17:44:13.828" v="787" actId="1076"/>
          <ac:grpSpMkLst>
            <pc:docMk/>
            <pc:sldMk cId="307526640" sldId="2147479076"/>
            <ac:grpSpMk id="132" creationId="{59C20CD8-A596-8CFA-C2EE-9B892041EE77}"/>
          </ac:grpSpMkLst>
        </pc:grpChg>
        <pc:grpChg chg="mod topLvl">
          <ac:chgData name="Erica Johansen" userId="83785632-4eb7-43ca-aa3d-1635b13ac1d9" providerId="ADAL" clId="{47F2CAA1-E3D0-2A49-8AAD-95A3044DDA49}" dt="2025-03-18T18:31:40.912" v="1546" actId="207"/>
          <ac:grpSpMkLst>
            <pc:docMk/>
            <pc:sldMk cId="307526640" sldId="2147479076"/>
            <ac:grpSpMk id="159" creationId="{14B35221-6C80-3B22-C7D8-8022026DCFB7}"/>
          </ac:grpSpMkLst>
        </pc:grpChg>
        <pc:grpChg chg="del mod">
          <ac:chgData name="Erica Johansen" userId="83785632-4eb7-43ca-aa3d-1635b13ac1d9" providerId="ADAL" clId="{47F2CAA1-E3D0-2A49-8AAD-95A3044DDA49}" dt="2025-03-18T17:45:19.418" v="811" actId="478"/>
          <ac:grpSpMkLst>
            <pc:docMk/>
            <pc:sldMk cId="307526640" sldId="2147479076"/>
            <ac:grpSpMk id="163" creationId="{6AE71DB3-6809-EEF0-D180-ABAEE4A6EF98}"/>
          </ac:grpSpMkLst>
        </pc:grpChg>
        <pc:grpChg chg="del mod">
          <ac:chgData name="Erica Johansen" userId="83785632-4eb7-43ca-aa3d-1635b13ac1d9" providerId="ADAL" clId="{47F2CAA1-E3D0-2A49-8AAD-95A3044DDA49}" dt="2025-03-18T17:45:39.396" v="818" actId="478"/>
          <ac:grpSpMkLst>
            <pc:docMk/>
            <pc:sldMk cId="307526640" sldId="2147479076"/>
            <ac:grpSpMk id="188" creationId="{E059FAF7-C0D9-BFE9-A4CF-5756C64F9F72}"/>
          </ac:grpSpMkLst>
        </pc:grpChg>
        <pc:grpChg chg="add del mod">
          <ac:chgData name="Erica Johansen" userId="83785632-4eb7-43ca-aa3d-1635b13ac1d9" providerId="ADAL" clId="{47F2CAA1-E3D0-2A49-8AAD-95A3044DDA49}" dt="2025-03-18T18:31:37.556" v="1545" actId="165"/>
          <ac:grpSpMkLst>
            <pc:docMk/>
            <pc:sldMk cId="307526640" sldId="2147479076"/>
            <ac:grpSpMk id="191" creationId="{6A5BE50A-31CB-3BFB-3481-478E739E300F}"/>
          </ac:grpSpMkLst>
        </pc:grpChg>
        <pc:grpChg chg="add del mod">
          <ac:chgData name="Erica Johansen" userId="83785632-4eb7-43ca-aa3d-1635b13ac1d9" providerId="ADAL" clId="{47F2CAA1-E3D0-2A49-8AAD-95A3044DDA49}" dt="2025-03-18T18:31:37.556" v="1545" actId="165"/>
          <ac:grpSpMkLst>
            <pc:docMk/>
            <pc:sldMk cId="307526640" sldId="2147479076"/>
            <ac:grpSpMk id="196" creationId="{A5CE6FEA-9D05-7303-0F5B-607257C60968}"/>
          </ac:grpSpMkLst>
        </pc:grpChg>
        <pc:grpChg chg="add mod">
          <ac:chgData name="Erica Johansen" userId="83785632-4eb7-43ca-aa3d-1635b13ac1d9" providerId="ADAL" clId="{47F2CAA1-E3D0-2A49-8AAD-95A3044DDA49}" dt="2025-03-18T19:01:25.110" v="1988" actId="1076"/>
          <ac:grpSpMkLst>
            <pc:docMk/>
            <pc:sldMk cId="307526640" sldId="2147479076"/>
            <ac:grpSpMk id="205" creationId="{8D451AAA-C15F-8A63-7444-AB126A29F508}"/>
          </ac:grpSpMkLst>
        </pc:grpChg>
        <pc:grpChg chg="add del mod">
          <ac:chgData name="Erica Johansen" userId="83785632-4eb7-43ca-aa3d-1635b13ac1d9" providerId="ADAL" clId="{47F2CAA1-E3D0-2A49-8AAD-95A3044DDA49}" dt="2025-03-18T18:18:46.296" v="1378" actId="165"/>
          <ac:grpSpMkLst>
            <pc:docMk/>
            <pc:sldMk cId="307526640" sldId="2147479076"/>
            <ac:grpSpMk id="210" creationId="{AD02D166-5F4F-C7A6-ADD0-1C400FEC55AD}"/>
          </ac:grpSpMkLst>
        </pc:grpChg>
        <pc:grpChg chg="mod">
          <ac:chgData name="Erica Johansen" userId="83785632-4eb7-43ca-aa3d-1635b13ac1d9" providerId="ADAL" clId="{47F2CAA1-E3D0-2A49-8AAD-95A3044DDA49}" dt="2025-03-18T18:19:08.060" v="1395" actId="12789"/>
          <ac:grpSpMkLst>
            <pc:docMk/>
            <pc:sldMk cId="307526640" sldId="2147479076"/>
            <ac:grpSpMk id="215" creationId="{759A36B3-3406-EF8C-9722-F97644AD9B82}"/>
          </ac:grpSpMkLst>
        </pc:grpChg>
        <pc:grpChg chg="add mod">
          <ac:chgData name="Erica Johansen" userId="83785632-4eb7-43ca-aa3d-1635b13ac1d9" providerId="ADAL" clId="{47F2CAA1-E3D0-2A49-8AAD-95A3044DDA49}" dt="2025-03-18T19:01:25.110" v="1988" actId="1076"/>
          <ac:grpSpMkLst>
            <pc:docMk/>
            <pc:sldMk cId="307526640" sldId="2147479076"/>
            <ac:grpSpMk id="221" creationId="{01FB58EA-C9F9-9191-5146-A31A3C305082}"/>
          </ac:grpSpMkLst>
        </pc:grpChg>
        <pc:grpChg chg="add mod">
          <ac:chgData name="Erica Johansen" userId="83785632-4eb7-43ca-aa3d-1635b13ac1d9" providerId="ADAL" clId="{47F2CAA1-E3D0-2A49-8AAD-95A3044DDA49}" dt="2025-03-18T19:01:25.110" v="1988" actId="1076"/>
          <ac:grpSpMkLst>
            <pc:docMk/>
            <pc:sldMk cId="307526640" sldId="2147479076"/>
            <ac:grpSpMk id="222" creationId="{197E77A1-B960-3FA0-841F-A461AB697AC3}"/>
          </ac:grpSpMkLst>
        </pc:grpChg>
        <pc:grpChg chg="add mod">
          <ac:chgData name="Erica Johansen" userId="83785632-4eb7-43ca-aa3d-1635b13ac1d9" providerId="ADAL" clId="{47F2CAA1-E3D0-2A49-8AAD-95A3044DDA49}" dt="2025-03-18T19:10:23.153" v="2116" actId="1035"/>
          <ac:grpSpMkLst>
            <pc:docMk/>
            <pc:sldMk cId="307526640" sldId="2147479076"/>
            <ac:grpSpMk id="238" creationId="{9D821BB7-F843-215D-0020-9FB982E92648}"/>
          </ac:grpSpMkLst>
        </pc:grpChg>
        <pc:grpChg chg="del mod">
          <ac:chgData name="Erica Johansen" userId="83785632-4eb7-43ca-aa3d-1635b13ac1d9" providerId="ADAL" clId="{47F2CAA1-E3D0-2A49-8AAD-95A3044DDA49}" dt="2025-03-18T18:58:21.809" v="1937" actId="165"/>
          <ac:grpSpMkLst>
            <pc:docMk/>
            <pc:sldMk cId="307526640" sldId="2147479076"/>
            <ac:grpSpMk id="251" creationId="{28BB28BC-0EB5-29EB-9C81-C614B3B85BAB}"/>
          </ac:grpSpMkLst>
        </pc:grpChg>
        <pc:grpChg chg="del topLvl">
          <ac:chgData name="Erica Johansen" userId="83785632-4eb7-43ca-aa3d-1635b13ac1d9" providerId="ADAL" clId="{47F2CAA1-E3D0-2A49-8AAD-95A3044DDA49}" dt="2025-03-18T18:58:23.627" v="1938" actId="478"/>
          <ac:grpSpMkLst>
            <pc:docMk/>
            <pc:sldMk cId="307526640" sldId="2147479076"/>
            <ac:grpSpMk id="253" creationId="{C504E157-78CC-D89A-C7BE-3940154F5D83}"/>
          </ac:grpSpMkLst>
        </pc:grpChg>
        <pc:grpChg chg="add mod">
          <ac:chgData name="Erica Johansen" userId="83785632-4eb7-43ca-aa3d-1635b13ac1d9" providerId="ADAL" clId="{47F2CAA1-E3D0-2A49-8AAD-95A3044DDA49}" dt="2025-03-18T19:13:19.799" v="2171" actId="1076"/>
          <ac:grpSpMkLst>
            <pc:docMk/>
            <pc:sldMk cId="307526640" sldId="2147479076"/>
            <ac:grpSpMk id="270" creationId="{C79C44CF-B405-D0A9-A3D3-B0AC525CD72D}"/>
          </ac:grpSpMkLst>
        </pc:grpChg>
        <pc:grpChg chg="mod">
          <ac:chgData name="Erica Johansen" userId="83785632-4eb7-43ca-aa3d-1635b13ac1d9" providerId="ADAL" clId="{47F2CAA1-E3D0-2A49-8AAD-95A3044DDA49}" dt="2025-03-18T19:09:35.197" v="2107" actId="1037"/>
          <ac:grpSpMkLst>
            <pc:docMk/>
            <pc:sldMk cId="307526640" sldId="2147479076"/>
            <ac:grpSpMk id="274" creationId="{72D00490-BD5E-CA6E-9B3E-55AAE8621CAF}"/>
          </ac:grpSpMkLst>
        </pc:grpChg>
        <pc:grpChg chg="mod">
          <ac:chgData name="Erica Johansen" userId="83785632-4eb7-43ca-aa3d-1635b13ac1d9" providerId="ADAL" clId="{47F2CAA1-E3D0-2A49-8AAD-95A3044DDA49}" dt="2025-03-18T19:15:56.670" v="2189" actId="12789"/>
          <ac:grpSpMkLst>
            <pc:docMk/>
            <pc:sldMk cId="307526640" sldId="2147479076"/>
            <ac:grpSpMk id="310" creationId="{92007F90-DA01-96C1-0F92-331523EC1848}"/>
          </ac:grpSpMkLst>
        </pc:grpChg>
        <pc:grpChg chg="add mod">
          <ac:chgData name="Erica Johansen" userId="83785632-4eb7-43ca-aa3d-1635b13ac1d9" providerId="ADAL" clId="{47F2CAA1-E3D0-2A49-8AAD-95A3044DDA49}" dt="2025-03-18T19:16:13.614" v="2194" actId="1036"/>
          <ac:grpSpMkLst>
            <pc:docMk/>
            <pc:sldMk cId="307526640" sldId="2147479076"/>
            <ac:grpSpMk id="321" creationId="{98A86AA8-3133-4FC7-E586-35C251F6A634}"/>
          </ac:grpSpMkLst>
        </pc:grpChg>
        <pc:picChg chg="del topLvl">
          <ac:chgData name="Erica Johansen" userId="83785632-4eb7-43ca-aa3d-1635b13ac1d9" providerId="ADAL" clId="{47F2CAA1-E3D0-2A49-8AAD-95A3044DDA49}" dt="2025-03-18T16:47:05.730" v="119" actId="478"/>
          <ac:picMkLst>
            <pc:docMk/>
            <pc:sldMk cId="307526640" sldId="2147479076"/>
            <ac:picMk id="6" creationId="{6D9BEF8F-240E-8CE5-A06D-7DC44975B3FE}"/>
          </ac:picMkLst>
        </pc:picChg>
        <pc:picChg chg="del">
          <ac:chgData name="Erica Johansen" userId="83785632-4eb7-43ca-aa3d-1635b13ac1d9" providerId="ADAL" clId="{47F2CAA1-E3D0-2A49-8AAD-95A3044DDA49}" dt="2025-03-18T16:44:19.367" v="108" actId="478"/>
          <ac:picMkLst>
            <pc:docMk/>
            <pc:sldMk cId="307526640" sldId="2147479076"/>
            <ac:picMk id="23" creationId="{F1414A28-8D86-58A1-29F3-E3444AAA8616}"/>
          </ac:picMkLst>
        </pc:picChg>
        <pc:picChg chg="add del mod">
          <ac:chgData name="Erica Johansen" userId="83785632-4eb7-43ca-aa3d-1635b13ac1d9" providerId="ADAL" clId="{47F2CAA1-E3D0-2A49-8AAD-95A3044DDA49}" dt="2025-03-18T16:46:53.546" v="115" actId="27803"/>
          <ac:picMkLst>
            <pc:docMk/>
            <pc:sldMk cId="307526640" sldId="2147479076"/>
            <ac:picMk id="27" creationId="{FB6F1B67-6375-43BF-7738-EBD8DB60403F}"/>
          </ac:picMkLst>
        </pc:picChg>
        <pc:picChg chg="add del mod">
          <ac:chgData name="Erica Johansen" userId="83785632-4eb7-43ca-aa3d-1635b13ac1d9" providerId="ADAL" clId="{47F2CAA1-E3D0-2A49-8AAD-95A3044DDA49}" dt="2025-03-18T17:23:04.412" v="411" actId="27803"/>
          <ac:picMkLst>
            <pc:docMk/>
            <pc:sldMk cId="307526640" sldId="2147479076"/>
            <ac:picMk id="72" creationId="{6908AE15-113D-4EE8-9F7C-FCDE0DEB5B9F}"/>
          </ac:picMkLst>
        </pc:picChg>
        <pc:picChg chg="add del mod">
          <ac:chgData name="Erica Johansen" userId="83785632-4eb7-43ca-aa3d-1635b13ac1d9" providerId="ADAL" clId="{47F2CAA1-E3D0-2A49-8AAD-95A3044DDA49}" dt="2025-03-18T17:30:25.889" v="492" actId="27803"/>
          <ac:picMkLst>
            <pc:docMk/>
            <pc:sldMk cId="307526640" sldId="2147479076"/>
            <ac:picMk id="75" creationId="{D144D1E9-6E2D-D1C6-E3E7-1F3F5E088EAB}"/>
          </ac:picMkLst>
        </pc:picChg>
        <pc:picChg chg="add del mod">
          <ac:chgData name="Erica Johansen" userId="83785632-4eb7-43ca-aa3d-1635b13ac1d9" providerId="ADAL" clId="{47F2CAA1-E3D0-2A49-8AAD-95A3044DDA49}" dt="2025-03-18T17:26:44.591" v="442" actId="478"/>
          <ac:picMkLst>
            <pc:docMk/>
            <pc:sldMk cId="307526640" sldId="2147479076"/>
            <ac:picMk id="79" creationId="{144786B6-DBF3-F3E1-2310-CA917608B22D}"/>
          </ac:picMkLst>
        </pc:picChg>
        <pc:picChg chg="add del mod">
          <ac:chgData name="Erica Johansen" userId="83785632-4eb7-43ca-aa3d-1635b13ac1d9" providerId="ADAL" clId="{47F2CAA1-E3D0-2A49-8AAD-95A3044DDA49}" dt="2025-03-18T17:26:53.252" v="446" actId="27803"/>
          <ac:picMkLst>
            <pc:docMk/>
            <pc:sldMk cId="307526640" sldId="2147479076"/>
            <ac:picMk id="81" creationId="{DC17D9C5-9F58-77F5-7B82-482BC2AE1978}"/>
          </ac:picMkLst>
        </pc:picChg>
        <pc:picChg chg="add del mod">
          <ac:chgData name="Erica Johansen" userId="83785632-4eb7-43ca-aa3d-1635b13ac1d9" providerId="ADAL" clId="{47F2CAA1-E3D0-2A49-8AAD-95A3044DDA49}" dt="2025-03-18T17:28:32.926" v="453" actId="27803"/>
          <ac:picMkLst>
            <pc:docMk/>
            <pc:sldMk cId="307526640" sldId="2147479076"/>
            <ac:picMk id="89" creationId="{9431BC67-4CDC-0173-884B-D522E21B1910}"/>
          </ac:picMkLst>
        </pc:picChg>
        <pc:picChg chg="add del mod">
          <ac:chgData name="Erica Johansen" userId="83785632-4eb7-43ca-aa3d-1635b13ac1d9" providerId="ADAL" clId="{47F2CAA1-E3D0-2A49-8AAD-95A3044DDA49}" dt="2025-03-18T18:18:39.641" v="1377" actId="27803"/>
          <ac:picMkLst>
            <pc:docMk/>
            <pc:sldMk cId="307526640" sldId="2147479076"/>
            <ac:picMk id="214" creationId="{30934356-D97E-2E2C-EF01-221CEC79C6AA}"/>
          </ac:picMkLst>
        </pc:picChg>
        <pc:picChg chg="add del mod">
          <ac:chgData name="Erica Johansen" userId="83785632-4eb7-43ca-aa3d-1635b13ac1d9" providerId="ADAL" clId="{47F2CAA1-E3D0-2A49-8AAD-95A3044DDA49}" dt="2025-03-18T19:15:33.169" v="2184" actId="478"/>
          <ac:picMkLst>
            <pc:docMk/>
            <pc:sldMk cId="307526640" sldId="2147479076"/>
            <ac:picMk id="307" creationId="{714BF7E8-F15D-CC87-5DB1-DCB965C23F35}"/>
          </ac:picMkLst>
        </pc:picChg>
        <pc:picChg chg="add del mod">
          <ac:chgData name="Erica Johansen" userId="83785632-4eb7-43ca-aa3d-1635b13ac1d9" providerId="ADAL" clId="{47F2CAA1-E3D0-2A49-8AAD-95A3044DDA49}" dt="2025-03-18T19:15:37.168" v="2185" actId="27803"/>
          <ac:picMkLst>
            <pc:docMk/>
            <pc:sldMk cId="307526640" sldId="2147479076"/>
            <ac:picMk id="309" creationId="{6AF8D46D-6CAA-31B1-F9F5-F822C007B330}"/>
          </ac:picMkLst>
        </pc:picChg>
        <pc:cxnChg chg="del">
          <ac:chgData name="Erica Johansen" userId="83785632-4eb7-43ca-aa3d-1635b13ac1d9" providerId="ADAL" clId="{47F2CAA1-E3D0-2A49-8AAD-95A3044DDA49}" dt="2025-03-18T17:45:26.031" v="812" actId="478"/>
          <ac:cxnSpMkLst>
            <pc:docMk/>
            <pc:sldMk cId="307526640" sldId="2147479076"/>
            <ac:cxnSpMk id="151" creationId="{6511AA0A-8670-477B-6E6D-74DFC95411C3}"/>
          </ac:cxnSpMkLst>
        </pc:cxnChg>
        <pc:cxnChg chg="del">
          <ac:chgData name="Erica Johansen" userId="83785632-4eb7-43ca-aa3d-1635b13ac1d9" providerId="ADAL" clId="{47F2CAA1-E3D0-2A49-8AAD-95A3044DDA49}" dt="2025-03-18T17:45:27.904" v="813" actId="478"/>
          <ac:cxnSpMkLst>
            <pc:docMk/>
            <pc:sldMk cId="307526640" sldId="2147479076"/>
            <ac:cxnSpMk id="158" creationId="{F70D9F12-6F45-1B0E-E61A-32C3F6020B30}"/>
          </ac:cxnSpMkLst>
        </pc:cxnChg>
        <pc:cxnChg chg="add mod">
          <ac:chgData name="Erica Johansen" userId="83785632-4eb7-43ca-aa3d-1635b13ac1d9" providerId="ADAL" clId="{47F2CAA1-E3D0-2A49-8AAD-95A3044DDA49}" dt="2025-03-18T19:01:25.110" v="1988" actId="1076"/>
          <ac:cxnSpMkLst>
            <pc:docMk/>
            <pc:sldMk cId="307526640" sldId="2147479076"/>
            <ac:cxnSpMk id="229" creationId="{FF38FDBA-4AFF-0CC5-A7E6-BC21EA9B0C20}"/>
          </ac:cxnSpMkLst>
        </pc:cxnChg>
        <pc:cxnChg chg="add mod">
          <ac:chgData name="Erica Johansen" userId="83785632-4eb7-43ca-aa3d-1635b13ac1d9" providerId="ADAL" clId="{47F2CAA1-E3D0-2A49-8AAD-95A3044DDA49}" dt="2025-03-18T19:10:27.126" v="2117" actId="14100"/>
          <ac:cxnSpMkLst>
            <pc:docMk/>
            <pc:sldMk cId="307526640" sldId="2147479076"/>
            <ac:cxnSpMk id="232" creationId="{3526D555-DDEE-C879-5C81-AFBACD68E2C9}"/>
          </ac:cxnSpMkLst>
        </pc:cxnChg>
        <pc:cxnChg chg="add mod">
          <ac:chgData name="Erica Johansen" userId="83785632-4eb7-43ca-aa3d-1635b13ac1d9" providerId="ADAL" clId="{47F2CAA1-E3D0-2A49-8AAD-95A3044DDA49}" dt="2025-03-18T19:09:35.197" v="2107" actId="1037"/>
          <ac:cxnSpMkLst>
            <pc:docMk/>
            <pc:sldMk cId="307526640" sldId="2147479076"/>
            <ac:cxnSpMk id="272" creationId="{8122D9E7-DE0B-4E6A-C646-872CCE25504C}"/>
          </ac:cxnSpMkLst>
        </pc:cxnChg>
        <pc:cxnChg chg="add mod">
          <ac:chgData name="Erica Johansen" userId="83785632-4eb7-43ca-aa3d-1635b13ac1d9" providerId="ADAL" clId="{47F2CAA1-E3D0-2A49-8AAD-95A3044DDA49}" dt="2025-03-18T19:10:06.094" v="2112" actId="14100"/>
          <ac:cxnSpMkLst>
            <pc:docMk/>
            <pc:sldMk cId="307526640" sldId="2147479076"/>
            <ac:cxnSpMk id="289" creationId="{D9659DE2-59AB-9C2F-EF53-FC3BECF1988F}"/>
          </ac:cxnSpMkLst>
        </pc:cxnChg>
        <pc:cxnChg chg="add del mod">
          <ac:chgData name="Erica Johansen" userId="83785632-4eb7-43ca-aa3d-1635b13ac1d9" providerId="ADAL" clId="{47F2CAA1-E3D0-2A49-8AAD-95A3044DDA49}" dt="2025-03-18T19:08:09.884" v="2082" actId="478"/>
          <ac:cxnSpMkLst>
            <pc:docMk/>
            <pc:sldMk cId="307526640" sldId="2147479076"/>
            <ac:cxnSpMk id="291" creationId="{92CCDD20-47DD-75BF-B062-89262DD50B6A}"/>
          </ac:cxnSpMkLst>
        </pc:cxnChg>
        <pc:cxnChg chg="add mod">
          <ac:chgData name="Erica Johansen" userId="83785632-4eb7-43ca-aa3d-1635b13ac1d9" providerId="ADAL" clId="{47F2CAA1-E3D0-2A49-8AAD-95A3044DDA49}" dt="2025-03-18T19:09:28.340" v="2103" actId="14100"/>
          <ac:cxnSpMkLst>
            <pc:docMk/>
            <pc:sldMk cId="307526640" sldId="2147479076"/>
            <ac:cxnSpMk id="294" creationId="{2A9D29D7-A073-E2E6-B255-9BE33EF8C083}"/>
          </ac:cxnSpMkLst>
        </pc:cxnChg>
      </pc:sldChg>
      <pc:sldChg chg="addSp delSp modSp mod">
        <pc:chgData name="Erica Johansen" userId="83785632-4eb7-43ca-aa3d-1635b13ac1d9" providerId="ADAL" clId="{47F2CAA1-E3D0-2A49-8AAD-95A3044DDA49}" dt="2025-03-19T17:15:31.425" v="6978" actId="14100"/>
        <pc:sldMkLst>
          <pc:docMk/>
          <pc:sldMk cId="3513752002" sldId="2147479080"/>
        </pc:sldMkLst>
        <pc:spChg chg="add del mod">
          <ac:chgData name="Erica Johansen" userId="83785632-4eb7-43ca-aa3d-1635b13ac1d9" providerId="ADAL" clId="{47F2CAA1-E3D0-2A49-8AAD-95A3044DDA49}" dt="2025-03-19T17:15:31.425" v="6978" actId="14100"/>
          <ac:spMkLst>
            <pc:docMk/>
            <pc:sldMk cId="3513752002" sldId="2147479080"/>
            <ac:spMk id="3" creationId="{96DEFADD-8CC9-2A8A-3A47-FACF1DC420C9}"/>
          </ac:spMkLst>
        </pc:spChg>
        <pc:spChg chg="mod">
          <ac:chgData name="Erica Johansen" userId="83785632-4eb7-43ca-aa3d-1635b13ac1d9" providerId="ADAL" clId="{47F2CAA1-E3D0-2A49-8AAD-95A3044DDA49}" dt="2025-03-19T17:15:27.025" v="6977" actId="207"/>
          <ac:spMkLst>
            <pc:docMk/>
            <pc:sldMk cId="3513752002" sldId="2147479080"/>
            <ac:spMk id="9" creationId="{3ADD7856-FBAC-F3A1-21DF-A5607CC019DF}"/>
          </ac:spMkLst>
        </pc:spChg>
        <pc:picChg chg="mod">
          <ac:chgData name="Erica Johansen" userId="83785632-4eb7-43ca-aa3d-1635b13ac1d9" providerId="ADAL" clId="{47F2CAA1-E3D0-2A49-8AAD-95A3044DDA49}" dt="2025-03-19T17:14:27.430" v="6943" actId="12789"/>
          <ac:picMkLst>
            <pc:docMk/>
            <pc:sldMk cId="3513752002" sldId="2147479080"/>
            <ac:picMk id="7" creationId="{E6F7FA90-1917-B2E4-4A89-47BF299B07A0}"/>
          </ac:picMkLst>
        </pc:picChg>
      </pc:sldChg>
      <pc:sldChg chg="modSp mod">
        <pc:chgData name="Erica Johansen" userId="83785632-4eb7-43ca-aa3d-1635b13ac1d9" providerId="ADAL" clId="{47F2CAA1-E3D0-2A49-8AAD-95A3044DDA49}" dt="2025-03-19T17:58:42.911" v="7511" actId="1076"/>
        <pc:sldMkLst>
          <pc:docMk/>
          <pc:sldMk cId="2454498481" sldId="2147479088"/>
        </pc:sldMkLst>
        <pc:spChg chg="mod">
          <ac:chgData name="Erica Johansen" userId="83785632-4eb7-43ca-aa3d-1635b13ac1d9" providerId="ADAL" clId="{47F2CAA1-E3D0-2A49-8AAD-95A3044DDA49}" dt="2025-03-19T17:58:42.911" v="7511" actId="1076"/>
          <ac:spMkLst>
            <pc:docMk/>
            <pc:sldMk cId="2454498481" sldId="2147479088"/>
            <ac:spMk id="26" creationId="{3D8D7AEF-EE45-0A2C-EC6D-661C17867B82}"/>
          </ac:spMkLst>
        </pc:spChg>
      </pc:sldChg>
      <pc:sldChg chg="addSp delSp modSp del mod">
        <pc:chgData name="Erica Johansen" userId="83785632-4eb7-43ca-aa3d-1635b13ac1d9" providerId="ADAL" clId="{47F2CAA1-E3D0-2A49-8AAD-95A3044DDA49}" dt="2025-03-18T21:06:08.773" v="4311" actId="2696"/>
        <pc:sldMkLst>
          <pc:docMk/>
          <pc:sldMk cId="168432654" sldId="2147479089"/>
        </pc:sldMkLst>
        <pc:spChg chg="add del mod">
          <ac:chgData name="Erica Johansen" userId="83785632-4eb7-43ca-aa3d-1635b13ac1d9" providerId="ADAL" clId="{47F2CAA1-E3D0-2A49-8AAD-95A3044DDA49}" dt="2025-03-18T20:49:03.931" v="3803" actId="478"/>
          <ac:spMkLst>
            <pc:docMk/>
            <pc:sldMk cId="168432654" sldId="2147479089"/>
            <ac:spMk id="3" creationId="{F82BB93F-C238-9291-B01C-6EFF4E09DA44}"/>
          </ac:spMkLst>
        </pc:spChg>
        <pc:spChg chg="mod">
          <ac:chgData name="Erica Johansen" userId="83785632-4eb7-43ca-aa3d-1635b13ac1d9" providerId="ADAL" clId="{47F2CAA1-E3D0-2A49-8AAD-95A3044DDA49}" dt="2025-03-18T19:52:18.344" v="2541" actId="27636"/>
          <ac:spMkLst>
            <pc:docMk/>
            <pc:sldMk cId="168432654" sldId="2147479089"/>
            <ac:spMk id="4" creationId="{9C75661F-0E69-952F-C060-E82841F5A2D7}"/>
          </ac:spMkLst>
        </pc:spChg>
        <pc:spChg chg="add del mod">
          <ac:chgData name="Erica Johansen" userId="83785632-4eb7-43ca-aa3d-1635b13ac1d9" providerId="ADAL" clId="{47F2CAA1-E3D0-2A49-8AAD-95A3044DDA49}" dt="2025-03-18T20:49:01.833" v="3802" actId="478"/>
          <ac:spMkLst>
            <pc:docMk/>
            <pc:sldMk cId="168432654" sldId="2147479089"/>
            <ac:spMk id="5" creationId="{7FF28DEB-096A-BFFD-AC7C-BBA7D7ABEF3E}"/>
          </ac:spMkLst>
        </pc:spChg>
        <pc:spChg chg="mod">
          <ac:chgData name="Erica Johansen" userId="83785632-4eb7-43ca-aa3d-1635b13ac1d9" providerId="ADAL" clId="{47F2CAA1-E3D0-2A49-8AAD-95A3044DDA49}" dt="2025-03-18T20:48:59.044" v="3801" actId="207"/>
          <ac:spMkLst>
            <pc:docMk/>
            <pc:sldMk cId="168432654" sldId="2147479089"/>
            <ac:spMk id="7" creationId="{A734BF75-3EC6-BC7D-A95B-7494A0E83DFC}"/>
          </ac:spMkLst>
        </pc:spChg>
        <pc:spChg chg="mod">
          <ac:chgData name="Erica Johansen" userId="83785632-4eb7-43ca-aa3d-1635b13ac1d9" providerId="ADAL" clId="{47F2CAA1-E3D0-2A49-8AAD-95A3044DDA49}" dt="2025-03-18T20:48:59.044" v="3801" actId="207"/>
          <ac:spMkLst>
            <pc:docMk/>
            <pc:sldMk cId="168432654" sldId="2147479089"/>
            <ac:spMk id="8" creationId="{1231BC3A-256C-2C9F-CBFE-8174DD590022}"/>
          </ac:spMkLst>
        </pc:spChg>
        <pc:spChg chg="mod">
          <ac:chgData name="Erica Johansen" userId="83785632-4eb7-43ca-aa3d-1635b13ac1d9" providerId="ADAL" clId="{47F2CAA1-E3D0-2A49-8AAD-95A3044DDA49}" dt="2025-03-18T20:56:42.361" v="3974" actId="34136"/>
          <ac:spMkLst>
            <pc:docMk/>
            <pc:sldMk cId="168432654" sldId="2147479089"/>
            <ac:spMk id="10" creationId="{97F1FB6E-8B98-A831-3C53-E96468B23EBB}"/>
          </ac:spMkLst>
        </pc:spChg>
        <pc:spChg chg="mod">
          <ac:chgData name="Erica Johansen" userId="83785632-4eb7-43ca-aa3d-1635b13ac1d9" providerId="ADAL" clId="{47F2CAA1-E3D0-2A49-8AAD-95A3044DDA49}" dt="2025-03-18T20:48:59.044" v="3801" actId="207"/>
          <ac:spMkLst>
            <pc:docMk/>
            <pc:sldMk cId="168432654" sldId="2147479089"/>
            <ac:spMk id="11" creationId="{280600D6-E557-89D8-3AEC-11D4E4F44E77}"/>
          </ac:spMkLst>
        </pc:spChg>
        <pc:spChg chg="mod">
          <ac:chgData name="Erica Johansen" userId="83785632-4eb7-43ca-aa3d-1635b13ac1d9" providerId="ADAL" clId="{47F2CAA1-E3D0-2A49-8AAD-95A3044DDA49}" dt="2025-03-18T20:48:59.044" v="3801" actId="207"/>
          <ac:spMkLst>
            <pc:docMk/>
            <pc:sldMk cId="168432654" sldId="2147479089"/>
            <ac:spMk id="12" creationId="{5F2B6104-70B0-2DE1-AFA1-11F7EDF04B0A}"/>
          </ac:spMkLst>
        </pc:spChg>
        <pc:spChg chg="mod">
          <ac:chgData name="Erica Johansen" userId="83785632-4eb7-43ca-aa3d-1635b13ac1d9" providerId="ADAL" clId="{47F2CAA1-E3D0-2A49-8AAD-95A3044DDA49}" dt="2025-03-18T20:48:59.044" v="3801" actId="207"/>
          <ac:spMkLst>
            <pc:docMk/>
            <pc:sldMk cId="168432654" sldId="2147479089"/>
            <ac:spMk id="13" creationId="{7F5AE969-1672-A7A9-5FF7-7C63DD701817}"/>
          </ac:spMkLst>
        </pc:spChg>
        <pc:spChg chg="add del mod">
          <ac:chgData name="Erica Johansen" userId="83785632-4eb7-43ca-aa3d-1635b13ac1d9" providerId="ADAL" clId="{47F2CAA1-E3D0-2A49-8AAD-95A3044DDA49}" dt="2025-03-18T20:49:01.833" v="3802" actId="478"/>
          <ac:spMkLst>
            <pc:docMk/>
            <pc:sldMk cId="168432654" sldId="2147479089"/>
            <ac:spMk id="14" creationId="{5A1D371A-CB25-A6D6-D22F-4E5A3C306B9A}"/>
          </ac:spMkLst>
        </pc:spChg>
        <pc:spChg chg="mod">
          <ac:chgData name="Erica Johansen" userId="83785632-4eb7-43ca-aa3d-1635b13ac1d9" providerId="ADAL" clId="{47F2CAA1-E3D0-2A49-8AAD-95A3044DDA49}" dt="2025-03-18T19:52:50.059" v="2543" actId="207"/>
          <ac:spMkLst>
            <pc:docMk/>
            <pc:sldMk cId="168432654" sldId="2147479089"/>
            <ac:spMk id="16" creationId="{8425188D-D399-7047-7FC2-31F3209FA03D}"/>
          </ac:spMkLst>
        </pc:spChg>
        <pc:spChg chg="add del mod">
          <ac:chgData name="Erica Johansen" userId="83785632-4eb7-43ca-aa3d-1635b13ac1d9" providerId="ADAL" clId="{47F2CAA1-E3D0-2A49-8AAD-95A3044DDA49}" dt="2025-03-18T20:49:03.931" v="3803" actId="478"/>
          <ac:spMkLst>
            <pc:docMk/>
            <pc:sldMk cId="168432654" sldId="2147479089"/>
            <ac:spMk id="17" creationId="{C2FCCCD6-C2F0-FB30-2730-ECA659B4ABA9}"/>
          </ac:spMkLst>
        </pc:spChg>
        <pc:spChg chg="add del mod">
          <ac:chgData name="Erica Johansen" userId="83785632-4eb7-43ca-aa3d-1635b13ac1d9" providerId="ADAL" clId="{47F2CAA1-E3D0-2A49-8AAD-95A3044DDA49}" dt="2025-03-18T20:49:03.931" v="3803" actId="478"/>
          <ac:spMkLst>
            <pc:docMk/>
            <pc:sldMk cId="168432654" sldId="2147479089"/>
            <ac:spMk id="18" creationId="{8A819001-5E6A-32BC-F2E4-7A3E7A72D982}"/>
          </ac:spMkLst>
        </pc:spChg>
        <pc:spChg chg="mod">
          <ac:chgData name="Erica Johansen" userId="83785632-4eb7-43ca-aa3d-1635b13ac1d9" providerId="ADAL" clId="{47F2CAA1-E3D0-2A49-8AAD-95A3044DDA49}" dt="2025-03-18T19:52:59.839" v="2547" actId="208"/>
          <ac:spMkLst>
            <pc:docMk/>
            <pc:sldMk cId="168432654" sldId="2147479089"/>
            <ac:spMk id="30" creationId="{F69051C5-90E0-554D-9FCA-1AEFF52B43E7}"/>
          </ac:spMkLst>
        </pc:spChg>
        <pc:spChg chg="mod">
          <ac:chgData name="Erica Johansen" userId="83785632-4eb7-43ca-aa3d-1635b13ac1d9" providerId="ADAL" clId="{47F2CAA1-E3D0-2A49-8AAD-95A3044DDA49}" dt="2025-03-18T19:52:57.235" v="2546" actId="208"/>
          <ac:spMkLst>
            <pc:docMk/>
            <pc:sldMk cId="168432654" sldId="2147479089"/>
            <ac:spMk id="37" creationId="{0F7602DE-9760-A750-5E5D-82B9B3B81372}"/>
          </ac:spMkLst>
        </pc:spChg>
        <pc:grpChg chg="mod">
          <ac:chgData name="Erica Johansen" userId="83785632-4eb7-43ca-aa3d-1635b13ac1d9" providerId="ADAL" clId="{47F2CAA1-E3D0-2A49-8AAD-95A3044DDA49}" dt="2025-03-18T20:48:59.044" v="3801" actId="207"/>
          <ac:grpSpMkLst>
            <pc:docMk/>
            <pc:sldMk cId="168432654" sldId="2147479089"/>
            <ac:grpSpMk id="6" creationId="{DB96B7BC-7F30-E15B-D703-71BA8152B956}"/>
          </ac:grpSpMkLst>
        </pc:grpChg>
      </pc:sldChg>
      <pc:sldChg chg="modSp mod">
        <pc:chgData name="Erica Johansen" userId="83785632-4eb7-43ca-aa3d-1635b13ac1d9" providerId="ADAL" clId="{47F2CAA1-E3D0-2A49-8AAD-95A3044DDA49}" dt="2025-03-18T19:50:40.679" v="2530" actId="207"/>
        <pc:sldMkLst>
          <pc:docMk/>
          <pc:sldMk cId="2719191642" sldId="2147479110"/>
        </pc:sldMkLst>
        <pc:spChg chg="mod">
          <ac:chgData name="Erica Johansen" userId="83785632-4eb7-43ca-aa3d-1635b13ac1d9" providerId="ADAL" clId="{47F2CAA1-E3D0-2A49-8AAD-95A3044DDA49}" dt="2025-03-18T19:50:40.679" v="2530" actId="207"/>
          <ac:spMkLst>
            <pc:docMk/>
            <pc:sldMk cId="2719191642" sldId="2147479110"/>
            <ac:spMk id="13" creationId="{882ED1B2-F53D-CAE4-FDB0-212A2A9FFE9F}"/>
          </ac:spMkLst>
        </pc:spChg>
      </pc:sldChg>
      <pc:sldChg chg="modSp mod">
        <pc:chgData name="Erica Johansen" userId="83785632-4eb7-43ca-aa3d-1635b13ac1d9" providerId="ADAL" clId="{47F2CAA1-E3D0-2A49-8AAD-95A3044DDA49}" dt="2025-03-19T20:59:48.795" v="7534" actId="207"/>
        <pc:sldMkLst>
          <pc:docMk/>
          <pc:sldMk cId="1109318166" sldId="2147479114"/>
        </pc:sldMkLst>
        <pc:spChg chg="mod">
          <ac:chgData name="Erica Johansen" userId="83785632-4eb7-43ca-aa3d-1635b13ac1d9" providerId="ADAL" clId="{47F2CAA1-E3D0-2A49-8AAD-95A3044DDA49}" dt="2025-03-19T20:59:48.795" v="7534" actId="207"/>
          <ac:spMkLst>
            <pc:docMk/>
            <pc:sldMk cId="1109318166" sldId="2147479114"/>
            <ac:spMk id="4" creationId="{E295C0E0-1D68-9A09-BAB6-44B803A1EE54}"/>
          </ac:spMkLst>
        </pc:spChg>
        <pc:spChg chg="mod">
          <ac:chgData name="Erica Johansen" userId="83785632-4eb7-43ca-aa3d-1635b13ac1d9" providerId="ADAL" clId="{47F2CAA1-E3D0-2A49-8AAD-95A3044DDA49}" dt="2025-03-19T17:47:30.942" v="7450" actId="207"/>
          <ac:spMkLst>
            <pc:docMk/>
            <pc:sldMk cId="1109318166" sldId="2147479114"/>
            <ac:spMk id="8" creationId="{4149699E-E975-F437-FD0B-18398453F0D5}"/>
          </ac:spMkLst>
        </pc:spChg>
        <pc:spChg chg="mod">
          <ac:chgData name="Erica Johansen" userId="83785632-4eb7-43ca-aa3d-1635b13ac1d9" providerId="ADAL" clId="{47F2CAA1-E3D0-2A49-8AAD-95A3044DDA49}" dt="2025-03-19T17:46:47.502" v="7438" actId="207"/>
          <ac:spMkLst>
            <pc:docMk/>
            <pc:sldMk cId="1109318166" sldId="2147479114"/>
            <ac:spMk id="10" creationId="{2DF97DE6-D5DE-AC21-43DD-4F3116107026}"/>
          </ac:spMkLst>
        </pc:spChg>
        <pc:spChg chg="mod">
          <ac:chgData name="Erica Johansen" userId="83785632-4eb7-43ca-aa3d-1635b13ac1d9" providerId="ADAL" clId="{47F2CAA1-E3D0-2A49-8AAD-95A3044DDA49}" dt="2025-03-19T17:47:25.488" v="7449" actId="207"/>
          <ac:spMkLst>
            <pc:docMk/>
            <pc:sldMk cId="1109318166" sldId="2147479114"/>
            <ac:spMk id="11" creationId="{45732401-CF02-B7B5-0E8C-133CCC022BDD}"/>
          </ac:spMkLst>
        </pc:spChg>
        <pc:spChg chg="mod">
          <ac:chgData name="Erica Johansen" userId="83785632-4eb7-43ca-aa3d-1635b13ac1d9" providerId="ADAL" clId="{47F2CAA1-E3D0-2A49-8AAD-95A3044DDA49}" dt="2025-03-19T17:47:43.116" v="7454" actId="208"/>
          <ac:spMkLst>
            <pc:docMk/>
            <pc:sldMk cId="1109318166" sldId="2147479114"/>
            <ac:spMk id="12" creationId="{43DC25D2-D672-CF8A-688C-EF7EB2D4F55E}"/>
          </ac:spMkLst>
        </pc:spChg>
        <pc:spChg chg="mod">
          <ac:chgData name="Erica Johansen" userId="83785632-4eb7-43ca-aa3d-1635b13ac1d9" providerId="ADAL" clId="{47F2CAA1-E3D0-2A49-8AAD-95A3044DDA49}" dt="2025-03-19T17:47:50.247" v="7455" actId="208"/>
          <ac:spMkLst>
            <pc:docMk/>
            <pc:sldMk cId="1109318166" sldId="2147479114"/>
            <ac:spMk id="14" creationId="{B3602426-9ACE-8FAE-E818-AF3B6CC4484C}"/>
          </ac:spMkLst>
        </pc:spChg>
        <pc:spChg chg="mod">
          <ac:chgData name="Erica Johansen" userId="83785632-4eb7-43ca-aa3d-1635b13ac1d9" providerId="ADAL" clId="{47F2CAA1-E3D0-2A49-8AAD-95A3044DDA49}" dt="2025-03-19T17:46:59.182" v="7444" actId="207"/>
          <ac:spMkLst>
            <pc:docMk/>
            <pc:sldMk cId="1109318166" sldId="2147479114"/>
            <ac:spMk id="16" creationId="{B9D3F53A-8678-91FB-0C64-461AD0094C34}"/>
          </ac:spMkLst>
        </pc:spChg>
        <pc:spChg chg="mod">
          <ac:chgData name="Erica Johansen" userId="83785632-4eb7-43ca-aa3d-1635b13ac1d9" providerId="ADAL" clId="{47F2CAA1-E3D0-2A49-8AAD-95A3044DDA49}" dt="2025-03-19T17:47:50.247" v="7455" actId="208"/>
          <ac:spMkLst>
            <pc:docMk/>
            <pc:sldMk cId="1109318166" sldId="2147479114"/>
            <ac:spMk id="19" creationId="{DF7836FD-13C6-C7A0-10C3-4233157E08A5}"/>
          </ac:spMkLst>
        </pc:spChg>
        <pc:spChg chg="mod">
          <ac:chgData name="Erica Johansen" userId="83785632-4eb7-43ca-aa3d-1635b13ac1d9" providerId="ADAL" clId="{47F2CAA1-E3D0-2A49-8AAD-95A3044DDA49}" dt="2025-03-19T17:47:01.599" v="7445" actId="207"/>
          <ac:spMkLst>
            <pc:docMk/>
            <pc:sldMk cId="1109318166" sldId="2147479114"/>
            <ac:spMk id="24" creationId="{391A7134-042F-C331-F822-0ED412DF4E1A}"/>
          </ac:spMkLst>
        </pc:spChg>
        <pc:spChg chg="mod">
          <ac:chgData name="Erica Johansen" userId="83785632-4eb7-43ca-aa3d-1635b13ac1d9" providerId="ADAL" clId="{47F2CAA1-E3D0-2A49-8AAD-95A3044DDA49}" dt="2025-03-19T17:47:40.505" v="7453" actId="208"/>
          <ac:spMkLst>
            <pc:docMk/>
            <pc:sldMk cId="1109318166" sldId="2147479114"/>
            <ac:spMk id="25" creationId="{6EFC3E56-1C17-67A3-CF72-E5376C33170B}"/>
          </ac:spMkLst>
        </pc:spChg>
        <pc:spChg chg="mod">
          <ac:chgData name="Erica Johansen" userId="83785632-4eb7-43ca-aa3d-1635b13ac1d9" providerId="ADAL" clId="{47F2CAA1-E3D0-2A49-8AAD-95A3044DDA49}" dt="2025-03-19T17:46:57.307" v="7443" actId="207"/>
          <ac:spMkLst>
            <pc:docMk/>
            <pc:sldMk cId="1109318166" sldId="2147479114"/>
            <ac:spMk id="26" creationId="{9589A0C4-8774-10C1-D26F-667DB48CED53}"/>
          </ac:spMkLst>
        </pc:spChg>
        <pc:spChg chg="mod">
          <ac:chgData name="Erica Johansen" userId="83785632-4eb7-43ca-aa3d-1635b13ac1d9" providerId="ADAL" clId="{47F2CAA1-E3D0-2A49-8AAD-95A3044DDA49}" dt="2025-03-19T17:46:55.686" v="7442" actId="207"/>
          <ac:spMkLst>
            <pc:docMk/>
            <pc:sldMk cId="1109318166" sldId="2147479114"/>
            <ac:spMk id="29" creationId="{CFA6E9B6-92D7-78D4-153A-84418B4E4570}"/>
          </ac:spMkLst>
        </pc:spChg>
        <pc:spChg chg="mod">
          <ac:chgData name="Erica Johansen" userId="83785632-4eb7-43ca-aa3d-1635b13ac1d9" providerId="ADAL" clId="{47F2CAA1-E3D0-2A49-8AAD-95A3044DDA49}" dt="2025-03-19T17:46:53.828" v="7441" actId="207"/>
          <ac:spMkLst>
            <pc:docMk/>
            <pc:sldMk cId="1109318166" sldId="2147479114"/>
            <ac:spMk id="36" creationId="{DD4D9FC1-9FDF-9FB6-1FD2-5EBD1CDFAA47}"/>
          </ac:spMkLst>
        </pc:spChg>
        <pc:spChg chg="mod">
          <ac:chgData name="Erica Johansen" userId="83785632-4eb7-43ca-aa3d-1635b13ac1d9" providerId="ADAL" clId="{47F2CAA1-E3D0-2A49-8AAD-95A3044DDA49}" dt="2025-03-19T17:46:51.937" v="7440" actId="207"/>
          <ac:spMkLst>
            <pc:docMk/>
            <pc:sldMk cId="1109318166" sldId="2147479114"/>
            <ac:spMk id="39" creationId="{853A25CB-9300-91B9-0AA2-4AE3DE01B864}"/>
          </ac:spMkLst>
        </pc:spChg>
        <pc:spChg chg="mod">
          <ac:chgData name="Erica Johansen" userId="83785632-4eb7-43ca-aa3d-1635b13ac1d9" providerId="ADAL" clId="{47F2CAA1-E3D0-2A49-8AAD-95A3044DDA49}" dt="2025-03-19T17:47:18.996" v="7448" actId="207"/>
          <ac:spMkLst>
            <pc:docMk/>
            <pc:sldMk cId="1109318166" sldId="2147479114"/>
            <ac:spMk id="79" creationId="{D0FE6221-D06B-DF00-2DD3-143D2825D2D0}"/>
          </ac:spMkLst>
        </pc:spChg>
        <pc:spChg chg="mod">
          <ac:chgData name="Erica Johansen" userId="83785632-4eb7-43ca-aa3d-1635b13ac1d9" providerId="ADAL" clId="{47F2CAA1-E3D0-2A49-8AAD-95A3044DDA49}" dt="2025-03-19T17:46:49.061" v="7439" actId="207"/>
          <ac:spMkLst>
            <pc:docMk/>
            <pc:sldMk cId="1109318166" sldId="2147479114"/>
            <ac:spMk id="90" creationId="{A2DC9781-C58B-D359-A8FE-3F0D7C63E5B8}"/>
          </ac:spMkLst>
        </pc:spChg>
      </pc:sldChg>
      <pc:sldChg chg="modSp mod">
        <pc:chgData name="Erica Johansen" userId="83785632-4eb7-43ca-aa3d-1635b13ac1d9" providerId="ADAL" clId="{47F2CAA1-E3D0-2A49-8AAD-95A3044DDA49}" dt="2025-03-19T17:24:24.220" v="7160" actId="207"/>
        <pc:sldMkLst>
          <pc:docMk/>
          <pc:sldMk cId="679667875" sldId="2147479123"/>
        </pc:sldMkLst>
        <pc:spChg chg="mod">
          <ac:chgData name="Erica Johansen" userId="83785632-4eb7-43ca-aa3d-1635b13ac1d9" providerId="ADAL" clId="{47F2CAA1-E3D0-2A49-8AAD-95A3044DDA49}" dt="2025-03-19T17:24:24.220" v="7160" actId="207"/>
          <ac:spMkLst>
            <pc:docMk/>
            <pc:sldMk cId="679667875" sldId="2147479123"/>
            <ac:spMk id="11" creationId="{81551B9B-B965-4D19-4AFF-53EEDF59A299}"/>
          </ac:spMkLst>
        </pc:spChg>
      </pc:sldChg>
      <pc:sldChg chg="addSp delSp modSp mod">
        <pc:chgData name="Erica Johansen" userId="83785632-4eb7-43ca-aa3d-1635b13ac1d9" providerId="ADAL" clId="{47F2CAA1-E3D0-2A49-8AAD-95A3044DDA49}" dt="2025-03-19T21:06:19.177" v="7593" actId="12789"/>
        <pc:sldMkLst>
          <pc:docMk/>
          <pc:sldMk cId="3024453150" sldId="2147479131"/>
        </pc:sldMkLst>
        <pc:spChg chg="add mod">
          <ac:chgData name="Erica Johansen" userId="83785632-4eb7-43ca-aa3d-1635b13ac1d9" providerId="ADAL" clId="{47F2CAA1-E3D0-2A49-8AAD-95A3044DDA49}" dt="2025-03-19T21:06:07.412" v="7591" actId="1076"/>
          <ac:spMkLst>
            <pc:docMk/>
            <pc:sldMk cId="3024453150" sldId="2147479131"/>
            <ac:spMk id="7" creationId="{53A08355-D2F4-B214-636A-919AAFC0BDD4}"/>
          </ac:spMkLst>
        </pc:spChg>
        <pc:spChg chg="mod">
          <ac:chgData name="Erica Johansen" userId="83785632-4eb7-43ca-aa3d-1635b13ac1d9" providerId="ADAL" clId="{47F2CAA1-E3D0-2A49-8AAD-95A3044DDA49}" dt="2025-03-19T21:06:00.426" v="7590" actId="14100"/>
          <ac:spMkLst>
            <pc:docMk/>
            <pc:sldMk cId="3024453150" sldId="2147479131"/>
            <ac:spMk id="9" creationId="{CD99084D-A4E8-4D5F-EC4B-8FACD7807717}"/>
          </ac:spMkLst>
        </pc:spChg>
        <pc:spChg chg="del">
          <ac:chgData name="Erica Johansen" userId="83785632-4eb7-43ca-aa3d-1635b13ac1d9" providerId="ADAL" clId="{47F2CAA1-E3D0-2A49-8AAD-95A3044DDA49}" dt="2025-03-19T21:02:29.679" v="7558" actId="478"/>
          <ac:spMkLst>
            <pc:docMk/>
            <pc:sldMk cId="3024453150" sldId="2147479131"/>
            <ac:spMk id="10" creationId="{4A76D7C8-03F5-03B8-75EE-43F1F7A13BFD}"/>
          </ac:spMkLst>
        </pc:spChg>
        <pc:spChg chg="mod">
          <ac:chgData name="Erica Johansen" userId="83785632-4eb7-43ca-aa3d-1635b13ac1d9" providerId="ADAL" clId="{47F2CAA1-E3D0-2A49-8AAD-95A3044DDA49}" dt="2025-03-19T21:06:19.177" v="7593" actId="12789"/>
          <ac:spMkLst>
            <pc:docMk/>
            <pc:sldMk cId="3024453150" sldId="2147479131"/>
            <ac:spMk id="11" creationId="{5EE87A57-1582-DF8F-A6C1-FA093D772820}"/>
          </ac:spMkLst>
        </pc:spChg>
        <pc:grpChg chg="add mod">
          <ac:chgData name="Erica Johansen" userId="83785632-4eb7-43ca-aa3d-1635b13ac1d9" providerId="ADAL" clId="{47F2CAA1-E3D0-2A49-8AAD-95A3044DDA49}" dt="2025-03-19T21:06:19.177" v="7593" actId="12789"/>
          <ac:grpSpMkLst>
            <pc:docMk/>
            <pc:sldMk cId="3024453150" sldId="2147479131"/>
            <ac:grpSpMk id="8" creationId="{29ECC991-5E42-04FF-66A2-AC3D2D6E28D5}"/>
          </ac:grpSpMkLst>
        </pc:grpChg>
        <pc:picChg chg="mod">
          <ac:chgData name="Erica Johansen" userId="83785632-4eb7-43ca-aa3d-1635b13ac1d9" providerId="ADAL" clId="{47F2CAA1-E3D0-2A49-8AAD-95A3044DDA49}" dt="2025-03-19T21:05:38.386" v="7584" actId="1038"/>
          <ac:picMkLst>
            <pc:docMk/>
            <pc:sldMk cId="3024453150" sldId="2147479131"/>
            <ac:picMk id="6" creationId="{EAF88F05-26CF-BBE6-F813-CFF6E94FE9BB}"/>
          </ac:picMkLst>
        </pc:picChg>
      </pc:sldChg>
      <pc:sldChg chg="modSp mod">
        <pc:chgData name="Erica Johansen" userId="83785632-4eb7-43ca-aa3d-1635b13ac1d9" providerId="ADAL" clId="{47F2CAA1-E3D0-2A49-8AAD-95A3044DDA49}" dt="2025-03-19T17:53:26.461" v="7461" actId="2085"/>
        <pc:sldMkLst>
          <pc:docMk/>
          <pc:sldMk cId="2867068785" sldId="2147479132"/>
        </pc:sldMkLst>
        <pc:picChg chg="mod">
          <ac:chgData name="Erica Johansen" userId="83785632-4eb7-43ca-aa3d-1635b13ac1d9" providerId="ADAL" clId="{47F2CAA1-E3D0-2A49-8AAD-95A3044DDA49}" dt="2025-03-19T17:53:26.461" v="7461" actId="2085"/>
          <ac:picMkLst>
            <pc:docMk/>
            <pc:sldMk cId="2867068785" sldId="2147479132"/>
            <ac:picMk id="14" creationId="{431A3998-133E-0047-B2D2-639FD0B7598E}"/>
          </ac:picMkLst>
        </pc:picChg>
      </pc:sldChg>
      <pc:sldChg chg="delSp modSp mod">
        <pc:chgData name="Erica Johansen" userId="83785632-4eb7-43ca-aa3d-1635b13ac1d9" providerId="ADAL" clId="{47F2CAA1-E3D0-2A49-8AAD-95A3044DDA49}" dt="2025-03-19T17:46:29.818" v="7436" actId="207"/>
        <pc:sldMkLst>
          <pc:docMk/>
          <pc:sldMk cId="592647341" sldId="2147479155"/>
        </pc:sldMkLst>
        <pc:spChg chg="mod">
          <ac:chgData name="Erica Johansen" userId="83785632-4eb7-43ca-aa3d-1635b13ac1d9" providerId="ADAL" clId="{47F2CAA1-E3D0-2A49-8AAD-95A3044DDA49}" dt="2025-03-19T17:23:27.154" v="7111" actId="12788"/>
          <ac:spMkLst>
            <pc:docMk/>
            <pc:sldMk cId="592647341" sldId="2147479155"/>
            <ac:spMk id="6" creationId="{7E73458D-0604-AA5D-83F0-2324FC9BCCCE}"/>
          </ac:spMkLst>
        </pc:spChg>
        <pc:spChg chg="mod">
          <ac:chgData name="Erica Johansen" userId="83785632-4eb7-43ca-aa3d-1635b13ac1d9" providerId="ADAL" clId="{47F2CAA1-E3D0-2A49-8AAD-95A3044DDA49}" dt="2025-03-19T17:23:19.292" v="7110" actId="12788"/>
          <ac:spMkLst>
            <pc:docMk/>
            <pc:sldMk cId="592647341" sldId="2147479155"/>
            <ac:spMk id="12" creationId="{603C7B51-D72D-CF17-E6FA-C5256D824CB7}"/>
          </ac:spMkLst>
        </pc:spChg>
        <pc:spChg chg="mod">
          <ac:chgData name="Erica Johansen" userId="83785632-4eb7-43ca-aa3d-1635b13ac1d9" providerId="ADAL" clId="{47F2CAA1-E3D0-2A49-8AAD-95A3044DDA49}" dt="2025-03-19T17:23:55.265" v="7118" actId="12788"/>
          <ac:spMkLst>
            <pc:docMk/>
            <pc:sldMk cId="592647341" sldId="2147479155"/>
            <ac:spMk id="13" creationId="{DCD86742-136B-BE74-A51B-CDC0547C7B31}"/>
          </ac:spMkLst>
        </pc:spChg>
        <pc:spChg chg="mod">
          <ac:chgData name="Erica Johansen" userId="83785632-4eb7-43ca-aa3d-1635b13ac1d9" providerId="ADAL" clId="{47F2CAA1-E3D0-2A49-8AAD-95A3044DDA49}" dt="2025-03-19T17:22:58.761" v="7105" actId="1076"/>
          <ac:spMkLst>
            <pc:docMk/>
            <pc:sldMk cId="592647341" sldId="2147479155"/>
            <ac:spMk id="18" creationId="{3BDA8415-6B87-C966-2F20-5A2C5F3DD0FE}"/>
          </ac:spMkLst>
        </pc:spChg>
        <pc:spChg chg="mod">
          <ac:chgData name="Erica Johansen" userId="83785632-4eb7-43ca-aa3d-1635b13ac1d9" providerId="ADAL" clId="{47F2CAA1-E3D0-2A49-8AAD-95A3044DDA49}" dt="2025-03-19T17:46:23.381" v="7434" actId="207"/>
          <ac:spMkLst>
            <pc:docMk/>
            <pc:sldMk cId="592647341" sldId="2147479155"/>
            <ac:spMk id="19" creationId="{FF169109-AF52-E0CA-3799-98E598793464}"/>
          </ac:spMkLst>
        </pc:spChg>
        <pc:spChg chg="mod">
          <ac:chgData name="Erica Johansen" userId="83785632-4eb7-43ca-aa3d-1635b13ac1d9" providerId="ADAL" clId="{47F2CAA1-E3D0-2A49-8AAD-95A3044DDA49}" dt="2025-03-19T17:46:26.942" v="7435" actId="207"/>
          <ac:spMkLst>
            <pc:docMk/>
            <pc:sldMk cId="592647341" sldId="2147479155"/>
            <ac:spMk id="20" creationId="{64ECE4F2-DE31-AF24-E3B2-C4C112D617C8}"/>
          </ac:spMkLst>
        </pc:spChg>
        <pc:spChg chg="del mod topLvl">
          <ac:chgData name="Erica Johansen" userId="83785632-4eb7-43ca-aa3d-1635b13ac1d9" providerId="ADAL" clId="{47F2CAA1-E3D0-2A49-8AAD-95A3044DDA49}" dt="2025-03-19T17:22:07.298" v="7094" actId="478"/>
          <ac:spMkLst>
            <pc:docMk/>
            <pc:sldMk cId="592647341" sldId="2147479155"/>
            <ac:spMk id="22" creationId="{2A927A74-4469-B193-AAAE-E5A952D8F294}"/>
          </ac:spMkLst>
        </pc:spChg>
        <pc:spChg chg="mod topLvl">
          <ac:chgData name="Erica Johansen" userId="83785632-4eb7-43ca-aa3d-1635b13ac1d9" providerId="ADAL" clId="{47F2CAA1-E3D0-2A49-8AAD-95A3044DDA49}" dt="2025-03-19T17:22:13.968" v="7096" actId="14100"/>
          <ac:spMkLst>
            <pc:docMk/>
            <pc:sldMk cId="592647341" sldId="2147479155"/>
            <ac:spMk id="23" creationId="{00840A21-BEA7-8061-4C61-ACF8418713D9}"/>
          </ac:spMkLst>
        </pc:spChg>
        <pc:spChg chg="mod">
          <ac:chgData name="Erica Johansen" userId="83785632-4eb7-43ca-aa3d-1635b13ac1d9" providerId="ADAL" clId="{47F2CAA1-E3D0-2A49-8AAD-95A3044DDA49}" dt="2025-03-19T17:46:29.818" v="7436" actId="207"/>
          <ac:spMkLst>
            <pc:docMk/>
            <pc:sldMk cId="592647341" sldId="2147479155"/>
            <ac:spMk id="24" creationId="{ED6EDFD2-4A0A-C4A6-D08C-6B3211C485D4}"/>
          </ac:spMkLst>
        </pc:spChg>
        <pc:spChg chg="mod">
          <ac:chgData name="Erica Johansen" userId="83785632-4eb7-43ca-aa3d-1635b13ac1d9" providerId="ADAL" clId="{47F2CAA1-E3D0-2A49-8AAD-95A3044DDA49}" dt="2025-03-19T17:23:19.292" v="7110" actId="12788"/>
          <ac:spMkLst>
            <pc:docMk/>
            <pc:sldMk cId="592647341" sldId="2147479155"/>
            <ac:spMk id="26" creationId="{2DC2805D-110D-238E-DD71-E4C13102824B}"/>
          </ac:spMkLst>
        </pc:spChg>
        <pc:spChg chg="mod">
          <ac:chgData name="Erica Johansen" userId="83785632-4eb7-43ca-aa3d-1635b13ac1d9" providerId="ADAL" clId="{47F2CAA1-E3D0-2A49-8AAD-95A3044DDA49}" dt="2025-03-19T17:23:27.154" v="7111" actId="12788"/>
          <ac:spMkLst>
            <pc:docMk/>
            <pc:sldMk cId="592647341" sldId="2147479155"/>
            <ac:spMk id="27" creationId="{B4297C31-ED80-C118-6450-384A197DAEAD}"/>
          </ac:spMkLst>
        </pc:spChg>
        <pc:spChg chg="mod">
          <ac:chgData name="Erica Johansen" userId="83785632-4eb7-43ca-aa3d-1635b13ac1d9" providerId="ADAL" clId="{47F2CAA1-E3D0-2A49-8AAD-95A3044DDA49}" dt="2025-03-19T17:23:55.265" v="7118" actId="12788"/>
          <ac:spMkLst>
            <pc:docMk/>
            <pc:sldMk cId="592647341" sldId="2147479155"/>
            <ac:spMk id="28" creationId="{A109846D-D94E-7DF4-E59C-94E8B8BADDF1}"/>
          </ac:spMkLst>
        </pc:spChg>
        <pc:grpChg chg="mod">
          <ac:chgData name="Erica Johansen" userId="83785632-4eb7-43ca-aa3d-1635b13ac1d9" providerId="ADAL" clId="{47F2CAA1-E3D0-2A49-8AAD-95A3044DDA49}" dt="2025-03-19T17:23:27.154" v="7111" actId="12788"/>
          <ac:grpSpMkLst>
            <pc:docMk/>
            <pc:sldMk cId="592647341" sldId="2147479155"/>
            <ac:grpSpMk id="10" creationId="{20B8DC1C-0F36-D384-8CE2-C6584C2A1A81}"/>
          </ac:grpSpMkLst>
        </pc:grpChg>
        <pc:grpChg chg="del mod">
          <ac:chgData name="Erica Johansen" userId="83785632-4eb7-43ca-aa3d-1635b13ac1d9" providerId="ADAL" clId="{47F2CAA1-E3D0-2A49-8AAD-95A3044DDA49}" dt="2025-03-19T17:22:07.298" v="7094" actId="478"/>
          <ac:grpSpMkLst>
            <pc:docMk/>
            <pc:sldMk cId="592647341" sldId="2147479155"/>
            <ac:grpSpMk id="21" creationId="{A22C656D-A4DF-C407-7030-47A3554CB7BB}"/>
          </ac:grpSpMkLst>
        </pc:grpChg>
        <pc:graphicFrameChg chg="mod">
          <ac:chgData name="Erica Johansen" userId="83785632-4eb7-43ca-aa3d-1635b13ac1d9" providerId="ADAL" clId="{47F2CAA1-E3D0-2A49-8AAD-95A3044DDA49}" dt="2025-03-19T17:22:58.761" v="7105" actId="1076"/>
          <ac:graphicFrameMkLst>
            <pc:docMk/>
            <pc:sldMk cId="592647341" sldId="2147479155"/>
            <ac:graphicFrameMk id="14" creationId="{64711ABD-9D9F-34EC-1717-9A843D1A0717}"/>
          </ac:graphicFrameMkLst>
        </pc:graphicFrameChg>
      </pc:sldChg>
      <pc:sldChg chg="modSp mod">
        <pc:chgData name="Erica Johansen" userId="83785632-4eb7-43ca-aa3d-1635b13ac1d9" providerId="ADAL" clId="{47F2CAA1-E3D0-2A49-8AAD-95A3044DDA49}" dt="2025-03-19T17:46:02.254" v="7433" actId="207"/>
        <pc:sldMkLst>
          <pc:docMk/>
          <pc:sldMk cId="3549790890" sldId="2147482718"/>
        </pc:sldMkLst>
        <pc:spChg chg="mod">
          <ac:chgData name="Erica Johansen" userId="83785632-4eb7-43ca-aa3d-1635b13ac1d9" providerId="ADAL" clId="{47F2CAA1-E3D0-2A49-8AAD-95A3044DDA49}" dt="2025-03-19T16:41:49.869" v="6405" actId="948"/>
          <ac:spMkLst>
            <pc:docMk/>
            <pc:sldMk cId="3549790890" sldId="2147482718"/>
            <ac:spMk id="5" creationId="{C587E923-46F8-6DB2-D3F7-39DDDB756403}"/>
          </ac:spMkLst>
        </pc:spChg>
        <pc:spChg chg="mod">
          <ac:chgData name="Erica Johansen" userId="83785632-4eb7-43ca-aa3d-1635b13ac1d9" providerId="ADAL" clId="{47F2CAA1-E3D0-2A49-8AAD-95A3044DDA49}" dt="2025-03-19T17:46:02.254" v="7433" actId="207"/>
          <ac:spMkLst>
            <pc:docMk/>
            <pc:sldMk cId="3549790890" sldId="2147482718"/>
            <ac:spMk id="24" creationId="{168A07B0-947B-BC49-824D-1C7B2D2FF953}"/>
          </ac:spMkLst>
        </pc:spChg>
        <pc:spChg chg="mod">
          <ac:chgData name="Erica Johansen" userId="83785632-4eb7-43ca-aa3d-1635b13ac1d9" providerId="ADAL" clId="{47F2CAA1-E3D0-2A49-8AAD-95A3044DDA49}" dt="2025-03-18T19:48:07.860" v="2529" actId="207"/>
          <ac:spMkLst>
            <pc:docMk/>
            <pc:sldMk cId="3549790890" sldId="2147482718"/>
            <ac:spMk id="25" creationId="{554748F0-B166-173D-2590-F49B038B3DF3}"/>
          </ac:spMkLst>
        </pc:spChg>
      </pc:sldChg>
      <pc:sldChg chg="addSp delSp modSp mod">
        <pc:chgData name="Erica Johansen" userId="83785632-4eb7-43ca-aa3d-1635b13ac1d9" providerId="ADAL" clId="{47F2CAA1-E3D0-2A49-8AAD-95A3044DDA49}" dt="2025-03-19T16:53:59.040" v="6535" actId="1076"/>
        <pc:sldMkLst>
          <pc:docMk/>
          <pc:sldMk cId="4206970898" sldId="2147482747"/>
        </pc:sldMkLst>
        <pc:spChg chg="add mod">
          <ac:chgData name="Erica Johansen" userId="83785632-4eb7-43ca-aa3d-1635b13ac1d9" providerId="ADAL" clId="{47F2CAA1-E3D0-2A49-8AAD-95A3044DDA49}" dt="2025-03-19T16:53:59.040" v="6535" actId="1076"/>
          <ac:spMkLst>
            <pc:docMk/>
            <pc:sldMk cId="4206970898" sldId="2147482747"/>
            <ac:spMk id="5" creationId="{93AF1008-117F-FFA9-CF03-1909E6106054}"/>
          </ac:spMkLst>
        </pc:spChg>
        <pc:spChg chg="mod">
          <ac:chgData name="Erica Johansen" userId="83785632-4eb7-43ca-aa3d-1635b13ac1d9" providerId="ADAL" clId="{47F2CAA1-E3D0-2A49-8AAD-95A3044DDA49}" dt="2025-03-19T16:53:26.274" v="6521" actId="167"/>
          <ac:spMkLst>
            <pc:docMk/>
            <pc:sldMk cId="4206970898" sldId="2147482747"/>
            <ac:spMk id="6" creationId="{E0AA7C5A-5F8B-3E1F-0829-83BAEA53DB21}"/>
          </ac:spMkLst>
        </pc:spChg>
        <pc:spChg chg="mod">
          <ac:chgData name="Erica Johansen" userId="83785632-4eb7-43ca-aa3d-1635b13ac1d9" providerId="ADAL" clId="{47F2CAA1-E3D0-2A49-8AAD-95A3044DDA49}" dt="2025-03-19T16:53:57.213" v="6532" actId="14100"/>
          <ac:spMkLst>
            <pc:docMk/>
            <pc:sldMk cId="4206970898" sldId="2147482747"/>
            <ac:spMk id="7" creationId="{A4D12E38-3755-4E17-0A8A-B6185E9AD9C7}"/>
          </ac:spMkLst>
        </pc:spChg>
        <pc:spChg chg="mod">
          <ac:chgData name="Erica Johansen" userId="83785632-4eb7-43ca-aa3d-1635b13ac1d9" providerId="ADAL" clId="{47F2CAA1-E3D0-2A49-8AAD-95A3044DDA49}" dt="2025-03-18T20:02:27.916" v="2649" actId="14100"/>
          <ac:spMkLst>
            <pc:docMk/>
            <pc:sldMk cId="4206970898" sldId="2147482747"/>
            <ac:spMk id="10" creationId="{EED9174D-C63B-87E8-30CE-D6FBAD2F5432}"/>
          </ac:spMkLst>
        </pc:spChg>
        <pc:spChg chg="add del mod topLvl">
          <ac:chgData name="Erica Johansen" userId="83785632-4eb7-43ca-aa3d-1635b13ac1d9" providerId="ADAL" clId="{47F2CAA1-E3D0-2A49-8AAD-95A3044DDA49}" dt="2025-03-19T16:53:58.145" v="6534" actId="165"/>
          <ac:spMkLst>
            <pc:docMk/>
            <pc:sldMk cId="4206970898" sldId="2147482747"/>
            <ac:spMk id="17" creationId="{32273699-2033-DB6D-9C50-7D672A1B4F0A}"/>
          </ac:spMkLst>
        </pc:spChg>
        <pc:spChg chg="mod">
          <ac:chgData name="Erica Johansen" userId="83785632-4eb7-43ca-aa3d-1635b13ac1d9" providerId="ADAL" clId="{47F2CAA1-E3D0-2A49-8AAD-95A3044DDA49}" dt="2025-03-18T20:02:31.048" v="2650" actId="14100"/>
          <ac:spMkLst>
            <pc:docMk/>
            <pc:sldMk cId="4206970898" sldId="2147482747"/>
            <ac:spMk id="37" creationId="{EF279BD3-E24E-58E2-964B-85BA47D9B528}"/>
          </ac:spMkLst>
        </pc:spChg>
        <pc:grpChg chg="mod topLvl">
          <ac:chgData name="Erica Johansen" userId="83785632-4eb7-43ca-aa3d-1635b13ac1d9" providerId="ADAL" clId="{47F2CAA1-E3D0-2A49-8AAD-95A3044DDA49}" dt="2025-03-19T16:53:58.145" v="6534" actId="165"/>
          <ac:grpSpMkLst>
            <pc:docMk/>
            <pc:sldMk cId="4206970898" sldId="2147482747"/>
            <ac:grpSpMk id="24" creationId="{DA5904F1-EA99-D2CA-BA48-BCB60C04B8DD}"/>
          </ac:grpSpMkLst>
        </pc:grpChg>
        <pc:grpChg chg="mod">
          <ac:chgData name="Erica Johansen" userId="83785632-4eb7-43ca-aa3d-1635b13ac1d9" providerId="ADAL" clId="{47F2CAA1-E3D0-2A49-8AAD-95A3044DDA49}" dt="2025-03-18T20:01:59.809" v="2633" actId="1076"/>
          <ac:grpSpMkLst>
            <pc:docMk/>
            <pc:sldMk cId="4206970898" sldId="2147482747"/>
            <ac:grpSpMk id="35" creationId="{EB87710A-5971-32E2-DB87-871DD76F0CC3}"/>
          </ac:grpSpMkLst>
        </pc:grpChg>
        <pc:grpChg chg="add del mod">
          <ac:chgData name="Erica Johansen" userId="83785632-4eb7-43ca-aa3d-1635b13ac1d9" providerId="ADAL" clId="{47F2CAA1-E3D0-2A49-8AAD-95A3044DDA49}" dt="2025-03-19T16:53:58.145" v="6534" actId="165"/>
          <ac:grpSpMkLst>
            <pc:docMk/>
            <pc:sldMk cId="4206970898" sldId="2147482747"/>
            <ac:grpSpMk id="36" creationId="{21779295-8E9C-5EB0-D2C4-59A196533B42}"/>
          </ac:grpSpMkLst>
        </pc:grpChg>
      </pc:sldChg>
      <pc:sldChg chg="modSp mod">
        <pc:chgData name="Erica Johansen" userId="83785632-4eb7-43ca-aa3d-1635b13ac1d9" providerId="ADAL" clId="{47F2CAA1-E3D0-2A49-8AAD-95A3044DDA49}" dt="2025-03-19T16:42:02.869" v="6406" actId="207"/>
        <pc:sldMkLst>
          <pc:docMk/>
          <pc:sldMk cId="3358957403" sldId="2147482749"/>
        </pc:sldMkLst>
        <pc:spChg chg="mod">
          <ac:chgData name="Erica Johansen" userId="83785632-4eb7-43ca-aa3d-1635b13ac1d9" providerId="ADAL" clId="{47F2CAA1-E3D0-2A49-8AAD-95A3044DDA49}" dt="2025-03-19T16:42:02.869" v="6406" actId="207"/>
          <ac:spMkLst>
            <pc:docMk/>
            <pc:sldMk cId="3358957403" sldId="2147482749"/>
            <ac:spMk id="5" creationId="{443FD68E-A15B-358A-42D5-978E1428BB44}"/>
          </ac:spMkLst>
        </pc:spChg>
      </pc:sldChg>
      <pc:sldChg chg="addSp delSp modSp del mod">
        <pc:chgData name="Erica Johansen" userId="83785632-4eb7-43ca-aa3d-1635b13ac1d9" providerId="ADAL" clId="{47F2CAA1-E3D0-2A49-8AAD-95A3044DDA49}" dt="2025-03-19T17:28:18.101" v="7205" actId="2696"/>
        <pc:sldMkLst>
          <pc:docMk/>
          <pc:sldMk cId="2854398028" sldId="2147482766"/>
        </pc:sldMkLst>
        <pc:spChg chg="add mod">
          <ac:chgData name="Erica Johansen" userId="83785632-4eb7-43ca-aa3d-1635b13ac1d9" providerId="ADAL" clId="{47F2CAA1-E3D0-2A49-8AAD-95A3044DDA49}" dt="2025-03-19T17:28:08.287" v="7204" actId="1076"/>
          <ac:spMkLst>
            <pc:docMk/>
            <pc:sldMk cId="2854398028" sldId="2147482766"/>
            <ac:spMk id="4" creationId="{105E0752-65A6-FABD-EF24-474AF6C9B945}"/>
          </ac:spMkLst>
        </pc:spChg>
        <pc:spChg chg="del">
          <ac:chgData name="Erica Johansen" userId="83785632-4eb7-43ca-aa3d-1635b13ac1d9" providerId="ADAL" clId="{47F2CAA1-E3D0-2A49-8AAD-95A3044DDA49}" dt="2025-03-19T17:27:54.798" v="7201" actId="478"/>
          <ac:spMkLst>
            <pc:docMk/>
            <pc:sldMk cId="2854398028" sldId="2147482766"/>
            <ac:spMk id="6" creationId="{8E825DB2-E3FE-61E0-EBD7-C5E4F5DE354D}"/>
          </ac:spMkLst>
        </pc:spChg>
        <pc:spChg chg="mod">
          <ac:chgData name="Erica Johansen" userId="83785632-4eb7-43ca-aa3d-1635b13ac1d9" providerId="ADAL" clId="{47F2CAA1-E3D0-2A49-8AAD-95A3044DDA49}" dt="2025-03-19T17:28:08.287" v="7204" actId="1076"/>
          <ac:spMkLst>
            <pc:docMk/>
            <pc:sldMk cId="2854398028" sldId="2147482766"/>
            <ac:spMk id="7" creationId="{698F7B46-D6C9-68AC-6220-4D476B8AFC2B}"/>
          </ac:spMkLst>
        </pc:spChg>
        <pc:spChg chg="del mod">
          <ac:chgData name="Erica Johansen" userId="83785632-4eb7-43ca-aa3d-1635b13ac1d9" providerId="ADAL" clId="{47F2CAA1-E3D0-2A49-8AAD-95A3044DDA49}" dt="2025-03-19T17:27:48.752" v="7199" actId="478"/>
          <ac:spMkLst>
            <pc:docMk/>
            <pc:sldMk cId="2854398028" sldId="2147482766"/>
            <ac:spMk id="8" creationId="{D2614587-23F0-51B5-4AED-CB824688D227}"/>
          </ac:spMkLst>
        </pc:spChg>
        <pc:spChg chg="del">
          <ac:chgData name="Erica Johansen" userId="83785632-4eb7-43ca-aa3d-1635b13ac1d9" providerId="ADAL" clId="{47F2CAA1-E3D0-2A49-8AAD-95A3044DDA49}" dt="2025-03-19T17:27:54.798" v="7201" actId="478"/>
          <ac:spMkLst>
            <pc:docMk/>
            <pc:sldMk cId="2854398028" sldId="2147482766"/>
            <ac:spMk id="9" creationId="{20D579BB-8259-E0CC-A64E-297D4D6663D4}"/>
          </ac:spMkLst>
        </pc:spChg>
        <pc:spChg chg="mod">
          <ac:chgData name="Erica Johansen" userId="83785632-4eb7-43ca-aa3d-1635b13ac1d9" providerId="ADAL" clId="{47F2CAA1-E3D0-2A49-8AAD-95A3044DDA49}" dt="2025-03-19T17:28:08.287" v="7204" actId="1076"/>
          <ac:spMkLst>
            <pc:docMk/>
            <pc:sldMk cId="2854398028" sldId="2147482766"/>
            <ac:spMk id="10" creationId="{FB3FA565-072A-365B-93C3-FAF1DB2326C4}"/>
          </ac:spMkLst>
        </pc:spChg>
        <pc:spChg chg="mod">
          <ac:chgData name="Erica Johansen" userId="83785632-4eb7-43ca-aa3d-1635b13ac1d9" providerId="ADAL" clId="{47F2CAA1-E3D0-2A49-8AAD-95A3044DDA49}" dt="2025-03-19T17:28:08.287" v="7204" actId="1076"/>
          <ac:spMkLst>
            <pc:docMk/>
            <pc:sldMk cId="2854398028" sldId="2147482766"/>
            <ac:spMk id="11" creationId="{B96CF0C2-96BB-6A93-E4B7-8975EFC7FC0E}"/>
          </ac:spMkLst>
        </pc:spChg>
        <pc:spChg chg="del">
          <ac:chgData name="Erica Johansen" userId="83785632-4eb7-43ca-aa3d-1635b13ac1d9" providerId="ADAL" clId="{47F2CAA1-E3D0-2A49-8AAD-95A3044DDA49}" dt="2025-03-19T17:27:54.798" v="7201" actId="478"/>
          <ac:spMkLst>
            <pc:docMk/>
            <pc:sldMk cId="2854398028" sldId="2147482766"/>
            <ac:spMk id="12" creationId="{332D3643-3151-34AC-5A53-B7781220B3F2}"/>
          </ac:spMkLst>
        </pc:spChg>
        <pc:spChg chg="del">
          <ac:chgData name="Erica Johansen" userId="83785632-4eb7-43ca-aa3d-1635b13ac1d9" providerId="ADAL" clId="{47F2CAA1-E3D0-2A49-8AAD-95A3044DDA49}" dt="2025-03-19T17:27:54.798" v="7201" actId="478"/>
          <ac:spMkLst>
            <pc:docMk/>
            <pc:sldMk cId="2854398028" sldId="2147482766"/>
            <ac:spMk id="13" creationId="{0454F570-A748-A602-BDCD-DD4E1E948F9A}"/>
          </ac:spMkLst>
        </pc:spChg>
        <pc:spChg chg="del">
          <ac:chgData name="Erica Johansen" userId="83785632-4eb7-43ca-aa3d-1635b13ac1d9" providerId="ADAL" clId="{47F2CAA1-E3D0-2A49-8AAD-95A3044DDA49}" dt="2025-03-19T17:27:54.798" v="7201" actId="478"/>
          <ac:spMkLst>
            <pc:docMk/>
            <pc:sldMk cId="2854398028" sldId="2147482766"/>
            <ac:spMk id="14" creationId="{7E819860-F381-248F-5650-013DBE1DA3D8}"/>
          </ac:spMkLst>
        </pc:spChg>
        <pc:spChg chg="del">
          <ac:chgData name="Erica Johansen" userId="83785632-4eb7-43ca-aa3d-1635b13ac1d9" providerId="ADAL" clId="{47F2CAA1-E3D0-2A49-8AAD-95A3044DDA49}" dt="2025-03-19T17:27:54.798" v="7201" actId="478"/>
          <ac:spMkLst>
            <pc:docMk/>
            <pc:sldMk cId="2854398028" sldId="2147482766"/>
            <ac:spMk id="15" creationId="{DAEC54AE-1AF9-E4E3-447A-E22461715B0F}"/>
          </ac:spMkLst>
        </pc:spChg>
        <pc:spChg chg="del">
          <ac:chgData name="Erica Johansen" userId="83785632-4eb7-43ca-aa3d-1635b13ac1d9" providerId="ADAL" clId="{47F2CAA1-E3D0-2A49-8AAD-95A3044DDA49}" dt="2025-03-19T17:27:54.798" v="7201" actId="478"/>
          <ac:spMkLst>
            <pc:docMk/>
            <pc:sldMk cId="2854398028" sldId="2147482766"/>
            <ac:spMk id="16" creationId="{5C355BF0-591A-AEC0-461B-2AA13BCC86F0}"/>
          </ac:spMkLst>
        </pc:spChg>
        <pc:spChg chg="mod">
          <ac:chgData name="Erica Johansen" userId="83785632-4eb7-43ca-aa3d-1635b13ac1d9" providerId="ADAL" clId="{47F2CAA1-E3D0-2A49-8AAD-95A3044DDA49}" dt="2025-03-19T17:28:08.287" v="7204" actId="1076"/>
          <ac:spMkLst>
            <pc:docMk/>
            <pc:sldMk cId="2854398028" sldId="2147482766"/>
            <ac:spMk id="17" creationId="{25030FED-4FC9-4F76-D4E9-D903431709B5}"/>
          </ac:spMkLst>
        </pc:spChg>
        <pc:spChg chg="del">
          <ac:chgData name="Erica Johansen" userId="83785632-4eb7-43ca-aa3d-1635b13ac1d9" providerId="ADAL" clId="{47F2CAA1-E3D0-2A49-8AAD-95A3044DDA49}" dt="2025-03-19T17:27:54.798" v="7201" actId="478"/>
          <ac:spMkLst>
            <pc:docMk/>
            <pc:sldMk cId="2854398028" sldId="2147482766"/>
            <ac:spMk id="18" creationId="{D724EC82-09A3-71A3-E505-39D02F80ADBD}"/>
          </ac:spMkLst>
        </pc:spChg>
        <pc:spChg chg="mod">
          <ac:chgData name="Erica Johansen" userId="83785632-4eb7-43ca-aa3d-1635b13ac1d9" providerId="ADAL" clId="{47F2CAA1-E3D0-2A49-8AAD-95A3044DDA49}" dt="2025-03-19T17:27:49.205" v="7200"/>
          <ac:spMkLst>
            <pc:docMk/>
            <pc:sldMk cId="2854398028" sldId="2147482766"/>
            <ac:spMk id="23" creationId="{C10B26BF-FBBE-C9C5-0A61-D38B7503457C}"/>
          </ac:spMkLst>
        </pc:spChg>
        <pc:spChg chg="mod">
          <ac:chgData name="Erica Johansen" userId="83785632-4eb7-43ca-aa3d-1635b13ac1d9" providerId="ADAL" clId="{47F2CAA1-E3D0-2A49-8AAD-95A3044DDA49}" dt="2025-03-19T17:27:49.205" v="7200"/>
          <ac:spMkLst>
            <pc:docMk/>
            <pc:sldMk cId="2854398028" sldId="2147482766"/>
            <ac:spMk id="24" creationId="{0385E630-DFD7-5BFD-9B1B-7A4091F115C9}"/>
          </ac:spMkLst>
        </pc:spChg>
        <pc:spChg chg="mod">
          <ac:chgData name="Erica Johansen" userId="83785632-4eb7-43ca-aa3d-1635b13ac1d9" providerId="ADAL" clId="{47F2CAA1-E3D0-2A49-8AAD-95A3044DDA49}" dt="2025-03-19T17:27:49.205" v="7200"/>
          <ac:spMkLst>
            <pc:docMk/>
            <pc:sldMk cId="2854398028" sldId="2147482766"/>
            <ac:spMk id="27" creationId="{2FAAA0CC-9509-7302-F48E-D92778FC5154}"/>
          </ac:spMkLst>
        </pc:spChg>
        <pc:spChg chg="mod">
          <ac:chgData name="Erica Johansen" userId="83785632-4eb7-43ca-aa3d-1635b13ac1d9" providerId="ADAL" clId="{47F2CAA1-E3D0-2A49-8AAD-95A3044DDA49}" dt="2025-03-19T17:27:49.205" v="7200"/>
          <ac:spMkLst>
            <pc:docMk/>
            <pc:sldMk cId="2854398028" sldId="2147482766"/>
            <ac:spMk id="30" creationId="{4DCD199E-6EDB-F992-EE5D-2919D4F3E15B}"/>
          </ac:spMkLst>
        </pc:spChg>
        <pc:spChg chg="mod">
          <ac:chgData name="Erica Johansen" userId="83785632-4eb7-43ca-aa3d-1635b13ac1d9" providerId="ADAL" clId="{47F2CAA1-E3D0-2A49-8AAD-95A3044DDA49}" dt="2025-03-19T17:27:49.205" v="7200"/>
          <ac:spMkLst>
            <pc:docMk/>
            <pc:sldMk cId="2854398028" sldId="2147482766"/>
            <ac:spMk id="31" creationId="{6800B0E9-145B-E53A-0A2D-B10FC02259A4}"/>
          </ac:spMkLst>
        </pc:spChg>
        <pc:spChg chg="mod">
          <ac:chgData name="Erica Johansen" userId="83785632-4eb7-43ca-aa3d-1635b13ac1d9" providerId="ADAL" clId="{47F2CAA1-E3D0-2A49-8AAD-95A3044DDA49}" dt="2025-03-19T17:27:49.205" v="7200"/>
          <ac:spMkLst>
            <pc:docMk/>
            <pc:sldMk cId="2854398028" sldId="2147482766"/>
            <ac:spMk id="35" creationId="{432B8B4C-0F52-4314-5CAA-E69D01CFCA7A}"/>
          </ac:spMkLst>
        </pc:spChg>
        <pc:spChg chg="mod">
          <ac:chgData name="Erica Johansen" userId="83785632-4eb7-43ca-aa3d-1635b13ac1d9" providerId="ADAL" clId="{47F2CAA1-E3D0-2A49-8AAD-95A3044DDA49}" dt="2025-03-19T17:27:49.205" v="7200"/>
          <ac:spMkLst>
            <pc:docMk/>
            <pc:sldMk cId="2854398028" sldId="2147482766"/>
            <ac:spMk id="36" creationId="{F635314B-319D-F911-FD38-C526CE6AEB30}"/>
          </ac:spMkLst>
        </pc:spChg>
        <pc:spChg chg="mod">
          <ac:chgData name="Erica Johansen" userId="83785632-4eb7-43ca-aa3d-1635b13ac1d9" providerId="ADAL" clId="{47F2CAA1-E3D0-2A49-8AAD-95A3044DDA49}" dt="2025-03-19T17:27:49.205" v="7200"/>
          <ac:spMkLst>
            <pc:docMk/>
            <pc:sldMk cId="2854398028" sldId="2147482766"/>
            <ac:spMk id="47" creationId="{996E7BB2-7EFF-E1B1-D6A9-BCBF27AB2575}"/>
          </ac:spMkLst>
        </pc:spChg>
        <pc:spChg chg="add mod">
          <ac:chgData name="Erica Johansen" userId="83785632-4eb7-43ca-aa3d-1635b13ac1d9" providerId="ADAL" clId="{47F2CAA1-E3D0-2A49-8AAD-95A3044DDA49}" dt="2025-03-19T17:28:08.287" v="7204" actId="1076"/>
          <ac:spMkLst>
            <pc:docMk/>
            <pc:sldMk cId="2854398028" sldId="2147482766"/>
            <ac:spMk id="48" creationId="{51040E75-35F1-2218-D9D2-6BFC0FDA06EB}"/>
          </ac:spMkLst>
        </pc:spChg>
        <pc:spChg chg="del">
          <ac:chgData name="Erica Johansen" userId="83785632-4eb7-43ca-aa3d-1635b13ac1d9" providerId="ADAL" clId="{47F2CAA1-E3D0-2A49-8AAD-95A3044DDA49}" dt="2025-03-19T17:27:54.798" v="7201" actId="478"/>
          <ac:spMkLst>
            <pc:docMk/>
            <pc:sldMk cId="2854398028" sldId="2147482766"/>
            <ac:spMk id="49" creationId="{A60E9260-1837-CCF2-D013-130E3D08FA8B}"/>
          </ac:spMkLst>
        </pc:spChg>
        <pc:spChg chg="del">
          <ac:chgData name="Erica Johansen" userId="83785632-4eb7-43ca-aa3d-1635b13ac1d9" providerId="ADAL" clId="{47F2CAA1-E3D0-2A49-8AAD-95A3044DDA49}" dt="2025-03-19T17:27:54.798" v="7201" actId="478"/>
          <ac:spMkLst>
            <pc:docMk/>
            <pc:sldMk cId="2854398028" sldId="2147482766"/>
            <ac:spMk id="50" creationId="{D18E7C81-5116-CFF2-C1A7-0E5057A258EF}"/>
          </ac:spMkLst>
        </pc:spChg>
        <pc:spChg chg="del">
          <ac:chgData name="Erica Johansen" userId="83785632-4eb7-43ca-aa3d-1635b13ac1d9" providerId="ADAL" clId="{47F2CAA1-E3D0-2A49-8AAD-95A3044DDA49}" dt="2025-03-19T17:27:48.752" v="7199" actId="478"/>
          <ac:spMkLst>
            <pc:docMk/>
            <pc:sldMk cId="2854398028" sldId="2147482766"/>
            <ac:spMk id="76" creationId="{91345064-AAB6-9069-C9D5-39C6191C2E7E}"/>
          </ac:spMkLst>
        </pc:spChg>
        <pc:spChg chg="del">
          <ac:chgData name="Erica Johansen" userId="83785632-4eb7-43ca-aa3d-1635b13ac1d9" providerId="ADAL" clId="{47F2CAA1-E3D0-2A49-8AAD-95A3044DDA49}" dt="2025-03-19T17:27:48.752" v="7199" actId="478"/>
          <ac:spMkLst>
            <pc:docMk/>
            <pc:sldMk cId="2854398028" sldId="2147482766"/>
            <ac:spMk id="78" creationId="{682D988F-4C53-5923-F09C-32D4E2860389}"/>
          </ac:spMkLst>
        </pc:spChg>
        <pc:spChg chg="del">
          <ac:chgData name="Erica Johansen" userId="83785632-4eb7-43ca-aa3d-1635b13ac1d9" providerId="ADAL" clId="{47F2CAA1-E3D0-2A49-8AAD-95A3044DDA49}" dt="2025-03-19T17:27:48.752" v="7199" actId="478"/>
          <ac:spMkLst>
            <pc:docMk/>
            <pc:sldMk cId="2854398028" sldId="2147482766"/>
            <ac:spMk id="80" creationId="{02CFFD1C-A14D-656D-64AB-E27639C28502}"/>
          </ac:spMkLst>
        </pc:spChg>
        <pc:spChg chg="del">
          <ac:chgData name="Erica Johansen" userId="83785632-4eb7-43ca-aa3d-1635b13ac1d9" providerId="ADAL" clId="{47F2CAA1-E3D0-2A49-8AAD-95A3044DDA49}" dt="2025-03-19T17:27:48.752" v="7199" actId="478"/>
          <ac:spMkLst>
            <pc:docMk/>
            <pc:sldMk cId="2854398028" sldId="2147482766"/>
            <ac:spMk id="88" creationId="{53AAAFF2-FBF6-4922-688C-FFF5AE33A3AE}"/>
          </ac:spMkLst>
        </pc:spChg>
        <pc:spChg chg="del">
          <ac:chgData name="Erica Johansen" userId="83785632-4eb7-43ca-aa3d-1635b13ac1d9" providerId="ADAL" clId="{47F2CAA1-E3D0-2A49-8AAD-95A3044DDA49}" dt="2025-03-19T17:27:48.752" v="7199" actId="478"/>
          <ac:spMkLst>
            <pc:docMk/>
            <pc:sldMk cId="2854398028" sldId="2147482766"/>
            <ac:spMk id="146" creationId="{19872318-603B-1E65-116D-760110A95A37}"/>
          </ac:spMkLst>
        </pc:spChg>
        <pc:grpChg chg="mod">
          <ac:chgData name="Erica Johansen" userId="83785632-4eb7-43ca-aa3d-1635b13ac1d9" providerId="ADAL" clId="{47F2CAA1-E3D0-2A49-8AAD-95A3044DDA49}" dt="2025-03-19T17:28:08.287" v="7204" actId="1076"/>
          <ac:grpSpMkLst>
            <pc:docMk/>
            <pc:sldMk cId="2854398028" sldId="2147482766"/>
            <ac:grpSpMk id="38" creationId="{F8916AEA-C66A-A10D-6C0C-E01599B64958}"/>
          </ac:grpSpMkLst>
        </pc:grpChg>
        <pc:grpChg chg="del">
          <ac:chgData name="Erica Johansen" userId="83785632-4eb7-43ca-aa3d-1635b13ac1d9" providerId="ADAL" clId="{47F2CAA1-E3D0-2A49-8AAD-95A3044DDA49}" dt="2025-03-19T17:27:48.752" v="7199" actId="478"/>
          <ac:grpSpMkLst>
            <pc:docMk/>
            <pc:sldMk cId="2854398028" sldId="2147482766"/>
            <ac:grpSpMk id="128" creationId="{266C8826-719D-2F92-997A-9A7883E9FB67}"/>
          </ac:grpSpMkLst>
        </pc:grpChg>
        <pc:cxnChg chg="mod">
          <ac:chgData name="Erica Johansen" userId="83785632-4eb7-43ca-aa3d-1635b13ac1d9" providerId="ADAL" clId="{47F2CAA1-E3D0-2A49-8AAD-95A3044DDA49}" dt="2025-03-19T17:28:08.287" v="7204" actId="1076"/>
          <ac:cxnSpMkLst>
            <pc:docMk/>
            <pc:sldMk cId="2854398028" sldId="2147482766"/>
            <ac:cxnSpMk id="19" creationId="{F9A803EB-F2F0-7731-5C16-5E29AC38F3A2}"/>
          </ac:cxnSpMkLst>
        </pc:cxnChg>
      </pc:sldChg>
      <pc:sldChg chg="addSp delSp modSp mod">
        <pc:chgData name="Erica Johansen" userId="83785632-4eb7-43ca-aa3d-1635b13ac1d9" providerId="ADAL" clId="{47F2CAA1-E3D0-2A49-8AAD-95A3044DDA49}" dt="2025-03-19T17:45:18.123" v="7427" actId="207"/>
        <pc:sldMkLst>
          <pc:docMk/>
          <pc:sldMk cId="278178906" sldId="2147482769"/>
        </pc:sldMkLst>
        <pc:spChg chg="mod">
          <ac:chgData name="Erica Johansen" userId="83785632-4eb7-43ca-aa3d-1635b13ac1d9" providerId="ADAL" clId="{47F2CAA1-E3D0-2A49-8AAD-95A3044DDA49}" dt="2025-03-19T17:44:01.926" v="7415"/>
          <ac:spMkLst>
            <pc:docMk/>
            <pc:sldMk cId="278178906" sldId="2147482769"/>
            <ac:spMk id="3" creationId="{5A65CD6D-D814-C864-CBFE-569D72CF7599}"/>
          </ac:spMkLst>
        </pc:spChg>
        <pc:spChg chg="add mod">
          <ac:chgData name="Erica Johansen" userId="83785632-4eb7-43ca-aa3d-1635b13ac1d9" providerId="ADAL" clId="{47F2CAA1-E3D0-2A49-8AAD-95A3044DDA49}" dt="2025-03-19T17:44:17.783" v="7417"/>
          <ac:spMkLst>
            <pc:docMk/>
            <pc:sldMk cId="278178906" sldId="2147482769"/>
            <ac:spMk id="9" creationId="{B4C7A332-5C02-AE33-7ADB-10348528DC40}"/>
          </ac:spMkLst>
        </pc:spChg>
        <pc:spChg chg="del">
          <ac:chgData name="Erica Johansen" userId="83785632-4eb7-43ca-aa3d-1635b13ac1d9" providerId="ADAL" clId="{47F2CAA1-E3D0-2A49-8AAD-95A3044DDA49}" dt="2025-03-19T17:44:17.293" v="7416" actId="478"/>
          <ac:spMkLst>
            <pc:docMk/>
            <pc:sldMk cId="278178906" sldId="2147482769"/>
            <ac:spMk id="10" creationId="{991D220D-CEC5-3A2E-B7D3-07436747D7C7}"/>
          </ac:spMkLst>
        </pc:spChg>
        <pc:spChg chg="add mod">
          <ac:chgData name="Erica Johansen" userId="83785632-4eb7-43ca-aa3d-1635b13ac1d9" providerId="ADAL" clId="{47F2CAA1-E3D0-2A49-8AAD-95A3044DDA49}" dt="2025-03-19T17:44:17.783" v="7417"/>
          <ac:spMkLst>
            <pc:docMk/>
            <pc:sldMk cId="278178906" sldId="2147482769"/>
            <ac:spMk id="11" creationId="{D47DDEFE-C758-0331-D280-F44BC386CF68}"/>
          </ac:spMkLst>
        </pc:spChg>
        <pc:spChg chg="del">
          <ac:chgData name="Erica Johansen" userId="83785632-4eb7-43ca-aa3d-1635b13ac1d9" providerId="ADAL" clId="{47F2CAA1-E3D0-2A49-8AAD-95A3044DDA49}" dt="2025-03-19T17:44:17.293" v="7416" actId="478"/>
          <ac:spMkLst>
            <pc:docMk/>
            <pc:sldMk cId="278178906" sldId="2147482769"/>
            <ac:spMk id="12" creationId="{96365BC9-5111-E45D-A7BD-AEFFFFCED2D7}"/>
          </ac:spMkLst>
        </pc:spChg>
        <pc:spChg chg="add mod">
          <ac:chgData name="Erica Johansen" userId="83785632-4eb7-43ca-aa3d-1635b13ac1d9" providerId="ADAL" clId="{47F2CAA1-E3D0-2A49-8AAD-95A3044DDA49}" dt="2025-03-19T17:44:17.783" v="7417"/>
          <ac:spMkLst>
            <pc:docMk/>
            <pc:sldMk cId="278178906" sldId="2147482769"/>
            <ac:spMk id="16" creationId="{E7AB3E5F-C79F-8370-E381-B2BDA05BF2EE}"/>
          </ac:spMkLst>
        </pc:spChg>
        <pc:spChg chg="add mod">
          <ac:chgData name="Erica Johansen" userId="83785632-4eb7-43ca-aa3d-1635b13ac1d9" providerId="ADAL" clId="{47F2CAA1-E3D0-2A49-8AAD-95A3044DDA49}" dt="2025-03-19T17:44:17.783" v="7417"/>
          <ac:spMkLst>
            <pc:docMk/>
            <pc:sldMk cId="278178906" sldId="2147482769"/>
            <ac:spMk id="17" creationId="{7AFE1271-B131-9FD4-7147-F9C509743965}"/>
          </ac:spMkLst>
        </pc:spChg>
        <pc:spChg chg="del">
          <ac:chgData name="Erica Johansen" userId="83785632-4eb7-43ca-aa3d-1635b13ac1d9" providerId="ADAL" clId="{47F2CAA1-E3D0-2A49-8AAD-95A3044DDA49}" dt="2025-03-19T17:44:17.293" v="7416" actId="478"/>
          <ac:spMkLst>
            <pc:docMk/>
            <pc:sldMk cId="278178906" sldId="2147482769"/>
            <ac:spMk id="18" creationId="{10B3DE0C-6724-EC55-5E55-5B3A1BF8BD95}"/>
          </ac:spMkLst>
        </pc:spChg>
        <pc:spChg chg="mod">
          <ac:chgData name="Erica Johansen" userId="83785632-4eb7-43ca-aa3d-1635b13ac1d9" providerId="ADAL" clId="{47F2CAA1-E3D0-2A49-8AAD-95A3044DDA49}" dt="2025-03-19T17:44:17.783" v="7417"/>
          <ac:spMkLst>
            <pc:docMk/>
            <pc:sldMk cId="278178906" sldId="2147482769"/>
            <ac:spMk id="20" creationId="{008FEF9C-173C-2116-CEB2-D7B1B57BDE9F}"/>
          </ac:spMkLst>
        </pc:spChg>
        <pc:spChg chg="del">
          <ac:chgData name="Erica Johansen" userId="83785632-4eb7-43ca-aa3d-1635b13ac1d9" providerId="ADAL" clId="{47F2CAA1-E3D0-2A49-8AAD-95A3044DDA49}" dt="2025-03-19T17:44:17.293" v="7416" actId="478"/>
          <ac:spMkLst>
            <pc:docMk/>
            <pc:sldMk cId="278178906" sldId="2147482769"/>
            <ac:spMk id="21" creationId="{650E4A6C-5836-F22C-A775-BD78CC6665FA}"/>
          </ac:spMkLst>
        </pc:spChg>
        <pc:spChg chg="mod">
          <ac:chgData name="Erica Johansen" userId="83785632-4eb7-43ca-aa3d-1635b13ac1d9" providerId="ADAL" clId="{47F2CAA1-E3D0-2A49-8AAD-95A3044DDA49}" dt="2025-03-19T17:44:17.783" v="7417"/>
          <ac:spMkLst>
            <pc:docMk/>
            <pc:sldMk cId="278178906" sldId="2147482769"/>
            <ac:spMk id="22" creationId="{D55772D2-8DB1-41F6-38EB-741B528A3DAA}"/>
          </ac:spMkLst>
        </pc:spChg>
        <pc:spChg chg="mod">
          <ac:chgData name="Erica Johansen" userId="83785632-4eb7-43ca-aa3d-1635b13ac1d9" providerId="ADAL" clId="{47F2CAA1-E3D0-2A49-8AAD-95A3044DDA49}" dt="2025-03-19T17:44:17.783" v="7417"/>
          <ac:spMkLst>
            <pc:docMk/>
            <pc:sldMk cId="278178906" sldId="2147482769"/>
            <ac:spMk id="23" creationId="{AFBE562B-D52A-2011-6A2D-CD33F31E923D}"/>
          </ac:spMkLst>
        </pc:spChg>
        <pc:spChg chg="mod">
          <ac:chgData name="Erica Johansen" userId="83785632-4eb7-43ca-aa3d-1635b13ac1d9" providerId="ADAL" clId="{47F2CAA1-E3D0-2A49-8AAD-95A3044DDA49}" dt="2025-03-19T17:44:17.783" v="7417"/>
          <ac:spMkLst>
            <pc:docMk/>
            <pc:sldMk cId="278178906" sldId="2147482769"/>
            <ac:spMk id="24" creationId="{122F73B9-C593-EB59-D531-77B7DF513B7F}"/>
          </ac:spMkLst>
        </pc:spChg>
        <pc:spChg chg="mod">
          <ac:chgData name="Erica Johansen" userId="83785632-4eb7-43ca-aa3d-1635b13ac1d9" providerId="ADAL" clId="{47F2CAA1-E3D0-2A49-8AAD-95A3044DDA49}" dt="2025-03-19T17:44:17.783" v="7417"/>
          <ac:spMkLst>
            <pc:docMk/>
            <pc:sldMk cId="278178906" sldId="2147482769"/>
            <ac:spMk id="25" creationId="{1ABD6CB7-BBCD-A027-509E-294E8986AC6B}"/>
          </ac:spMkLst>
        </pc:spChg>
        <pc:spChg chg="add mod">
          <ac:chgData name="Erica Johansen" userId="83785632-4eb7-43ca-aa3d-1635b13ac1d9" providerId="ADAL" clId="{47F2CAA1-E3D0-2A49-8AAD-95A3044DDA49}" dt="2025-03-19T17:45:18.123" v="7427" actId="207"/>
          <ac:spMkLst>
            <pc:docMk/>
            <pc:sldMk cId="278178906" sldId="2147482769"/>
            <ac:spMk id="26" creationId="{59EDB2E3-4A37-8DD9-1D9A-AF556016F251}"/>
          </ac:spMkLst>
        </pc:spChg>
        <pc:grpChg chg="del">
          <ac:chgData name="Erica Johansen" userId="83785632-4eb7-43ca-aa3d-1635b13ac1d9" providerId="ADAL" clId="{47F2CAA1-E3D0-2A49-8AAD-95A3044DDA49}" dt="2025-03-19T17:44:17.293" v="7416" actId="478"/>
          <ac:grpSpMkLst>
            <pc:docMk/>
            <pc:sldMk cId="278178906" sldId="2147482769"/>
            <ac:grpSpMk id="5" creationId="{50348427-9B6A-B1E5-1A41-C463712C5BE2}"/>
          </ac:grpSpMkLst>
        </pc:grpChg>
      </pc:sldChg>
      <pc:sldChg chg="addSp modSp mod">
        <pc:chgData name="Erica Johansen" userId="83785632-4eb7-43ca-aa3d-1635b13ac1d9" providerId="ADAL" clId="{47F2CAA1-E3D0-2A49-8AAD-95A3044DDA49}" dt="2025-03-19T17:11:58.939" v="6925" actId="1076"/>
        <pc:sldMkLst>
          <pc:docMk/>
          <pc:sldMk cId="913582282" sldId="2147482770"/>
        </pc:sldMkLst>
        <pc:spChg chg="mod">
          <ac:chgData name="Erica Johansen" userId="83785632-4eb7-43ca-aa3d-1635b13ac1d9" providerId="ADAL" clId="{47F2CAA1-E3D0-2A49-8AAD-95A3044DDA49}" dt="2025-03-19T17:04:46.412" v="6855" actId="1036"/>
          <ac:spMkLst>
            <pc:docMk/>
            <pc:sldMk cId="913582282" sldId="2147482770"/>
            <ac:spMk id="8" creationId="{AC381EF2-24B1-1F5B-92AA-714E19779A08}"/>
          </ac:spMkLst>
        </pc:spChg>
        <pc:spChg chg="mod">
          <ac:chgData name="Erica Johansen" userId="83785632-4eb7-43ca-aa3d-1635b13ac1d9" providerId="ADAL" clId="{47F2CAA1-E3D0-2A49-8AAD-95A3044DDA49}" dt="2025-03-19T17:04:46.412" v="6855" actId="1036"/>
          <ac:spMkLst>
            <pc:docMk/>
            <pc:sldMk cId="913582282" sldId="2147482770"/>
            <ac:spMk id="9" creationId="{8C2B560B-8420-88FC-ED82-473317E31D32}"/>
          </ac:spMkLst>
        </pc:spChg>
        <pc:spChg chg="mod">
          <ac:chgData name="Erica Johansen" userId="83785632-4eb7-43ca-aa3d-1635b13ac1d9" providerId="ADAL" clId="{47F2CAA1-E3D0-2A49-8AAD-95A3044DDA49}" dt="2025-03-19T17:04:46.412" v="6855" actId="1036"/>
          <ac:spMkLst>
            <pc:docMk/>
            <pc:sldMk cId="913582282" sldId="2147482770"/>
            <ac:spMk id="10" creationId="{A420354C-ACEA-716B-C691-549526A52DC7}"/>
          </ac:spMkLst>
        </pc:spChg>
        <pc:spChg chg="add mod">
          <ac:chgData name="Erica Johansen" userId="83785632-4eb7-43ca-aa3d-1635b13ac1d9" providerId="ADAL" clId="{47F2CAA1-E3D0-2A49-8AAD-95A3044DDA49}" dt="2025-03-19T17:11:58.939" v="6925" actId="1076"/>
          <ac:spMkLst>
            <pc:docMk/>
            <pc:sldMk cId="913582282" sldId="2147482770"/>
            <ac:spMk id="11" creationId="{9F8463EA-72D2-7C0F-EA8B-312CBB45F500}"/>
          </ac:spMkLst>
        </pc:spChg>
        <pc:spChg chg="mod">
          <ac:chgData name="Erica Johansen" userId="83785632-4eb7-43ca-aa3d-1635b13ac1d9" providerId="ADAL" clId="{47F2CAA1-E3D0-2A49-8AAD-95A3044DDA49}" dt="2025-03-19T17:04:46.412" v="6855" actId="1036"/>
          <ac:spMkLst>
            <pc:docMk/>
            <pc:sldMk cId="913582282" sldId="2147482770"/>
            <ac:spMk id="12" creationId="{8C3EA12C-EEF0-F160-53E4-1A06B17B2A56}"/>
          </ac:spMkLst>
        </pc:spChg>
        <pc:spChg chg="mod">
          <ac:chgData name="Erica Johansen" userId="83785632-4eb7-43ca-aa3d-1635b13ac1d9" providerId="ADAL" clId="{47F2CAA1-E3D0-2A49-8AAD-95A3044DDA49}" dt="2025-03-19T17:04:46.412" v="6855" actId="1036"/>
          <ac:spMkLst>
            <pc:docMk/>
            <pc:sldMk cId="913582282" sldId="2147482770"/>
            <ac:spMk id="13" creationId="{8E4D9C17-6925-BE3F-B75A-4224E9D2E470}"/>
          </ac:spMkLst>
        </pc:spChg>
        <pc:spChg chg="mod">
          <ac:chgData name="Erica Johansen" userId="83785632-4eb7-43ca-aa3d-1635b13ac1d9" providerId="ADAL" clId="{47F2CAA1-E3D0-2A49-8AAD-95A3044DDA49}" dt="2025-03-19T17:04:46.412" v="6855" actId="1036"/>
          <ac:spMkLst>
            <pc:docMk/>
            <pc:sldMk cId="913582282" sldId="2147482770"/>
            <ac:spMk id="14" creationId="{2AC908A5-D139-6389-87C2-32613914EAB4}"/>
          </ac:spMkLst>
        </pc:spChg>
        <pc:spChg chg="mod">
          <ac:chgData name="Erica Johansen" userId="83785632-4eb7-43ca-aa3d-1635b13ac1d9" providerId="ADAL" clId="{47F2CAA1-E3D0-2A49-8AAD-95A3044DDA49}" dt="2025-03-19T17:04:46.412" v="6855" actId="1036"/>
          <ac:spMkLst>
            <pc:docMk/>
            <pc:sldMk cId="913582282" sldId="2147482770"/>
            <ac:spMk id="15" creationId="{70222668-156A-8522-F79A-21B02E54B45F}"/>
          </ac:spMkLst>
        </pc:spChg>
        <pc:spChg chg="mod">
          <ac:chgData name="Erica Johansen" userId="83785632-4eb7-43ca-aa3d-1635b13ac1d9" providerId="ADAL" clId="{47F2CAA1-E3D0-2A49-8AAD-95A3044DDA49}" dt="2025-03-19T17:04:46.412" v="6855" actId="1036"/>
          <ac:spMkLst>
            <pc:docMk/>
            <pc:sldMk cId="913582282" sldId="2147482770"/>
            <ac:spMk id="16" creationId="{742C1B51-C72D-9829-423A-1B43B21AC308}"/>
          </ac:spMkLst>
        </pc:spChg>
        <pc:spChg chg="mod">
          <ac:chgData name="Erica Johansen" userId="83785632-4eb7-43ca-aa3d-1635b13ac1d9" providerId="ADAL" clId="{47F2CAA1-E3D0-2A49-8AAD-95A3044DDA49}" dt="2025-03-19T17:04:46.412" v="6855" actId="1036"/>
          <ac:spMkLst>
            <pc:docMk/>
            <pc:sldMk cId="913582282" sldId="2147482770"/>
            <ac:spMk id="17" creationId="{11C19BD8-5392-0CD2-4F16-E2308132E60F}"/>
          </ac:spMkLst>
        </pc:spChg>
        <pc:spChg chg="mod">
          <ac:chgData name="Erica Johansen" userId="83785632-4eb7-43ca-aa3d-1635b13ac1d9" providerId="ADAL" clId="{47F2CAA1-E3D0-2A49-8AAD-95A3044DDA49}" dt="2025-03-19T17:04:35.340" v="6850" actId="207"/>
          <ac:spMkLst>
            <pc:docMk/>
            <pc:sldMk cId="913582282" sldId="2147482770"/>
            <ac:spMk id="18" creationId="{465B8F19-923E-FEF3-66AB-83055AA75D6B}"/>
          </ac:spMkLst>
        </pc:spChg>
        <pc:spChg chg="mod">
          <ac:chgData name="Erica Johansen" userId="83785632-4eb7-43ca-aa3d-1635b13ac1d9" providerId="ADAL" clId="{47F2CAA1-E3D0-2A49-8AAD-95A3044DDA49}" dt="2025-03-19T17:04:54.229" v="6858" actId="1076"/>
          <ac:spMkLst>
            <pc:docMk/>
            <pc:sldMk cId="913582282" sldId="2147482770"/>
            <ac:spMk id="19" creationId="{22CADBF4-1166-8044-CAED-1031B0774A2A}"/>
          </ac:spMkLst>
        </pc:spChg>
        <pc:spChg chg="mod">
          <ac:chgData name="Erica Johansen" userId="83785632-4eb7-43ca-aa3d-1635b13ac1d9" providerId="ADAL" clId="{47F2CAA1-E3D0-2A49-8AAD-95A3044DDA49}" dt="2025-03-19T17:04:54.229" v="6858" actId="1076"/>
          <ac:spMkLst>
            <pc:docMk/>
            <pc:sldMk cId="913582282" sldId="2147482770"/>
            <ac:spMk id="20" creationId="{6A1DCBE3-5425-8316-2316-8478671F28E3}"/>
          </ac:spMkLst>
        </pc:spChg>
        <pc:spChg chg="mod">
          <ac:chgData name="Erica Johansen" userId="83785632-4eb7-43ca-aa3d-1635b13ac1d9" providerId="ADAL" clId="{47F2CAA1-E3D0-2A49-8AAD-95A3044DDA49}" dt="2025-03-19T17:04:54.229" v="6858" actId="1076"/>
          <ac:spMkLst>
            <pc:docMk/>
            <pc:sldMk cId="913582282" sldId="2147482770"/>
            <ac:spMk id="21" creationId="{EDCC11D4-B19B-A78A-F040-5E27619DA866}"/>
          </ac:spMkLst>
        </pc:spChg>
        <pc:spChg chg="mod">
          <ac:chgData name="Erica Johansen" userId="83785632-4eb7-43ca-aa3d-1635b13ac1d9" providerId="ADAL" clId="{47F2CAA1-E3D0-2A49-8AAD-95A3044DDA49}" dt="2025-03-19T17:04:54.229" v="6858" actId="1076"/>
          <ac:spMkLst>
            <pc:docMk/>
            <pc:sldMk cId="913582282" sldId="2147482770"/>
            <ac:spMk id="22" creationId="{ED342419-CC24-1276-76D1-71A578CA8F8F}"/>
          </ac:spMkLst>
        </pc:spChg>
        <pc:spChg chg="mod">
          <ac:chgData name="Erica Johansen" userId="83785632-4eb7-43ca-aa3d-1635b13ac1d9" providerId="ADAL" clId="{47F2CAA1-E3D0-2A49-8AAD-95A3044DDA49}" dt="2025-03-19T17:11:28.137" v="6890" actId="1076"/>
          <ac:spMkLst>
            <pc:docMk/>
            <pc:sldMk cId="913582282" sldId="2147482770"/>
            <ac:spMk id="23" creationId="{C57F0EB5-B942-ACE5-2D9D-80088C84F1FB}"/>
          </ac:spMkLst>
        </pc:spChg>
        <pc:spChg chg="mod">
          <ac:chgData name="Erica Johansen" userId="83785632-4eb7-43ca-aa3d-1635b13ac1d9" providerId="ADAL" clId="{47F2CAA1-E3D0-2A49-8AAD-95A3044DDA49}" dt="2025-03-19T17:11:50.664" v="6923" actId="1036"/>
          <ac:spMkLst>
            <pc:docMk/>
            <pc:sldMk cId="913582282" sldId="2147482770"/>
            <ac:spMk id="24" creationId="{E72A2BD7-DBE9-C784-2713-5E8AAC406876}"/>
          </ac:spMkLst>
        </pc:spChg>
        <pc:spChg chg="mod">
          <ac:chgData name="Erica Johansen" userId="83785632-4eb7-43ca-aa3d-1635b13ac1d9" providerId="ADAL" clId="{47F2CAA1-E3D0-2A49-8AAD-95A3044DDA49}" dt="2025-03-19T17:11:54.573" v="6924" actId="1036"/>
          <ac:spMkLst>
            <pc:docMk/>
            <pc:sldMk cId="913582282" sldId="2147482770"/>
            <ac:spMk id="25" creationId="{840AB58E-7692-BF86-E61B-D23983A03732}"/>
          </ac:spMkLst>
        </pc:spChg>
        <pc:spChg chg="mod">
          <ac:chgData name="Erica Johansen" userId="83785632-4eb7-43ca-aa3d-1635b13ac1d9" providerId="ADAL" clId="{47F2CAA1-E3D0-2A49-8AAD-95A3044DDA49}" dt="2025-03-19T17:11:36.088" v="6902" actId="1036"/>
          <ac:spMkLst>
            <pc:docMk/>
            <pc:sldMk cId="913582282" sldId="2147482770"/>
            <ac:spMk id="26" creationId="{C5CBB9D3-CCB5-C81A-7F99-D31475E8D228}"/>
          </ac:spMkLst>
        </pc:spChg>
        <pc:grpChg chg="mod">
          <ac:chgData name="Erica Johansen" userId="83785632-4eb7-43ca-aa3d-1635b13ac1d9" providerId="ADAL" clId="{47F2CAA1-E3D0-2A49-8AAD-95A3044DDA49}" dt="2025-03-19T17:04:46.412" v="6855" actId="1036"/>
          <ac:grpSpMkLst>
            <pc:docMk/>
            <pc:sldMk cId="913582282" sldId="2147482770"/>
            <ac:grpSpMk id="4" creationId="{AA93087B-6062-BE36-1252-78F0CA7FF8D3}"/>
          </ac:grpSpMkLst>
        </pc:grpChg>
      </pc:sldChg>
      <pc:sldChg chg="add del">
        <pc:chgData name="Erica Johansen" userId="83785632-4eb7-43ca-aa3d-1635b13ac1d9" providerId="ADAL" clId="{47F2CAA1-E3D0-2A49-8AAD-95A3044DDA49}" dt="2025-03-18T16:33:54.534" v="89"/>
        <pc:sldMkLst>
          <pc:docMk/>
          <pc:sldMk cId="1694374703" sldId="2147482773"/>
        </pc:sldMkLst>
      </pc:sldChg>
      <pc:sldChg chg="addSp delSp modSp add mod ord">
        <pc:chgData name="Erica Johansen" userId="83785632-4eb7-43ca-aa3d-1635b13ac1d9" providerId="ADAL" clId="{47F2CAA1-E3D0-2A49-8AAD-95A3044DDA49}" dt="2025-03-19T14:20:29.773" v="4724" actId="1076"/>
        <pc:sldMkLst>
          <pc:docMk/>
          <pc:sldMk cId="1083772288" sldId="2147482774"/>
        </pc:sldMkLst>
        <pc:spChg chg="del mod topLvl">
          <ac:chgData name="Erica Johansen" userId="83785632-4eb7-43ca-aa3d-1635b13ac1d9" providerId="ADAL" clId="{47F2CAA1-E3D0-2A49-8AAD-95A3044DDA49}" dt="2025-03-19T14:08:41.489" v="4651" actId="478"/>
          <ac:spMkLst>
            <pc:docMk/>
            <pc:sldMk cId="1083772288" sldId="2147482774"/>
            <ac:spMk id="3" creationId="{1D8E0DA0-EBA9-88F2-319A-635D1511C2B0}"/>
          </ac:spMkLst>
        </pc:spChg>
        <pc:spChg chg="add del mod">
          <ac:chgData name="Erica Johansen" userId="83785632-4eb7-43ca-aa3d-1635b13ac1d9" providerId="ADAL" clId="{47F2CAA1-E3D0-2A49-8AAD-95A3044DDA49}" dt="2025-03-18T20:47:16.787" v="3789" actId="478"/>
          <ac:spMkLst>
            <pc:docMk/>
            <pc:sldMk cId="1083772288" sldId="2147482774"/>
            <ac:spMk id="4" creationId="{C935C74D-21F5-2E94-046A-3A4355CABFD7}"/>
          </ac:spMkLst>
        </pc:spChg>
        <pc:spChg chg="add del mod">
          <ac:chgData name="Erica Johansen" userId="83785632-4eb7-43ca-aa3d-1635b13ac1d9" providerId="ADAL" clId="{47F2CAA1-E3D0-2A49-8AAD-95A3044DDA49}" dt="2025-03-18T20:47:15.571" v="3787" actId="478"/>
          <ac:spMkLst>
            <pc:docMk/>
            <pc:sldMk cId="1083772288" sldId="2147482774"/>
            <ac:spMk id="5" creationId="{D7880DE5-A4C9-2FA9-542B-7DCFA9314A9F}"/>
          </ac:spMkLst>
        </pc:spChg>
        <pc:spChg chg="del mod">
          <ac:chgData name="Erica Johansen" userId="83785632-4eb7-43ca-aa3d-1635b13ac1d9" providerId="ADAL" clId="{47F2CAA1-E3D0-2A49-8AAD-95A3044DDA49}" dt="2025-03-18T20:49:12.933" v="3806" actId="478"/>
          <ac:spMkLst>
            <pc:docMk/>
            <pc:sldMk cId="1083772288" sldId="2147482774"/>
            <ac:spMk id="6" creationId="{FECE94FB-6292-F001-483F-EBBC766612EE}"/>
          </ac:spMkLst>
        </pc:spChg>
        <pc:spChg chg="mod">
          <ac:chgData name="Erica Johansen" userId="83785632-4eb7-43ca-aa3d-1635b13ac1d9" providerId="ADAL" clId="{47F2CAA1-E3D0-2A49-8AAD-95A3044DDA49}" dt="2025-03-18T20:46:35.781" v="3778"/>
          <ac:spMkLst>
            <pc:docMk/>
            <pc:sldMk cId="1083772288" sldId="2147482774"/>
            <ac:spMk id="7" creationId="{C8EBB646-C51C-85E2-F8C7-A3AD46683DB4}"/>
          </ac:spMkLst>
        </pc:spChg>
        <pc:spChg chg="add del mod">
          <ac:chgData name="Erica Johansen" userId="83785632-4eb7-43ca-aa3d-1635b13ac1d9" providerId="ADAL" clId="{47F2CAA1-E3D0-2A49-8AAD-95A3044DDA49}" dt="2025-03-18T20:47:14.267" v="3786" actId="478"/>
          <ac:spMkLst>
            <pc:docMk/>
            <pc:sldMk cId="1083772288" sldId="2147482774"/>
            <ac:spMk id="8" creationId="{E3CE26D8-F0DD-E286-04AD-01E085B2F9BF}"/>
          </ac:spMkLst>
        </pc:spChg>
        <pc:spChg chg="add del mod">
          <ac:chgData name="Erica Johansen" userId="83785632-4eb7-43ca-aa3d-1635b13ac1d9" providerId="ADAL" clId="{47F2CAA1-E3D0-2A49-8AAD-95A3044DDA49}" dt="2025-03-18T20:56:45.724" v="3975" actId="478"/>
          <ac:spMkLst>
            <pc:docMk/>
            <pc:sldMk cId="1083772288" sldId="2147482774"/>
            <ac:spMk id="10" creationId="{5F91E161-0C04-ECD4-CDD3-5F47A97DF3CC}"/>
          </ac:spMkLst>
        </pc:spChg>
        <pc:spChg chg="add del mod">
          <ac:chgData name="Erica Johansen" userId="83785632-4eb7-43ca-aa3d-1635b13ac1d9" providerId="ADAL" clId="{47F2CAA1-E3D0-2A49-8AAD-95A3044DDA49}" dt="2025-03-18T20:51:49.744" v="3846" actId="478"/>
          <ac:spMkLst>
            <pc:docMk/>
            <pc:sldMk cId="1083772288" sldId="2147482774"/>
            <ac:spMk id="11" creationId="{68D49503-3375-A6D6-5E41-73A79E7112C3}"/>
          </ac:spMkLst>
        </pc:spChg>
        <pc:spChg chg="add del mod">
          <ac:chgData name="Erica Johansen" userId="83785632-4eb7-43ca-aa3d-1635b13ac1d9" providerId="ADAL" clId="{47F2CAA1-E3D0-2A49-8AAD-95A3044DDA49}" dt="2025-03-18T20:47:16.349" v="3788" actId="478"/>
          <ac:spMkLst>
            <pc:docMk/>
            <pc:sldMk cId="1083772288" sldId="2147482774"/>
            <ac:spMk id="12" creationId="{FA554417-A7B8-CD5C-F1B5-CB5AC7E5A78F}"/>
          </ac:spMkLst>
        </pc:spChg>
        <pc:spChg chg="mod">
          <ac:chgData name="Erica Johansen" userId="83785632-4eb7-43ca-aa3d-1635b13ac1d9" providerId="ADAL" clId="{47F2CAA1-E3D0-2A49-8AAD-95A3044DDA49}" dt="2025-03-18T20:58:42.940" v="3996" actId="207"/>
          <ac:spMkLst>
            <pc:docMk/>
            <pc:sldMk cId="1083772288" sldId="2147482774"/>
            <ac:spMk id="14" creationId="{B854A6E4-9899-2163-7F90-63E1F1F763A7}"/>
          </ac:spMkLst>
        </pc:spChg>
        <pc:spChg chg="mod">
          <ac:chgData name="Erica Johansen" userId="83785632-4eb7-43ca-aa3d-1635b13ac1d9" providerId="ADAL" clId="{47F2CAA1-E3D0-2A49-8AAD-95A3044DDA49}" dt="2025-03-18T20:58:42.940" v="3996" actId="207"/>
          <ac:spMkLst>
            <pc:docMk/>
            <pc:sldMk cId="1083772288" sldId="2147482774"/>
            <ac:spMk id="15" creationId="{17ABE2DA-365F-10D6-E82B-92551B01AE3F}"/>
          </ac:spMkLst>
        </pc:spChg>
        <pc:spChg chg="del mod">
          <ac:chgData name="Erica Johansen" userId="83785632-4eb7-43ca-aa3d-1635b13ac1d9" providerId="ADAL" clId="{47F2CAA1-E3D0-2A49-8AAD-95A3044DDA49}" dt="2025-03-19T14:08:41.489" v="4651" actId="478"/>
          <ac:spMkLst>
            <pc:docMk/>
            <pc:sldMk cId="1083772288" sldId="2147482774"/>
            <ac:spMk id="16" creationId="{1817F74C-8E43-756E-C4CB-8C5B4159EF63}"/>
          </ac:spMkLst>
        </pc:spChg>
        <pc:spChg chg="mod">
          <ac:chgData name="Erica Johansen" userId="83785632-4eb7-43ca-aa3d-1635b13ac1d9" providerId="ADAL" clId="{47F2CAA1-E3D0-2A49-8AAD-95A3044DDA49}" dt="2025-03-18T20:58:42.940" v="3996" actId="207"/>
          <ac:spMkLst>
            <pc:docMk/>
            <pc:sldMk cId="1083772288" sldId="2147482774"/>
            <ac:spMk id="17" creationId="{F8FC26FF-D608-D1D9-4616-1F67DB5E2909}"/>
          </ac:spMkLst>
        </pc:spChg>
        <pc:spChg chg="mod">
          <ac:chgData name="Erica Johansen" userId="83785632-4eb7-43ca-aa3d-1635b13ac1d9" providerId="ADAL" clId="{47F2CAA1-E3D0-2A49-8AAD-95A3044DDA49}" dt="2025-03-18T20:58:42.940" v="3996" actId="207"/>
          <ac:spMkLst>
            <pc:docMk/>
            <pc:sldMk cId="1083772288" sldId="2147482774"/>
            <ac:spMk id="18" creationId="{A9A59209-15E8-059B-5D66-FA90B2E04CEB}"/>
          </ac:spMkLst>
        </pc:spChg>
        <pc:spChg chg="mod">
          <ac:chgData name="Erica Johansen" userId="83785632-4eb7-43ca-aa3d-1635b13ac1d9" providerId="ADAL" clId="{47F2CAA1-E3D0-2A49-8AAD-95A3044DDA49}" dt="2025-03-18T20:58:42.940" v="3996" actId="207"/>
          <ac:spMkLst>
            <pc:docMk/>
            <pc:sldMk cId="1083772288" sldId="2147482774"/>
            <ac:spMk id="19" creationId="{237DA0B3-AF93-0A5E-BAC0-33230F3BFE93}"/>
          </ac:spMkLst>
        </pc:spChg>
        <pc:spChg chg="add del mod topLvl">
          <ac:chgData name="Erica Johansen" userId="83785632-4eb7-43ca-aa3d-1635b13ac1d9" providerId="ADAL" clId="{47F2CAA1-E3D0-2A49-8AAD-95A3044DDA49}" dt="2025-03-19T14:08:41.489" v="4651" actId="478"/>
          <ac:spMkLst>
            <pc:docMk/>
            <pc:sldMk cId="1083772288" sldId="2147482774"/>
            <ac:spMk id="20" creationId="{6333B1EE-AF5A-E22A-6566-5AFCF1313C67}"/>
          </ac:spMkLst>
        </pc:spChg>
        <pc:spChg chg="add del mod">
          <ac:chgData name="Erica Johansen" userId="83785632-4eb7-43ca-aa3d-1635b13ac1d9" providerId="ADAL" clId="{47F2CAA1-E3D0-2A49-8AAD-95A3044DDA49}" dt="2025-03-19T14:08:41.489" v="4651" actId="478"/>
          <ac:spMkLst>
            <pc:docMk/>
            <pc:sldMk cId="1083772288" sldId="2147482774"/>
            <ac:spMk id="34" creationId="{0491C82B-1357-53CE-35B1-BDD361959CA3}"/>
          </ac:spMkLst>
        </pc:spChg>
        <pc:spChg chg="add del mod">
          <ac:chgData name="Erica Johansen" userId="83785632-4eb7-43ca-aa3d-1635b13ac1d9" providerId="ADAL" clId="{47F2CAA1-E3D0-2A49-8AAD-95A3044DDA49}" dt="2025-03-18T20:57:27.906" v="3983" actId="478"/>
          <ac:spMkLst>
            <pc:docMk/>
            <pc:sldMk cId="1083772288" sldId="2147482774"/>
            <ac:spMk id="35" creationId="{8225B1EC-FC9A-68DA-52B7-D1052603F71F}"/>
          </ac:spMkLst>
        </pc:spChg>
        <pc:spChg chg="add del mod topLvl">
          <ac:chgData name="Erica Johansen" userId="83785632-4eb7-43ca-aa3d-1635b13ac1d9" providerId="ADAL" clId="{47F2CAA1-E3D0-2A49-8AAD-95A3044DDA49}" dt="2025-03-18T20:51:49.744" v="3846" actId="478"/>
          <ac:spMkLst>
            <pc:docMk/>
            <pc:sldMk cId="1083772288" sldId="2147482774"/>
            <ac:spMk id="36" creationId="{101FA734-6F3B-B808-6C8D-8CB738B11AAB}"/>
          </ac:spMkLst>
        </pc:spChg>
        <pc:spChg chg="add del mod">
          <ac:chgData name="Erica Johansen" userId="83785632-4eb7-43ca-aa3d-1635b13ac1d9" providerId="ADAL" clId="{47F2CAA1-E3D0-2A49-8AAD-95A3044DDA49}" dt="2025-03-18T20:55:28.163" v="3884" actId="478"/>
          <ac:spMkLst>
            <pc:docMk/>
            <pc:sldMk cId="1083772288" sldId="2147482774"/>
            <ac:spMk id="37" creationId="{863D5E31-F658-7321-EC09-1CDC730B1B15}"/>
          </ac:spMkLst>
        </pc:spChg>
        <pc:spChg chg="add del topLvl">
          <ac:chgData name="Erica Johansen" userId="83785632-4eb7-43ca-aa3d-1635b13ac1d9" providerId="ADAL" clId="{47F2CAA1-E3D0-2A49-8AAD-95A3044DDA49}" dt="2025-03-18T20:51:50.580" v="3847" actId="478"/>
          <ac:spMkLst>
            <pc:docMk/>
            <pc:sldMk cId="1083772288" sldId="2147482774"/>
            <ac:spMk id="38" creationId="{4CDB836E-5334-C1F3-2542-E1457AC8CAFA}"/>
          </ac:spMkLst>
        </pc:spChg>
        <pc:spChg chg="add mod">
          <ac:chgData name="Erica Johansen" userId="83785632-4eb7-43ca-aa3d-1635b13ac1d9" providerId="ADAL" clId="{47F2CAA1-E3D0-2A49-8AAD-95A3044DDA49}" dt="2025-03-19T14:20:29.773" v="4724" actId="1076"/>
          <ac:spMkLst>
            <pc:docMk/>
            <pc:sldMk cId="1083772288" sldId="2147482774"/>
            <ac:spMk id="57" creationId="{5165B1A5-63BF-E29A-5376-1918BF917A75}"/>
          </ac:spMkLst>
        </pc:spChg>
        <pc:spChg chg="add del mod">
          <ac:chgData name="Erica Johansen" userId="83785632-4eb7-43ca-aa3d-1635b13ac1d9" providerId="ADAL" clId="{47F2CAA1-E3D0-2A49-8AAD-95A3044DDA49}" dt="2025-03-18T21:00:32.284" v="4022" actId="478"/>
          <ac:spMkLst>
            <pc:docMk/>
            <pc:sldMk cId="1083772288" sldId="2147482774"/>
            <ac:spMk id="58" creationId="{D6014813-75C4-3B7E-7770-A5B81AC848FE}"/>
          </ac:spMkLst>
        </pc:spChg>
        <pc:spChg chg="add del mod">
          <ac:chgData name="Erica Johansen" userId="83785632-4eb7-43ca-aa3d-1635b13ac1d9" providerId="ADAL" clId="{47F2CAA1-E3D0-2A49-8AAD-95A3044DDA49}" dt="2025-03-19T14:08:49.486" v="4653" actId="478"/>
          <ac:spMkLst>
            <pc:docMk/>
            <pc:sldMk cId="1083772288" sldId="2147482774"/>
            <ac:spMk id="59" creationId="{474C33BA-E9FB-F364-529E-8308A9C1543B}"/>
          </ac:spMkLst>
        </pc:spChg>
        <pc:spChg chg="mod">
          <ac:chgData name="Erica Johansen" userId="83785632-4eb7-43ca-aa3d-1635b13ac1d9" providerId="ADAL" clId="{47F2CAA1-E3D0-2A49-8AAD-95A3044DDA49}" dt="2025-03-19T14:08:50.151" v="4654"/>
          <ac:spMkLst>
            <pc:docMk/>
            <pc:sldMk cId="1083772288" sldId="2147482774"/>
            <ac:spMk id="62" creationId="{255B2E15-53A8-76A7-A640-02115F240F2C}"/>
          </ac:spMkLst>
        </pc:spChg>
        <pc:spChg chg="mod">
          <ac:chgData name="Erica Johansen" userId="83785632-4eb7-43ca-aa3d-1635b13ac1d9" providerId="ADAL" clId="{47F2CAA1-E3D0-2A49-8AAD-95A3044DDA49}" dt="2025-03-19T14:08:50.151" v="4654"/>
          <ac:spMkLst>
            <pc:docMk/>
            <pc:sldMk cId="1083772288" sldId="2147482774"/>
            <ac:spMk id="64" creationId="{FAC03DC0-966B-9B5F-D799-36331433853C}"/>
          </ac:spMkLst>
        </pc:spChg>
        <pc:spChg chg="mod">
          <ac:chgData name="Erica Johansen" userId="83785632-4eb7-43ca-aa3d-1635b13ac1d9" providerId="ADAL" clId="{47F2CAA1-E3D0-2A49-8AAD-95A3044DDA49}" dt="2025-03-19T14:08:50.151" v="4654"/>
          <ac:spMkLst>
            <pc:docMk/>
            <pc:sldMk cId="1083772288" sldId="2147482774"/>
            <ac:spMk id="65" creationId="{7B72C3AC-1C05-BB4A-FD75-DE3948F7162C}"/>
          </ac:spMkLst>
        </pc:spChg>
        <pc:spChg chg="mod">
          <ac:chgData name="Erica Johansen" userId="83785632-4eb7-43ca-aa3d-1635b13ac1d9" providerId="ADAL" clId="{47F2CAA1-E3D0-2A49-8AAD-95A3044DDA49}" dt="2025-03-19T14:08:50.151" v="4654"/>
          <ac:spMkLst>
            <pc:docMk/>
            <pc:sldMk cId="1083772288" sldId="2147482774"/>
            <ac:spMk id="66" creationId="{9395FBB3-C727-7126-4108-9C764E633085}"/>
          </ac:spMkLst>
        </pc:spChg>
        <pc:spChg chg="mod">
          <ac:chgData name="Erica Johansen" userId="83785632-4eb7-43ca-aa3d-1635b13ac1d9" providerId="ADAL" clId="{47F2CAA1-E3D0-2A49-8AAD-95A3044DDA49}" dt="2025-03-19T14:08:50.151" v="4654"/>
          <ac:spMkLst>
            <pc:docMk/>
            <pc:sldMk cId="1083772288" sldId="2147482774"/>
            <ac:spMk id="70" creationId="{E968FC88-5BCD-41CC-4CC5-2A974AB99916}"/>
          </ac:spMkLst>
        </pc:spChg>
        <pc:spChg chg="mod">
          <ac:chgData name="Erica Johansen" userId="83785632-4eb7-43ca-aa3d-1635b13ac1d9" providerId="ADAL" clId="{47F2CAA1-E3D0-2A49-8AAD-95A3044DDA49}" dt="2025-03-19T14:08:50.151" v="4654"/>
          <ac:spMkLst>
            <pc:docMk/>
            <pc:sldMk cId="1083772288" sldId="2147482774"/>
            <ac:spMk id="72" creationId="{81A42600-0859-F3FF-AE70-B1181FEB63B9}"/>
          </ac:spMkLst>
        </pc:spChg>
        <pc:spChg chg="mod">
          <ac:chgData name="Erica Johansen" userId="83785632-4eb7-43ca-aa3d-1635b13ac1d9" providerId="ADAL" clId="{47F2CAA1-E3D0-2A49-8AAD-95A3044DDA49}" dt="2025-03-19T14:08:50.151" v="4654"/>
          <ac:spMkLst>
            <pc:docMk/>
            <pc:sldMk cId="1083772288" sldId="2147482774"/>
            <ac:spMk id="75" creationId="{95A737F2-FB1D-971F-3B1E-855DB45C66DF}"/>
          </ac:spMkLst>
        </pc:spChg>
        <pc:spChg chg="del mod topLvl">
          <ac:chgData name="Erica Johansen" userId="83785632-4eb7-43ca-aa3d-1635b13ac1d9" providerId="ADAL" clId="{47F2CAA1-E3D0-2A49-8AAD-95A3044DDA49}" dt="2025-03-19T14:08:41.489" v="4651" actId="478"/>
          <ac:spMkLst>
            <pc:docMk/>
            <pc:sldMk cId="1083772288" sldId="2147482774"/>
            <ac:spMk id="77" creationId="{9BF1EA11-DFDA-7749-2B66-C1A6B8DF5E8E}"/>
          </ac:spMkLst>
        </pc:spChg>
        <pc:spChg chg="mod">
          <ac:chgData name="Erica Johansen" userId="83785632-4eb7-43ca-aa3d-1635b13ac1d9" providerId="ADAL" clId="{47F2CAA1-E3D0-2A49-8AAD-95A3044DDA49}" dt="2025-03-19T14:08:50.151" v="4654"/>
          <ac:spMkLst>
            <pc:docMk/>
            <pc:sldMk cId="1083772288" sldId="2147482774"/>
            <ac:spMk id="78" creationId="{1BE601A3-9DBF-A4B0-9A01-2B7410970364}"/>
          </ac:spMkLst>
        </pc:spChg>
        <pc:spChg chg="del mod topLvl">
          <ac:chgData name="Erica Johansen" userId="83785632-4eb7-43ca-aa3d-1635b13ac1d9" providerId="ADAL" clId="{47F2CAA1-E3D0-2A49-8AAD-95A3044DDA49}" dt="2025-03-19T14:08:41.489" v="4651" actId="478"/>
          <ac:spMkLst>
            <pc:docMk/>
            <pc:sldMk cId="1083772288" sldId="2147482774"/>
            <ac:spMk id="79" creationId="{99157227-9369-85DE-2965-BAB3788D666A}"/>
          </ac:spMkLst>
        </pc:spChg>
        <pc:spChg chg="del mod topLvl">
          <ac:chgData name="Erica Johansen" userId="83785632-4eb7-43ca-aa3d-1635b13ac1d9" providerId="ADAL" clId="{47F2CAA1-E3D0-2A49-8AAD-95A3044DDA49}" dt="2025-03-19T14:08:41.489" v="4651" actId="478"/>
          <ac:spMkLst>
            <pc:docMk/>
            <pc:sldMk cId="1083772288" sldId="2147482774"/>
            <ac:spMk id="80" creationId="{E8840009-EED6-CB93-72C2-BB5E5AEF762E}"/>
          </ac:spMkLst>
        </pc:spChg>
        <pc:spChg chg="del topLvl">
          <ac:chgData name="Erica Johansen" userId="83785632-4eb7-43ca-aa3d-1635b13ac1d9" providerId="ADAL" clId="{47F2CAA1-E3D0-2A49-8AAD-95A3044DDA49}" dt="2025-03-18T20:49:11.169" v="3804" actId="478"/>
          <ac:spMkLst>
            <pc:docMk/>
            <pc:sldMk cId="1083772288" sldId="2147482774"/>
            <ac:spMk id="81" creationId="{EA6F77EE-3FA9-5441-88E4-74D3576D48AE}"/>
          </ac:spMkLst>
        </pc:spChg>
        <pc:spChg chg="del topLvl">
          <ac:chgData name="Erica Johansen" userId="83785632-4eb7-43ca-aa3d-1635b13ac1d9" providerId="ADAL" clId="{47F2CAA1-E3D0-2A49-8AAD-95A3044DDA49}" dt="2025-03-18T20:49:32.076" v="3814" actId="478"/>
          <ac:spMkLst>
            <pc:docMk/>
            <pc:sldMk cId="1083772288" sldId="2147482774"/>
            <ac:spMk id="87" creationId="{E0316B07-49F0-4A1A-2DAB-153A1499A4E6}"/>
          </ac:spMkLst>
        </pc:spChg>
        <pc:spChg chg="mod">
          <ac:chgData name="Erica Johansen" userId="83785632-4eb7-43ca-aa3d-1635b13ac1d9" providerId="ADAL" clId="{47F2CAA1-E3D0-2A49-8AAD-95A3044DDA49}" dt="2025-03-19T14:08:50.151" v="4654"/>
          <ac:spMkLst>
            <pc:docMk/>
            <pc:sldMk cId="1083772288" sldId="2147482774"/>
            <ac:spMk id="92" creationId="{21C6DF64-0407-6F67-E2F7-9FB96DD934FC}"/>
          </ac:spMkLst>
        </pc:spChg>
        <pc:spChg chg="mod">
          <ac:chgData name="Erica Johansen" userId="83785632-4eb7-43ca-aa3d-1635b13ac1d9" providerId="ADAL" clId="{47F2CAA1-E3D0-2A49-8AAD-95A3044DDA49}" dt="2025-03-19T14:08:50.151" v="4654"/>
          <ac:spMkLst>
            <pc:docMk/>
            <pc:sldMk cId="1083772288" sldId="2147482774"/>
            <ac:spMk id="94" creationId="{13E16117-58F6-35F1-0278-6BE825C99FD5}"/>
          </ac:spMkLst>
        </pc:spChg>
        <pc:spChg chg="add mod">
          <ac:chgData name="Erica Johansen" userId="83785632-4eb7-43ca-aa3d-1635b13ac1d9" providerId="ADAL" clId="{47F2CAA1-E3D0-2A49-8AAD-95A3044DDA49}" dt="2025-03-19T14:09:07.298" v="4655"/>
          <ac:spMkLst>
            <pc:docMk/>
            <pc:sldMk cId="1083772288" sldId="2147482774"/>
            <ac:spMk id="95" creationId="{F579B406-4B95-5924-DEBF-FF48CBED22E1}"/>
          </ac:spMkLst>
        </pc:spChg>
        <pc:spChg chg="del mod topLvl">
          <ac:chgData name="Erica Johansen" userId="83785632-4eb7-43ca-aa3d-1635b13ac1d9" providerId="ADAL" clId="{47F2CAA1-E3D0-2A49-8AAD-95A3044DDA49}" dt="2025-03-19T14:10:11.370" v="4669" actId="478"/>
          <ac:spMkLst>
            <pc:docMk/>
            <pc:sldMk cId="1083772288" sldId="2147482774"/>
            <ac:spMk id="97" creationId="{5C58AB1D-A2E1-5302-6C5A-C097793ED564}"/>
          </ac:spMkLst>
        </pc:spChg>
        <pc:spChg chg="mod">
          <ac:chgData name="Erica Johansen" userId="83785632-4eb7-43ca-aa3d-1635b13ac1d9" providerId="ADAL" clId="{47F2CAA1-E3D0-2A49-8AAD-95A3044DDA49}" dt="2025-03-19T14:09:07.298" v="4655"/>
          <ac:spMkLst>
            <pc:docMk/>
            <pc:sldMk cId="1083772288" sldId="2147482774"/>
            <ac:spMk id="99" creationId="{DF7DEBC8-07F7-7C9E-9A7C-D42F03C72634}"/>
          </ac:spMkLst>
        </pc:spChg>
        <pc:spChg chg="mod">
          <ac:chgData name="Erica Johansen" userId="83785632-4eb7-43ca-aa3d-1635b13ac1d9" providerId="ADAL" clId="{47F2CAA1-E3D0-2A49-8AAD-95A3044DDA49}" dt="2025-03-19T14:09:07.298" v="4655"/>
          <ac:spMkLst>
            <pc:docMk/>
            <pc:sldMk cId="1083772288" sldId="2147482774"/>
            <ac:spMk id="100" creationId="{46DA2D6C-C9FC-1796-C08C-2A059D69CEB2}"/>
          </ac:spMkLst>
        </pc:spChg>
        <pc:spChg chg="mod">
          <ac:chgData name="Erica Johansen" userId="83785632-4eb7-43ca-aa3d-1635b13ac1d9" providerId="ADAL" clId="{47F2CAA1-E3D0-2A49-8AAD-95A3044DDA49}" dt="2025-03-19T14:09:07.298" v="4655"/>
          <ac:spMkLst>
            <pc:docMk/>
            <pc:sldMk cId="1083772288" sldId="2147482774"/>
            <ac:spMk id="102" creationId="{66269E95-47B7-0576-31F9-3A6E3F1AA829}"/>
          </ac:spMkLst>
        </pc:spChg>
        <pc:spChg chg="mod topLvl">
          <ac:chgData name="Erica Johansen" userId="83785632-4eb7-43ca-aa3d-1635b13ac1d9" providerId="ADAL" clId="{47F2CAA1-E3D0-2A49-8AAD-95A3044DDA49}" dt="2025-03-19T14:11:12.381" v="4675" actId="165"/>
          <ac:spMkLst>
            <pc:docMk/>
            <pc:sldMk cId="1083772288" sldId="2147482774"/>
            <ac:spMk id="104" creationId="{0D9C0E9D-80CE-CAAF-400B-6938FDB4EEA3}"/>
          </ac:spMkLst>
        </pc:spChg>
        <pc:spChg chg="mod topLvl">
          <ac:chgData name="Erica Johansen" userId="83785632-4eb7-43ca-aa3d-1635b13ac1d9" providerId="ADAL" clId="{47F2CAA1-E3D0-2A49-8AAD-95A3044DDA49}" dt="2025-03-19T14:12:05.390" v="4688" actId="12789"/>
          <ac:spMkLst>
            <pc:docMk/>
            <pc:sldMk cId="1083772288" sldId="2147482774"/>
            <ac:spMk id="106" creationId="{EE6F6503-97FA-CD69-6C41-CE93C21B15C5}"/>
          </ac:spMkLst>
        </pc:spChg>
        <pc:spChg chg="del mod topLvl">
          <ac:chgData name="Erica Johansen" userId="83785632-4eb7-43ca-aa3d-1635b13ac1d9" providerId="ADAL" clId="{47F2CAA1-E3D0-2A49-8AAD-95A3044DDA49}" dt="2025-03-19T14:13:00.855" v="4704" actId="478"/>
          <ac:spMkLst>
            <pc:docMk/>
            <pc:sldMk cId="1083772288" sldId="2147482774"/>
            <ac:spMk id="107" creationId="{027FBC1E-E083-7BEB-72E3-93BC3D342AAC}"/>
          </ac:spMkLst>
        </pc:spChg>
        <pc:spChg chg="mod topLvl">
          <ac:chgData name="Erica Johansen" userId="83785632-4eb7-43ca-aa3d-1635b13ac1d9" providerId="ADAL" clId="{47F2CAA1-E3D0-2A49-8AAD-95A3044DDA49}" dt="2025-03-19T14:11:18.697" v="4677" actId="165"/>
          <ac:spMkLst>
            <pc:docMk/>
            <pc:sldMk cId="1083772288" sldId="2147482774"/>
            <ac:spMk id="108" creationId="{599B429F-7A45-4DB2-C65F-9BF44CD1C5E4}"/>
          </ac:spMkLst>
        </pc:spChg>
        <pc:spChg chg="mod topLvl">
          <ac:chgData name="Erica Johansen" userId="83785632-4eb7-43ca-aa3d-1635b13ac1d9" providerId="ADAL" clId="{47F2CAA1-E3D0-2A49-8AAD-95A3044DDA49}" dt="2025-03-19T14:11:10.303" v="4674" actId="165"/>
          <ac:spMkLst>
            <pc:docMk/>
            <pc:sldMk cId="1083772288" sldId="2147482774"/>
            <ac:spMk id="110" creationId="{B61B93D9-7E2D-A39A-44A4-AF426FA6964C}"/>
          </ac:spMkLst>
        </pc:spChg>
        <pc:spChg chg="mod topLvl">
          <ac:chgData name="Erica Johansen" userId="83785632-4eb7-43ca-aa3d-1635b13ac1d9" providerId="ADAL" clId="{47F2CAA1-E3D0-2A49-8AAD-95A3044DDA49}" dt="2025-03-19T14:12:31.345" v="4695" actId="12789"/>
          <ac:spMkLst>
            <pc:docMk/>
            <pc:sldMk cId="1083772288" sldId="2147482774"/>
            <ac:spMk id="112" creationId="{7B42F0E3-665E-7672-CD6E-980F774643A5}"/>
          </ac:spMkLst>
        </pc:spChg>
        <pc:spChg chg="mod topLvl">
          <ac:chgData name="Erica Johansen" userId="83785632-4eb7-43ca-aa3d-1635b13ac1d9" providerId="ADAL" clId="{47F2CAA1-E3D0-2A49-8AAD-95A3044DDA49}" dt="2025-03-19T14:11:16.079" v="4676" actId="165"/>
          <ac:spMkLst>
            <pc:docMk/>
            <pc:sldMk cId="1083772288" sldId="2147482774"/>
            <ac:spMk id="114" creationId="{F593829A-1395-A247-4A65-F97AD755C41B}"/>
          </ac:spMkLst>
        </pc:spChg>
        <pc:spChg chg="mod">
          <ac:chgData name="Erica Johansen" userId="83785632-4eb7-43ca-aa3d-1635b13ac1d9" providerId="ADAL" clId="{47F2CAA1-E3D0-2A49-8AAD-95A3044DDA49}" dt="2025-03-19T14:09:07.298" v="4655"/>
          <ac:spMkLst>
            <pc:docMk/>
            <pc:sldMk cId="1083772288" sldId="2147482774"/>
            <ac:spMk id="119" creationId="{C3C5427F-3C96-C160-14F5-14AEFDDD4C10}"/>
          </ac:spMkLst>
        </pc:spChg>
        <pc:spChg chg="mod">
          <ac:chgData name="Erica Johansen" userId="83785632-4eb7-43ca-aa3d-1635b13ac1d9" providerId="ADAL" clId="{47F2CAA1-E3D0-2A49-8AAD-95A3044DDA49}" dt="2025-03-19T14:12:58.608" v="4703" actId="207"/>
          <ac:spMkLst>
            <pc:docMk/>
            <pc:sldMk cId="1083772288" sldId="2147482774"/>
            <ac:spMk id="122" creationId="{CA091196-C5B3-808C-58F1-07242565015A}"/>
          </ac:spMkLst>
        </pc:spChg>
        <pc:spChg chg="mod">
          <ac:chgData name="Erica Johansen" userId="83785632-4eb7-43ca-aa3d-1635b13ac1d9" providerId="ADAL" clId="{47F2CAA1-E3D0-2A49-8AAD-95A3044DDA49}" dt="2025-03-19T14:12:58.608" v="4703" actId="207"/>
          <ac:spMkLst>
            <pc:docMk/>
            <pc:sldMk cId="1083772288" sldId="2147482774"/>
            <ac:spMk id="123" creationId="{D93F47EB-3AD4-89B8-66BD-5B6E893E0D9B}"/>
          </ac:spMkLst>
        </pc:spChg>
        <pc:spChg chg="mod">
          <ac:chgData name="Erica Johansen" userId="83785632-4eb7-43ca-aa3d-1635b13ac1d9" providerId="ADAL" clId="{47F2CAA1-E3D0-2A49-8AAD-95A3044DDA49}" dt="2025-03-19T14:12:58.608" v="4703" actId="207"/>
          <ac:spMkLst>
            <pc:docMk/>
            <pc:sldMk cId="1083772288" sldId="2147482774"/>
            <ac:spMk id="124" creationId="{2044DC57-CEE9-02C5-294A-4DABF0437EBB}"/>
          </ac:spMkLst>
        </pc:spChg>
        <pc:spChg chg="mod">
          <ac:chgData name="Erica Johansen" userId="83785632-4eb7-43ca-aa3d-1635b13ac1d9" providerId="ADAL" clId="{47F2CAA1-E3D0-2A49-8AAD-95A3044DDA49}" dt="2025-03-19T14:12:58.608" v="4703" actId="207"/>
          <ac:spMkLst>
            <pc:docMk/>
            <pc:sldMk cId="1083772288" sldId="2147482774"/>
            <ac:spMk id="125" creationId="{DEF9E53D-87AC-3ED9-E81F-E11FE6DC8893}"/>
          </ac:spMkLst>
        </pc:spChg>
        <pc:spChg chg="mod">
          <ac:chgData name="Erica Johansen" userId="83785632-4eb7-43ca-aa3d-1635b13ac1d9" providerId="ADAL" clId="{47F2CAA1-E3D0-2A49-8AAD-95A3044DDA49}" dt="2025-03-19T14:12:58.608" v="4703" actId="207"/>
          <ac:spMkLst>
            <pc:docMk/>
            <pc:sldMk cId="1083772288" sldId="2147482774"/>
            <ac:spMk id="126" creationId="{3D5E1415-1A5E-F767-98A3-51EAC1F9C03B}"/>
          </ac:spMkLst>
        </pc:spChg>
        <pc:spChg chg="add mod">
          <ac:chgData name="Erica Johansen" userId="83785632-4eb7-43ca-aa3d-1635b13ac1d9" providerId="ADAL" clId="{47F2CAA1-E3D0-2A49-8AAD-95A3044DDA49}" dt="2025-03-19T14:12:49.680" v="4700" actId="207"/>
          <ac:spMkLst>
            <pc:docMk/>
            <pc:sldMk cId="1083772288" sldId="2147482774"/>
            <ac:spMk id="127" creationId="{2C65F664-3C42-DB7D-8127-07EE16406AFB}"/>
          </ac:spMkLst>
        </pc:spChg>
        <pc:grpChg chg="add del mod topLvl">
          <ac:chgData name="Erica Johansen" userId="83785632-4eb7-43ca-aa3d-1635b13ac1d9" providerId="ADAL" clId="{47F2CAA1-E3D0-2A49-8AAD-95A3044DDA49}" dt="2025-03-19T14:08:41.489" v="4651" actId="478"/>
          <ac:grpSpMkLst>
            <pc:docMk/>
            <pc:sldMk cId="1083772288" sldId="2147482774"/>
            <ac:grpSpMk id="13" creationId="{AC354C9A-2294-43B6-6FA4-9609EACEB260}"/>
          </ac:grpSpMkLst>
        </pc:grpChg>
        <pc:grpChg chg="del mod topLvl">
          <ac:chgData name="Erica Johansen" userId="83785632-4eb7-43ca-aa3d-1635b13ac1d9" providerId="ADAL" clId="{47F2CAA1-E3D0-2A49-8AAD-95A3044DDA49}" dt="2025-03-18T20:49:42.354" v="3819" actId="478"/>
          <ac:grpSpMkLst>
            <pc:docMk/>
            <pc:sldMk cId="1083772288" sldId="2147482774"/>
            <ac:grpSpMk id="21" creationId="{067E4B21-FFBE-6841-B268-CFA88DD320F4}"/>
          </ac:grpSpMkLst>
        </pc:grpChg>
        <pc:grpChg chg="add del mod topLvl">
          <ac:chgData name="Erica Johansen" userId="83785632-4eb7-43ca-aa3d-1635b13ac1d9" providerId="ADAL" clId="{47F2CAA1-E3D0-2A49-8AAD-95A3044DDA49}" dt="2025-03-18T20:58:25.632" v="3991" actId="165"/>
          <ac:grpSpMkLst>
            <pc:docMk/>
            <pc:sldMk cId="1083772288" sldId="2147482774"/>
            <ac:grpSpMk id="26" creationId="{9F2D3798-1887-39F2-1E64-C41590F3D29F}"/>
          </ac:grpSpMkLst>
        </pc:grpChg>
        <pc:grpChg chg="add del mod topLvl">
          <ac:chgData name="Erica Johansen" userId="83785632-4eb7-43ca-aa3d-1635b13ac1d9" providerId="ADAL" clId="{47F2CAA1-E3D0-2A49-8AAD-95A3044DDA49}" dt="2025-03-18T20:58:28.065" v="3992" actId="165"/>
          <ac:grpSpMkLst>
            <pc:docMk/>
            <pc:sldMk cId="1083772288" sldId="2147482774"/>
            <ac:grpSpMk id="30" creationId="{B47091BD-CBDD-B75C-3379-15EA0344D031}"/>
          </ac:grpSpMkLst>
        </pc:grpChg>
        <pc:grpChg chg="add del topLvl">
          <ac:chgData name="Erica Johansen" userId="83785632-4eb7-43ca-aa3d-1635b13ac1d9" providerId="ADAL" clId="{47F2CAA1-E3D0-2A49-8AAD-95A3044DDA49}" dt="2025-03-18T20:52:22.906" v="3853" actId="165"/>
          <ac:grpSpMkLst>
            <pc:docMk/>
            <pc:sldMk cId="1083772288" sldId="2147482774"/>
            <ac:grpSpMk id="31" creationId="{94FBA6AC-78F1-2346-56E4-0086804EA23C}"/>
          </ac:grpSpMkLst>
        </pc:grpChg>
        <pc:grpChg chg="add del topLvl">
          <ac:chgData name="Erica Johansen" userId="83785632-4eb7-43ca-aa3d-1635b13ac1d9" providerId="ADAL" clId="{47F2CAA1-E3D0-2A49-8AAD-95A3044DDA49}" dt="2025-03-18T20:52:04.557" v="3849" actId="165"/>
          <ac:grpSpMkLst>
            <pc:docMk/>
            <pc:sldMk cId="1083772288" sldId="2147482774"/>
            <ac:grpSpMk id="32" creationId="{59601DAF-5295-C5AC-BCF0-FE2AD9E9CC9C}"/>
          </ac:grpSpMkLst>
        </pc:grpChg>
        <pc:grpChg chg="add del mod">
          <ac:chgData name="Erica Johansen" userId="83785632-4eb7-43ca-aa3d-1635b13ac1d9" providerId="ADAL" clId="{47F2CAA1-E3D0-2A49-8AAD-95A3044DDA49}" dt="2025-03-18T20:52:00.215" v="3848" actId="165"/>
          <ac:grpSpMkLst>
            <pc:docMk/>
            <pc:sldMk cId="1083772288" sldId="2147482774"/>
            <ac:grpSpMk id="33" creationId="{62860518-C538-ED69-63FE-F4360F785139}"/>
          </ac:grpSpMkLst>
        </pc:grpChg>
        <pc:grpChg chg="del topLvl">
          <ac:chgData name="Erica Johansen" userId="83785632-4eb7-43ca-aa3d-1635b13ac1d9" providerId="ADAL" clId="{47F2CAA1-E3D0-2A49-8AAD-95A3044DDA49}" dt="2025-03-18T20:47:30.730" v="3794" actId="478"/>
          <ac:grpSpMkLst>
            <pc:docMk/>
            <pc:sldMk cId="1083772288" sldId="2147482774"/>
            <ac:grpSpMk id="39" creationId="{44DA40E6-BCBF-4162-D454-CECAAD8406C4}"/>
          </ac:grpSpMkLst>
        </pc:grpChg>
        <pc:grpChg chg="del">
          <ac:chgData name="Erica Johansen" userId="83785632-4eb7-43ca-aa3d-1635b13ac1d9" providerId="ADAL" clId="{47F2CAA1-E3D0-2A49-8AAD-95A3044DDA49}" dt="2025-03-18T20:48:32.181" v="3799" actId="165"/>
          <ac:grpSpMkLst>
            <pc:docMk/>
            <pc:sldMk cId="1083772288" sldId="2147482774"/>
            <ac:grpSpMk id="82" creationId="{9E31EDA7-2BFD-A189-69D7-E28589FAE5D9}"/>
          </ac:grpSpMkLst>
        </pc:grpChg>
        <pc:grpChg chg="del">
          <ac:chgData name="Erica Johansen" userId="83785632-4eb7-43ca-aa3d-1635b13ac1d9" providerId="ADAL" clId="{47F2CAA1-E3D0-2A49-8AAD-95A3044DDA49}" dt="2025-03-18T20:48:32.181" v="3799" actId="165"/>
          <ac:grpSpMkLst>
            <pc:docMk/>
            <pc:sldMk cId="1083772288" sldId="2147482774"/>
            <ac:grpSpMk id="83" creationId="{0E05A11E-2E5F-47C9-9BBB-C3A1149A7E04}"/>
          </ac:grpSpMkLst>
        </pc:grpChg>
        <pc:grpChg chg="del mod">
          <ac:chgData name="Erica Johansen" userId="83785632-4eb7-43ca-aa3d-1635b13ac1d9" providerId="ADAL" clId="{47F2CAA1-E3D0-2A49-8AAD-95A3044DDA49}" dt="2025-03-18T20:47:28.278" v="3793" actId="165"/>
          <ac:grpSpMkLst>
            <pc:docMk/>
            <pc:sldMk cId="1083772288" sldId="2147482774"/>
            <ac:grpSpMk id="86" creationId="{89BAB372-4278-00FE-2C90-D96859E16CBD}"/>
          </ac:grpSpMkLst>
        </pc:grpChg>
        <pc:grpChg chg="del">
          <ac:chgData name="Erica Johansen" userId="83785632-4eb7-43ca-aa3d-1635b13ac1d9" providerId="ADAL" clId="{47F2CAA1-E3D0-2A49-8AAD-95A3044DDA49}" dt="2025-03-18T20:48:32.181" v="3799" actId="165"/>
          <ac:grpSpMkLst>
            <pc:docMk/>
            <pc:sldMk cId="1083772288" sldId="2147482774"/>
            <ac:grpSpMk id="89" creationId="{293A5E30-2447-1D0D-4AA9-EA32CA471718}"/>
          </ac:grpSpMkLst>
        </pc:grpChg>
        <pc:grpChg chg="del">
          <ac:chgData name="Erica Johansen" userId="83785632-4eb7-43ca-aa3d-1635b13ac1d9" providerId="ADAL" clId="{47F2CAA1-E3D0-2A49-8AAD-95A3044DDA49}" dt="2025-03-19T14:10:11.370" v="4669" actId="478"/>
          <ac:grpSpMkLst>
            <pc:docMk/>
            <pc:sldMk cId="1083772288" sldId="2147482774"/>
            <ac:grpSpMk id="96" creationId="{2C70AA51-C0A3-1D5E-654B-C18108FF595E}"/>
          </ac:grpSpMkLst>
        </pc:grpChg>
        <pc:grpChg chg="del topLvl">
          <ac:chgData name="Erica Johansen" userId="83785632-4eb7-43ca-aa3d-1635b13ac1d9" providerId="ADAL" clId="{47F2CAA1-E3D0-2A49-8AAD-95A3044DDA49}" dt="2025-03-19T14:10:12.599" v="4670" actId="478"/>
          <ac:grpSpMkLst>
            <pc:docMk/>
            <pc:sldMk cId="1083772288" sldId="2147482774"/>
            <ac:grpSpMk id="98" creationId="{3A1BD4BE-032B-0B87-0AB7-1F8E2654CEB1}"/>
          </ac:grpSpMkLst>
        </pc:grpChg>
        <pc:grpChg chg="del topLvl">
          <ac:chgData name="Erica Johansen" userId="83785632-4eb7-43ca-aa3d-1635b13ac1d9" providerId="ADAL" clId="{47F2CAA1-E3D0-2A49-8AAD-95A3044DDA49}" dt="2025-03-19T14:11:12.381" v="4675" actId="165"/>
          <ac:grpSpMkLst>
            <pc:docMk/>
            <pc:sldMk cId="1083772288" sldId="2147482774"/>
            <ac:grpSpMk id="103" creationId="{0B922460-510B-E462-B4AF-B2BEB786A6AF}"/>
          </ac:grpSpMkLst>
        </pc:grpChg>
        <pc:grpChg chg="del topLvl">
          <ac:chgData name="Erica Johansen" userId="83785632-4eb7-43ca-aa3d-1635b13ac1d9" providerId="ADAL" clId="{47F2CAA1-E3D0-2A49-8AAD-95A3044DDA49}" dt="2025-03-19T14:11:18.697" v="4677" actId="165"/>
          <ac:grpSpMkLst>
            <pc:docMk/>
            <pc:sldMk cId="1083772288" sldId="2147482774"/>
            <ac:grpSpMk id="105" creationId="{6D45EFA8-777C-FF28-29BB-11C76C52D3FD}"/>
          </ac:grpSpMkLst>
        </pc:grpChg>
        <pc:grpChg chg="del topLvl">
          <ac:chgData name="Erica Johansen" userId="83785632-4eb7-43ca-aa3d-1635b13ac1d9" providerId="ADAL" clId="{47F2CAA1-E3D0-2A49-8AAD-95A3044DDA49}" dt="2025-03-19T14:11:10.303" v="4674" actId="165"/>
          <ac:grpSpMkLst>
            <pc:docMk/>
            <pc:sldMk cId="1083772288" sldId="2147482774"/>
            <ac:grpSpMk id="109" creationId="{0AB98304-4B82-2BD1-A055-CEA769CA22A2}"/>
          </ac:grpSpMkLst>
        </pc:grpChg>
        <pc:grpChg chg="del topLvl">
          <ac:chgData name="Erica Johansen" userId="83785632-4eb7-43ca-aa3d-1635b13ac1d9" providerId="ADAL" clId="{47F2CAA1-E3D0-2A49-8AAD-95A3044DDA49}" dt="2025-03-19T14:11:16.079" v="4676" actId="165"/>
          <ac:grpSpMkLst>
            <pc:docMk/>
            <pc:sldMk cId="1083772288" sldId="2147482774"/>
            <ac:grpSpMk id="111" creationId="{25290BE9-FACB-F679-8CC4-A9E62F268382}"/>
          </ac:grpSpMkLst>
        </pc:grpChg>
        <pc:grpChg chg="del topLvl">
          <ac:chgData name="Erica Johansen" userId="83785632-4eb7-43ca-aa3d-1635b13ac1d9" providerId="ADAL" clId="{47F2CAA1-E3D0-2A49-8AAD-95A3044DDA49}" dt="2025-03-19T14:11:27.136" v="4678" actId="478"/>
          <ac:grpSpMkLst>
            <pc:docMk/>
            <pc:sldMk cId="1083772288" sldId="2147482774"/>
            <ac:grpSpMk id="113" creationId="{247CF155-A706-FD7E-06DC-70B66D5D60A6}"/>
          </ac:grpSpMkLst>
        </pc:grpChg>
        <pc:grpChg chg="add del mod">
          <ac:chgData name="Erica Johansen" userId="83785632-4eb7-43ca-aa3d-1635b13ac1d9" providerId="ADAL" clId="{47F2CAA1-E3D0-2A49-8AAD-95A3044DDA49}" dt="2025-03-19T14:11:07.314" v="4673" actId="165"/>
          <ac:grpSpMkLst>
            <pc:docMk/>
            <pc:sldMk cId="1083772288" sldId="2147482774"/>
            <ac:grpSpMk id="120" creationId="{ACB7A4F6-FE2A-1004-47E4-2F946BF0CA7A}"/>
          </ac:grpSpMkLst>
        </pc:grpChg>
        <pc:grpChg chg="add mod">
          <ac:chgData name="Erica Johansen" userId="83785632-4eb7-43ca-aa3d-1635b13ac1d9" providerId="ADAL" clId="{47F2CAA1-E3D0-2A49-8AAD-95A3044DDA49}" dt="2025-03-19T14:12:58.608" v="4703" actId="207"/>
          <ac:grpSpMkLst>
            <pc:docMk/>
            <pc:sldMk cId="1083772288" sldId="2147482774"/>
            <ac:grpSpMk id="121" creationId="{4B5A0519-DC54-0C06-6953-75C44B86F4C2}"/>
          </ac:grpSpMkLst>
        </pc:grpChg>
        <pc:picChg chg="mod">
          <ac:chgData name="Erica Johansen" userId="83785632-4eb7-43ca-aa3d-1635b13ac1d9" providerId="ADAL" clId="{47F2CAA1-E3D0-2A49-8AAD-95A3044DDA49}" dt="2025-03-18T21:00:22.666" v="4019" actId="167"/>
          <ac:picMkLst>
            <pc:docMk/>
            <pc:sldMk cId="1083772288" sldId="2147482774"/>
            <ac:picMk id="9" creationId="{618D57A8-73B1-B1E1-CD4E-B24493E517A0}"/>
          </ac:picMkLst>
        </pc:picChg>
        <pc:picChg chg="del topLvl">
          <ac:chgData name="Erica Johansen" userId="83785632-4eb7-43ca-aa3d-1635b13ac1d9" providerId="ADAL" clId="{47F2CAA1-E3D0-2A49-8AAD-95A3044DDA49}" dt="2025-03-18T20:49:14.971" v="3807" actId="478"/>
          <ac:picMkLst>
            <pc:docMk/>
            <pc:sldMk cId="1083772288" sldId="2147482774"/>
            <ac:picMk id="101" creationId="{4FAFC954-C5E9-6F46-1102-0C6AC9D5E015}"/>
          </ac:picMkLst>
        </pc:picChg>
      </pc:sldChg>
      <pc:sldChg chg="addSp delSp modSp add del mod">
        <pc:chgData name="Erica Johansen" userId="83785632-4eb7-43ca-aa3d-1635b13ac1d9" providerId="ADAL" clId="{47F2CAA1-E3D0-2A49-8AAD-95A3044DDA49}" dt="2025-03-18T19:17:40.856" v="2204" actId="2696"/>
        <pc:sldMkLst>
          <pc:docMk/>
          <pc:sldMk cId="1298304337" sldId="2147482774"/>
        </pc:sldMkLst>
        <pc:spChg chg="add del mod">
          <ac:chgData name="Erica Johansen" userId="83785632-4eb7-43ca-aa3d-1635b13ac1d9" providerId="ADAL" clId="{47F2CAA1-E3D0-2A49-8AAD-95A3044DDA49}" dt="2025-03-18T19:17:02.155" v="2200" actId="21"/>
          <ac:spMkLst>
            <pc:docMk/>
            <pc:sldMk cId="1298304337" sldId="2147482774"/>
            <ac:spMk id="7" creationId="{8CA7AF36-C837-B9DE-FF59-ED2FD46B9DAD}"/>
          </ac:spMkLst>
        </pc:spChg>
      </pc:sldChg>
      <pc:sldChg chg="addSp delSp modSp add mod ord">
        <pc:chgData name="Erica Johansen" userId="83785632-4eb7-43ca-aa3d-1635b13ac1d9" providerId="ADAL" clId="{47F2CAA1-E3D0-2A49-8AAD-95A3044DDA49}" dt="2025-03-19T14:40:09.850" v="5121" actId="478"/>
        <pc:sldMkLst>
          <pc:docMk/>
          <pc:sldMk cId="43398391" sldId="2147482775"/>
        </pc:sldMkLst>
        <pc:spChg chg="del mod topLvl">
          <ac:chgData name="Erica Johansen" userId="83785632-4eb7-43ca-aa3d-1635b13ac1d9" providerId="ADAL" clId="{47F2CAA1-E3D0-2A49-8AAD-95A3044DDA49}" dt="2025-03-19T14:02:34.828" v="4528" actId="478"/>
          <ac:spMkLst>
            <pc:docMk/>
            <pc:sldMk cId="43398391" sldId="2147482775"/>
            <ac:spMk id="3" creationId="{2DC3BA96-2B45-B170-F5B8-219A78C04F57}"/>
          </ac:spMkLst>
        </pc:spChg>
        <pc:spChg chg="add del mod topLvl">
          <ac:chgData name="Erica Johansen" userId="83785632-4eb7-43ca-aa3d-1635b13ac1d9" providerId="ADAL" clId="{47F2CAA1-E3D0-2A49-8AAD-95A3044DDA49}" dt="2025-03-19T14:02:34.828" v="4528" actId="478"/>
          <ac:spMkLst>
            <pc:docMk/>
            <pc:sldMk cId="43398391" sldId="2147482775"/>
            <ac:spMk id="4" creationId="{79809821-2848-9BE2-2273-71EBE9D51113}"/>
          </ac:spMkLst>
        </pc:spChg>
        <pc:spChg chg="add del mod topLvl">
          <ac:chgData name="Erica Johansen" userId="83785632-4eb7-43ca-aa3d-1635b13ac1d9" providerId="ADAL" clId="{47F2CAA1-E3D0-2A49-8AAD-95A3044DDA49}" dt="2025-03-19T14:02:34.828" v="4528" actId="478"/>
          <ac:spMkLst>
            <pc:docMk/>
            <pc:sldMk cId="43398391" sldId="2147482775"/>
            <ac:spMk id="5" creationId="{679E1F5D-21BB-E691-14C8-D0F353A12937}"/>
          </ac:spMkLst>
        </pc:spChg>
        <pc:spChg chg="mod">
          <ac:chgData name="Erica Johansen" userId="83785632-4eb7-43ca-aa3d-1635b13ac1d9" providerId="ADAL" clId="{47F2CAA1-E3D0-2A49-8AAD-95A3044DDA49}" dt="2025-03-19T14:30:03.286" v="4854" actId="20577"/>
          <ac:spMkLst>
            <pc:docMk/>
            <pc:sldMk cId="43398391" sldId="2147482775"/>
            <ac:spMk id="7" creationId="{9C177900-7D50-5420-606E-EA74B363B282}"/>
          </ac:spMkLst>
        </pc:spChg>
        <pc:spChg chg="mod">
          <ac:chgData name="Erica Johansen" userId="83785632-4eb7-43ca-aa3d-1635b13ac1d9" providerId="ADAL" clId="{47F2CAA1-E3D0-2A49-8AAD-95A3044DDA49}" dt="2025-03-18T21:07:18.971" v="4323" actId="207"/>
          <ac:spMkLst>
            <pc:docMk/>
            <pc:sldMk cId="43398391" sldId="2147482775"/>
            <ac:spMk id="8" creationId="{5658653E-EB76-8C44-8077-983177A9D89E}"/>
          </ac:spMkLst>
        </pc:spChg>
        <pc:spChg chg="mod">
          <ac:chgData name="Erica Johansen" userId="83785632-4eb7-43ca-aa3d-1635b13ac1d9" providerId="ADAL" clId="{47F2CAA1-E3D0-2A49-8AAD-95A3044DDA49}" dt="2025-03-18T21:07:18.971" v="4323" actId="207"/>
          <ac:spMkLst>
            <pc:docMk/>
            <pc:sldMk cId="43398391" sldId="2147482775"/>
            <ac:spMk id="10" creationId="{CD20AF39-73FA-0F5F-08D4-636F5A8E2C2C}"/>
          </ac:spMkLst>
        </pc:spChg>
        <pc:spChg chg="mod">
          <ac:chgData name="Erica Johansen" userId="83785632-4eb7-43ca-aa3d-1635b13ac1d9" providerId="ADAL" clId="{47F2CAA1-E3D0-2A49-8AAD-95A3044DDA49}" dt="2025-03-18T21:07:18.971" v="4323" actId="207"/>
          <ac:spMkLst>
            <pc:docMk/>
            <pc:sldMk cId="43398391" sldId="2147482775"/>
            <ac:spMk id="11" creationId="{C6C4F208-2AC5-8891-DCBC-CA96E66E9E21}"/>
          </ac:spMkLst>
        </pc:spChg>
        <pc:spChg chg="mod">
          <ac:chgData name="Erica Johansen" userId="83785632-4eb7-43ca-aa3d-1635b13ac1d9" providerId="ADAL" clId="{47F2CAA1-E3D0-2A49-8AAD-95A3044DDA49}" dt="2025-03-18T21:07:18.971" v="4323" actId="207"/>
          <ac:spMkLst>
            <pc:docMk/>
            <pc:sldMk cId="43398391" sldId="2147482775"/>
            <ac:spMk id="12" creationId="{EB0B849B-CCCA-20DE-5D7C-4B4F8D1CBD31}"/>
          </ac:spMkLst>
        </pc:spChg>
        <pc:spChg chg="mod">
          <ac:chgData name="Erica Johansen" userId="83785632-4eb7-43ca-aa3d-1635b13ac1d9" providerId="ADAL" clId="{47F2CAA1-E3D0-2A49-8AAD-95A3044DDA49}" dt="2025-03-18T21:07:21.569" v="4324" actId="207"/>
          <ac:spMkLst>
            <pc:docMk/>
            <pc:sldMk cId="43398391" sldId="2147482775"/>
            <ac:spMk id="14" creationId="{8472C47A-12A3-0336-FDC4-2E6B46C62DA2}"/>
          </ac:spMkLst>
        </pc:spChg>
        <pc:spChg chg="mod">
          <ac:chgData name="Erica Johansen" userId="83785632-4eb7-43ca-aa3d-1635b13ac1d9" providerId="ADAL" clId="{47F2CAA1-E3D0-2A49-8AAD-95A3044DDA49}" dt="2025-03-18T21:07:21.569" v="4324" actId="207"/>
          <ac:spMkLst>
            <pc:docMk/>
            <pc:sldMk cId="43398391" sldId="2147482775"/>
            <ac:spMk id="15" creationId="{AE8C645E-02A0-301C-BE1D-83708290CBB2}"/>
          </ac:spMkLst>
        </pc:spChg>
        <pc:spChg chg="del mod">
          <ac:chgData name="Erica Johansen" userId="83785632-4eb7-43ca-aa3d-1635b13ac1d9" providerId="ADAL" clId="{47F2CAA1-E3D0-2A49-8AAD-95A3044DDA49}" dt="2025-03-19T14:02:34.828" v="4528" actId="478"/>
          <ac:spMkLst>
            <pc:docMk/>
            <pc:sldMk cId="43398391" sldId="2147482775"/>
            <ac:spMk id="16" creationId="{086F5F5E-0F22-F9BD-C281-99A5CB6EBD0A}"/>
          </ac:spMkLst>
        </pc:spChg>
        <pc:spChg chg="mod">
          <ac:chgData name="Erica Johansen" userId="83785632-4eb7-43ca-aa3d-1635b13ac1d9" providerId="ADAL" clId="{47F2CAA1-E3D0-2A49-8AAD-95A3044DDA49}" dt="2025-03-18T21:07:21.569" v="4324" actId="207"/>
          <ac:spMkLst>
            <pc:docMk/>
            <pc:sldMk cId="43398391" sldId="2147482775"/>
            <ac:spMk id="17" creationId="{92606224-5D2C-B4EC-922C-E500CE1CA420}"/>
          </ac:spMkLst>
        </pc:spChg>
        <pc:spChg chg="mod">
          <ac:chgData name="Erica Johansen" userId="83785632-4eb7-43ca-aa3d-1635b13ac1d9" providerId="ADAL" clId="{47F2CAA1-E3D0-2A49-8AAD-95A3044DDA49}" dt="2025-03-18T21:07:21.569" v="4324" actId="207"/>
          <ac:spMkLst>
            <pc:docMk/>
            <pc:sldMk cId="43398391" sldId="2147482775"/>
            <ac:spMk id="18" creationId="{C4E8D55D-8D79-DBA5-E717-C2A31D3AFFBD}"/>
          </ac:spMkLst>
        </pc:spChg>
        <pc:spChg chg="mod">
          <ac:chgData name="Erica Johansen" userId="83785632-4eb7-43ca-aa3d-1635b13ac1d9" providerId="ADAL" clId="{47F2CAA1-E3D0-2A49-8AAD-95A3044DDA49}" dt="2025-03-18T21:07:21.569" v="4324" actId="207"/>
          <ac:spMkLst>
            <pc:docMk/>
            <pc:sldMk cId="43398391" sldId="2147482775"/>
            <ac:spMk id="19" creationId="{F8256781-3A55-9135-AFE1-78CD396E1824}"/>
          </ac:spMkLst>
        </pc:spChg>
        <pc:spChg chg="del mod topLvl">
          <ac:chgData name="Erica Johansen" userId="83785632-4eb7-43ca-aa3d-1635b13ac1d9" providerId="ADAL" clId="{47F2CAA1-E3D0-2A49-8AAD-95A3044DDA49}" dt="2025-03-18T21:09:14.448" v="4427" actId="478"/>
          <ac:spMkLst>
            <pc:docMk/>
            <pc:sldMk cId="43398391" sldId="2147482775"/>
            <ac:spMk id="20" creationId="{951F633B-E616-547F-6199-590D3D3C1E7A}"/>
          </ac:spMkLst>
        </pc:spChg>
        <pc:spChg chg="mod">
          <ac:chgData name="Erica Johansen" userId="83785632-4eb7-43ca-aa3d-1635b13ac1d9" providerId="ADAL" clId="{47F2CAA1-E3D0-2A49-8AAD-95A3044DDA49}" dt="2025-03-18T21:07:18.971" v="4323" actId="207"/>
          <ac:spMkLst>
            <pc:docMk/>
            <pc:sldMk cId="43398391" sldId="2147482775"/>
            <ac:spMk id="21" creationId="{97C82639-E408-50DE-FDA1-ABE4B5555ECA}"/>
          </ac:spMkLst>
        </pc:spChg>
        <pc:spChg chg="del mod topLvl">
          <ac:chgData name="Erica Johansen" userId="83785632-4eb7-43ca-aa3d-1635b13ac1d9" providerId="ADAL" clId="{47F2CAA1-E3D0-2A49-8AAD-95A3044DDA49}" dt="2025-03-18T21:09:45.982" v="4436" actId="478"/>
          <ac:spMkLst>
            <pc:docMk/>
            <pc:sldMk cId="43398391" sldId="2147482775"/>
            <ac:spMk id="24" creationId="{40A2EF12-60FD-67CC-E05F-BFE917B0148E}"/>
          </ac:spMkLst>
        </pc:spChg>
        <pc:spChg chg="mod">
          <ac:chgData name="Erica Johansen" userId="83785632-4eb7-43ca-aa3d-1635b13ac1d9" providerId="ADAL" clId="{47F2CAA1-E3D0-2A49-8AAD-95A3044DDA49}" dt="2025-03-18T21:08:50.645" v="4418"/>
          <ac:spMkLst>
            <pc:docMk/>
            <pc:sldMk cId="43398391" sldId="2147482775"/>
            <ac:spMk id="26" creationId="{8DB277C4-BE4E-EC01-9B67-933A0B6A858B}"/>
          </ac:spMkLst>
        </pc:spChg>
        <pc:spChg chg="mod">
          <ac:chgData name="Erica Johansen" userId="83785632-4eb7-43ca-aa3d-1635b13ac1d9" providerId="ADAL" clId="{47F2CAA1-E3D0-2A49-8AAD-95A3044DDA49}" dt="2025-03-18T21:08:50.645" v="4418"/>
          <ac:spMkLst>
            <pc:docMk/>
            <pc:sldMk cId="43398391" sldId="2147482775"/>
            <ac:spMk id="27" creationId="{D328AC3A-AA78-1164-04D5-F2C450E23BFE}"/>
          </ac:spMkLst>
        </pc:spChg>
        <pc:spChg chg="mod">
          <ac:chgData name="Erica Johansen" userId="83785632-4eb7-43ca-aa3d-1635b13ac1d9" providerId="ADAL" clId="{47F2CAA1-E3D0-2A49-8AAD-95A3044DDA49}" dt="2025-03-18T21:08:50.645" v="4418"/>
          <ac:spMkLst>
            <pc:docMk/>
            <pc:sldMk cId="43398391" sldId="2147482775"/>
            <ac:spMk id="28" creationId="{46BE2A1F-666F-A31E-3F3C-1CA96E424BBA}"/>
          </ac:spMkLst>
        </pc:spChg>
        <pc:spChg chg="mod">
          <ac:chgData name="Erica Johansen" userId="83785632-4eb7-43ca-aa3d-1635b13ac1d9" providerId="ADAL" clId="{47F2CAA1-E3D0-2A49-8AAD-95A3044DDA49}" dt="2025-03-18T21:08:50.645" v="4418"/>
          <ac:spMkLst>
            <pc:docMk/>
            <pc:sldMk cId="43398391" sldId="2147482775"/>
            <ac:spMk id="29" creationId="{954947C1-E677-618E-2A69-425589469BD6}"/>
          </ac:spMkLst>
        </pc:spChg>
        <pc:spChg chg="mod">
          <ac:chgData name="Erica Johansen" userId="83785632-4eb7-43ca-aa3d-1635b13ac1d9" providerId="ADAL" clId="{47F2CAA1-E3D0-2A49-8AAD-95A3044DDA49}" dt="2025-03-18T21:08:50.645" v="4418"/>
          <ac:spMkLst>
            <pc:docMk/>
            <pc:sldMk cId="43398391" sldId="2147482775"/>
            <ac:spMk id="30" creationId="{B1C889A7-F38C-3295-5664-CC4522CD95E9}"/>
          </ac:spMkLst>
        </pc:spChg>
        <pc:spChg chg="mod">
          <ac:chgData name="Erica Johansen" userId="83785632-4eb7-43ca-aa3d-1635b13ac1d9" providerId="ADAL" clId="{47F2CAA1-E3D0-2A49-8AAD-95A3044DDA49}" dt="2025-03-18T21:08:50.645" v="4418"/>
          <ac:spMkLst>
            <pc:docMk/>
            <pc:sldMk cId="43398391" sldId="2147482775"/>
            <ac:spMk id="31" creationId="{3719B110-3769-FDCE-1CEF-CE4FBAE92605}"/>
          </ac:spMkLst>
        </pc:spChg>
        <pc:spChg chg="del mod">
          <ac:chgData name="Erica Johansen" userId="83785632-4eb7-43ca-aa3d-1635b13ac1d9" providerId="ADAL" clId="{47F2CAA1-E3D0-2A49-8AAD-95A3044DDA49}" dt="2025-03-19T14:02:34.828" v="4528" actId="478"/>
          <ac:spMkLst>
            <pc:docMk/>
            <pc:sldMk cId="43398391" sldId="2147482775"/>
            <ac:spMk id="34" creationId="{309763B1-9B5A-2C95-F33F-B6F1DEBF4FDF}"/>
          </ac:spMkLst>
        </pc:spChg>
        <pc:spChg chg="del mod topLvl">
          <ac:chgData name="Erica Johansen" userId="83785632-4eb7-43ca-aa3d-1635b13ac1d9" providerId="ADAL" clId="{47F2CAA1-E3D0-2A49-8AAD-95A3044DDA49}" dt="2025-03-18T21:09:45.982" v="4436" actId="478"/>
          <ac:spMkLst>
            <pc:docMk/>
            <pc:sldMk cId="43398391" sldId="2147482775"/>
            <ac:spMk id="35" creationId="{840F28EC-D218-6519-4107-D9553B0E1D83}"/>
          </ac:spMkLst>
        </pc:spChg>
        <pc:spChg chg="del mod topLvl">
          <ac:chgData name="Erica Johansen" userId="83785632-4eb7-43ca-aa3d-1635b13ac1d9" providerId="ADAL" clId="{47F2CAA1-E3D0-2A49-8AAD-95A3044DDA49}" dt="2025-03-19T14:02:34.828" v="4528" actId="478"/>
          <ac:spMkLst>
            <pc:docMk/>
            <pc:sldMk cId="43398391" sldId="2147482775"/>
            <ac:spMk id="36" creationId="{0EA165C7-B718-BD0F-0C71-BAE447494FEA}"/>
          </ac:spMkLst>
        </pc:spChg>
        <pc:spChg chg="del mod topLvl">
          <ac:chgData name="Erica Johansen" userId="83785632-4eb7-43ca-aa3d-1635b13ac1d9" providerId="ADAL" clId="{47F2CAA1-E3D0-2A49-8AAD-95A3044DDA49}" dt="2025-03-18T21:09:45.982" v="4436" actId="478"/>
          <ac:spMkLst>
            <pc:docMk/>
            <pc:sldMk cId="43398391" sldId="2147482775"/>
            <ac:spMk id="38" creationId="{E3C66A3C-F687-45D1-BCF9-611149246ADC}"/>
          </ac:spMkLst>
        </pc:spChg>
        <pc:spChg chg="mod">
          <ac:chgData name="Erica Johansen" userId="83785632-4eb7-43ca-aa3d-1635b13ac1d9" providerId="ADAL" clId="{47F2CAA1-E3D0-2A49-8AAD-95A3044DDA49}" dt="2025-03-18T21:11:39.068" v="4452"/>
          <ac:spMkLst>
            <pc:docMk/>
            <pc:sldMk cId="43398391" sldId="2147482775"/>
            <ac:spMk id="42" creationId="{535B6A93-1E53-D624-F2A3-9955455EEE53}"/>
          </ac:spMkLst>
        </pc:spChg>
        <pc:spChg chg="mod">
          <ac:chgData name="Erica Johansen" userId="83785632-4eb7-43ca-aa3d-1635b13ac1d9" providerId="ADAL" clId="{47F2CAA1-E3D0-2A49-8AAD-95A3044DDA49}" dt="2025-03-18T21:11:39.068" v="4452"/>
          <ac:spMkLst>
            <pc:docMk/>
            <pc:sldMk cId="43398391" sldId="2147482775"/>
            <ac:spMk id="44" creationId="{61B43552-A446-F8E7-CC87-3E87845F9ABE}"/>
          </ac:spMkLst>
        </pc:spChg>
        <pc:spChg chg="mod">
          <ac:chgData name="Erica Johansen" userId="83785632-4eb7-43ca-aa3d-1635b13ac1d9" providerId="ADAL" clId="{47F2CAA1-E3D0-2A49-8AAD-95A3044DDA49}" dt="2025-03-18T21:11:39.068" v="4452"/>
          <ac:spMkLst>
            <pc:docMk/>
            <pc:sldMk cId="43398391" sldId="2147482775"/>
            <ac:spMk id="46" creationId="{47FADB4B-B90D-9EA6-FD8E-C8FA3818B58E}"/>
          </ac:spMkLst>
        </pc:spChg>
        <pc:spChg chg="mod">
          <ac:chgData name="Erica Johansen" userId="83785632-4eb7-43ca-aa3d-1635b13ac1d9" providerId="ADAL" clId="{47F2CAA1-E3D0-2A49-8AAD-95A3044DDA49}" dt="2025-03-18T21:11:39.068" v="4452"/>
          <ac:spMkLst>
            <pc:docMk/>
            <pc:sldMk cId="43398391" sldId="2147482775"/>
            <ac:spMk id="47" creationId="{93065AD0-A3B9-1EF5-2E74-5595D6EFE1FC}"/>
          </ac:spMkLst>
        </pc:spChg>
        <pc:spChg chg="mod">
          <ac:chgData name="Erica Johansen" userId="83785632-4eb7-43ca-aa3d-1635b13ac1d9" providerId="ADAL" clId="{47F2CAA1-E3D0-2A49-8AAD-95A3044DDA49}" dt="2025-03-18T21:11:39.068" v="4452"/>
          <ac:spMkLst>
            <pc:docMk/>
            <pc:sldMk cId="43398391" sldId="2147482775"/>
            <ac:spMk id="48" creationId="{5E02A580-8E92-6DD9-85B8-8A462DE0DE40}"/>
          </ac:spMkLst>
        </pc:spChg>
        <pc:spChg chg="mod">
          <ac:chgData name="Erica Johansen" userId="83785632-4eb7-43ca-aa3d-1635b13ac1d9" providerId="ADAL" clId="{47F2CAA1-E3D0-2A49-8AAD-95A3044DDA49}" dt="2025-03-18T21:11:39.068" v="4452"/>
          <ac:spMkLst>
            <pc:docMk/>
            <pc:sldMk cId="43398391" sldId="2147482775"/>
            <ac:spMk id="51" creationId="{A1C63274-945F-B8FA-3FED-A51864DA7F2E}"/>
          </ac:spMkLst>
        </pc:spChg>
        <pc:spChg chg="mod">
          <ac:chgData name="Erica Johansen" userId="83785632-4eb7-43ca-aa3d-1635b13ac1d9" providerId="ADAL" clId="{47F2CAA1-E3D0-2A49-8AAD-95A3044DDA49}" dt="2025-03-18T21:11:39.068" v="4452"/>
          <ac:spMkLst>
            <pc:docMk/>
            <pc:sldMk cId="43398391" sldId="2147482775"/>
            <ac:spMk id="52" creationId="{AF2E1B33-10BD-017A-E4E4-EC0A5478EDCA}"/>
          </ac:spMkLst>
        </pc:spChg>
        <pc:spChg chg="mod">
          <ac:chgData name="Erica Johansen" userId="83785632-4eb7-43ca-aa3d-1635b13ac1d9" providerId="ADAL" clId="{47F2CAA1-E3D0-2A49-8AAD-95A3044DDA49}" dt="2025-03-18T21:11:39.068" v="4452"/>
          <ac:spMkLst>
            <pc:docMk/>
            <pc:sldMk cId="43398391" sldId="2147482775"/>
            <ac:spMk id="59" creationId="{315AFF0A-65EF-337E-C2F7-10E228687848}"/>
          </ac:spMkLst>
        </pc:spChg>
        <pc:spChg chg="mod">
          <ac:chgData name="Erica Johansen" userId="83785632-4eb7-43ca-aa3d-1635b13ac1d9" providerId="ADAL" clId="{47F2CAA1-E3D0-2A49-8AAD-95A3044DDA49}" dt="2025-03-18T21:11:39.068" v="4452"/>
          <ac:spMkLst>
            <pc:docMk/>
            <pc:sldMk cId="43398391" sldId="2147482775"/>
            <ac:spMk id="60" creationId="{D1C9118D-456F-833B-157C-0D859A690B89}"/>
          </ac:spMkLst>
        </pc:spChg>
        <pc:spChg chg="mod">
          <ac:chgData name="Erica Johansen" userId="83785632-4eb7-43ca-aa3d-1635b13ac1d9" providerId="ADAL" clId="{47F2CAA1-E3D0-2A49-8AAD-95A3044DDA49}" dt="2025-03-18T21:11:39.068" v="4452"/>
          <ac:spMkLst>
            <pc:docMk/>
            <pc:sldMk cId="43398391" sldId="2147482775"/>
            <ac:spMk id="61" creationId="{2F97EFAA-0872-F643-1372-650BFAE244B5}"/>
          </ac:spMkLst>
        </pc:spChg>
        <pc:spChg chg="del mod">
          <ac:chgData name="Erica Johansen" userId="83785632-4eb7-43ca-aa3d-1635b13ac1d9" providerId="ADAL" clId="{47F2CAA1-E3D0-2A49-8AAD-95A3044DDA49}" dt="2025-03-19T14:27:43.735" v="4799" actId="478"/>
          <ac:spMkLst>
            <pc:docMk/>
            <pc:sldMk cId="43398391" sldId="2147482775"/>
            <ac:spMk id="62" creationId="{1590B32E-9023-CDFE-3072-494568686AB4}"/>
          </ac:spMkLst>
        </pc:spChg>
        <pc:spChg chg="del mod topLvl">
          <ac:chgData name="Erica Johansen" userId="83785632-4eb7-43ca-aa3d-1635b13ac1d9" providerId="ADAL" clId="{47F2CAA1-E3D0-2A49-8AAD-95A3044DDA49}" dt="2025-03-19T14:27:43.735" v="4799" actId="478"/>
          <ac:spMkLst>
            <pc:docMk/>
            <pc:sldMk cId="43398391" sldId="2147482775"/>
            <ac:spMk id="64" creationId="{776FB720-174D-FC01-75EE-879AB89B17F1}"/>
          </ac:spMkLst>
        </pc:spChg>
        <pc:spChg chg="del mod topLvl">
          <ac:chgData name="Erica Johansen" userId="83785632-4eb7-43ca-aa3d-1635b13ac1d9" providerId="ADAL" clId="{47F2CAA1-E3D0-2A49-8AAD-95A3044DDA49}" dt="2025-03-19T14:27:43.735" v="4799" actId="478"/>
          <ac:spMkLst>
            <pc:docMk/>
            <pc:sldMk cId="43398391" sldId="2147482775"/>
            <ac:spMk id="66" creationId="{EE696A24-5684-2D70-6F2B-26CF55935E13}"/>
          </ac:spMkLst>
        </pc:spChg>
        <pc:spChg chg="del mod topLvl">
          <ac:chgData name="Erica Johansen" userId="83785632-4eb7-43ca-aa3d-1635b13ac1d9" providerId="ADAL" clId="{47F2CAA1-E3D0-2A49-8AAD-95A3044DDA49}" dt="2025-03-19T14:27:43.735" v="4799" actId="478"/>
          <ac:spMkLst>
            <pc:docMk/>
            <pc:sldMk cId="43398391" sldId="2147482775"/>
            <ac:spMk id="67" creationId="{18FF6BBB-8064-BD14-9C9B-26562E307630}"/>
          </ac:spMkLst>
        </pc:spChg>
        <pc:spChg chg="del mod topLvl">
          <ac:chgData name="Erica Johansen" userId="83785632-4eb7-43ca-aa3d-1635b13ac1d9" providerId="ADAL" clId="{47F2CAA1-E3D0-2A49-8AAD-95A3044DDA49}" dt="2025-03-19T14:07:02.249" v="4609" actId="478"/>
          <ac:spMkLst>
            <pc:docMk/>
            <pc:sldMk cId="43398391" sldId="2147482775"/>
            <ac:spMk id="68" creationId="{425E16CF-960B-D84E-4B2F-7CE7CF4FC700}"/>
          </ac:spMkLst>
        </pc:spChg>
        <pc:spChg chg="del mod topLvl">
          <ac:chgData name="Erica Johansen" userId="83785632-4eb7-43ca-aa3d-1635b13ac1d9" providerId="ADAL" clId="{47F2CAA1-E3D0-2A49-8AAD-95A3044DDA49}" dt="2025-03-19T14:27:43.735" v="4799" actId="478"/>
          <ac:spMkLst>
            <pc:docMk/>
            <pc:sldMk cId="43398391" sldId="2147482775"/>
            <ac:spMk id="70" creationId="{E8723D1A-3862-9BD8-BD9F-DB5BBF8AFCC4}"/>
          </ac:spMkLst>
        </pc:spChg>
        <pc:spChg chg="del mod topLvl">
          <ac:chgData name="Erica Johansen" userId="83785632-4eb7-43ca-aa3d-1635b13ac1d9" providerId="ADAL" clId="{47F2CAA1-E3D0-2A49-8AAD-95A3044DDA49}" dt="2025-03-19T14:27:43.735" v="4799" actId="478"/>
          <ac:spMkLst>
            <pc:docMk/>
            <pc:sldMk cId="43398391" sldId="2147482775"/>
            <ac:spMk id="72" creationId="{04256CD0-3ACF-73B8-3BE4-9BE28EA453DE}"/>
          </ac:spMkLst>
        </pc:spChg>
        <pc:spChg chg="del mod topLvl">
          <ac:chgData name="Erica Johansen" userId="83785632-4eb7-43ca-aa3d-1635b13ac1d9" providerId="ADAL" clId="{47F2CAA1-E3D0-2A49-8AAD-95A3044DDA49}" dt="2025-03-19T14:27:43.735" v="4799" actId="478"/>
          <ac:spMkLst>
            <pc:docMk/>
            <pc:sldMk cId="43398391" sldId="2147482775"/>
            <ac:spMk id="74" creationId="{CCE1F362-B8B1-CD73-A2F0-508C34A21DDC}"/>
          </ac:spMkLst>
        </pc:spChg>
        <pc:spChg chg="del mod topLvl">
          <ac:chgData name="Erica Johansen" userId="83785632-4eb7-43ca-aa3d-1635b13ac1d9" providerId="ADAL" clId="{47F2CAA1-E3D0-2A49-8AAD-95A3044DDA49}" dt="2025-03-19T14:07:25.962" v="4614" actId="478"/>
          <ac:spMkLst>
            <pc:docMk/>
            <pc:sldMk cId="43398391" sldId="2147482775"/>
            <ac:spMk id="75" creationId="{A4CF25F4-6C76-890E-FAAB-400E36B0712A}"/>
          </ac:spMkLst>
        </pc:spChg>
        <pc:spChg chg="del mod topLvl">
          <ac:chgData name="Erica Johansen" userId="83785632-4eb7-43ca-aa3d-1635b13ac1d9" providerId="ADAL" clId="{47F2CAA1-E3D0-2A49-8AAD-95A3044DDA49}" dt="2025-03-19T14:02:34.828" v="4528" actId="478"/>
          <ac:spMkLst>
            <pc:docMk/>
            <pc:sldMk cId="43398391" sldId="2147482775"/>
            <ac:spMk id="77" creationId="{DD205D8B-691B-E10B-85A6-466A48F4C387}"/>
          </ac:spMkLst>
        </pc:spChg>
        <pc:spChg chg="del mod topLvl">
          <ac:chgData name="Erica Johansen" userId="83785632-4eb7-43ca-aa3d-1635b13ac1d9" providerId="ADAL" clId="{47F2CAA1-E3D0-2A49-8AAD-95A3044DDA49}" dt="2025-03-19T14:27:43.735" v="4799" actId="478"/>
          <ac:spMkLst>
            <pc:docMk/>
            <pc:sldMk cId="43398391" sldId="2147482775"/>
            <ac:spMk id="78" creationId="{32B8EB07-BF96-61E2-A8FE-D9597FDA943F}"/>
          </ac:spMkLst>
        </pc:spChg>
        <pc:spChg chg="del mod topLvl">
          <ac:chgData name="Erica Johansen" userId="83785632-4eb7-43ca-aa3d-1635b13ac1d9" providerId="ADAL" clId="{47F2CAA1-E3D0-2A49-8AAD-95A3044DDA49}" dt="2025-03-19T14:02:34.828" v="4528" actId="478"/>
          <ac:spMkLst>
            <pc:docMk/>
            <pc:sldMk cId="43398391" sldId="2147482775"/>
            <ac:spMk id="79" creationId="{9403A44B-3AE1-7766-367D-2DAB15FEA952}"/>
          </ac:spMkLst>
        </pc:spChg>
        <pc:spChg chg="del mod topLvl">
          <ac:chgData name="Erica Johansen" userId="83785632-4eb7-43ca-aa3d-1635b13ac1d9" providerId="ADAL" clId="{47F2CAA1-E3D0-2A49-8AAD-95A3044DDA49}" dt="2025-03-19T14:02:34.828" v="4528" actId="478"/>
          <ac:spMkLst>
            <pc:docMk/>
            <pc:sldMk cId="43398391" sldId="2147482775"/>
            <ac:spMk id="80" creationId="{B1C10CD0-625B-9099-375F-09D90B6465F3}"/>
          </ac:spMkLst>
        </pc:spChg>
        <pc:spChg chg="del mod topLvl">
          <ac:chgData name="Erica Johansen" userId="83785632-4eb7-43ca-aa3d-1635b13ac1d9" providerId="ADAL" clId="{47F2CAA1-E3D0-2A49-8AAD-95A3044DDA49}" dt="2025-03-19T14:27:43.735" v="4799" actId="478"/>
          <ac:spMkLst>
            <pc:docMk/>
            <pc:sldMk cId="43398391" sldId="2147482775"/>
            <ac:spMk id="82" creationId="{E8FBBEF7-C86D-BCD1-A14C-26DF82FC1886}"/>
          </ac:spMkLst>
        </pc:spChg>
        <pc:spChg chg="del mod topLvl">
          <ac:chgData name="Erica Johansen" userId="83785632-4eb7-43ca-aa3d-1635b13ac1d9" providerId="ADAL" clId="{47F2CAA1-E3D0-2A49-8AAD-95A3044DDA49}" dt="2025-03-19T14:27:43.735" v="4799" actId="478"/>
          <ac:spMkLst>
            <pc:docMk/>
            <pc:sldMk cId="43398391" sldId="2147482775"/>
            <ac:spMk id="83" creationId="{F38D2A3F-5F1F-7E35-A9E0-EAEA154F1BE8}"/>
          </ac:spMkLst>
        </pc:spChg>
        <pc:spChg chg="mod">
          <ac:chgData name="Erica Johansen" userId="83785632-4eb7-43ca-aa3d-1635b13ac1d9" providerId="ADAL" clId="{47F2CAA1-E3D0-2A49-8AAD-95A3044DDA49}" dt="2025-03-19T14:02:35.586" v="4529"/>
          <ac:spMkLst>
            <pc:docMk/>
            <pc:sldMk cId="43398391" sldId="2147482775"/>
            <ac:spMk id="85" creationId="{0754BFC6-77F1-DD73-3778-4976993880EC}"/>
          </ac:spMkLst>
        </pc:spChg>
        <pc:spChg chg="mod">
          <ac:chgData name="Erica Johansen" userId="83785632-4eb7-43ca-aa3d-1635b13ac1d9" providerId="ADAL" clId="{47F2CAA1-E3D0-2A49-8AAD-95A3044DDA49}" dt="2025-03-19T14:02:35.586" v="4529"/>
          <ac:spMkLst>
            <pc:docMk/>
            <pc:sldMk cId="43398391" sldId="2147482775"/>
            <ac:spMk id="88" creationId="{620776E5-46F9-D294-6AE0-7691FEFC56BF}"/>
          </ac:spMkLst>
        </pc:spChg>
        <pc:spChg chg="mod">
          <ac:chgData name="Erica Johansen" userId="83785632-4eb7-43ca-aa3d-1635b13ac1d9" providerId="ADAL" clId="{47F2CAA1-E3D0-2A49-8AAD-95A3044DDA49}" dt="2025-03-19T14:04:57.515" v="4590" actId="207"/>
          <ac:spMkLst>
            <pc:docMk/>
            <pc:sldMk cId="43398391" sldId="2147482775"/>
            <ac:spMk id="92" creationId="{83D18C43-9EA3-4E0C-4EC7-91B1B13E8D2B}"/>
          </ac:spMkLst>
        </pc:spChg>
        <pc:spChg chg="mod">
          <ac:chgData name="Erica Johansen" userId="83785632-4eb7-43ca-aa3d-1635b13ac1d9" providerId="ADAL" clId="{47F2CAA1-E3D0-2A49-8AAD-95A3044DDA49}" dt="2025-03-19T14:04:57.515" v="4590" actId="207"/>
          <ac:spMkLst>
            <pc:docMk/>
            <pc:sldMk cId="43398391" sldId="2147482775"/>
            <ac:spMk id="93" creationId="{3E13E3EE-C50F-868F-3EAD-452B46B9ECEC}"/>
          </ac:spMkLst>
        </pc:spChg>
        <pc:spChg chg="mod">
          <ac:chgData name="Erica Johansen" userId="83785632-4eb7-43ca-aa3d-1635b13ac1d9" providerId="ADAL" clId="{47F2CAA1-E3D0-2A49-8AAD-95A3044DDA49}" dt="2025-03-19T14:04:57.515" v="4590" actId="207"/>
          <ac:spMkLst>
            <pc:docMk/>
            <pc:sldMk cId="43398391" sldId="2147482775"/>
            <ac:spMk id="94" creationId="{7B397F41-81F8-B990-04D2-89F38142F460}"/>
          </ac:spMkLst>
        </pc:spChg>
        <pc:spChg chg="mod">
          <ac:chgData name="Erica Johansen" userId="83785632-4eb7-43ca-aa3d-1635b13ac1d9" providerId="ADAL" clId="{47F2CAA1-E3D0-2A49-8AAD-95A3044DDA49}" dt="2025-03-19T14:04:57.515" v="4590" actId="207"/>
          <ac:spMkLst>
            <pc:docMk/>
            <pc:sldMk cId="43398391" sldId="2147482775"/>
            <ac:spMk id="95" creationId="{7FCDDBC9-7984-B032-8567-963656FB7D36}"/>
          </ac:spMkLst>
        </pc:spChg>
        <pc:spChg chg="mod">
          <ac:chgData name="Erica Johansen" userId="83785632-4eb7-43ca-aa3d-1635b13ac1d9" providerId="ADAL" clId="{47F2CAA1-E3D0-2A49-8AAD-95A3044DDA49}" dt="2025-03-19T14:04:57.515" v="4590" actId="207"/>
          <ac:spMkLst>
            <pc:docMk/>
            <pc:sldMk cId="43398391" sldId="2147482775"/>
            <ac:spMk id="96" creationId="{1CED0E61-023B-1511-FC93-142969CFEE81}"/>
          </ac:spMkLst>
        </pc:spChg>
        <pc:spChg chg="mod">
          <ac:chgData name="Erica Johansen" userId="83785632-4eb7-43ca-aa3d-1635b13ac1d9" providerId="ADAL" clId="{47F2CAA1-E3D0-2A49-8AAD-95A3044DDA49}" dt="2025-03-19T14:04:57.515" v="4590" actId="207"/>
          <ac:spMkLst>
            <pc:docMk/>
            <pc:sldMk cId="43398391" sldId="2147482775"/>
            <ac:spMk id="97" creationId="{BFCA7460-3E51-A187-1C14-531A2E0EA089}"/>
          </ac:spMkLst>
        </pc:spChg>
        <pc:spChg chg="mod">
          <ac:chgData name="Erica Johansen" userId="83785632-4eb7-43ca-aa3d-1635b13ac1d9" providerId="ADAL" clId="{47F2CAA1-E3D0-2A49-8AAD-95A3044DDA49}" dt="2025-03-19T14:04:57.515" v="4590" actId="207"/>
          <ac:spMkLst>
            <pc:docMk/>
            <pc:sldMk cId="43398391" sldId="2147482775"/>
            <ac:spMk id="98" creationId="{E2297081-91A1-CB3F-3919-70CC4672262A}"/>
          </ac:spMkLst>
        </pc:spChg>
        <pc:spChg chg="add mod">
          <ac:chgData name="Erica Johansen" userId="83785632-4eb7-43ca-aa3d-1635b13ac1d9" providerId="ADAL" clId="{47F2CAA1-E3D0-2A49-8AAD-95A3044DDA49}" dt="2025-03-19T14:07:23.428" v="4613" actId="1076"/>
          <ac:spMkLst>
            <pc:docMk/>
            <pc:sldMk cId="43398391" sldId="2147482775"/>
            <ac:spMk id="99" creationId="{D03BD1FD-5045-B699-5F5E-9DA513EDF115}"/>
          </ac:spMkLst>
        </pc:spChg>
        <pc:spChg chg="mod">
          <ac:chgData name="Erica Johansen" userId="83785632-4eb7-43ca-aa3d-1635b13ac1d9" providerId="ADAL" clId="{47F2CAA1-E3D0-2A49-8AAD-95A3044DDA49}" dt="2025-03-19T14:07:52.829" v="4646" actId="207"/>
          <ac:spMkLst>
            <pc:docMk/>
            <pc:sldMk cId="43398391" sldId="2147482775"/>
            <ac:spMk id="102" creationId="{2FBED247-3A60-7B0C-20AF-452EC6B93884}"/>
          </ac:spMkLst>
        </pc:spChg>
        <pc:spChg chg="mod">
          <ac:chgData name="Erica Johansen" userId="83785632-4eb7-43ca-aa3d-1635b13ac1d9" providerId="ADAL" clId="{47F2CAA1-E3D0-2A49-8AAD-95A3044DDA49}" dt="2025-03-19T14:07:52.829" v="4646" actId="207"/>
          <ac:spMkLst>
            <pc:docMk/>
            <pc:sldMk cId="43398391" sldId="2147482775"/>
            <ac:spMk id="103" creationId="{5ECAF75B-1982-B9E2-E3E5-1CA9B8073E6B}"/>
          </ac:spMkLst>
        </pc:spChg>
        <pc:spChg chg="mod">
          <ac:chgData name="Erica Johansen" userId="83785632-4eb7-43ca-aa3d-1635b13ac1d9" providerId="ADAL" clId="{47F2CAA1-E3D0-2A49-8AAD-95A3044DDA49}" dt="2025-03-19T14:07:52.829" v="4646" actId="207"/>
          <ac:spMkLst>
            <pc:docMk/>
            <pc:sldMk cId="43398391" sldId="2147482775"/>
            <ac:spMk id="104" creationId="{B2DA751F-D76D-616F-FF8F-65EC7DBA9259}"/>
          </ac:spMkLst>
        </pc:spChg>
        <pc:spChg chg="mod">
          <ac:chgData name="Erica Johansen" userId="83785632-4eb7-43ca-aa3d-1635b13ac1d9" providerId="ADAL" clId="{47F2CAA1-E3D0-2A49-8AAD-95A3044DDA49}" dt="2025-03-19T14:07:52.829" v="4646" actId="207"/>
          <ac:spMkLst>
            <pc:docMk/>
            <pc:sldMk cId="43398391" sldId="2147482775"/>
            <ac:spMk id="105" creationId="{FB0A0D12-240F-2009-763A-753F39549A83}"/>
          </ac:spMkLst>
        </pc:spChg>
        <pc:spChg chg="mod">
          <ac:chgData name="Erica Johansen" userId="83785632-4eb7-43ca-aa3d-1635b13ac1d9" providerId="ADAL" clId="{47F2CAA1-E3D0-2A49-8AAD-95A3044DDA49}" dt="2025-03-19T14:07:52.829" v="4646" actId="207"/>
          <ac:spMkLst>
            <pc:docMk/>
            <pc:sldMk cId="43398391" sldId="2147482775"/>
            <ac:spMk id="106" creationId="{17288265-E52C-FB82-819E-167C6BFE4833}"/>
          </ac:spMkLst>
        </pc:spChg>
        <pc:spChg chg="mod">
          <ac:chgData name="Erica Johansen" userId="83785632-4eb7-43ca-aa3d-1635b13ac1d9" providerId="ADAL" clId="{47F2CAA1-E3D0-2A49-8AAD-95A3044DDA49}" dt="2025-03-19T14:07:52.829" v="4646" actId="207"/>
          <ac:spMkLst>
            <pc:docMk/>
            <pc:sldMk cId="43398391" sldId="2147482775"/>
            <ac:spMk id="107" creationId="{A8559D3B-ABC5-A7DA-0DF9-A73149D5A857}"/>
          </ac:spMkLst>
        </pc:spChg>
        <pc:spChg chg="mod">
          <ac:chgData name="Erica Johansen" userId="83785632-4eb7-43ca-aa3d-1635b13ac1d9" providerId="ADAL" clId="{47F2CAA1-E3D0-2A49-8AAD-95A3044DDA49}" dt="2025-03-19T14:07:52.829" v="4646" actId="207"/>
          <ac:spMkLst>
            <pc:docMk/>
            <pc:sldMk cId="43398391" sldId="2147482775"/>
            <ac:spMk id="108" creationId="{5BAC7372-6428-5890-7DB4-F04E74963900}"/>
          </ac:spMkLst>
        </pc:spChg>
        <pc:spChg chg="mod">
          <ac:chgData name="Erica Johansen" userId="83785632-4eb7-43ca-aa3d-1635b13ac1d9" providerId="ADAL" clId="{47F2CAA1-E3D0-2A49-8AAD-95A3044DDA49}" dt="2025-03-19T14:07:52.829" v="4646" actId="207"/>
          <ac:spMkLst>
            <pc:docMk/>
            <pc:sldMk cId="43398391" sldId="2147482775"/>
            <ac:spMk id="109" creationId="{7B9118C8-6CEC-1932-0478-60855D1A51E0}"/>
          </ac:spMkLst>
        </pc:spChg>
        <pc:spChg chg="mod">
          <ac:chgData name="Erica Johansen" userId="83785632-4eb7-43ca-aa3d-1635b13ac1d9" providerId="ADAL" clId="{47F2CAA1-E3D0-2A49-8AAD-95A3044DDA49}" dt="2025-03-19T14:07:52.829" v="4646" actId="207"/>
          <ac:spMkLst>
            <pc:docMk/>
            <pc:sldMk cId="43398391" sldId="2147482775"/>
            <ac:spMk id="110" creationId="{F0229950-1B99-1B01-00C5-48192F59B846}"/>
          </ac:spMkLst>
        </pc:spChg>
        <pc:spChg chg="add mod">
          <ac:chgData name="Erica Johansen" userId="83785632-4eb7-43ca-aa3d-1635b13ac1d9" providerId="ADAL" clId="{47F2CAA1-E3D0-2A49-8AAD-95A3044DDA49}" dt="2025-03-19T14:27:44.223" v="4800"/>
          <ac:spMkLst>
            <pc:docMk/>
            <pc:sldMk cId="43398391" sldId="2147482775"/>
            <ac:spMk id="111" creationId="{B04653C0-84C1-94E5-A109-C5F1042C98C1}"/>
          </ac:spMkLst>
        </pc:spChg>
        <pc:spChg chg="mod topLvl">
          <ac:chgData name="Erica Johansen" userId="83785632-4eb7-43ca-aa3d-1635b13ac1d9" providerId="ADAL" clId="{47F2CAA1-E3D0-2A49-8AAD-95A3044DDA49}" dt="2025-03-19T14:28:56.083" v="4815" actId="165"/>
          <ac:spMkLst>
            <pc:docMk/>
            <pc:sldMk cId="43398391" sldId="2147482775"/>
            <ac:spMk id="113" creationId="{BCDF0CD0-E120-7650-6115-AA45F2667F6A}"/>
          </ac:spMkLst>
        </pc:spChg>
        <pc:spChg chg="mod topLvl">
          <ac:chgData name="Erica Johansen" userId="83785632-4eb7-43ca-aa3d-1635b13ac1d9" providerId="ADAL" clId="{47F2CAA1-E3D0-2A49-8AAD-95A3044DDA49}" dt="2025-03-19T14:28:59.107" v="4816" actId="165"/>
          <ac:spMkLst>
            <pc:docMk/>
            <pc:sldMk cId="43398391" sldId="2147482775"/>
            <ac:spMk id="115" creationId="{02F446B8-BFAB-0B90-6406-D58DA3432BFC}"/>
          </ac:spMkLst>
        </pc:spChg>
        <pc:spChg chg="topLvl">
          <ac:chgData name="Erica Johansen" userId="83785632-4eb7-43ca-aa3d-1635b13ac1d9" providerId="ADAL" clId="{47F2CAA1-E3D0-2A49-8AAD-95A3044DDA49}" dt="2025-03-19T14:28:59.107" v="4816" actId="165"/>
          <ac:spMkLst>
            <pc:docMk/>
            <pc:sldMk cId="43398391" sldId="2147482775"/>
            <ac:spMk id="116" creationId="{9E956B9F-88EC-F8B4-306F-3BC238D310D8}"/>
          </ac:spMkLst>
        </pc:spChg>
        <pc:spChg chg="del mod topLvl">
          <ac:chgData name="Erica Johansen" userId="83785632-4eb7-43ca-aa3d-1635b13ac1d9" providerId="ADAL" clId="{47F2CAA1-E3D0-2A49-8AAD-95A3044DDA49}" dt="2025-03-19T14:29:34.768" v="4830" actId="478"/>
          <ac:spMkLst>
            <pc:docMk/>
            <pc:sldMk cId="43398391" sldId="2147482775"/>
            <ac:spMk id="117" creationId="{864B69DB-C752-C39A-FBC4-49114F3E1367}"/>
          </ac:spMkLst>
        </pc:spChg>
        <pc:spChg chg="mod topLvl">
          <ac:chgData name="Erica Johansen" userId="83785632-4eb7-43ca-aa3d-1635b13ac1d9" providerId="ADAL" clId="{47F2CAA1-E3D0-2A49-8AAD-95A3044DDA49}" dt="2025-03-19T14:29:01.701" v="4817" actId="165"/>
          <ac:spMkLst>
            <pc:docMk/>
            <pc:sldMk cId="43398391" sldId="2147482775"/>
            <ac:spMk id="119" creationId="{A90C8B5A-A353-A8ED-26AF-086BE95E57C4}"/>
          </ac:spMkLst>
        </pc:spChg>
        <pc:spChg chg="mod topLvl">
          <ac:chgData name="Erica Johansen" userId="83785632-4eb7-43ca-aa3d-1635b13ac1d9" providerId="ADAL" clId="{47F2CAA1-E3D0-2A49-8AAD-95A3044DDA49}" dt="2025-03-19T14:29:04.673" v="4818" actId="165"/>
          <ac:spMkLst>
            <pc:docMk/>
            <pc:sldMk cId="43398391" sldId="2147482775"/>
            <ac:spMk id="121" creationId="{E65F1AC6-451D-CB29-023C-AF2F4E755996}"/>
          </ac:spMkLst>
        </pc:spChg>
        <pc:spChg chg="topLvl">
          <ac:chgData name="Erica Johansen" userId="83785632-4eb7-43ca-aa3d-1635b13ac1d9" providerId="ADAL" clId="{47F2CAA1-E3D0-2A49-8AAD-95A3044DDA49}" dt="2025-03-19T14:29:04.673" v="4818" actId="165"/>
          <ac:spMkLst>
            <pc:docMk/>
            <pc:sldMk cId="43398391" sldId="2147482775"/>
            <ac:spMk id="122" creationId="{5991383E-DA53-7047-EE73-90C4DA7F7D46}"/>
          </ac:spMkLst>
        </pc:spChg>
        <pc:spChg chg="del mod topLvl">
          <ac:chgData name="Erica Johansen" userId="83785632-4eb7-43ca-aa3d-1635b13ac1d9" providerId="ADAL" clId="{47F2CAA1-E3D0-2A49-8AAD-95A3044DDA49}" dt="2025-03-19T14:29:10.746" v="4821" actId="478"/>
          <ac:spMkLst>
            <pc:docMk/>
            <pc:sldMk cId="43398391" sldId="2147482775"/>
            <ac:spMk id="123" creationId="{C72E000D-AEBB-5E47-7ECA-593F9C2E4B33}"/>
          </ac:spMkLst>
        </pc:spChg>
        <pc:spChg chg="mod topLvl">
          <ac:chgData name="Erica Johansen" userId="83785632-4eb7-43ca-aa3d-1635b13ac1d9" providerId="ADAL" clId="{47F2CAA1-E3D0-2A49-8AAD-95A3044DDA49}" dt="2025-03-19T14:28:49.380" v="4813" actId="165"/>
          <ac:spMkLst>
            <pc:docMk/>
            <pc:sldMk cId="43398391" sldId="2147482775"/>
            <ac:spMk id="125" creationId="{AB6D061A-804E-751E-DE65-82877821CFC4}"/>
          </ac:spMkLst>
        </pc:spChg>
        <pc:spChg chg="topLvl">
          <ac:chgData name="Erica Johansen" userId="83785632-4eb7-43ca-aa3d-1635b13ac1d9" providerId="ADAL" clId="{47F2CAA1-E3D0-2A49-8AAD-95A3044DDA49}" dt="2025-03-19T14:28:53.888" v="4814" actId="165"/>
          <ac:spMkLst>
            <pc:docMk/>
            <pc:sldMk cId="43398391" sldId="2147482775"/>
            <ac:spMk id="127" creationId="{293AEB29-662A-8D7F-2C88-D3C79F358AEF}"/>
          </ac:spMkLst>
        </pc:spChg>
        <pc:spChg chg="mod topLvl">
          <ac:chgData name="Erica Johansen" userId="83785632-4eb7-43ca-aa3d-1635b13ac1d9" providerId="ADAL" clId="{47F2CAA1-E3D0-2A49-8AAD-95A3044DDA49}" dt="2025-03-19T14:28:53.888" v="4814" actId="165"/>
          <ac:spMkLst>
            <pc:docMk/>
            <pc:sldMk cId="43398391" sldId="2147482775"/>
            <ac:spMk id="128" creationId="{22FD60E3-EAAE-994F-0468-C610925689CD}"/>
          </ac:spMkLst>
        </pc:spChg>
        <pc:spChg chg="mod">
          <ac:chgData name="Erica Johansen" userId="83785632-4eb7-43ca-aa3d-1635b13ac1d9" providerId="ADAL" clId="{47F2CAA1-E3D0-2A49-8AAD-95A3044DDA49}" dt="2025-03-19T14:27:44.223" v="4800"/>
          <ac:spMkLst>
            <pc:docMk/>
            <pc:sldMk cId="43398391" sldId="2147482775"/>
            <ac:spMk id="130" creationId="{E1D72F15-99E9-574D-5AA6-467D2D0B1524}"/>
          </ac:spMkLst>
        </pc:spChg>
        <pc:spChg chg="mod">
          <ac:chgData name="Erica Johansen" userId="83785632-4eb7-43ca-aa3d-1635b13ac1d9" providerId="ADAL" clId="{47F2CAA1-E3D0-2A49-8AAD-95A3044DDA49}" dt="2025-03-19T14:27:44.223" v="4800"/>
          <ac:spMkLst>
            <pc:docMk/>
            <pc:sldMk cId="43398391" sldId="2147482775"/>
            <ac:spMk id="131" creationId="{5FD16271-3E30-7CEA-194A-E64E90B5FDAF}"/>
          </ac:spMkLst>
        </pc:spChg>
        <pc:spChg chg="mod">
          <ac:chgData name="Erica Johansen" userId="83785632-4eb7-43ca-aa3d-1635b13ac1d9" providerId="ADAL" clId="{47F2CAA1-E3D0-2A49-8AAD-95A3044DDA49}" dt="2025-03-19T14:29:21.766" v="4825" actId="207"/>
          <ac:spMkLst>
            <pc:docMk/>
            <pc:sldMk cId="43398391" sldId="2147482775"/>
            <ac:spMk id="137" creationId="{8D63341A-85F3-B7B9-55F7-0EB79EDB3205}"/>
          </ac:spMkLst>
        </pc:spChg>
        <pc:spChg chg="mod">
          <ac:chgData name="Erica Johansen" userId="83785632-4eb7-43ca-aa3d-1635b13ac1d9" providerId="ADAL" clId="{47F2CAA1-E3D0-2A49-8AAD-95A3044DDA49}" dt="2025-03-19T14:29:21.766" v="4825" actId="207"/>
          <ac:spMkLst>
            <pc:docMk/>
            <pc:sldMk cId="43398391" sldId="2147482775"/>
            <ac:spMk id="138" creationId="{430E6227-B30D-9A18-DC4B-A2FAF6E665BC}"/>
          </ac:spMkLst>
        </pc:spChg>
        <pc:spChg chg="mod">
          <ac:chgData name="Erica Johansen" userId="83785632-4eb7-43ca-aa3d-1635b13ac1d9" providerId="ADAL" clId="{47F2CAA1-E3D0-2A49-8AAD-95A3044DDA49}" dt="2025-03-19T14:29:21.766" v="4825" actId="207"/>
          <ac:spMkLst>
            <pc:docMk/>
            <pc:sldMk cId="43398391" sldId="2147482775"/>
            <ac:spMk id="139" creationId="{662DC83E-B8B5-F5CF-A65F-F322DF9A3126}"/>
          </ac:spMkLst>
        </pc:spChg>
        <pc:spChg chg="mod">
          <ac:chgData name="Erica Johansen" userId="83785632-4eb7-43ca-aa3d-1635b13ac1d9" providerId="ADAL" clId="{47F2CAA1-E3D0-2A49-8AAD-95A3044DDA49}" dt="2025-03-19T14:29:21.766" v="4825" actId="207"/>
          <ac:spMkLst>
            <pc:docMk/>
            <pc:sldMk cId="43398391" sldId="2147482775"/>
            <ac:spMk id="140" creationId="{EA5E1C95-1B69-F77C-A88D-D3454E2ED158}"/>
          </ac:spMkLst>
        </pc:spChg>
        <pc:spChg chg="mod">
          <ac:chgData name="Erica Johansen" userId="83785632-4eb7-43ca-aa3d-1635b13ac1d9" providerId="ADAL" clId="{47F2CAA1-E3D0-2A49-8AAD-95A3044DDA49}" dt="2025-03-19T14:29:21.766" v="4825" actId="207"/>
          <ac:spMkLst>
            <pc:docMk/>
            <pc:sldMk cId="43398391" sldId="2147482775"/>
            <ac:spMk id="141" creationId="{686A7B14-5954-6C0C-7B49-1F84853FC6F8}"/>
          </ac:spMkLst>
        </pc:spChg>
        <pc:spChg chg="mod">
          <ac:chgData name="Erica Johansen" userId="83785632-4eb7-43ca-aa3d-1635b13ac1d9" providerId="ADAL" clId="{47F2CAA1-E3D0-2A49-8AAD-95A3044DDA49}" dt="2025-03-19T14:29:21.766" v="4825" actId="207"/>
          <ac:spMkLst>
            <pc:docMk/>
            <pc:sldMk cId="43398391" sldId="2147482775"/>
            <ac:spMk id="142" creationId="{253F58C3-1BFF-DDDA-37B0-17993AAC1B40}"/>
          </ac:spMkLst>
        </pc:spChg>
        <pc:spChg chg="mod">
          <ac:chgData name="Erica Johansen" userId="83785632-4eb7-43ca-aa3d-1635b13ac1d9" providerId="ADAL" clId="{47F2CAA1-E3D0-2A49-8AAD-95A3044DDA49}" dt="2025-03-19T14:29:21.766" v="4825" actId="207"/>
          <ac:spMkLst>
            <pc:docMk/>
            <pc:sldMk cId="43398391" sldId="2147482775"/>
            <ac:spMk id="143" creationId="{698AB257-2B2E-1BB7-CF57-BF251415CA06}"/>
          </ac:spMkLst>
        </pc:spChg>
        <pc:spChg chg="add mod">
          <ac:chgData name="Erica Johansen" userId="83785632-4eb7-43ca-aa3d-1635b13ac1d9" providerId="ADAL" clId="{47F2CAA1-E3D0-2A49-8AAD-95A3044DDA49}" dt="2025-03-19T14:29:27.659" v="4827" actId="207"/>
          <ac:spMkLst>
            <pc:docMk/>
            <pc:sldMk cId="43398391" sldId="2147482775"/>
            <ac:spMk id="144" creationId="{1EEED453-1481-B60C-2236-D7A3D6606FCA}"/>
          </ac:spMkLst>
        </pc:spChg>
        <pc:spChg chg="mod">
          <ac:chgData name="Erica Johansen" userId="83785632-4eb7-43ca-aa3d-1635b13ac1d9" providerId="ADAL" clId="{47F2CAA1-E3D0-2A49-8AAD-95A3044DDA49}" dt="2025-03-19T14:29:33.197" v="4829" actId="207"/>
          <ac:spMkLst>
            <pc:docMk/>
            <pc:sldMk cId="43398391" sldId="2147482775"/>
            <ac:spMk id="146" creationId="{CC58B811-4678-F0BF-540B-2618B2B065E9}"/>
          </ac:spMkLst>
        </pc:spChg>
        <pc:spChg chg="mod">
          <ac:chgData name="Erica Johansen" userId="83785632-4eb7-43ca-aa3d-1635b13ac1d9" providerId="ADAL" clId="{47F2CAA1-E3D0-2A49-8AAD-95A3044DDA49}" dt="2025-03-19T14:29:33.197" v="4829" actId="207"/>
          <ac:spMkLst>
            <pc:docMk/>
            <pc:sldMk cId="43398391" sldId="2147482775"/>
            <ac:spMk id="147" creationId="{65563BD6-3260-3C6F-27E8-D6D4B5F03DE8}"/>
          </ac:spMkLst>
        </pc:spChg>
        <pc:spChg chg="mod">
          <ac:chgData name="Erica Johansen" userId="83785632-4eb7-43ca-aa3d-1635b13ac1d9" providerId="ADAL" clId="{47F2CAA1-E3D0-2A49-8AAD-95A3044DDA49}" dt="2025-03-19T14:29:33.197" v="4829" actId="207"/>
          <ac:spMkLst>
            <pc:docMk/>
            <pc:sldMk cId="43398391" sldId="2147482775"/>
            <ac:spMk id="148" creationId="{31406A47-BBA7-7E20-23A5-976C37F2E349}"/>
          </ac:spMkLst>
        </pc:spChg>
        <pc:spChg chg="mod">
          <ac:chgData name="Erica Johansen" userId="83785632-4eb7-43ca-aa3d-1635b13ac1d9" providerId="ADAL" clId="{47F2CAA1-E3D0-2A49-8AAD-95A3044DDA49}" dt="2025-03-19T14:29:33.197" v="4829" actId="207"/>
          <ac:spMkLst>
            <pc:docMk/>
            <pc:sldMk cId="43398391" sldId="2147482775"/>
            <ac:spMk id="149" creationId="{43E75150-B08D-3EF8-F011-D1221C2D31C9}"/>
          </ac:spMkLst>
        </pc:spChg>
        <pc:spChg chg="mod">
          <ac:chgData name="Erica Johansen" userId="83785632-4eb7-43ca-aa3d-1635b13ac1d9" providerId="ADAL" clId="{47F2CAA1-E3D0-2A49-8AAD-95A3044DDA49}" dt="2025-03-19T14:29:33.197" v="4829" actId="207"/>
          <ac:spMkLst>
            <pc:docMk/>
            <pc:sldMk cId="43398391" sldId="2147482775"/>
            <ac:spMk id="150" creationId="{195CDAB9-57D2-28D0-8302-AF7E2AF9EC60}"/>
          </ac:spMkLst>
        </pc:spChg>
        <pc:spChg chg="mod">
          <ac:chgData name="Erica Johansen" userId="83785632-4eb7-43ca-aa3d-1635b13ac1d9" providerId="ADAL" clId="{47F2CAA1-E3D0-2A49-8AAD-95A3044DDA49}" dt="2025-03-19T14:29:33.197" v="4829" actId="207"/>
          <ac:spMkLst>
            <pc:docMk/>
            <pc:sldMk cId="43398391" sldId="2147482775"/>
            <ac:spMk id="151" creationId="{B708A388-2669-657E-76F1-2D6FE3CFC639}"/>
          </ac:spMkLst>
        </pc:spChg>
        <pc:spChg chg="mod">
          <ac:chgData name="Erica Johansen" userId="83785632-4eb7-43ca-aa3d-1635b13ac1d9" providerId="ADAL" clId="{47F2CAA1-E3D0-2A49-8AAD-95A3044DDA49}" dt="2025-03-19T14:29:33.197" v="4829" actId="207"/>
          <ac:spMkLst>
            <pc:docMk/>
            <pc:sldMk cId="43398391" sldId="2147482775"/>
            <ac:spMk id="152" creationId="{0C78D288-8106-2459-CD53-9EBD4661C7B7}"/>
          </ac:spMkLst>
        </pc:spChg>
        <pc:spChg chg="mod">
          <ac:chgData name="Erica Johansen" userId="83785632-4eb7-43ca-aa3d-1635b13ac1d9" providerId="ADAL" clId="{47F2CAA1-E3D0-2A49-8AAD-95A3044DDA49}" dt="2025-03-19T14:29:33.197" v="4829" actId="207"/>
          <ac:spMkLst>
            <pc:docMk/>
            <pc:sldMk cId="43398391" sldId="2147482775"/>
            <ac:spMk id="153" creationId="{25E55091-1FEC-F6FE-A563-F0A39328B55E}"/>
          </ac:spMkLst>
        </pc:spChg>
        <pc:spChg chg="mod">
          <ac:chgData name="Erica Johansen" userId="83785632-4eb7-43ca-aa3d-1635b13ac1d9" providerId="ADAL" clId="{47F2CAA1-E3D0-2A49-8AAD-95A3044DDA49}" dt="2025-03-19T14:29:33.197" v="4829" actId="207"/>
          <ac:spMkLst>
            <pc:docMk/>
            <pc:sldMk cId="43398391" sldId="2147482775"/>
            <ac:spMk id="154" creationId="{18C87893-1195-B392-5BEA-821E34BB4898}"/>
          </ac:spMkLst>
        </pc:spChg>
        <pc:spChg chg="add mod">
          <ac:chgData name="Erica Johansen" userId="83785632-4eb7-43ca-aa3d-1635b13ac1d9" providerId="ADAL" clId="{47F2CAA1-E3D0-2A49-8AAD-95A3044DDA49}" dt="2025-03-19T14:40:04.970" v="5119" actId="1076"/>
          <ac:spMkLst>
            <pc:docMk/>
            <pc:sldMk cId="43398391" sldId="2147482775"/>
            <ac:spMk id="155" creationId="{3E7F7C5B-E32F-CCF9-ABDB-7EEC6BA7D8D8}"/>
          </ac:spMkLst>
        </pc:spChg>
        <pc:spChg chg="mod">
          <ac:chgData name="Erica Johansen" userId="83785632-4eb7-43ca-aa3d-1635b13ac1d9" providerId="ADAL" clId="{47F2CAA1-E3D0-2A49-8AAD-95A3044DDA49}" dt="2025-03-19T14:40:00.653" v="5118"/>
          <ac:spMkLst>
            <pc:docMk/>
            <pc:sldMk cId="43398391" sldId="2147482775"/>
            <ac:spMk id="158" creationId="{BC098A20-D083-00C9-27A6-36CF9BD2AC45}"/>
          </ac:spMkLst>
        </pc:spChg>
        <pc:spChg chg="mod">
          <ac:chgData name="Erica Johansen" userId="83785632-4eb7-43ca-aa3d-1635b13ac1d9" providerId="ADAL" clId="{47F2CAA1-E3D0-2A49-8AAD-95A3044DDA49}" dt="2025-03-19T14:40:00.653" v="5118"/>
          <ac:spMkLst>
            <pc:docMk/>
            <pc:sldMk cId="43398391" sldId="2147482775"/>
            <ac:spMk id="160" creationId="{EFB8B01A-8C66-57A8-6C9D-A6A3ED955CA6}"/>
          </ac:spMkLst>
        </pc:spChg>
        <pc:spChg chg="mod">
          <ac:chgData name="Erica Johansen" userId="83785632-4eb7-43ca-aa3d-1635b13ac1d9" providerId="ADAL" clId="{47F2CAA1-E3D0-2A49-8AAD-95A3044DDA49}" dt="2025-03-19T14:40:00.653" v="5118"/>
          <ac:spMkLst>
            <pc:docMk/>
            <pc:sldMk cId="43398391" sldId="2147482775"/>
            <ac:spMk id="161" creationId="{A594C688-6432-21B5-B129-FD68070B15D3}"/>
          </ac:spMkLst>
        </pc:spChg>
        <pc:spChg chg="mod">
          <ac:chgData name="Erica Johansen" userId="83785632-4eb7-43ca-aa3d-1635b13ac1d9" providerId="ADAL" clId="{47F2CAA1-E3D0-2A49-8AAD-95A3044DDA49}" dt="2025-03-19T14:40:00.653" v="5118"/>
          <ac:spMkLst>
            <pc:docMk/>
            <pc:sldMk cId="43398391" sldId="2147482775"/>
            <ac:spMk id="162" creationId="{8653394A-FB9E-9C75-2A81-EA7DACF4245C}"/>
          </ac:spMkLst>
        </pc:spChg>
        <pc:spChg chg="mod">
          <ac:chgData name="Erica Johansen" userId="83785632-4eb7-43ca-aa3d-1635b13ac1d9" providerId="ADAL" clId="{47F2CAA1-E3D0-2A49-8AAD-95A3044DDA49}" dt="2025-03-19T14:40:00.653" v="5118"/>
          <ac:spMkLst>
            <pc:docMk/>
            <pc:sldMk cId="43398391" sldId="2147482775"/>
            <ac:spMk id="163" creationId="{B5C07400-9359-F770-9BA9-B35585A40802}"/>
          </ac:spMkLst>
        </pc:spChg>
        <pc:spChg chg="mod">
          <ac:chgData name="Erica Johansen" userId="83785632-4eb7-43ca-aa3d-1635b13ac1d9" providerId="ADAL" clId="{47F2CAA1-E3D0-2A49-8AAD-95A3044DDA49}" dt="2025-03-19T14:40:00.653" v="5118"/>
          <ac:spMkLst>
            <pc:docMk/>
            <pc:sldMk cId="43398391" sldId="2147482775"/>
            <ac:spMk id="164" creationId="{E0FF49F9-02FB-5DE2-6AF0-DAEB64151725}"/>
          </ac:spMkLst>
        </pc:spChg>
        <pc:spChg chg="mod">
          <ac:chgData name="Erica Johansen" userId="83785632-4eb7-43ca-aa3d-1635b13ac1d9" providerId="ADAL" clId="{47F2CAA1-E3D0-2A49-8AAD-95A3044DDA49}" dt="2025-03-19T14:40:00.653" v="5118"/>
          <ac:spMkLst>
            <pc:docMk/>
            <pc:sldMk cId="43398391" sldId="2147482775"/>
            <ac:spMk id="169" creationId="{7A6306F6-9908-B68E-3D5F-0690EE600896}"/>
          </ac:spMkLst>
        </pc:spChg>
        <pc:spChg chg="mod">
          <ac:chgData name="Erica Johansen" userId="83785632-4eb7-43ca-aa3d-1635b13ac1d9" providerId="ADAL" clId="{47F2CAA1-E3D0-2A49-8AAD-95A3044DDA49}" dt="2025-03-19T14:40:00.653" v="5118"/>
          <ac:spMkLst>
            <pc:docMk/>
            <pc:sldMk cId="43398391" sldId="2147482775"/>
            <ac:spMk id="171" creationId="{35E89BAC-6148-05A0-87BB-97666CEDD340}"/>
          </ac:spMkLst>
        </pc:spChg>
        <pc:spChg chg="mod">
          <ac:chgData name="Erica Johansen" userId="83785632-4eb7-43ca-aa3d-1635b13ac1d9" providerId="ADAL" clId="{47F2CAA1-E3D0-2A49-8AAD-95A3044DDA49}" dt="2025-03-19T14:40:00.653" v="5118"/>
          <ac:spMkLst>
            <pc:docMk/>
            <pc:sldMk cId="43398391" sldId="2147482775"/>
            <ac:spMk id="173" creationId="{FD22BE23-0E61-0FB6-0DFE-38AE1915E58F}"/>
          </ac:spMkLst>
        </pc:spChg>
        <pc:grpChg chg="add del mod topLvl">
          <ac:chgData name="Erica Johansen" userId="83785632-4eb7-43ca-aa3d-1635b13ac1d9" providerId="ADAL" clId="{47F2CAA1-E3D0-2A49-8AAD-95A3044DDA49}" dt="2025-03-18T21:09:00.622" v="4421" actId="478"/>
          <ac:grpSpMkLst>
            <pc:docMk/>
            <pc:sldMk cId="43398391" sldId="2147482775"/>
            <ac:grpSpMk id="6" creationId="{93A14024-7988-AF5E-7D73-CACBEB1CC0DF}"/>
          </ac:grpSpMkLst>
        </pc:grpChg>
        <pc:grpChg chg="del mod topLvl">
          <ac:chgData name="Erica Johansen" userId="83785632-4eb7-43ca-aa3d-1635b13ac1d9" providerId="ADAL" clId="{47F2CAA1-E3D0-2A49-8AAD-95A3044DDA49}" dt="2025-03-18T21:09:08.302" v="4424" actId="478"/>
          <ac:grpSpMkLst>
            <pc:docMk/>
            <pc:sldMk cId="43398391" sldId="2147482775"/>
            <ac:grpSpMk id="13" creationId="{F91953FA-279C-C3AE-1439-D0D0A507EB7B}"/>
          </ac:grpSpMkLst>
        </pc:grpChg>
        <pc:grpChg chg="add del mod">
          <ac:chgData name="Erica Johansen" userId="83785632-4eb7-43ca-aa3d-1635b13ac1d9" providerId="ADAL" clId="{47F2CAA1-E3D0-2A49-8AAD-95A3044DDA49}" dt="2025-03-18T21:07:14.302" v="4322" actId="165"/>
          <ac:grpSpMkLst>
            <pc:docMk/>
            <pc:sldMk cId="43398391" sldId="2147482775"/>
            <ac:grpSpMk id="22" creationId="{100ED7FA-FDF0-9FA3-6F9D-7CB2AB314C74}"/>
          </ac:grpSpMkLst>
        </pc:grpChg>
        <pc:grpChg chg="del mod">
          <ac:chgData name="Erica Johansen" userId="83785632-4eb7-43ca-aa3d-1635b13ac1d9" providerId="ADAL" clId="{47F2CAA1-E3D0-2A49-8AAD-95A3044DDA49}" dt="2025-03-18T21:08:55.215" v="4420" actId="165"/>
          <ac:grpSpMkLst>
            <pc:docMk/>
            <pc:sldMk cId="43398391" sldId="2147482775"/>
            <ac:grpSpMk id="23" creationId="{6013EC08-9CE8-35CE-CA68-DD5F92B61D26}"/>
          </ac:grpSpMkLst>
        </pc:grpChg>
        <pc:grpChg chg="mod topLvl">
          <ac:chgData name="Erica Johansen" userId="83785632-4eb7-43ca-aa3d-1635b13ac1d9" providerId="ADAL" clId="{47F2CAA1-E3D0-2A49-8AAD-95A3044DDA49}" dt="2025-03-18T21:09:43.577" v="4435" actId="12789"/>
          <ac:grpSpMkLst>
            <pc:docMk/>
            <pc:sldMk cId="43398391" sldId="2147482775"/>
            <ac:grpSpMk id="25" creationId="{576163E5-C1BF-5D88-3C7E-709C41E058E6}"/>
          </ac:grpSpMkLst>
        </pc:grpChg>
        <pc:grpChg chg="del mod">
          <ac:chgData name="Erica Johansen" userId="83785632-4eb7-43ca-aa3d-1635b13ac1d9" providerId="ADAL" clId="{47F2CAA1-E3D0-2A49-8AAD-95A3044DDA49}" dt="2025-03-18T21:08:55.215" v="4420" actId="165"/>
          <ac:grpSpMkLst>
            <pc:docMk/>
            <pc:sldMk cId="43398391" sldId="2147482775"/>
            <ac:grpSpMk id="33" creationId="{9F3C6BBF-D97C-050A-5470-267AC14824BC}"/>
          </ac:grpSpMkLst>
        </pc:grpChg>
        <pc:grpChg chg="del mod">
          <ac:chgData name="Erica Johansen" userId="83785632-4eb7-43ca-aa3d-1635b13ac1d9" providerId="ADAL" clId="{47F2CAA1-E3D0-2A49-8AAD-95A3044DDA49}" dt="2025-03-18T21:08:55.215" v="4420" actId="165"/>
          <ac:grpSpMkLst>
            <pc:docMk/>
            <pc:sldMk cId="43398391" sldId="2147482775"/>
            <ac:grpSpMk id="37" creationId="{05F0E527-2FA1-FACB-4290-EA6E4F9CEB6E}"/>
          </ac:grpSpMkLst>
        </pc:grpChg>
        <pc:grpChg chg="del">
          <ac:chgData name="Erica Johansen" userId="83785632-4eb7-43ca-aa3d-1635b13ac1d9" providerId="ADAL" clId="{47F2CAA1-E3D0-2A49-8AAD-95A3044DDA49}" dt="2025-03-19T14:29:39.180" v="4831" actId="478"/>
          <ac:grpSpMkLst>
            <pc:docMk/>
            <pc:sldMk cId="43398391" sldId="2147482775"/>
            <ac:grpSpMk id="40" creationId="{8C14BA49-AAFC-EBC9-C07A-C0220A7AFE03}"/>
          </ac:grpSpMkLst>
        </pc:grpChg>
        <pc:grpChg chg="del">
          <ac:chgData name="Erica Johansen" userId="83785632-4eb7-43ca-aa3d-1635b13ac1d9" providerId="ADAL" clId="{47F2CAA1-E3D0-2A49-8AAD-95A3044DDA49}" dt="2025-03-19T14:04:13.659" v="4551" actId="165"/>
          <ac:grpSpMkLst>
            <pc:docMk/>
            <pc:sldMk cId="43398391" sldId="2147482775"/>
            <ac:grpSpMk id="63" creationId="{986E5E7D-4226-5997-307B-EA8E1BF36484}"/>
          </ac:grpSpMkLst>
        </pc:grpChg>
        <pc:grpChg chg="del topLvl">
          <ac:chgData name="Erica Johansen" userId="83785632-4eb7-43ca-aa3d-1635b13ac1d9" providerId="ADAL" clId="{47F2CAA1-E3D0-2A49-8AAD-95A3044DDA49}" dt="2025-03-19T14:06:19.252" v="4600" actId="165"/>
          <ac:grpSpMkLst>
            <pc:docMk/>
            <pc:sldMk cId="43398391" sldId="2147482775"/>
            <ac:grpSpMk id="65" creationId="{584FFA3A-F856-C614-A37F-7633EAE2C0FA}"/>
          </ac:grpSpMkLst>
        </pc:grpChg>
        <pc:grpChg chg="del">
          <ac:chgData name="Erica Johansen" userId="83785632-4eb7-43ca-aa3d-1635b13ac1d9" providerId="ADAL" clId="{47F2CAA1-E3D0-2A49-8AAD-95A3044DDA49}" dt="2025-03-19T14:04:16.018" v="4552" actId="165"/>
          <ac:grpSpMkLst>
            <pc:docMk/>
            <pc:sldMk cId="43398391" sldId="2147482775"/>
            <ac:grpSpMk id="69" creationId="{F6E9D01A-CB8E-3D01-7B2D-65FC242AF12D}"/>
          </ac:grpSpMkLst>
        </pc:grpChg>
        <pc:grpChg chg="del topLvl">
          <ac:chgData name="Erica Johansen" userId="83785632-4eb7-43ca-aa3d-1635b13ac1d9" providerId="ADAL" clId="{47F2CAA1-E3D0-2A49-8AAD-95A3044DDA49}" dt="2025-03-19T14:06:21.800" v="4601" actId="165"/>
          <ac:grpSpMkLst>
            <pc:docMk/>
            <pc:sldMk cId="43398391" sldId="2147482775"/>
            <ac:grpSpMk id="71" creationId="{3FB61FC5-EE76-E6A2-54F4-352402F66680}"/>
          </ac:grpSpMkLst>
        </pc:grpChg>
        <pc:grpChg chg="del">
          <ac:chgData name="Erica Johansen" userId="83785632-4eb7-43ca-aa3d-1635b13ac1d9" providerId="ADAL" clId="{47F2CAA1-E3D0-2A49-8AAD-95A3044DDA49}" dt="2025-03-19T14:04:10.805" v="4550" actId="165"/>
          <ac:grpSpMkLst>
            <pc:docMk/>
            <pc:sldMk cId="43398391" sldId="2147482775"/>
            <ac:grpSpMk id="76" creationId="{0610E105-BB23-D8D6-EB89-FDA792DDEABA}"/>
          </ac:grpSpMkLst>
        </pc:grpChg>
        <pc:grpChg chg="del topLvl">
          <ac:chgData name="Erica Johansen" userId="83785632-4eb7-43ca-aa3d-1635b13ac1d9" providerId="ADAL" clId="{47F2CAA1-E3D0-2A49-8AAD-95A3044DDA49}" dt="2025-03-19T14:04:43.374" v="4568" actId="165"/>
          <ac:grpSpMkLst>
            <pc:docMk/>
            <pc:sldMk cId="43398391" sldId="2147482775"/>
            <ac:grpSpMk id="81" creationId="{3F33E463-2715-48BF-E70B-47DED731F3BD}"/>
          </ac:grpSpMkLst>
        </pc:grpChg>
        <pc:grpChg chg="del topLvl">
          <ac:chgData name="Erica Johansen" userId="83785632-4eb7-43ca-aa3d-1635b13ac1d9" providerId="ADAL" clId="{47F2CAA1-E3D0-2A49-8AAD-95A3044DDA49}" dt="2025-03-19T14:05:04.755" v="4591" actId="478"/>
          <ac:grpSpMkLst>
            <pc:docMk/>
            <pc:sldMk cId="43398391" sldId="2147482775"/>
            <ac:grpSpMk id="84" creationId="{AA29B8C8-828F-643A-9589-50FA26BA410A}"/>
          </ac:grpSpMkLst>
        </pc:grpChg>
        <pc:grpChg chg="add mod">
          <ac:chgData name="Erica Johansen" userId="83785632-4eb7-43ca-aa3d-1635b13ac1d9" providerId="ADAL" clId="{47F2CAA1-E3D0-2A49-8AAD-95A3044DDA49}" dt="2025-03-19T14:05:27.468" v="4596" actId="1076"/>
          <ac:grpSpMkLst>
            <pc:docMk/>
            <pc:sldMk cId="43398391" sldId="2147482775"/>
            <ac:grpSpMk id="91" creationId="{C54EDE56-7B2C-20AB-54B8-E310CCDCB1EC}"/>
          </ac:grpSpMkLst>
        </pc:grpChg>
        <pc:grpChg chg="mod">
          <ac:chgData name="Erica Johansen" userId="83785632-4eb7-43ca-aa3d-1635b13ac1d9" providerId="ADAL" clId="{47F2CAA1-E3D0-2A49-8AAD-95A3044DDA49}" dt="2025-03-19T14:07:52.829" v="4646" actId="207"/>
          <ac:grpSpMkLst>
            <pc:docMk/>
            <pc:sldMk cId="43398391" sldId="2147482775"/>
            <ac:grpSpMk id="101" creationId="{4C63A1D2-2CB4-8B43-D05C-CC1FEE0CC513}"/>
          </ac:grpSpMkLst>
        </pc:grpChg>
        <pc:grpChg chg="del">
          <ac:chgData name="Erica Johansen" userId="83785632-4eb7-43ca-aa3d-1635b13ac1d9" providerId="ADAL" clId="{47F2CAA1-E3D0-2A49-8AAD-95A3044DDA49}" dt="2025-03-19T14:28:56.083" v="4815" actId="165"/>
          <ac:grpSpMkLst>
            <pc:docMk/>
            <pc:sldMk cId="43398391" sldId="2147482775"/>
            <ac:grpSpMk id="112" creationId="{735876C3-9DA6-3049-B415-90741F3CB810}"/>
          </ac:grpSpMkLst>
        </pc:grpChg>
        <pc:grpChg chg="del topLvl">
          <ac:chgData name="Erica Johansen" userId="83785632-4eb7-43ca-aa3d-1635b13ac1d9" providerId="ADAL" clId="{47F2CAA1-E3D0-2A49-8AAD-95A3044DDA49}" dt="2025-03-19T14:28:59.107" v="4816" actId="165"/>
          <ac:grpSpMkLst>
            <pc:docMk/>
            <pc:sldMk cId="43398391" sldId="2147482775"/>
            <ac:grpSpMk id="114" creationId="{61A94A76-94B8-27FE-A059-C8F5EDF71DBB}"/>
          </ac:grpSpMkLst>
        </pc:grpChg>
        <pc:grpChg chg="del">
          <ac:chgData name="Erica Johansen" userId="83785632-4eb7-43ca-aa3d-1635b13ac1d9" providerId="ADAL" clId="{47F2CAA1-E3D0-2A49-8AAD-95A3044DDA49}" dt="2025-03-19T14:29:01.701" v="4817" actId="165"/>
          <ac:grpSpMkLst>
            <pc:docMk/>
            <pc:sldMk cId="43398391" sldId="2147482775"/>
            <ac:grpSpMk id="118" creationId="{F5EEBD20-482E-D925-6B4D-B93928B039E3}"/>
          </ac:grpSpMkLst>
        </pc:grpChg>
        <pc:grpChg chg="del topLvl">
          <ac:chgData name="Erica Johansen" userId="83785632-4eb7-43ca-aa3d-1635b13ac1d9" providerId="ADAL" clId="{47F2CAA1-E3D0-2A49-8AAD-95A3044DDA49}" dt="2025-03-19T14:29:04.673" v="4818" actId="165"/>
          <ac:grpSpMkLst>
            <pc:docMk/>
            <pc:sldMk cId="43398391" sldId="2147482775"/>
            <ac:grpSpMk id="120" creationId="{C80DE48F-388C-9168-6EE6-7CBAD9CFDFF7}"/>
          </ac:grpSpMkLst>
        </pc:grpChg>
        <pc:grpChg chg="del">
          <ac:chgData name="Erica Johansen" userId="83785632-4eb7-43ca-aa3d-1635b13ac1d9" providerId="ADAL" clId="{47F2CAA1-E3D0-2A49-8AAD-95A3044DDA49}" dt="2025-03-19T14:28:49.380" v="4813" actId="165"/>
          <ac:grpSpMkLst>
            <pc:docMk/>
            <pc:sldMk cId="43398391" sldId="2147482775"/>
            <ac:grpSpMk id="124" creationId="{3F5C08EB-A1DA-C069-CBC8-90F4B8F42490}"/>
          </ac:grpSpMkLst>
        </pc:grpChg>
        <pc:grpChg chg="del topLvl">
          <ac:chgData name="Erica Johansen" userId="83785632-4eb7-43ca-aa3d-1635b13ac1d9" providerId="ADAL" clId="{47F2CAA1-E3D0-2A49-8AAD-95A3044DDA49}" dt="2025-03-19T14:28:53.888" v="4814" actId="165"/>
          <ac:grpSpMkLst>
            <pc:docMk/>
            <pc:sldMk cId="43398391" sldId="2147482775"/>
            <ac:grpSpMk id="126" creationId="{AE6F2BDC-B954-E104-893E-9776EE2670EE}"/>
          </ac:grpSpMkLst>
        </pc:grpChg>
        <pc:grpChg chg="del topLvl">
          <ac:chgData name="Erica Johansen" userId="83785632-4eb7-43ca-aa3d-1635b13ac1d9" providerId="ADAL" clId="{47F2CAA1-E3D0-2A49-8AAD-95A3044DDA49}" dt="2025-03-19T14:29:07.981" v="4819" actId="478"/>
          <ac:grpSpMkLst>
            <pc:docMk/>
            <pc:sldMk cId="43398391" sldId="2147482775"/>
            <ac:grpSpMk id="129" creationId="{F338E4C5-3AB0-1321-2D92-307DC918390E}"/>
          </ac:grpSpMkLst>
        </pc:grpChg>
        <pc:grpChg chg="mod">
          <ac:chgData name="Erica Johansen" userId="83785632-4eb7-43ca-aa3d-1635b13ac1d9" providerId="ADAL" clId="{47F2CAA1-E3D0-2A49-8AAD-95A3044DDA49}" dt="2025-03-19T14:29:21.766" v="4825" actId="207"/>
          <ac:grpSpMkLst>
            <pc:docMk/>
            <pc:sldMk cId="43398391" sldId="2147482775"/>
            <ac:grpSpMk id="136" creationId="{ED2F094F-D0E3-F434-AE27-EBCB05A4086B}"/>
          </ac:grpSpMkLst>
        </pc:grpChg>
        <pc:grpChg chg="mod">
          <ac:chgData name="Erica Johansen" userId="83785632-4eb7-43ca-aa3d-1635b13ac1d9" providerId="ADAL" clId="{47F2CAA1-E3D0-2A49-8AAD-95A3044DDA49}" dt="2025-03-19T14:29:33.197" v="4829" actId="207"/>
          <ac:grpSpMkLst>
            <pc:docMk/>
            <pc:sldMk cId="43398391" sldId="2147482775"/>
            <ac:grpSpMk id="145" creationId="{3EB98F18-3069-A251-D21B-6817559A1A67}"/>
          </ac:grpSpMkLst>
        </pc:grpChg>
        <pc:grpChg chg="mod">
          <ac:chgData name="Erica Johansen" userId="83785632-4eb7-43ca-aa3d-1635b13ac1d9" providerId="ADAL" clId="{47F2CAA1-E3D0-2A49-8AAD-95A3044DDA49}" dt="2025-03-19T14:40:04.970" v="5119" actId="1076"/>
          <ac:grpSpMkLst>
            <pc:docMk/>
            <pc:sldMk cId="43398391" sldId="2147482775"/>
            <ac:grpSpMk id="156" creationId="{AF71F228-6C06-91C6-A1EB-4D8371947017}"/>
          </ac:grpSpMkLst>
        </pc:grpChg>
        <pc:grpChg chg="add del">
          <ac:chgData name="Erica Johansen" userId="83785632-4eb7-43ca-aa3d-1635b13ac1d9" providerId="ADAL" clId="{47F2CAA1-E3D0-2A49-8AAD-95A3044DDA49}" dt="2025-03-19T14:40:09.850" v="5121" actId="478"/>
          <ac:grpSpMkLst>
            <pc:docMk/>
            <pc:sldMk cId="43398391" sldId="2147482775"/>
            <ac:grpSpMk id="174" creationId="{0C633B32-0264-4789-DE14-6C11DA6E2650}"/>
          </ac:grpSpMkLst>
        </pc:grpChg>
        <pc:picChg chg="del mod topLvl">
          <ac:chgData name="Erica Johansen" userId="83785632-4eb7-43ca-aa3d-1635b13ac1d9" providerId="ADAL" clId="{47F2CAA1-E3D0-2A49-8AAD-95A3044DDA49}" dt="2025-03-19T14:02:34.828" v="4528" actId="478"/>
          <ac:picMkLst>
            <pc:docMk/>
            <pc:sldMk cId="43398391" sldId="2147482775"/>
            <ac:picMk id="39" creationId="{E35491ED-8965-D6DA-8C45-92F23753B942}"/>
          </ac:picMkLst>
        </pc:picChg>
        <pc:picChg chg="add del mod">
          <ac:chgData name="Erica Johansen" userId="83785632-4eb7-43ca-aa3d-1635b13ac1d9" providerId="ADAL" clId="{47F2CAA1-E3D0-2A49-8AAD-95A3044DDA49}" dt="2025-03-19T14:07:40.604" v="4616" actId="27803"/>
          <ac:picMkLst>
            <pc:docMk/>
            <pc:sldMk cId="43398391" sldId="2147482775"/>
            <ac:picMk id="100" creationId="{6CAA71BA-2666-EC8D-D240-1CFCA3C60392}"/>
          </ac:picMkLst>
        </pc:picChg>
      </pc:sldChg>
      <pc:sldChg chg="add del">
        <pc:chgData name="Erica Johansen" userId="83785632-4eb7-43ca-aa3d-1635b13ac1d9" providerId="ADAL" clId="{47F2CAA1-E3D0-2A49-8AAD-95A3044DDA49}" dt="2025-03-19T14:29:41.843" v="4832" actId="2696"/>
        <pc:sldMkLst>
          <pc:docMk/>
          <pc:sldMk cId="386305108" sldId="2147482777"/>
        </pc:sldMkLst>
      </pc:sldChg>
      <pc:sldChg chg="addSp delSp modSp add del mod">
        <pc:chgData name="Erica Johansen" userId="83785632-4eb7-43ca-aa3d-1635b13ac1d9" providerId="ADAL" clId="{47F2CAA1-E3D0-2A49-8AAD-95A3044DDA49}" dt="2025-03-19T14:23:14.236" v="4751" actId="2696"/>
        <pc:sldMkLst>
          <pc:docMk/>
          <pc:sldMk cId="480319959" sldId="2147482777"/>
        </pc:sldMkLst>
        <pc:spChg chg="mod">
          <ac:chgData name="Erica Johansen" userId="83785632-4eb7-43ca-aa3d-1635b13ac1d9" providerId="ADAL" clId="{47F2CAA1-E3D0-2A49-8AAD-95A3044DDA49}" dt="2025-03-19T14:21:39.705" v="4731" actId="27803"/>
          <ac:spMkLst>
            <pc:docMk/>
            <pc:sldMk cId="480319959" sldId="2147482777"/>
            <ac:spMk id="6" creationId="{2A87293E-6C2D-D209-03C3-39363B8AF4DD}"/>
          </ac:spMkLst>
        </pc:spChg>
        <pc:spChg chg="mod">
          <ac:chgData name="Erica Johansen" userId="83785632-4eb7-43ca-aa3d-1635b13ac1d9" providerId="ADAL" clId="{47F2CAA1-E3D0-2A49-8AAD-95A3044DDA49}" dt="2025-03-19T14:21:39.705" v="4731" actId="27803"/>
          <ac:spMkLst>
            <pc:docMk/>
            <pc:sldMk cId="480319959" sldId="2147482777"/>
            <ac:spMk id="7" creationId="{B1B3B36E-6716-9A36-30E0-7C77FD8C19E4}"/>
          </ac:spMkLst>
        </pc:spChg>
        <pc:spChg chg="mod">
          <ac:chgData name="Erica Johansen" userId="83785632-4eb7-43ca-aa3d-1635b13ac1d9" providerId="ADAL" clId="{47F2CAA1-E3D0-2A49-8AAD-95A3044DDA49}" dt="2025-03-19T14:21:39.705" v="4731" actId="27803"/>
          <ac:spMkLst>
            <pc:docMk/>
            <pc:sldMk cId="480319959" sldId="2147482777"/>
            <ac:spMk id="8" creationId="{3708F55D-A3CE-0C11-E900-25313FB1115C}"/>
          </ac:spMkLst>
        </pc:spChg>
        <pc:spChg chg="del">
          <ac:chgData name="Erica Johansen" userId="83785632-4eb7-43ca-aa3d-1635b13ac1d9" providerId="ADAL" clId="{47F2CAA1-E3D0-2A49-8AAD-95A3044DDA49}" dt="2025-03-19T14:21:46.302" v="4734" actId="478"/>
          <ac:spMkLst>
            <pc:docMk/>
            <pc:sldMk cId="480319959" sldId="2147482777"/>
            <ac:spMk id="1025" creationId="{5823BCA7-EDDA-7612-27FE-F8BFF8D5DE85}"/>
          </ac:spMkLst>
        </pc:spChg>
        <pc:grpChg chg="mod">
          <ac:chgData name="Erica Johansen" userId="83785632-4eb7-43ca-aa3d-1635b13ac1d9" providerId="ADAL" clId="{47F2CAA1-E3D0-2A49-8AAD-95A3044DDA49}" dt="2025-03-19T14:21:51.215" v="4735" actId="1076"/>
          <ac:grpSpMkLst>
            <pc:docMk/>
            <pc:sldMk cId="480319959" sldId="2147482777"/>
            <ac:grpSpMk id="5" creationId="{3C21B5D0-40A8-85DB-AA32-E67462CB25D1}"/>
          </ac:grpSpMkLst>
        </pc:grpChg>
        <pc:picChg chg="add del mod">
          <ac:chgData name="Erica Johansen" userId="83785632-4eb7-43ca-aa3d-1635b13ac1d9" providerId="ADAL" clId="{47F2CAA1-E3D0-2A49-8AAD-95A3044DDA49}" dt="2025-03-19T14:21:39.705" v="4731" actId="27803"/>
          <ac:picMkLst>
            <pc:docMk/>
            <pc:sldMk cId="480319959" sldId="2147482777"/>
            <ac:picMk id="4" creationId="{7CCBA60B-822F-27AF-9529-D55CE74C4196}"/>
          </ac:picMkLst>
        </pc:picChg>
      </pc:sldChg>
      <pc:sldChg chg="add del">
        <pc:chgData name="Erica Johansen" userId="83785632-4eb7-43ca-aa3d-1635b13ac1d9" providerId="ADAL" clId="{47F2CAA1-E3D0-2A49-8AAD-95A3044DDA49}" dt="2025-03-19T14:08:21.758" v="4649" actId="2696"/>
        <pc:sldMkLst>
          <pc:docMk/>
          <pc:sldMk cId="881469081" sldId="2147482777"/>
        </pc:sldMkLst>
      </pc:sldChg>
      <pc:sldChg chg="add del">
        <pc:chgData name="Erica Johansen" userId="83785632-4eb7-43ca-aa3d-1635b13ac1d9" providerId="ADAL" clId="{47F2CAA1-E3D0-2A49-8AAD-95A3044DDA49}" dt="2025-03-19T14:13:04.465" v="4705" actId="2696"/>
        <pc:sldMkLst>
          <pc:docMk/>
          <pc:sldMk cId="2072546179" sldId="2147482777"/>
        </pc:sldMkLst>
      </pc:sldChg>
      <pc:sldChg chg="addSp delSp modSp add del mod">
        <pc:chgData name="Erica Johansen" userId="83785632-4eb7-43ca-aa3d-1635b13ac1d9" providerId="ADAL" clId="{47F2CAA1-E3D0-2A49-8AAD-95A3044DDA49}" dt="2025-03-19T19:22:11.040" v="7531" actId="2696"/>
        <pc:sldMkLst>
          <pc:docMk/>
          <pc:sldMk cId="2826112661" sldId="2147482777"/>
        </pc:sldMkLst>
        <pc:spChg chg="add mod">
          <ac:chgData name="Erica Johansen" userId="83785632-4eb7-43ca-aa3d-1635b13ac1d9" providerId="ADAL" clId="{47F2CAA1-E3D0-2A49-8AAD-95A3044DDA49}" dt="2025-03-19T19:21:09.508" v="7515" actId="1076"/>
          <ac:spMkLst>
            <pc:docMk/>
            <pc:sldMk cId="2826112661" sldId="2147482777"/>
            <ac:spMk id="5" creationId="{A2BDAB5D-68B6-5A06-6395-86FFA8AEC8C8}"/>
          </ac:spMkLst>
        </pc:spChg>
        <pc:spChg chg="add del">
          <ac:chgData name="Erica Johansen" userId="83785632-4eb7-43ca-aa3d-1635b13ac1d9" providerId="ADAL" clId="{47F2CAA1-E3D0-2A49-8AAD-95A3044DDA49}" dt="2025-03-19T16:49:57.680" v="6485" actId="478"/>
          <ac:spMkLst>
            <pc:docMk/>
            <pc:sldMk cId="2826112661" sldId="2147482777"/>
            <ac:spMk id="6" creationId="{4EBD2CFB-9791-DAFF-9C0F-DAB82532F2E4}"/>
          </ac:spMkLst>
        </pc:spChg>
        <pc:spChg chg="add mod">
          <ac:chgData name="Erica Johansen" userId="83785632-4eb7-43ca-aa3d-1635b13ac1d9" providerId="ADAL" clId="{47F2CAA1-E3D0-2A49-8AAD-95A3044DDA49}" dt="2025-03-19T19:21:15.327" v="7516" actId="1076"/>
          <ac:spMkLst>
            <pc:docMk/>
            <pc:sldMk cId="2826112661" sldId="2147482777"/>
            <ac:spMk id="7" creationId="{1EFB4230-3F9A-7767-E0C7-1D06CE0CE7FF}"/>
          </ac:spMkLst>
        </pc:spChg>
        <pc:spChg chg="add del">
          <ac:chgData name="Erica Johansen" userId="83785632-4eb7-43ca-aa3d-1635b13ac1d9" providerId="ADAL" clId="{47F2CAA1-E3D0-2A49-8AAD-95A3044DDA49}" dt="2025-03-19T16:49:57.680" v="6485" actId="478"/>
          <ac:spMkLst>
            <pc:docMk/>
            <pc:sldMk cId="2826112661" sldId="2147482777"/>
            <ac:spMk id="8" creationId="{6F601DA7-5429-3668-E9F7-A21D099191A2}"/>
          </ac:spMkLst>
        </pc:spChg>
        <pc:spChg chg="del">
          <ac:chgData name="Erica Johansen" userId="83785632-4eb7-43ca-aa3d-1635b13ac1d9" providerId="ADAL" clId="{47F2CAA1-E3D0-2A49-8AAD-95A3044DDA49}" dt="2025-03-19T16:49:51.172" v="6482" actId="478"/>
          <ac:spMkLst>
            <pc:docMk/>
            <pc:sldMk cId="2826112661" sldId="2147482777"/>
            <ac:spMk id="9" creationId="{79F4FE4C-DD2E-1EEB-896E-90DD75FFFED7}"/>
          </ac:spMkLst>
        </pc:spChg>
        <pc:spChg chg="add mod">
          <ac:chgData name="Erica Johansen" userId="83785632-4eb7-43ca-aa3d-1635b13ac1d9" providerId="ADAL" clId="{47F2CAA1-E3D0-2A49-8AAD-95A3044DDA49}" dt="2025-03-19T19:21:15.327" v="7516" actId="1076"/>
          <ac:spMkLst>
            <pc:docMk/>
            <pc:sldMk cId="2826112661" sldId="2147482777"/>
            <ac:spMk id="10" creationId="{99DB7762-FC87-923B-E062-EA2C385497EA}"/>
          </ac:spMkLst>
        </pc:spChg>
        <pc:spChg chg="add mod">
          <ac:chgData name="Erica Johansen" userId="83785632-4eb7-43ca-aa3d-1635b13ac1d9" providerId="ADAL" clId="{47F2CAA1-E3D0-2A49-8AAD-95A3044DDA49}" dt="2025-03-19T19:21:15.327" v="7516" actId="1076"/>
          <ac:spMkLst>
            <pc:docMk/>
            <pc:sldMk cId="2826112661" sldId="2147482777"/>
            <ac:spMk id="11" creationId="{BE498440-C4C6-9E41-1DF1-82EE4B274992}"/>
          </ac:spMkLst>
        </pc:spChg>
        <pc:spChg chg="del">
          <ac:chgData name="Erica Johansen" userId="83785632-4eb7-43ca-aa3d-1635b13ac1d9" providerId="ADAL" clId="{47F2CAA1-E3D0-2A49-8AAD-95A3044DDA49}" dt="2025-03-19T16:49:10.700" v="6473" actId="478"/>
          <ac:spMkLst>
            <pc:docMk/>
            <pc:sldMk cId="2826112661" sldId="2147482777"/>
            <ac:spMk id="13" creationId="{AFA7F7B9-2F37-8FD9-8FEF-2E6C58B9FAEE}"/>
          </ac:spMkLst>
        </pc:spChg>
        <pc:spChg chg="del">
          <ac:chgData name="Erica Johansen" userId="83785632-4eb7-43ca-aa3d-1635b13ac1d9" providerId="ADAL" clId="{47F2CAA1-E3D0-2A49-8AAD-95A3044DDA49}" dt="2025-03-19T16:49:10.700" v="6473" actId="478"/>
          <ac:spMkLst>
            <pc:docMk/>
            <pc:sldMk cId="2826112661" sldId="2147482777"/>
            <ac:spMk id="14" creationId="{F9AF5866-4878-63CB-9EAF-818D7F68B64C}"/>
          </ac:spMkLst>
        </pc:spChg>
        <pc:spChg chg="del">
          <ac:chgData name="Erica Johansen" userId="83785632-4eb7-43ca-aa3d-1635b13ac1d9" providerId="ADAL" clId="{47F2CAA1-E3D0-2A49-8AAD-95A3044DDA49}" dt="2025-03-19T16:49:51.172" v="6482" actId="478"/>
          <ac:spMkLst>
            <pc:docMk/>
            <pc:sldMk cId="2826112661" sldId="2147482777"/>
            <ac:spMk id="15" creationId="{842590E4-7808-8D75-2C3D-E08BD220EC8B}"/>
          </ac:spMkLst>
        </pc:spChg>
        <pc:spChg chg="del">
          <ac:chgData name="Erica Johansen" userId="83785632-4eb7-43ca-aa3d-1635b13ac1d9" providerId="ADAL" clId="{47F2CAA1-E3D0-2A49-8AAD-95A3044DDA49}" dt="2025-03-19T16:49:59.996" v="6486" actId="478"/>
          <ac:spMkLst>
            <pc:docMk/>
            <pc:sldMk cId="2826112661" sldId="2147482777"/>
            <ac:spMk id="16" creationId="{C88D2B4E-1CBE-FA5F-CC4E-8AAB95DD414A}"/>
          </ac:spMkLst>
        </pc:spChg>
        <pc:spChg chg="add del mod">
          <ac:chgData name="Erica Johansen" userId="83785632-4eb7-43ca-aa3d-1635b13ac1d9" providerId="ADAL" clId="{47F2CAA1-E3D0-2A49-8AAD-95A3044DDA49}" dt="2025-03-19T19:21:15.327" v="7516" actId="1076"/>
          <ac:spMkLst>
            <pc:docMk/>
            <pc:sldMk cId="2826112661" sldId="2147482777"/>
            <ac:spMk id="18" creationId="{E6C20AA5-056B-7505-6616-3D2DEB8BE04B}"/>
          </ac:spMkLst>
        </pc:spChg>
        <pc:spChg chg="del">
          <ac:chgData name="Erica Johansen" userId="83785632-4eb7-43ca-aa3d-1635b13ac1d9" providerId="ADAL" clId="{47F2CAA1-E3D0-2A49-8AAD-95A3044DDA49}" dt="2025-03-19T16:49:10.700" v="6473" actId="478"/>
          <ac:spMkLst>
            <pc:docMk/>
            <pc:sldMk cId="2826112661" sldId="2147482777"/>
            <ac:spMk id="19" creationId="{1FAA56FA-61EF-4C34-418C-3BE99C3F9567}"/>
          </ac:spMkLst>
        </pc:spChg>
        <pc:spChg chg="del">
          <ac:chgData name="Erica Johansen" userId="83785632-4eb7-43ca-aa3d-1635b13ac1d9" providerId="ADAL" clId="{47F2CAA1-E3D0-2A49-8AAD-95A3044DDA49}" dt="2025-03-19T16:49:10.700" v="6473" actId="478"/>
          <ac:spMkLst>
            <pc:docMk/>
            <pc:sldMk cId="2826112661" sldId="2147482777"/>
            <ac:spMk id="20" creationId="{79129215-3EA1-F43B-095A-1D17D25D5E9D}"/>
          </ac:spMkLst>
        </pc:spChg>
        <pc:spChg chg="add del mod">
          <ac:chgData name="Erica Johansen" userId="83785632-4eb7-43ca-aa3d-1635b13ac1d9" providerId="ADAL" clId="{47F2CAA1-E3D0-2A49-8AAD-95A3044DDA49}" dt="2025-03-19T19:21:15.327" v="7516" actId="1076"/>
          <ac:spMkLst>
            <pc:docMk/>
            <pc:sldMk cId="2826112661" sldId="2147482777"/>
            <ac:spMk id="21" creationId="{9F06A07A-2FB7-631B-141E-468F0382153F}"/>
          </ac:spMkLst>
        </pc:spChg>
        <pc:spChg chg="del mod">
          <ac:chgData name="Erica Johansen" userId="83785632-4eb7-43ca-aa3d-1635b13ac1d9" providerId="ADAL" clId="{47F2CAA1-E3D0-2A49-8AAD-95A3044DDA49}" dt="2025-03-19T16:56:07.581" v="6558" actId="478"/>
          <ac:spMkLst>
            <pc:docMk/>
            <pc:sldMk cId="2826112661" sldId="2147482777"/>
            <ac:spMk id="23" creationId="{ACB3F3C3-7263-FB07-FD47-9B9F2BFA7CEB}"/>
          </ac:spMkLst>
        </pc:spChg>
        <pc:spChg chg="mod">
          <ac:chgData name="Erica Johansen" userId="83785632-4eb7-43ca-aa3d-1635b13ac1d9" providerId="ADAL" clId="{47F2CAA1-E3D0-2A49-8AAD-95A3044DDA49}" dt="2025-03-19T19:21:15.327" v="7516" actId="1076"/>
          <ac:spMkLst>
            <pc:docMk/>
            <pc:sldMk cId="2826112661" sldId="2147482777"/>
            <ac:spMk id="28" creationId="{63CFAEC8-8A3F-3E67-02A0-FC3A274CFE7F}"/>
          </ac:spMkLst>
        </pc:spChg>
        <pc:spChg chg="del">
          <ac:chgData name="Erica Johansen" userId="83785632-4eb7-43ca-aa3d-1635b13ac1d9" providerId="ADAL" clId="{47F2CAA1-E3D0-2A49-8AAD-95A3044DDA49}" dt="2025-03-19T16:48:25.326" v="6466" actId="478"/>
          <ac:spMkLst>
            <pc:docMk/>
            <pc:sldMk cId="2826112661" sldId="2147482777"/>
            <ac:spMk id="29" creationId="{B7300A78-0F82-9679-D71D-2C2E5E55F468}"/>
          </ac:spMkLst>
        </pc:spChg>
        <pc:spChg chg="del">
          <ac:chgData name="Erica Johansen" userId="83785632-4eb7-43ca-aa3d-1635b13ac1d9" providerId="ADAL" clId="{47F2CAA1-E3D0-2A49-8AAD-95A3044DDA49}" dt="2025-03-19T16:48:22.971" v="6465" actId="478"/>
          <ac:spMkLst>
            <pc:docMk/>
            <pc:sldMk cId="2826112661" sldId="2147482777"/>
            <ac:spMk id="30" creationId="{195AFFD0-0205-C138-6B6F-9EB89881940A}"/>
          </ac:spMkLst>
        </pc:spChg>
        <pc:spChg chg="del">
          <ac:chgData name="Erica Johansen" userId="83785632-4eb7-43ca-aa3d-1635b13ac1d9" providerId="ADAL" clId="{47F2CAA1-E3D0-2A49-8AAD-95A3044DDA49}" dt="2025-03-19T16:48:33.387" v="6467" actId="478"/>
          <ac:spMkLst>
            <pc:docMk/>
            <pc:sldMk cId="2826112661" sldId="2147482777"/>
            <ac:spMk id="31" creationId="{3C2B8A9F-B041-4B5A-43DB-1E1785660856}"/>
          </ac:spMkLst>
        </pc:spChg>
        <pc:cxnChg chg="del mod">
          <ac:chgData name="Erica Johansen" userId="83785632-4eb7-43ca-aa3d-1635b13ac1d9" providerId="ADAL" clId="{47F2CAA1-E3D0-2A49-8AAD-95A3044DDA49}" dt="2025-03-19T16:50:00.876" v="6487" actId="478"/>
          <ac:cxnSpMkLst>
            <pc:docMk/>
            <pc:sldMk cId="2826112661" sldId="2147482777"/>
            <ac:cxnSpMk id="22" creationId="{CC18FA3D-E577-4600-A879-B8BBEA8F6E58}"/>
          </ac:cxnSpMkLst>
        </pc:cxnChg>
        <pc:cxnChg chg="del mod">
          <ac:chgData name="Erica Johansen" userId="83785632-4eb7-43ca-aa3d-1635b13ac1d9" providerId="ADAL" clId="{47F2CAA1-E3D0-2A49-8AAD-95A3044DDA49}" dt="2025-03-19T16:49:14.587" v="6477" actId="478"/>
          <ac:cxnSpMkLst>
            <pc:docMk/>
            <pc:sldMk cId="2826112661" sldId="2147482777"/>
            <ac:cxnSpMk id="25" creationId="{D04DD6FA-2F71-C9D0-CA07-776402C26034}"/>
          </ac:cxnSpMkLst>
        </pc:cxnChg>
        <pc:cxnChg chg="del mod">
          <ac:chgData name="Erica Johansen" userId="83785632-4eb7-43ca-aa3d-1635b13ac1d9" providerId="ADAL" clId="{47F2CAA1-E3D0-2A49-8AAD-95A3044DDA49}" dt="2025-03-19T16:49:13.983" v="6476" actId="478"/>
          <ac:cxnSpMkLst>
            <pc:docMk/>
            <pc:sldMk cId="2826112661" sldId="2147482777"/>
            <ac:cxnSpMk id="26" creationId="{0137AB4C-3C52-E5F4-B2B6-BFEB11C325B5}"/>
          </ac:cxnSpMkLst>
        </pc:cxnChg>
        <pc:cxnChg chg="del mod">
          <ac:chgData name="Erica Johansen" userId="83785632-4eb7-43ca-aa3d-1635b13ac1d9" providerId="ADAL" clId="{47F2CAA1-E3D0-2A49-8AAD-95A3044DDA49}" dt="2025-03-19T16:50:01.564" v="6488" actId="478"/>
          <ac:cxnSpMkLst>
            <pc:docMk/>
            <pc:sldMk cId="2826112661" sldId="2147482777"/>
            <ac:cxnSpMk id="27" creationId="{292417DC-0932-BAD3-916C-4BCB3654091F}"/>
          </ac:cxnSpMkLst>
        </pc:cxnChg>
        <pc:cxnChg chg="del mod">
          <ac:chgData name="Erica Johansen" userId="83785632-4eb7-43ca-aa3d-1635b13ac1d9" providerId="ADAL" clId="{47F2CAA1-E3D0-2A49-8AAD-95A3044DDA49}" dt="2025-03-19T16:49:13.104" v="6475" actId="478"/>
          <ac:cxnSpMkLst>
            <pc:docMk/>
            <pc:sldMk cId="2826112661" sldId="2147482777"/>
            <ac:cxnSpMk id="32" creationId="{65C57845-2F41-6D4E-AB13-CCD0DB86A889}"/>
          </ac:cxnSpMkLst>
        </pc:cxnChg>
        <pc:cxnChg chg="del mod">
          <ac:chgData name="Erica Johansen" userId="83785632-4eb7-43ca-aa3d-1635b13ac1d9" providerId="ADAL" clId="{47F2CAA1-E3D0-2A49-8AAD-95A3044DDA49}" dt="2025-03-19T16:49:12.244" v="6474" actId="478"/>
          <ac:cxnSpMkLst>
            <pc:docMk/>
            <pc:sldMk cId="2826112661" sldId="2147482777"/>
            <ac:cxnSpMk id="35" creationId="{EDE655DD-92A7-BE12-80B7-7B68AC350A45}"/>
          </ac:cxnSpMkLst>
        </pc:cxnChg>
      </pc:sldChg>
      <pc:sldChg chg="add del">
        <pc:chgData name="Erica Johansen" userId="83785632-4eb7-43ca-aa3d-1635b13ac1d9" providerId="ADAL" clId="{47F2CAA1-E3D0-2A49-8AAD-95A3044DDA49}" dt="2025-03-19T16:40:37.062" v="6389" actId="2696"/>
        <pc:sldMkLst>
          <pc:docMk/>
          <pc:sldMk cId="3499645016" sldId="2147482777"/>
        </pc:sldMkLst>
      </pc:sldChg>
      <pc:sldChg chg="add del">
        <pc:chgData name="Erica Johansen" userId="83785632-4eb7-43ca-aa3d-1635b13ac1d9" providerId="ADAL" clId="{47F2CAA1-E3D0-2A49-8AAD-95A3044DDA49}" dt="2025-03-19T16:23:04.162" v="6097" actId="2696"/>
        <pc:sldMkLst>
          <pc:docMk/>
          <pc:sldMk cId="3624604658" sldId="2147482777"/>
        </pc:sldMkLst>
      </pc:sldChg>
      <pc:sldChg chg="delSp add del mod">
        <pc:chgData name="Erica Johansen" userId="83785632-4eb7-43ca-aa3d-1635b13ac1d9" providerId="ADAL" clId="{47F2CAA1-E3D0-2A49-8AAD-95A3044DDA49}" dt="2025-03-19T14:27:25.720" v="4797" actId="2696"/>
        <pc:sldMkLst>
          <pc:docMk/>
          <pc:sldMk cId="3773812050" sldId="2147482777"/>
        </pc:sldMkLst>
        <pc:spChg chg="topLvl">
          <ac:chgData name="Erica Johansen" userId="83785632-4eb7-43ca-aa3d-1635b13ac1d9" providerId="ADAL" clId="{47F2CAA1-E3D0-2A49-8AAD-95A3044DDA49}" dt="2025-03-19T14:25:22.035" v="4769" actId="165"/>
          <ac:spMkLst>
            <pc:docMk/>
            <pc:sldMk cId="3773812050" sldId="2147482777"/>
            <ac:spMk id="53" creationId="{B748D15B-08F7-78E8-61B0-8D7C419B6B31}"/>
          </ac:spMkLst>
        </pc:spChg>
        <pc:grpChg chg="del">
          <ac:chgData name="Erica Johansen" userId="83785632-4eb7-43ca-aa3d-1635b13ac1d9" providerId="ADAL" clId="{47F2CAA1-E3D0-2A49-8AAD-95A3044DDA49}" dt="2025-03-19T14:25:22.035" v="4769" actId="165"/>
          <ac:grpSpMkLst>
            <pc:docMk/>
            <pc:sldMk cId="3773812050" sldId="2147482777"/>
            <ac:grpSpMk id="3" creationId="{83A53443-AF46-DA01-20C1-00DA555192C3}"/>
          </ac:grpSpMkLst>
        </pc:grpChg>
        <pc:grpChg chg="topLvl">
          <ac:chgData name="Erica Johansen" userId="83785632-4eb7-43ca-aa3d-1635b13ac1d9" providerId="ADAL" clId="{47F2CAA1-E3D0-2A49-8AAD-95A3044DDA49}" dt="2025-03-19T14:25:22.035" v="4769" actId="165"/>
          <ac:grpSpMkLst>
            <pc:docMk/>
            <pc:sldMk cId="3773812050" sldId="2147482777"/>
            <ac:grpSpMk id="9" creationId="{943FB977-CC67-A085-B4D2-458EC4652C7A}"/>
          </ac:grpSpMkLst>
        </pc:grpChg>
      </pc:sldChg>
      <pc:sldChg chg="modSp add mod">
        <pc:chgData name="Erica Johansen" userId="83785632-4eb7-43ca-aa3d-1635b13ac1d9" providerId="ADAL" clId="{47F2CAA1-E3D0-2A49-8AAD-95A3044DDA49}" dt="2025-03-19T17:29:33.892" v="7222" actId="14100"/>
        <pc:sldMkLst>
          <pc:docMk/>
          <pc:sldMk cId="737127626" sldId="2147482778"/>
        </pc:sldMkLst>
        <pc:spChg chg="mod">
          <ac:chgData name="Erica Johansen" userId="83785632-4eb7-43ca-aa3d-1635b13ac1d9" providerId="ADAL" clId="{47F2CAA1-E3D0-2A49-8AAD-95A3044DDA49}" dt="2025-03-19T17:29:33.892" v="7222" actId="14100"/>
          <ac:spMkLst>
            <pc:docMk/>
            <pc:sldMk cId="737127626" sldId="2147482778"/>
            <ac:spMk id="8" creationId="{BAF6E960-4E24-BEA4-2C99-42370DA1D219}"/>
          </ac:spMkLst>
        </pc:spChg>
        <pc:spChg chg="mod">
          <ac:chgData name="Erica Johansen" userId="83785632-4eb7-43ca-aa3d-1635b13ac1d9" providerId="ADAL" clId="{47F2CAA1-E3D0-2A49-8AAD-95A3044DDA49}" dt="2025-03-19T17:29:26.426" v="7221" actId="207"/>
          <ac:spMkLst>
            <pc:docMk/>
            <pc:sldMk cId="737127626" sldId="2147482778"/>
            <ac:spMk id="76" creationId="{08BD4EE3-2839-7CF7-AB44-20D75AFC0585}"/>
          </ac:spMkLst>
        </pc:spChg>
        <pc:spChg chg="mod">
          <ac:chgData name="Erica Johansen" userId="83785632-4eb7-43ca-aa3d-1635b13ac1d9" providerId="ADAL" clId="{47F2CAA1-E3D0-2A49-8AAD-95A3044DDA49}" dt="2025-03-19T17:29:26.426" v="7221" actId="207"/>
          <ac:spMkLst>
            <pc:docMk/>
            <pc:sldMk cId="737127626" sldId="2147482778"/>
            <ac:spMk id="78" creationId="{01D0936F-9C23-146E-6ED5-CB4816CD0302}"/>
          </ac:spMkLst>
        </pc:spChg>
        <pc:spChg chg="mod">
          <ac:chgData name="Erica Johansen" userId="83785632-4eb7-43ca-aa3d-1635b13ac1d9" providerId="ADAL" clId="{47F2CAA1-E3D0-2A49-8AAD-95A3044DDA49}" dt="2025-03-19T17:28:58.301" v="7216" actId="207"/>
          <ac:spMkLst>
            <pc:docMk/>
            <pc:sldMk cId="737127626" sldId="2147482778"/>
            <ac:spMk id="80" creationId="{40AA8967-C339-37B6-2E6C-585B98449868}"/>
          </ac:spMkLst>
        </pc:spChg>
        <pc:spChg chg="mod">
          <ac:chgData name="Erica Johansen" userId="83785632-4eb7-43ca-aa3d-1635b13ac1d9" providerId="ADAL" clId="{47F2CAA1-E3D0-2A49-8AAD-95A3044DDA49}" dt="2025-03-19T17:28:52.128" v="7214" actId="207"/>
          <ac:spMkLst>
            <pc:docMk/>
            <pc:sldMk cId="737127626" sldId="2147482778"/>
            <ac:spMk id="88" creationId="{FDD1E333-1AB4-5F87-E167-A119834831C4}"/>
          </ac:spMkLst>
        </pc:spChg>
      </pc:sldChg>
      <pc:sldChg chg="add del">
        <pc:chgData name="Erica Johansen" userId="83785632-4eb7-43ca-aa3d-1635b13ac1d9" providerId="ADAL" clId="{47F2CAA1-E3D0-2A49-8AAD-95A3044DDA49}" dt="2025-03-19T17:21:22.790" v="7086" actId="2696"/>
        <pc:sldMkLst>
          <pc:docMk/>
          <pc:sldMk cId="3495129238" sldId="2147482778"/>
        </pc:sldMkLst>
      </pc:sldChg>
      <pc:sldChg chg="add del">
        <pc:chgData name="Erica Johansen" userId="83785632-4eb7-43ca-aa3d-1635b13ac1d9" providerId="ADAL" clId="{47F2CAA1-E3D0-2A49-8AAD-95A3044DDA49}" dt="2025-03-19T14:02:30.453" v="4527" actId="2890"/>
        <pc:sldMkLst>
          <pc:docMk/>
          <pc:sldMk cId="4097304908" sldId="2147482778"/>
        </pc:sldMkLst>
      </pc:sldChg>
      <pc:sldChg chg="addSp delSp modSp add mod">
        <pc:chgData name="Erica Johansen" userId="83785632-4eb7-43ca-aa3d-1635b13ac1d9" providerId="ADAL" clId="{47F2CAA1-E3D0-2A49-8AAD-95A3044DDA49}" dt="2025-03-19T17:34:41.387" v="7289" actId="167"/>
        <pc:sldMkLst>
          <pc:docMk/>
          <pc:sldMk cId="4033746514" sldId="2147482779"/>
        </pc:sldMkLst>
        <pc:spChg chg="del">
          <ac:chgData name="Erica Johansen" userId="83785632-4eb7-43ca-aa3d-1635b13ac1d9" providerId="ADAL" clId="{47F2CAA1-E3D0-2A49-8AAD-95A3044DDA49}" dt="2025-03-19T17:33:18.572" v="7276" actId="478"/>
          <ac:spMkLst>
            <pc:docMk/>
            <pc:sldMk cId="4033746514" sldId="2147482779"/>
            <ac:spMk id="6" creationId="{A791D3C7-EC8C-EDE2-032B-C94DA98805FC}"/>
          </ac:spMkLst>
        </pc:spChg>
        <pc:spChg chg="add mod">
          <ac:chgData name="Erica Johansen" userId="83785632-4eb7-43ca-aa3d-1635b13ac1d9" providerId="ADAL" clId="{47F2CAA1-E3D0-2A49-8AAD-95A3044DDA49}" dt="2025-03-19T17:33:19.076" v="7277"/>
          <ac:spMkLst>
            <pc:docMk/>
            <pc:sldMk cId="4033746514" sldId="2147482779"/>
            <ac:spMk id="7" creationId="{17F589FB-68E3-D498-0700-1EC1BD9F79D1}"/>
          </ac:spMkLst>
        </pc:spChg>
        <pc:spChg chg="add mod">
          <ac:chgData name="Erica Johansen" userId="83785632-4eb7-43ca-aa3d-1635b13ac1d9" providerId="ADAL" clId="{47F2CAA1-E3D0-2A49-8AAD-95A3044DDA49}" dt="2025-03-19T17:33:28.961" v="7279" actId="207"/>
          <ac:spMkLst>
            <pc:docMk/>
            <pc:sldMk cId="4033746514" sldId="2147482779"/>
            <ac:spMk id="9" creationId="{5EE4DAB4-9FDC-47CD-F775-C15EE5D2EB45}"/>
          </ac:spMkLst>
        </pc:spChg>
        <pc:spChg chg="del">
          <ac:chgData name="Erica Johansen" userId="83785632-4eb7-43ca-aa3d-1635b13ac1d9" providerId="ADAL" clId="{47F2CAA1-E3D0-2A49-8AAD-95A3044DDA49}" dt="2025-03-19T17:33:18.572" v="7276" actId="478"/>
          <ac:spMkLst>
            <pc:docMk/>
            <pc:sldMk cId="4033746514" sldId="2147482779"/>
            <ac:spMk id="11" creationId="{B0E5DC43-C030-678D-22ED-6E4C615B0965}"/>
          </ac:spMkLst>
        </pc:spChg>
        <pc:picChg chg="add del mod">
          <ac:chgData name="Erica Johansen" userId="83785632-4eb7-43ca-aa3d-1635b13ac1d9" providerId="ADAL" clId="{47F2CAA1-E3D0-2A49-8AAD-95A3044DDA49}" dt="2025-03-19T17:33:39.630" v="7281" actId="478"/>
          <ac:picMkLst>
            <pc:docMk/>
            <pc:sldMk cId="4033746514" sldId="2147482779"/>
            <ac:picMk id="3" creationId="{81D30363-A4EA-6E4B-71BC-441426A83AC0}"/>
          </ac:picMkLst>
        </pc:picChg>
        <pc:picChg chg="del">
          <ac:chgData name="Erica Johansen" userId="83785632-4eb7-43ca-aa3d-1635b13ac1d9" providerId="ADAL" clId="{47F2CAA1-E3D0-2A49-8AAD-95A3044DDA49}" dt="2025-03-19T17:33:18.572" v="7276" actId="478"/>
          <ac:picMkLst>
            <pc:docMk/>
            <pc:sldMk cId="4033746514" sldId="2147482779"/>
            <ac:picMk id="5" creationId="{FD6E6C7C-4552-9610-8C0A-621AA94A10FA}"/>
          </ac:picMkLst>
        </pc:picChg>
        <pc:picChg chg="add del mod">
          <ac:chgData name="Erica Johansen" userId="83785632-4eb7-43ca-aa3d-1635b13ac1d9" providerId="ADAL" clId="{47F2CAA1-E3D0-2A49-8AAD-95A3044DDA49}" dt="2025-03-19T17:34:34.725" v="7287" actId="478"/>
          <ac:picMkLst>
            <pc:docMk/>
            <pc:sldMk cId="4033746514" sldId="2147482779"/>
            <ac:picMk id="10" creationId="{D6CB6EF7-6E59-AFDA-5C25-BCE1B11D06AF}"/>
          </ac:picMkLst>
        </pc:picChg>
        <pc:picChg chg="add mod">
          <ac:chgData name="Erica Johansen" userId="83785632-4eb7-43ca-aa3d-1635b13ac1d9" providerId="ADAL" clId="{47F2CAA1-E3D0-2A49-8AAD-95A3044DDA49}" dt="2025-03-19T17:34:41.387" v="7289" actId="167"/>
          <ac:picMkLst>
            <pc:docMk/>
            <pc:sldMk cId="4033746514" sldId="2147482779"/>
            <ac:picMk id="13" creationId="{DB1F38D8-F683-6926-EE17-78F36B900598}"/>
          </ac:picMkLst>
        </pc:picChg>
      </pc:sldChg>
      <pc:sldChg chg="add del">
        <pc:chgData name="Erica Johansen" userId="83785632-4eb7-43ca-aa3d-1635b13ac1d9" providerId="ADAL" clId="{47F2CAA1-E3D0-2A49-8AAD-95A3044DDA49}" dt="2025-03-19T17:58:22.235" v="7510" actId="2696"/>
        <pc:sldMkLst>
          <pc:docMk/>
          <pc:sldMk cId="579432843" sldId="2147482780"/>
        </pc:sldMkLst>
      </pc:sldChg>
      <pc:sldChg chg="addSp delSp modSp add del mod">
        <pc:chgData name="Erica Johansen" userId="83785632-4eb7-43ca-aa3d-1635b13ac1d9" providerId="ADAL" clId="{47F2CAA1-E3D0-2A49-8AAD-95A3044DDA49}" dt="2025-03-19T17:44:20.710" v="7418" actId="2696"/>
        <pc:sldMkLst>
          <pc:docMk/>
          <pc:sldMk cId="1530310952" sldId="2147482780"/>
        </pc:sldMkLst>
        <pc:spChg chg="mod topLvl">
          <ac:chgData name="Erica Johansen" userId="83785632-4eb7-43ca-aa3d-1635b13ac1d9" providerId="ADAL" clId="{47F2CAA1-E3D0-2A49-8AAD-95A3044DDA49}" dt="2025-03-19T17:42:37.677" v="7394" actId="478"/>
          <ac:spMkLst>
            <pc:docMk/>
            <pc:sldMk cId="1530310952" sldId="2147482780"/>
            <ac:spMk id="5" creationId="{DA9593B1-59EC-253F-35D5-A35E9B4E000A}"/>
          </ac:spMkLst>
        </pc:spChg>
        <pc:spChg chg="del topLvl">
          <ac:chgData name="Erica Johansen" userId="83785632-4eb7-43ca-aa3d-1635b13ac1d9" providerId="ADAL" clId="{47F2CAA1-E3D0-2A49-8AAD-95A3044DDA49}" dt="2025-03-19T17:42:37.677" v="7394" actId="478"/>
          <ac:spMkLst>
            <pc:docMk/>
            <pc:sldMk cId="1530310952" sldId="2147482780"/>
            <ac:spMk id="9" creationId="{87B1A362-26DB-357F-2C69-FCBA95576F2C}"/>
          </ac:spMkLst>
        </pc:spChg>
        <pc:spChg chg="topLvl">
          <ac:chgData name="Erica Johansen" userId="83785632-4eb7-43ca-aa3d-1635b13ac1d9" providerId="ADAL" clId="{47F2CAA1-E3D0-2A49-8AAD-95A3044DDA49}" dt="2025-03-19T17:42:33.566" v="7391" actId="165"/>
          <ac:spMkLst>
            <pc:docMk/>
            <pc:sldMk cId="1530310952" sldId="2147482780"/>
            <ac:spMk id="10" creationId="{7CFFDE1D-ED88-2B35-2A93-58D7A69F1050}"/>
          </ac:spMkLst>
        </pc:spChg>
        <pc:spChg chg="del topLvl">
          <ac:chgData name="Erica Johansen" userId="83785632-4eb7-43ca-aa3d-1635b13ac1d9" providerId="ADAL" clId="{47F2CAA1-E3D0-2A49-8AAD-95A3044DDA49}" dt="2025-03-19T17:42:48.182" v="7397" actId="478"/>
          <ac:spMkLst>
            <pc:docMk/>
            <pc:sldMk cId="1530310952" sldId="2147482780"/>
            <ac:spMk id="11" creationId="{6C06700D-AA4B-6512-240F-F2259F14C516}"/>
          </ac:spMkLst>
        </pc:spChg>
        <pc:spChg chg="mod topLvl">
          <ac:chgData name="Erica Johansen" userId="83785632-4eb7-43ca-aa3d-1635b13ac1d9" providerId="ADAL" clId="{47F2CAA1-E3D0-2A49-8AAD-95A3044DDA49}" dt="2025-03-19T17:43:28.335" v="7405" actId="20577"/>
          <ac:spMkLst>
            <pc:docMk/>
            <pc:sldMk cId="1530310952" sldId="2147482780"/>
            <ac:spMk id="12" creationId="{C6437534-F91D-FF98-C295-1B3D79FE1CF3}"/>
          </ac:spMkLst>
        </pc:spChg>
        <pc:spChg chg="mod">
          <ac:chgData name="Erica Johansen" userId="83785632-4eb7-43ca-aa3d-1635b13ac1d9" providerId="ADAL" clId="{47F2CAA1-E3D0-2A49-8AAD-95A3044DDA49}" dt="2025-03-19T17:42:40.645" v="7396" actId="207"/>
          <ac:spMkLst>
            <pc:docMk/>
            <pc:sldMk cId="1530310952" sldId="2147482780"/>
            <ac:spMk id="14" creationId="{D6E53E58-944C-97B2-5415-2D1103A21440}"/>
          </ac:spMkLst>
        </pc:spChg>
        <pc:spChg chg="mod">
          <ac:chgData name="Erica Johansen" userId="83785632-4eb7-43ca-aa3d-1635b13ac1d9" providerId="ADAL" clId="{47F2CAA1-E3D0-2A49-8AAD-95A3044DDA49}" dt="2025-03-19T17:42:40.645" v="7396" actId="207"/>
          <ac:spMkLst>
            <pc:docMk/>
            <pc:sldMk cId="1530310952" sldId="2147482780"/>
            <ac:spMk id="15" creationId="{C84B60BA-3DA3-118E-A4FB-C927A596037E}"/>
          </ac:spMkLst>
        </pc:spChg>
        <pc:spChg chg="mod">
          <ac:chgData name="Erica Johansen" userId="83785632-4eb7-43ca-aa3d-1635b13ac1d9" providerId="ADAL" clId="{47F2CAA1-E3D0-2A49-8AAD-95A3044DDA49}" dt="2025-03-19T17:42:40.645" v="7396" actId="207"/>
          <ac:spMkLst>
            <pc:docMk/>
            <pc:sldMk cId="1530310952" sldId="2147482780"/>
            <ac:spMk id="16" creationId="{31419CCC-4707-2221-147D-01CEAD412274}"/>
          </ac:spMkLst>
        </pc:spChg>
        <pc:spChg chg="del mod">
          <ac:chgData name="Erica Johansen" userId="83785632-4eb7-43ca-aa3d-1635b13ac1d9" providerId="ADAL" clId="{47F2CAA1-E3D0-2A49-8AAD-95A3044DDA49}" dt="2025-03-19T17:41:49.327" v="7371" actId="478"/>
          <ac:spMkLst>
            <pc:docMk/>
            <pc:sldMk cId="1530310952" sldId="2147482780"/>
            <ac:spMk id="17" creationId="{6CC7C1A6-DEF8-F4AC-A1E8-AD5311BE3328}"/>
          </ac:spMkLst>
        </pc:spChg>
        <pc:spChg chg="mod">
          <ac:chgData name="Erica Johansen" userId="83785632-4eb7-43ca-aa3d-1635b13ac1d9" providerId="ADAL" clId="{47F2CAA1-E3D0-2A49-8AAD-95A3044DDA49}" dt="2025-03-19T17:42:40.645" v="7396" actId="207"/>
          <ac:spMkLst>
            <pc:docMk/>
            <pc:sldMk cId="1530310952" sldId="2147482780"/>
            <ac:spMk id="18" creationId="{4C79B77F-6FF8-86BB-EA5E-B01A56FD0AEC}"/>
          </ac:spMkLst>
        </pc:spChg>
        <pc:spChg chg="mod topLvl">
          <ac:chgData name="Erica Johansen" userId="83785632-4eb7-43ca-aa3d-1635b13ac1d9" providerId="ADAL" clId="{47F2CAA1-E3D0-2A49-8AAD-95A3044DDA49}" dt="2025-03-19T17:42:33.566" v="7391" actId="165"/>
          <ac:spMkLst>
            <pc:docMk/>
            <pc:sldMk cId="1530310952" sldId="2147482780"/>
            <ac:spMk id="19" creationId="{2665CC2E-EF81-4A75-91B6-11C8082EED8C}"/>
          </ac:spMkLst>
        </pc:spChg>
        <pc:spChg chg="mod">
          <ac:chgData name="Erica Johansen" userId="83785632-4eb7-43ca-aa3d-1635b13ac1d9" providerId="ADAL" clId="{47F2CAA1-E3D0-2A49-8AAD-95A3044DDA49}" dt="2025-03-19T17:42:40.645" v="7396" actId="207"/>
          <ac:spMkLst>
            <pc:docMk/>
            <pc:sldMk cId="1530310952" sldId="2147482780"/>
            <ac:spMk id="20" creationId="{839BA422-7424-FB59-FD96-81B18C78852E}"/>
          </ac:spMkLst>
        </pc:spChg>
        <pc:spChg chg="del">
          <ac:chgData name="Erica Johansen" userId="83785632-4eb7-43ca-aa3d-1635b13ac1d9" providerId="ADAL" clId="{47F2CAA1-E3D0-2A49-8AAD-95A3044DDA49}" dt="2025-03-19T17:43:37.838" v="7406" actId="478"/>
          <ac:spMkLst>
            <pc:docMk/>
            <pc:sldMk cId="1530310952" sldId="2147482780"/>
            <ac:spMk id="21" creationId="{942A5A1C-A33D-2C8E-BE6C-20C670DF6BEE}"/>
          </ac:spMkLst>
        </pc:spChg>
        <pc:spChg chg="add mod">
          <ac:chgData name="Erica Johansen" userId="83785632-4eb7-43ca-aa3d-1635b13ac1d9" providerId="ADAL" clId="{47F2CAA1-E3D0-2A49-8AAD-95A3044DDA49}" dt="2025-03-19T17:43:52.457" v="7414" actId="12788"/>
          <ac:spMkLst>
            <pc:docMk/>
            <pc:sldMk cId="1530310952" sldId="2147482780"/>
            <ac:spMk id="22" creationId="{25CC2236-F89A-398F-0691-04FD15142FBF}"/>
          </ac:spMkLst>
        </pc:spChg>
        <pc:grpChg chg="add del topLvl">
          <ac:chgData name="Erica Johansen" userId="83785632-4eb7-43ca-aa3d-1635b13ac1d9" providerId="ADAL" clId="{47F2CAA1-E3D0-2A49-8AAD-95A3044DDA49}" dt="2025-03-19T17:42:37.677" v="7394" actId="478"/>
          <ac:grpSpMkLst>
            <pc:docMk/>
            <pc:sldMk cId="1530310952" sldId="2147482780"/>
            <ac:grpSpMk id="6" creationId="{FF826FAA-13A8-98C4-3E8B-9807EF9F4409}"/>
          </ac:grpSpMkLst>
        </pc:grpChg>
        <pc:grpChg chg="del">
          <ac:chgData name="Erica Johansen" userId="83785632-4eb7-43ca-aa3d-1635b13ac1d9" providerId="ADAL" clId="{47F2CAA1-E3D0-2A49-8AAD-95A3044DDA49}" dt="2025-03-19T17:42:33.566" v="7391" actId="165"/>
          <ac:grpSpMkLst>
            <pc:docMk/>
            <pc:sldMk cId="1530310952" sldId="2147482780"/>
            <ac:grpSpMk id="7" creationId="{EAE18DD7-5EE6-50B0-69D0-1349A781E73F}"/>
          </ac:grpSpMkLst>
        </pc:grpChg>
        <pc:grpChg chg="add mod">
          <ac:chgData name="Erica Johansen" userId="83785632-4eb7-43ca-aa3d-1635b13ac1d9" providerId="ADAL" clId="{47F2CAA1-E3D0-2A49-8AAD-95A3044DDA49}" dt="2025-03-19T17:42:58.900" v="7402" actId="1076"/>
          <ac:grpSpMkLst>
            <pc:docMk/>
            <pc:sldMk cId="1530310952" sldId="2147482780"/>
            <ac:grpSpMk id="13" creationId="{E2E2C72E-7579-537D-888C-0D0AB1E2973E}"/>
          </ac:grpSpMkLst>
        </pc:grpChg>
      </pc:sldChg>
    </pc:docChg>
  </pc:docChgLst>
  <pc:docChgLst>
    <pc:chgData name="Kaitlyn Schmitt" userId="71d72e37-978d-4fcb-96ee-82efe922024a" providerId="ADAL" clId="{B50912E1-5BEE-B042-B223-D6E70E2A38E6}"/>
    <pc:docChg chg="undo redo custSel addSld delSld modSld modSection">
      <pc:chgData name="Kaitlyn Schmitt" userId="71d72e37-978d-4fcb-96ee-82efe922024a" providerId="ADAL" clId="{B50912E1-5BEE-B042-B223-D6E70E2A38E6}" dt="2025-03-06T14:20:03.686" v="408" actId="478"/>
      <pc:docMkLst>
        <pc:docMk/>
      </pc:docMkLst>
      <pc:sldChg chg="addSp delSp modSp mod">
        <pc:chgData name="Kaitlyn Schmitt" userId="71d72e37-978d-4fcb-96ee-82efe922024a" providerId="ADAL" clId="{B50912E1-5BEE-B042-B223-D6E70E2A38E6}" dt="2025-03-06T14:20:03.686" v="408" actId="478"/>
        <pc:sldMkLst>
          <pc:docMk/>
          <pc:sldMk cId="2943807377" sldId="296"/>
        </pc:sldMkLst>
        <pc:spChg chg="mod">
          <ac:chgData name="Kaitlyn Schmitt" userId="71d72e37-978d-4fcb-96ee-82efe922024a" providerId="ADAL" clId="{B50912E1-5BEE-B042-B223-D6E70E2A38E6}" dt="2025-03-06T14:19:03.152" v="404" actId="20577"/>
          <ac:spMkLst>
            <pc:docMk/>
            <pc:sldMk cId="2943807377" sldId="296"/>
            <ac:spMk id="19" creationId="{71EDEBCE-DDBF-0E43-8317-9EE35D4BB875}"/>
          </ac:spMkLst>
        </pc:spChg>
        <pc:graphicFrameChg chg="add mod">
          <ac:chgData name="Kaitlyn Schmitt" userId="71d72e37-978d-4fcb-96ee-82efe922024a" providerId="ADAL" clId="{B50912E1-5BEE-B042-B223-D6E70E2A38E6}" dt="2025-03-06T14:19:00.619" v="403" actId="1076"/>
          <ac:graphicFrameMkLst>
            <pc:docMk/>
            <pc:sldMk cId="2943807377" sldId="296"/>
            <ac:graphicFrameMk id="21" creationId="{02041BB4-CA55-FA84-8BB5-5642BDB27D0E}"/>
          </ac:graphicFrameMkLst>
        </pc:graphicFrameChg>
        <pc:graphicFrameChg chg="add del mod">
          <ac:chgData name="Kaitlyn Schmitt" userId="71d72e37-978d-4fcb-96ee-82efe922024a" providerId="ADAL" clId="{B50912E1-5BEE-B042-B223-D6E70E2A38E6}" dt="2025-03-06T14:20:03.686" v="408" actId="478"/>
          <ac:graphicFrameMkLst>
            <pc:docMk/>
            <pc:sldMk cId="2943807377" sldId="296"/>
            <ac:graphicFrameMk id="22" creationId="{07E49599-F00D-EEA5-8805-A1B1A533C441}"/>
          </ac:graphicFrameMkLst>
        </pc:graphicFrameChg>
      </pc:sldChg>
      <pc:sldChg chg="addSp delSp modSp mod">
        <pc:chgData name="Kaitlyn Schmitt" userId="71d72e37-978d-4fcb-96ee-82efe922024a" providerId="ADAL" clId="{B50912E1-5BEE-B042-B223-D6E70E2A38E6}" dt="2025-03-06T14:17:18.217" v="353" actId="20577"/>
        <pc:sldMkLst>
          <pc:docMk/>
          <pc:sldMk cId="1792186361" sldId="443"/>
        </pc:sldMkLst>
        <pc:spChg chg="mod">
          <ac:chgData name="Kaitlyn Schmitt" userId="71d72e37-978d-4fcb-96ee-82efe922024a" providerId="ADAL" clId="{B50912E1-5BEE-B042-B223-D6E70E2A38E6}" dt="2025-03-06T14:10:55.377" v="299" actId="207"/>
          <ac:spMkLst>
            <pc:docMk/>
            <pc:sldMk cId="1792186361" sldId="443"/>
            <ac:spMk id="15" creationId="{F4BDA9E7-975F-89B3-BA73-2B2E04EA8154}"/>
          </ac:spMkLst>
        </pc:spChg>
        <pc:spChg chg="mod">
          <ac:chgData name="Kaitlyn Schmitt" userId="71d72e37-978d-4fcb-96ee-82efe922024a" providerId="ADAL" clId="{B50912E1-5BEE-B042-B223-D6E70E2A38E6}" dt="2025-03-06T14:07:39.373" v="169" actId="12789"/>
          <ac:spMkLst>
            <pc:docMk/>
            <pc:sldMk cId="1792186361" sldId="443"/>
            <ac:spMk id="21" creationId="{314A4914-B819-ACC6-B02E-BE77604CF989}"/>
          </ac:spMkLst>
        </pc:spChg>
        <pc:spChg chg="mod">
          <ac:chgData name="Kaitlyn Schmitt" userId="71d72e37-978d-4fcb-96ee-82efe922024a" providerId="ADAL" clId="{B50912E1-5BEE-B042-B223-D6E70E2A38E6}" dt="2025-03-06T14:07:17.666" v="166" actId="1037"/>
          <ac:spMkLst>
            <pc:docMk/>
            <pc:sldMk cId="1792186361" sldId="443"/>
            <ac:spMk id="36" creationId="{DA162782-21AA-4413-6ED3-786F40DACD74}"/>
          </ac:spMkLst>
        </pc:spChg>
        <pc:grpChg chg="add mod">
          <ac:chgData name="Kaitlyn Schmitt" userId="71d72e37-978d-4fcb-96ee-82efe922024a" providerId="ADAL" clId="{B50912E1-5BEE-B042-B223-D6E70E2A38E6}" dt="2025-03-06T14:10:33.448" v="297" actId="207"/>
          <ac:grpSpMkLst>
            <pc:docMk/>
            <pc:sldMk cId="1792186361" sldId="443"/>
            <ac:grpSpMk id="10" creationId="{84FDB9D0-38F3-F979-B831-670B963BF8E9}"/>
          </ac:grpSpMkLst>
        </pc:grpChg>
        <pc:grpChg chg="add mod">
          <ac:chgData name="Kaitlyn Schmitt" userId="71d72e37-978d-4fcb-96ee-82efe922024a" providerId="ADAL" clId="{B50912E1-5BEE-B042-B223-D6E70E2A38E6}" dt="2025-03-06T14:07:59.752" v="223" actId="1037"/>
          <ac:grpSpMkLst>
            <pc:docMk/>
            <pc:sldMk cId="1792186361" sldId="443"/>
            <ac:grpSpMk id="16" creationId="{DECDB0D6-AE4D-6DB4-5828-484C7EBD5F5D}"/>
          </ac:grpSpMkLst>
        </pc:grpChg>
        <pc:grpChg chg="add mod">
          <ac:chgData name="Kaitlyn Schmitt" userId="71d72e37-978d-4fcb-96ee-82efe922024a" providerId="ADAL" clId="{B50912E1-5BEE-B042-B223-D6E70E2A38E6}" dt="2025-03-06T14:05:19.391" v="92" actId="1036"/>
          <ac:grpSpMkLst>
            <pc:docMk/>
            <pc:sldMk cId="1792186361" sldId="443"/>
            <ac:grpSpMk id="22" creationId="{4A5C3237-ED15-75B4-7B91-C5D7E63767F5}"/>
          </ac:grpSpMkLst>
        </pc:grpChg>
        <pc:graphicFrameChg chg="add mod">
          <ac:chgData name="Kaitlyn Schmitt" userId="71d72e37-978d-4fcb-96ee-82efe922024a" providerId="ADAL" clId="{B50912E1-5BEE-B042-B223-D6E70E2A38E6}" dt="2025-03-06T14:12:09.906" v="301" actId="207"/>
          <ac:graphicFrameMkLst>
            <pc:docMk/>
            <pc:sldMk cId="1792186361" sldId="443"/>
            <ac:graphicFrameMk id="7" creationId="{B77AEE59-0D6E-C012-C5CA-767F225304BD}"/>
          </ac:graphicFrameMkLst>
        </pc:graphicFrameChg>
        <pc:cxnChg chg="mod">
          <ac:chgData name="Kaitlyn Schmitt" userId="71d72e37-978d-4fcb-96ee-82efe922024a" providerId="ADAL" clId="{B50912E1-5BEE-B042-B223-D6E70E2A38E6}" dt="2025-03-06T14:10:33.448" v="297" actId="207"/>
          <ac:cxnSpMkLst>
            <pc:docMk/>
            <pc:sldMk cId="1792186361" sldId="443"/>
            <ac:cxnSpMk id="11" creationId="{DCEB3774-F0BB-4FE1-35F0-6E66F81FAF55}"/>
          </ac:cxnSpMkLst>
        </pc:cxnChg>
        <pc:cxnChg chg="mod">
          <ac:chgData name="Kaitlyn Schmitt" userId="71d72e37-978d-4fcb-96ee-82efe922024a" providerId="ADAL" clId="{B50912E1-5BEE-B042-B223-D6E70E2A38E6}" dt="2025-03-06T14:10:33.448" v="297" actId="207"/>
          <ac:cxnSpMkLst>
            <pc:docMk/>
            <pc:sldMk cId="1792186361" sldId="443"/>
            <ac:cxnSpMk id="12" creationId="{1F765B24-600A-3713-9122-E604145EBCFB}"/>
          </ac:cxnSpMkLst>
        </pc:cxnChg>
        <pc:cxnChg chg="mod">
          <ac:chgData name="Kaitlyn Schmitt" userId="71d72e37-978d-4fcb-96ee-82efe922024a" providerId="ADAL" clId="{B50912E1-5BEE-B042-B223-D6E70E2A38E6}" dt="2025-03-06T14:10:33.448" v="297" actId="207"/>
          <ac:cxnSpMkLst>
            <pc:docMk/>
            <pc:sldMk cId="1792186361" sldId="443"/>
            <ac:cxnSpMk id="13" creationId="{83449D81-2186-B699-2E29-4BE6888AF841}"/>
          </ac:cxnSpMkLst>
        </pc:cxnChg>
        <pc:cxnChg chg="mod">
          <ac:chgData name="Kaitlyn Schmitt" userId="71d72e37-978d-4fcb-96ee-82efe922024a" providerId="ADAL" clId="{B50912E1-5BEE-B042-B223-D6E70E2A38E6}" dt="2025-03-06T14:10:33.448" v="297" actId="207"/>
          <ac:cxnSpMkLst>
            <pc:docMk/>
            <pc:sldMk cId="1792186361" sldId="443"/>
            <ac:cxnSpMk id="14" creationId="{3EAA4F98-577F-5C30-B123-43405AB2D911}"/>
          </ac:cxnSpMkLst>
        </pc:cxnChg>
        <pc:cxnChg chg="mod">
          <ac:chgData name="Kaitlyn Schmitt" userId="71d72e37-978d-4fcb-96ee-82efe922024a" providerId="ADAL" clId="{B50912E1-5BEE-B042-B223-D6E70E2A38E6}" dt="2025-03-06T14:07:55.595" v="222" actId="1036"/>
          <ac:cxnSpMkLst>
            <pc:docMk/>
            <pc:sldMk cId="1792186361" sldId="443"/>
            <ac:cxnSpMk id="17" creationId="{1BF0D63A-0061-EE2D-D0CE-C581FDDE4158}"/>
          </ac:cxnSpMkLst>
        </pc:cxnChg>
        <pc:cxnChg chg="mod">
          <ac:chgData name="Kaitlyn Schmitt" userId="71d72e37-978d-4fcb-96ee-82efe922024a" providerId="ADAL" clId="{B50912E1-5BEE-B042-B223-D6E70E2A38E6}" dt="2025-03-06T14:07:50.252" v="199" actId="1036"/>
          <ac:cxnSpMkLst>
            <pc:docMk/>
            <pc:sldMk cId="1792186361" sldId="443"/>
            <ac:cxnSpMk id="18" creationId="{96407AC6-9FB4-23D3-3132-6ACBF34F36B7}"/>
          </ac:cxnSpMkLst>
        </pc:cxnChg>
        <pc:cxnChg chg="mod">
          <ac:chgData name="Kaitlyn Schmitt" userId="71d72e37-978d-4fcb-96ee-82efe922024a" providerId="ADAL" clId="{B50912E1-5BEE-B042-B223-D6E70E2A38E6}" dt="2025-03-06T14:07:15.850" v="164" actId="1036"/>
          <ac:cxnSpMkLst>
            <pc:docMk/>
            <pc:sldMk cId="1792186361" sldId="443"/>
            <ac:cxnSpMk id="19" creationId="{C6F0A9BC-13ED-0EC1-B1C5-017C924EA677}"/>
          </ac:cxnSpMkLst>
        </pc:cxnChg>
        <pc:cxnChg chg="mod">
          <ac:chgData name="Kaitlyn Schmitt" userId="71d72e37-978d-4fcb-96ee-82efe922024a" providerId="ADAL" clId="{B50912E1-5BEE-B042-B223-D6E70E2A38E6}" dt="2025-03-06T13:53:26.364" v="10"/>
          <ac:cxnSpMkLst>
            <pc:docMk/>
            <pc:sldMk cId="1792186361" sldId="443"/>
            <ac:cxnSpMk id="27" creationId="{DC0EE02B-1C61-8004-F690-70E3D7FEAAF4}"/>
          </ac:cxnSpMkLst>
        </pc:cxnChg>
      </pc:sldChg>
      <pc:sldChg chg="modSp mod">
        <pc:chgData name="Kaitlyn Schmitt" userId="71d72e37-978d-4fcb-96ee-82efe922024a" providerId="ADAL" clId="{B50912E1-5BEE-B042-B223-D6E70E2A38E6}" dt="2025-03-06T13:50:25.126" v="9" actId="20577"/>
        <pc:sldMkLst>
          <pc:docMk/>
          <pc:sldMk cId="3372697241" sldId="2147478949"/>
        </pc:sldMkLst>
        <pc:spChg chg="mod">
          <ac:chgData name="Kaitlyn Schmitt" userId="71d72e37-978d-4fcb-96ee-82efe922024a" providerId="ADAL" clId="{B50912E1-5BEE-B042-B223-D6E70E2A38E6}" dt="2025-03-06T13:50:19.326" v="3" actId="20577"/>
          <ac:spMkLst>
            <pc:docMk/>
            <pc:sldMk cId="3372697241" sldId="2147478949"/>
            <ac:spMk id="26" creationId="{73752B8A-BC29-4EF7-228E-50DAD85346A2}"/>
          </ac:spMkLst>
        </pc:spChg>
        <pc:spChg chg="mod">
          <ac:chgData name="Kaitlyn Schmitt" userId="71d72e37-978d-4fcb-96ee-82efe922024a" providerId="ADAL" clId="{B50912E1-5BEE-B042-B223-D6E70E2A38E6}" dt="2025-03-06T13:50:22.172" v="7" actId="20577"/>
          <ac:spMkLst>
            <pc:docMk/>
            <pc:sldMk cId="3372697241" sldId="2147478949"/>
            <ac:spMk id="33" creationId="{FE38C056-FB79-68F9-9142-A6AA9690F7AD}"/>
          </ac:spMkLst>
        </pc:spChg>
        <pc:spChg chg="mod">
          <ac:chgData name="Kaitlyn Schmitt" userId="71d72e37-978d-4fcb-96ee-82efe922024a" providerId="ADAL" clId="{B50912E1-5BEE-B042-B223-D6E70E2A38E6}" dt="2025-03-06T13:50:25.126" v="9" actId="20577"/>
          <ac:spMkLst>
            <pc:docMk/>
            <pc:sldMk cId="3372697241" sldId="2147478949"/>
            <ac:spMk id="36" creationId="{A1E5BFEE-D222-D0AF-074D-F91880193F50}"/>
          </ac:spMkLst>
        </pc:spChg>
      </pc:sldChg>
      <pc:sldChg chg="addSp delSp modSp mod">
        <pc:chgData name="Kaitlyn Schmitt" userId="71d72e37-978d-4fcb-96ee-82efe922024a" providerId="ADAL" clId="{B50912E1-5BEE-B042-B223-D6E70E2A38E6}" dt="2025-03-06T14:16:22.790" v="338" actId="166"/>
        <pc:sldMkLst>
          <pc:docMk/>
          <pc:sldMk cId="921319087" sldId="2147478958"/>
        </pc:sldMkLst>
        <pc:spChg chg="mod">
          <ac:chgData name="Kaitlyn Schmitt" userId="71d72e37-978d-4fcb-96ee-82efe922024a" providerId="ADAL" clId="{B50912E1-5BEE-B042-B223-D6E70E2A38E6}" dt="2025-03-06T14:14:20.800" v="326" actId="207"/>
          <ac:spMkLst>
            <pc:docMk/>
            <pc:sldMk cId="921319087" sldId="2147478958"/>
            <ac:spMk id="51" creationId="{A121ECD5-213A-C331-A335-BE909912910E}"/>
          </ac:spMkLst>
        </pc:spChg>
        <pc:spChg chg="mod">
          <ac:chgData name="Kaitlyn Schmitt" userId="71d72e37-978d-4fcb-96ee-82efe922024a" providerId="ADAL" clId="{B50912E1-5BEE-B042-B223-D6E70E2A38E6}" dt="2025-03-06T14:15:07.364" v="333"/>
          <ac:spMkLst>
            <pc:docMk/>
            <pc:sldMk cId="921319087" sldId="2147478958"/>
            <ac:spMk id="119" creationId="{94C09054-7204-1814-E47C-EB53CE7F1EE8}"/>
          </ac:spMkLst>
        </pc:spChg>
        <pc:spChg chg="mod">
          <ac:chgData name="Kaitlyn Schmitt" userId="71d72e37-978d-4fcb-96ee-82efe922024a" providerId="ADAL" clId="{B50912E1-5BEE-B042-B223-D6E70E2A38E6}" dt="2025-03-06T14:15:07.364" v="333"/>
          <ac:spMkLst>
            <pc:docMk/>
            <pc:sldMk cId="921319087" sldId="2147478958"/>
            <ac:spMk id="122" creationId="{25047CB8-DDD8-881C-CD9F-AB48187A2ACA}"/>
          </ac:spMkLst>
        </pc:spChg>
        <pc:spChg chg="mod">
          <ac:chgData name="Kaitlyn Schmitt" userId="71d72e37-978d-4fcb-96ee-82efe922024a" providerId="ADAL" clId="{B50912E1-5BEE-B042-B223-D6E70E2A38E6}" dt="2025-03-06T14:15:07.364" v="333"/>
          <ac:spMkLst>
            <pc:docMk/>
            <pc:sldMk cId="921319087" sldId="2147478958"/>
            <ac:spMk id="123" creationId="{5E662F10-57D6-17A1-12D6-69071FB78082}"/>
          </ac:spMkLst>
        </pc:spChg>
        <pc:spChg chg="mod">
          <ac:chgData name="Kaitlyn Schmitt" userId="71d72e37-978d-4fcb-96ee-82efe922024a" providerId="ADAL" clId="{B50912E1-5BEE-B042-B223-D6E70E2A38E6}" dt="2025-03-06T14:15:07.364" v="333"/>
          <ac:spMkLst>
            <pc:docMk/>
            <pc:sldMk cId="921319087" sldId="2147478958"/>
            <ac:spMk id="125" creationId="{614655AE-7F39-8890-200D-29084F49993E}"/>
          </ac:spMkLst>
        </pc:spChg>
        <pc:spChg chg="mod">
          <ac:chgData name="Kaitlyn Schmitt" userId="71d72e37-978d-4fcb-96ee-82efe922024a" providerId="ADAL" clId="{B50912E1-5BEE-B042-B223-D6E70E2A38E6}" dt="2025-03-06T14:15:07.364" v="333"/>
          <ac:spMkLst>
            <pc:docMk/>
            <pc:sldMk cId="921319087" sldId="2147478958"/>
            <ac:spMk id="132" creationId="{8A1D2416-C353-CFC5-79F8-CABFB7F21FF0}"/>
          </ac:spMkLst>
        </pc:spChg>
        <pc:spChg chg="mod">
          <ac:chgData name="Kaitlyn Schmitt" userId="71d72e37-978d-4fcb-96ee-82efe922024a" providerId="ADAL" clId="{B50912E1-5BEE-B042-B223-D6E70E2A38E6}" dt="2025-03-06T14:15:07.364" v="333"/>
          <ac:spMkLst>
            <pc:docMk/>
            <pc:sldMk cId="921319087" sldId="2147478958"/>
            <ac:spMk id="134" creationId="{647A7D0B-5351-DB45-2AC9-2C439E9653F5}"/>
          </ac:spMkLst>
        </pc:spChg>
        <pc:spChg chg="mod">
          <ac:chgData name="Kaitlyn Schmitt" userId="71d72e37-978d-4fcb-96ee-82efe922024a" providerId="ADAL" clId="{B50912E1-5BEE-B042-B223-D6E70E2A38E6}" dt="2025-03-06T14:15:07.364" v="333"/>
          <ac:spMkLst>
            <pc:docMk/>
            <pc:sldMk cId="921319087" sldId="2147478958"/>
            <ac:spMk id="144" creationId="{527AF49B-FD39-56CE-17B4-110BEDF43862}"/>
          </ac:spMkLst>
        </pc:spChg>
        <pc:spChg chg="mod">
          <ac:chgData name="Kaitlyn Schmitt" userId="71d72e37-978d-4fcb-96ee-82efe922024a" providerId="ADAL" clId="{B50912E1-5BEE-B042-B223-D6E70E2A38E6}" dt="2025-03-06T14:15:07.364" v="333"/>
          <ac:spMkLst>
            <pc:docMk/>
            <pc:sldMk cId="921319087" sldId="2147478958"/>
            <ac:spMk id="147" creationId="{461CB703-A3FA-E320-0650-E029525719CD}"/>
          </ac:spMkLst>
        </pc:spChg>
        <pc:spChg chg="mod">
          <ac:chgData name="Kaitlyn Schmitt" userId="71d72e37-978d-4fcb-96ee-82efe922024a" providerId="ADAL" clId="{B50912E1-5BEE-B042-B223-D6E70E2A38E6}" dt="2025-03-06T14:15:07.364" v="333"/>
          <ac:spMkLst>
            <pc:docMk/>
            <pc:sldMk cId="921319087" sldId="2147478958"/>
            <ac:spMk id="154" creationId="{F6323616-BA43-2FB4-A981-A3055C473A3A}"/>
          </ac:spMkLst>
        </pc:spChg>
        <pc:spChg chg="add mod">
          <ac:chgData name="Kaitlyn Schmitt" userId="71d72e37-978d-4fcb-96ee-82efe922024a" providerId="ADAL" clId="{B50912E1-5BEE-B042-B223-D6E70E2A38E6}" dt="2025-03-06T14:16:03.817" v="337" actId="12788"/>
          <ac:spMkLst>
            <pc:docMk/>
            <pc:sldMk cId="921319087" sldId="2147478958"/>
            <ac:spMk id="156" creationId="{D72EFE7B-AE97-EB7D-A03E-4E16BAF16B52}"/>
          </ac:spMkLst>
        </pc:spChg>
        <pc:graphicFrameChg chg="mod">
          <ac:chgData name="Kaitlyn Schmitt" userId="71d72e37-978d-4fcb-96ee-82efe922024a" providerId="ADAL" clId="{B50912E1-5BEE-B042-B223-D6E70E2A38E6}" dt="2025-03-06T14:16:03.817" v="337" actId="12788"/>
          <ac:graphicFrameMkLst>
            <pc:docMk/>
            <pc:sldMk cId="921319087" sldId="2147478958"/>
            <ac:graphicFrameMk id="157" creationId="{CCD1B141-74A5-DDD4-3275-E061C691E4A1}"/>
          </ac:graphicFrameMkLst>
        </pc:graphicFrameChg>
      </pc:sldChg>
      <pc:sldChg chg="add del">
        <pc:chgData name="Kaitlyn Schmitt" userId="71d72e37-978d-4fcb-96ee-82efe922024a" providerId="ADAL" clId="{B50912E1-5BEE-B042-B223-D6E70E2A38E6}" dt="2025-03-06T14:16:48.148" v="339" actId="2696"/>
        <pc:sldMkLst>
          <pc:docMk/>
          <pc:sldMk cId="4079032181" sldId="2147482772"/>
        </pc:sldMkLst>
      </pc:sldChg>
    </pc:docChg>
  </pc:docChgLst>
  <pc:docChgLst>
    <pc:chgData name="Ashley Roddy" userId="S::aroddy@scottmadden.com::2309f0a1-099d-476f-8b6a-16e85256a10f" providerId="AD" clId="Web-{D9B11966-1541-4310-A95A-CF69950214F1}"/>
    <pc:docChg chg="mod modSld sldOrd">
      <pc:chgData name="Ashley Roddy" userId="S::aroddy@scottmadden.com::2309f0a1-099d-476f-8b6a-16e85256a10f" providerId="AD" clId="Web-{D9B11966-1541-4310-A95A-CF69950214F1}" dt="2025-03-04T21:41:17.016" v="56" actId="1076"/>
      <pc:docMkLst>
        <pc:docMk/>
      </pc:docMkLst>
      <pc:sldChg chg="addSp delSp modSp">
        <pc:chgData name="Ashley Roddy" userId="S::aroddy@scottmadden.com::2309f0a1-099d-476f-8b6a-16e85256a10f" providerId="AD" clId="Web-{D9B11966-1541-4310-A95A-CF69950214F1}" dt="2025-03-04T21:33:22.236" v="37"/>
        <pc:sldMkLst>
          <pc:docMk/>
          <pc:sldMk cId="4176528086" sldId="2147376033"/>
        </pc:sldMkLst>
        <pc:picChg chg="add mod modCrop">
          <ac:chgData name="Ashley Roddy" userId="S::aroddy@scottmadden.com::2309f0a1-099d-476f-8b6a-16e85256a10f" providerId="AD" clId="Web-{D9B11966-1541-4310-A95A-CF69950214F1}" dt="2025-03-04T21:31:08.533" v="30" actId="1076"/>
          <ac:picMkLst>
            <pc:docMk/>
            <pc:sldMk cId="4176528086" sldId="2147376033"/>
            <ac:picMk id="7" creationId="{D93336AF-8BF4-7E9D-09EA-6183FA0B50B6}"/>
          </ac:picMkLst>
        </pc:picChg>
        <pc:picChg chg="add mod">
          <ac:chgData name="Ashley Roddy" userId="S::aroddy@scottmadden.com::2309f0a1-099d-476f-8b6a-16e85256a10f" providerId="AD" clId="Web-{D9B11966-1541-4310-A95A-CF69950214F1}" dt="2025-03-04T21:33:22.236" v="37"/>
          <ac:picMkLst>
            <pc:docMk/>
            <pc:sldMk cId="4176528086" sldId="2147376033"/>
            <ac:picMk id="8" creationId="{9930E2B2-B1B1-669B-5CE0-6E745EE33D75}"/>
          </ac:picMkLst>
        </pc:picChg>
        <pc:picChg chg="mod">
          <ac:chgData name="Ashley Roddy" userId="S::aroddy@scottmadden.com::2309f0a1-099d-476f-8b6a-16e85256a10f" providerId="AD" clId="Web-{D9B11966-1541-4310-A95A-CF69950214F1}" dt="2025-03-04T21:25:33.580" v="2"/>
          <ac:picMkLst>
            <pc:docMk/>
            <pc:sldMk cId="4176528086" sldId="2147376033"/>
            <ac:picMk id="1026" creationId="{DCD8C1A2-13D2-E499-80A4-1685E380F47F}"/>
          </ac:picMkLst>
        </pc:picChg>
      </pc:sldChg>
      <pc:sldChg chg="ord">
        <pc:chgData name="Ashley Roddy" userId="S::aroddy@scottmadden.com::2309f0a1-099d-476f-8b6a-16e85256a10f" providerId="AD" clId="Web-{D9B11966-1541-4310-A95A-CF69950214F1}" dt="2025-03-04T17:13:51.602" v="0"/>
        <pc:sldMkLst>
          <pc:docMk/>
          <pc:sldMk cId="4027086629" sldId="2147479081"/>
        </pc:sldMkLst>
      </pc:sldChg>
      <pc:sldChg chg="modSp">
        <pc:chgData name="Ashley Roddy" userId="S::aroddy@scottmadden.com::2309f0a1-099d-476f-8b6a-16e85256a10f" providerId="AD" clId="Web-{D9B11966-1541-4310-A95A-CF69950214F1}" dt="2025-03-04T21:41:17.016" v="56" actId="1076"/>
        <pc:sldMkLst>
          <pc:docMk/>
          <pc:sldMk cId="405275239" sldId="2147479097"/>
        </pc:sldMkLst>
        <pc:picChg chg="mod">
          <ac:chgData name="Ashley Roddy" userId="S::aroddy@scottmadden.com::2309f0a1-099d-476f-8b6a-16e85256a10f" providerId="AD" clId="Web-{D9B11966-1541-4310-A95A-CF69950214F1}" dt="2025-03-04T21:33:48.314" v="38"/>
          <ac:picMkLst>
            <pc:docMk/>
            <pc:sldMk cId="405275239" sldId="2147479097"/>
            <ac:picMk id="11" creationId="{B738CD9F-89E9-A058-D148-9C5C3125C7DD}"/>
          </ac:picMkLst>
        </pc:picChg>
        <pc:picChg chg="mod">
          <ac:chgData name="Ashley Roddy" userId="S::aroddy@scottmadden.com::2309f0a1-099d-476f-8b6a-16e85256a10f" providerId="AD" clId="Web-{D9B11966-1541-4310-A95A-CF69950214F1}" dt="2025-03-04T21:41:17.016" v="56" actId="1076"/>
          <ac:picMkLst>
            <pc:docMk/>
            <pc:sldMk cId="405275239" sldId="2147479097"/>
            <ac:picMk id="17" creationId="{44A880C5-EAD2-A5A2-6700-B1461A6DDCB9}"/>
          </ac:picMkLst>
        </pc:picChg>
        <pc:picChg chg="mod">
          <ac:chgData name="Ashley Roddy" userId="S::aroddy@scottmadden.com::2309f0a1-099d-476f-8b6a-16e85256a10f" providerId="AD" clId="Web-{D9B11966-1541-4310-A95A-CF69950214F1}" dt="2025-03-04T21:34:00.267" v="39"/>
          <ac:picMkLst>
            <pc:docMk/>
            <pc:sldMk cId="405275239" sldId="2147479097"/>
            <ac:picMk id="19" creationId="{521B9BFE-BD90-7698-B34B-A04631C1DD8B}"/>
          </ac:picMkLst>
        </pc:picChg>
      </pc:sldChg>
    </pc:docChg>
  </pc:docChgLst>
  <pc:docChgLst>
    <pc:chgData name="Henry Bell" userId="37738c51-279f-41e4-9a3a-96346a1fdc50" providerId="ADAL" clId="{9647456D-FA06-412C-ADED-98CB7E8132AF}"/>
    <pc:docChg chg="custSel addSld delSld modSld modSection">
      <pc:chgData name="Henry Bell" userId="37738c51-279f-41e4-9a3a-96346a1fdc50" providerId="ADAL" clId="{9647456D-FA06-412C-ADED-98CB7E8132AF}" dt="2025-02-11T19:07:36.268" v="184"/>
      <pc:docMkLst>
        <pc:docMk/>
      </pc:docMkLst>
      <pc:sldChg chg="add">
        <pc:chgData name="Henry Bell" userId="37738c51-279f-41e4-9a3a-96346a1fdc50" providerId="ADAL" clId="{9647456D-FA06-412C-ADED-98CB7E8132AF}" dt="2025-02-11T19:07:36.268" v="184"/>
        <pc:sldMkLst>
          <pc:docMk/>
          <pc:sldMk cId="3479292081" sldId="259"/>
        </pc:sldMkLst>
      </pc:sldChg>
      <pc:sldChg chg="delSp modSp add mod">
        <pc:chgData name="Henry Bell" userId="37738c51-279f-41e4-9a3a-96346a1fdc50" providerId="ADAL" clId="{9647456D-FA06-412C-ADED-98CB7E8132AF}" dt="2025-02-11T19:03:53.109" v="156" actId="20577"/>
        <pc:sldMkLst>
          <pc:docMk/>
          <pc:sldMk cId="592723050" sldId="2141411268"/>
        </pc:sldMkLst>
        <pc:spChg chg="mod">
          <ac:chgData name="Henry Bell" userId="37738c51-279f-41e4-9a3a-96346a1fdc50" providerId="ADAL" clId="{9647456D-FA06-412C-ADED-98CB7E8132AF}" dt="2025-02-11T19:03:53.109" v="156" actId="20577"/>
          <ac:spMkLst>
            <pc:docMk/>
            <pc:sldMk cId="592723050" sldId="2141411268"/>
            <ac:spMk id="3" creationId="{906D1D51-F561-AAAF-5745-A0F227B84AB0}"/>
          </ac:spMkLst>
        </pc:spChg>
        <pc:spChg chg="mod">
          <ac:chgData name="Henry Bell" userId="37738c51-279f-41e4-9a3a-96346a1fdc50" providerId="ADAL" clId="{9647456D-FA06-412C-ADED-98CB7E8132AF}" dt="2025-02-11T19:03:19.959" v="155" actId="20577"/>
          <ac:spMkLst>
            <pc:docMk/>
            <pc:sldMk cId="592723050" sldId="2141411268"/>
            <ac:spMk id="4" creationId="{29B3F4A4-21A8-C77C-11BF-1FFDEB09D346}"/>
          </ac:spMkLst>
        </pc:spChg>
        <pc:spChg chg="mod">
          <ac:chgData name="Henry Bell" userId="37738c51-279f-41e4-9a3a-96346a1fdc50" providerId="ADAL" clId="{9647456D-FA06-412C-ADED-98CB7E8132AF}" dt="2025-02-11T19:02:46.196" v="104" actId="20577"/>
          <ac:spMkLst>
            <pc:docMk/>
            <pc:sldMk cId="592723050" sldId="2141411268"/>
            <ac:spMk id="5" creationId="{F44B1B8B-C568-46B6-1D1C-EFF5DB0F5226}"/>
          </ac:spMkLst>
        </pc:spChg>
        <pc:spChg chg="mod">
          <ac:chgData name="Henry Bell" userId="37738c51-279f-41e4-9a3a-96346a1fdc50" providerId="ADAL" clId="{9647456D-FA06-412C-ADED-98CB7E8132AF}" dt="2025-02-11T19:02:06.788" v="103" actId="1035"/>
          <ac:spMkLst>
            <pc:docMk/>
            <pc:sldMk cId="592723050" sldId="2141411268"/>
            <ac:spMk id="15" creationId="{E6614AFC-FA9D-444A-A00D-5A83C2688C8F}"/>
          </ac:spMkLst>
        </pc:spChg>
        <pc:spChg chg="mod">
          <ac:chgData name="Henry Bell" userId="37738c51-279f-41e4-9a3a-96346a1fdc50" providerId="ADAL" clId="{9647456D-FA06-412C-ADED-98CB7E8132AF}" dt="2025-02-11T19:02:01.654" v="91" actId="1076"/>
          <ac:spMkLst>
            <pc:docMk/>
            <pc:sldMk cId="592723050" sldId="2141411268"/>
            <ac:spMk id="17" creationId="{D9332686-F0EE-606B-D3ED-CEA9ACE2C195}"/>
          </ac:spMkLst>
        </pc:spChg>
      </pc:sldChg>
      <pc:sldChg chg="modSp add mod">
        <pc:chgData name="Henry Bell" userId="37738c51-279f-41e4-9a3a-96346a1fdc50" providerId="ADAL" clId="{9647456D-FA06-412C-ADED-98CB7E8132AF}" dt="2025-02-11T19:00:33.724" v="56" actId="20577"/>
        <pc:sldMkLst>
          <pc:docMk/>
          <pc:sldMk cId="3664103219" sldId="2147475100"/>
        </pc:sldMkLst>
        <pc:spChg chg="mod">
          <ac:chgData name="Henry Bell" userId="37738c51-279f-41e4-9a3a-96346a1fdc50" providerId="ADAL" clId="{9647456D-FA06-412C-ADED-98CB7E8132AF}" dt="2025-02-11T19:00:33.724" v="56" actId="20577"/>
          <ac:spMkLst>
            <pc:docMk/>
            <pc:sldMk cId="3664103219" sldId="2147475100"/>
            <ac:spMk id="3" creationId="{C4B7C8A4-DA86-B247-9923-875E896EFF07}"/>
          </ac:spMkLst>
        </pc:spChg>
        <pc:spChg chg="mod">
          <ac:chgData name="Henry Bell" userId="37738c51-279f-41e4-9a3a-96346a1fdc50" providerId="ADAL" clId="{9647456D-FA06-412C-ADED-98CB7E8132AF}" dt="2025-02-11T18:59:55.094" v="5" actId="20577"/>
          <ac:spMkLst>
            <pc:docMk/>
            <pc:sldMk cId="3664103219" sldId="2147475100"/>
            <ac:spMk id="13" creationId="{D429D3E1-5E93-ED03-1AF9-42539188E6E7}"/>
          </ac:spMkLst>
        </pc:spChg>
      </pc:sldChg>
      <pc:sldChg chg="add">
        <pc:chgData name="Henry Bell" userId="37738c51-279f-41e4-9a3a-96346a1fdc50" providerId="ADAL" clId="{9647456D-FA06-412C-ADED-98CB7E8132AF}" dt="2025-02-11T19:06:52.261" v="183"/>
        <pc:sldMkLst>
          <pc:docMk/>
          <pc:sldMk cId="3052082917" sldId="2147479044"/>
        </pc:sldMkLst>
      </pc:sldChg>
      <pc:sldChg chg="add">
        <pc:chgData name="Henry Bell" userId="37738c51-279f-41e4-9a3a-96346a1fdc50" providerId="ADAL" clId="{9647456D-FA06-412C-ADED-98CB7E8132AF}" dt="2025-02-11T19:06:52.261" v="183"/>
        <pc:sldMkLst>
          <pc:docMk/>
          <pc:sldMk cId="4159759035" sldId="2147479070"/>
        </pc:sldMkLst>
      </pc:sldChg>
      <pc:sldChg chg="add">
        <pc:chgData name="Henry Bell" userId="37738c51-279f-41e4-9a3a-96346a1fdc50" providerId="ADAL" clId="{9647456D-FA06-412C-ADED-98CB7E8132AF}" dt="2025-02-11T19:07:36.268" v="184"/>
        <pc:sldMkLst>
          <pc:docMk/>
          <pc:sldMk cId="4027086629" sldId="2147479081"/>
        </pc:sldMkLst>
      </pc:sldChg>
      <pc:sldChg chg="add">
        <pc:chgData name="Henry Bell" userId="37738c51-279f-41e4-9a3a-96346a1fdc50" providerId="ADAL" clId="{9647456D-FA06-412C-ADED-98CB7E8132AF}" dt="2025-02-11T19:07:36.268" v="184"/>
        <pc:sldMkLst>
          <pc:docMk/>
          <pc:sldMk cId="4244506649" sldId="2147479124"/>
        </pc:sldMkLst>
      </pc:sldChg>
      <pc:sldChg chg="delSp modSp add mod">
        <pc:chgData name="Henry Bell" userId="37738c51-279f-41e4-9a3a-96346a1fdc50" providerId="ADAL" clId="{9647456D-FA06-412C-ADED-98CB7E8132AF}" dt="2025-02-11T19:01:20.008" v="83" actId="20577"/>
        <pc:sldMkLst>
          <pc:docMk/>
          <pc:sldMk cId="3024453150" sldId="2147479131"/>
        </pc:sldMkLst>
        <pc:spChg chg="mod">
          <ac:chgData name="Henry Bell" userId="37738c51-279f-41e4-9a3a-96346a1fdc50" providerId="ADAL" clId="{9647456D-FA06-412C-ADED-98CB7E8132AF}" dt="2025-02-11T19:01:20.008" v="83" actId="20577"/>
          <ac:spMkLst>
            <pc:docMk/>
            <pc:sldMk cId="3024453150" sldId="2147479131"/>
            <ac:spMk id="3" creationId="{72758F95-F683-A642-219F-B5ACB5EECA3C}"/>
          </ac:spMkLst>
        </pc:spChg>
        <pc:spChg chg="mod">
          <ac:chgData name="Henry Bell" userId="37738c51-279f-41e4-9a3a-96346a1fdc50" providerId="ADAL" clId="{9647456D-FA06-412C-ADED-98CB7E8132AF}" dt="2025-02-11T19:01:12.807" v="71" actId="20577"/>
          <ac:spMkLst>
            <pc:docMk/>
            <pc:sldMk cId="3024453150" sldId="2147479131"/>
            <ac:spMk id="4" creationId="{C73E13BC-B887-980B-356D-BD09F808CA39}"/>
          </ac:spMkLst>
        </pc:spChg>
        <pc:spChg chg="mod">
          <ac:chgData name="Henry Bell" userId="37738c51-279f-41e4-9a3a-96346a1fdc50" providerId="ADAL" clId="{9647456D-FA06-412C-ADED-98CB7E8132AF}" dt="2025-02-11T19:00:47.176" v="58" actId="27636"/>
          <ac:spMkLst>
            <pc:docMk/>
            <pc:sldMk cId="3024453150" sldId="2147479131"/>
            <ac:spMk id="11" creationId="{5EE87A57-1582-DF8F-A6C1-FA093D772820}"/>
          </ac:spMkLst>
        </pc:spChg>
      </pc:sldChg>
      <pc:sldChg chg="modSp add mod">
        <pc:chgData name="Henry Bell" userId="37738c51-279f-41e4-9a3a-96346a1fdc50" providerId="ADAL" clId="{9647456D-FA06-412C-ADED-98CB7E8132AF}" dt="2025-02-11T19:03:12.214" v="141" actId="20577"/>
        <pc:sldMkLst>
          <pc:docMk/>
          <pc:sldMk cId="2867068785" sldId="2147479132"/>
        </pc:sldMkLst>
        <pc:spChg chg="mod">
          <ac:chgData name="Henry Bell" userId="37738c51-279f-41e4-9a3a-96346a1fdc50" providerId="ADAL" clId="{9647456D-FA06-412C-ADED-98CB7E8132AF}" dt="2025-02-11T19:03:12.214" v="141" actId="20577"/>
          <ac:spMkLst>
            <pc:docMk/>
            <pc:sldMk cId="2867068785" sldId="2147479132"/>
            <ac:spMk id="3" creationId="{72758F95-F683-A642-219F-B5ACB5EECA3C}"/>
          </ac:spMkLst>
        </pc:spChg>
        <pc:spChg chg="mod">
          <ac:chgData name="Henry Bell" userId="37738c51-279f-41e4-9a3a-96346a1fdc50" providerId="ADAL" clId="{9647456D-FA06-412C-ADED-98CB7E8132AF}" dt="2025-02-11T19:03:09.238" v="140" actId="20577"/>
          <ac:spMkLst>
            <pc:docMk/>
            <pc:sldMk cId="2867068785" sldId="2147479132"/>
            <ac:spMk id="4" creationId="{C73E13BC-B887-980B-356D-BD09F808CA39}"/>
          </ac:spMkLst>
        </pc:spChg>
      </pc:sldChg>
      <pc:sldChg chg="modSp add mod">
        <pc:chgData name="Henry Bell" userId="37738c51-279f-41e4-9a3a-96346a1fdc50" providerId="ADAL" clId="{9647456D-FA06-412C-ADED-98CB7E8132AF}" dt="2025-02-11T19:04:58.290" v="182" actId="313"/>
        <pc:sldMkLst>
          <pc:docMk/>
          <pc:sldMk cId="1949357468" sldId="2147479141"/>
        </pc:sldMkLst>
        <pc:spChg chg="mod">
          <ac:chgData name="Henry Bell" userId="37738c51-279f-41e4-9a3a-96346a1fdc50" providerId="ADAL" clId="{9647456D-FA06-412C-ADED-98CB7E8132AF}" dt="2025-02-11T19:04:58.290" v="182" actId="313"/>
          <ac:spMkLst>
            <pc:docMk/>
            <pc:sldMk cId="1949357468" sldId="2147479141"/>
            <ac:spMk id="3" creationId="{0708A900-F086-462D-A732-638C3A9AC3B1}"/>
          </ac:spMkLst>
        </pc:spChg>
        <pc:spChg chg="mod">
          <ac:chgData name="Henry Bell" userId="37738c51-279f-41e4-9a3a-96346a1fdc50" providerId="ADAL" clId="{9647456D-FA06-412C-ADED-98CB7E8132AF}" dt="2025-02-11T19:04:49.904" v="170" actId="20577"/>
          <ac:spMkLst>
            <pc:docMk/>
            <pc:sldMk cId="1949357468" sldId="2147479141"/>
            <ac:spMk id="4" creationId="{FEAFAB16-0E04-4176-B220-36A5FA7D6301}"/>
          </ac:spMkLst>
        </pc:spChg>
        <pc:spChg chg="mod">
          <ac:chgData name="Henry Bell" userId="37738c51-279f-41e4-9a3a-96346a1fdc50" providerId="ADAL" clId="{9647456D-FA06-412C-ADED-98CB7E8132AF}" dt="2025-02-11T19:04:37.841" v="159" actId="255"/>
          <ac:spMkLst>
            <pc:docMk/>
            <pc:sldMk cId="1949357468" sldId="2147479141"/>
            <ac:spMk id="5" creationId="{84111CC1-E5FB-A4E3-5724-14554676D4BA}"/>
          </ac:spMkLst>
        </pc:spChg>
        <pc:picChg chg="mod">
          <ac:chgData name="Henry Bell" userId="37738c51-279f-41e4-9a3a-96346a1fdc50" providerId="ADAL" clId="{9647456D-FA06-412C-ADED-98CB7E8132AF}" dt="2025-02-11T19:04:42.017" v="160" actId="1076"/>
          <ac:picMkLst>
            <pc:docMk/>
            <pc:sldMk cId="1949357468" sldId="2147479141"/>
            <ac:picMk id="8" creationId="{DBE65CE2-DF88-8770-6989-7E2B6971DDC5}"/>
          </ac:picMkLst>
        </pc:picChg>
      </pc:sldChg>
      <pc:sldChg chg="new del">
        <pc:chgData name="Henry Bell" userId="37738c51-279f-41e4-9a3a-96346a1fdc50" providerId="ADAL" clId="{9647456D-FA06-412C-ADED-98CB7E8132AF}" dt="2025-02-11T19:01:29.613" v="85" actId="47"/>
        <pc:sldMkLst>
          <pc:docMk/>
          <pc:sldMk cId="193371977" sldId="2147482772"/>
        </pc:sldMkLst>
      </pc:sldChg>
    </pc:docChg>
  </pc:docChgLst>
  <pc:docChgLst>
    <pc:chgData name="Ashley Roddy" userId="2309f0a1-099d-476f-8b6a-16e85256a10f" providerId="ADAL" clId="{8B694BA9-4B17-42FA-9B26-6C1790AC642F}"/>
    <pc:docChg chg="modMainMaster">
      <pc:chgData name="Ashley Roddy" userId="2309f0a1-099d-476f-8b6a-16e85256a10f" providerId="ADAL" clId="{8B694BA9-4B17-42FA-9B26-6C1790AC642F}" dt="2025-03-04T21:44:09.646" v="50" actId="207"/>
      <pc:docMkLst>
        <pc:docMk/>
      </pc:docMkLst>
      <pc:sldMasterChg chg="modSldLayout">
        <pc:chgData name="Ashley Roddy" userId="2309f0a1-099d-476f-8b6a-16e85256a10f" providerId="ADAL" clId="{8B694BA9-4B17-42FA-9B26-6C1790AC642F}" dt="2025-03-04T21:44:09.646" v="50" actId="207"/>
        <pc:sldMasterMkLst>
          <pc:docMk/>
          <pc:sldMasterMk cId="927335117" sldId="2147483648"/>
        </pc:sldMasterMkLst>
        <pc:sldLayoutChg chg="modSp mod">
          <pc:chgData name="Ashley Roddy" userId="2309f0a1-099d-476f-8b6a-16e85256a10f" providerId="ADAL" clId="{8B694BA9-4B17-42FA-9B26-6C1790AC642F}" dt="2025-03-04T21:44:09.646" v="50" actId="207"/>
          <pc:sldLayoutMkLst>
            <pc:docMk/>
            <pc:sldMasterMk cId="927335117" sldId="2147483648"/>
            <pc:sldLayoutMk cId="1987975819" sldId="2147483780"/>
          </pc:sldLayoutMkLst>
          <pc:spChg chg="mod">
            <ac:chgData name="Ashley Roddy" userId="2309f0a1-099d-476f-8b6a-16e85256a10f" providerId="ADAL" clId="{8B694BA9-4B17-42FA-9B26-6C1790AC642F}" dt="2025-03-04T21:44:09.646" v="50" actId="207"/>
            <ac:spMkLst>
              <pc:docMk/>
              <pc:sldMasterMk cId="927335117" sldId="2147483648"/>
              <pc:sldLayoutMk cId="1987975819" sldId="2147483780"/>
              <ac:spMk id="24" creationId="{C00C926C-D077-3F4C-A4D4-01981700EC1C}"/>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1" Type="http://schemas.openxmlformats.org/officeDocument/2006/relationships/oleObject" Target="file:///C:\Users\mqin\Documents\Projects%20&amp;%20Requests\Talent%20Management\2012-2014%20combined%20-%20Ranking%20Question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mqin\Documents\Projects%20&amp;%20Requests\Talent%20Management\2012-2014%20combined%20-%20Ranking%20Questions.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scottmadden-my.sharepoint.com/personal/karenhilton_scottmadden_com/Documents/Documents/Shared%20Services/benchmarking/APQC/Finance%20SS%20Benchmark%20Study/2022/analysis/2018-2022%20FMSSO%20-%20Calcs%20and%20Graphs.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https://scottmadden-my.sharepoint.com/personal/karenhilton_scottmadden_com/Documents/Documents/Shared%20Services/benchmarking/APQC/Finance%20SS%20Benchmark%20Study/2022/analysis/2018-2022%20FMSSO%20-%20Calcs%20and%20Graphs.xlsx" TargetMode="Externa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 Performers</c:v>
                </c:pt>
              </c:strCache>
            </c:strRef>
          </c:tx>
          <c:spPr>
            <a:solidFill>
              <a:schemeClr val="accent2"/>
            </a:solidFill>
            <a:ln>
              <a:noFill/>
            </a:ln>
            <a:effectLst/>
          </c:spPr>
          <c:invertIfNegative val="0"/>
          <c:cat>
            <c:strRef>
              <c:f>Sheet1!$A$2:$A$4</c:f>
              <c:strCache>
                <c:ptCount val="3"/>
                <c:pt idx="0">
                  <c:v>Employees per HR FTE</c:v>
                </c:pt>
                <c:pt idx="1">
                  <c:v>Employees per shared services FTE</c:v>
                </c:pt>
                <c:pt idx="2">
                  <c:v>Employees per field HR FTE</c:v>
                </c:pt>
              </c:strCache>
            </c:strRef>
          </c:cat>
          <c:val>
            <c:numRef>
              <c:f>Sheet1!$B$2:$B$4</c:f>
              <c:numCache>
                <c:formatCode>General</c:formatCode>
                <c:ptCount val="3"/>
                <c:pt idx="0">
                  <c:v>160</c:v>
                </c:pt>
                <c:pt idx="1">
                  <c:v>417</c:v>
                </c:pt>
                <c:pt idx="2">
                  <c:v>533</c:v>
                </c:pt>
              </c:numCache>
            </c:numRef>
          </c:val>
          <c:extLst>
            <c:ext xmlns:c16="http://schemas.microsoft.com/office/drawing/2014/chart" uri="{C3380CC4-5D6E-409C-BE32-E72D297353CC}">
              <c16:uniqueId val="{00000000-FE4C-6F45-93DF-1A2F99409B05}"/>
            </c:ext>
          </c:extLst>
        </c:ser>
        <c:ser>
          <c:idx val="1"/>
          <c:order val="1"/>
          <c:tx>
            <c:strRef>
              <c:f>Sheet1!$C$1</c:f>
              <c:strCache>
                <c:ptCount val="1"/>
                <c:pt idx="0">
                  <c:v>Comparison Group</c:v>
                </c:pt>
              </c:strCache>
            </c:strRef>
          </c:tx>
          <c:spPr>
            <a:solidFill>
              <a:schemeClr val="bg1"/>
            </a:solidFill>
            <a:ln>
              <a:noFill/>
            </a:ln>
            <a:effectLst/>
          </c:spPr>
          <c:invertIfNegative val="0"/>
          <c:cat>
            <c:strRef>
              <c:f>Sheet1!$A$2:$A$4</c:f>
              <c:strCache>
                <c:ptCount val="3"/>
                <c:pt idx="0">
                  <c:v>Employees per HR FTE</c:v>
                </c:pt>
                <c:pt idx="1">
                  <c:v>Employees per shared services FTE</c:v>
                </c:pt>
                <c:pt idx="2">
                  <c:v>Employees per field HR FTE</c:v>
                </c:pt>
              </c:strCache>
            </c:strRef>
          </c:cat>
          <c:val>
            <c:numRef>
              <c:f>Sheet1!$C$2:$C$4</c:f>
              <c:numCache>
                <c:formatCode>General</c:formatCode>
                <c:ptCount val="3"/>
                <c:pt idx="0">
                  <c:v>118</c:v>
                </c:pt>
                <c:pt idx="1">
                  <c:v>280</c:v>
                </c:pt>
                <c:pt idx="2">
                  <c:v>424</c:v>
                </c:pt>
              </c:numCache>
            </c:numRef>
          </c:val>
          <c:extLst>
            <c:ext xmlns:c16="http://schemas.microsoft.com/office/drawing/2014/chart" uri="{C3380CC4-5D6E-409C-BE32-E72D297353CC}">
              <c16:uniqueId val="{00000001-FE4C-6F45-93DF-1A2F99409B05}"/>
            </c:ext>
          </c:extLst>
        </c:ser>
        <c:dLbls>
          <c:showLegendKey val="0"/>
          <c:showVal val="0"/>
          <c:showCatName val="0"/>
          <c:showSerName val="0"/>
          <c:showPercent val="0"/>
          <c:showBubbleSize val="0"/>
        </c:dLbls>
        <c:gapWidth val="128"/>
        <c:overlap val="27"/>
        <c:axId val="1818809727"/>
        <c:axId val="1673435375"/>
      </c:barChart>
      <c:catAx>
        <c:axId val="1818809727"/>
        <c:scaling>
          <c:orientation val="minMax"/>
        </c:scaling>
        <c:delete val="0"/>
        <c:axPos val="b"/>
        <c:numFmt formatCode="General" sourceLinked="1"/>
        <c:majorTickMark val="none"/>
        <c:minorTickMark val="none"/>
        <c:tickLblPos val="nextTo"/>
        <c:spPr>
          <a:noFill/>
          <a:ln w="28575" cap="flat" cmpd="sng" algn="ctr">
            <a:solidFill>
              <a:schemeClr val="bg1">
                <a:lumMod val="7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673435375"/>
        <c:crosses val="autoZero"/>
        <c:auto val="1"/>
        <c:lblAlgn val="ctr"/>
        <c:lblOffset val="100"/>
        <c:noMultiLvlLbl val="0"/>
      </c:catAx>
      <c:valAx>
        <c:axId val="1673435375"/>
        <c:scaling>
          <c:orientation val="minMax"/>
        </c:scaling>
        <c:delete val="1"/>
        <c:axPos val="l"/>
        <c:numFmt formatCode="General" sourceLinked="1"/>
        <c:majorTickMark val="none"/>
        <c:minorTickMark val="none"/>
        <c:tickLblPos val="nextTo"/>
        <c:crossAx val="18188097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b="1" dirty="0">
                <a:solidFill>
                  <a:schemeClr val="bg1"/>
                </a:solidFill>
              </a:rPr>
              <a:t>Median</a:t>
            </a:r>
            <a:r>
              <a:rPr lang="en-US" sz="1400" b="1" baseline="0" dirty="0">
                <a:solidFill>
                  <a:schemeClr val="bg1"/>
                </a:solidFill>
              </a:rPr>
              <a:t> number of finance function FTEs per $1 billion revenue</a:t>
            </a:r>
            <a:endParaRPr lang="en-US" sz="1400" b="1" dirty="0">
              <a:solidFill>
                <a:schemeClr val="bg1"/>
              </a:solidFill>
            </a:endParaRPr>
          </a:p>
        </c:rich>
      </c:tx>
      <c:layout>
        <c:manualLayout>
          <c:xMode val="edge"/>
          <c:yMode val="edge"/>
          <c:x val="0.14759779200912046"/>
          <c:y val="9.188629029834381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Median</c:v>
                </c:pt>
              </c:strCache>
            </c:strRef>
          </c:tx>
          <c:spPr>
            <a:solidFill>
              <a:schemeClr val="accent2"/>
            </a:solidFill>
            <a:ln>
              <a:noFill/>
            </a:ln>
            <a:effectLst/>
          </c:spPr>
          <c:invertIfNegative val="0"/>
          <c:dPt>
            <c:idx val="2"/>
            <c:invertIfNegative val="0"/>
            <c:bubble3D val="0"/>
            <c:spPr>
              <a:solidFill>
                <a:schemeClr val="bg1"/>
              </a:solidFill>
              <a:ln>
                <a:noFill/>
              </a:ln>
              <a:effectLst/>
            </c:spPr>
            <c:extLst>
              <c:ext xmlns:c16="http://schemas.microsoft.com/office/drawing/2014/chart" uri="{C3380CC4-5D6E-409C-BE32-E72D297353CC}">
                <c16:uniqueId val="{00000001-A93D-2C4C-A3C8-5B641883DE7F}"/>
              </c:ext>
            </c:extLst>
          </c:dPt>
          <c:dLbls>
            <c:delete val="1"/>
          </c:dLbls>
          <c:cat>
            <c:strRef>
              <c:f>Sheet1!$A$2:$A$5</c:f>
              <c:strCache>
                <c:ptCount val="3"/>
                <c:pt idx="1">
                  <c:v>Top Performer Group</c:v>
                </c:pt>
                <c:pt idx="2">
                  <c:v>Comparison Group</c:v>
                </c:pt>
              </c:strCache>
            </c:strRef>
          </c:cat>
          <c:val>
            <c:numRef>
              <c:f>Sheet1!$B$2:$B$5</c:f>
              <c:numCache>
                <c:formatCode>0.0</c:formatCode>
                <c:ptCount val="4"/>
                <c:pt idx="1">
                  <c:v>25.440950000000001</c:v>
                </c:pt>
                <c:pt idx="2">
                  <c:v>76.666700000000006</c:v>
                </c:pt>
              </c:numCache>
            </c:numRef>
          </c:val>
          <c:extLst>
            <c:ext xmlns:c16="http://schemas.microsoft.com/office/drawing/2014/chart" uri="{C3380CC4-5D6E-409C-BE32-E72D297353CC}">
              <c16:uniqueId val="{00000002-A93D-2C4C-A3C8-5B641883DE7F}"/>
            </c:ext>
          </c:extLst>
        </c:ser>
        <c:dLbls>
          <c:dLblPos val="inEnd"/>
          <c:showLegendKey val="0"/>
          <c:showVal val="1"/>
          <c:showCatName val="0"/>
          <c:showSerName val="0"/>
          <c:showPercent val="0"/>
          <c:showBubbleSize val="0"/>
        </c:dLbls>
        <c:gapWidth val="50"/>
        <c:axId val="510598560"/>
        <c:axId val="771161696"/>
      </c:barChart>
      <c:lineChart>
        <c:grouping val="standard"/>
        <c:varyColors val="0"/>
        <c:ser>
          <c:idx val="1"/>
          <c:order val="1"/>
          <c:tx>
            <c:strRef>
              <c:f>Sheet1!$C$1</c:f>
              <c:strCache>
                <c:ptCount val="1"/>
                <c:pt idx="0">
                  <c:v>Min Value</c:v>
                </c:pt>
              </c:strCache>
            </c:strRef>
          </c:tx>
          <c:spPr>
            <a:ln w="38100" cap="sq">
              <a:solidFill>
                <a:srgbClr val="AA6EBC"/>
              </a:solidFill>
              <a:prstDash val="sysDash"/>
              <a:round/>
            </a:ln>
            <a:effectLst/>
          </c:spPr>
          <c:marker>
            <c:symbol val="none"/>
          </c:marker>
          <c:errBars>
            <c:errDir val="y"/>
            <c:errBarType val="both"/>
            <c:errValType val="cust"/>
            <c:noEndCap val="1"/>
            <c:plus>
              <c:numRef>
                <c:f>Sheet1!$F$2:$F$5</c:f>
                <c:numCache>
                  <c:formatCode>General</c:formatCode>
                  <c:ptCount val="4"/>
                  <c:pt idx="1">
                    <c:v>51.225750000000005</c:v>
                  </c:pt>
                </c:numCache>
              </c:numRef>
            </c:plus>
            <c:minus>
              <c:numLit>
                <c:formatCode>General</c:formatCode>
                <c:ptCount val="1"/>
                <c:pt idx="0">
                  <c:v>0</c:v>
                </c:pt>
              </c:numLit>
            </c:minus>
            <c:spPr>
              <a:noFill/>
              <a:ln w="38100" cap="flat" cmpd="sng" algn="ctr">
                <a:solidFill>
                  <a:srgbClr val="AA6EBC"/>
                </a:solidFill>
                <a:round/>
                <a:headEnd type="triangle"/>
                <a:tailEnd type="triangle"/>
              </a:ln>
              <a:effectLst/>
            </c:spPr>
          </c:errBars>
          <c:cat>
            <c:strRef>
              <c:f>Sheet1!$A$2:$A$5</c:f>
              <c:strCache>
                <c:ptCount val="3"/>
                <c:pt idx="1">
                  <c:v>Top Performer Group</c:v>
                </c:pt>
                <c:pt idx="2">
                  <c:v>Comparison Group</c:v>
                </c:pt>
              </c:strCache>
            </c:strRef>
          </c:cat>
          <c:val>
            <c:numRef>
              <c:f>Sheet1!$C$2:$C$5</c:f>
              <c:numCache>
                <c:formatCode>General</c:formatCode>
                <c:ptCount val="4"/>
                <c:pt idx="0">
                  <c:v>25.440950000000001</c:v>
                </c:pt>
                <c:pt idx="1">
                  <c:v>25.440950000000001</c:v>
                </c:pt>
                <c:pt idx="2">
                  <c:v>25.440950000000001</c:v>
                </c:pt>
                <c:pt idx="3">
                  <c:v>25.440950000000001</c:v>
                </c:pt>
              </c:numCache>
            </c:numRef>
          </c:val>
          <c:smooth val="0"/>
          <c:extLst>
            <c:ext xmlns:c16="http://schemas.microsoft.com/office/drawing/2014/chart" uri="{C3380CC4-5D6E-409C-BE32-E72D297353CC}">
              <c16:uniqueId val="{00000003-A93D-2C4C-A3C8-5B641883DE7F}"/>
            </c:ext>
          </c:extLst>
        </c:ser>
        <c:ser>
          <c:idx val="2"/>
          <c:order val="2"/>
          <c:tx>
            <c:strRef>
              <c:f>Sheet1!$D$1</c:f>
              <c:strCache>
                <c:ptCount val="1"/>
                <c:pt idx="0">
                  <c:v>Max value</c:v>
                </c:pt>
              </c:strCache>
            </c:strRef>
          </c:tx>
          <c:spPr>
            <a:ln w="38100" cap="sq">
              <a:solidFill>
                <a:srgbClr val="AA6EBC"/>
              </a:solidFill>
              <a:prstDash val="sysDash"/>
              <a:round/>
            </a:ln>
            <a:effectLst/>
          </c:spPr>
          <c:marker>
            <c:symbol val="none"/>
          </c:marker>
          <c:cat>
            <c:strRef>
              <c:f>Sheet1!$A$2:$A$5</c:f>
              <c:strCache>
                <c:ptCount val="3"/>
                <c:pt idx="1">
                  <c:v>Top Performer Group</c:v>
                </c:pt>
                <c:pt idx="2">
                  <c:v>Comparison Group</c:v>
                </c:pt>
              </c:strCache>
            </c:strRef>
          </c:cat>
          <c:val>
            <c:numRef>
              <c:f>Sheet1!$D$2:$D$5</c:f>
              <c:numCache>
                <c:formatCode>General</c:formatCode>
                <c:ptCount val="4"/>
                <c:pt idx="0">
                  <c:v>76.666700000000006</c:v>
                </c:pt>
                <c:pt idx="1">
                  <c:v>76.666700000000006</c:v>
                </c:pt>
                <c:pt idx="2">
                  <c:v>76.666700000000006</c:v>
                </c:pt>
                <c:pt idx="3">
                  <c:v>76.666700000000006</c:v>
                </c:pt>
              </c:numCache>
            </c:numRef>
          </c:val>
          <c:smooth val="0"/>
          <c:extLst>
            <c:ext xmlns:c16="http://schemas.microsoft.com/office/drawing/2014/chart" uri="{C3380CC4-5D6E-409C-BE32-E72D297353CC}">
              <c16:uniqueId val="{00000004-A93D-2C4C-A3C8-5B641883DE7F}"/>
            </c:ext>
          </c:extLst>
        </c:ser>
        <c:ser>
          <c:idx val="3"/>
          <c:order val="3"/>
          <c:tx>
            <c:strRef>
              <c:f>Sheet1!$E$1</c:f>
              <c:strCache>
                <c:ptCount val="1"/>
                <c:pt idx="0">
                  <c:v>LabePosition</c:v>
                </c:pt>
              </c:strCache>
            </c:strRef>
          </c:tx>
          <c:spPr>
            <a:ln w="28575" cap="rnd">
              <a:solidFill>
                <a:schemeClr val="accent4"/>
              </a:solidFill>
              <a:round/>
            </a:ln>
            <a:effectLst/>
          </c:spPr>
          <c:marker>
            <c:symbol val="none"/>
          </c:marker>
          <c:dLbls>
            <c:dLbl>
              <c:idx val="0"/>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5-A93D-2C4C-A3C8-5B641883DE7F}"/>
                </c:ext>
              </c:extLst>
            </c:dLbl>
            <c:dLbl>
              <c:idx val="1"/>
              <c:tx>
                <c:rich>
                  <a:bodyPr/>
                  <a:lstStyle/>
                  <a:p>
                    <a:fld id="{CA4F7124-6F35-9143-9EF8-FBBB3716D855}"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93D-2C4C-A3C8-5B641883DE7F}"/>
                </c:ext>
              </c:extLst>
            </c:dLbl>
            <c:dLbl>
              <c:idx val="2"/>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7-A93D-2C4C-A3C8-5B641883DE7F}"/>
                </c:ext>
              </c:extLst>
            </c:dLbl>
            <c:dLbl>
              <c:idx val="3"/>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A93D-2C4C-A3C8-5B641883DE7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Top Performer Group</c:v>
                </c:pt>
                <c:pt idx="2">
                  <c:v>Comparison Group</c:v>
                </c:pt>
              </c:strCache>
            </c:strRef>
          </c:cat>
          <c:val>
            <c:numRef>
              <c:f>Sheet1!$E$2:$E$5</c:f>
              <c:numCache>
                <c:formatCode>General</c:formatCode>
                <c:ptCount val="4"/>
                <c:pt idx="1">
                  <c:v>51.053825000000003</c:v>
                </c:pt>
              </c:numCache>
            </c:numRef>
          </c:val>
          <c:smooth val="0"/>
          <c:extLst>
            <c:ext xmlns:c15="http://schemas.microsoft.com/office/drawing/2012/chart" uri="{02D57815-91ED-43cb-92C2-25804820EDAC}">
              <c15:datalabelsRange>
                <c15:f>Sheet1!$G$2:$G$5</c15:f>
                <c15:dlblRangeCache>
                  <c:ptCount val="4"/>
                  <c:pt idx="1">
                    <c:v>3.0x</c:v>
                  </c:pt>
                </c15:dlblRangeCache>
              </c15:datalabelsRange>
            </c:ext>
            <c:ext xmlns:c16="http://schemas.microsoft.com/office/drawing/2014/chart" uri="{C3380CC4-5D6E-409C-BE32-E72D297353CC}">
              <c16:uniqueId val="{00000009-A93D-2C4C-A3C8-5B641883DE7F}"/>
            </c:ext>
          </c:extLst>
        </c:ser>
        <c:dLbls>
          <c:showLegendKey val="0"/>
          <c:showVal val="0"/>
          <c:showCatName val="0"/>
          <c:showSerName val="0"/>
          <c:showPercent val="0"/>
          <c:showBubbleSize val="0"/>
        </c:dLbls>
        <c:marker val="1"/>
        <c:smooth val="0"/>
        <c:axId val="510598560"/>
        <c:axId val="771161696"/>
      </c:lineChart>
      <c:catAx>
        <c:axId val="510598560"/>
        <c:scaling>
          <c:orientation val="minMax"/>
        </c:scaling>
        <c:delete val="0"/>
        <c:axPos val="b"/>
        <c:numFmt formatCode="General" sourceLinked="1"/>
        <c:majorTickMark val="none"/>
        <c:minorTickMark val="none"/>
        <c:tickLblPos val="nextTo"/>
        <c:spPr>
          <a:noFill/>
          <a:ln w="28575" cap="flat" cmpd="sng" algn="ctr">
            <a:solidFill>
              <a:schemeClr val="bg1">
                <a:lumMod val="7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771161696"/>
        <c:crosses val="autoZero"/>
        <c:auto val="1"/>
        <c:lblAlgn val="ctr"/>
        <c:lblOffset val="100"/>
        <c:noMultiLvlLbl val="0"/>
      </c:catAx>
      <c:valAx>
        <c:axId val="771161696"/>
        <c:scaling>
          <c:orientation val="minMax"/>
        </c:scaling>
        <c:delete val="1"/>
        <c:axPos val="l"/>
        <c:numFmt formatCode="0.0" sourceLinked="1"/>
        <c:majorTickMark val="none"/>
        <c:minorTickMark val="none"/>
        <c:tickLblPos val="nextTo"/>
        <c:crossAx val="51059856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r>
              <a:rPr lang="en-US" sz="1400" b="1">
                <a:solidFill>
                  <a:schemeClr val="bg1"/>
                </a:solidFill>
              </a:rPr>
              <a:t>Median</a:t>
            </a:r>
            <a:r>
              <a:rPr lang="en-US" sz="1400" b="1" baseline="0">
                <a:solidFill>
                  <a:schemeClr val="bg1"/>
                </a:solidFill>
              </a:rPr>
              <a:t> total cost to perform the finance function per $1,000 revenue</a:t>
            </a:r>
            <a:endParaRPr lang="en-US" sz="1400" b="1">
              <a:solidFill>
                <a:schemeClr val="bg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Median</c:v>
                </c:pt>
              </c:strCache>
            </c:strRef>
          </c:tx>
          <c:spPr>
            <a:solidFill>
              <a:schemeClr val="accent2"/>
            </a:solidFill>
            <a:ln>
              <a:noFill/>
            </a:ln>
            <a:effectLst/>
          </c:spPr>
          <c:invertIfNegative val="0"/>
          <c:dPt>
            <c:idx val="2"/>
            <c:invertIfNegative val="0"/>
            <c:bubble3D val="0"/>
            <c:spPr>
              <a:solidFill>
                <a:schemeClr val="bg1"/>
              </a:solidFill>
              <a:ln>
                <a:noFill/>
              </a:ln>
              <a:effectLst/>
            </c:spPr>
            <c:extLst>
              <c:ext xmlns:c16="http://schemas.microsoft.com/office/drawing/2014/chart" uri="{C3380CC4-5D6E-409C-BE32-E72D297353CC}">
                <c16:uniqueId val="{00000001-C5CE-2740-A8E5-1810ADBEDA6E}"/>
              </c:ext>
            </c:extLst>
          </c:dPt>
          <c:dLbls>
            <c:delete val="1"/>
          </c:dLbls>
          <c:cat>
            <c:strRef>
              <c:f>Sheet1!$A$2:$A$5</c:f>
              <c:strCache>
                <c:ptCount val="3"/>
                <c:pt idx="1">
                  <c:v>Top Performer Group</c:v>
                </c:pt>
                <c:pt idx="2">
                  <c:v>Comparison Group</c:v>
                </c:pt>
              </c:strCache>
            </c:strRef>
          </c:cat>
          <c:val>
            <c:numRef>
              <c:f>Sheet1!$B$2:$B$5</c:f>
              <c:numCache>
                <c:formatCode>"$"#,##0.00</c:formatCode>
                <c:ptCount val="4"/>
                <c:pt idx="1">
                  <c:v>5.28</c:v>
                </c:pt>
                <c:pt idx="2">
                  <c:v>12.41</c:v>
                </c:pt>
              </c:numCache>
            </c:numRef>
          </c:val>
          <c:extLst>
            <c:ext xmlns:c16="http://schemas.microsoft.com/office/drawing/2014/chart" uri="{C3380CC4-5D6E-409C-BE32-E72D297353CC}">
              <c16:uniqueId val="{00000002-C5CE-2740-A8E5-1810ADBEDA6E}"/>
            </c:ext>
          </c:extLst>
        </c:ser>
        <c:dLbls>
          <c:dLblPos val="inEnd"/>
          <c:showLegendKey val="0"/>
          <c:showVal val="1"/>
          <c:showCatName val="0"/>
          <c:showSerName val="0"/>
          <c:showPercent val="0"/>
          <c:showBubbleSize val="0"/>
        </c:dLbls>
        <c:gapWidth val="50"/>
        <c:axId val="510598560"/>
        <c:axId val="771161696"/>
      </c:barChart>
      <c:lineChart>
        <c:grouping val="standard"/>
        <c:varyColors val="0"/>
        <c:ser>
          <c:idx val="1"/>
          <c:order val="1"/>
          <c:tx>
            <c:strRef>
              <c:f>Sheet1!$C$1</c:f>
              <c:strCache>
                <c:ptCount val="1"/>
                <c:pt idx="0">
                  <c:v>Min Value</c:v>
                </c:pt>
              </c:strCache>
            </c:strRef>
          </c:tx>
          <c:spPr>
            <a:ln w="38100" cap="sq">
              <a:solidFill>
                <a:srgbClr val="AA6EBC"/>
              </a:solidFill>
              <a:prstDash val="sysDash"/>
              <a:round/>
            </a:ln>
            <a:effectLst/>
          </c:spPr>
          <c:marker>
            <c:symbol val="none"/>
          </c:marker>
          <c:errBars>
            <c:errDir val="y"/>
            <c:errBarType val="both"/>
            <c:errValType val="cust"/>
            <c:noEndCap val="1"/>
            <c:plus>
              <c:numRef>
                <c:f>Sheet1!$G$2:$G$5</c:f>
                <c:numCache>
                  <c:formatCode>General</c:formatCode>
                  <c:ptCount val="4"/>
                  <c:pt idx="1">
                    <c:v>7.13</c:v>
                  </c:pt>
                </c:numCache>
              </c:numRef>
            </c:plus>
            <c:minus>
              <c:numLit>
                <c:formatCode>General</c:formatCode>
                <c:ptCount val="1"/>
                <c:pt idx="0">
                  <c:v>0</c:v>
                </c:pt>
              </c:numLit>
            </c:minus>
            <c:spPr>
              <a:noFill/>
              <a:ln w="38100" cap="flat" cmpd="sng" algn="ctr">
                <a:solidFill>
                  <a:srgbClr val="AA6EBC"/>
                </a:solidFill>
                <a:round/>
                <a:headEnd type="triangle"/>
                <a:tailEnd type="triangle"/>
              </a:ln>
              <a:effectLst/>
            </c:spPr>
          </c:errBars>
          <c:cat>
            <c:strRef>
              <c:f>Sheet1!$A$2:$A$5</c:f>
              <c:strCache>
                <c:ptCount val="3"/>
                <c:pt idx="1">
                  <c:v>Top Performer Group</c:v>
                </c:pt>
                <c:pt idx="2">
                  <c:v>Comparison Group</c:v>
                </c:pt>
              </c:strCache>
            </c:strRef>
          </c:cat>
          <c:val>
            <c:numRef>
              <c:f>Sheet1!$C$2:$C$5</c:f>
              <c:numCache>
                <c:formatCode>General</c:formatCode>
                <c:ptCount val="4"/>
                <c:pt idx="0">
                  <c:v>5.28</c:v>
                </c:pt>
                <c:pt idx="1">
                  <c:v>5.28</c:v>
                </c:pt>
                <c:pt idx="2">
                  <c:v>5.28</c:v>
                </c:pt>
                <c:pt idx="3">
                  <c:v>5.28</c:v>
                </c:pt>
              </c:numCache>
            </c:numRef>
          </c:val>
          <c:smooth val="0"/>
          <c:extLst>
            <c:ext xmlns:c16="http://schemas.microsoft.com/office/drawing/2014/chart" uri="{C3380CC4-5D6E-409C-BE32-E72D297353CC}">
              <c16:uniqueId val="{00000003-C5CE-2740-A8E5-1810ADBEDA6E}"/>
            </c:ext>
          </c:extLst>
        </c:ser>
        <c:ser>
          <c:idx val="2"/>
          <c:order val="2"/>
          <c:tx>
            <c:strRef>
              <c:f>Sheet1!$D$1</c:f>
              <c:strCache>
                <c:ptCount val="1"/>
                <c:pt idx="0">
                  <c:v>Max value</c:v>
                </c:pt>
              </c:strCache>
            </c:strRef>
          </c:tx>
          <c:spPr>
            <a:ln w="38100" cap="sq">
              <a:solidFill>
                <a:srgbClr val="AA6EBC"/>
              </a:solidFill>
              <a:prstDash val="sysDash"/>
              <a:round/>
            </a:ln>
            <a:effectLst/>
          </c:spPr>
          <c:marker>
            <c:symbol val="none"/>
          </c:marker>
          <c:cat>
            <c:strRef>
              <c:f>Sheet1!$A$2:$A$5</c:f>
              <c:strCache>
                <c:ptCount val="3"/>
                <c:pt idx="1">
                  <c:v>Top Performer Group</c:v>
                </c:pt>
                <c:pt idx="2">
                  <c:v>Comparison Group</c:v>
                </c:pt>
              </c:strCache>
            </c:strRef>
          </c:cat>
          <c:val>
            <c:numRef>
              <c:f>Sheet1!$D$2:$D$5</c:f>
              <c:numCache>
                <c:formatCode>General</c:formatCode>
                <c:ptCount val="4"/>
                <c:pt idx="0">
                  <c:v>12.41</c:v>
                </c:pt>
                <c:pt idx="1">
                  <c:v>12.41</c:v>
                </c:pt>
                <c:pt idx="2">
                  <c:v>12.41</c:v>
                </c:pt>
                <c:pt idx="3">
                  <c:v>12.41</c:v>
                </c:pt>
              </c:numCache>
            </c:numRef>
          </c:val>
          <c:smooth val="0"/>
          <c:extLst>
            <c:ext xmlns:c16="http://schemas.microsoft.com/office/drawing/2014/chart" uri="{C3380CC4-5D6E-409C-BE32-E72D297353CC}">
              <c16:uniqueId val="{00000004-C5CE-2740-A8E5-1810ADBEDA6E}"/>
            </c:ext>
          </c:extLst>
        </c:ser>
        <c:ser>
          <c:idx val="3"/>
          <c:order val="3"/>
          <c:tx>
            <c:strRef>
              <c:f>Sheet1!$E$1</c:f>
              <c:strCache>
                <c:ptCount val="1"/>
                <c:pt idx="0">
                  <c:v>Label Position</c:v>
                </c:pt>
              </c:strCache>
            </c:strRef>
          </c:tx>
          <c:spPr>
            <a:ln w="28575" cap="rnd">
              <a:solidFill>
                <a:schemeClr val="accent4"/>
              </a:solidFill>
              <a:round/>
            </a:ln>
            <a:effectLst/>
          </c:spPr>
          <c:marker>
            <c:symbol val="none"/>
          </c:marker>
          <c:dLbls>
            <c:dLbl>
              <c:idx val="0"/>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5-C5CE-2740-A8E5-1810ADBEDA6E}"/>
                </c:ext>
              </c:extLst>
            </c:dLbl>
            <c:dLbl>
              <c:idx val="1"/>
              <c:tx>
                <c:rich>
                  <a:bodyPr/>
                  <a:lstStyle/>
                  <a:p>
                    <a:fld id="{9F5B5D48-413A-3C45-B0B6-109EAC5164F1}"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C5CE-2740-A8E5-1810ADBEDA6E}"/>
                </c:ext>
              </c:extLst>
            </c:dLbl>
            <c:dLbl>
              <c:idx val="2"/>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7-C5CE-2740-A8E5-1810ADBEDA6E}"/>
                </c:ext>
              </c:extLst>
            </c:dLbl>
            <c:dLbl>
              <c:idx val="3"/>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C5CE-2740-A8E5-1810ADBEDA6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Top Performer Group</c:v>
                </c:pt>
                <c:pt idx="2">
                  <c:v>Comparison Group</c:v>
                </c:pt>
              </c:strCache>
            </c:strRef>
          </c:cat>
          <c:val>
            <c:numRef>
              <c:f>Sheet1!$E$2:$E$5</c:f>
              <c:numCache>
                <c:formatCode>General</c:formatCode>
                <c:ptCount val="4"/>
                <c:pt idx="1">
                  <c:v>8.8450000000000006</c:v>
                </c:pt>
              </c:numCache>
            </c:numRef>
          </c:val>
          <c:smooth val="0"/>
          <c:extLst>
            <c:ext xmlns:c15="http://schemas.microsoft.com/office/drawing/2012/chart" uri="{02D57815-91ED-43cb-92C2-25804820EDAC}">
              <c15:datalabelsRange>
                <c15:f>Sheet1!$H$2:$H$5</c15:f>
                <c15:dlblRangeCache>
                  <c:ptCount val="4"/>
                  <c:pt idx="1">
                    <c:v>2.4x</c:v>
                  </c:pt>
                </c15:dlblRangeCache>
              </c15:datalabelsRange>
            </c:ext>
            <c:ext xmlns:c16="http://schemas.microsoft.com/office/drawing/2014/chart" uri="{C3380CC4-5D6E-409C-BE32-E72D297353CC}">
              <c16:uniqueId val="{00000009-C5CE-2740-A8E5-1810ADBEDA6E}"/>
            </c:ext>
          </c:extLst>
        </c:ser>
        <c:dLbls>
          <c:showLegendKey val="0"/>
          <c:showVal val="0"/>
          <c:showCatName val="0"/>
          <c:showSerName val="0"/>
          <c:showPercent val="0"/>
          <c:showBubbleSize val="0"/>
        </c:dLbls>
        <c:marker val="1"/>
        <c:smooth val="0"/>
        <c:axId val="510598560"/>
        <c:axId val="771161696"/>
      </c:lineChart>
      <c:catAx>
        <c:axId val="510598560"/>
        <c:scaling>
          <c:orientation val="minMax"/>
        </c:scaling>
        <c:delete val="0"/>
        <c:axPos val="b"/>
        <c:numFmt formatCode="General" sourceLinked="1"/>
        <c:majorTickMark val="none"/>
        <c:minorTickMark val="none"/>
        <c:tickLblPos val="nextTo"/>
        <c:spPr>
          <a:noFill/>
          <a:ln w="28575" cap="flat" cmpd="sng" algn="ctr">
            <a:solidFill>
              <a:schemeClr val="bg1">
                <a:lumMod val="7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771161696"/>
        <c:crosses val="autoZero"/>
        <c:auto val="1"/>
        <c:lblAlgn val="ctr"/>
        <c:lblOffset val="100"/>
        <c:noMultiLvlLbl val="0"/>
      </c:catAx>
      <c:valAx>
        <c:axId val="771161696"/>
        <c:scaling>
          <c:orientation val="minMax"/>
        </c:scaling>
        <c:delete val="1"/>
        <c:axPos val="l"/>
        <c:numFmt formatCode="&quot;$&quot;#,##0.00" sourceLinked="1"/>
        <c:majorTickMark val="out"/>
        <c:minorTickMark val="none"/>
        <c:tickLblPos val="nextTo"/>
        <c:crossAx val="51059856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r>
              <a:rPr lang="en-US" sz="1400" b="1">
                <a:solidFill>
                  <a:schemeClr val="bg1"/>
                </a:solidFill>
              </a:rPr>
              <a:t>Median</a:t>
            </a:r>
            <a:r>
              <a:rPr lang="en-US" sz="1400" b="1" baseline="0">
                <a:solidFill>
                  <a:schemeClr val="bg1"/>
                </a:solidFill>
              </a:rPr>
              <a:t> total cost to operate the finance shared services center(s) per $1,000 revenue</a:t>
            </a:r>
            <a:endParaRPr lang="en-US" sz="1400" b="1">
              <a:solidFill>
                <a:schemeClr val="bg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Median</c:v>
                </c:pt>
              </c:strCache>
            </c:strRef>
          </c:tx>
          <c:spPr>
            <a:solidFill>
              <a:schemeClr val="accent2"/>
            </a:solidFill>
            <a:ln>
              <a:noFill/>
            </a:ln>
            <a:effectLst/>
          </c:spPr>
          <c:invertIfNegative val="0"/>
          <c:dPt>
            <c:idx val="2"/>
            <c:invertIfNegative val="0"/>
            <c:bubble3D val="0"/>
            <c:spPr>
              <a:solidFill>
                <a:schemeClr val="bg1"/>
              </a:solidFill>
              <a:ln>
                <a:noFill/>
              </a:ln>
              <a:effectLst/>
            </c:spPr>
            <c:extLst>
              <c:ext xmlns:c16="http://schemas.microsoft.com/office/drawing/2014/chart" uri="{C3380CC4-5D6E-409C-BE32-E72D297353CC}">
                <c16:uniqueId val="{00000001-6309-AB43-B072-5C381869A04B}"/>
              </c:ext>
            </c:extLst>
          </c:dPt>
          <c:dLbls>
            <c:delete val="1"/>
          </c:dLbls>
          <c:cat>
            <c:strRef>
              <c:f>Sheet1!$A$2:$A$5</c:f>
              <c:strCache>
                <c:ptCount val="3"/>
                <c:pt idx="1">
                  <c:v>Top Performer Group</c:v>
                </c:pt>
                <c:pt idx="2">
                  <c:v>Comparison Group</c:v>
                </c:pt>
              </c:strCache>
            </c:strRef>
          </c:cat>
          <c:val>
            <c:numRef>
              <c:f>Sheet1!$B$2:$B$5</c:f>
              <c:numCache>
                <c:formatCode>"$"#,##0.00</c:formatCode>
                <c:ptCount val="4"/>
                <c:pt idx="1">
                  <c:v>2.4659</c:v>
                </c:pt>
                <c:pt idx="2">
                  <c:v>6.6666999999999996</c:v>
                </c:pt>
              </c:numCache>
            </c:numRef>
          </c:val>
          <c:extLst>
            <c:ext xmlns:c16="http://schemas.microsoft.com/office/drawing/2014/chart" uri="{C3380CC4-5D6E-409C-BE32-E72D297353CC}">
              <c16:uniqueId val="{00000002-6309-AB43-B072-5C381869A04B}"/>
            </c:ext>
          </c:extLst>
        </c:ser>
        <c:dLbls>
          <c:dLblPos val="inEnd"/>
          <c:showLegendKey val="0"/>
          <c:showVal val="1"/>
          <c:showCatName val="0"/>
          <c:showSerName val="0"/>
          <c:showPercent val="0"/>
          <c:showBubbleSize val="0"/>
        </c:dLbls>
        <c:gapWidth val="50"/>
        <c:axId val="510598560"/>
        <c:axId val="771161696"/>
      </c:barChart>
      <c:lineChart>
        <c:grouping val="standard"/>
        <c:varyColors val="0"/>
        <c:ser>
          <c:idx val="1"/>
          <c:order val="1"/>
          <c:tx>
            <c:strRef>
              <c:f>Sheet1!$C$1</c:f>
              <c:strCache>
                <c:ptCount val="1"/>
                <c:pt idx="0">
                  <c:v>Min Value</c:v>
                </c:pt>
              </c:strCache>
            </c:strRef>
          </c:tx>
          <c:spPr>
            <a:ln w="38100" cap="sq">
              <a:solidFill>
                <a:srgbClr val="AA6EBC"/>
              </a:solidFill>
              <a:prstDash val="sysDash"/>
              <a:round/>
            </a:ln>
            <a:effectLst/>
          </c:spPr>
          <c:marker>
            <c:symbol val="none"/>
          </c:marker>
          <c:errBars>
            <c:errDir val="y"/>
            <c:errBarType val="both"/>
            <c:errValType val="cust"/>
            <c:noEndCap val="1"/>
            <c:plus>
              <c:numRef>
                <c:f>Sheet1!$G$2:$G$5</c:f>
                <c:numCache>
                  <c:formatCode>General</c:formatCode>
                  <c:ptCount val="4"/>
                  <c:pt idx="1">
                    <c:v>4.2007999999999992</c:v>
                  </c:pt>
                </c:numCache>
              </c:numRef>
            </c:plus>
            <c:minus>
              <c:numLit>
                <c:formatCode>General</c:formatCode>
                <c:ptCount val="1"/>
                <c:pt idx="0">
                  <c:v>0</c:v>
                </c:pt>
              </c:numLit>
            </c:minus>
            <c:spPr>
              <a:noFill/>
              <a:ln w="38100" cap="flat" cmpd="sng" algn="ctr">
                <a:solidFill>
                  <a:srgbClr val="AA6EBC"/>
                </a:solidFill>
                <a:round/>
                <a:headEnd type="triangle"/>
                <a:tailEnd type="triangle"/>
              </a:ln>
              <a:effectLst/>
            </c:spPr>
          </c:errBars>
          <c:cat>
            <c:strRef>
              <c:f>Sheet1!$A$2:$A$5</c:f>
              <c:strCache>
                <c:ptCount val="3"/>
                <c:pt idx="1">
                  <c:v>Top Performer Group</c:v>
                </c:pt>
                <c:pt idx="2">
                  <c:v>Comparison Group</c:v>
                </c:pt>
              </c:strCache>
            </c:strRef>
          </c:cat>
          <c:val>
            <c:numRef>
              <c:f>Sheet1!$C$2:$C$5</c:f>
              <c:numCache>
                <c:formatCode>General</c:formatCode>
                <c:ptCount val="4"/>
                <c:pt idx="0">
                  <c:v>2.4659</c:v>
                </c:pt>
                <c:pt idx="1">
                  <c:v>2.4659</c:v>
                </c:pt>
                <c:pt idx="2">
                  <c:v>2.4659</c:v>
                </c:pt>
                <c:pt idx="3">
                  <c:v>2.4659</c:v>
                </c:pt>
              </c:numCache>
            </c:numRef>
          </c:val>
          <c:smooth val="0"/>
          <c:extLst>
            <c:ext xmlns:c16="http://schemas.microsoft.com/office/drawing/2014/chart" uri="{C3380CC4-5D6E-409C-BE32-E72D297353CC}">
              <c16:uniqueId val="{00000003-6309-AB43-B072-5C381869A04B}"/>
            </c:ext>
          </c:extLst>
        </c:ser>
        <c:ser>
          <c:idx val="2"/>
          <c:order val="2"/>
          <c:tx>
            <c:strRef>
              <c:f>Sheet1!$D$1</c:f>
              <c:strCache>
                <c:ptCount val="1"/>
                <c:pt idx="0">
                  <c:v>Max value</c:v>
                </c:pt>
              </c:strCache>
            </c:strRef>
          </c:tx>
          <c:spPr>
            <a:ln w="38100" cap="sq">
              <a:solidFill>
                <a:srgbClr val="AA6EBC"/>
              </a:solidFill>
              <a:prstDash val="sysDash"/>
              <a:round/>
            </a:ln>
            <a:effectLst/>
          </c:spPr>
          <c:marker>
            <c:symbol val="none"/>
          </c:marker>
          <c:cat>
            <c:strRef>
              <c:f>Sheet1!$A$2:$A$5</c:f>
              <c:strCache>
                <c:ptCount val="3"/>
                <c:pt idx="1">
                  <c:v>Top Performer Group</c:v>
                </c:pt>
                <c:pt idx="2">
                  <c:v>Comparison Group</c:v>
                </c:pt>
              </c:strCache>
            </c:strRef>
          </c:cat>
          <c:val>
            <c:numRef>
              <c:f>Sheet1!$D$2:$D$5</c:f>
              <c:numCache>
                <c:formatCode>General</c:formatCode>
                <c:ptCount val="4"/>
                <c:pt idx="0">
                  <c:v>6.6666999999999996</c:v>
                </c:pt>
                <c:pt idx="1">
                  <c:v>6.6666999999999996</c:v>
                </c:pt>
                <c:pt idx="2">
                  <c:v>6.6666999999999996</c:v>
                </c:pt>
                <c:pt idx="3">
                  <c:v>6.6666999999999996</c:v>
                </c:pt>
              </c:numCache>
            </c:numRef>
          </c:val>
          <c:smooth val="0"/>
          <c:extLst>
            <c:ext xmlns:c16="http://schemas.microsoft.com/office/drawing/2014/chart" uri="{C3380CC4-5D6E-409C-BE32-E72D297353CC}">
              <c16:uniqueId val="{00000004-6309-AB43-B072-5C381869A04B}"/>
            </c:ext>
          </c:extLst>
        </c:ser>
        <c:ser>
          <c:idx val="3"/>
          <c:order val="3"/>
          <c:tx>
            <c:strRef>
              <c:f>Sheet1!$E$1</c:f>
              <c:strCache>
                <c:ptCount val="1"/>
                <c:pt idx="0">
                  <c:v>LabelPosition</c:v>
                </c:pt>
              </c:strCache>
            </c:strRef>
          </c:tx>
          <c:spPr>
            <a:ln w="28575" cap="rnd">
              <a:solidFill>
                <a:schemeClr val="accent4"/>
              </a:solidFill>
              <a:round/>
            </a:ln>
            <a:effectLst/>
          </c:spPr>
          <c:marker>
            <c:symbol val="none"/>
          </c:marker>
          <c:dLbls>
            <c:dLbl>
              <c:idx val="0"/>
              <c:tx>
                <c:rich>
                  <a:bodyPr/>
                  <a:lstStyle/>
                  <a:p>
                    <a:endParaRPr lang="en-US"/>
                  </a:p>
                </c:rich>
              </c:tx>
              <c:dLblPos val="r"/>
              <c:showLegendKey val="0"/>
              <c:showVal val="0"/>
              <c:showCatName val="0"/>
              <c:showSerName val="0"/>
              <c:showPercent val="0"/>
              <c:showBubbleSize val="0"/>
              <c:separator>, </c:separator>
              <c:extLst>
                <c:ext xmlns:c15="http://schemas.microsoft.com/office/drawing/2012/chart" uri="{CE6537A1-D6FC-4f65-9D91-7224C49458BB}">
                  <c15:xForSave val="1"/>
                  <c15:showDataLabelsRange val="1"/>
                </c:ext>
                <c:ext xmlns:c16="http://schemas.microsoft.com/office/drawing/2014/chart" uri="{C3380CC4-5D6E-409C-BE32-E72D297353CC}">
                  <c16:uniqueId val="{00000005-6309-AB43-B072-5C381869A04B}"/>
                </c:ext>
              </c:extLst>
            </c:dLbl>
            <c:dLbl>
              <c:idx val="1"/>
              <c:tx>
                <c:rich>
                  <a:bodyPr/>
                  <a:lstStyle/>
                  <a:p>
                    <a:fld id="{FC28E395-325A-9B41-9B16-7997B540CD69}" type="CELLRANGE">
                      <a:rPr lang="en-US"/>
                      <a:pPr/>
                      <a:t>[CELLRANGE]</a:t>
                    </a:fld>
                    <a:endParaRPr lang="en-US"/>
                  </a:p>
                </c:rich>
              </c:tx>
              <c:dLblPos val="r"/>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309-AB43-B072-5C381869A04B}"/>
                </c:ext>
              </c:extLst>
            </c:dLbl>
            <c:dLbl>
              <c:idx val="2"/>
              <c:tx>
                <c:rich>
                  <a:bodyPr/>
                  <a:lstStyle/>
                  <a:p>
                    <a:endParaRPr lang="en-US"/>
                  </a:p>
                </c:rich>
              </c:tx>
              <c:dLblPos val="r"/>
              <c:showLegendKey val="0"/>
              <c:showVal val="0"/>
              <c:showCatName val="0"/>
              <c:showSerName val="0"/>
              <c:showPercent val="0"/>
              <c:showBubbleSize val="0"/>
              <c:separator>, </c:separator>
              <c:extLst>
                <c:ext xmlns:c15="http://schemas.microsoft.com/office/drawing/2012/chart" uri="{CE6537A1-D6FC-4f65-9D91-7224C49458BB}">
                  <c15:xForSave val="1"/>
                  <c15:showDataLabelsRange val="1"/>
                </c:ext>
                <c:ext xmlns:c16="http://schemas.microsoft.com/office/drawing/2014/chart" uri="{C3380CC4-5D6E-409C-BE32-E72D297353CC}">
                  <c16:uniqueId val="{00000007-6309-AB43-B072-5C381869A04B}"/>
                </c:ext>
              </c:extLst>
            </c:dLbl>
            <c:dLbl>
              <c:idx val="3"/>
              <c:tx>
                <c:rich>
                  <a:bodyPr/>
                  <a:lstStyle/>
                  <a:p>
                    <a:endParaRPr lang="en-US"/>
                  </a:p>
                </c:rich>
              </c:tx>
              <c:dLblPos val="r"/>
              <c:showLegendKey val="0"/>
              <c:showVal val="0"/>
              <c:showCatName val="0"/>
              <c:showSerName val="0"/>
              <c:showPercent val="0"/>
              <c:showBubbleSize val="0"/>
              <c:separator>, </c:separator>
              <c:extLst>
                <c:ext xmlns:c15="http://schemas.microsoft.com/office/drawing/2012/chart" uri="{CE6537A1-D6FC-4f65-9D91-7224C49458BB}">
                  <c15:xForSave val="1"/>
                  <c15:showDataLabelsRange val="1"/>
                </c:ext>
                <c:ext xmlns:c16="http://schemas.microsoft.com/office/drawing/2014/chart" uri="{C3380CC4-5D6E-409C-BE32-E72D297353CC}">
                  <c16:uniqueId val="{00000008-6309-AB43-B072-5C381869A04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r"/>
            <c:showLegendKey val="0"/>
            <c:showVal val="0"/>
            <c:showCatName val="0"/>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Top Performer Group</c:v>
                </c:pt>
                <c:pt idx="2">
                  <c:v>Comparison Group</c:v>
                </c:pt>
              </c:strCache>
            </c:strRef>
          </c:cat>
          <c:val>
            <c:numRef>
              <c:f>Sheet1!$E$2:$E$5</c:f>
              <c:numCache>
                <c:formatCode>General</c:formatCode>
                <c:ptCount val="4"/>
                <c:pt idx="1">
                  <c:v>4.5663</c:v>
                </c:pt>
              </c:numCache>
            </c:numRef>
          </c:val>
          <c:smooth val="0"/>
          <c:extLst>
            <c:ext xmlns:c15="http://schemas.microsoft.com/office/drawing/2012/chart" uri="{02D57815-91ED-43cb-92C2-25804820EDAC}">
              <c15:datalabelsRange>
                <c15:f>Sheet1!$H$2:$H$5</c15:f>
                <c15:dlblRangeCache>
                  <c:ptCount val="4"/>
                  <c:pt idx="1">
                    <c:v>2.7x</c:v>
                  </c:pt>
                </c15:dlblRangeCache>
              </c15:datalabelsRange>
            </c:ext>
            <c:ext xmlns:c16="http://schemas.microsoft.com/office/drawing/2014/chart" uri="{C3380CC4-5D6E-409C-BE32-E72D297353CC}">
              <c16:uniqueId val="{00000009-6309-AB43-B072-5C381869A04B}"/>
            </c:ext>
          </c:extLst>
        </c:ser>
        <c:dLbls>
          <c:showLegendKey val="0"/>
          <c:showVal val="0"/>
          <c:showCatName val="0"/>
          <c:showSerName val="0"/>
          <c:showPercent val="0"/>
          <c:showBubbleSize val="0"/>
        </c:dLbls>
        <c:marker val="1"/>
        <c:smooth val="0"/>
        <c:axId val="510598560"/>
        <c:axId val="771161696"/>
      </c:lineChart>
      <c:catAx>
        <c:axId val="510598560"/>
        <c:scaling>
          <c:orientation val="minMax"/>
        </c:scaling>
        <c:delete val="0"/>
        <c:axPos val="b"/>
        <c:numFmt formatCode="General" sourceLinked="1"/>
        <c:majorTickMark val="none"/>
        <c:minorTickMark val="none"/>
        <c:tickLblPos val="nextTo"/>
        <c:spPr>
          <a:noFill/>
          <a:ln w="28575" cap="flat" cmpd="sng" algn="ctr">
            <a:solidFill>
              <a:schemeClr val="bg1">
                <a:lumMod val="7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771161696"/>
        <c:crosses val="autoZero"/>
        <c:auto val="1"/>
        <c:lblAlgn val="ctr"/>
        <c:lblOffset val="100"/>
        <c:noMultiLvlLbl val="0"/>
      </c:catAx>
      <c:valAx>
        <c:axId val="771161696"/>
        <c:scaling>
          <c:orientation val="minMax"/>
        </c:scaling>
        <c:delete val="1"/>
        <c:axPos val="l"/>
        <c:numFmt formatCode="&quot;$&quot;#,##0.00" sourceLinked="1"/>
        <c:majorTickMark val="out"/>
        <c:minorTickMark val="none"/>
        <c:tickLblPos val="nextTo"/>
        <c:crossAx val="51059856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solidFill>
              <a:schemeClr val="accent1"/>
            </a:solidFill>
          </c:spPr>
          <c:dPt>
            <c:idx val="0"/>
            <c:bubble3D val="0"/>
            <c:spPr>
              <a:solidFill>
                <a:srgbClr val="FFFFFF"/>
              </a:solidFill>
              <a:ln w="19050">
                <a:noFill/>
              </a:ln>
              <a:effectLst/>
            </c:spPr>
            <c:extLst>
              <c:ext xmlns:c16="http://schemas.microsoft.com/office/drawing/2014/chart" uri="{C3380CC4-5D6E-409C-BE32-E72D297353CC}">
                <c16:uniqueId val="{00000001-876B-8E4C-8877-A56C0108D018}"/>
              </c:ext>
            </c:extLst>
          </c:dPt>
          <c:dPt>
            <c:idx val="1"/>
            <c:bubble3D val="0"/>
            <c:spPr>
              <a:solidFill>
                <a:srgbClr val="62BA45"/>
              </a:solidFill>
              <a:ln w="19050">
                <a:noFill/>
              </a:ln>
              <a:effectLst/>
            </c:spPr>
            <c:extLst>
              <c:ext xmlns:c16="http://schemas.microsoft.com/office/drawing/2014/chart" uri="{C3380CC4-5D6E-409C-BE32-E72D297353CC}">
                <c16:uniqueId val="{00000003-876B-8E4C-8877-A56C0108D018}"/>
              </c:ext>
            </c:extLst>
          </c:dPt>
          <c:cat>
            <c:strRef>
              <c:f>Sheet1!$A$2:$A$3</c:f>
              <c:strCache>
                <c:ptCount val="2"/>
                <c:pt idx="0">
                  <c:v>1st Qtr</c:v>
                </c:pt>
                <c:pt idx="1">
                  <c:v>2nd Qtr</c:v>
                </c:pt>
              </c:strCache>
            </c:strRef>
          </c:cat>
          <c:val>
            <c:numRef>
              <c:f>Sheet1!$B$2:$B$3</c:f>
              <c:numCache>
                <c:formatCode>General</c:formatCode>
                <c:ptCount val="2"/>
                <c:pt idx="0">
                  <c:v>0.53</c:v>
                </c:pt>
                <c:pt idx="1">
                  <c:v>0.47</c:v>
                </c:pt>
              </c:numCache>
            </c:numRef>
          </c:val>
          <c:extLst>
            <c:ext xmlns:c16="http://schemas.microsoft.com/office/drawing/2014/chart" uri="{C3380CC4-5D6E-409C-BE32-E72D297353CC}">
              <c16:uniqueId val="{00000004-876B-8E4C-8877-A56C0108D018}"/>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solidFill>
              <a:schemeClr val="accent1"/>
            </a:solidFill>
          </c:spPr>
          <c:dPt>
            <c:idx val="0"/>
            <c:bubble3D val="0"/>
            <c:spPr>
              <a:solidFill>
                <a:schemeClr val="accent2"/>
              </a:solidFill>
              <a:ln w="19050">
                <a:noFill/>
              </a:ln>
              <a:effectLst/>
            </c:spPr>
            <c:extLst>
              <c:ext xmlns:c16="http://schemas.microsoft.com/office/drawing/2014/chart" uri="{C3380CC4-5D6E-409C-BE32-E72D297353CC}">
                <c16:uniqueId val="{00000001-90F0-F549-8ED1-642B87EE1C0F}"/>
              </c:ext>
            </c:extLst>
          </c:dPt>
          <c:dPt>
            <c:idx val="1"/>
            <c:bubble3D val="0"/>
            <c:spPr>
              <a:solidFill>
                <a:srgbClr val="FFFFFF"/>
              </a:solidFill>
              <a:ln w="19050">
                <a:noFill/>
              </a:ln>
              <a:effectLst/>
            </c:spPr>
            <c:extLst>
              <c:ext xmlns:c16="http://schemas.microsoft.com/office/drawing/2014/chart" uri="{C3380CC4-5D6E-409C-BE32-E72D297353CC}">
                <c16:uniqueId val="{00000003-90F0-F549-8ED1-642B87EE1C0F}"/>
              </c:ext>
            </c:extLst>
          </c:dPt>
          <c:cat>
            <c:strRef>
              <c:f>Sheet1!$A$2:$A$3</c:f>
              <c:strCache>
                <c:ptCount val="2"/>
                <c:pt idx="0">
                  <c:v>1st Qtr</c:v>
                </c:pt>
                <c:pt idx="1">
                  <c:v>2nd Qtr</c:v>
                </c:pt>
              </c:strCache>
            </c:strRef>
          </c:cat>
          <c:val>
            <c:numRef>
              <c:f>Sheet1!$B$2:$B$3</c:f>
              <c:numCache>
                <c:formatCode>General</c:formatCode>
                <c:ptCount val="2"/>
                <c:pt idx="0">
                  <c:v>0.73</c:v>
                </c:pt>
                <c:pt idx="1">
                  <c:v>0.27</c:v>
                </c:pt>
              </c:numCache>
            </c:numRef>
          </c:val>
          <c:extLst>
            <c:ext xmlns:c16="http://schemas.microsoft.com/office/drawing/2014/chart" uri="{C3380CC4-5D6E-409C-BE32-E72D297353CC}">
              <c16:uniqueId val="{00000004-90F0-F549-8ED1-642B87EE1C0F}"/>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accent2"/>
            </a:solidFill>
            <a:ln>
              <a:noFill/>
            </a:ln>
          </c:spPr>
          <c:dPt>
            <c:idx val="0"/>
            <c:bubble3D val="0"/>
            <c:spPr>
              <a:solidFill>
                <a:schemeClr val="accent2"/>
              </a:solidFill>
              <a:ln w="19050">
                <a:noFill/>
              </a:ln>
              <a:effectLst/>
            </c:spPr>
            <c:extLst>
              <c:ext xmlns:c16="http://schemas.microsoft.com/office/drawing/2014/chart" uri="{C3380CC4-5D6E-409C-BE32-E72D297353CC}">
                <c16:uniqueId val="{00000001-786A-6244-A9A8-27596F52D384}"/>
              </c:ext>
            </c:extLst>
          </c:dPt>
          <c:dPt>
            <c:idx val="1"/>
            <c:bubble3D val="0"/>
            <c:spPr>
              <a:solidFill>
                <a:schemeClr val="bg1"/>
              </a:solidFill>
              <a:ln w="19050">
                <a:noFill/>
              </a:ln>
              <a:effectLst/>
            </c:spPr>
            <c:extLst>
              <c:ext xmlns:c16="http://schemas.microsoft.com/office/drawing/2014/chart" uri="{C3380CC4-5D6E-409C-BE32-E72D297353CC}">
                <c16:uniqueId val="{00000003-786A-6244-A9A8-27596F52D384}"/>
              </c:ext>
            </c:extLst>
          </c:dPt>
          <c:dPt>
            <c:idx val="2"/>
            <c:bubble3D val="0"/>
            <c:spPr>
              <a:solidFill>
                <a:schemeClr val="accent2"/>
              </a:solidFill>
              <a:ln w="19050">
                <a:noFill/>
              </a:ln>
              <a:effectLst/>
            </c:spPr>
            <c:extLst>
              <c:ext xmlns:c16="http://schemas.microsoft.com/office/drawing/2014/chart" uri="{C3380CC4-5D6E-409C-BE32-E72D297353CC}">
                <c16:uniqueId val="{00000005-786A-6244-A9A8-27596F52D384}"/>
              </c:ext>
            </c:extLst>
          </c:dPt>
          <c:dPt>
            <c:idx val="3"/>
            <c:bubble3D val="0"/>
            <c:spPr>
              <a:solidFill>
                <a:schemeClr val="accent2"/>
              </a:solidFill>
              <a:ln w="19050">
                <a:noFill/>
              </a:ln>
              <a:effectLst/>
            </c:spPr>
            <c:extLst>
              <c:ext xmlns:c16="http://schemas.microsoft.com/office/drawing/2014/chart" uri="{C3380CC4-5D6E-409C-BE32-E72D297353CC}">
                <c16:uniqueId val="{00000007-786A-6244-A9A8-27596F52D384}"/>
              </c:ext>
            </c:extLst>
          </c:dPt>
          <c:cat>
            <c:strRef>
              <c:f>Sheet1!$A$2:$A$5</c:f>
              <c:strCache>
                <c:ptCount val="2"/>
                <c:pt idx="0">
                  <c:v>1st Qtr</c:v>
                </c:pt>
                <c:pt idx="1">
                  <c:v>2nd Qtr</c:v>
                </c:pt>
              </c:strCache>
            </c:strRef>
          </c:cat>
          <c:val>
            <c:numRef>
              <c:f>Sheet1!$B$2:$B$5</c:f>
              <c:numCache>
                <c:formatCode>General</c:formatCode>
                <c:ptCount val="4"/>
                <c:pt idx="0">
                  <c:v>82</c:v>
                </c:pt>
                <c:pt idx="1">
                  <c:v>60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6="http://schemas.microsoft.com/office/drawing/2014/chart" uri="{C3380CC4-5D6E-409C-BE32-E72D297353CC}">
              <c16:uniqueId val="{00000008-786A-6244-A9A8-27596F52D38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681830950748901"/>
          <c:y val="0.22307403838154299"/>
          <c:w val="0.468585599488959"/>
          <c:h val="0.63735053003408504"/>
        </c:manualLayout>
      </c:layout>
      <c:pieChart>
        <c:varyColors val="1"/>
        <c:ser>
          <c:idx val="0"/>
          <c:order val="0"/>
          <c:dPt>
            <c:idx val="0"/>
            <c:bubble3D val="0"/>
            <c:spPr>
              <a:solidFill>
                <a:srgbClr val="9055A3"/>
              </a:solidFill>
              <a:ln w="19050">
                <a:solidFill>
                  <a:schemeClr val="lt1"/>
                </a:solidFill>
              </a:ln>
              <a:effectLst/>
            </c:spPr>
            <c:extLst>
              <c:ext xmlns:c16="http://schemas.microsoft.com/office/drawing/2014/chart" uri="{C3380CC4-5D6E-409C-BE32-E72D297353CC}">
                <c16:uniqueId val="{00000001-9F4B-B649-9EA9-71BFA1C7D30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F4B-B649-9EA9-71BFA1C7D30B}"/>
              </c:ext>
            </c:extLst>
          </c:dPt>
          <c:dPt>
            <c:idx val="2"/>
            <c:bubble3D val="0"/>
            <c:spPr>
              <a:solidFill>
                <a:srgbClr val="1B8497"/>
              </a:solidFill>
              <a:ln w="19050">
                <a:solidFill>
                  <a:schemeClr val="lt1"/>
                </a:solidFill>
              </a:ln>
              <a:effectLst/>
            </c:spPr>
            <c:extLst>
              <c:ext xmlns:c16="http://schemas.microsoft.com/office/drawing/2014/chart" uri="{C3380CC4-5D6E-409C-BE32-E72D297353CC}">
                <c16:uniqueId val="{00000005-9F4B-B649-9EA9-71BFA1C7D30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F4B-B649-9EA9-71BFA1C7D30B}"/>
              </c:ext>
            </c:extLst>
          </c:dPt>
          <c:dPt>
            <c:idx val="4"/>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9-9F4B-B649-9EA9-71BFA1C7D30B}"/>
              </c:ext>
            </c:extLst>
          </c:dPt>
          <c:dLbls>
            <c:dLbl>
              <c:idx val="0"/>
              <c:layout>
                <c:manualLayout>
                  <c:x val="8.6209501267798701E-3"/>
                  <c:y val="0.13728098737200609"/>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7603780479085138"/>
                      <c:h val="0.27411995555450486"/>
                    </c:manualLayout>
                  </c15:layout>
                </c:ext>
                <c:ext xmlns:c16="http://schemas.microsoft.com/office/drawing/2014/chart" uri="{C3380CC4-5D6E-409C-BE32-E72D297353CC}">
                  <c16:uniqueId val="{00000001-9F4B-B649-9EA9-71BFA1C7D30B}"/>
                </c:ext>
              </c:extLst>
            </c:dLbl>
            <c:dLbl>
              <c:idx val="1"/>
              <c:layout>
                <c:manualLayout>
                  <c:x val="7.9541246921524811E-2"/>
                  <c:y val="-8.8342466247381263E-2"/>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8979975907055811"/>
                      <c:h val="0.2745531391362262"/>
                    </c:manualLayout>
                  </c15:layout>
                </c:ext>
                <c:ext xmlns:c16="http://schemas.microsoft.com/office/drawing/2014/chart" uri="{C3380CC4-5D6E-409C-BE32-E72D297353CC}">
                  <c16:uniqueId val="{00000003-9F4B-B649-9EA9-71BFA1C7D30B}"/>
                </c:ext>
              </c:extLst>
            </c:dLbl>
            <c:dLbl>
              <c:idx val="2"/>
              <c:layout>
                <c:manualLayout>
                  <c:x val="1.7397318437336409E-2"/>
                  <c:y val="8.1831740244776005E-2"/>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3235540902361271"/>
                      <c:h val="0.211935425557497"/>
                    </c:manualLayout>
                  </c15:layout>
                </c:ext>
                <c:ext xmlns:c16="http://schemas.microsoft.com/office/drawing/2014/chart" uri="{C3380CC4-5D6E-409C-BE32-E72D297353CC}">
                  <c16:uniqueId val="{00000005-9F4B-B649-9EA9-71BFA1C7D30B}"/>
                </c:ext>
              </c:extLst>
            </c:dLbl>
            <c:dLbl>
              <c:idx val="3"/>
              <c:layout>
                <c:manualLayout>
                  <c:x val="1.1566458204124795E-2"/>
                  <c:y val="4.8563004362907891E-2"/>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5908604078685099"/>
                      <c:h val="0.22910181748452157"/>
                    </c:manualLayout>
                  </c15:layout>
                </c:ext>
                <c:ext xmlns:c16="http://schemas.microsoft.com/office/drawing/2014/chart" uri="{C3380CC4-5D6E-409C-BE32-E72D297353CC}">
                  <c16:uniqueId val="{00000007-9F4B-B649-9EA9-71BFA1C7D30B}"/>
                </c:ext>
              </c:extLst>
            </c:dLbl>
            <c:dLbl>
              <c:idx val="4"/>
              <c:layout>
                <c:manualLayout>
                  <c:x val="6.5386828450511608E-2"/>
                  <c:y val="5.2613268127734425E-3"/>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17557747153952941"/>
                      <c:h val="0.15494312853588488"/>
                    </c:manualLayout>
                  </c15:layout>
                </c:ext>
                <c:ext xmlns:c16="http://schemas.microsoft.com/office/drawing/2014/chart" uri="{C3380CC4-5D6E-409C-BE32-E72D297353CC}">
                  <c16:uniqueId val="{00000009-9F4B-B649-9EA9-71BFA1C7D30B}"/>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'Survey Summary'!$G$472:$G$476</c:f>
              <c:strCache>
                <c:ptCount val="5"/>
                <c:pt idx="0">
                  <c:v>Additional training opportunities</c:v>
                </c:pt>
                <c:pt idx="1">
                  <c:v>Upward career potential</c:v>
                </c:pt>
                <c:pt idx="2">
                  <c:v>Monetary incentives</c:v>
                </c:pt>
                <c:pt idx="3">
                  <c:v>Recognition programs</c:v>
                </c:pt>
                <c:pt idx="4">
                  <c:v>Other</c:v>
                </c:pt>
              </c:strCache>
            </c:strRef>
          </c:cat>
          <c:val>
            <c:numRef>
              <c:f>'Survey Summary'!$H$472:$H$476</c:f>
              <c:numCache>
                <c:formatCode>0%</c:formatCode>
                <c:ptCount val="5"/>
                <c:pt idx="0">
                  <c:v>0.23749999999999999</c:v>
                </c:pt>
                <c:pt idx="1">
                  <c:v>0.4</c:v>
                </c:pt>
                <c:pt idx="2">
                  <c:v>0.26250000000000001</c:v>
                </c:pt>
                <c:pt idx="3">
                  <c:v>6.25E-2</c:v>
                </c:pt>
                <c:pt idx="4">
                  <c:v>3.7499999999999999E-2</c:v>
                </c:pt>
              </c:numCache>
            </c:numRef>
          </c:val>
          <c:extLst>
            <c:ext xmlns:c16="http://schemas.microsoft.com/office/drawing/2014/chart" uri="{C3380CC4-5D6E-409C-BE32-E72D297353CC}">
              <c16:uniqueId val="{0000000A-9F4B-B649-9EA9-71BFA1C7D30B}"/>
            </c:ext>
          </c:extLst>
        </c:ser>
        <c:dLbls>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'Survey Summary'!$K$285</c:f>
              <c:strCache>
                <c:ptCount val="1"/>
                <c:pt idx="0">
                  <c:v>Rank Score</c:v>
                </c:pt>
              </c:strCache>
            </c:strRef>
          </c:tx>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06A0-41DF-BFE7-4DF9AECF0408}"/>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3-06A0-41DF-BFE7-4DF9AECF0408}"/>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06A0-41DF-BFE7-4DF9AECF0408}"/>
              </c:ext>
            </c:extLst>
          </c:dPt>
          <c:dPt>
            <c:idx val="3"/>
            <c:invertIfNegative val="0"/>
            <c:bubble3D val="0"/>
            <c:spPr>
              <a:solidFill>
                <a:srgbClr val="A05EB5"/>
              </a:solidFill>
              <a:ln>
                <a:noFill/>
              </a:ln>
              <a:effectLst/>
            </c:spPr>
            <c:extLst>
              <c:ext xmlns:c16="http://schemas.microsoft.com/office/drawing/2014/chart" uri="{C3380CC4-5D6E-409C-BE32-E72D297353CC}">
                <c16:uniqueId val="{00000007-06A0-41DF-BFE7-4DF9AECF0408}"/>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9-06A0-41DF-BFE7-4DF9AECF0408}"/>
              </c:ext>
            </c:extLst>
          </c:dPt>
          <c:dPt>
            <c:idx val="5"/>
            <c:invertIfNegative val="0"/>
            <c:bubble3D val="0"/>
            <c:spPr>
              <a:solidFill>
                <a:schemeClr val="bg1"/>
              </a:solidFill>
              <a:ln>
                <a:noFill/>
              </a:ln>
              <a:effectLst/>
            </c:spPr>
            <c:extLst>
              <c:ext xmlns:c16="http://schemas.microsoft.com/office/drawing/2014/chart" uri="{C3380CC4-5D6E-409C-BE32-E72D297353CC}">
                <c16:uniqueId val="{0000000B-06A0-41DF-BFE7-4DF9AECF0408}"/>
              </c:ext>
            </c:extLst>
          </c:dPt>
          <c:cat>
            <c:strRef>
              <c:f>'Survey Summary'!$J$286:$J$291</c:f>
              <c:strCache>
                <c:ptCount val="6"/>
                <c:pt idx="0">
                  <c:v>Other</c:v>
                </c:pt>
                <c:pt idx="1">
                  <c:v>Affinity clubs</c:v>
                </c:pt>
                <c:pt idx="2">
                  <c:v>Corporate volunteering opportunities</c:v>
                </c:pt>
                <c:pt idx="3">
                  <c:v>Events focused on building culture</c:v>
                </c:pt>
                <c:pt idx="4">
                  <c:v>Award and recognition programs</c:v>
                </c:pt>
                <c:pt idx="5">
                  <c:v>Regular communications</c:v>
                </c:pt>
              </c:strCache>
            </c:strRef>
          </c:cat>
          <c:val>
            <c:numRef>
              <c:f>'Survey Summary'!$K$286:$K$291</c:f>
              <c:numCache>
                <c:formatCode>General</c:formatCode>
                <c:ptCount val="6"/>
                <c:pt idx="0">
                  <c:v>2</c:v>
                </c:pt>
                <c:pt idx="1">
                  <c:v>60</c:v>
                </c:pt>
                <c:pt idx="2">
                  <c:v>127</c:v>
                </c:pt>
                <c:pt idx="3">
                  <c:v>247</c:v>
                </c:pt>
                <c:pt idx="4">
                  <c:v>287</c:v>
                </c:pt>
                <c:pt idx="5">
                  <c:v>421</c:v>
                </c:pt>
              </c:numCache>
            </c:numRef>
          </c:val>
          <c:extLst>
            <c:ext xmlns:c16="http://schemas.microsoft.com/office/drawing/2014/chart" uri="{C3380CC4-5D6E-409C-BE32-E72D297353CC}">
              <c16:uniqueId val="{0000000C-06A0-41DF-BFE7-4DF9AECF0408}"/>
            </c:ext>
          </c:extLst>
        </c:ser>
        <c:dLbls>
          <c:showLegendKey val="0"/>
          <c:showVal val="0"/>
          <c:showCatName val="0"/>
          <c:showSerName val="0"/>
          <c:showPercent val="0"/>
          <c:showBubbleSize val="0"/>
        </c:dLbls>
        <c:gapWidth val="17"/>
        <c:axId val="845934488"/>
        <c:axId val="845932920"/>
      </c:barChart>
      <c:catAx>
        <c:axId val="845934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845932920"/>
        <c:crosses val="autoZero"/>
        <c:auto val="1"/>
        <c:lblAlgn val="ctr"/>
        <c:lblOffset val="100"/>
        <c:noMultiLvlLbl val="0"/>
      </c:catAx>
      <c:valAx>
        <c:axId val="845932920"/>
        <c:scaling>
          <c:orientation val="minMax"/>
        </c:scaling>
        <c:delete val="1"/>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dirty="0">
                    <a:solidFill>
                      <a:schemeClr val="bg1"/>
                    </a:solidFill>
                  </a:rPr>
                  <a:t>Popularity</a:t>
                </a:r>
                <a:r>
                  <a:rPr lang="en-US" sz="1200" baseline="0" dirty="0">
                    <a:solidFill>
                      <a:schemeClr val="bg1"/>
                    </a:solidFill>
                  </a:rPr>
                  <a:t> of Choice</a:t>
                </a:r>
                <a:endParaRPr lang="en-US" sz="1200" dirty="0">
                  <a:solidFill>
                    <a:schemeClr val="bg1"/>
                  </a:solidFill>
                </a:endParaRPr>
              </a:p>
            </c:rich>
          </c:tx>
          <c:layout>
            <c:manualLayout>
              <c:xMode val="edge"/>
              <c:yMode val="edge"/>
              <c:x val="0.407433083797407"/>
              <c:y val="0.86211138714399604"/>
            </c:manualLayout>
          </c:layout>
          <c:overlay val="0"/>
          <c:spPr>
            <a:noFill/>
            <a:ln>
              <a:noFill/>
            </a:ln>
            <a:effectLst/>
          </c:spPr>
        </c:title>
        <c:numFmt formatCode="General" sourceLinked="1"/>
        <c:majorTickMark val="none"/>
        <c:minorTickMark val="none"/>
        <c:tickLblPos val="nextTo"/>
        <c:crossAx val="8459344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'Top Performance Analysis'!$G$229</c:f>
              <c:strCache>
                <c:ptCount val="1"/>
                <c:pt idx="0">
                  <c:v>Top-Performer Group</c:v>
                </c:pt>
              </c:strCache>
            </c:strRef>
          </c:tx>
          <c:spPr>
            <a:solidFill>
              <a:schemeClr val="accent2"/>
            </a:solidFill>
            <a:ln>
              <a:noFill/>
            </a:ln>
            <a:effectLst/>
          </c:spPr>
          <c:invertIfNegative val="0"/>
          <c:dPt>
            <c:idx val="0"/>
            <c:invertIfNegative val="0"/>
            <c:bubble3D val="0"/>
            <c:spPr>
              <a:solidFill>
                <a:srgbClr val="25BCD6">
                  <a:lumMod val="20000"/>
                  <a:lumOff val="80000"/>
                </a:srgbClr>
              </a:solidFill>
              <a:ln>
                <a:noFill/>
              </a:ln>
              <a:effectLst/>
            </c:spPr>
            <c:extLst>
              <c:ext xmlns:c16="http://schemas.microsoft.com/office/drawing/2014/chart" uri="{C3380CC4-5D6E-409C-BE32-E72D297353CC}">
                <c16:uniqueId val="{00000001-56C8-154F-AC10-D85E2AA06AE0}"/>
              </c:ext>
            </c:extLst>
          </c:dPt>
          <c:dPt>
            <c:idx val="1"/>
            <c:invertIfNegative val="0"/>
            <c:bubble3D val="0"/>
            <c:spPr>
              <a:solidFill>
                <a:srgbClr val="25BCD6">
                  <a:lumMod val="60000"/>
                  <a:lumOff val="40000"/>
                </a:srgbClr>
              </a:solidFill>
              <a:ln>
                <a:noFill/>
              </a:ln>
              <a:effectLst/>
            </c:spPr>
            <c:extLst>
              <c:ext xmlns:c16="http://schemas.microsoft.com/office/drawing/2014/chart" uri="{C3380CC4-5D6E-409C-BE32-E72D297353CC}">
                <c16:uniqueId val="{00000003-56C8-154F-AC10-D85E2AA06AE0}"/>
              </c:ext>
            </c:extLst>
          </c:dPt>
          <c:dPt>
            <c:idx val="2"/>
            <c:invertIfNegative val="0"/>
            <c:bubble3D val="0"/>
            <c:spPr>
              <a:solidFill>
                <a:srgbClr val="25BCD6"/>
              </a:solidFill>
              <a:ln>
                <a:noFill/>
              </a:ln>
              <a:effectLst/>
            </c:spPr>
            <c:extLst>
              <c:ext xmlns:c16="http://schemas.microsoft.com/office/drawing/2014/chart" uri="{C3380CC4-5D6E-409C-BE32-E72D297353CC}">
                <c16:uniqueId val="{00000005-56C8-154F-AC10-D85E2AA06AE0}"/>
              </c:ext>
            </c:extLst>
          </c:dPt>
          <c:dPt>
            <c:idx val="3"/>
            <c:invertIfNegative val="0"/>
            <c:bubble3D val="0"/>
            <c:spPr>
              <a:solidFill>
                <a:srgbClr val="25BCD6">
                  <a:lumMod val="75000"/>
                </a:srgbClr>
              </a:solidFill>
              <a:ln>
                <a:noFill/>
              </a:ln>
              <a:effectLst/>
            </c:spPr>
            <c:extLst>
              <c:ext xmlns:c16="http://schemas.microsoft.com/office/drawing/2014/chart" uri="{C3380CC4-5D6E-409C-BE32-E72D297353CC}">
                <c16:uniqueId val="{00000007-56C8-154F-AC10-D85E2AA06AE0}"/>
              </c:ext>
            </c:extLst>
          </c:dPt>
          <c:dLbls>
            <c:dLbl>
              <c:idx val="0"/>
              <c:spPr>
                <a:noFill/>
                <a:ln>
                  <a:noFill/>
                </a:ln>
                <a:effectLst/>
              </c:spPr>
              <c:txPr>
                <a:bodyPr rot="0" spcFirstLastPara="1" vertOverflow="ellipsis" vert="horz" wrap="square" anchor="ctr" anchorCtr="1"/>
                <a:lstStyle/>
                <a:p>
                  <a:pPr>
                    <a:defRPr sz="2000" b="1"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56C8-154F-AC10-D85E2AA06AE0}"/>
                </c:ext>
              </c:extLst>
            </c:dLbl>
            <c:dLbl>
              <c:idx val="1"/>
              <c:spPr>
                <a:noFill/>
                <a:ln>
                  <a:noFill/>
                </a:ln>
                <a:effectLst/>
              </c:spPr>
              <c:txPr>
                <a:bodyPr rot="0" spcFirstLastPara="1" vertOverflow="ellipsis" vert="horz" wrap="square" anchor="ctr" anchorCtr="1"/>
                <a:lstStyle/>
                <a:p>
                  <a:pPr>
                    <a:defRPr sz="2000" b="1"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3-56C8-154F-AC10-D85E2AA06AE0}"/>
                </c:ext>
              </c:extLst>
            </c:dLbl>
            <c:dLbl>
              <c:idx val="4"/>
              <c:tx>
                <c:rich>
                  <a:bodyPr/>
                  <a:lstStyle/>
                  <a:p>
                    <a:fld id="{113BFC1C-35BC-4FAE-89D6-9BD15CF63DF2}" type="VALUE">
                      <a:rPr lang="en-US" b="1" i="0">
                        <a:solidFill>
                          <a:schemeClr val="bg1"/>
                        </a:solidFill>
                        <a:latin typeface="Arial" panose="020B0604020202020204" pitchFamily="34" charset="0"/>
                        <a:cs typeface="Arial" panose="020B0604020202020204" pitchFamily="34" charset="0"/>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56C8-154F-AC10-D85E2AA06AE0}"/>
                </c:ext>
              </c:extLst>
            </c:dLbl>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Performance Analysis'!$F$230:$F$234</c:f>
              <c:strCache>
                <c:ptCount val="5"/>
                <c:pt idx="0">
                  <c:v>Not using</c:v>
                </c:pt>
                <c:pt idx="1">
                  <c:v>Thinking about using</c:v>
                </c:pt>
                <c:pt idx="2">
                  <c:v>Conducting pilot to validate utility</c:v>
                </c:pt>
                <c:pt idx="3">
                  <c:v>Implemented</c:v>
                </c:pt>
                <c:pt idx="4">
                  <c:v>Not Sure</c:v>
                </c:pt>
              </c:strCache>
            </c:strRef>
          </c:cat>
          <c:val>
            <c:numRef>
              <c:f>'Top Performance Analysis'!$G$230:$G$234</c:f>
              <c:numCache>
                <c:formatCode>0%</c:formatCode>
                <c:ptCount val="5"/>
                <c:pt idx="0">
                  <c:v>0.13924050632911392</c:v>
                </c:pt>
                <c:pt idx="1">
                  <c:v>0.13924050632911392</c:v>
                </c:pt>
                <c:pt idx="2">
                  <c:v>0.39240506329113922</c:v>
                </c:pt>
                <c:pt idx="3">
                  <c:v>0.32911392405063289</c:v>
                </c:pt>
                <c:pt idx="4">
                  <c:v>0</c:v>
                </c:pt>
              </c:numCache>
            </c:numRef>
          </c:val>
          <c:extLst>
            <c:ext xmlns:c16="http://schemas.microsoft.com/office/drawing/2014/chart" uri="{C3380CC4-5D6E-409C-BE32-E72D297353CC}">
              <c16:uniqueId val="{00000009-56C8-154F-AC10-D85E2AA06AE0}"/>
            </c:ext>
          </c:extLst>
        </c:ser>
        <c:dLbls>
          <c:showLegendKey val="0"/>
          <c:showVal val="0"/>
          <c:showCatName val="0"/>
          <c:showSerName val="0"/>
          <c:showPercent val="0"/>
          <c:showBubbleSize val="0"/>
        </c:dLbls>
        <c:gapWidth val="10"/>
        <c:axId val="619678512"/>
        <c:axId val="619679496"/>
      </c:barChart>
      <c:catAx>
        <c:axId val="619678512"/>
        <c:scaling>
          <c:orientation val="maxMin"/>
        </c:scaling>
        <c:delete val="1"/>
        <c:axPos val="r"/>
        <c:numFmt formatCode="General" sourceLinked="1"/>
        <c:majorTickMark val="none"/>
        <c:minorTickMark val="none"/>
        <c:tickLblPos val="nextTo"/>
        <c:crossAx val="619679496"/>
        <c:crosses val="autoZero"/>
        <c:auto val="1"/>
        <c:lblAlgn val="ctr"/>
        <c:lblOffset val="100"/>
        <c:noMultiLvlLbl val="0"/>
      </c:catAx>
      <c:valAx>
        <c:axId val="619679496"/>
        <c:scaling>
          <c:orientation val="maxMin"/>
          <c:max val="0.65000000000000013"/>
          <c:min val="0"/>
        </c:scaling>
        <c:delete val="1"/>
        <c:axPos val="b"/>
        <c:numFmt formatCode="0%" sourceLinked="1"/>
        <c:majorTickMark val="out"/>
        <c:minorTickMark val="none"/>
        <c:tickLblPos val="nextTo"/>
        <c:crossAx val="619678512"/>
        <c:crosses val="max"/>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400" b="1">
          <a:solidFill>
            <a:schemeClr val="bg1"/>
          </a:solidFill>
          <a:latin typeface="Arial Narrow" panose="020B0606020202030204" pitchFamily="34" charset="0"/>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'Top Performance Analysis'!$H$229</c:f>
              <c:strCache>
                <c:ptCount val="1"/>
                <c:pt idx="0">
                  <c:v>Comparison Group</c:v>
                </c:pt>
              </c:strCache>
            </c:strRef>
          </c:tx>
          <c:spPr>
            <a:solidFill>
              <a:schemeClr val="accent1"/>
            </a:solidFill>
            <a:ln>
              <a:noFill/>
            </a:ln>
            <a:effectLst/>
          </c:spPr>
          <c:invertIfNegative val="0"/>
          <c:dPt>
            <c:idx val="0"/>
            <c:invertIfNegative val="0"/>
            <c:bubble3D val="0"/>
            <c:spPr>
              <a:solidFill>
                <a:srgbClr val="5F6062">
                  <a:lumMod val="20000"/>
                  <a:lumOff val="80000"/>
                </a:srgbClr>
              </a:solidFill>
              <a:ln>
                <a:noFill/>
              </a:ln>
              <a:effectLst/>
            </c:spPr>
            <c:extLst>
              <c:ext xmlns:c16="http://schemas.microsoft.com/office/drawing/2014/chart" uri="{C3380CC4-5D6E-409C-BE32-E72D297353CC}">
                <c16:uniqueId val="{00000001-0B31-634D-BEF6-ED84DEF50F8C}"/>
              </c:ext>
            </c:extLst>
          </c:dPt>
          <c:dPt>
            <c:idx val="1"/>
            <c:invertIfNegative val="0"/>
            <c:bubble3D val="0"/>
            <c:spPr>
              <a:solidFill>
                <a:srgbClr val="5F6062">
                  <a:lumMod val="40000"/>
                  <a:lumOff val="60000"/>
                </a:srgbClr>
              </a:solidFill>
              <a:ln>
                <a:noFill/>
              </a:ln>
              <a:effectLst/>
            </c:spPr>
            <c:extLst>
              <c:ext xmlns:c16="http://schemas.microsoft.com/office/drawing/2014/chart" uri="{C3380CC4-5D6E-409C-BE32-E72D297353CC}">
                <c16:uniqueId val="{00000003-0B31-634D-BEF6-ED84DEF50F8C}"/>
              </c:ext>
            </c:extLst>
          </c:dPt>
          <c:dPt>
            <c:idx val="2"/>
            <c:invertIfNegative val="0"/>
            <c:bubble3D val="0"/>
            <c:spPr>
              <a:solidFill>
                <a:srgbClr val="5E5F62">
                  <a:lumMod val="60000"/>
                  <a:lumOff val="40000"/>
                </a:srgbClr>
              </a:solidFill>
              <a:ln>
                <a:noFill/>
              </a:ln>
              <a:effectLst/>
            </c:spPr>
            <c:extLst>
              <c:ext xmlns:c16="http://schemas.microsoft.com/office/drawing/2014/chart" uri="{C3380CC4-5D6E-409C-BE32-E72D297353CC}">
                <c16:uniqueId val="{00000005-0B31-634D-BEF6-ED84DEF50F8C}"/>
              </c:ext>
            </c:extLst>
          </c:dPt>
          <c:dPt>
            <c:idx val="3"/>
            <c:invertIfNegative val="0"/>
            <c:bubble3D val="0"/>
            <c:spPr>
              <a:solidFill>
                <a:srgbClr val="5E5F62"/>
              </a:solidFill>
              <a:ln>
                <a:noFill/>
              </a:ln>
              <a:effectLst/>
            </c:spPr>
            <c:extLst>
              <c:ext xmlns:c16="http://schemas.microsoft.com/office/drawing/2014/chart" uri="{C3380CC4-5D6E-409C-BE32-E72D297353CC}">
                <c16:uniqueId val="{00000007-0B31-634D-BEF6-ED84DEF50F8C}"/>
              </c:ext>
            </c:extLst>
          </c:dPt>
          <c:dPt>
            <c:idx val="4"/>
            <c:invertIfNegative val="0"/>
            <c:bubble3D val="0"/>
            <c:spPr>
              <a:solidFill>
                <a:srgbClr val="5E5F62">
                  <a:lumMod val="50000"/>
                </a:srgbClr>
              </a:solidFill>
              <a:ln>
                <a:noFill/>
              </a:ln>
              <a:effectLst/>
            </c:spPr>
            <c:extLst>
              <c:ext xmlns:c16="http://schemas.microsoft.com/office/drawing/2014/chart" uri="{C3380CC4-5D6E-409C-BE32-E72D297353CC}">
                <c16:uniqueId val="{00000009-0B31-634D-BEF6-ED84DEF50F8C}"/>
              </c:ext>
            </c:extLst>
          </c:dPt>
          <c:dLbls>
            <c:dLbl>
              <c:idx val="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0B31-634D-BEF6-ED84DEF50F8C}"/>
                </c:ext>
              </c:extLst>
            </c:dLbl>
            <c:dLbl>
              <c:idx val="4"/>
              <c:tx>
                <c:rich>
                  <a:bodyPr/>
                  <a:lstStyle/>
                  <a:p>
                    <a:fld id="{136A45AC-8B2F-4876-89E8-DE366E9A787D}" type="VALUE">
                      <a:rPr lang="en-US" sz="2000">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0B31-634D-BEF6-ED84DEF50F8C}"/>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Performance Analysis'!$F$230:$F$234</c:f>
              <c:strCache>
                <c:ptCount val="5"/>
                <c:pt idx="0">
                  <c:v>Not using</c:v>
                </c:pt>
                <c:pt idx="1">
                  <c:v>Thinking about using</c:v>
                </c:pt>
                <c:pt idx="2">
                  <c:v>Conducting pilot to validate utility</c:v>
                </c:pt>
                <c:pt idx="3">
                  <c:v>Implemented</c:v>
                </c:pt>
                <c:pt idx="4">
                  <c:v>Not Sure</c:v>
                </c:pt>
              </c:strCache>
            </c:strRef>
          </c:cat>
          <c:val>
            <c:numRef>
              <c:f>'Top Performance Analysis'!$H$230:$H$234</c:f>
              <c:numCache>
                <c:formatCode>0%</c:formatCode>
                <c:ptCount val="5"/>
                <c:pt idx="0">
                  <c:v>0.2813852813852814</c:v>
                </c:pt>
                <c:pt idx="1">
                  <c:v>0.33766233766233766</c:v>
                </c:pt>
                <c:pt idx="2">
                  <c:v>0.21212121212121213</c:v>
                </c:pt>
                <c:pt idx="3">
                  <c:v>0.16017316017316016</c:v>
                </c:pt>
                <c:pt idx="4">
                  <c:v>8.658008658008658E-3</c:v>
                </c:pt>
              </c:numCache>
            </c:numRef>
          </c:val>
          <c:extLst>
            <c:ext xmlns:c16="http://schemas.microsoft.com/office/drawing/2014/chart" uri="{C3380CC4-5D6E-409C-BE32-E72D297353CC}">
              <c16:uniqueId val="{0000000A-0B31-634D-BEF6-ED84DEF50F8C}"/>
            </c:ext>
          </c:extLst>
        </c:ser>
        <c:dLbls>
          <c:showLegendKey val="0"/>
          <c:showVal val="0"/>
          <c:showCatName val="0"/>
          <c:showSerName val="0"/>
          <c:showPercent val="0"/>
          <c:showBubbleSize val="0"/>
        </c:dLbls>
        <c:gapWidth val="10"/>
        <c:axId val="619678512"/>
        <c:axId val="619679496"/>
      </c:barChart>
      <c:catAx>
        <c:axId val="619678512"/>
        <c:scaling>
          <c:orientation val="maxMin"/>
        </c:scaling>
        <c:delete val="1"/>
        <c:axPos val="l"/>
        <c:numFmt formatCode="General" sourceLinked="1"/>
        <c:majorTickMark val="none"/>
        <c:minorTickMark val="none"/>
        <c:tickLblPos val="nextTo"/>
        <c:crossAx val="619679496"/>
        <c:crosses val="autoZero"/>
        <c:auto val="1"/>
        <c:lblAlgn val="ctr"/>
        <c:lblOffset val="100"/>
        <c:noMultiLvlLbl val="0"/>
      </c:catAx>
      <c:valAx>
        <c:axId val="619679496"/>
        <c:scaling>
          <c:orientation val="minMax"/>
          <c:max val="0.65000000000000013"/>
          <c:min val="0"/>
        </c:scaling>
        <c:delete val="1"/>
        <c:axPos val="b"/>
        <c:numFmt formatCode="0%" sourceLinked="1"/>
        <c:majorTickMark val="out"/>
        <c:minorTickMark val="none"/>
        <c:tickLblPos val="nextTo"/>
        <c:crossAx val="619678512"/>
        <c:crosses val="max"/>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100">
          <a:solidFill>
            <a:schemeClr val="tx1"/>
          </a:solidFill>
          <a:latin typeface="Arial Narrow" panose="020B0606020202030204" pitchFamily="34" charset="0"/>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We do not leverage a portal</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0%</c:formatCode>
                <c:ptCount val="1"/>
                <c:pt idx="0">
                  <c:v>0.06</c:v>
                </c:pt>
              </c:numCache>
            </c:numRef>
          </c:val>
          <c:extLst>
            <c:ext xmlns:c16="http://schemas.microsoft.com/office/drawing/2014/chart" uri="{C3380CC4-5D6E-409C-BE32-E72D297353CC}">
              <c16:uniqueId val="{00000000-45B7-3743-A19E-EC081A46AF75}"/>
            </c:ext>
          </c:extLst>
        </c:ser>
        <c:ser>
          <c:idx val="1"/>
          <c:order val="1"/>
          <c:tx>
            <c:strRef>
              <c:f>Sheet1!$C$1</c:f>
              <c:strCache>
                <c:ptCount val="1"/>
                <c:pt idx="0">
                  <c:v>We have static, non-personalized content</c:v>
                </c:pt>
              </c:strCache>
            </c:strRef>
          </c:tx>
          <c:spPr>
            <a:solidFill>
              <a:srgbClr val="804B9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0%</c:formatCode>
                <c:ptCount val="1"/>
                <c:pt idx="0">
                  <c:v>0.26</c:v>
                </c:pt>
              </c:numCache>
            </c:numRef>
          </c:val>
          <c:extLst>
            <c:ext xmlns:c16="http://schemas.microsoft.com/office/drawing/2014/chart" uri="{C3380CC4-5D6E-409C-BE32-E72D297353CC}">
              <c16:uniqueId val="{00000001-45B7-3743-A19E-EC081A46AF75}"/>
            </c:ext>
          </c:extLst>
        </c:ser>
        <c:ser>
          <c:idx val="2"/>
          <c:order val="2"/>
          <c:tx>
            <c:strRef>
              <c:f>Sheet1!$D$1</c:f>
              <c:strCache>
                <c:ptCount val="1"/>
                <c:pt idx="0">
                  <c:v>We have personalized content with system integration</c:v>
                </c:pt>
              </c:strCache>
            </c:strRef>
          </c:tx>
          <c:spPr>
            <a:solidFill>
              <a:srgbClr val="4E963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Sheet1!$D$2</c:f>
              <c:numCache>
                <c:formatCode>0%</c:formatCode>
                <c:ptCount val="1"/>
                <c:pt idx="0">
                  <c:v>0.68</c:v>
                </c:pt>
              </c:numCache>
            </c:numRef>
          </c:val>
          <c:extLst>
            <c:ext xmlns:c16="http://schemas.microsoft.com/office/drawing/2014/chart" uri="{C3380CC4-5D6E-409C-BE32-E72D297353CC}">
              <c16:uniqueId val="{00000002-45B7-3743-A19E-EC081A46AF75}"/>
            </c:ext>
          </c:extLst>
        </c:ser>
        <c:dLbls>
          <c:showLegendKey val="0"/>
          <c:showVal val="0"/>
          <c:showCatName val="0"/>
          <c:showSerName val="0"/>
          <c:showPercent val="0"/>
          <c:showBubbleSize val="0"/>
        </c:dLbls>
        <c:gapWidth val="150"/>
        <c:overlap val="100"/>
        <c:axId val="661944607"/>
        <c:axId val="662639727"/>
      </c:barChart>
      <c:catAx>
        <c:axId val="661944607"/>
        <c:scaling>
          <c:orientation val="minMax"/>
        </c:scaling>
        <c:delete val="1"/>
        <c:axPos val="l"/>
        <c:numFmt formatCode="General" sourceLinked="1"/>
        <c:majorTickMark val="none"/>
        <c:minorTickMark val="none"/>
        <c:tickLblPos val="nextTo"/>
        <c:crossAx val="662639727"/>
        <c:crosses val="autoZero"/>
        <c:auto val="1"/>
        <c:lblAlgn val="ctr"/>
        <c:lblOffset val="100"/>
        <c:noMultiLvlLbl val="0"/>
      </c:catAx>
      <c:valAx>
        <c:axId val="662639727"/>
        <c:scaling>
          <c:orientation val="minMax"/>
        </c:scaling>
        <c:delete val="1"/>
        <c:axPos val="b"/>
        <c:numFmt formatCode="0%" sourceLinked="1"/>
        <c:majorTickMark val="none"/>
        <c:minorTickMark val="none"/>
        <c:tickLblPos val="nextTo"/>
        <c:crossAx val="6619446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BB_6AD297F9.xml><?xml version="1.0" encoding="utf-8"?>
<p188:cmLst xmlns:a="http://schemas.openxmlformats.org/drawingml/2006/main" xmlns:r="http://schemas.openxmlformats.org/officeDocument/2006/relationships" xmlns:p188="http://schemas.microsoft.com/office/powerpoint/2018/8/main">
  <p188:cm id="{62952A5F-08A4-45A4-9B04-0C798BE3283F}" authorId="{3E15AEA0-E8F0-A59F-F906-2A7860D2C620}" created="2025-03-04T17:18:19.271">
    <pc:sldMkLst xmlns:pc="http://schemas.microsoft.com/office/powerpoint/2013/main/command">
      <pc:docMk/>
      <pc:sldMk cId="1792186361" sldId="443"/>
    </pc:sldMkLst>
    <p188:replyLst>
      <p188:reply id="{36303C2C-0E17-D943-9E1B-66C1F06A8458}" authorId="{984F0164-AE88-F045-4C02-261CCBA2BFD0}" created="2025-03-06T14:09:09.600">
        <p188:txBody>
          <a:bodyPr/>
          <a:lstStyle/>
          <a:p>
            <a:r>
              <a:rPr lang="en-US"/>
              <a:t>[@Ashley Roddy] Updated with 2023 data</a:t>
            </a:r>
          </a:p>
        </p188:txBody>
      </p188:reply>
      <p188:reply id="{F396B9E7-4941-214E-8530-A1CF10707343}" authorId="{984F0164-AE88-F045-4C02-261CCBA2BFD0}" created="2025-03-06T14:13:15.975">
        <p188:txBody>
          <a:bodyPr/>
          <a:lstStyle/>
          <a:p>
            <a:r>
              <a:rPr lang="en-US"/>
              <a:t>Is there a reason the dominant color is green instead of blue? I preserved the blue to from the slides from other presentations, but it can be changed to green fairly easily.</a:t>
            </a:r>
          </a:p>
        </p188:txBody>
      </p188:reply>
    </p188:replyLst>
    <p188:txBody>
      <a:bodyPr/>
      <a:lstStyle/>
      <a:p>
        <a:r>
          <a:rPr lang="en-US"/>
          <a:t>[@Kaitlyn Schmitt] </a:t>
        </a:r>
      </a:p>
    </p188:txBody>
  </p188:cm>
</p188:cmLst>
</file>

<file path=ppt/comments/modernComment_7FFFEDA5_C9074699.xml><?xml version="1.0" encoding="utf-8"?>
<p188:cmLst xmlns:a="http://schemas.openxmlformats.org/drawingml/2006/main" xmlns:r="http://schemas.openxmlformats.org/officeDocument/2006/relationships" xmlns:p188="http://schemas.microsoft.com/office/powerpoint/2018/8/main">
  <p188:cm id="{67A07B93-511D-4160-8F84-F700FD599EBA}" authorId="{3E15AEA0-E8F0-A59F-F906-2A7860D2C620}" created="2025-03-04T17:18:10.974">
    <pc:sldMkLst xmlns:pc="http://schemas.microsoft.com/office/powerpoint/2013/main/command">
      <pc:docMk/>
      <pc:sldMk cId="3372697241" sldId="2147478949"/>
    </pc:sldMkLst>
    <p188:replyLst>
      <p188:reply id="{9DC8C864-06B8-9248-B316-F9473D598197}" authorId="{984F0164-AE88-F045-4C02-261CCBA2BFD0}" created="2025-03-06T13:51:59.958">
        <p188:txBody>
          <a:bodyPr/>
          <a:lstStyle/>
          <a:p>
            <a:r>
              <a:rPr lang="en-US"/>
              <a:t>[@Ashley Roddy] Updated with 2023 data</a:t>
            </a:r>
          </a:p>
        </p188:txBody>
      </p188:reply>
    </p188:replyLst>
    <p188:txBody>
      <a:bodyPr/>
      <a:lstStyle/>
      <a:p>
        <a:r>
          <a:rPr lang="en-US"/>
          <a:t>[@Kaitlyn Schmitt] </a:t>
        </a:r>
      </a:p>
    </p188:txBody>
  </p188:cm>
</p188:cmLst>
</file>

<file path=ppt/comments/modernComment_7FFFEDAE_36EA36AF.xml><?xml version="1.0" encoding="utf-8"?>
<p188:cmLst xmlns:a="http://schemas.openxmlformats.org/drawingml/2006/main" xmlns:r="http://schemas.openxmlformats.org/officeDocument/2006/relationships" xmlns:p188="http://schemas.microsoft.com/office/powerpoint/2018/8/main">
  <p188:cm id="{D84DD826-8598-40A5-AAEE-ACC9680378BA}" authorId="{3E15AEA0-E8F0-A59F-F906-2A7860D2C620}" created="2025-03-04T17:18:26.818">
    <pc:sldMkLst xmlns:pc="http://schemas.microsoft.com/office/powerpoint/2013/main/command">
      <pc:docMk/>
      <pc:sldMk cId="921319087" sldId="2147478958"/>
    </pc:sldMkLst>
    <p188:replyLst>
      <p188:reply id="{DC023187-A522-AF49-B218-4B4EA4246ACD}" authorId="{984F0164-AE88-F045-4C02-261CCBA2BFD0}" created="2025-03-06T14:16:42.737">
        <p188:txBody>
          <a:bodyPr/>
          <a:lstStyle/>
          <a:p>
            <a:r>
              <a:rPr lang="en-US"/>
              <a:t>[@Ashley Roddy]: Updated with 2024 data</a:t>
            </a:r>
          </a:p>
        </p188:txBody>
      </p188:reply>
    </p188:replyLst>
    <p188:txBody>
      <a:bodyPr/>
      <a:lstStyle/>
      <a:p>
        <a:r>
          <a:rPr lang="en-US"/>
          <a:t>[@Kaitlyn Schmitt] </a:t>
        </a:r>
      </a:p>
    </p188:txBody>
  </p188:cm>
</p188:cmLst>
</file>

<file path=ppt/comments/modernComment_128_AF76EF91.xml><?xml version="1.0" encoding="utf-8"?>
<p188:cmLst xmlns:a="http://schemas.openxmlformats.org/drawingml/2006/main" xmlns:r="http://schemas.openxmlformats.org/officeDocument/2006/relationships" xmlns:p188="http://schemas.microsoft.com/office/powerpoint/2018/8/main">
  <p188:cm id="{0293AB88-8D5C-4E3E-BAD3-676A81C3D1AF}" authorId="{3E15AEA0-E8F0-A59F-F906-2A7860D2C620}" created="2025-03-04T17:18:34.771">
    <pc:sldMkLst xmlns:pc="http://schemas.microsoft.com/office/powerpoint/2013/main/command">
      <pc:docMk/>
      <pc:sldMk cId="2943807377" sldId="296"/>
    </pc:sldMkLst>
    <p188:replyLst>
      <p188:reply id="{34ADC0CF-411A-1E43-BC5A-17B8003B6461}" authorId="{984F0164-AE88-F045-4C02-261CCBA2BFD0}" created="2025-03-06T14:21:22.350">
        <p188:txBody>
          <a:bodyPr/>
          <a:lstStyle/>
          <a:p>
            <a:r>
              <a:rPr lang="en-US"/>
              <a:t>[@Ashley Roddy]: Updated with 2024 data. I left out the chart where top performers spend more per SSC employee, since it doesn’t support the claim. If we want to add it back in, I’d suggest including a callout box to highlight that investment may enable greater efficiency.</a:t>
            </a:r>
          </a:p>
        </p188:txBody>
      </p188:reply>
    </p188:replyLst>
    <p188:txBody>
      <a:bodyPr/>
      <a:lstStyle/>
      <a:p>
        <a:r>
          <a:rPr lang="en-US"/>
          <a:t>[@Kaitlyn Schmitt]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6B83BC-43C4-4CB0-9518-D9D681A62C4A}" type="doc">
      <dgm:prSet loTypeId="urn:microsoft.com/office/officeart/2005/8/layout/arrow2" loCatId="process" qsTypeId="urn:microsoft.com/office/officeart/2005/8/quickstyle/simple1" qsCatId="simple" csTypeId="urn:microsoft.com/office/officeart/2005/8/colors/accent1_2" csCatId="accent1" phldr="1"/>
      <dgm:spPr/>
    </dgm:pt>
    <dgm:pt modelId="{135BB373-BC72-49F7-8207-E9EB7E3388D7}" type="pres">
      <dgm:prSet presAssocID="{1A6B83BC-43C4-4CB0-9518-D9D681A62C4A}" presName="arrowDiagram" presStyleCnt="0">
        <dgm:presLayoutVars>
          <dgm:chMax val="5"/>
          <dgm:dir/>
          <dgm:resizeHandles val="exact"/>
        </dgm:presLayoutVars>
      </dgm:prSet>
      <dgm:spPr/>
    </dgm:pt>
  </dgm:ptLst>
  <dgm:cxnLst>
    <dgm:cxn modelId="{B728CE21-D637-43DD-9357-2C50222F9040}" type="presOf" srcId="{1A6B83BC-43C4-4CB0-9518-D9D681A62C4A}" destId="{135BB373-BC72-49F7-8207-E9EB7E3388D7}" srcOrd="0"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66537D-6E52-BB44-976A-0123FCBDB3E7}"/>
              </a:ext>
            </a:extLst>
          </p:cNvPr>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55C6EC1F-2C7D-0244-B548-B95FB99B3A8F}"/>
              </a:ext>
            </a:extLst>
          </p:cNvPr>
          <p:cNvSpPr>
            <a:spLocks noGrp="1"/>
          </p:cNvSpPr>
          <p:nvPr>
            <p:ph type="ftr" sz="quarter" idx="2"/>
          </p:nvPr>
        </p:nvSpPr>
        <p:spPr>
          <a:xfrm>
            <a:off x="0" y="8917423"/>
            <a:ext cx="3077739" cy="471053"/>
          </a:xfrm>
          <a:prstGeom prst="rect">
            <a:avLst/>
          </a:prstGeom>
        </p:spPr>
        <p:txBody>
          <a:bodyPr vert="horz" lIns="94221" tIns="47111" rIns="94221" bIns="47111"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ADAA88B-7326-F14A-8ACC-451685B0B86F}"/>
              </a:ext>
            </a:extLst>
          </p:cNvPr>
          <p:cNvSpPr>
            <a:spLocks noGrp="1"/>
          </p:cNvSpPr>
          <p:nvPr>
            <p:ph type="sldNum" sz="quarter" idx="3"/>
          </p:nvPr>
        </p:nvSpPr>
        <p:spPr>
          <a:xfrm>
            <a:off x="4023093" y="8917423"/>
            <a:ext cx="3077739" cy="471053"/>
          </a:xfrm>
          <a:prstGeom prst="rect">
            <a:avLst/>
          </a:prstGeom>
        </p:spPr>
        <p:txBody>
          <a:bodyPr vert="horz" lIns="94221" tIns="47111" rIns="94221" bIns="47111" rtlCol="0" anchor="b"/>
          <a:lstStyle>
            <a:lvl1pPr algn="r">
              <a:defRPr sz="1200"/>
            </a:lvl1pPr>
          </a:lstStyle>
          <a:p>
            <a:fld id="{4AD51402-0AB7-8D4D-8061-7ECA9EF6E735}" type="slidenum">
              <a:rPr lang="en-US" smtClean="0"/>
              <a:t>‹#›</a:t>
            </a:fld>
            <a:endParaRPr lang="en-US" dirty="0"/>
          </a:p>
        </p:txBody>
      </p:sp>
    </p:spTree>
    <p:extLst>
      <p:ext uri="{BB962C8B-B14F-4D97-AF65-F5344CB8AC3E}">
        <p14:creationId xmlns:p14="http://schemas.microsoft.com/office/powerpoint/2010/main" val="723051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vl1pPr>
          </a:lstStyle>
          <a:p>
            <a:endParaRPr lang="en-US" dirty="0"/>
          </a:p>
        </p:txBody>
      </p:sp>
      <p:sp>
        <p:nvSpPr>
          <p:cNvPr id="3" name="Date Placeholder 2"/>
          <p:cNvSpPr>
            <a:spLocks noGrp="1"/>
          </p:cNvSpPr>
          <p:nvPr>
            <p:ph type="dt" idx="1"/>
          </p:nvPr>
        </p:nvSpPr>
        <p:spPr>
          <a:xfrm>
            <a:off x="4023093" y="0"/>
            <a:ext cx="3077739" cy="471054"/>
          </a:xfrm>
          <a:prstGeom prst="rect">
            <a:avLst/>
          </a:prstGeom>
        </p:spPr>
        <p:txBody>
          <a:bodyPr vert="horz" lIns="94221" tIns="47111" rIns="94221" bIns="47111" rtlCol="0"/>
          <a:lstStyle>
            <a:lvl1pPr algn="r">
              <a:defRPr sz="1200"/>
            </a:lvl1pPr>
          </a:lstStyle>
          <a:p>
            <a:fld id="{D1F99236-4D48-8B4D-B4E9-39DA4333DA4D}" type="datetimeFigureOut">
              <a:rPr lang="en-US" smtClean="0"/>
              <a:t>3/18/25</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US" dirty="0"/>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a:lvl1pPr>
          </a:lstStyle>
          <a:p>
            <a:fld id="{53FF06A2-BFC5-ED49-AAEF-85890C66EAF7}" type="slidenum">
              <a:rPr lang="en-US" smtClean="0"/>
              <a:t>‹#›</a:t>
            </a:fld>
            <a:endParaRPr lang="en-US" dirty="0"/>
          </a:p>
        </p:txBody>
      </p:sp>
    </p:spTree>
    <p:extLst>
      <p:ext uri="{BB962C8B-B14F-4D97-AF65-F5344CB8AC3E}">
        <p14:creationId xmlns:p14="http://schemas.microsoft.com/office/powerpoint/2010/main" val="26331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0</a:t>
            </a:fld>
            <a:endParaRPr lang="en-US" dirty="0"/>
          </a:p>
        </p:txBody>
      </p:sp>
    </p:spTree>
    <p:extLst>
      <p:ext uri="{BB962C8B-B14F-4D97-AF65-F5344CB8AC3E}">
        <p14:creationId xmlns:p14="http://schemas.microsoft.com/office/powerpoint/2010/main" val="4005231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1</a:t>
            </a:fld>
            <a:endParaRPr lang="en-US" dirty="0"/>
          </a:p>
        </p:txBody>
      </p:sp>
    </p:spTree>
    <p:extLst>
      <p:ext uri="{BB962C8B-B14F-4D97-AF65-F5344CB8AC3E}">
        <p14:creationId xmlns:p14="http://schemas.microsoft.com/office/powerpoint/2010/main" val="3156788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24641">
              <a:defRPr/>
            </a:pPr>
            <a:fld id="{59ACFEF7-9E2F-4C01-BA7A-6D1095822B88}" type="slidenum">
              <a:rPr lang="en-US">
                <a:solidFill>
                  <a:prstClr val="black"/>
                </a:solidFill>
                <a:latin typeface="Calibri" panose="020F0502020204030204"/>
              </a:rPr>
              <a:pPr defTabSz="924641">
                <a:defRPr/>
              </a:pPr>
              <a:t>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3797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4</a:t>
            </a:fld>
            <a:endParaRPr lang="en-US"/>
          </a:p>
        </p:txBody>
      </p:sp>
    </p:spTree>
    <p:extLst>
      <p:ext uri="{BB962C8B-B14F-4D97-AF65-F5344CB8AC3E}">
        <p14:creationId xmlns:p14="http://schemas.microsoft.com/office/powerpoint/2010/main" val="1829881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42088-365B-A06E-A20A-E2AA20B2B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813B4-44F9-C8B9-49C4-46CF253FF2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05FC04-08F6-36AA-7D19-C66079168F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4A6F10-F9D1-AFC8-414F-1E63C508F7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FF06A2-BFC5-ED49-AAEF-85890C66EA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6177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7</a:t>
            </a:fld>
            <a:endParaRPr lang="en-US"/>
          </a:p>
        </p:txBody>
      </p:sp>
    </p:spTree>
    <p:extLst>
      <p:ext uri="{BB962C8B-B14F-4D97-AF65-F5344CB8AC3E}">
        <p14:creationId xmlns:p14="http://schemas.microsoft.com/office/powerpoint/2010/main" val="3334264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8</a:t>
            </a:fld>
            <a:endParaRPr lang="en-US" dirty="0"/>
          </a:p>
        </p:txBody>
      </p:sp>
    </p:spTree>
    <p:extLst>
      <p:ext uri="{BB962C8B-B14F-4D97-AF65-F5344CB8AC3E}">
        <p14:creationId xmlns:p14="http://schemas.microsoft.com/office/powerpoint/2010/main" val="567960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9</a:t>
            </a:fld>
            <a:endParaRPr lang="en-US" dirty="0"/>
          </a:p>
        </p:txBody>
      </p:sp>
    </p:spTree>
    <p:extLst>
      <p:ext uri="{BB962C8B-B14F-4D97-AF65-F5344CB8AC3E}">
        <p14:creationId xmlns:p14="http://schemas.microsoft.com/office/powerpoint/2010/main" val="513950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10</a:t>
            </a:fld>
            <a:endParaRPr lang="en-US" dirty="0"/>
          </a:p>
        </p:txBody>
      </p:sp>
    </p:spTree>
    <p:extLst>
      <p:ext uri="{BB962C8B-B14F-4D97-AF65-F5344CB8AC3E}">
        <p14:creationId xmlns:p14="http://schemas.microsoft.com/office/powerpoint/2010/main" val="3170162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FF06A2-BFC5-ED49-AAEF-85890C66EAF7}" type="slidenum">
              <a:rPr lang="en-US" smtClean="0"/>
              <a:t>11</a:t>
            </a:fld>
            <a:endParaRPr lang="en-US" dirty="0"/>
          </a:p>
        </p:txBody>
      </p:sp>
    </p:spTree>
    <p:extLst>
      <p:ext uri="{BB962C8B-B14F-4D97-AF65-F5344CB8AC3E}">
        <p14:creationId xmlns:p14="http://schemas.microsoft.com/office/powerpoint/2010/main" val="3252710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FF06A2-BFC5-ED49-AAEF-85890C66EAF7}" type="slidenum">
              <a:rPr lang="en-US" smtClean="0"/>
              <a:t>12</a:t>
            </a:fld>
            <a:endParaRPr lang="en-US"/>
          </a:p>
        </p:txBody>
      </p:sp>
    </p:spTree>
    <p:extLst>
      <p:ext uri="{BB962C8B-B14F-4D97-AF65-F5344CB8AC3E}">
        <p14:creationId xmlns:p14="http://schemas.microsoft.com/office/powerpoint/2010/main" val="797603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7A4D4-03FF-59E5-122F-FA872A9BE8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CFCF1E-2BBD-C939-2CEB-7012CB67479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EC13D6C-DA0F-E5F3-8702-C9D0D9EF2E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D8240D-3F66-095B-9C45-3CE068A996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FF06A2-BFC5-ED49-AAEF-85890C66EA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6754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FF06A2-BFC5-ED49-AAEF-85890C66EA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2020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dirty="0"/>
              <a:t>Speaker: Courtney</a:t>
            </a:r>
          </a:p>
          <a:p>
            <a:pPr defTabSz="924641">
              <a:defRPr/>
            </a:pPr>
            <a:endParaRPr lang="en-US" b="1" dirty="0"/>
          </a:p>
          <a:p>
            <a:pPr marL="173370" indent="-173370" defTabSz="924641">
              <a:buFont typeface="Arial" panose="020B0604020202020204" pitchFamily="34" charset="0"/>
              <a:buChar char="•"/>
              <a:defRPr/>
            </a:pPr>
            <a:r>
              <a:rPr lang="en-US" b="1" dirty="0"/>
              <a:t>Resistance: </a:t>
            </a:r>
            <a:r>
              <a:rPr lang="en-US" dirty="0">
                <a:latin typeface="+mj-lt"/>
                <a:cs typeface="Arial" pitchFamily="34" charset="0"/>
              </a:rPr>
              <a:t>Long-standing relationships perceived at risk. Faculty does not want to give up ‘easy access’ to their trusted teams. </a:t>
            </a:r>
            <a:r>
              <a:rPr lang="en-US" dirty="0">
                <a:solidFill>
                  <a:srgbClr val="5F6062"/>
                </a:solidFill>
                <a:latin typeface="Arial"/>
              </a:rPr>
              <a:t>Faculty fear their requests will be sent to a ‘black hole,’ never to be handled.</a:t>
            </a:r>
          </a:p>
          <a:p>
            <a:pPr marL="173370" indent="-173370" defTabSz="924641">
              <a:buFont typeface="Arial" panose="020B0604020202020204" pitchFamily="34" charset="0"/>
              <a:buChar char="•"/>
              <a:defRPr/>
            </a:pPr>
            <a:r>
              <a:rPr lang="en-US" b="1" dirty="0">
                <a:solidFill>
                  <a:srgbClr val="5F6062"/>
                </a:solidFill>
                <a:latin typeface="Arial"/>
                <a:cs typeface="Arial" pitchFamily="34" charset="0"/>
              </a:rPr>
              <a:t>Silo Mentality: </a:t>
            </a:r>
            <a:r>
              <a:rPr lang="en-US" dirty="0">
                <a:solidFill>
                  <a:srgbClr val="5F6062"/>
                </a:solidFill>
                <a:latin typeface="Arial"/>
              </a:rPr>
              <a:t>Core services are disconnected across</a:t>
            </a:r>
            <a:r>
              <a:rPr lang="en-US" dirty="0">
                <a:latin typeface="+mj-lt"/>
                <a:cs typeface="Arial"/>
              </a:rPr>
              <a:t> </a:t>
            </a:r>
            <a:r>
              <a:rPr lang="en-US" dirty="0">
                <a:solidFill>
                  <a:srgbClr val="5F6062"/>
                </a:solidFill>
                <a:latin typeface="Arial"/>
              </a:rPr>
              <a:t>functions (e.g., finance, HR, research, IT, etc.), as well as from colleges, creating disjointed service delivery and limited current state metrics.</a:t>
            </a:r>
            <a:endParaRPr lang="en-US" b="1" dirty="0">
              <a:solidFill>
                <a:srgbClr val="5F6062"/>
              </a:solidFill>
              <a:latin typeface="Arial"/>
              <a:cs typeface="Arial" pitchFamily="34" charset="0"/>
            </a:endParaRPr>
          </a:p>
          <a:p>
            <a:pPr marL="173370" indent="-173370" defTabSz="924641">
              <a:buFont typeface="Arial" panose="020B0604020202020204" pitchFamily="34" charset="0"/>
              <a:buChar char="•"/>
              <a:defRPr/>
            </a:pPr>
            <a:r>
              <a:rPr lang="en-US" b="1" dirty="0">
                <a:solidFill>
                  <a:srgbClr val="5F6062"/>
                </a:solidFill>
                <a:latin typeface="Arial"/>
                <a:cs typeface="Arial" pitchFamily="34" charset="0"/>
              </a:rPr>
              <a:t>Lack of Standardization: </a:t>
            </a:r>
            <a:r>
              <a:rPr lang="en-US" dirty="0">
                <a:latin typeface="+mj-lt"/>
                <a:cs typeface="Arial" pitchFamily="34" charset="0"/>
              </a:rPr>
              <a:t>Failing to standardize policies, procedures, processes, systems, data, vendors, etc. across colleges, units, or departments.</a:t>
            </a:r>
            <a:endParaRPr lang="en-US" b="1" dirty="0">
              <a:solidFill>
                <a:srgbClr val="5F6062"/>
              </a:solidFill>
              <a:latin typeface="Arial"/>
              <a:cs typeface="Arial" pitchFamily="34" charset="0"/>
            </a:endParaRPr>
          </a:p>
          <a:p>
            <a:pPr marL="173370" indent="-173370" defTabSz="924641">
              <a:buFont typeface="Arial" panose="020B0604020202020204" pitchFamily="34" charset="0"/>
              <a:buChar char="•"/>
              <a:defRPr/>
            </a:pPr>
            <a:r>
              <a:rPr lang="en-US" b="1" dirty="0">
                <a:solidFill>
                  <a:srgbClr val="5F6062"/>
                </a:solidFill>
                <a:latin typeface="Arial"/>
                <a:cs typeface="Arial" pitchFamily="34" charset="0"/>
              </a:rPr>
              <a:t>Internal Focus: </a:t>
            </a:r>
            <a:r>
              <a:rPr lang="en-US" dirty="0">
                <a:latin typeface="+mj-lt"/>
                <a:cs typeface="Arial"/>
              </a:rPr>
              <a:t>Driving the new shared services model from an internal perspective and not a customer perspective…push versus pull.</a:t>
            </a:r>
            <a:endParaRPr lang="en-US" b="1" dirty="0">
              <a:solidFill>
                <a:srgbClr val="5F6062"/>
              </a:solidFill>
              <a:latin typeface="Arial"/>
              <a:cs typeface="Arial" pitchFamily="34" charset="0"/>
            </a:endParaRPr>
          </a:p>
          <a:p>
            <a:pPr marL="173370" indent="-173370" defTabSz="924641">
              <a:buFont typeface="Arial" panose="020B0604020202020204" pitchFamily="34" charset="0"/>
              <a:buChar char="•"/>
              <a:defRPr/>
            </a:pPr>
            <a:r>
              <a:rPr lang="en-US" b="1" dirty="0">
                <a:solidFill>
                  <a:srgbClr val="5F6062"/>
                </a:solidFill>
                <a:latin typeface="Arial"/>
                <a:cs typeface="Arial" pitchFamily="34" charset="0"/>
              </a:rPr>
              <a:t>Lack of Accountability: </a:t>
            </a:r>
            <a:r>
              <a:rPr lang="en-US" dirty="0">
                <a:latin typeface="+mj-lt"/>
                <a:cs typeface="Arial" pitchFamily="34" charset="0"/>
              </a:rPr>
              <a:t>Inability to develop and execute a clear accountability and ownership structure, hampering the overall implementation success. Infrastructure weakens and people tend to function in ways that are convenient versus right, putting success at risk.</a:t>
            </a:r>
            <a:endParaRPr lang="en-US" b="1" dirty="0">
              <a:solidFill>
                <a:srgbClr val="5F6062"/>
              </a:solidFill>
              <a:latin typeface="Arial"/>
              <a:cs typeface="Arial" pitchFamily="34" charset="0"/>
            </a:endParaRPr>
          </a:p>
          <a:p>
            <a:pPr marL="173370" indent="-173370" defTabSz="924641">
              <a:buFont typeface="Arial" panose="020B0604020202020204" pitchFamily="34" charset="0"/>
              <a:buChar char="•"/>
              <a:defRPr/>
            </a:pPr>
            <a:r>
              <a:rPr lang="en-US" b="1" dirty="0">
                <a:solidFill>
                  <a:srgbClr val="5F6062"/>
                </a:solidFill>
                <a:latin typeface="Arial"/>
                <a:cs typeface="Arial" pitchFamily="34" charset="0"/>
              </a:rPr>
              <a:t>Limited Innovation and Stagnation: </a:t>
            </a:r>
            <a:r>
              <a:rPr lang="en-US" dirty="0">
                <a:latin typeface="+mj-lt"/>
                <a:cs typeface="Arial" pitchFamily="34" charset="0"/>
              </a:rPr>
              <a:t>Reluctance to radically challenge the status quo so that work is viewed and performed differently; inability to leverage technology; too much time spent studying or planning.</a:t>
            </a:r>
            <a:endParaRPr lang="en-US" b="1" dirty="0">
              <a:solidFill>
                <a:srgbClr val="5F6062"/>
              </a:solidFill>
              <a:latin typeface="Arial"/>
              <a:cs typeface="Arial" pitchFamily="34" charset="0"/>
            </a:endParaRPr>
          </a:p>
          <a:p>
            <a:pPr marL="173370" indent="-173370" defTabSz="924641">
              <a:buFont typeface="Arial" panose="020B0604020202020204" pitchFamily="34" charset="0"/>
              <a:buChar char="•"/>
              <a:defRPr/>
            </a:pPr>
            <a:r>
              <a:rPr lang="en-US" b="1" dirty="0">
                <a:solidFill>
                  <a:srgbClr val="5F6062"/>
                </a:solidFill>
                <a:latin typeface="Arial"/>
                <a:cs typeface="Arial" pitchFamily="34" charset="0"/>
              </a:rPr>
              <a:t>Poor Organization or Skill Alignment: </a:t>
            </a:r>
            <a:r>
              <a:rPr lang="en-US" dirty="0">
                <a:latin typeface="+mj-lt"/>
                <a:cs typeface="Arial"/>
              </a:rPr>
              <a:t>Failing to make necessary organizational changes to support the new model, including adding new and/or different skills required by the model, especially in the field. Incumbents often do not possess these skills.</a:t>
            </a:r>
            <a:endParaRPr lang="en-US" b="1" dirty="0">
              <a:solidFill>
                <a:srgbClr val="5F6062"/>
              </a:solidFill>
              <a:latin typeface="Arial"/>
              <a:cs typeface="Arial" pitchFamily="34" charset="0"/>
            </a:endParaRPr>
          </a:p>
          <a:p>
            <a:pPr marL="173370" indent="-173370" defTabSz="924641">
              <a:buFont typeface="Arial" panose="020B0604020202020204" pitchFamily="34" charset="0"/>
              <a:buChar char="•"/>
              <a:defRPr/>
            </a:pPr>
            <a:r>
              <a:rPr lang="en-US" b="1" dirty="0">
                <a:solidFill>
                  <a:srgbClr val="5F6062"/>
                </a:solidFill>
                <a:latin typeface="Arial"/>
                <a:cs typeface="Arial" pitchFamily="34" charset="0"/>
              </a:rPr>
              <a:t>Limited Current State: </a:t>
            </a:r>
            <a:r>
              <a:rPr lang="en-US" dirty="0">
                <a:latin typeface="+mj-lt"/>
                <a:cs typeface="Arial"/>
              </a:rPr>
              <a:t>Limiting current state analysis improves implementation speed but significantly limits the ability to baseline operations and substantiate improvements.</a:t>
            </a:r>
            <a:endParaRPr lang="en-US" b="1" dirty="0">
              <a:latin typeface="+mj-lt"/>
              <a:cs typeface="Arial" pitchFamily="34" charset="0"/>
            </a:endParaRPr>
          </a:p>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15</a:t>
            </a:fld>
            <a:endParaRPr lang="en-US" dirty="0"/>
          </a:p>
        </p:txBody>
      </p:sp>
    </p:spTree>
    <p:extLst>
      <p:ext uri="{BB962C8B-B14F-4D97-AF65-F5344CB8AC3E}">
        <p14:creationId xmlns:p14="http://schemas.microsoft.com/office/powerpoint/2010/main" val="21566979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we see things go wrong…</a:t>
            </a:r>
          </a:p>
          <a:p>
            <a:endParaRPr lang="en-US" dirty="0"/>
          </a:p>
          <a:p>
            <a:r>
              <a:rPr lang="en-US" b="1" dirty="0"/>
              <a:t>People and Organization</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Limited or casual governance – weak change management</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High turnover driven by redundant work with limited career paths</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Functional focus – no cross-functional collaboration </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Transactional focus – need to move up value chain</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Fragmented operations in multiple locations</a:t>
            </a:r>
          </a:p>
          <a:p>
            <a:pPr>
              <a:spcBef>
                <a:spcPts val="306"/>
              </a:spcBef>
              <a:spcAft>
                <a:spcPts val="306"/>
              </a:spcAft>
              <a:buClr>
                <a:srgbClr val="26BCD7"/>
              </a:buClr>
              <a:buSzPct val="135000"/>
              <a:buFont typeface="Wingdings" panose="05000000000000000000" pitchFamily="2" charset="2"/>
              <a:buChar char="§"/>
            </a:pPr>
            <a:endParaRPr lang="en-US" sz="1600" dirty="0">
              <a:solidFill>
                <a:srgbClr val="5F6062"/>
              </a:solidFill>
              <a:latin typeface="Arial"/>
              <a:cs typeface="Arial"/>
            </a:endParaRPr>
          </a:p>
          <a:p>
            <a:pPr>
              <a:spcBef>
                <a:spcPts val="306"/>
              </a:spcBef>
              <a:spcAft>
                <a:spcPts val="306"/>
              </a:spcAft>
              <a:buClr>
                <a:srgbClr val="26BCD7"/>
              </a:buClr>
              <a:buSzPct val="135000"/>
            </a:pPr>
            <a:r>
              <a:rPr lang="en-US" sz="1600" b="1" dirty="0">
                <a:solidFill>
                  <a:srgbClr val="5F6062"/>
                </a:solidFill>
                <a:latin typeface="Arial"/>
                <a:cs typeface="Arial"/>
              </a:rPr>
              <a:t>Policy and Process</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Non-standard processes; lack of adherence to redesigned processes</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Incomplete policy harmonization</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Manual workarounds (often supported by Excel)</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Functional silos – lack of end-to-end process standards, management, and ownership</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Limited focus on process improvement</a:t>
            </a:r>
          </a:p>
          <a:p>
            <a:pPr marL="226887" lvl="1" indent="-226887">
              <a:spcBef>
                <a:spcPts val="306"/>
              </a:spcBef>
              <a:spcAft>
                <a:spcPts val="306"/>
              </a:spcAft>
              <a:buClr>
                <a:srgbClr val="26BCD7"/>
              </a:buClr>
              <a:buSzPct val="130000"/>
              <a:buFont typeface="Wingdings" panose="05000000000000000000" pitchFamily="2" charset="2"/>
              <a:buChar char="§"/>
            </a:pPr>
            <a:endParaRPr lang="en-US" sz="1600" dirty="0">
              <a:solidFill>
                <a:srgbClr val="5F6062"/>
              </a:solidFill>
              <a:latin typeface="Arial"/>
              <a:cs typeface="Arial"/>
            </a:endParaRPr>
          </a:p>
          <a:p>
            <a:pPr marL="0" lvl="1">
              <a:spcBef>
                <a:spcPts val="306"/>
              </a:spcBef>
              <a:spcAft>
                <a:spcPts val="306"/>
              </a:spcAft>
              <a:buClr>
                <a:srgbClr val="26BCD7"/>
              </a:buClr>
              <a:buSzPct val="130000"/>
            </a:pPr>
            <a:r>
              <a:rPr lang="en-US" sz="1600" b="1" dirty="0">
                <a:solidFill>
                  <a:srgbClr val="5F6062"/>
                </a:solidFill>
                <a:latin typeface="Arial"/>
                <a:cs typeface="Arial"/>
              </a:rPr>
              <a:t>Data and Knowledge</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Internally focused; no understanding of customer experience or needs</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Low customer satisfaction</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Ineffective performance metrics and reporting</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Data security risks</a:t>
            </a:r>
          </a:p>
          <a:p>
            <a:pPr marL="226887" lvl="1" indent="-226887">
              <a:spcBef>
                <a:spcPts val="306"/>
              </a:spcBef>
              <a:spcAft>
                <a:spcPts val="306"/>
              </a:spcAft>
              <a:buClr>
                <a:srgbClr val="26BCD7"/>
              </a:buClr>
              <a:buSzPct val="130000"/>
              <a:buFont typeface="Wingdings" panose="05000000000000000000" pitchFamily="2" charset="2"/>
              <a:buChar char="§"/>
            </a:pPr>
            <a:endParaRPr lang="en-US" sz="1600" dirty="0">
              <a:solidFill>
                <a:srgbClr val="5F6062"/>
              </a:solidFill>
              <a:latin typeface="Arial"/>
              <a:cs typeface="Arial"/>
            </a:endParaRPr>
          </a:p>
          <a:p>
            <a:pPr>
              <a:spcBef>
                <a:spcPts val="306"/>
              </a:spcBef>
              <a:spcAft>
                <a:spcPts val="306"/>
              </a:spcAft>
              <a:buClr>
                <a:srgbClr val="26BCD7"/>
              </a:buClr>
              <a:buSzPct val="135000"/>
            </a:pPr>
            <a:r>
              <a:rPr lang="en-US" sz="1600" b="1" dirty="0">
                <a:solidFill>
                  <a:srgbClr val="5F6062"/>
                </a:solidFill>
                <a:latin typeface="Arial"/>
                <a:cs typeface="Arial"/>
              </a:rPr>
              <a:t>Tools and Technology</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Minimal integration between tools</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Multiple ERPs and supporting applications</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Limited use of available functionality</a:t>
            </a:r>
          </a:p>
          <a:p>
            <a:pPr>
              <a:spcBef>
                <a:spcPts val="306"/>
              </a:spcBef>
              <a:spcAft>
                <a:spcPts val="306"/>
              </a:spcAft>
              <a:buClr>
                <a:srgbClr val="26BCD7"/>
              </a:buClr>
              <a:buSzPct val="135000"/>
              <a:buFont typeface="Wingdings" panose="05000000000000000000" pitchFamily="2" charset="2"/>
              <a:buChar char="§"/>
            </a:pPr>
            <a:r>
              <a:rPr lang="en-US" sz="1600" dirty="0">
                <a:solidFill>
                  <a:srgbClr val="5F6062"/>
                </a:solidFill>
                <a:latin typeface="Arial"/>
              </a:rPr>
              <a:t>Low adoption of tools</a:t>
            </a:r>
            <a:endParaRPr lang="en-US" sz="1600" dirty="0">
              <a:solidFill>
                <a:srgbClr val="5F6062"/>
              </a:solidFill>
              <a:latin typeface="Arial"/>
              <a:cs typeface="Arial"/>
            </a:endParaRPr>
          </a:p>
          <a:p>
            <a:pPr>
              <a:spcBef>
                <a:spcPts val="306"/>
              </a:spcBef>
              <a:spcAft>
                <a:spcPts val="306"/>
              </a:spcAft>
              <a:buClr>
                <a:srgbClr val="26BCD7"/>
              </a:buClr>
              <a:buSzPct val="135000"/>
              <a:buFont typeface="Wingdings" panose="05000000000000000000" pitchFamily="2" charset="2"/>
              <a:buChar char="§"/>
            </a:pPr>
            <a:endParaRPr lang="en-US" sz="1600" dirty="0">
              <a:solidFill>
                <a:srgbClr val="5F6062"/>
              </a:solidFill>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53FF06A2-BFC5-ED49-AAEF-85890C66EAF7}" type="slidenum">
              <a:rPr lang="en-US" smtClean="0"/>
              <a:t>16</a:t>
            </a:fld>
            <a:endParaRPr lang="en-US" dirty="0"/>
          </a:p>
        </p:txBody>
      </p:sp>
    </p:spTree>
    <p:extLst>
      <p:ext uri="{BB962C8B-B14F-4D97-AF65-F5344CB8AC3E}">
        <p14:creationId xmlns:p14="http://schemas.microsoft.com/office/powerpoint/2010/main" val="2366043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17</a:t>
            </a:fld>
            <a:endParaRPr lang="en-US" dirty="0"/>
          </a:p>
        </p:txBody>
      </p:sp>
    </p:spTree>
    <p:extLst>
      <p:ext uri="{BB962C8B-B14F-4D97-AF65-F5344CB8AC3E}">
        <p14:creationId xmlns:p14="http://schemas.microsoft.com/office/powerpoint/2010/main" val="2681809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C4DE9-A06C-2D65-861D-E42B9D04B5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4395EB-6925-2E2E-F5C6-1FA2F3555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C57334-9296-F4AC-65C7-4A389B3EB4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A834EB-F5A0-3BCF-DAFE-2C84D363AB70}"/>
              </a:ext>
            </a:extLst>
          </p:cNvPr>
          <p:cNvSpPr>
            <a:spLocks noGrp="1"/>
          </p:cNvSpPr>
          <p:nvPr>
            <p:ph type="sldNum" sz="quarter" idx="5"/>
          </p:nvPr>
        </p:nvSpPr>
        <p:spPr/>
        <p:txBody>
          <a:bodyPr/>
          <a:lstStyle/>
          <a:p>
            <a:pPr defTabSz="924641">
              <a:defRPr/>
            </a:pPr>
            <a:fld id="{59ACFEF7-9E2F-4C01-BA7A-6D1095822B88}" type="slidenum">
              <a:rPr lang="en-US">
                <a:solidFill>
                  <a:prstClr val="black"/>
                </a:solidFill>
                <a:latin typeface="Calibri" panose="020F0502020204030204"/>
              </a:rPr>
              <a:pPr defTabSz="924641">
                <a:defRPr/>
              </a:pPr>
              <a:t>18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526945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19</a:t>
            </a:fld>
            <a:endParaRPr lang="en-US" dirty="0"/>
          </a:p>
        </p:txBody>
      </p:sp>
    </p:spTree>
    <p:extLst>
      <p:ext uri="{BB962C8B-B14F-4D97-AF65-F5344CB8AC3E}">
        <p14:creationId xmlns:p14="http://schemas.microsoft.com/office/powerpoint/2010/main" val="3856545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20</a:t>
            </a:fld>
            <a:endParaRPr lang="en-US" dirty="0"/>
          </a:p>
        </p:txBody>
      </p:sp>
    </p:spTree>
    <p:extLst>
      <p:ext uri="{BB962C8B-B14F-4D97-AF65-F5344CB8AC3E}">
        <p14:creationId xmlns:p14="http://schemas.microsoft.com/office/powerpoint/2010/main" val="3591350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21</a:t>
            </a:fld>
            <a:endParaRPr lang="en-US" dirty="0"/>
          </a:p>
        </p:txBody>
      </p:sp>
    </p:spTree>
    <p:extLst>
      <p:ext uri="{BB962C8B-B14F-4D97-AF65-F5344CB8AC3E}">
        <p14:creationId xmlns:p14="http://schemas.microsoft.com/office/powerpoint/2010/main" val="4054392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Deloitte’s survey – over 40% increase on SSC with more than 3 functions; 71% were looking to increase the # of functions</a:t>
            </a:r>
          </a:p>
          <a:p>
            <a:r>
              <a:rPr lang="en-US"/>
              <a:t>Organizations are increasingly expanding their Shared Services organizations, demonstrating benefits to the broader enterprise and overall success, according to the latest global survey from Deloitte. Companies are pursuing multi-function Shared Services Centers (SSCs) from the beginning of their journey, many skipping single-function centers altogether. In fact, survey respondents reported that SSCs with more than three functions have increased by more than 40 percent over the last two years, based on a total of more than 1,000 SSCs across all respondents. Additionally, 71 percent of respondents are looking to increase the number of functions within their SSCs in the future.</a:t>
            </a:r>
          </a:p>
        </p:txBody>
      </p:sp>
      <p:sp>
        <p:nvSpPr>
          <p:cNvPr id="4" name="Slide Number Placeholder 3"/>
          <p:cNvSpPr>
            <a:spLocks noGrp="1"/>
          </p:cNvSpPr>
          <p:nvPr>
            <p:ph type="sldNum" sz="quarter" idx="10"/>
          </p:nvPr>
        </p:nvSpPr>
        <p:spPr/>
        <p:txBody>
          <a:bodyPr/>
          <a:lstStyle/>
          <a:p>
            <a:fld id="{B86D814F-A7F6-3746-A65D-8C48702DE038}" type="slidenum">
              <a:rPr lang="en-US" smtClean="0"/>
              <a:t>24</a:t>
            </a:fld>
            <a:endParaRPr lang="en-US"/>
          </a:p>
        </p:txBody>
      </p:sp>
    </p:spTree>
    <p:extLst>
      <p:ext uri="{BB962C8B-B14F-4D97-AF65-F5344CB8AC3E}">
        <p14:creationId xmlns:p14="http://schemas.microsoft.com/office/powerpoint/2010/main" val="19425420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5338" y="1211263"/>
            <a:ext cx="5819775" cy="3273425"/>
          </a:xfrm>
        </p:spPr>
      </p:sp>
      <p:sp>
        <p:nvSpPr>
          <p:cNvPr id="3" name="Notes Placeholder 2"/>
          <p:cNvSpPr>
            <a:spLocks noGrp="1"/>
          </p:cNvSpPr>
          <p:nvPr>
            <p:ph type="body" idx="1"/>
          </p:nvPr>
        </p:nvSpPr>
        <p:spPr/>
        <p:txBody>
          <a:bodyPr/>
          <a:lstStyle/>
          <a:p>
            <a:pPr marL="373472" lvl="1" indent="-124491">
              <a:buFont typeface="Arial" panose="020B0604020202020204" pitchFamily="34" charset="0"/>
              <a:buChar char="•"/>
            </a:pPr>
            <a:r>
              <a:rPr lang="en-US" dirty="0"/>
              <a:t>Customers</a:t>
            </a:r>
          </a:p>
          <a:p>
            <a:pPr marL="373472" lvl="1" indent="-124491">
              <a:buFont typeface="Arial" panose="020B0604020202020204" pitchFamily="34" charset="0"/>
              <a:buChar char="•"/>
            </a:pPr>
            <a:r>
              <a:rPr lang="en-US" dirty="0"/>
              <a:t>Vendors</a:t>
            </a:r>
          </a:p>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3534362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26</a:t>
            </a:fld>
            <a:endParaRPr lang="en-US" dirty="0"/>
          </a:p>
        </p:txBody>
      </p:sp>
    </p:spTree>
    <p:extLst>
      <p:ext uri="{BB962C8B-B14F-4D97-AF65-F5344CB8AC3E}">
        <p14:creationId xmlns:p14="http://schemas.microsoft.com/office/powerpoint/2010/main" val="38149005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27</a:t>
            </a:fld>
            <a:endParaRPr lang="en-US" dirty="0"/>
          </a:p>
        </p:txBody>
      </p:sp>
    </p:spTree>
    <p:extLst>
      <p:ext uri="{BB962C8B-B14F-4D97-AF65-F5344CB8AC3E}">
        <p14:creationId xmlns:p14="http://schemas.microsoft.com/office/powerpoint/2010/main" val="23693508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t>Now that we have reviewed the benefits of shared services, we should compare the advantages and disadvantages of growth. The major advantage of growing shared services is the 30 years of proof that the shared services model works. Growing shared services has improved HR service delivery and lowered costs at companies across the globe. Shared services growth allows organizations to achieve more synergies and standardize more processes, which enables greater economies of scale. Shared services employees also benefit from expansion by getting exposure to additional cross-training and career advancement opportunities. </a:t>
            </a:r>
          </a:p>
          <a:p>
            <a:endParaRPr lang="en-US" altLang="en-US"/>
          </a:p>
          <a:p>
            <a:r>
              <a:rPr lang="en-US" altLang="en-US"/>
              <a:t>Although the advantages of shared services growth outweigh the disadvantages, organizations must consider the disadvantages of growth and ensure the disadvantages are addressed in the development and execution of the expansion strategy. Expanding shared services may require an up-front investment to transition the services from the business units to a shared services model. Organizations that successfully justify the investment by building the business case are more successful at expanding shared services than those that do not. After reviewing the benefits of shared services and weighing the advantages and disadvantages of growth, we can conclude that expansion is good.</a:t>
            </a:r>
          </a:p>
        </p:txBody>
      </p:sp>
      <p:sp>
        <p:nvSpPr>
          <p:cNvPr id="38916"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16015">
              <a:defRPr sz="1500">
                <a:solidFill>
                  <a:schemeClr val="tx1"/>
                </a:solidFill>
                <a:latin typeface="Arial" charset="0"/>
              </a:defRPr>
            </a:lvl1pPr>
            <a:lvl2pPr marL="785940" indent="-302285" defTabSz="1016015">
              <a:defRPr sz="1500">
                <a:solidFill>
                  <a:schemeClr val="tx1"/>
                </a:solidFill>
                <a:latin typeface="Arial" charset="0"/>
              </a:defRPr>
            </a:lvl2pPr>
            <a:lvl3pPr marL="1209141" indent="-241828" defTabSz="1016015">
              <a:defRPr sz="1500">
                <a:solidFill>
                  <a:schemeClr val="tx1"/>
                </a:solidFill>
                <a:latin typeface="Arial" charset="0"/>
              </a:defRPr>
            </a:lvl3pPr>
            <a:lvl4pPr marL="1692798" indent="-241828" defTabSz="1016015">
              <a:defRPr sz="1500">
                <a:solidFill>
                  <a:schemeClr val="tx1"/>
                </a:solidFill>
                <a:latin typeface="Arial" charset="0"/>
              </a:defRPr>
            </a:lvl4pPr>
            <a:lvl5pPr marL="2176453" indent="-241828" defTabSz="1016015">
              <a:defRPr sz="1500">
                <a:solidFill>
                  <a:schemeClr val="tx1"/>
                </a:solidFill>
                <a:latin typeface="Arial" charset="0"/>
              </a:defRPr>
            </a:lvl5pPr>
            <a:lvl6pPr marL="2660112" indent="-241828" defTabSz="1016015" eaLnBrk="0" fontAlgn="base" hangingPunct="0">
              <a:spcBef>
                <a:spcPct val="0"/>
              </a:spcBef>
              <a:spcAft>
                <a:spcPct val="0"/>
              </a:spcAft>
              <a:defRPr sz="1500">
                <a:solidFill>
                  <a:schemeClr val="tx1"/>
                </a:solidFill>
                <a:latin typeface="Arial" charset="0"/>
              </a:defRPr>
            </a:lvl6pPr>
            <a:lvl7pPr marL="3143768" indent="-241828" defTabSz="1016015" eaLnBrk="0" fontAlgn="base" hangingPunct="0">
              <a:spcBef>
                <a:spcPct val="0"/>
              </a:spcBef>
              <a:spcAft>
                <a:spcPct val="0"/>
              </a:spcAft>
              <a:defRPr sz="1500">
                <a:solidFill>
                  <a:schemeClr val="tx1"/>
                </a:solidFill>
                <a:latin typeface="Arial" charset="0"/>
              </a:defRPr>
            </a:lvl7pPr>
            <a:lvl8pPr marL="3627424" indent="-241828" defTabSz="1016015" eaLnBrk="0" fontAlgn="base" hangingPunct="0">
              <a:spcBef>
                <a:spcPct val="0"/>
              </a:spcBef>
              <a:spcAft>
                <a:spcPct val="0"/>
              </a:spcAft>
              <a:defRPr sz="1500">
                <a:solidFill>
                  <a:schemeClr val="tx1"/>
                </a:solidFill>
                <a:latin typeface="Arial" charset="0"/>
              </a:defRPr>
            </a:lvl8pPr>
            <a:lvl9pPr marL="4111080" indent="-241828" defTabSz="1016015" eaLnBrk="0" fontAlgn="base" hangingPunct="0">
              <a:spcBef>
                <a:spcPct val="0"/>
              </a:spcBef>
              <a:spcAft>
                <a:spcPct val="0"/>
              </a:spcAft>
              <a:defRPr sz="1500">
                <a:solidFill>
                  <a:schemeClr val="tx1"/>
                </a:solidFill>
                <a:latin typeface="Arial" charset="0"/>
              </a:defRPr>
            </a:lvl9pPr>
          </a:lstStyle>
          <a:p>
            <a:fld id="{B72C8C14-DDAA-4AD4-81F6-928D11F5239F}" type="slidenum">
              <a:rPr lang="en-US" altLang="en-US" sz="1200">
                <a:solidFill>
                  <a:prstClr val="black"/>
                </a:solidFill>
                <a:latin typeface="Times New Roman" pitchFamily="18" charset="0"/>
              </a:rPr>
              <a:pPr/>
              <a:t>28</a:t>
            </a:fld>
            <a:endParaRPr lang="en-US" altLang="en-US" sz="1200">
              <a:solidFill>
                <a:prstClr val="black"/>
              </a:solidFill>
              <a:latin typeface="Times New Roman" pitchFamily="18" charset="0"/>
            </a:endParaRPr>
          </a:p>
        </p:txBody>
      </p:sp>
    </p:spTree>
    <p:extLst>
      <p:ext uri="{BB962C8B-B14F-4D97-AF65-F5344CB8AC3E}">
        <p14:creationId xmlns:p14="http://schemas.microsoft.com/office/powerpoint/2010/main" val="40633052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29</a:t>
            </a:fld>
            <a:endParaRPr lang="en-US" dirty="0"/>
          </a:p>
        </p:txBody>
      </p:sp>
    </p:spTree>
    <p:extLst>
      <p:ext uri="{BB962C8B-B14F-4D97-AF65-F5344CB8AC3E}">
        <p14:creationId xmlns:p14="http://schemas.microsoft.com/office/powerpoint/2010/main" val="37468092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30</a:t>
            </a:fld>
            <a:endParaRPr lang="en-US" dirty="0"/>
          </a:p>
        </p:txBody>
      </p:sp>
    </p:spTree>
    <p:extLst>
      <p:ext uri="{BB962C8B-B14F-4D97-AF65-F5344CB8AC3E}">
        <p14:creationId xmlns:p14="http://schemas.microsoft.com/office/powerpoint/2010/main" val="27503957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CF611-7648-87BF-8DDE-1A76FF46C4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004F30-900E-6CD9-0220-8A2A5996FF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BF5535-9C26-77F0-743E-B8DC80EB4E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A73A10-3665-CDE1-8B36-C193655D52A1}"/>
              </a:ext>
            </a:extLst>
          </p:cNvPr>
          <p:cNvSpPr>
            <a:spLocks noGrp="1"/>
          </p:cNvSpPr>
          <p:nvPr>
            <p:ph type="sldNum" sz="quarter" idx="5"/>
          </p:nvPr>
        </p:nvSpPr>
        <p:spPr/>
        <p:txBody>
          <a:bodyPr/>
          <a:lstStyle/>
          <a:p>
            <a:pPr defTabSz="924641">
              <a:defRPr/>
            </a:pPr>
            <a:fld id="{59ACFEF7-9E2F-4C01-BA7A-6D1095822B88}" type="slidenum">
              <a:rPr lang="en-US">
                <a:solidFill>
                  <a:prstClr val="black"/>
                </a:solidFill>
                <a:latin typeface="Calibri" panose="020F0502020204030204"/>
              </a:rPr>
              <a:pPr defTabSz="924641">
                <a:defRPr/>
              </a:pPr>
              <a:t>31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828269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49A06-99B4-2FF8-FFEB-25A5F1177B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E7713D-E2A8-7493-1902-9D0ACC9A78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E85E97-269D-B9AA-D53F-535C7803B149}"/>
              </a:ext>
            </a:extLst>
          </p:cNvPr>
          <p:cNvSpPr>
            <a:spLocks noGrp="1"/>
          </p:cNvSpPr>
          <p:nvPr>
            <p:ph type="body" idx="1"/>
          </p:nvPr>
        </p:nvSpPr>
        <p:spPr/>
        <p:txBody>
          <a:bodyPr/>
          <a:lstStyle/>
          <a:p>
            <a:pPr defTabSz="924641">
              <a:defRPr/>
            </a:pPr>
            <a:r>
              <a:rPr lang="en-US" dirty="0"/>
              <a:t>1.</a:t>
            </a:r>
            <a:r>
              <a:rPr lang="en-US" dirty="0">
                <a:solidFill>
                  <a:schemeClr val="accent2"/>
                </a:solidFill>
                <a:effectLst/>
              </a:rPr>
              <a:t> Enable Performance Management – </a:t>
            </a:r>
            <a:r>
              <a:rPr lang="en-US" b="0" dirty="0">
                <a:effectLst/>
              </a:rPr>
              <a:t>This helps establish performance expectations, set goals, and evaluate progress based on demonstrated competencies. </a:t>
            </a:r>
          </a:p>
          <a:p>
            <a:pPr defTabSz="924641">
              <a:defRPr/>
            </a:pPr>
            <a:endParaRPr lang="en-US" dirty="0"/>
          </a:p>
          <a:p>
            <a:pPr defTabSz="924641">
              <a:defRPr/>
            </a:pPr>
            <a:r>
              <a:rPr lang="en-US" dirty="0"/>
              <a:t>2. </a:t>
            </a:r>
            <a:r>
              <a:rPr lang="en-US" b="0" dirty="0">
                <a:effectLst/>
              </a:rPr>
              <a:t>By assessing competencies such as technical skills, communication abilities, problem-solving aptitude, and leadership capabilities, you can pinpoint areas of expertise and areas that require improvement.</a:t>
            </a:r>
          </a:p>
          <a:p>
            <a:endParaRPr lang="en-US" dirty="0"/>
          </a:p>
          <a:p>
            <a:r>
              <a:rPr lang="en-US" dirty="0">
                <a:solidFill>
                  <a:schemeClr val="accent2"/>
                </a:solidFill>
                <a:effectLst/>
              </a:rPr>
              <a:t>3. Align Skills with Roles - </a:t>
            </a:r>
            <a:r>
              <a:rPr lang="en-US" b="0" dirty="0">
                <a:effectLst/>
              </a:rPr>
              <a:t>This alignment improves job satisfaction, performance, and overall effectiveness within the shared services organization.</a:t>
            </a:r>
          </a:p>
          <a:p>
            <a:endParaRPr lang="en-US" b="0" dirty="0">
              <a:effectLst/>
            </a:endParaRPr>
          </a:p>
          <a:p>
            <a:pPr defTabSz="924641">
              <a:defRPr/>
            </a:pPr>
            <a:r>
              <a:rPr lang="en-US" b="0" dirty="0">
                <a:effectLst/>
              </a:rPr>
              <a:t>5. Understanding the competencies of employees allows for better succession planning within the shared services organization. </a:t>
            </a:r>
          </a:p>
          <a:p>
            <a:pPr defTabSz="924641">
              <a:defRPr/>
            </a:pPr>
            <a:r>
              <a:rPr lang="en-US" b="0" dirty="0">
                <a:effectLst/>
              </a:rPr>
              <a:t>6. </a:t>
            </a:r>
          </a:p>
          <a:p>
            <a:endParaRPr lang="en-US" dirty="0"/>
          </a:p>
        </p:txBody>
      </p:sp>
      <p:sp>
        <p:nvSpPr>
          <p:cNvPr id="4" name="Slide Number Placeholder 3">
            <a:extLst>
              <a:ext uri="{FF2B5EF4-FFF2-40B4-BE49-F238E27FC236}">
                <a16:creationId xmlns:a16="http://schemas.microsoft.com/office/drawing/2014/main" id="{36E8DA2E-FBFD-3E2C-F4F4-84F5AC8DC078}"/>
              </a:ext>
            </a:extLst>
          </p:cNvPr>
          <p:cNvSpPr>
            <a:spLocks noGrp="1"/>
          </p:cNvSpPr>
          <p:nvPr>
            <p:ph type="sldNum" sz="quarter" idx="5"/>
          </p:nvPr>
        </p:nvSpPr>
        <p:spPr/>
        <p:txBody>
          <a:bodyPr/>
          <a:lstStyle/>
          <a:p>
            <a:fld id="{53FF06A2-BFC5-ED49-AAEF-85890C66EAF7}" type="slidenum">
              <a:rPr lang="en-US" smtClean="0"/>
              <a:t>32</a:t>
            </a:fld>
            <a:endParaRPr lang="en-US" dirty="0"/>
          </a:p>
        </p:txBody>
      </p:sp>
    </p:spTree>
    <p:extLst>
      <p:ext uri="{BB962C8B-B14F-4D97-AF65-F5344CB8AC3E}">
        <p14:creationId xmlns:p14="http://schemas.microsoft.com/office/powerpoint/2010/main" val="22319495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dirty="0"/>
              <a:t>1.</a:t>
            </a:r>
            <a:r>
              <a:rPr lang="en-US" dirty="0">
                <a:solidFill>
                  <a:schemeClr val="accent2"/>
                </a:solidFill>
                <a:effectLst/>
              </a:rPr>
              <a:t> Enable Performance Management – </a:t>
            </a:r>
            <a:r>
              <a:rPr lang="en-US" b="0" dirty="0">
                <a:effectLst/>
              </a:rPr>
              <a:t>This helps establish performance expectations, set goals, and evaluate progress based on demonstrated competencies. </a:t>
            </a:r>
          </a:p>
          <a:p>
            <a:pPr defTabSz="924641">
              <a:defRPr/>
            </a:pPr>
            <a:endParaRPr lang="en-US" dirty="0"/>
          </a:p>
          <a:p>
            <a:pPr defTabSz="924641">
              <a:defRPr/>
            </a:pPr>
            <a:r>
              <a:rPr lang="en-US" dirty="0"/>
              <a:t>2. </a:t>
            </a:r>
            <a:r>
              <a:rPr lang="en-US" b="0" dirty="0">
                <a:effectLst/>
              </a:rPr>
              <a:t>By assessing competencies such as technical skills, communication abilities, problem-solving aptitude, and leadership capabilities, you can pinpoint areas of expertise and areas that require improvement.</a:t>
            </a:r>
          </a:p>
          <a:p>
            <a:endParaRPr lang="en-US" dirty="0"/>
          </a:p>
          <a:p>
            <a:r>
              <a:rPr lang="en-US" dirty="0">
                <a:solidFill>
                  <a:schemeClr val="accent2"/>
                </a:solidFill>
                <a:effectLst/>
              </a:rPr>
              <a:t>3. Align Skills with Roles - </a:t>
            </a:r>
            <a:r>
              <a:rPr lang="en-US" b="0" dirty="0">
                <a:effectLst/>
              </a:rPr>
              <a:t>This alignment improves job satisfaction, performance, and overall effectiveness within the shared services organization.</a:t>
            </a:r>
          </a:p>
          <a:p>
            <a:endParaRPr lang="en-US" b="0" dirty="0">
              <a:effectLst/>
            </a:endParaRPr>
          </a:p>
          <a:p>
            <a:pPr defTabSz="924641">
              <a:defRPr/>
            </a:pPr>
            <a:r>
              <a:rPr lang="en-US" b="0" dirty="0">
                <a:effectLst/>
              </a:rPr>
              <a:t>5. Understanding the competencies of employees allows for better succession planning within the shared services organization. </a:t>
            </a:r>
          </a:p>
          <a:p>
            <a:pPr defTabSz="924641">
              <a:defRPr/>
            </a:pPr>
            <a:r>
              <a:rPr lang="en-US" b="0" dirty="0">
                <a:effectLst/>
              </a:rPr>
              <a:t>6. </a:t>
            </a:r>
          </a:p>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33</a:t>
            </a:fld>
            <a:endParaRPr lang="en-US" dirty="0"/>
          </a:p>
        </p:txBody>
      </p:sp>
    </p:spTree>
    <p:extLst>
      <p:ext uri="{BB962C8B-B14F-4D97-AF65-F5344CB8AC3E}">
        <p14:creationId xmlns:p14="http://schemas.microsoft.com/office/powerpoint/2010/main" val="14453538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competencies and skillsets are important, but how do you go about evaluating them? We have a proprietary tool, which we use in our recommended approach, which I’ll walk you through.</a:t>
            </a:r>
          </a:p>
          <a:p>
            <a:endParaRPr lang="en-US" dirty="0"/>
          </a:p>
          <a:p>
            <a:r>
              <a:rPr lang="en-US" dirty="0"/>
              <a:t>Step 1: </a:t>
            </a:r>
            <a:r>
              <a:rPr lang="en-US" b="1" dirty="0"/>
              <a:t>Assess:</a:t>
            </a:r>
            <a:r>
              <a:rPr lang="en-US" dirty="0"/>
              <a:t> Define competencies by level. Usually we start with SHRM industry competencies and customize them by company and organization. Then we use our tool to collect ratings from 3 sources: the employee themselves, and typically the manager and a peer.</a:t>
            </a:r>
          </a:p>
          <a:p>
            <a:pPr defTabSz="924641">
              <a:defRPr/>
            </a:pPr>
            <a:r>
              <a:rPr lang="en-US" dirty="0"/>
              <a:t>Step 2: </a:t>
            </a:r>
            <a:r>
              <a:rPr lang="en-US" b="1" dirty="0"/>
              <a:t>Identify</a:t>
            </a:r>
            <a:r>
              <a:rPr lang="en-US" dirty="0"/>
              <a:t>: </a:t>
            </a:r>
            <a:r>
              <a:rPr lang="en-US" dirty="0">
                <a:solidFill>
                  <a:srgbClr val="5E5F62"/>
                </a:solidFill>
                <a:latin typeface="Arial" panose="020B0604020202020204" pitchFamily="34" charset="0"/>
                <a:ea typeface="Source Sans Pro Light" charset="0"/>
                <a:cs typeface="Arial" panose="020B0604020202020204" pitchFamily="34" charset="0"/>
              </a:rPr>
              <a:t>Discover your organization’s proficiency across key competencies to </a:t>
            </a:r>
            <a:r>
              <a:rPr lang="en-US" b="1" dirty="0">
                <a:solidFill>
                  <a:srgbClr val="EE8434"/>
                </a:solidFill>
                <a:latin typeface="Arial" panose="020B0604020202020204" pitchFamily="34" charset="0"/>
                <a:ea typeface="Source Sans Pro Light" charset="0"/>
                <a:cs typeface="Arial" panose="020B0604020202020204" pitchFamily="34" charset="0"/>
              </a:rPr>
              <a:t>IDENTIFY</a:t>
            </a:r>
            <a:r>
              <a:rPr lang="en-US" dirty="0">
                <a:solidFill>
                  <a:srgbClr val="5E5F62"/>
                </a:solidFill>
                <a:latin typeface="Arial" panose="020B0604020202020204" pitchFamily="34" charset="0"/>
                <a:ea typeface="Source Sans Pro Light" charset="0"/>
                <a:cs typeface="Arial" panose="020B0604020202020204" pitchFamily="34" charset="0"/>
              </a:rPr>
              <a:t> skill gaps for the organization and with specific roles </a:t>
            </a:r>
            <a:r>
              <a:rPr lang="en-US" dirty="0"/>
              <a:t>Results are from various perspectives – by individual, career level, organization. </a:t>
            </a:r>
          </a:p>
          <a:p>
            <a:pPr marL="173370" indent="-173370">
              <a:buFont typeface="Arial" panose="020B0604020202020204" pitchFamily="34" charset="0"/>
              <a:buChar char="•"/>
            </a:pPr>
            <a:r>
              <a:rPr lang="en-US" dirty="0"/>
              <a:t>Examples that we look for: newer competencies are lower (e.g., business acumen), gaps between manager vs. self-evaluation (expectations may be misaligned)</a:t>
            </a:r>
          </a:p>
          <a:p>
            <a:r>
              <a:rPr lang="en-US" dirty="0"/>
              <a:t>Step 3: </a:t>
            </a:r>
            <a:r>
              <a:rPr lang="en-US" b="1" dirty="0"/>
              <a:t>Plan: </a:t>
            </a:r>
            <a:r>
              <a:rPr lang="en-US" dirty="0"/>
              <a:t>We use this analysis to develop plans. For example, organizational development – which training courses are needed – but also what talent do I need to go out and get. Similarly, this might be something used at the individual level by the manager.</a:t>
            </a:r>
          </a:p>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34</a:t>
            </a:fld>
            <a:endParaRPr lang="en-US" dirty="0"/>
          </a:p>
        </p:txBody>
      </p:sp>
    </p:spTree>
    <p:extLst>
      <p:ext uri="{BB962C8B-B14F-4D97-AF65-F5344CB8AC3E}">
        <p14:creationId xmlns:p14="http://schemas.microsoft.com/office/powerpoint/2010/main" val="4209642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370" indent="-173370" defTabSz="924641">
              <a:buFont typeface="Arial" panose="020B0604020202020204" pitchFamily="34" charset="0"/>
              <a:buChar char="•"/>
              <a:defRPr/>
            </a:pPr>
            <a:r>
              <a:rPr lang="en-US" dirty="0">
                <a:solidFill>
                  <a:srgbClr val="5E5F62"/>
                </a:solidFill>
                <a:latin typeface="Arial" panose="020B0604020202020204" pitchFamily="34" charset="0"/>
                <a:ea typeface="Source Sans Pro Light" charset="0"/>
                <a:cs typeface="Arial" panose="020B0604020202020204" pitchFamily="34" charset="0"/>
              </a:rPr>
              <a:t>A recent example of evaluating HRBP competencies and skills was at a higher education client. Leadership was seeing a lot inconsistency in knowledge and skillset among HRBPs across colleges and business units. We conducted a survey using our tool to understand where the gaps were.</a:t>
            </a:r>
          </a:p>
          <a:p>
            <a:pPr marL="173370" indent="-17337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35</a:t>
            </a:fld>
            <a:endParaRPr lang="en-US" dirty="0"/>
          </a:p>
        </p:txBody>
      </p:sp>
    </p:spTree>
    <p:extLst>
      <p:ext uri="{BB962C8B-B14F-4D97-AF65-F5344CB8AC3E}">
        <p14:creationId xmlns:p14="http://schemas.microsoft.com/office/powerpoint/2010/main" val="25042587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running the comp builder, we developed a program curriculum. This included trainings and cohorts to complete the trainings with.  </a:t>
            </a:r>
          </a:p>
          <a:p>
            <a:endParaRPr lang="en-US" dirty="0"/>
          </a:p>
          <a:p>
            <a:pPr defTabSz="924641">
              <a:defRPr/>
            </a:pPr>
            <a:r>
              <a:rPr lang="en-US" dirty="0">
                <a:solidFill>
                  <a:schemeClr val="bg1"/>
                </a:solidFill>
                <a:latin typeface="Arial" panose="020B0604020202020204" pitchFamily="34" charset="0"/>
                <a:ea typeface="Roboto" panose="02000000000000000000" pitchFamily="2" charset="0"/>
                <a:cs typeface="Arial" panose="020B0604020202020204" pitchFamily="34" charset="0"/>
              </a:rPr>
              <a:t>Developing a program to address identified skill gaps can help to ensure a </a:t>
            </a:r>
            <a:r>
              <a:rPr lang="en-US" b="1" dirty="0">
                <a:solidFill>
                  <a:schemeClr val="bg1"/>
                </a:solidFill>
                <a:latin typeface="Arial" panose="020B0604020202020204" pitchFamily="34" charset="0"/>
                <a:ea typeface="Roboto" panose="02000000000000000000" pitchFamily="2" charset="0"/>
                <a:cs typeface="Arial" panose="020B0604020202020204" pitchFamily="34" charset="0"/>
              </a:rPr>
              <a:t>consistent, top-quality level of service and knowledge </a:t>
            </a:r>
            <a:r>
              <a:rPr lang="en-US" dirty="0">
                <a:solidFill>
                  <a:schemeClr val="bg1"/>
                </a:solidFill>
                <a:latin typeface="Arial" panose="020B0604020202020204" pitchFamily="34" charset="0"/>
                <a:ea typeface="Roboto" panose="02000000000000000000" pitchFamily="2" charset="0"/>
                <a:cs typeface="Arial" panose="020B0604020202020204" pitchFamily="34" charset="0"/>
              </a:rPr>
              <a:t>from the team. We also find that the clarity of competencies and skills needed helps with engagement, our next topic. </a:t>
            </a:r>
          </a:p>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36</a:t>
            </a:fld>
            <a:endParaRPr lang="en-US" dirty="0"/>
          </a:p>
        </p:txBody>
      </p:sp>
    </p:spTree>
    <p:extLst>
      <p:ext uri="{BB962C8B-B14F-4D97-AF65-F5344CB8AC3E}">
        <p14:creationId xmlns:p14="http://schemas.microsoft.com/office/powerpoint/2010/main" val="15042780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dirty="0"/>
              <a:t>Employee engagement is a hot topic of late. And Gallup reported that the first quarter of 2024 is the lowest percentage of engaged employees (30%) in more than a decade. According to a SHRM study, only 53% of employees consider their company a “great place to work”.</a:t>
            </a:r>
          </a:p>
          <a:p>
            <a:pPr defTabSz="924641">
              <a:defRPr/>
            </a:pPr>
            <a:r>
              <a:rPr lang="en-US" dirty="0"/>
              <a:t> </a:t>
            </a:r>
          </a:p>
          <a:p>
            <a:pPr defTabSz="924641">
              <a:defRPr/>
            </a:pPr>
            <a:r>
              <a:rPr lang="en-US" dirty="0"/>
              <a:t>We see even larger declines in those under 35 years old, those who could work from home but work exclusively on-site, and those who work exclusively on-site.</a:t>
            </a:r>
          </a:p>
          <a:p>
            <a:endParaRPr lang="en-US" dirty="0"/>
          </a:p>
        </p:txBody>
      </p:sp>
      <p:sp>
        <p:nvSpPr>
          <p:cNvPr id="4" name="Slide Number Placeholder 3"/>
          <p:cNvSpPr>
            <a:spLocks noGrp="1"/>
          </p:cNvSpPr>
          <p:nvPr>
            <p:ph type="sldNum" sz="quarter" idx="10"/>
          </p:nvPr>
        </p:nvSpPr>
        <p:spPr/>
        <p:txBody>
          <a:bodyPr/>
          <a:lstStyle/>
          <a:p>
            <a:pPr defTabSz="924641">
              <a:defRPr/>
            </a:pPr>
            <a:fld id="{B86D814F-A7F6-3746-A65D-8C48702DE038}" type="slidenum">
              <a:rPr lang="en-US">
                <a:solidFill>
                  <a:prstClr val="black"/>
                </a:solidFill>
                <a:latin typeface="Calibri" panose="020F0502020204030204"/>
              </a:rPr>
              <a:pPr defTabSz="924641">
                <a:defRPr/>
              </a:pPr>
              <a:t>37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6849579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69AA7-CA7D-04B6-F7D0-4671C3F6D5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393DDC-7264-87CB-2D84-D12E0D3FB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CE2228-E9F2-2546-A324-49809864B2DF}"/>
              </a:ext>
            </a:extLst>
          </p:cNvPr>
          <p:cNvSpPr>
            <a:spLocks noGrp="1"/>
          </p:cNvSpPr>
          <p:nvPr>
            <p:ph type="body" idx="1"/>
          </p:nvPr>
        </p:nvSpPr>
        <p:spPr/>
        <p:txBody>
          <a:bodyPr/>
          <a:lstStyle/>
          <a:p>
            <a:pPr algn="l"/>
            <a:r>
              <a:rPr lang="en-US" dirty="0"/>
              <a:t>What are we hearing from employees?</a:t>
            </a:r>
          </a:p>
          <a:p>
            <a:pPr marL="173370" indent="-173370">
              <a:buFont typeface="Arial" panose="020B0604020202020204" pitchFamily="34" charset="0"/>
              <a:buChar char="•"/>
            </a:pPr>
            <a:r>
              <a:rPr lang="en-US" dirty="0"/>
              <a:t>They’re looking for development opportunities</a:t>
            </a:r>
          </a:p>
          <a:p>
            <a:pPr marL="173370" indent="-173370">
              <a:buFont typeface="Arial" panose="020B0604020202020204" pitchFamily="34" charset="0"/>
              <a:buChar char="•"/>
            </a:pPr>
            <a:r>
              <a:rPr lang="en-US" dirty="0"/>
              <a:t>They want to be recognized for their work</a:t>
            </a:r>
          </a:p>
          <a:p>
            <a:pPr marL="173370" indent="-173370">
              <a:buFont typeface="Arial" panose="020B0604020202020204" pitchFamily="34" charset="0"/>
              <a:buChar char="•"/>
            </a:pPr>
            <a:r>
              <a:rPr lang="en-US" dirty="0"/>
              <a:t>They don’t feel like they have supervisors they can communicate with. 70% of team engagement is determined solely by the manager</a:t>
            </a:r>
          </a:p>
          <a:p>
            <a:pPr marL="173370" indent="-173370">
              <a:buFont typeface="Arial" panose="020B0604020202020204" pitchFamily="34" charset="0"/>
              <a:buChar char="•"/>
            </a:pPr>
            <a:r>
              <a:rPr lang="en-US" dirty="0"/>
              <a:t>They want work-life balance and less stress</a:t>
            </a:r>
          </a:p>
        </p:txBody>
      </p:sp>
      <p:sp>
        <p:nvSpPr>
          <p:cNvPr id="4" name="Slide Number Placeholder 3">
            <a:extLst>
              <a:ext uri="{FF2B5EF4-FFF2-40B4-BE49-F238E27FC236}">
                <a16:creationId xmlns:a16="http://schemas.microsoft.com/office/drawing/2014/main" id="{47F07CF4-0DAF-8F79-BBFD-68CA724C7698}"/>
              </a:ext>
            </a:extLst>
          </p:cNvPr>
          <p:cNvSpPr>
            <a:spLocks noGrp="1"/>
          </p:cNvSpPr>
          <p:nvPr>
            <p:ph type="sldNum" sz="quarter" idx="10"/>
          </p:nvPr>
        </p:nvSpPr>
        <p:spPr/>
        <p:txBody>
          <a:bodyPr/>
          <a:lstStyle/>
          <a:p>
            <a:fld id="{B86D814F-A7F6-3746-A65D-8C48702DE038}" type="slidenum">
              <a:rPr lang="en-US" smtClean="0"/>
              <a:t>38</a:t>
            </a:fld>
            <a:endParaRPr lang="en-US" dirty="0"/>
          </a:p>
        </p:txBody>
      </p:sp>
    </p:spTree>
    <p:extLst>
      <p:ext uri="{BB962C8B-B14F-4D97-AF65-F5344CB8AC3E}">
        <p14:creationId xmlns:p14="http://schemas.microsoft.com/office/powerpoint/2010/main" val="2062617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40</a:t>
            </a:fld>
            <a:endParaRPr lang="en-US" dirty="0"/>
          </a:p>
        </p:txBody>
      </p:sp>
    </p:spTree>
    <p:extLst>
      <p:ext uri="{BB962C8B-B14F-4D97-AF65-F5344CB8AC3E}">
        <p14:creationId xmlns:p14="http://schemas.microsoft.com/office/powerpoint/2010/main" val="21001464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700" dirty="0"/>
              <a:t>In speaking of engagement, first I’ll talk to retaining employees, then more generally engaging them. </a:t>
            </a:r>
          </a:p>
          <a:p>
            <a:endParaRPr lang="en-US" sz="700" dirty="0"/>
          </a:p>
          <a:p>
            <a:r>
              <a:rPr lang="en-US" sz="700" dirty="0"/>
              <a:t>For retaining employees, we find that upward career potential is the primary driver, but monetary incentives and additional training opportunities are also significant. Of note, less mature organizations tend to use training as more of a level whereas more mature organizations have a greater reliance on monetary incentives.</a:t>
            </a:r>
          </a:p>
          <a:p>
            <a:endParaRPr lang="en-US" sz="700" dirty="0"/>
          </a:p>
          <a:p>
            <a:r>
              <a:rPr lang="en-US" sz="700" dirty="0"/>
              <a:t>*Less mature: SSOs in operation for less than five years; Mature: SSOs in operation for more than five years</a:t>
            </a:r>
          </a:p>
          <a:p>
            <a:r>
              <a:rPr lang="en-US" sz="700" dirty="0"/>
              <a:t>**Large: SSOs with more than 300 employs; Medium: SSOs with 100-300 employees; Small: SSOs with less than 100 employees</a:t>
            </a:r>
            <a:endParaRPr lang="en-US" sz="1900" dirty="0"/>
          </a:p>
          <a:p>
            <a:pPr lvl="1"/>
            <a:endParaRPr lang="en-US" sz="1900" dirty="0"/>
          </a:p>
          <a:p>
            <a:pPr lvl="1"/>
            <a:endParaRPr lang="en-US" sz="1900" dirty="0"/>
          </a:p>
          <a:p>
            <a:endParaRPr lang="en-US" dirty="0"/>
          </a:p>
        </p:txBody>
      </p:sp>
      <p:sp>
        <p:nvSpPr>
          <p:cNvPr id="4" name="Slide Number Placeholder 3"/>
          <p:cNvSpPr>
            <a:spLocks noGrp="1"/>
          </p:cNvSpPr>
          <p:nvPr>
            <p:ph type="sldNum" sz="quarter" idx="10"/>
          </p:nvPr>
        </p:nvSpPr>
        <p:spPr/>
        <p:txBody>
          <a:bodyPr/>
          <a:lstStyle/>
          <a:p>
            <a:pPr defTabSz="924641">
              <a:defRPr/>
            </a:pPr>
            <a:fld id="{B86D814F-A7F6-3746-A65D-8C48702DE038}" type="slidenum">
              <a:rPr lang="en-US">
                <a:solidFill>
                  <a:prstClr val="black"/>
                </a:solidFill>
                <a:latin typeface="Calibri" panose="020F0502020204030204"/>
              </a:rPr>
              <a:pPr defTabSz="924641">
                <a:defRPr/>
              </a:pPr>
              <a:t>41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705336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Speaking more generally to engagement, SSOs like to use regular communications and award and recognition programs. Small SSOs tend to use events, whereas large and medium SSOs use award and recognition more.</a:t>
            </a:r>
          </a:p>
          <a:p>
            <a:pPr lvl="1"/>
            <a:endParaRPr lang="en-US" dirty="0"/>
          </a:p>
          <a:p>
            <a:pPr lvl="0"/>
            <a:r>
              <a:rPr lang="en-US" dirty="0"/>
              <a:t>And there are some pretty creative programs out there, ones that combine monetary incentives with peer recognition. We’ve heard of companies with peer-to-peer programs where everyone is given $11000 to give to other employees, but they must include a note for why. Other companies have a system that allows for assigning points to peers that can be redeemed for cash.</a:t>
            </a:r>
          </a:p>
          <a:p>
            <a:pPr lvl="0"/>
            <a:endParaRPr lang="en-US" dirty="0"/>
          </a:p>
          <a:p>
            <a:pPr lvl="0"/>
            <a:r>
              <a:rPr lang="en-US" dirty="0"/>
              <a:t>If I’m advising on one area to improve employee engagement, recognition is where I’d start. It’s the easiest to add and it has tangible results. Encourage this to management and train them on it. If you can add programs that generate recognition and appreciation between employees, even better. Studies have tied recognition to a 9 % boost in productivity, regardless of awards associated with it.</a:t>
            </a:r>
          </a:p>
          <a:p>
            <a:pPr lvl="0"/>
            <a:endParaRPr lang="en-US" dirty="0"/>
          </a:p>
          <a:p>
            <a:pPr>
              <a:spcAft>
                <a:spcPts val="1011"/>
              </a:spcAft>
            </a:pPr>
            <a:r>
              <a:rPr lang="en-US" sz="1400" b="1" dirty="0">
                <a:solidFill>
                  <a:schemeClr val="bg1"/>
                </a:solidFill>
              </a:rPr>
              <a:t>Motivate staff for the long haul through: </a:t>
            </a:r>
          </a:p>
          <a:p>
            <a:pPr marL="346740" indent="-346740">
              <a:spcBef>
                <a:spcPts val="607"/>
              </a:spcBef>
              <a:spcAft>
                <a:spcPts val="607"/>
              </a:spcAft>
              <a:buFont typeface="Arial" panose="020B0604020202020204" pitchFamily="34" charset="0"/>
              <a:buChar char="•"/>
            </a:pPr>
            <a:r>
              <a:rPr lang="en-US" dirty="0">
                <a:solidFill>
                  <a:schemeClr val="bg1"/>
                </a:solidFill>
              </a:rPr>
              <a:t>Cultivating employee engagement</a:t>
            </a:r>
          </a:p>
          <a:p>
            <a:pPr marL="346740" indent="-346740">
              <a:spcBef>
                <a:spcPts val="607"/>
              </a:spcBef>
              <a:spcAft>
                <a:spcPts val="607"/>
              </a:spcAft>
              <a:buFont typeface="Arial" panose="020B0604020202020204" pitchFamily="34" charset="0"/>
              <a:buChar char="•"/>
            </a:pPr>
            <a:r>
              <a:rPr lang="en-US" dirty="0">
                <a:solidFill>
                  <a:schemeClr val="bg1"/>
                </a:solidFill>
              </a:rPr>
              <a:t>Enhancing the employee experience</a:t>
            </a:r>
          </a:p>
          <a:p>
            <a:pPr marL="346740" indent="-346740">
              <a:spcBef>
                <a:spcPts val="607"/>
              </a:spcBef>
              <a:spcAft>
                <a:spcPts val="607"/>
              </a:spcAft>
              <a:buFont typeface="Arial" panose="020B0604020202020204" pitchFamily="34" charset="0"/>
              <a:buChar char="•"/>
            </a:pPr>
            <a:r>
              <a:rPr lang="en-US" dirty="0">
                <a:solidFill>
                  <a:schemeClr val="bg1"/>
                </a:solidFill>
              </a:rPr>
              <a:t>Building culture through a </a:t>
            </a:r>
            <a:br>
              <a:rPr lang="en-US" dirty="0">
                <a:solidFill>
                  <a:schemeClr val="bg1"/>
                </a:solidFill>
              </a:rPr>
            </a:br>
            <a:r>
              <a:rPr lang="en-US" dirty="0">
                <a:solidFill>
                  <a:schemeClr val="bg1"/>
                </a:solidFill>
              </a:rPr>
              <a:t>comprehensive inclusion strategy</a:t>
            </a:r>
          </a:p>
          <a:p>
            <a:pPr marL="346740" indent="-346740">
              <a:spcBef>
                <a:spcPts val="607"/>
              </a:spcBef>
              <a:spcAft>
                <a:spcPts val="607"/>
              </a:spcAft>
              <a:buFont typeface="Arial" panose="020B0604020202020204" pitchFamily="34" charset="0"/>
              <a:buChar char="•"/>
            </a:pPr>
            <a:r>
              <a:rPr lang="en-US" dirty="0">
                <a:solidFill>
                  <a:schemeClr val="bg1"/>
                </a:solidFill>
              </a:rPr>
              <a:t>Emphasizing career development </a:t>
            </a:r>
          </a:p>
          <a:p>
            <a:pPr marL="346740" indent="-346740">
              <a:spcBef>
                <a:spcPts val="607"/>
              </a:spcBef>
              <a:spcAft>
                <a:spcPts val="607"/>
              </a:spcAft>
              <a:buFont typeface="Arial" panose="020B0604020202020204" pitchFamily="34" charset="0"/>
              <a:buChar char="•"/>
            </a:pPr>
            <a:endParaRPr lang="en-US" dirty="0">
              <a:solidFill>
                <a:schemeClr val="bg1"/>
              </a:solidFill>
            </a:endParaRPr>
          </a:p>
          <a:p>
            <a:pPr marL="346740" indent="-346740">
              <a:spcBef>
                <a:spcPts val="607"/>
              </a:spcBef>
              <a:spcAft>
                <a:spcPts val="607"/>
              </a:spcAft>
              <a:buFont typeface="Arial" panose="020B0604020202020204" pitchFamily="34" charset="0"/>
              <a:buChar char="•"/>
            </a:pPr>
            <a:endParaRPr lang="en-US" dirty="0">
              <a:solidFill>
                <a:schemeClr val="bg1"/>
              </a:solidFill>
            </a:endParaRPr>
          </a:p>
          <a:p>
            <a:r>
              <a:rPr lang="en-US" dirty="0"/>
              <a:t>*Less mature: SSOs in operation for less than five years; Mature: SSOs in operation for more than five years</a:t>
            </a:r>
          </a:p>
          <a:p>
            <a:r>
              <a:rPr lang="en-US" dirty="0"/>
              <a:t>**Large: SSOs with more than 300 employs; Medium: SSOs with 100-300 employees; Small: SSOs with less than 100 employees</a:t>
            </a:r>
          </a:p>
          <a:p>
            <a:pPr marL="346740" indent="-346740">
              <a:spcBef>
                <a:spcPts val="607"/>
              </a:spcBef>
              <a:spcAft>
                <a:spcPts val="607"/>
              </a:spcAft>
              <a:buFont typeface="Arial" panose="020B0604020202020204" pitchFamily="34" charset="0"/>
              <a:buChar char="•"/>
            </a:pPr>
            <a:endParaRPr lang="en-US" dirty="0">
              <a:solidFill>
                <a:schemeClr val="bg1"/>
              </a:solidFill>
            </a:endParaRPr>
          </a:p>
          <a:p>
            <a:pPr lvl="1"/>
            <a:endParaRPr lang="en-US" dirty="0"/>
          </a:p>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42</a:t>
            </a:fld>
            <a:endParaRPr lang="en-US" dirty="0"/>
          </a:p>
        </p:txBody>
      </p:sp>
    </p:spTree>
    <p:extLst>
      <p:ext uri="{BB962C8B-B14F-4D97-AF65-F5344CB8AC3E}">
        <p14:creationId xmlns:p14="http://schemas.microsoft.com/office/powerpoint/2010/main" val="2438616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24641">
              <a:defRPr/>
            </a:pPr>
            <a:fld id="{59ACFEF7-9E2F-4C01-BA7A-6D1095822B88}" type="slidenum">
              <a:rPr lang="en-US">
                <a:solidFill>
                  <a:prstClr val="black"/>
                </a:solidFill>
                <a:latin typeface="Calibri" panose="020F0502020204030204"/>
              </a:rPr>
              <a:pPr defTabSz="924641">
                <a:defRPr/>
              </a:pPr>
              <a:t>43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5901831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CC2A0-AFE3-2BF4-E15E-BA049AE8E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6E3F7-4B89-959D-D4C6-13A776AAF9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187B17-E13A-1AC3-C941-F5036176161C}"/>
              </a:ext>
            </a:extLst>
          </p:cNvPr>
          <p:cNvSpPr>
            <a:spLocks noGrp="1"/>
          </p:cNvSpPr>
          <p:nvPr>
            <p:ph type="body" idx="1"/>
          </p:nvPr>
        </p:nvSpPr>
        <p:spPr/>
        <p:txBody>
          <a:bodyPr/>
          <a:lstStyle/>
          <a:p>
            <a:r>
              <a:rPr lang="en-US" dirty="0"/>
              <a:t>As you implement and mature as an organization, processes don’t go away. Design clear and functional processes for is a foundational step in any shared services implementation, but so is continuously improving processes after go-live. There are always processes that don’t make the initial cut list of items brought into the service center because of an assortment of reasons. And given, that you’re set up with more data to understand process productivity, as your organization matures you’re able to more clearly see what are the processes that need improving.</a:t>
            </a:r>
          </a:p>
          <a:p>
            <a:endParaRPr lang="en-US" dirty="0"/>
          </a:p>
          <a:p>
            <a:r>
              <a:rPr lang="en-US" dirty="0"/>
              <a:t>So let’s talk about how to optimize your process redesign. To take your processes to the next step, we recommend a full evaluation of the user experience.</a:t>
            </a:r>
          </a:p>
        </p:txBody>
      </p:sp>
      <p:sp>
        <p:nvSpPr>
          <p:cNvPr id="4" name="Slide Number Placeholder 3">
            <a:extLst>
              <a:ext uri="{FF2B5EF4-FFF2-40B4-BE49-F238E27FC236}">
                <a16:creationId xmlns:a16="http://schemas.microsoft.com/office/drawing/2014/main" id="{3D295290-CDC2-6D29-CB37-46D8B4F17504}"/>
              </a:ext>
            </a:extLst>
          </p:cNvPr>
          <p:cNvSpPr>
            <a:spLocks noGrp="1"/>
          </p:cNvSpPr>
          <p:nvPr>
            <p:ph type="sldNum" sz="quarter" idx="5"/>
          </p:nvPr>
        </p:nvSpPr>
        <p:spPr/>
        <p:txBody>
          <a:bodyPr/>
          <a:lstStyle/>
          <a:p>
            <a:fld id="{53FF06A2-BFC5-ED49-AAEF-85890C66EAF7}" type="slidenum">
              <a:rPr lang="en-US" smtClean="0"/>
              <a:t>44</a:t>
            </a:fld>
            <a:endParaRPr lang="en-US" dirty="0"/>
          </a:p>
        </p:txBody>
      </p:sp>
    </p:spTree>
    <p:extLst>
      <p:ext uri="{BB962C8B-B14F-4D97-AF65-F5344CB8AC3E}">
        <p14:creationId xmlns:p14="http://schemas.microsoft.com/office/powerpoint/2010/main" val="10357584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think about your normal process redesign. You’ll collect data on existing process performance, you’ll interview a couple SMEs about the process, if you’re a little more advanced you might have a survey. Then you construct a process map with SMEs, involve leadership where you need to address a couple particular pain points, validate it with stakeholders, and move to implementing. Am I right? And are all those parties involved usually within HR or some other corporate function? Yes, probably. </a:t>
            </a:r>
          </a:p>
          <a:p>
            <a:endParaRPr lang="en-US" dirty="0"/>
          </a:p>
          <a:p>
            <a:r>
              <a:rPr lang="en-US" dirty="0"/>
              <a:t>We’re going to take you through a few steps to insert into that traditional process that will vastly improve your processes and the satisfaction they receive. </a:t>
            </a:r>
          </a:p>
          <a:p>
            <a:endParaRPr lang="en-US" dirty="0"/>
          </a:p>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45</a:t>
            </a:fld>
            <a:endParaRPr lang="en-US" dirty="0"/>
          </a:p>
        </p:txBody>
      </p:sp>
    </p:spTree>
    <p:extLst>
      <p:ext uri="{BB962C8B-B14F-4D97-AF65-F5344CB8AC3E}">
        <p14:creationId xmlns:p14="http://schemas.microsoft.com/office/powerpoint/2010/main" val="20755264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46</a:t>
            </a:fld>
            <a:endParaRPr lang="en-US" dirty="0"/>
          </a:p>
        </p:txBody>
      </p:sp>
    </p:spTree>
    <p:extLst>
      <p:ext uri="{BB962C8B-B14F-4D97-AF65-F5344CB8AC3E}">
        <p14:creationId xmlns:p14="http://schemas.microsoft.com/office/powerpoint/2010/main" val="113429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09C34-591B-B695-568E-E31DA5DF28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4032DD-7B81-D94E-5EC8-46D5ABC4C7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10A924-E793-3516-5CE2-116415076F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29B9F0-7A39-8EC7-EE3D-D2583613F6CA}"/>
              </a:ext>
            </a:extLst>
          </p:cNvPr>
          <p:cNvSpPr>
            <a:spLocks noGrp="1"/>
          </p:cNvSpPr>
          <p:nvPr>
            <p:ph type="sldNum" sz="quarter" idx="10"/>
          </p:nvPr>
        </p:nvSpPr>
        <p:spPr/>
        <p:txBody>
          <a:bodyPr/>
          <a:lstStyle/>
          <a:p>
            <a:fld id="{B86D814F-A7F6-3746-A65D-8C48702DE038}" type="slidenum">
              <a:rPr lang="en-US" smtClean="0"/>
              <a:t>47</a:t>
            </a:fld>
            <a:endParaRPr lang="en-US" dirty="0"/>
          </a:p>
        </p:txBody>
      </p:sp>
    </p:spTree>
    <p:extLst>
      <p:ext uri="{BB962C8B-B14F-4D97-AF65-F5344CB8AC3E}">
        <p14:creationId xmlns:p14="http://schemas.microsoft.com/office/powerpoint/2010/main" val="28279111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370" indent="-173370">
              <a:buFont typeface="Arial" panose="020B0604020202020204" pitchFamily="34" charset="0"/>
              <a:buChar char="•"/>
            </a:pPr>
            <a:r>
              <a:rPr lang="en-US" b="1" dirty="0"/>
              <a:t>Define personas:</a:t>
            </a:r>
            <a:r>
              <a:rPr lang="en-US" dirty="0"/>
              <a:t> These are not customer segments, but users of a service who’s emotions, goals, and objectives represent larger groups. For example, for the LOA process, you could start with two groups: employee with planned leave and employee with unplanned leave. Depending on your process, you might want to break it down by </a:t>
            </a:r>
            <a:r>
              <a:rPr lang="en-US" i="1" dirty="0"/>
              <a:t>type </a:t>
            </a:r>
            <a:r>
              <a:rPr lang="en-US" i="0" dirty="0"/>
              <a:t>of leave. That’s something you’ll adjust as you’re interviewing and collecting information.</a:t>
            </a:r>
            <a:endParaRPr lang="en-US" dirty="0"/>
          </a:p>
          <a:p>
            <a:pPr marL="173370" indent="-173370">
              <a:buFont typeface="Arial" panose="020B0604020202020204" pitchFamily="34" charset="0"/>
              <a:buChar char="•"/>
            </a:pPr>
            <a:r>
              <a:rPr lang="en-US" b="1" dirty="0"/>
              <a:t>Administer survey: </a:t>
            </a:r>
            <a:r>
              <a:rPr lang="en-US" dirty="0"/>
              <a:t>Data is all methods, but if you have case data or customer satisfaction survey results, that’s great. We like to administer a UX survey. This is a less than 5 minute survey that’s focused on a particular process. For each step in the process, ask for levels of experience in each step, experience in each touchpoint with service delivery or systems, timing (how long did it take to complete), and free form comments.</a:t>
            </a:r>
          </a:p>
          <a:p>
            <a:pPr marL="173370" indent="-173370">
              <a:buFont typeface="Arial" panose="020B0604020202020204" pitchFamily="34" charset="0"/>
              <a:buChar char="•"/>
            </a:pPr>
            <a:r>
              <a:rPr lang="en-US" b="1" dirty="0"/>
              <a:t>Conduct interviews:</a:t>
            </a:r>
            <a:r>
              <a:rPr lang="en-US" dirty="0"/>
              <a:t> Ideally 3-5 people per persona. You can do focus groups, but often individual interviews avoid group-think.</a:t>
            </a:r>
          </a:p>
          <a:p>
            <a:pPr marL="173370" indent="-173370">
              <a:buFont typeface="Arial" panose="020B0604020202020204" pitchFamily="34" charset="0"/>
              <a:buChar char="•"/>
            </a:pPr>
            <a:r>
              <a:rPr lang="en-US" b="1" dirty="0"/>
              <a:t>Construct journey maps: </a:t>
            </a:r>
            <a:r>
              <a:rPr lang="en-US" dirty="0"/>
              <a:t>A journey map plots the experience of the customer across high-level process steps. So for the LOA process, your steps might be pre-leave application, pre-leave initiation, pre-leave communications, mid-leave process, return to work. Your interviews and survey data can be with these steps in mind. You’ll plot your average results, opportunities, and/or quotes underneath the steps. Note: Ideally you have quantitative data, but sometimes these maps are more qualitative. That’s ok.</a:t>
            </a:r>
          </a:p>
          <a:p>
            <a:pPr marL="173370" indent="-173370" defTabSz="924641">
              <a:buFont typeface="Arial" panose="020B0604020202020204" pitchFamily="34" charset="0"/>
              <a:buChar char="•"/>
              <a:defRPr/>
            </a:pPr>
            <a:r>
              <a:rPr lang="en-US" b="1" dirty="0"/>
              <a:t>Service blueprint: </a:t>
            </a:r>
            <a:r>
              <a:rPr lang="en-US" dirty="0"/>
              <a:t>This is the stepping stone between journey mapping and traditional process maps, while maintaining focus on supporting the customer experience</a:t>
            </a:r>
          </a:p>
          <a:p>
            <a:pPr marL="173370" indent="-173370">
              <a:buFont typeface="Arial" panose="020B0604020202020204" pitchFamily="34" charset="0"/>
              <a:buChar char="•"/>
            </a:pPr>
            <a:endParaRPr lang="en-US" dirty="0"/>
          </a:p>
          <a:p>
            <a:pPr marL="173370" indent="-17337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48</a:t>
            </a:fld>
            <a:endParaRPr lang="en-US" dirty="0"/>
          </a:p>
        </p:txBody>
      </p:sp>
    </p:spTree>
    <p:extLst>
      <p:ext uri="{BB962C8B-B14F-4D97-AF65-F5344CB8AC3E}">
        <p14:creationId xmlns:p14="http://schemas.microsoft.com/office/powerpoint/2010/main" val="23618310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49</a:t>
            </a:fld>
            <a:endParaRPr lang="en-US" dirty="0"/>
          </a:p>
        </p:txBody>
      </p:sp>
    </p:spTree>
    <p:extLst>
      <p:ext uri="{BB962C8B-B14F-4D97-AF65-F5344CB8AC3E}">
        <p14:creationId xmlns:p14="http://schemas.microsoft.com/office/powerpoint/2010/main" val="28171811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the service blueprint as your pair to go with your journey map. Again, it’s very similar to a process map, but its customer experience focused. What that means is you’re easily able to tell which steps are more important to the user experience. This helps when you have some process lumps that are backstage; you can spend less time debating them.</a:t>
            </a:r>
          </a:p>
        </p:txBody>
      </p:sp>
      <p:sp>
        <p:nvSpPr>
          <p:cNvPr id="4" name="Slide Number Placeholder 3"/>
          <p:cNvSpPr>
            <a:spLocks noGrp="1"/>
          </p:cNvSpPr>
          <p:nvPr>
            <p:ph type="sldNum" sz="quarter" idx="10"/>
          </p:nvPr>
        </p:nvSpPr>
        <p:spPr/>
        <p:txBody>
          <a:bodyPr/>
          <a:lstStyle/>
          <a:p>
            <a:fld id="{B86D814F-A7F6-3746-A65D-8C48702DE038}" type="slidenum">
              <a:rPr lang="en-US" smtClean="0"/>
              <a:t>50</a:t>
            </a:fld>
            <a:endParaRPr lang="en-US" dirty="0"/>
          </a:p>
        </p:txBody>
      </p:sp>
    </p:spTree>
    <p:extLst>
      <p:ext uri="{BB962C8B-B14F-4D97-AF65-F5344CB8AC3E}">
        <p14:creationId xmlns:p14="http://schemas.microsoft.com/office/powerpoint/2010/main" val="33132809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51</a:t>
            </a:fld>
            <a:endParaRPr lang="en-US" dirty="0"/>
          </a:p>
        </p:txBody>
      </p:sp>
    </p:spTree>
    <p:extLst>
      <p:ext uri="{BB962C8B-B14F-4D97-AF65-F5344CB8AC3E}">
        <p14:creationId xmlns:p14="http://schemas.microsoft.com/office/powerpoint/2010/main" val="1798173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24641">
              <a:defRPr/>
            </a:pPr>
            <a:fld id="{59ACFEF7-9E2F-4C01-BA7A-6D1095822B88}" type="slidenum">
              <a:rPr lang="en-US">
                <a:solidFill>
                  <a:prstClr val="black"/>
                </a:solidFill>
                <a:latin typeface="Calibri" panose="020F0502020204030204"/>
              </a:rPr>
              <a:pPr defTabSz="924641">
                <a:defRPr/>
              </a:pPr>
              <a:t>52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262081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53</a:t>
            </a:fld>
            <a:endParaRPr lang="en-US" dirty="0"/>
          </a:p>
        </p:txBody>
      </p:sp>
    </p:spTree>
    <p:extLst>
      <p:ext uri="{BB962C8B-B14F-4D97-AF65-F5344CB8AC3E}">
        <p14:creationId xmlns:p14="http://schemas.microsoft.com/office/powerpoint/2010/main" val="9039958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Leverage and Align Shared Services Technologies</a:t>
            </a:r>
          </a:p>
          <a:p>
            <a:endParaRPr lang="en-US" dirty="0"/>
          </a:p>
          <a:p>
            <a:r>
              <a:rPr lang="en-US" dirty="0"/>
              <a:t>These are the technologies that support the infrastructure required to provide top-level service</a:t>
            </a:r>
          </a:p>
          <a:p>
            <a:r>
              <a:rPr lang="en-US" dirty="0"/>
              <a:t>We often find that institutions have old/archaic systems which results in challenges to the overall model. Make sure you prioritize technologies – now if planning and put on the road map, even if you’ve already implemented.</a:t>
            </a:r>
          </a:p>
          <a:p>
            <a:endParaRPr lang="en-US" dirty="0"/>
          </a:p>
          <a:p>
            <a:r>
              <a:rPr lang="en-US" dirty="0"/>
              <a:t>Example – U of S – tailored their IT system (BMC Footprint); after 18 months transitioned</a:t>
            </a:r>
          </a:p>
          <a:p>
            <a:endParaRPr lang="en-US" dirty="0"/>
          </a:p>
          <a:p>
            <a:pPr defTabSz="934997">
              <a:defRPr/>
            </a:pPr>
            <a:r>
              <a:rPr lang="en-US" b="1" dirty="0">
                <a:solidFill>
                  <a:schemeClr val="tx1"/>
                </a:solidFill>
              </a:rPr>
              <a:t>Philosophy of Service </a:t>
            </a:r>
            <a:r>
              <a:rPr lang="en-US" b="1" dirty="0">
                <a:solidFill>
                  <a:schemeClr val="tx1"/>
                </a:solidFill>
                <a:sym typeface="Wingdings" pitchFamily="2" charset="2"/>
              </a:rPr>
              <a:t> </a:t>
            </a:r>
            <a:r>
              <a:rPr lang="en-US" b="1" dirty="0">
                <a:solidFill>
                  <a:schemeClr val="tx1"/>
                </a:solidFill>
              </a:rPr>
              <a:t>Supporting Technologies</a:t>
            </a:r>
          </a:p>
          <a:p>
            <a:pPr marL="233749" indent="-233749" defTabSz="934997">
              <a:buFontTx/>
              <a:buAutoNum type="arabicPeriod"/>
              <a:defRPr/>
            </a:pPr>
            <a:r>
              <a:rPr lang="en-US" b="1" dirty="0">
                <a:solidFill>
                  <a:schemeClr val="accent2"/>
                </a:solidFill>
              </a:rPr>
              <a:t>Customer First</a:t>
            </a:r>
            <a:r>
              <a:rPr lang="en-US" b="1" dirty="0">
                <a:solidFill>
                  <a:schemeClr val="tx1"/>
                </a:solidFill>
              </a:rPr>
              <a:t> </a:t>
            </a:r>
            <a:r>
              <a:rPr lang="en-US" b="1" dirty="0">
                <a:solidFill>
                  <a:schemeClr val="tx1"/>
                </a:solidFill>
                <a:sym typeface="Wingdings" pitchFamily="2" charset="2"/>
              </a:rPr>
              <a:t> </a:t>
            </a:r>
            <a:r>
              <a:rPr lang="en-US" sz="1600" dirty="0">
                <a:cs typeface="Arial" charset="0"/>
              </a:rPr>
              <a:t>One number, one portal, one email; Answers from a knowledgebase relevant to caller</a:t>
            </a:r>
          </a:p>
          <a:p>
            <a:pPr marL="233749" indent="-233749" defTabSz="934997">
              <a:buFontTx/>
              <a:buAutoNum type="arabicPeriod"/>
              <a:defRPr/>
            </a:pPr>
            <a:r>
              <a:rPr lang="en-US" b="1" dirty="0">
                <a:solidFill>
                  <a:schemeClr val="accent2"/>
                </a:solidFill>
              </a:rPr>
              <a:t>Efficient, Self-Directed Work Teams </a:t>
            </a:r>
            <a:r>
              <a:rPr lang="en-US" b="1" dirty="0">
                <a:solidFill>
                  <a:schemeClr val="accent2"/>
                </a:solidFill>
                <a:sym typeface="Wingdings" pitchFamily="2" charset="2"/>
              </a:rPr>
              <a:t> </a:t>
            </a:r>
            <a:r>
              <a:rPr lang="en-US" sz="1600" dirty="0">
                <a:cs typeface="Arial" charset="0"/>
              </a:rPr>
              <a:t>Sharing of work through case management; Increased accountability due to case management system</a:t>
            </a:r>
          </a:p>
          <a:p>
            <a:pPr marL="233749" indent="-233749" defTabSz="934997">
              <a:buFontTx/>
              <a:buAutoNum type="arabicPeriod"/>
              <a:defRPr/>
            </a:pPr>
            <a:r>
              <a:rPr lang="en-US" b="1" dirty="0">
                <a:solidFill>
                  <a:schemeClr val="accent2"/>
                </a:solidFill>
              </a:rPr>
              <a:t>Performance Driven </a:t>
            </a:r>
            <a:r>
              <a:rPr lang="en-US" b="1" dirty="0">
                <a:solidFill>
                  <a:schemeClr val="accent2"/>
                </a:solidFill>
                <a:sym typeface="Wingdings" pitchFamily="2" charset="2"/>
              </a:rPr>
              <a:t> </a:t>
            </a:r>
            <a:r>
              <a:rPr lang="en-US" dirty="0">
                <a:cs typeface="Arial" charset="0"/>
              </a:rPr>
              <a:t>Metrics gathered through integrated channel management and through case management</a:t>
            </a:r>
          </a:p>
          <a:p>
            <a:pPr marL="233749" indent="-233749" defTabSz="934997">
              <a:buFontTx/>
              <a:buAutoNum type="arabicPeriod"/>
              <a:defRPr/>
            </a:pPr>
            <a:r>
              <a:rPr lang="en-US" b="1" dirty="0">
                <a:cs typeface="Arial" charset="0"/>
              </a:rPr>
              <a:t>Technology Driven </a:t>
            </a:r>
            <a:r>
              <a:rPr lang="en-US" dirty="0">
                <a:cs typeface="Arial" charset="0"/>
                <a:sym typeface="Wingdings" pitchFamily="2" charset="2"/>
              </a:rPr>
              <a:t> </a:t>
            </a:r>
            <a:r>
              <a:rPr lang="en-US" dirty="0">
                <a:cs typeface="Arial" charset="0"/>
              </a:rPr>
              <a:t>Integrated technologies that reuse information and data</a:t>
            </a:r>
          </a:p>
          <a:p>
            <a:pPr marL="233749" indent="-233749" defTabSz="934997">
              <a:buFontTx/>
              <a:buAutoNum type="arabicPeriod"/>
              <a:defRPr/>
            </a:pPr>
            <a:r>
              <a:rPr lang="en-US" b="1" dirty="0">
                <a:cs typeface="Arial" charset="0"/>
              </a:rPr>
              <a:t>Continuous Improvement </a:t>
            </a:r>
            <a:r>
              <a:rPr lang="en-US" dirty="0">
                <a:cs typeface="Arial" charset="0"/>
                <a:sym typeface="Wingdings" pitchFamily="2" charset="2"/>
              </a:rPr>
              <a:t> </a:t>
            </a:r>
            <a:r>
              <a:rPr lang="en-US" dirty="0">
                <a:cs typeface="Arial" charset="0"/>
              </a:rPr>
              <a:t>Flexible technologies that will grow</a:t>
            </a:r>
          </a:p>
          <a:p>
            <a:pPr marL="233749" indent="-233749" defTabSz="934997">
              <a:buFontTx/>
              <a:buAutoNum type="arabicPeriod"/>
              <a:defRPr/>
            </a:pPr>
            <a:endParaRPr lang="en-US" dirty="0">
              <a:cs typeface="Arial" charset="0"/>
            </a:endParaRPr>
          </a:p>
          <a:p>
            <a:pPr marL="233749" indent="-233749" defTabSz="934997">
              <a:buFontTx/>
              <a:buAutoNum type="arabicPeriod"/>
              <a:defRPr/>
            </a:pPr>
            <a:endParaRPr lang="en-US" dirty="0">
              <a:cs typeface="Arial" charset="0"/>
            </a:endParaRPr>
          </a:p>
          <a:p>
            <a:pPr marL="233749" indent="-233749" defTabSz="934997">
              <a:buFontTx/>
              <a:buAutoNum type="arabicPeriod"/>
              <a:defRPr/>
            </a:pPr>
            <a:endParaRPr lang="en-US" b="1" dirty="0">
              <a:solidFill>
                <a:schemeClr val="accent2"/>
              </a:solidFill>
            </a:endParaRPr>
          </a:p>
        </p:txBody>
      </p:sp>
      <p:sp>
        <p:nvSpPr>
          <p:cNvPr id="4" name="Slide Number Placeholder 3"/>
          <p:cNvSpPr>
            <a:spLocks noGrp="1"/>
          </p:cNvSpPr>
          <p:nvPr>
            <p:ph type="sldNum" sz="quarter" idx="10"/>
          </p:nvPr>
        </p:nvSpPr>
        <p:spPr/>
        <p:txBody>
          <a:bodyPr/>
          <a:lstStyle/>
          <a:p>
            <a:pPr defTabSz="924641">
              <a:defRPr/>
            </a:pPr>
            <a:fld id="{B86D814F-A7F6-3746-A65D-8C48702DE038}" type="slidenum">
              <a:rPr lang="en-US">
                <a:solidFill>
                  <a:prstClr val="black"/>
                </a:solidFill>
                <a:latin typeface="Calibri" panose="020F0502020204030204"/>
              </a:rPr>
              <a:pPr defTabSz="924641">
                <a:defRPr/>
              </a:pPr>
              <a:t>54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1299148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Leverage and Align Shared Services Technologies</a:t>
            </a:r>
          </a:p>
          <a:p>
            <a:endParaRPr lang="en-US" dirty="0"/>
          </a:p>
          <a:p>
            <a:r>
              <a:rPr lang="en-US" dirty="0"/>
              <a:t>These are the technologies that support the infrastructure required to provide top-level service</a:t>
            </a:r>
          </a:p>
          <a:p>
            <a:r>
              <a:rPr lang="en-US" dirty="0"/>
              <a:t>We often find that institutions have old/archaic systems which results in challenges to the overall model. Make sure you prioritize technologies – now if planning and put on the road map, even if you’ve already implemented.</a:t>
            </a:r>
          </a:p>
          <a:p>
            <a:endParaRPr lang="en-US" dirty="0"/>
          </a:p>
          <a:p>
            <a:r>
              <a:rPr lang="en-US" dirty="0"/>
              <a:t>Example – U of S – tailored their IT system (BMC Footprint); after 18 months transitioned</a:t>
            </a:r>
          </a:p>
          <a:p>
            <a:endParaRPr lang="en-US" dirty="0"/>
          </a:p>
          <a:p>
            <a:pPr defTabSz="934997">
              <a:defRPr/>
            </a:pPr>
            <a:r>
              <a:rPr lang="en-US" b="1" dirty="0">
                <a:solidFill>
                  <a:schemeClr val="tx1"/>
                </a:solidFill>
              </a:rPr>
              <a:t>Philosophy of Service </a:t>
            </a:r>
            <a:r>
              <a:rPr lang="en-US" b="1" dirty="0">
                <a:solidFill>
                  <a:schemeClr val="tx1"/>
                </a:solidFill>
                <a:sym typeface="Wingdings" pitchFamily="2" charset="2"/>
              </a:rPr>
              <a:t> </a:t>
            </a:r>
            <a:r>
              <a:rPr lang="en-US" b="1" dirty="0">
                <a:solidFill>
                  <a:schemeClr val="tx1"/>
                </a:solidFill>
              </a:rPr>
              <a:t>Supporting Technologies</a:t>
            </a:r>
          </a:p>
          <a:p>
            <a:pPr marL="233749" indent="-233749" defTabSz="934997">
              <a:buFontTx/>
              <a:buAutoNum type="arabicPeriod"/>
              <a:defRPr/>
            </a:pPr>
            <a:r>
              <a:rPr lang="en-US" b="1" dirty="0">
                <a:solidFill>
                  <a:schemeClr val="accent2"/>
                </a:solidFill>
              </a:rPr>
              <a:t>Customer First</a:t>
            </a:r>
            <a:r>
              <a:rPr lang="en-US" b="1" dirty="0">
                <a:solidFill>
                  <a:schemeClr val="tx1"/>
                </a:solidFill>
              </a:rPr>
              <a:t> </a:t>
            </a:r>
            <a:r>
              <a:rPr lang="en-US" b="1" dirty="0">
                <a:solidFill>
                  <a:schemeClr val="tx1"/>
                </a:solidFill>
                <a:sym typeface="Wingdings" pitchFamily="2" charset="2"/>
              </a:rPr>
              <a:t> </a:t>
            </a:r>
            <a:r>
              <a:rPr lang="en-US" sz="1600" dirty="0">
                <a:cs typeface="Arial" charset="0"/>
              </a:rPr>
              <a:t>One number, one portal, one email; Answers from a knowledgebase relevant to caller</a:t>
            </a:r>
          </a:p>
          <a:p>
            <a:pPr marL="233749" indent="-233749" defTabSz="934997">
              <a:buFontTx/>
              <a:buAutoNum type="arabicPeriod"/>
              <a:defRPr/>
            </a:pPr>
            <a:r>
              <a:rPr lang="en-US" b="1" dirty="0">
                <a:solidFill>
                  <a:schemeClr val="accent2"/>
                </a:solidFill>
              </a:rPr>
              <a:t>Efficient, Self-Directed Work Teams </a:t>
            </a:r>
            <a:r>
              <a:rPr lang="en-US" b="1" dirty="0">
                <a:solidFill>
                  <a:schemeClr val="accent2"/>
                </a:solidFill>
                <a:sym typeface="Wingdings" pitchFamily="2" charset="2"/>
              </a:rPr>
              <a:t> </a:t>
            </a:r>
            <a:r>
              <a:rPr lang="en-US" sz="1600" dirty="0">
                <a:cs typeface="Arial" charset="0"/>
              </a:rPr>
              <a:t>Sharing of work through case management; Increased accountability due to case management system</a:t>
            </a:r>
          </a:p>
          <a:p>
            <a:pPr marL="233749" indent="-233749" defTabSz="934997">
              <a:buFontTx/>
              <a:buAutoNum type="arabicPeriod"/>
              <a:defRPr/>
            </a:pPr>
            <a:r>
              <a:rPr lang="en-US" b="1" dirty="0">
                <a:solidFill>
                  <a:schemeClr val="accent2"/>
                </a:solidFill>
              </a:rPr>
              <a:t>Performance Driven </a:t>
            </a:r>
            <a:r>
              <a:rPr lang="en-US" b="1" dirty="0">
                <a:solidFill>
                  <a:schemeClr val="accent2"/>
                </a:solidFill>
                <a:sym typeface="Wingdings" pitchFamily="2" charset="2"/>
              </a:rPr>
              <a:t> </a:t>
            </a:r>
            <a:r>
              <a:rPr lang="en-US" dirty="0">
                <a:cs typeface="Arial" charset="0"/>
              </a:rPr>
              <a:t>Metrics gathered through integrated channel management and through case management</a:t>
            </a:r>
          </a:p>
          <a:p>
            <a:pPr marL="233749" indent="-233749" defTabSz="934997">
              <a:buFontTx/>
              <a:buAutoNum type="arabicPeriod"/>
              <a:defRPr/>
            </a:pPr>
            <a:r>
              <a:rPr lang="en-US" b="1" dirty="0">
                <a:cs typeface="Arial" charset="0"/>
              </a:rPr>
              <a:t>Technology Driven </a:t>
            </a:r>
            <a:r>
              <a:rPr lang="en-US" dirty="0">
                <a:cs typeface="Arial" charset="0"/>
                <a:sym typeface="Wingdings" pitchFamily="2" charset="2"/>
              </a:rPr>
              <a:t> </a:t>
            </a:r>
            <a:r>
              <a:rPr lang="en-US" dirty="0">
                <a:cs typeface="Arial" charset="0"/>
              </a:rPr>
              <a:t>Integrated technologies that reuse information and data</a:t>
            </a:r>
          </a:p>
          <a:p>
            <a:pPr marL="233749" indent="-233749" defTabSz="934997">
              <a:buFontTx/>
              <a:buAutoNum type="arabicPeriod"/>
              <a:defRPr/>
            </a:pPr>
            <a:r>
              <a:rPr lang="en-US" b="1" dirty="0">
                <a:cs typeface="Arial" charset="0"/>
              </a:rPr>
              <a:t>Continuous Improvement </a:t>
            </a:r>
            <a:r>
              <a:rPr lang="en-US" dirty="0">
                <a:cs typeface="Arial" charset="0"/>
                <a:sym typeface="Wingdings" pitchFamily="2" charset="2"/>
              </a:rPr>
              <a:t> </a:t>
            </a:r>
            <a:r>
              <a:rPr lang="en-US" dirty="0">
                <a:cs typeface="Arial" charset="0"/>
              </a:rPr>
              <a:t>Flexible technologies that will grow</a:t>
            </a:r>
          </a:p>
          <a:p>
            <a:pPr marL="233749" indent="-233749" defTabSz="934997">
              <a:buFontTx/>
              <a:buAutoNum type="arabicPeriod"/>
              <a:defRPr/>
            </a:pPr>
            <a:endParaRPr lang="en-US" dirty="0">
              <a:cs typeface="Arial" charset="0"/>
            </a:endParaRPr>
          </a:p>
          <a:p>
            <a:pPr marL="233749" indent="-233749" defTabSz="934997">
              <a:buFontTx/>
              <a:buAutoNum type="arabicPeriod"/>
              <a:defRPr/>
            </a:pPr>
            <a:endParaRPr lang="en-US" dirty="0">
              <a:cs typeface="Arial" charset="0"/>
            </a:endParaRPr>
          </a:p>
          <a:p>
            <a:pPr marL="233749" indent="-233749" defTabSz="934997">
              <a:buFontTx/>
              <a:buAutoNum type="arabicPeriod"/>
              <a:defRPr/>
            </a:pPr>
            <a:endParaRPr lang="en-US" b="1" dirty="0">
              <a:solidFill>
                <a:schemeClr val="accent2"/>
              </a:solidFill>
            </a:endParaRPr>
          </a:p>
        </p:txBody>
      </p:sp>
      <p:sp>
        <p:nvSpPr>
          <p:cNvPr id="4" name="Slide Number Placeholder 3"/>
          <p:cNvSpPr>
            <a:spLocks noGrp="1"/>
          </p:cNvSpPr>
          <p:nvPr>
            <p:ph type="sldNum" sz="quarter" idx="10"/>
          </p:nvPr>
        </p:nvSpPr>
        <p:spPr/>
        <p:txBody>
          <a:bodyPr/>
          <a:lstStyle/>
          <a:p>
            <a:pPr defTabSz="924641">
              <a:defRPr/>
            </a:pPr>
            <a:fld id="{B86D814F-A7F6-3746-A65D-8C48702DE038}" type="slidenum">
              <a:rPr lang="en-US">
                <a:solidFill>
                  <a:prstClr val="black"/>
                </a:solidFill>
                <a:latin typeface="Calibri" panose="020F0502020204030204"/>
              </a:rPr>
              <a:pPr defTabSz="924641">
                <a:defRPr/>
              </a:pPr>
              <a:t>55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610908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Leverage and Align Shared Services Technologies</a:t>
            </a:r>
          </a:p>
          <a:p>
            <a:endParaRPr lang="en-US" dirty="0"/>
          </a:p>
          <a:p>
            <a:r>
              <a:rPr lang="en-US" dirty="0"/>
              <a:t>These are the technologies that support the infrastructure required to provide top-level service</a:t>
            </a:r>
          </a:p>
          <a:p>
            <a:r>
              <a:rPr lang="en-US" dirty="0"/>
              <a:t>We often find that institutions have old/archaic systems which results in challenges to the overall model. Make sure you prioritize technologies – now if planning and put on the road map, even if you’ve already implemented.</a:t>
            </a:r>
          </a:p>
          <a:p>
            <a:endParaRPr lang="en-US" dirty="0"/>
          </a:p>
          <a:p>
            <a:r>
              <a:rPr lang="en-US" dirty="0"/>
              <a:t>Example – U of S – tailored their IT system (BMC Footprint); after 18 months transitioned</a:t>
            </a:r>
          </a:p>
          <a:p>
            <a:endParaRPr lang="en-US" dirty="0"/>
          </a:p>
          <a:p>
            <a:pPr defTabSz="934997">
              <a:defRPr/>
            </a:pPr>
            <a:r>
              <a:rPr lang="en-US" b="1" dirty="0">
                <a:solidFill>
                  <a:schemeClr val="tx1"/>
                </a:solidFill>
              </a:rPr>
              <a:t>Philosophy of Service </a:t>
            </a:r>
            <a:r>
              <a:rPr lang="en-US" b="1" dirty="0">
                <a:solidFill>
                  <a:schemeClr val="tx1"/>
                </a:solidFill>
                <a:sym typeface="Wingdings" pitchFamily="2" charset="2"/>
              </a:rPr>
              <a:t> </a:t>
            </a:r>
            <a:r>
              <a:rPr lang="en-US" b="1" dirty="0">
                <a:solidFill>
                  <a:schemeClr val="tx1"/>
                </a:solidFill>
              </a:rPr>
              <a:t>Supporting Technologies</a:t>
            </a:r>
          </a:p>
          <a:p>
            <a:pPr marL="233749" indent="-233749" defTabSz="934997">
              <a:buFontTx/>
              <a:buAutoNum type="arabicPeriod"/>
              <a:defRPr/>
            </a:pPr>
            <a:r>
              <a:rPr lang="en-US" b="1" dirty="0">
                <a:solidFill>
                  <a:schemeClr val="accent2"/>
                </a:solidFill>
              </a:rPr>
              <a:t>Customer First</a:t>
            </a:r>
            <a:r>
              <a:rPr lang="en-US" b="1" dirty="0">
                <a:solidFill>
                  <a:schemeClr val="tx1"/>
                </a:solidFill>
              </a:rPr>
              <a:t> </a:t>
            </a:r>
            <a:r>
              <a:rPr lang="en-US" b="1" dirty="0">
                <a:solidFill>
                  <a:schemeClr val="tx1"/>
                </a:solidFill>
                <a:sym typeface="Wingdings" pitchFamily="2" charset="2"/>
              </a:rPr>
              <a:t> </a:t>
            </a:r>
            <a:r>
              <a:rPr lang="en-US" sz="1600" dirty="0">
                <a:cs typeface="Arial" charset="0"/>
              </a:rPr>
              <a:t>One number, one portal, one email; Answers from a knowledgebase relevant to caller</a:t>
            </a:r>
          </a:p>
          <a:p>
            <a:pPr marL="233749" indent="-233749" defTabSz="934997">
              <a:buFontTx/>
              <a:buAutoNum type="arabicPeriod"/>
              <a:defRPr/>
            </a:pPr>
            <a:r>
              <a:rPr lang="en-US" b="1" dirty="0">
                <a:solidFill>
                  <a:schemeClr val="accent2"/>
                </a:solidFill>
              </a:rPr>
              <a:t>Efficient, Self-Directed Work Teams </a:t>
            </a:r>
            <a:r>
              <a:rPr lang="en-US" b="1" dirty="0">
                <a:solidFill>
                  <a:schemeClr val="accent2"/>
                </a:solidFill>
                <a:sym typeface="Wingdings" pitchFamily="2" charset="2"/>
              </a:rPr>
              <a:t> </a:t>
            </a:r>
            <a:r>
              <a:rPr lang="en-US" sz="1600" dirty="0">
                <a:cs typeface="Arial" charset="0"/>
              </a:rPr>
              <a:t>Sharing of work through case management; Increased accountability due to case management system</a:t>
            </a:r>
          </a:p>
          <a:p>
            <a:pPr marL="233749" indent="-233749" defTabSz="934997">
              <a:buFontTx/>
              <a:buAutoNum type="arabicPeriod"/>
              <a:defRPr/>
            </a:pPr>
            <a:r>
              <a:rPr lang="en-US" b="1" dirty="0">
                <a:solidFill>
                  <a:schemeClr val="accent2"/>
                </a:solidFill>
              </a:rPr>
              <a:t>Performance Driven </a:t>
            </a:r>
            <a:r>
              <a:rPr lang="en-US" b="1" dirty="0">
                <a:solidFill>
                  <a:schemeClr val="accent2"/>
                </a:solidFill>
                <a:sym typeface="Wingdings" pitchFamily="2" charset="2"/>
              </a:rPr>
              <a:t> </a:t>
            </a:r>
            <a:r>
              <a:rPr lang="en-US" dirty="0">
                <a:cs typeface="Arial" charset="0"/>
              </a:rPr>
              <a:t>Metrics gathered through integrated channel management and through case management</a:t>
            </a:r>
          </a:p>
          <a:p>
            <a:pPr marL="233749" indent="-233749" defTabSz="934997">
              <a:buFontTx/>
              <a:buAutoNum type="arabicPeriod"/>
              <a:defRPr/>
            </a:pPr>
            <a:r>
              <a:rPr lang="en-US" b="1" dirty="0">
                <a:cs typeface="Arial" charset="0"/>
              </a:rPr>
              <a:t>Technology Driven </a:t>
            </a:r>
            <a:r>
              <a:rPr lang="en-US" dirty="0">
                <a:cs typeface="Arial" charset="0"/>
                <a:sym typeface="Wingdings" pitchFamily="2" charset="2"/>
              </a:rPr>
              <a:t> </a:t>
            </a:r>
            <a:r>
              <a:rPr lang="en-US" dirty="0">
                <a:cs typeface="Arial" charset="0"/>
              </a:rPr>
              <a:t>Integrated technologies that reuse information and data</a:t>
            </a:r>
          </a:p>
          <a:p>
            <a:pPr marL="233749" indent="-233749" defTabSz="934997">
              <a:buFontTx/>
              <a:buAutoNum type="arabicPeriod"/>
              <a:defRPr/>
            </a:pPr>
            <a:r>
              <a:rPr lang="en-US" b="1" dirty="0">
                <a:cs typeface="Arial" charset="0"/>
              </a:rPr>
              <a:t>Continuous Improvement </a:t>
            </a:r>
            <a:r>
              <a:rPr lang="en-US" dirty="0">
                <a:cs typeface="Arial" charset="0"/>
                <a:sym typeface="Wingdings" pitchFamily="2" charset="2"/>
              </a:rPr>
              <a:t> </a:t>
            </a:r>
            <a:r>
              <a:rPr lang="en-US" dirty="0">
                <a:cs typeface="Arial" charset="0"/>
              </a:rPr>
              <a:t>Flexible technologies that will grow</a:t>
            </a:r>
          </a:p>
          <a:p>
            <a:pPr marL="233749" indent="-233749" defTabSz="934997">
              <a:buFontTx/>
              <a:buAutoNum type="arabicPeriod"/>
              <a:defRPr/>
            </a:pPr>
            <a:endParaRPr lang="en-US" dirty="0">
              <a:cs typeface="Arial" charset="0"/>
            </a:endParaRPr>
          </a:p>
          <a:p>
            <a:pPr marL="233749" indent="-233749" defTabSz="934997">
              <a:buFontTx/>
              <a:buAutoNum type="arabicPeriod"/>
              <a:defRPr/>
            </a:pPr>
            <a:endParaRPr lang="en-US" dirty="0">
              <a:cs typeface="Arial" charset="0"/>
            </a:endParaRPr>
          </a:p>
          <a:p>
            <a:pPr marL="233749" indent="-233749" defTabSz="934997">
              <a:buFontTx/>
              <a:buAutoNum type="arabicPeriod"/>
              <a:defRPr/>
            </a:pPr>
            <a:endParaRPr lang="en-US" b="1" dirty="0">
              <a:solidFill>
                <a:schemeClr val="accent2"/>
              </a:solidFill>
            </a:endParaRPr>
          </a:p>
        </p:txBody>
      </p:sp>
      <p:sp>
        <p:nvSpPr>
          <p:cNvPr id="4" name="Slide Number Placeholder 3"/>
          <p:cNvSpPr>
            <a:spLocks noGrp="1"/>
          </p:cNvSpPr>
          <p:nvPr>
            <p:ph type="sldNum" sz="quarter" idx="10"/>
          </p:nvPr>
        </p:nvSpPr>
        <p:spPr/>
        <p:txBody>
          <a:bodyPr/>
          <a:lstStyle/>
          <a:p>
            <a:pPr defTabSz="924641">
              <a:defRPr/>
            </a:pPr>
            <a:fld id="{B86D814F-A7F6-3746-A65D-8C48702DE038}" type="slidenum">
              <a:rPr lang="en-US">
                <a:solidFill>
                  <a:prstClr val="black"/>
                </a:solidFill>
                <a:latin typeface="Calibri" panose="020F0502020204030204"/>
              </a:rPr>
              <a:pPr defTabSz="924641">
                <a:defRPr/>
              </a:pPr>
              <a:t>56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9973490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Leverage and Align Shared Services Technologies</a:t>
            </a:r>
          </a:p>
          <a:p>
            <a:endParaRPr lang="en-US" dirty="0"/>
          </a:p>
          <a:p>
            <a:r>
              <a:rPr lang="en-US" dirty="0"/>
              <a:t>These are the technologies that support the infrastructure required to provide top-level service</a:t>
            </a:r>
          </a:p>
          <a:p>
            <a:r>
              <a:rPr lang="en-US" dirty="0"/>
              <a:t>We often find that institutions have old/archaic systems which results in challenges to the overall model. Make sure you prioritize technologies – now if planning and put on the road map, even if you’ve already implemented.</a:t>
            </a:r>
          </a:p>
          <a:p>
            <a:endParaRPr lang="en-US" dirty="0"/>
          </a:p>
          <a:p>
            <a:r>
              <a:rPr lang="en-US" dirty="0"/>
              <a:t>Example – U of S – tailored their IT system (BMC Footprint); after 18 months transitioned</a:t>
            </a:r>
          </a:p>
          <a:p>
            <a:endParaRPr lang="en-US" dirty="0"/>
          </a:p>
          <a:p>
            <a:pPr defTabSz="934997">
              <a:defRPr/>
            </a:pPr>
            <a:r>
              <a:rPr lang="en-US" b="1" dirty="0">
                <a:solidFill>
                  <a:schemeClr val="tx1"/>
                </a:solidFill>
              </a:rPr>
              <a:t>Philosophy of Service </a:t>
            </a:r>
            <a:r>
              <a:rPr lang="en-US" b="1" dirty="0">
                <a:solidFill>
                  <a:schemeClr val="tx1"/>
                </a:solidFill>
                <a:sym typeface="Wingdings" pitchFamily="2" charset="2"/>
              </a:rPr>
              <a:t> </a:t>
            </a:r>
            <a:r>
              <a:rPr lang="en-US" b="1" dirty="0">
                <a:solidFill>
                  <a:schemeClr val="tx1"/>
                </a:solidFill>
              </a:rPr>
              <a:t>Supporting Technologies</a:t>
            </a:r>
          </a:p>
          <a:p>
            <a:pPr marL="233749" indent="-233749" defTabSz="934997">
              <a:buFontTx/>
              <a:buAutoNum type="arabicPeriod"/>
              <a:defRPr/>
            </a:pPr>
            <a:r>
              <a:rPr lang="en-US" b="1" dirty="0">
                <a:solidFill>
                  <a:schemeClr val="accent2"/>
                </a:solidFill>
              </a:rPr>
              <a:t>Customer First</a:t>
            </a:r>
            <a:r>
              <a:rPr lang="en-US" b="1" dirty="0">
                <a:solidFill>
                  <a:schemeClr val="tx1"/>
                </a:solidFill>
              </a:rPr>
              <a:t> </a:t>
            </a:r>
            <a:r>
              <a:rPr lang="en-US" b="1" dirty="0">
                <a:solidFill>
                  <a:schemeClr val="tx1"/>
                </a:solidFill>
                <a:sym typeface="Wingdings" pitchFamily="2" charset="2"/>
              </a:rPr>
              <a:t> </a:t>
            </a:r>
            <a:r>
              <a:rPr lang="en-US" sz="1600" dirty="0">
                <a:cs typeface="Arial" charset="0"/>
              </a:rPr>
              <a:t>One number, one portal, one email; Answers from a knowledgebase relevant to caller</a:t>
            </a:r>
          </a:p>
          <a:p>
            <a:pPr marL="233749" indent="-233749" defTabSz="934997">
              <a:buFontTx/>
              <a:buAutoNum type="arabicPeriod"/>
              <a:defRPr/>
            </a:pPr>
            <a:r>
              <a:rPr lang="en-US" b="1" dirty="0">
                <a:solidFill>
                  <a:schemeClr val="accent2"/>
                </a:solidFill>
              </a:rPr>
              <a:t>Efficient, Self-Directed Work Teams </a:t>
            </a:r>
            <a:r>
              <a:rPr lang="en-US" b="1" dirty="0">
                <a:solidFill>
                  <a:schemeClr val="accent2"/>
                </a:solidFill>
                <a:sym typeface="Wingdings" pitchFamily="2" charset="2"/>
              </a:rPr>
              <a:t> </a:t>
            </a:r>
            <a:r>
              <a:rPr lang="en-US" sz="1600" dirty="0">
                <a:cs typeface="Arial" charset="0"/>
              </a:rPr>
              <a:t>Sharing of work through case management; Increased accountability due to case management system</a:t>
            </a:r>
          </a:p>
          <a:p>
            <a:pPr marL="233749" indent="-233749" defTabSz="934997">
              <a:buFontTx/>
              <a:buAutoNum type="arabicPeriod"/>
              <a:defRPr/>
            </a:pPr>
            <a:r>
              <a:rPr lang="en-US" b="1" dirty="0">
                <a:solidFill>
                  <a:schemeClr val="accent2"/>
                </a:solidFill>
              </a:rPr>
              <a:t>Performance Driven </a:t>
            </a:r>
            <a:r>
              <a:rPr lang="en-US" b="1" dirty="0">
                <a:solidFill>
                  <a:schemeClr val="accent2"/>
                </a:solidFill>
                <a:sym typeface="Wingdings" pitchFamily="2" charset="2"/>
              </a:rPr>
              <a:t> </a:t>
            </a:r>
            <a:r>
              <a:rPr lang="en-US" dirty="0">
                <a:cs typeface="Arial" charset="0"/>
              </a:rPr>
              <a:t>Metrics gathered through integrated channel management and through case management</a:t>
            </a:r>
          </a:p>
          <a:p>
            <a:pPr marL="233749" indent="-233749" defTabSz="934997">
              <a:buFontTx/>
              <a:buAutoNum type="arabicPeriod"/>
              <a:defRPr/>
            </a:pPr>
            <a:r>
              <a:rPr lang="en-US" b="1" dirty="0">
                <a:cs typeface="Arial" charset="0"/>
              </a:rPr>
              <a:t>Technology Driven </a:t>
            </a:r>
            <a:r>
              <a:rPr lang="en-US" dirty="0">
                <a:cs typeface="Arial" charset="0"/>
                <a:sym typeface="Wingdings" pitchFamily="2" charset="2"/>
              </a:rPr>
              <a:t> </a:t>
            </a:r>
            <a:r>
              <a:rPr lang="en-US" dirty="0">
                <a:cs typeface="Arial" charset="0"/>
              </a:rPr>
              <a:t>Integrated technologies that reuse information and data</a:t>
            </a:r>
          </a:p>
          <a:p>
            <a:pPr marL="233749" indent="-233749" defTabSz="934997">
              <a:buFontTx/>
              <a:buAutoNum type="arabicPeriod"/>
              <a:defRPr/>
            </a:pPr>
            <a:r>
              <a:rPr lang="en-US" b="1" dirty="0">
                <a:cs typeface="Arial" charset="0"/>
              </a:rPr>
              <a:t>Continuous Improvement </a:t>
            </a:r>
            <a:r>
              <a:rPr lang="en-US" dirty="0">
                <a:cs typeface="Arial" charset="0"/>
                <a:sym typeface="Wingdings" pitchFamily="2" charset="2"/>
              </a:rPr>
              <a:t> </a:t>
            </a:r>
            <a:r>
              <a:rPr lang="en-US" dirty="0">
                <a:cs typeface="Arial" charset="0"/>
              </a:rPr>
              <a:t>Flexible technologies that will grow</a:t>
            </a:r>
          </a:p>
          <a:p>
            <a:pPr marL="233749" indent="-233749" defTabSz="934997">
              <a:buFontTx/>
              <a:buAutoNum type="arabicPeriod"/>
              <a:defRPr/>
            </a:pPr>
            <a:endParaRPr lang="en-US" dirty="0">
              <a:cs typeface="Arial" charset="0"/>
            </a:endParaRPr>
          </a:p>
          <a:p>
            <a:pPr marL="233749" indent="-233749" defTabSz="934997">
              <a:buFontTx/>
              <a:buAutoNum type="arabicPeriod"/>
              <a:defRPr/>
            </a:pPr>
            <a:endParaRPr lang="en-US" dirty="0">
              <a:cs typeface="Arial" charset="0"/>
            </a:endParaRPr>
          </a:p>
          <a:p>
            <a:pPr marL="233749" indent="-233749" defTabSz="934997">
              <a:buFontTx/>
              <a:buAutoNum type="arabicPeriod"/>
              <a:defRPr/>
            </a:pPr>
            <a:endParaRPr lang="en-US" b="1" dirty="0">
              <a:solidFill>
                <a:schemeClr val="accent2"/>
              </a:solidFill>
            </a:endParaRPr>
          </a:p>
        </p:txBody>
      </p:sp>
      <p:sp>
        <p:nvSpPr>
          <p:cNvPr id="4" name="Slide Number Placeholder 3"/>
          <p:cNvSpPr>
            <a:spLocks noGrp="1"/>
          </p:cNvSpPr>
          <p:nvPr>
            <p:ph type="sldNum" sz="quarter" idx="10"/>
          </p:nvPr>
        </p:nvSpPr>
        <p:spPr/>
        <p:txBody>
          <a:bodyPr/>
          <a:lstStyle/>
          <a:p>
            <a:pPr defTabSz="924641">
              <a:defRPr/>
            </a:pPr>
            <a:fld id="{B86D814F-A7F6-3746-A65D-8C48702DE038}" type="slidenum">
              <a:rPr lang="en-US">
                <a:solidFill>
                  <a:prstClr val="black"/>
                </a:solidFill>
                <a:latin typeface="Calibri" panose="020F0502020204030204"/>
              </a:rPr>
              <a:pPr defTabSz="924641">
                <a:defRPr/>
              </a:pPr>
              <a:t>57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8858735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key enabler for SS is having a robust ee portal. Aspects that are important are the ability to provide personalized content and integrating with your HR systems so that employees can easily view information and initiate or perform basic transactions.</a:t>
            </a:r>
          </a:p>
          <a:p>
            <a:r>
              <a:rPr lang="en-US" dirty="0"/>
              <a:t>82% of all participants have a robust portal and 86% of top performing SSOs have a robust portal</a:t>
            </a:r>
          </a:p>
          <a:p>
            <a:r>
              <a:rPr lang="en-US" dirty="0"/>
              <a:t>TP also have higher usage of their portals, which ties back to lower Tier 1 staffing.</a:t>
            </a:r>
          </a:p>
        </p:txBody>
      </p:sp>
      <p:sp>
        <p:nvSpPr>
          <p:cNvPr id="4" name="Slide Number Placeholder 3"/>
          <p:cNvSpPr>
            <a:spLocks noGrp="1"/>
          </p:cNvSpPr>
          <p:nvPr>
            <p:ph type="sldNum" sz="quarter" idx="5"/>
          </p:nvPr>
        </p:nvSpPr>
        <p:spPr/>
        <p:txBody>
          <a:bodyPr/>
          <a:lstStyle/>
          <a:p>
            <a:pPr defTabSz="924641">
              <a:defRPr/>
            </a:pPr>
            <a:fld id="{53FF06A2-BFC5-ED49-AAEF-85890C66EAF7}" type="slidenum">
              <a:rPr lang="en-US">
                <a:solidFill>
                  <a:prstClr val="black"/>
                </a:solidFill>
                <a:latin typeface="Calibri" panose="020F0502020204030204"/>
              </a:rPr>
              <a:pPr defTabSz="924641">
                <a:defRPr/>
              </a:pPr>
              <a:t>58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847960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1525" y="1196975"/>
            <a:ext cx="5740400" cy="3228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C34DE9-2F5D-EC4E-9441-CA0EC26FED02}" type="slidenum">
              <a:rPr lang="en-US" smtClean="0"/>
              <a:t>59</a:t>
            </a:fld>
            <a:endParaRPr lang="en-US" dirty="0"/>
          </a:p>
        </p:txBody>
      </p:sp>
    </p:spTree>
    <p:extLst>
      <p:ext uri="{BB962C8B-B14F-4D97-AF65-F5344CB8AC3E}">
        <p14:creationId xmlns:p14="http://schemas.microsoft.com/office/powerpoint/2010/main" val="34396065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integration – Narrative AI</a:t>
            </a:r>
          </a:p>
        </p:txBody>
      </p:sp>
      <p:sp>
        <p:nvSpPr>
          <p:cNvPr id="4" name="Slide Number Placeholder 3"/>
          <p:cNvSpPr>
            <a:spLocks noGrp="1"/>
          </p:cNvSpPr>
          <p:nvPr>
            <p:ph type="sldNum" sz="quarter" idx="5"/>
          </p:nvPr>
        </p:nvSpPr>
        <p:spPr/>
        <p:txBody>
          <a:bodyPr/>
          <a:lstStyle/>
          <a:p>
            <a:fld id="{53FF06A2-BFC5-ED49-AAEF-85890C66EAF7}" type="slidenum">
              <a:rPr lang="en-US" smtClean="0"/>
              <a:t>60</a:t>
            </a:fld>
            <a:endParaRPr lang="en-US" dirty="0"/>
          </a:p>
        </p:txBody>
      </p:sp>
    </p:spTree>
    <p:extLst>
      <p:ext uri="{BB962C8B-B14F-4D97-AF65-F5344CB8AC3E}">
        <p14:creationId xmlns:p14="http://schemas.microsoft.com/office/powerpoint/2010/main" val="28405564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61</a:t>
            </a:fld>
            <a:endParaRPr lang="en-US" dirty="0"/>
          </a:p>
        </p:txBody>
      </p:sp>
    </p:spTree>
    <p:extLst>
      <p:ext uri="{BB962C8B-B14F-4D97-AF65-F5344CB8AC3E}">
        <p14:creationId xmlns:p14="http://schemas.microsoft.com/office/powerpoint/2010/main" val="35685927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63</a:t>
            </a:fld>
            <a:endParaRPr lang="en-US"/>
          </a:p>
        </p:txBody>
      </p:sp>
    </p:spTree>
    <p:extLst>
      <p:ext uri="{BB962C8B-B14F-4D97-AF65-F5344CB8AC3E}">
        <p14:creationId xmlns:p14="http://schemas.microsoft.com/office/powerpoint/2010/main" val="25158489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64</a:t>
            </a:fld>
            <a:endParaRPr lang="en-US"/>
          </a:p>
        </p:txBody>
      </p:sp>
    </p:spTree>
    <p:extLst>
      <p:ext uri="{BB962C8B-B14F-4D97-AF65-F5344CB8AC3E}">
        <p14:creationId xmlns:p14="http://schemas.microsoft.com/office/powerpoint/2010/main" val="31555925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68</a:t>
            </a:fld>
            <a:endParaRPr lang="en-US"/>
          </a:p>
        </p:txBody>
      </p:sp>
    </p:spTree>
    <p:extLst>
      <p:ext uri="{BB962C8B-B14F-4D97-AF65-F5344CB8AC3E}">
        <p14:creationId xmlns:p14="http://schemas.microsoft.com/office/powerpoint/2010/main" val="10672048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F8BD7-0911-6ED3-9CCD-F67C949A0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21659-3178-FE80-EBAA-A9745A122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A8607F-3A38-AD78-A56F-68BBD47BFDB0}"/>
              </a:ext>
            </a:extLst>
          </p:cNvPr>
          <p:cNvSpPr>
            <a:spLocks noGrp="1"/>
          </p:cNvSpPr>
          <p:nvPr>
            <p:ph type="body" idx="1"/>
          </p:nvPr>
        </p:nvSpPr>
        <p:spPr/>
        <p:txBody>
          <a:bodyPr/>
          <a:lstStyle/>
          <a:p>
            <a:pPr defTabSz="924641" eaLnBrk="0" fontAlgn="base" hangingPunct="0">
              <a:spcBef>
                <a:spcPct val="0"/>
              </a:spcBef>
              <a:spcAft>
                <a:spcPct val="0"/>
              </a:spcAft>
            </a:pPr>
            <a:r>
              <a:rPr lang="en-US" dirty="0"/>
              <a:t>Continuous improvement, powered by analytics, is the backbone of shared services, turning data insights into actionable enhancements that drive efficiency, elevate service quality, and create sustained organizational value</a:t>
            </a:r>
          </a:p>
        </p:txBody>
      </p:sp>
      <p:sp>
        <p:nvSpPr>
          <p:cNvPr id="4" name="Slide Number Placeholder 3">
            <a:extLst>
              <a:ext uri="{FF2B5EF4-FFF2-40B4-BE49-F238E27FC236}">
                <a16:creationId xmlns:a16="http://schemas.microsoft.com/office/drawing/2014/main" id="{3752B4C6-4B81-F748-083E-65661C12B3E6}"/>
              </a:ext>
            </a:extLst>
          </p:cNvPr>
          <p:cNvSpPr>
            <a:spLocks noGrp="1"/>
          </p:cNvSpPr>
          <p:nvPr>
            <p:ph type="sldNum" sz="quarter" idx="5"/>
          </p:nvPr>
        </p:nvSpPr>
        <p:spPr/>
        <p:txBody>
          <a:bodyPr/>
          <a:lstStyle/>
          <a:p>
            <a:fld id="{53FF06A2-BFC5-ED49-AAEF-85890C66EAF7}" type="slidenum">
              <a:rPr lang="en-US" smtClean="0"/>
              <a:t>69</a:t>
            </a:fld>
            <a:endParaRPr lang="en-US" dirty="0"/>
          </a:p>
        </p:txBody>
      </p:sp>
    </p:spTree>
    <p:extLst>
      <p:ext uri="{BB962C8B-B14F-4D97-AF65-F5344CB8AC3E}">
        <p14:creationId xmlns:p14="http://schemas.microsoft.com/office/powerpoint/2010/main" val="5826701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F8BD7-0911-6ED3-9CCD-F67C949A0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21659-3178-FE80-EBAA-A9745A122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A8607F-3A38-AD78-A56F-68BBD47BFDB0}"/>
              </a:ext>
            </a:extLst>
          </p:cNvPr>
          <p:cNvSpPr>
            <a:spLocks noGrp="1"/>
          </p:cNvSpPr>
          <p:nvPr>
            <p:ph type="body" idx="1"/>
          </p:nvPr>
        </p:nvSpPr>
        <p:spPr/>
        <p:txBody>
          <a:bodyPr/>
          <a:lstStyle/>
          <a:p>
            <a:pPr defTabSz="924641" eaLnBrk="0" fontAlgn="base" hangingPunct="0">
              <a:spcBef>
                <a:spcPct val="0"/>
              </a:spcBef>
              <a:spcAft>
                <a:spcPct val="0"/>
              </a:spcAft>
            </a:pPr>
            <a:endParaRPr lang="en-US" dirty="0"/>
          </a:p>
        </p:txBody>
      </p:sp>
      <p:sp>
        <p:nvSpPr>
          <p:cNvPr id="4" name="Slide Number Placeholder 3">
            <a:extLst>
              <a:ext uri="{FF2B5EF4-FFF2-40B4-BE49-F238E27FC236}">
                <a16:creationId xmlns:a16="http://schemas.microsoft.com/office/drawing/2014/main" id="{3752B4C6-4B81-F748-083E-65661C12B3E6}"/>
              </a:ext>
            </a:extLst>
          </p:cNvPr>
          <p:cNvSpPr>
            <a:spLocks noGrp="1"/>
          </p:cNvSpPr>
          <p:nvPr>
            <p:ph type="sldNum" sz="quarter" idx="5"/>
          </p:nvPr>
        </p:nvSpPr>
        <p:spPr/>
        <p:txBody>
          <a:bodyPr/>
          <a:lstStyle/>
          <a:p>
            <a:fld id="{53FF06A2-BFC5-ED49-AAEF-85890C66EAF7}" type="slidenum">
              <a:rPr lang="en-US" smtClean="0"/>
              <a:t>70</a:t>
            </a:fld>
            <a:endParaRPr lang="en-US" dirty="0"/>
          </a:p>
        </p:txBody>
      </p:sp>
    </p:spTree>
    <p:extLst>
      <p:ext uri="{BB962C8B-B14F-4D97-AF65-F5344CB8AC3E}">
        <p14:creationId xmlns:p14="http://schemas.microsoft.com/office/powerpoint/2010/main" val="3603105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F8BD7-0911-6ED3-9CCD-F67C949A0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21659-3178-FE80-EBAA-A9745A122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A8607F-3A38-AD78-A56F-68BBD47BFDB0}"/>
              </a:ext>
            </a:extLst>
          </p:cNvPr>
          <p:cNvSpPr>
            <a:spLocks noGrp="1"/>
          </p:cNvSpPr>
          <p:nvPr>
            <p:ph type="body" idx="1"/>
          </p:nvPr>
        </p:nvSpPr>
        <p:spPr/>
        <p:txBody>
          <a:bodyPr/>
          <a:lstStyle/>
          <a:p>
            <a:pPr defTabSz="924641" eaLnBrk="0" fontAlgn="base" hangingPunct="0">
              <a:spcBef>
                <a:spcPct val="0"/>
              </a:spcBef>
              <a:spcAft>
                <a:spcPct val="0"/>
              </a:spcAft>
            </a:pPr>
            <a:endParaRPr lang="en-US" dirty="0"/>
          </a:p>
        </p:txBody>
      </p:sp>
      <p:sp>
        <p:nvSpPr>
          <p:cNvPr id="4" name="Slide Number Placeholder 3">
            <a:extLst>
              <a:ext uri="{FF2B5EF4-FFF2-40B4-BE49-F238E27FC236}">
                <a16:creationId xmlns:a16="http://schemas.microsoft.com/office/drawing/2014/main" id="{3752B4C6-4B81-F748-083E-65661C12B3E6}"/>
              </a:ext>
            </a:extLst>
          </p:cNvPr>
          <p:cNvSpPr>
            <a:spLocks noGrp="1"/>
          </p:cNvSpPr>
          <p:nvPr>
            <p:ph type="sldNum" sz="quarter" idx="5"/>
          </p:nvPr>
        </p:nvSpPr>
        <p:spPr/>
        <p:txBody>
          <a:bodyPr/>
          <a:lstStyle/>
          <a:p>
            <a:fld id="{53FF06A2-BFC5-ED49-AAEF-85890C66EAF7}" type="slidenum">
              <a:rPr lang="en-US" smtClean="0"/>
              <a:t>71</a:t>
            </a:fld>
            <a:endParaRPr lang="en-US" dirty="0"/>
          </a:p>
        </p:txBody>
      </p:sp>
    </p:spTree>
    <p:extLst>
      <p:ext uri="{BB962C8B-B14F-4D97-AF65-F5344CB8AC3E}">
        <p14:creationId xmlns:p14="http://schemas.microsoft.com/office/powerpoint/2010/main" val="40342440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4641">
              <a:defRPr/>
            </a:pPr>
            <a:fld id="{CE9D8C00-B471-4D20-9019-5BD2C585411D}" type="slidenum">
              <a:rPr lang="en-US">
                <a:solidFill>
                  <a:prstClr val="black"/>
                </a:solidFill>
                <a:latin typeface="Calibri" panose="020F0502020204030204"/>
              </a:rPr>
              <a:pPr defTabSz="924641">
                <a:defRPr/>
              </a:pPr>
              <a:t>72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9394492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73</a:t>
            </a:fld>
            <a:endParaRPr lang="en-US" dirty="0"/>
          </a:p>
        </p:txBody>
      </p:sp>
    </p:spTree>
    <p:extLst>
      <p:ext uri="{BB962C8B-B14F-4D97-AF65-F5344CB8AC3E}">
        <p14:creationId xmlns:p14="http://schemas.microsoft.com/office/powerpoint/2010/main" val="39903330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4641">
              <a:defRPr/>
            </a:pPr>
            <a:fld id="{CE9D8C00-B471-4D20-9019-5BD2C585411D}" type="slidenum">
              <a:rPr lang="en-US">
                <a:solidFill>
                  <a:prstClr val="black"/>
                </a:solidFill>
                <a:latin typeface="Calibri" panose="020F0502020204030204"/>
              </a:rPr>
              <a:pPr defTabSz="924641">
                <a:defRPr/>
              </a:pPr>
              <a:t>74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5763794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4641">
              <a:defRPr/>
            </a:pPr>
            <a:fld id="{CE9D8C00-B471-4D20-9019-5BD2C585411D}" type="slidenum">
              <a:rPr lang="en-US">
                <a:solidFill>
                  <a:prstClr val="black"/>
                </a:solidFill>
                <a:latin typeface="Calibri" panose="020F0502020204030204"/>
              </a:rPr>
              <a:pPr defTabSz="924641">
                <a:defRPr/>
              </a:pPr>
              <a:t>75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301413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76</a:t>
            </a:fld>
            <a:endParaRPr lang="en-US" dirty="0"/>
          </a:p>
        </p:txBody>
      </p:sp>
    </p:spTree>
    <p:extLst>
      <p:ext uri="{BB962C8B-B14F-4D97-AF65-F5344CB8AC3E}">
        <p14:creationId xmlns:p14="http://schemas.microsoft.com/office/powerpoint/2010/main" val="21795017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77</a:t>
            </a:fld>
            <a:endParaRPr lang="en-US" dirty="0"/>
          </a:p>
        </p:txBody>
      </p:sp>
    </p:spTree>
    <p:extLst>
      <p:ext uri="{BB962C8B-B14F-4D97-AF65-F5344CB8AC3E}">
        <p14:creationId xmlns:p14="http://schemas.microsoft.com/office/powerpoint/2010/main" val="8500939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78</a:t>
            </a:fld>
            <a:endParaRPr lang="en-US" dirty="0"/>
          </a:p>
        </p:txBody>
      </p:sp>
    </p:spTree>
    <p:extLst>
      <p:ext uri="{BB962C8B-B14F-4D97-AF65-F5344CB8AC3E}">
        <p14:creationId xmlns:p14="http://schemas.microsoft.com/office/powerpoint/2010/main" val="35526730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79</a:t>
            </a:fld>
            <a:endParaRPr lang="en-US" dirty="0"/>
          </a:p>
        </p:txBody>
      </p:sp>
    </p:spTree>
    <p:extLst>
      <p:ext uri="{BB962C8B-B14F-4D97-AF65-F5344CB8AC3E}">
        <p14:creationId xmlns:p14="http://schemas.microsoft.com/office/powerpoint/2010/main" val="41710981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80</a:t>
            </a:fld>
            <a:endParaRPr lang="en-US" dirty="0"/>
          </a:p>
        </p:txBody>
      </p:sp>
    </p:spTree>
    <p:extLst>
      <p:ext uri="{BB962C8B-B14F-4D97-AF65-F5344CB8AC3E}">
        <p14:creationId xmlns:p14="http://schemas.microsoft.com/office/powerpoint/2010/main" val="785535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81</a:t>
            </a:fld>
            <a:endParaRPr lang="en-US" dirty="0"/>
          </a:p>
        </p:txBody>
      </p:sp>
    </p:spTree>
    <p:extLst>
      <p:ext uri="{BB962C8B-B14F-4D97-AF65-F5344CB8AC3E}">
        <p14:creationId xmlns:p14="http://schemas.microsoft.com/office/powerpoint/2010/main" val="35711731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82</a:t>
            </a:fld>
            <a:endParaRPr lang="en-US" dirty="0"/>
          </a:p>
        </p:txBody>
      </p:sp>
    </p:spTree>
    <p:extLst>
      <p:ext uri="{BB962C8B-B14F-4D97-AF65-F5344CB8AC3E}">
        <p14:creationId xmlns:p14="http://schemas.microsoft.com/office/powerpoint/2010/main" val="31371750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83</a:t>
            </a:fld>
            <a:endParaRPr lang="en-US" dirty="0"/>
          </a:p>
        </p:txBody>
      </p:sp>
    </p:spTree>
    <p:extLst>
      <p:ext uri="{BB962C8B-B14F-4D97-AF65-F5344CB8AC3E}">
        <p14:creationId xmlns:p14="http://schemas.microsoft.com/office/powerpoint/2010/main" val="133381182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84</a:t>
            </a:fld>
            <a:endParaRPr lang="en-US" dirty="0"/>
          </a:p>
        </p:txBody>
      </p:sp>
    </p:spTree>
    <p:extLst>
      <p:ext uri="{BB962C8B-B14F-4D97-AF65-F5344CB8AC3E}">
        <p14:creationId xmlns:p14="http://schemas.microsoft.com/office/powerpoint/2010/main" val="22726913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85</a:t>
            </a:fld>
            <a:endParaRPr lang="en-US" dirty="0"/>
          </a:p>
        </p:txBody>
      </p:sp>
    </p:spTree>
    <p:extLst>
      <p:ext uri="{BB962C8B-B14F-4D97-AF65-F5344CB8AC3E}">
        <p14:creationId xmlns:p14="http://schemas.microsoft.com/office/powerpoint/2010/main" val="32198234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86</a:t>
            </a:fld>
            <a:endParaRPr lang="en-US" dirty="0"/>
          </a:p>
        </p:txBody>
      </p:sp>
    </p:spTree>
    <p:extLst>
      <p:ext uri="{BB962C8B-B14F-4D97-AF65-F5344CB8AC3E}">
        <p14:creationId xmlns:p14="http://schemas.microsoft.com/office/powerpoint/2010/main" val="37508030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87</a:t>
            </a:fld>
            <a:endParaRPr lang="en-US" dirty="0"/>
          </a:p>
        </p:txBody>
      </p:sp>
    </p:spTree>
    <p:extLst>
      <p:ext uri="{BB962C8B-B14F-4D97-AF65-F5344CB8AC3E}">
        <p14:creationId xmlns:p14="http://schemas.microsoft.com/office/powerpoint/2010/main" val="1837907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88</a:t>
            </a:fld>
            <a:endParaRPr lang="en-US" dirty="0"/>
          </a:p>
        </p:txBody>
      </p:sp>
    </p:spTree>
    <p:extLst>
      <p:ext uri="{BB962C8B-B14F-4D97-AF65-F5344CB8AC3E}">
        <p14:creationId xmlns:p14="http://schemas.microsoft.com/office/powerpoint/2010/main" val="32760995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89</a:t>
            </a:fld>
            <a:endParaRPr lang="en-US" dirty="0"/>
          </a:p>
        </p:txBody>
      </p:sp>
    </p:spTree>
    <p:extLst>
      <p:ext uri="{BB962C8B-B14F-4D97-AF65-F5344CB8AC3E}">
        <p14:creationId xmlns:p14="http://schemas.microsoft.com/office/powerpoint/2010/main" val="34442251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90</a:t>
            </a:fld>
            <a:endParaRPr lang="en-US" dirty="0"/>
          </a:p>
        </p:txBody>
      </p:sp>
    </p:spTree>
    <p:extLst>
      <p:ext uri="{BB962C8B-B14F-4D97-AF65-F5344CB8AC3E}">
        <p14:creationId xmlns:p14="http://schemas.microsoft.com/office/powerpoint/2010/main" val="26695167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93</a:t>
            </a:fld>
            <a:endParaRPr lang="en-US"/>
          </a:p>
        </p:txBody>
      </p:sp>
    </p:spTree>
    <p:extLst>
      <p:ext uri="{BB962C8B-B14F-4D97-AF65-F5344CB8AC3E}">
        <p14:creationId xmlns:p14="http://schemas.microsoft.com/office/powerpoint/2010/main" val="364901473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94</a:t>
            </a:fld>
            <a:endParaRPr lang="en-US" dirty="0"/>
          </a:p>
        </p:txBody>
      </p:sp>
    </p:spTree>
    <p:extLst>
      <p:ext uri="{BB962C8B-B14F-4D97-AF65-F5344CB8AC3E}">
        <p14:creationId xmlns:p14="http://schemas.microsoft.com/office/powerpoint/2010/main" val="73595911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367">
              <a:defRPr/>
            </a:pPr>
            <a:fld id="{53FF06A2-BFC5-ED49-AAEF-85890C66EAF7}" type="slidenum">
              <a:rPr lang="en-US">
                <a:solidFill>
                  <a:prstClr val="black"/>
                </a:solidFill>
                <a:latin typeface="Calibri" panose="020F0502020204030204"/>
              </a:rPr>
              <a:pPr defTabSz="924367">
                <a:defRPr/>
              </a:pPr>
              <a:t>95</a:t>
            </a:fld>
            <a:endParaRPr lang="en-US">
              <a:solidFill>
                <a:prstClr val="black"/>
              </a:solidFill>
              <a:latin typeface="Calibri" panose="020F0502020204030204"/>
            </a:endParaRPr>
          </a:p>
        </p:txBody>
      </p:sp>
    </p:spTree>
    <p:extLst>
      <p:ext uri="{BB962C8B-B14F-4D97-AF65-F5344CB8AC3E}">
        <p14:creationId xmlns:p14="http://schemas.microsoft.com/office/powerpoint/2010/main" val="5863440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96</a:t>
            </a:fld>
            <a:endParaRPr lang="en-US" dirty="0"/>
          </a:p>
        </p:txBody>
      </p:sp>
    </p:spTree>
    <p:extLst>
      <p:ext uri="{BB962C8B-B14F-4D97-AF65-F5344CB8AC3E}">
        <p14:creationId xmlns:p14="http://schemas.microsoft.com/office/powerpoint/2010/main" val="15106170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9.sv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Gener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3"/>
          <p:cNvSpPr>
            <a:spLocks noGrp="1"/>
          </p:cNvSpPr>
          <p:nvPr>
            <p:ph type="title" hasCustomPrompt="1"/>
          </p:nvPr>
        </p:nvSpPr>
        <p:spPr>
          <a:xfrm>
            <a:off x="4687824" y="2130552"/>
            <a:ext cx="7123176" cy="1078992"/>
          </a:xfrm>
          <a:prstGeom prst="rect">
            <a:avLst/>
          </a:prstGeom>
        </p:spPr>
        <p:txBody>
          <a:bodyPr anchor="b" anchorCtr="0">
            <a:normAutofit/>
          </a:bodyPr>
          <a:lstStyle>
            <a:lvl1pPr>
              <a:defRPr sz="3000">
                <a:solidFill>
                  <a:schemeClr val="tx1"/>
                </a:solidFill>
              </a:defRPr>
            </a:lvl1pPr>
          </a:lstStyle>
          <a:p>
            <a:r>
              <a:rPr lang="en-US"/>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rmAutofit/>
          </a:bodyPr>
          <a:lstStyle>
            <a:lvl1pPr marL="0" indent="0">
              <a:buNone/>
              <a:defRPr sz="1600" b="0" baseline="0">
                <a:solidFill>
                  <a:schemeClr val="tx1"/>
                </a:solidFill>
              </a:defRPr>
            </a:lvl1pPr>
          </a:lstStyle>
          <a:p>
            <a:pPr lvl="0"/>
            <a:r>
              <a:rPr lang="en-US"/>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a:t>Click to add Date – Arial Regular, 16 Point</a:t>
            </a:r>
          </a:p>
        </p:txBody>
      </p:sp>
      <p:sp>
        <p:nvSpPr>
          <p:cNvPr id="16" name="TextBox 15"/>
          <p:cNvSpPr txBox="1"/>
          <p:nvPr userDrawn="1"/>
        </p:nvSpPr>
        <p:spPr>
          <a:xfrm>
            <a:off x="6885298" y="6657830"/>
            <a:ext cx="2618509" cy="200055"/>
          </a:xfrm>
          <a:prstGeom prst="rect">
            <a:avLst/>
          </a:prstGeom>
        </p:spPr>
        <p:txBody>
          <a:bodyPr wrap="square" rtlCol="0">
            <a:spAutoFit/>
          </a:bodyPr>
          <a:lstStyle/>
          <a:p>
            <a:pPr algn="r"/>
            <a:r>
              <a:rPr lang="en-US" sz="700" dirty="0"/>
              <a:t>Copyright © 2025 by ScottMadden, Inc. All rights reserved.</a:t>
            </a:r>
          </a:p>
        </p:txBody>
      </p:sp>
      <p:sp>
        <p:nvSpPr>
          <p:cNvPr id="3" name="Picture Placeholder 2"/>
          <p:cNvSpPr>
            <a:spLocks noGrp="1"/>
          </p:cNvSpPr>
          <p:nvPr>
            <p:ph type="pic" sz="quarter" idx="12" hasCustomPrompt="1"/>
          </p:nvPr>
        </p:nvSpPr>
        <p:spPr>
          <a:xfrm>
            <a:off x="1365504" y="5896112"/>
            <a:ext cx="1389888" cy="817862"/>
          </a:xfrm>
        </p:spPr>
        <p:txBody>
          <a:bodyPr>
            <a:normAutofit/>
          </a:bodyPr>
          <a:lstStyle>
            <a:lvl1pPr algn="ctr">
              <a:defRPr sz="1200" b="0" baseline="0"/>
            </a:lvl1pPr>
          </a:lstStyle>
          <a:p>
            <a:r>
              <a:rPr lang="en-US" dirty="0"/>
              <a:t>Insert Client Logo Here</a:t>
            </a:r>
          </a:p>
        </p:txBody>
      </p:sp>
    </p:spTree>
    <p:extLst>
      <p:ext uri="{BB962C8B-B14F-4D97-AF65-F5344CB8AC3E}">
        <p14:creationId xmlns:p14="http://schemas.microsoft.com/office/powerpoint/2010/main" val="59332614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C9E0D5B-BBA5-6D4B-B5CB-69F1742E65B9}"/>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
        <p:nvSpPr>
          <p:cNvPr id="22" name="Text Placeholder 5">
            <a:extLst>
              <a:ext uri="{FF2B5EF4-FFF2-40B4-BE49-F238E27FC236}">
                <a16:creationId xmlns:a16="http://schemas.microsoft.com/office/drawing/2014/main" id="{CC3957A5-6A64-6A49-850D-01221C79D55B}"/>
              </a:ext>
            </a:extLst>
          </p:cNvPr>
          <p:cNvSpPr>
            <a:spLocks noGrp="1"/>
          </p:cNvSpPr>
          <p:nvPr>
            <p:ph type="body" sz="quarter" idx="13" hasCustomPrompt="1"/>
          </p:nvPr>
        </p:nvSpPr>
        <p:spPr>
          <a:xfrm>
            <a:off x="587830" y="3244516"/>
            <a:ext cx="10972799" cy="629653"/>
          </a:xfrm>
          <a:prstGeom prst="rect">
            <a:avLst/>
          </a:prstGeom>
        </p:spPr>
        <p:txBody>
          <a:bodyPr anchor="t" anchorCtr="1">
            <a:normAutofit/>
          </a:bodyPr>
          <a:lstStyle>
            <a:lvl1pPr marL="0" indent="0" algn="ctr">
              <a:buNone/>
              <a:defRPr sz="4000" b="1">
                <a:solidFill>
                  <a:srgbClr val="26BCD7"/>
                </a:solidFill>
                <a:latin typeface="Arial" panose="020B0604020202020204" pitchFamily="34" charset="0"/>
                <a:cs typeface="Arial" panose="020B0604020202020204" pitchFamily="34" charset="0"/>
              </a:defRPr>
            </a:lvl1pPr>
          </a:lstStyle>
          <a:p>
            <a:pPr lvl="0"/>
            <a:r>
              <a:rPr lang="en-US"/>
              <a:t>Click to add Section Title – Arial Bold, 40 Pt</a:t>
            </a:r>
          </a:p>
        </p:txBody>
      </p:sp>
      <p:sp>
        <p:nvSpPr>
          <p:cNvPr id="6" name="Picture Placeholder 40">
            <a:extLst>
              <a:ext uri="{FF2B5EF4-FFF2-40B4-BE49-F238E27FC236}">
                <a16:creationId xmlns:a16="http://schemas.microsoft.com/office/drawing/2014/main" id="{6E6B54B1-BBA1-484E-883D-4780AFECBF65}"/>
              </a:ext>
            </a:extLst>
          </p:cNvPr>
          <p:cNvSpPr>
            <a:spLocks noGrp="1"/>
          </p:cNvSpPr>
          <p:nvPr>
            <p:ph type="pic" sz="quarter" idx="15" hasCustomPrompt="1"/>
          </p:nvPr>
        </p:nvSpPr>
        <p:spPr>
          <a:xfrm>
            <a:off x="5643006" y="2038937"/>
            <a:ext cx="905988" cy="888828"/>
          </a:xfrm>
          <a:prstGeom prst="rect">
            <a:avLst/>
          </a:prstGeom>
        </p:spPr>
        <p:txBody>
          <a:bodyPr>
            <a:normAutofit/>
          </a:bodyPr>
          <a:lstStyle>
            <a:lvl1pPr marL="0" indent="0" algn="ctr">
              <a:buNone/>
              <a:defRPr sz="1200" b="0">
                <a:solidFill>
                  <a:schemeClr val="bg1"/>
                </a:solidFill>
                <a:latin typeface="Arial" panose="020B0604020202020204" pitchFamily="34" charset="0"/>
                <a:cs typeface="Arial" panose="020B0604020202020204" pitchFamily="34" charset="0"/>
              </a:defRPr>
            </a:lvl1pPr>
          </a:lstStyle>
          <a:p>
            <a:r>
              <a:rPr lang="en-US" dirty="0"/>
              <a:t>Insert Icon</a:t>
            </a:r>
          </a:p>
        </p:txBody>
      </p:sp>
      <p:sp>
        <p:nvSpPr>
          <p:cNvPr id="8" name="Text Placeholder 5">
            <a:extLst>
              <a:ext uri="{FF2B5EF4-FFF2-40B4-BE49-F238E27FC236}">
                <a16:creationId xmlns:a16="http://schemas.microsoft.com/office/drawing/2014/main" id="{EFB470F8-3A08-F84F-9F11-FA4017C6F9AE}"/>
              </a:ext>
            </a:extLst>
          </p:cNvPr>
          <p:cNvSpPr>
            <a:spLocks noGrp="1"/>
          </p:cNvSpPr>
          <p:nvPr>
            <p:ph type="body" sz="quarter" idx="14" hasCustomPrompt="1"/>
          </p:nvPr>
        </p:nvSpPr>
        <p:spPr>
          <a:xfrm>
            <a:off x="587829" y="3906183"/>
            <a:ext cx="10972800" cy="496795"/>
          </a:xfrm>
          <a:prstGeom prst="rect">
            <a:avLst/>
          </a:prstGeom>
        </p:spPr>
        <p:txBody>
          <a:bodyPr anchor="ctr" anchorCtr="1">
            <a:normAutofit/>
          </a:bodyPr>
          <a:lstStyle>
            <a:lvl1pPr marL="0" indent="0" algn="ctr">
              <a:buNone/>
              <a:defRPr sz="2000" b="0" cap="all" baseline="0">
                <a:solidFill>
                  <a:srgbClr val="5F6062"/>
                </a:solidFill>
                <a:latin typeface="Arial" panose="020B0604020202020204" pitchFamily="34" charset="0"/>
                <a:cs typeface="Arial" panose="020B0604020202020204" pitchFamily="34" charset="0"/>
              </a:defRPr>
            </a:lvl1pPr>
          </a:lstStyle>
          <a:p>
            <a:pPr lvl="0"/>
            <a:r>
              <a:rPr lang="en-US"/>
              <a:t>CLICK TO ADD SUBTITLE – Arial regular, 20 Point, center aligned</a:t>
            </a:r>
          </a:p>
        </p:txBody>
      </p:sp>
    </p:spTree>
    <p:extLst>
      <p:ext uri="{BB962C8B-B14F-4D97-AF65-F5344CB8AC3E}">
        <p14:creationId xmlns:p14="http://schemas.microsoft.com/office/powerpoint/2010/main" val="229499772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a:t>Click to add Section Title – Arial Regular, 16 Point</a:t>
            </a:r>
          </a:p>
        </p:txBody>
      </p:sp>
      <p:sp>
        <p:nvSpPr>
          <p:cNvPr id="6" name="Content Placeholder 2"/>
          <p:cNvSpPr>
            <a:spLocks noGrp="1"/>
          </p:cNvSpPr>
          <p:nvPr>
            <p:ph sz="quarter" idx="11" hasCustomPrompt="1"/>
          </p:nvPr>
        </p:nvSpPr>
        <p:spPr>
          <a:xfrm>
            <a:off x="438912" y="1280160"/>
            <a:ext cx="11312525" cy="466344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aseline="0"/>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169039929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25819E8-19D5-5747-BE22-36667B9DD8C5}"/>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5" name="Content Placeholder 2"/>
          <p:cNvSpPr>
            <a:spLocks noGrp="1"/>
          </p:cNvSpPr>
          <p:nvPr>
            <p:ph sz="quarter" idx="10" hasCustomPrompt="1"/>
          </p:nvPr>
        </p:nvSpPr>
        <p:spPr>
          <a:xfrm>
            <a:off x="438150" y="1280160"/>
            <a:ext cx="11312525" cy="466344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151029106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3" name="Content Placeholder 2"/>
          <p:cNvSpPr>
            <a:spLocks noGrp="1"/>
          </p:cNvSpPr>
          <p:nvPr>
            <p:ph sz="quarter" idx="18" hasCustomPrompt="1"/>
          </p:nvPr>
        </p:nvSpPr>
        <p:spPr>
          <a:xfrm>
            <a:off x="6263640" y="1279525"/>
            <a:ext cx="5486400" cy="4664075"/>
          </a:xfr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1"/>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4" name="Content Placeholder 3"/>
          <p:cNvSpPr>
            <a:spLocks noGrp="1"/>
          </p:cNvSpPr>
          <p:nvPr>
            <p:ph sz="quarter" idx="19" hasCustomPrompt="1"/>
          </p:nvPr>
        </p:nvSpPr>
        <p:spPr>
          <a:xfrm>
            <a:off x="438912" y="1280160"/>
            <a:ext cx="5486400" cy="466090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111752465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 Side-by-side 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3" name="Content Placeholder 2"/>
          <p:cNvSpPr>
            <a:spLocks noGrp="1"/>
          </p:cNvSpPr>
          <p:nvPr>
            <p:ph sz="quarter" idx="18" hasCustomPrompt="1"/>
          </p:nvPr>
        </p:nvSpPr>
        <p:spPr>
          <a:xfrm>
            <a:off x="6263640" y="1279525"/>
            <a:ext cx="5486400" cy="4664075"/>
          </a:xfr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1"/>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
        <p:nvSpPr>
          <p:cNvPr id="4" name="Content Placeholder 3"/>
          <p:cNvSpPr>
            <a:spLocks noGrp="1"/>
          </p:cNvSpPr>
          <p:nvPr>
            <p:ph sz="quarter" idx="19" hasCustomPrompt="1"/>
          </p:nvPr>
        </p:nvSpPr>
        <p:spPr>
          <a:xfrm>
            <a:off x="438912" y="1280160"/>
            <a:ext cx="5486400" cy="466090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378962305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Tree>
    <p:extLst>
      <p:ext uri="{BB962C8B-B14F-4D97-AF65-F5344CB8AC3E}">
        <p14:creationId xmlns:p14="http://schemas.microsoft.com/office/powerpoint/2010/main" val="3164621658"/>
      </p:ext>
    </p:extLst>
  </p:cSld>
  <p:clrMapOvr>
    <a:masterClrMapping/>
  </p:clrMapOvr>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Tree>
    <p:extLst>
      <p:ext uri="{BB962C8B-B14F-4D97-AF65-F5344CB8AC3E}">
        <p14:creationId xmlns:p14="http://schemas.microsoft.com/office/powerpoint/2010/main" val="571595988"/>
      </p:ext>
    </p:extLst>
  </p:cSld>
  <p:clrMapOvr>
    <a:masterClrMapping/>
  </p:clrMapOvr>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321EB35-84F1-374C-9851-23EC65BF4960}"/>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Tree>
    <p:extLst>
      <p:ext uri="{BB962C8B-B14F-4D97-AF65-F5344CB8AC3E}">
        <p14:creationId xmlns:p14="http://schemas.microsoft.com/office/powerpoint/2010/main" val="308542747"/>
      </p:ext>
    </p:extLst>
  </p:cSld>
  <p:clrMapOvr>
    <a:masterClrMapping/>
  </p:clrMapOvr>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 Quotation w/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03BFC9-E597-9B45-98AF-905CECB66A22}"/>
              </a:ext>
            </a:extLst>
          </p:cNvPr>
          <p:cNvSpPr>
            <a:spLocks noGrp="1"/>
          </p:cNvSpPr>
          <p:nvPr>
            <p:ph type="body" sz="quarter" idx="17" hasCustomPrompt="1"/>
          </p:nvPr>
        </p:nvSpPr>
        <p:spPr>
          <a:xfrm>
            <a:off x="6096000" y="1447800"/>
            <a:ext cx="6096000" cy="2743200"/>
          </a:xfrm>
          <a:prstGeom prst="rect">
            <a:avLst/>
          </a:prstGeom>
          <a:solidFill>
            <a:srgbClr val="26BCD7"/>
          </a:solidFill>
        </p:spPr>
        <p:txBody>
          <a:bodyPr rIns="365760" anchor="ctr"/>
          <a:lstStyle>
            <a:lvl1pPr marL="0" indent="0" algn="r">
              <a:buNone/>
              <a:defRPr sz="2200" i="1">
                <a:solidFill>
                  <a:schemeClr val="bg1"/>
                </a:solidFill>
                <a:latin typeface="Arial" panose="020B0604020202020204" pitchFamily="34" charset="0"/>
                <a:cs typeface="Arial" panose="020B0604020202020204" pitchFamily="34" charset="0"/>
              </a:defRPr>
            </a:lvl1pPr>
          </a:lstStyle>
          <a:p>
            <a:pPr lvl="0"/>
            <a:r>
              <a:rPr lang="en-US"/>
              <a:t>“Click to edit this quote.”</a:t>
            </a:r>
            <a:br>
              <a:rPr lang="en-US"/>
            </a:br>
            <a:r>
              <a:rPr lang="en-US"/>
              <a:t>– Insert Author’s Name Here</a:t>
            </a:r>
          </a:p>
        </p:txBody>
      </p:sp>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10" name="Content Placeholder 3"/>
          <p:cNvSpPr>
            <a:spLocks noGrp="1"/>
          </p:cNvSpPr>
          <p:nvPr>
            <p:ph sz="quarter" idx="15" hasCustomPrompt="1"/>
          </p:nvPr>
        </p:nvSpPr>
        <p:spPr>
          <a:xfrm>
            <a:off x="0" y="1441704"/>
            <a:ext cx="6096000" cy="2743200"/>
          </a:xfrm>
        </p:spPr>
        <p:txBody>
          <a:bodyPr/>
          <a:lstStyle>
            <a:lvl1pPr>
              <a:defRPr b="0"/>
            </a:lvl1pPr>
          </a:lstStyle>
          <a:p>
            <a:pPr lvl="0"/>
            <a:r>
              <a:rPr lang="en-US"/>
              <a:t>Select icon below to insert object</a:t>
            </a:r>
          </a:p>
        </p:txBody>
      </p:sp>
      <p:sp>
        <p:nvSpPr>
          <p:cNvPr id="1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17" name="Text Placeholder 2"/>
          <p:cNvSpPr>
            <a:spLocks noGrp="1"/>
          </p:cNvSpPr>
          <p:nvPr>
            <p:ph idx="1" hasCustomPrompt="1"/>
          </p:nvPr>
        </p:nvSpPr>
        <p:spPr>
          <a:xfrm>
            <a:off x="438912" y="4521200"/>
            <a:ext cx="11311128" cy="1678708"/>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0"/>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217144701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Picture w/Section Header">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Content Placeholder 3"/>
          <p:cNvSpPr>
            <a:spLocks noGrp="1"/>
          </p:cNvSpPr>
          <p:nvPr>
            <p:ph sz="quarter" idx="15" hasCustomPrompt="1"/>
          </p:nvPr>
        </p:nvSpPr>
        <p:spPr>
          <a:xfrm>
            <a:off x="0" y="1441704"/>
            <a:ext cx="6096000" cy="27432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10" name="Content Placeholder 3"/>
          <p:cNvSpPr>
            <a:spLocks noGrp="1"/>
          </p:cNvSpPr>
          <p:nvPr>
            <p:ph sz="quarter" idx="16" hasCustomPrompt="1"/>
          </p:nvPr>
        </p:nvSpPr>
        <p:spPr>
          <a:xfrm>
            <a:off x="6096000" y="1441704"/>
            <a:ext cx="6096000" cy="27432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7" name="Text Placeholder 6"/>
          <p:cNvSpPr>
            <a:spLocks noGrp="1"/>
          </p:cNvSpPr>
          <p:nvPr>
            <p:ph type="body" sz="quarter" idx="17"/>
          </p:nvPr>
        </p:nvSpPr>
        <p:spPr>
          <a:xfrm>
            <a:off x="377952" y="4311650"/>
            <a:ext cx="5340096" cy="336550"/>
          </a:xfr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4" name="Text Placeholder 6"/>
          <p:cNvSpPr>
            <a:spLocks noGrp="1"/>
          </p:cNvSpPr>
          <p:nvPr>
            <p:ph type="body" sz="quarter" idx="19"/>
          </p:nvPr>
        </p:nvSpPr>
        <p:spPr>
          <a:xfrm>
            <a:off x="6473952" y="4311650"/>
            <a:ext cx="5340096" cy="336550"/>
          </a:xfr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19" name="Text Placeholder 6">
            <a:extLst>
              <a:ext uri="{FF2B5EF4-FFF2-40B4-BE49-F238E27FC236}">
                <a16:creationId xmlns:a16="http://schemas.microsoft.com/office/drawing/2014/main" id="{5173F815-25DA-2942-BB2C-8BD764F5BB60}"/>
              </a:ext>
            </a:extLst>
          </p:cNvPr>
          <p:cNvSpPr>
            <a:spLocks noGrp="1"/>
          </p:cNvSpPr>
          <p:nvPr>
            <p:ph type="body" sz="quarter" idx="20"/>
          </p:nvPr>
        </p:nvSpPr>
        <p:spPr>
          <a:xfrm>
            <a:off x="377952" y="4673600"/>
            <a:ext cx="5340096" cy="1540164"/>
          </a:xfrm>
          <a:prstGeom prst="rect">
            <a:avLst/>
          </a:prstGeo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sz="1400" b="0">
                <a:solidFill>
                  <a:srgbClr val="5F6062"/>
                </a:solidFill>
                <a:latin typeface="Arial" panose="020B0604020202020204" pitchFamily="34" charset="0"/>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sz="1200">
                <a:latin typeface="Arial" panose="020B0604020202020204" pitchFamily="34" charset="0"/>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a:latin typeface="Arial" panose="020B0604020202020204" pitchFamily="34" charset="0"/>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b="0" i="0">
                <a:latin typeface="Arial" panose="020B0604020202020204" pitchFamily="34" charset="0"/>
                <a:cs typeface="Arial" panose="020B0604020202020204" pitchFamily="34" charset="0"/>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edit Master text styles</a:t>
            </a:r>
          </a:p>
          <a:p>
            <a:pPr marL="0" lvl="1"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Second level</a:t>
            </a:r>
          </a:p>
          <a:p>
            <a:pPr marL="0" lvl="2"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Third level</a:t>
            </a:r>
          </a:p>
          <a:p>
            <a:pPr marL="0" lvl="3"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Fourth level</a:t>
            </a:r>
          </a:p>
          <a:p>
            <a:pPr marL="0" lvl="4"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Fifth level</a:t>
            </a:r>
          </a:p>
        </p:txBody>
      </p:sp>
      <p:sp>
        <p:nvSpPr>
          <p:cNvPr id="20" name="Text Placeholder 6">
            <a:extLst>
              <a:ext uri="{FF2B5EF4-FFF2-40B4-BE49-F238E27FC236}">
                <a16:creationId xmlns:a16="http://schemas.microsoft.com/office/drawing/2014/main" id="{5173F815-25DA-2942-BB2C-8BD764F5BB60}"/>
              </a:ext>
            </a:extLst>
          </p:cNvPr>
          <p:cNvSpPr>
            <a:spLocks noGrp="1"/>
          </p:cNvSpPr>
          <p:nvPr>
            <p:ph type="body" sz="quarter" idx="21"/>
          </p:nvPr>
        </p:nvSpPr>
        <p:spPr>
          <a:xfrm>
            <a:off x="6473952" y="4673600"/>
            <a:ext cx="5340096" cy="1540164"/>
          </a:xfrm>
          <a:prstGeom prst="rect">
            <a:avLst/>
          </a:prstGeo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sz="1400" b="0">
                <a:solidFill>
                  <a:srgbClr val="5F6062"/>
                </a:solidFill>
                <a:latin typeface="Arial" panose="020B0604020202020204" pitchFamily="34" charset="0"/>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sz="1200">
                <a:latin typeface="Arial" panose="020B0604020202020204" pitchFamily="34" charset="0"/>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a:latin typeface="Arial" panose="020B0604020202020204" pitchFamily="34" charset="0"/>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b="0" i="0">
                <a:latin typeface="Arial" panose="020B0604020202020204" pitchFamily="34" charset="0"/>
                <a:cs typeface="Arial" panose="020B0604020202020204" pitchFamily="34" charset="0"/>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edit Master text styles</a:t>
            </a:r>
          </a:p>
          <a:p>
            <a:pPr marL="0" lvl="1"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Second level</a:t>
            </a:r>
          </a:p>
          <a:p>
            <a:pPr marL="0" lvl="2"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Third level</a:t>
            </a:r>
          </a:p>
          <a:p>
            <a:pPr marL="0" lvl="3"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Fourth level</a:t>
            </a:r>
          </a:p>
          <a:p>
            <a:pPr marL="0" lvl="4"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Fifth level</a:t>
            </a:r>
          </a:p>
        </p:txBody>
      </p:sp>
    </p:spTree>
    <p:extLst>
      <p:ext uri="{BB962C8B-B14F-4D97-AF65-F5344CB8AC3E}">
        <p14:creationId xmlns:p14="http://schemas.microsoft.com/office/powerpoint/2010/main" val="2171599319"/>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_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grpSp>
        <p:nvGrpSpPr>
          <p:cNvPr id="13" name="Group 12"/>
          <p:cNvGrpSpPr/>
          <p:nvPr userDrawn="1"/>
        </p:nvGrpSpPr>
        <p:grpSpPr>
          <a:xfrm>
            <a:off x="4858734" y="3897137"/>
            <a:ext cx="2471866" cy="2231520"/>
            <a:chOff x="3507517" y="3897137"/>
            <a:chExt cx="2471866" cy="1954838"/>
          </a:xfrm>
        </p:grpSpPr>
        <p:sp>
          <p:nvSpPr>
            <p:cNvPr id="14"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Title</a:t>
              </a:r>
            </a:p>
          </p:txBody>
        </p:sp>
        <p:cxnSp>
          <p:nvCxnSpPr>
            <p:cNvPr id="15" name="Straight Connector 14">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6" name="Shape 458">
              <a:extLst>
                <a:ext uri="{FF2B5EF4-FFF2-40B4-BE49-F238E27FC236}">
                  <a16:creationId xmlns:a16="http://schemas.microsoft.com/office/drawing/2014/main" id="{C00C926C-D077-3F4C-A4D4-01981700EC1C}"/>
                </a:ext>
              </a:extLst>
            </p:cNvPr>
            <p:cNvSpPr/>
            <p:nvPr userDrawn="1"/>
          </p:nvSpPr>
          <p:spPr>
            <a:xfrm>
              <a:off x="3507517" y="4654896"/>
              <a:ext cx="2471865" cy="11970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xxx.xxx.xxxx</a:t>
              </a:r>
            </a:p>
          </p:txBody>
        </p:sp>
      </p:grpSp>
    </p:spTree>
    <p:extLst>
      <p:ext uri="{BB962C8B-B14F-4D97-AF65-F5344CB8AC3E}">
        <p14:creationId xmlns:p14="http://schemas.microsoft.com/office/powerpoint/2010/main" val="15246005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act_Tw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515729"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6534557"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grpSp>
        <p:nvGrpSpPr>
          <p:cNvPr id="7" name="Group 6"/>
          <p:cNvGrpSpPr/>
          <p:nvPr userDrawn="1"/>
        </p:nvGrpSpPr>
        <p:grpSpPr>
          <a:xfrm>
            <a:off x="3331356" y="3897137"/>
            <a:ext cx="2471866" cy="2177092"/>
            <a:chOff x="3507517" y="3897137"/>
            <a:chExt cx="2471866" cy="2177092"/>
          </a:xfrm>
        </p:grpSpPr>
        <p:sp>
          <p:nvSpPr>
            <p:cNvPr id="8"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Trey Robinson</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cxnSp>
          <p:nvCxnSpPr>
            <p:cNvPr id="9" name="Straight Connector 8">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treyrobinson@scottmadden.com</a:t>
              </a:r>
              <a:br>
                <a:rPr lang="en-US" sz="1000" b="0">
                  <a:solidFill>
                    <a:srgbClr val="5F6062"/>
                  </a:solidFill>
                  <a:latin typeface="Arial" panose="020B0604020202020204" pitchFamily="34" charset="0"/>
                  <a:cs typeface="Arial" panose="020B0604020202020204" pitchFamily="34" charset="0"/>
                </a:rPr>
              </a:b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919-781-4191</a:t>
              </a:r>
            </a:p>
            <a:p>
              <a:pPr marL="0" marR="0" indent="0" algn="ctr" defTabSz="914400" rtl="0" eaLnBrk="1" fontAlgn="auto" latinLnBrk="0" hangingPunct="1">
                <a:lnSpc>
                  <a:spcPct val="100000"/>
                </a:lnSpc>
                <a:spcBef>
                  <a:spcPts val="0"/>
                </a:spcBef>
                <a:spcAft>
                  <a:spcPts val="300"/>
                </a:spcAft>
                <a:buClrTx/>
                <a:buSzTx/>
                <a:buFontTx/>
                <a:buNone/>
                <a:tabLst/>
                <a:defRPr/>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919-522-1740</a:t>
              </a:r>
            </a:p>
          </p:txBody>
        </p:sp>
      </p:grpSp>
      <p:grpSp>
        <p:nvGrpSpPr>
          <p:cNvPr id="12" name="Group 11"/>
          <p:cNvGrpSpPr/>
          <p:nvPr userDrawn="1"/>
        </p:nvGrpSpPr>
        <p:grpSpPr>
          <a:xfrm>
            <a:off x="6350184" y="3898106"/>
            <a:ext cx="2471866" cy="2176123"/>
            <a:chOff x="3507517" y="3897137"/>
            <a:chExt cx="2471866" cy="2176123"/>
          </a:xfrm>
        </p:grpSpPr>
        <p:sp>
          <p:nvSpPr>
            <p:cNvPr id="13"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Kim Davenport</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cxnSp>
          <p:nvCxnSpPr>
            <p:cNvPr id="14" name="Straight Connector 13">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5" name="Shape 458">
              <a:extLst>
                <a:ext uri="{FF2B5EF4-FFF2-40B4-BE49-F238E27FC236}">
                  <a16:creationId xmlns:a16="http://schemas.microsoft.com/office/drawing/2014/main" id="{C00C926C-D077-3F4C-A4D4-01981700EC1C}"/>
                </a:ext>
              </a:extLst>
            </p:cNvPr>
            <p:cNvSpPr/>
            <p:nvPr userDrawn="1"/>
          </p:nvSpPr>
          <p:spPr>
            <a:xfrm>
              <a:off x="3507517" y="4654896"/>
              <a:ext cx="2471865" cy="14183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kimberlydavenport@scottmadden.com</a:t>
              </a:r>
              <a:br>
                <a:rPr lang="en-US" sz="1000" b="0">
                  <a:solidFill>
                    <a:srgbClr val="5F6062"/>
                  </a:solidFill>
                  <a:latin typeface="Arial" panose="020B0604020202020204" pitchFamily="34" charset="0"/>
                  <a:cs typeface="Arial" panose="020B0604020202020204" pitchFamily="34" charset="0"/>
                </a:rPr>
              </a:b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404-814-0020</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770-301-4444</a:t>
              </a:r>
            </a:p>
            <a:p>
              <a:pPr algn="ctr">
                <a:spcAft>
                  <a:spcPts val="300"/>
                </a:spcAft>
              </a:pPr>
              <a:endParaRPr lang="en-US" sz="1000" b="0">
                <a:solidFill>
                  <a:srgbClr val="5F6062"/>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5747093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_Thr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7695343"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2428924"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grpSp>
        <p:nvGrpSpPr>
          <p:cNvPr id="10" name="Group 9"/>
          <p:cNvGrpSpPr/>
          <p:nvPr userDrawn="1"/>
        </p:nvGrpSpPr>
        <p:grpSpPr>
          <a:xfrm>
            <a:off x="2264555" y="4049537"/>
            <a:ext cx="2471866" cy="2177092"/>
            <a:chOff x="3507517" y="3897137"/>
            <a:chExt cx="2471866" cy="2177092"/>
          </a:xfrm>
        </p:grpSpPr>
        <p:sp>
          <p:nvSpPr>
            <p:cNvPr id="12"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800">
                  <a:solidFill>
                    <a:srgbClr val="26BCD7"/>
                  </a:solidFill>
                  <a:latin typeface="Arial" panose="020B0604020202020204" pitchFamily="34" charset="0"/>
                  <a:cs typeface="Arial" panose="020B0604020202020204" pitchFamily="34" charset="0"/>
                </a:rPr>
                <a:t>Trish Ferris</a:t>
              </a:r>
            </a:p>
            <a:p>
              <a:pPr lvl="0" algn="ctr">
                <a:spcAft>
                  <a:spcPts val="200"/>
                </a:spcAft>
              </a:pPr>
              <a:r>
                <a:rPr lang="en-US" sz="1600" b="0">
                  <a:solidFill>
                    <a:srgbClr val="5F6062"/>
                  </a:solidFill>
                  <a:latin typeface="Arial" panose="020B0604020202020204" pitchFamily="34" charset="0"/>
                  <a:cs typeface="Arial" panose="020B0604020202020204" pitchFamily="34" charset="0"/>
                </a:rPr>
                <a:t>Partner</a:t>
              </a:r>
            </a:p>
          </p:txBody>
        </p:sp>
        <p:cxnSp>
          <p:nvCxnSpPr>
            <p:cNvPr id="13" name="Straight Connector 12">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5"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50">
                  <a:solidFill>
                    <a:srgbClr val="5F6062"/>
                  </a:solidFill>
                  <a:latin typeface="Arial" panose="020B0604020202020204" pitchFamily="34" charset="0"/>
                  <a:cs typeface="Arial" panose="020B0604020202020204" pitchFamily="34" charset="0"/>
                </a:rPr>
                <a:t>patriciaferris@scottmadden.com</a:t>
              </a:r>
            </a:p>
            <a:p>
              <a:pPr algn="ctr">
                <a:spcAft>
                  <a:spcPts val="300"/>
                </a:spcAft>
              </a:pPr>
              <a:r>
                <a:rPr lang="en-US" sz="1050">
                  <a:solidFill>
                    <a:srgbClr val="26BCD7"/>
                  </a:solidFill>
                  <a:latin typeface="Arial" panose="020B0604020202020204" pitchFamily="34" charset="0"/>
                  <a:cs typeface="Arial" panose="020B0604020202020204" pitchFamily="34" charset="0"/>
                </a:rPr>
                <a:t>O: </a:t>
              </a:r>
              <a:r>
                <a:rPr lang="en-US" sz="1050" b="0">
                  <a:solidFill>
                    <a:srgbClr val="5F6062"/>
                  </a:solidFill>
                  <a:latin typeface="Arial" panose="020B0604020202020204" pitchFamily="34" charset="0"/>
                  <a:cs typeface="Arial" panose="020B0604020202020204" pitchFamily="34" charset="0"/>
                </a:rPr>
                <a:t>919-714-7468</a:t>
              </a:r>
            </a:p>
            <a:p>
              <a:pPr marL="0" marR="0" indent="0" algn="ctr" defTabSz="914400" rtl="0" eaLnBrk="1" fontAlgn="auto" latinLnBrk="0" hangingPunct="1">
                <a:lnSpc>
                  <a:spcPct val="100000"/>
                </a:lnSpc>
                <a:spcBef>
                  <a:spcPts val="0"/>
                </a:spcBef>
                <a:spcAft>
                  <a:spcPts val="300"/>
                </a:spcAft>
                <a:buClrTx/>
                <a:buSzTx/>
                <a:buFontTx/>
                <a:buNone/>
                <a:tabLst/>
                <a:defRPr/>
              </a:pPr>
              <a:r>
                <a:rPr lang="en-US" sz="1050">
                  <a:solidFill>
                    <a:srgbClr val="26BCD7"/>
                  </a:solidFill>
                  <a:latin typeface="Arial" panose="020B0604020202020204" pitchFamily="34" charset="0"/>
                  <a:cs typeface="Arial" panose="020B0604020202020204" pitchFamily="34" charset="0"/>
                </a:rPr>
                <a:t>M: </a:t>
              </a:r>
              <a:r>
                <a:rPr lang="en-US" sz="1050" b="0">
                  <a:solidFill>
                    <a:srgbClr val="5F6062"/>
                  </a:solidFill>
                  <a:latin typeface="Arial" panose="020B0604020202020204" pitchFamily="34" charset="0"/>
                  <a:cs typeface="Arial" panose="020B0604020202020204" pitchFamily="34" charset="0"/>
                </a:rPr>
                <a:t>919-225-5753</a:t>
              </a:r>
            </a:p>
          </p:txBody>
        </p:sp>
      </p:grpSp>
      <p:grpSp>
        <p:nvGrpSpPr>
          <p:cNvPr id="16" name="Group 15"/>
          <p:cNvGrpSpPr/>
          <p:nvPr userDrawn="1"/>
        </p:nvGrpSpPr>
        <p:grpSpPr>
          <a:xfrm>
            <a:off x="4864347" y="4049537"/>
            <a:ext cx="2471866" cy="2177092"/>
            <a:chOff x="3507517" y="3897137"/>
            <a:chExt cx="2471866" cy="2177092"/>
          </a:xfrm>
        </p:grpSpPr>
        <p:sp>
          <p:nvSpPr>
            <p:cNvPr id="17"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800">
                  <a:solidFill>
                    <a:srgbClr val="26BCD7"/>
                  </a:solidFill>
                  <a:latin typeface="Arial" panose="020B0604020202020204" pitchFamily="34" charset="0"/>
                  <a:cs typeface="Arial" panose="020B0604020202020204" pitchFamily="34" charset="0"/>
                </a:rPr>
                <a:t>Henry Bell</a:t>
              </a:r>
            </a:p>
            <a:p>
              <a:pPr lvl="0" algn="ctr">
                <a:spcAft>
                  <a:spcPts val="200"/>
                </a:spcAft>
              </a:pPr>
              <a:r>
                <a:rPr lang="en-US" sz="1600" b="0">
                  <a:solidFill>
                    <a:srgbClr val="5F6062"/>
                  </a:solidFill>
                  <a:latin typeface="Arial" panose="020B0604020202020204" pitchFamily="34" charset="0"/>
                  <a:cs typeface="Arial" panose="020B0604020202020204" pitchFamily="34" charset="0"/>
                </a:rPr>
                <a:t>Partner</a:t>
              </a:r>
            </a:p>
          </p:txBody>
        </p:sp>
        <p:cxnSp>
          <p:nvCxnSpPr>
            <p:cNvPr id="19" name="Straight Connector 18">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0"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chemeClr val="tx1"/>
                  </a:solidFill>
                  <a:latin typeface="Arial" panose="020B0604020202020204" pitchFamily="34" charset="0"/>
                  <a:cs typeface="Arial" panose="020B0604020202020204" pitchFamily="34" charset="0"/>
                </a:rPr>
                <a:t>henrybell@scottmadden.com</a:t>
              </a:r>
            </a:p>
            <a:p>
              <a:pPr algn="ctr">
                <a:spcAft>
                  <a:spcPts val="300"/>
                </a:spcAft>
              </a:pPr>
              <a:r>
                <a:rPr lang="en-US" sz="1000">
                  <a:solidFill>
                    <a:schemeClr val="tx1"/>
                  </a:solidFill>
                  <a:latin typeface="Arial" panose="020B0604020202020204" pitchFamily="34" charset="0"/>
                  <a:cs typeface="Arial" panose="020B0604020202020204" pitchFamily="34" charset="0"/>
                </a:rPr>
                <a:t>O: </a:t>
              </a:r>
              <a:r>
                <a:rPr lang="en-US" sz="1000" b="0">
                  <a:solidFill>
                    <a:schemeClr val="tx1"/>
                  </a:solidFill>
                  <a:latin typeface="Arial" panose="020B0604020202020204" pitchFamily="34" charset="0"/>
                  <a:cs typeface="Arial" panose="020B0604020202020204" pitchFamily="34" charset="0"/>
                </a:rPr>
                <a:t>404-818-0020</a:t>
              </a:r>
            </a:p>
            <a:p>
              <a:pPr algn="ctr">
                <a:spcAft>
                  <a:spcPts val="300"/>
                </a:spcAft>
              </a:pPr>
              <a:r>
                <a:rPr lang="en-US" sz="1000">
                  <a:solidFill>
                    <a:schemeClr val="tx1"/>
                  </a:solidFill>
                  <a:latin typeface="Arial" panose="020B0604020202020204" pitchFamily="34" charset="0"/>
                  <a:cs typeface="Arial" panose="020B0604020202020204" pitchFamily="34" charset="0"/>
                </a:rPr>
                <a:t>M: </a:t>
              </a:r>
              <a:r>
                <a:rPr lang="en-US" sz="1000" b="0">
                  <a:solidFill>
                    <a:schemeClr val="tx1"/>
                  </a:solidFill>
                  <a:latin typeface="Arial" panose="020B0604020202020204" pitchFamily="34" charset="0"/>
                  <a:cs typeface="Arial" panose="020B0604020202020204" pitchFamily="34" charset="0"/>
                </a:rPr>
                <a:t>770-295-9910</a:t>
              </a:r>
            </a:p>
          </p:txBody>
        </p:sp>
      </p:grpSp>
      <p:grpSp>
        <p:nvGrpSpPr>
          <p:cNvPr id="21" name="Group 20"/>
          <p:cNvGrpSpPr/>
          <p:nvPr userDrawn="1"/>
        </p:nvGrpSpPr>
        <p:grpSpPr>
          <a:xfrm>
            <a:off x="7610896" y="4049537"/>
            <a:ext cx="2471866" cy="2177092"/>
            <a:chOff x="3507517" y="3897137"/>
            <a:chExt cx="2471866" cy="2177092"/>
          </a:xfrm>
        </p:grpSpPr>
        <p:sp>
          <p:nvSpPr>
            <p:cNvPr id="22"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800">
                  <a:solidFill>
                    <a:srgbClr val="26BCD7"/>
                  </a:solidFill>
                  <a:latin typeface="Arial" panose="020B0604020202020204" pitchFamily="34" charset="0"/>
                  <a:cs typeface="Arial" panose="020B0604020202020204" pitchFamily="34" charset="0"/>
                </a:rPr>
                <a:t>Adithya Mathai</a:t>
              </a:r>
            </a:p>
            <a:p>
              <a:pPr algn="ctr">
                <a:spcAft>
                  <a:spcPts val="200"/>
                </a:spcAft>
              </a:pPr>
              <a:r>
                <a:rPr lang="en-US" sz="1600" b="0">
                  <a:solidFill>
                    <a:srgbClr val="5F6062"/>
                  </a:solidFill>
                  <a:latin typeface="Arial" panose="020B0604020202020204" pitchFamily="34" charset="0"/>
                  <a:cs typeface="Arial" panose="020B0604020202020204" pitchFamily="34" charset="0"/>
                </a:rPr>
                <a:t>Partner</a:t>
              </a:r>
            </a:p>
          </p:txBody>
        </p:sp>
        <p:cxnSp>
          <p:nvCxnSpPr>
            <p:cNvPr id="23" name="Straight Connector 22">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4"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chemeClr val="tx1"/>
                  </a:solidFill>
                  <a:latin typeface="Arial" panose="020B0604020202020204" pitchFamily="34" charset="0"/>
                  <a:cs typeface="Arial" panose="020B0604020202020204" pitchFamily="34" charset="0"/>
                </a:rPr>
                <a:t>adithyamathai@scottmadden.com</a:t>
              </a:r>
            </a:p>
            <a:p>
              <a:pPr algn="ctr">
                <a:spcAft>
                  <a:spcPts val="300"/>
                </a:spcAft>
              </a:pPr>
              <a:r>
                <a:rPr lang="en-US" sz="1000">
                  <a:solidFill>
                    <a:schemeClr val="tx1"/>
                  </a:solidFill>
                  <a:latin typeface="Arial" panose="020B0604020202020204" pitchFamily="34" charset="0"/>
                  <a:cs typeface="Arial" panose="020B0604020202020204" pitchFamily="34" charset="0"/>
                </a:rPr>
                <a:t>O: </a:t>
              </a:r>
              <a:r>
                <a:rPr lang="en-US" sz="1000" b="0">
                  <a:solidFill>
                    <a:schemeClr val="tx1"/>
                  </a:solidFill>
                  <a:latin typeface="Arial" panose="020B0604020202020204" pitchFamily="34" charset="0"/>
                  <a:cs typeface="Arial" panose="020B0604020202020204" pitchFamily="34" charset="0"/>
                </a:rPr>
                <a:t>919-714-7616</a:t>
              </a:r>
            </a:p>
            <a:p>
              <a:pPr algn="ctr">
                <a:spcAft>
                  <a:spcPts val="300"/>
                </a:spcAft>
              </a:pPr>
              <a:r>
                <a:rPr lang="en-US" sz="1000">
                  <a:solidFill>
                    <a:schemeClr val="tx1"/>
                  </a:solidFill>
                  <a:latin typeface="Arial" panose="020B0604020202020204" pitchFamily="34" charset="0"/>
                  <a:cs typeface="Arial" panose="020B0604020202020204" pitchFamily="34" charset="0"/>
                </a:rPr>
                <a:t>M: </a:t>
              </a:r>
              <a:r>
                <a:rPr lang="en-US" sz="1000" b="0">
                  <a:solidFill>
                    <a:schemeClr val="tx1"/>
                  </a:solidFill>
                  <a:latin typeface="Arial" panose="020B0604020202020204" pitchFamily="34" charset="0"/>
                  <a:cs typeface="Arial" panose="020B0604020202020204" pitchFamily="34" charset="0"/>
                </a:rPr>
                <a:t>484-798-9897</a:t>
              </a:r>
            </a:p>
          </p:txBody>
        </p:sp>
      </p:grpSp>
      <p:pic>
        <p:nvPicPr>
          <p:cNvPr id="2050" name="Picture 2" descr="A qr code with a logo&#10;&#10;Description automatically generated">
            <a:extLst>
              <a:ext uri="{FF2B5EF4-FFF2-40B4-BE49-F238E27FC236}">
                <a16:creationId xmlns:a16="http://schemas.microsoft.com/office/drawing/2014/main" id="{D9A72B1D-FBAB-EDAB-9305-F1FB6791643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414663" y="5372421"/>
            <a:ext cx="1352006" cy="1352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9758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_Fou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41208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9094618"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3667068"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8" name="Picture Placeholder 2"/>
          <p:cNvSpPr>
            <a:spLocks noGrp="1"/>
          </p:cNvSpPr>
          <p:nvPr>
            <p:ph type="pic" sz="quarter" idx="13"/>
          </p:nvPr>
        </p:nvSpPr>
        <p:spPr>
          <a:xfrm>
            <a:off x="105288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grpSp>
        <p:nvGrpSpPr>
          <p:cNvPr id="9" name="Group 8"/>
          <p:cNvGrpSpPr/>
          <p:nvPr userDrawn="1"/>
        </p:nvGrpSpPr>
        <p:grpSpPr>
          <a:xfrm>
            <a:off x="868512" y="3897137"/>
            <a:ext cx="2471866" cy="2133549"/>
            <a:chOff x="3507517" y="3897137"/>
            <a:chExt cx="2471866" cy="2133549"/>
          </a:xfrm>
        </p:grpSpPr>
        <p:sp>
          <p:nvSpPr>
            <p:cNvPr id="10"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Title</a:t>
              </a:r>
            </a:p>
          </p:txBody>
        </p:sp>
        <p:cxnSp>
          <p:nvCxnSpPr>
            <p:cNvPr id="12" name="Straight Connector 11">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3" name="Shape 458">
              <a:extLst>
                <a:ext uri="{FF2B5EF4-FFF2-40B4-BE49-F238E27FC236}">
                  <a16:creationId xmlns:a16="http://schemas.microsoft.com/office/drawing/2014/main" id="{C00C926C-D077-3F4C-A4D4-01981700EC1C}"/>
                </a:ext>
              </a:extLst>
            </p:cNvPr>
            <p:cNvSpPr/>
            <p:nvPr userDrawn="1"/>
          </p:nvSpPr>
          <p:spPr>
            <a:xfrm>
              <a:off x="3507517" y="4654896"/>
              <a:ext cx="2471865" cy="13757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xxx.xxx.xxxx</a:t>
              </a:r>
            </a:p>
          </p:txBody>
        </p:sp>
      </p:grpSp>
      <p:grpSp>
        <p:nvGrpSpPr>
          <p:cNvPr id="14" name="Group 13"/>
          <p:cNvGrpSpPr/>
          <p:nvPr userDrawn="1"/>
        </p:nvGrpSpPr>
        <p:grpSpPr>
          <a:xfrm>
            <a:off x="3482695" y="3897137"/>
            <a:ext cx="2471866" cy="2133549"/>
            <a:chOff x="3507517" y="3897137"/>
            <a:chExt cx="2471866" cy="2133549"/>
          </a:xfrm>
        </p:grpSpPr>
        <p:sp>
          <p:nvSpPr>
            <p:cNvPr id="15"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Title</a:t>
              </a:r>
            </a:p>
          </p:txBody>
        </p:sp>
        <p:cxnSp>
          <p:nvCxnSpPr>
            <p:cNvPr id="16" name="Straight Connector 15">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7" name="Shape 458">
              <a:extLst>
                <a:ext uri="{FF2B5EF4-FFF2-40B4-BE49-F238E27FC236}">
                  <a16:creationId xmlns:a16="http://schemas.microsoft.com/office/drawing/2014/main" id="{C00C926C-D077-3F4C-A4D4-01981700EC1C}"/>
                </a:ext>
              </a:extLst>
            </p:cNvPr>
            <p:cNvSpPr/>
            <p:nvPr userDrawn="1"/>
          </p:nvSpPr>
          <p:spPr>
            <a:xfrm>
              <a:off x="3507517" y="4654896"/>
              <a:ext cx="2471865" cy="13757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xxx.xxx.xxxx</a:t>
              </a:r>
            </a:p>
          </p:txBody>
        </p:sp>
      </p:grpSp>
      <p:grpSp>
        <p:nvGrpSpPr>
          <p:cNvPr id="18" name="Group 17"/>
          <p:cNvGrpSpPr/>
          <p:nvPr userDrawn="1"/>
        </p:nvGrpSpPr>
        <p:grpSpPr>
          <a:xfrm>
            <a:off x="6227712" y="3897137"/>
            <a:ext cx="2471866" cy="2133549"/>
            <a:chOff x="3507517" y="3897137"/>
            <a:chExt cx="2471866" cy="2133549"/>
          </a:xfrm>
        </p:grpSpPr>
        <p:sp>
          <p:nvSpPr>
            <p:cNvPr id="19"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Title</a:t>
              </a:r>
            </a:p>
          </p:txBody>
        </p:sp>
        <p:cxnSp>
          <p:nvCxnSpPr>
            <p:cNvPr id="20" name="Straight Connector 19">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1" name="Shape 458">
              <a:extLst>
                <a:ext uri="{FF2B5EF4-FFF2-40B4-BE49-F238E27FC236}">
                  <a16:creationId xmlns:a16="http://schemas.microsoft.com/office/drawing/2014/main" id="{C00C926C-D077-3F4C-A4D4-01981700EC1C}"/>
                </a:ext>
              </a:extLst>
            </p:cNvPr>
            <p:cNvSpPr/>
            <p:nvPr userDrawn="1"/>
          </p:nvSpPr>
          <p:spPr>
            <a:xfrm>
              <a:off x="3507517" y="4654896"/>
              <a:ext cx="2471865" cy="13757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xxx.xxx.xxxx</a:t>
              </a:r>
            </a:p>
          </p:txBody>
        </p:sp>
      </p:grpSp>
      <p:grpSp>
        <p:nvGrpSpPr>
          <p:cNvPr id="22" name="Group 21"/>
          <p:cNvGrpSpPr/>
          <p:nvPr userDrawn="1"/>
        </p:nvGrpSpPr>
        <p:grpSpPr>
          <a:xfrm>
            <a:off x="8910245" y="3897137"/>
            <a:ext cx="2471866" cy="2133549"/>
            <a:chOff x="3507517" y="3897137"/>
            <a:chExt cx="2471866" cy="2133549"/>
          </a:xfrm>
        </p:grpSpPr>
        <p:sp>
          <p:nvSpPr>
            <p:cNvPr id="23"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Title</a:t>
              </a:r>
            </a:p>
          </p:txBody>
        </p:sp>
        <p:cxnSp>
          <p:nvCxnSpPr>
            <p:cNvPr id="24" name="Straight Connector 23">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5" name="Shape 458">
              <a:extLst>
                <a:ext uri="{FF2B5EF4-FFF2-40B4-BE49-F238E27FC236}">
                  <a16:creationId xmlns:a16="http://schemas.microsoft.com/office/drawing/2014/main" id="{C00C926C-D077-3F4C-A4D4-01981700EC1C}"/>
                </a:ext>
              </a:extLst>
            </p:cNvPr>
            <p:cNvSpPr/>
            <p:nvPr userDrawn="1"/>
          </p:nvSpPr>
          <p:spPr>
            <a:xfrm>
              <a:off x="3507517" y="4654896"/>
              <a:ext cx="2471865" cy="13757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xxx.xxx.xxxx</a:t>
              </a:r>
            </a:p>
          </p:txBody>
        </p:sp>
      </p:grpSp>
    </p:spTree>
    <p:extLst>
      <p:ext uri="{BB962C8B-B14F-4D97-AF65-F5344CB8AC3E}">
        <p14:creationId xmlns:p14="http://schemas.microsoft.com/office/powerpoint/2010/main" val="1964113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3DFBA283-C9F3-4153-A91D-B1CA4EB1943C}"/>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DFCE90-FD20-BB15-AE35-741EE64DB555}"/>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3936813812"/>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352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50949418"/>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 Gener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hasCustomPrompt="1"/>
          </p:nvPr>
        </p:nvSpPr>
        <p:spPr>
          <a:xfrm>
            <a:off x="4687824" y="1718991"/>
            <a:ext cx="7123176" cy="1490553"/>
          </a:xfrm>
          <a:prstGeom prst="rect">
            <a:avLst/>
          </a:prstGeom>
        </p:spPr>
        <p:txBody>
          <a:bodyPr anchor="b" anchorCtr="0">
            <a:noAutofit/>
          </a:bodyPr>
          <a:lstStyle>
            <a:lvl1pPr>
              <a:defRPr sz="3000">
                <a:solidFill>
                  <a:schemeClr val="tx1"/>
                </a:solidFill>
              </a:defRPr>
            </a:lvl1pPr>
          </a:lstStyle>
          <a:p>
            <a:r>
              <a:rPr lang="en-US"/>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a:t>Click to add Date – Arial Regular, 16 Point</a:t>
            </a:r>
          </a:p>
        </p:txBody>
      </p:sp>
      <p:sp>
        <p:nvSpPr>
          <p:cNvPr id="16" name="TextBox 15"/>
          <p:cNvSpPr txBox="1"/>
          <p:nvPr/>
        </p:nvSpPr>
        <p:spPr>
          <a:xfrm>
            <a:off x="6871851" y="6657830"/>
            <a:ext cx="2618509" cy="200055"/>
          </a:xfrm>
          <a:prstGeom prst="rect">
            <a:avLst/>
          </a:prstGeom>
        </p:spPr>
        <p:txBody>
          <a:bodyPr wrap="square" rtlCol="0">
            <a:spAutoFit/>
          </a:bodyPr>
          <a:lstStyle/>
          <a:p>
            <a:pPr algn="r"/>
            <a:r>
              <a:rPr lang="en-US" sz="700"/>
              <a:t>Copyright © 2025 by ScottMadden, Inc. All rights reserved.</a:t>
            </a:r>
          </a:p>
        </p:txBody>
      </p:sp>
      <p:sp>
        <p:nvSpPr>
          <p:cNvPr id="3" name="Picture Placeholder 2"/>
          <p:cNvSpPr>
            <a:spLocks noGrp="1"/>
          </p:cNvSpPr>
          <p:nvPr>
            <p:ph type="pic" sz="quarter" idx="12" hasCustomPrompt="1"/>
          </p:nvPr>
        </p:nvSpPr>
        <p:spPr>
          <a:xfrm>
            <a:off x="1365504" y="5896112"/>
            <a:ext cx="1389888" cy="817862"/>
          </a:xfrm>
          <a:prstGeom prst="rect">
            <a:avLst/>
          </a:prstGeom>
        </p:spPr>
        <p:txBody>
          <a:bodyPr anchor="ctr">
            <a:normAutofit/>
          </a:bodyPr>
          <a:lstStyle>
            <a:lvl1pPr algn="ctr">
              <a:defRPr sz="1200" b="0" baseline="0"/>
            </a:lvl1pPr>
          </a:lstStyle>
          <a:p>
            <a:r>
              <a:rPr lang="en-US"/>
              <a:t>Insert Client Logo Here</a:t>
            </a:r>
          </a:p>
        </p:txBody>
      </p:sp>
    </p:spTree>
    <p:extLst>
      <p:ext uri="{BB962C8B-B14F-4D97-AF65-F5344CB8AC3E}">
        <p14:creationId xmlns:p14="http://schemas.microsoft.com/office/powerpoint/2010/main" val="201184161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C9E0D5B-BBA5-6D4B-B5CB-69F1742E65B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
        <p:nvSpPr>
          <p:cNvPr id="22" name="Text Placeholder 5">
            <a:extLst>
              <a:ext uri="{FF2B5EF4-FFF2-40B4-BE49-F238E27FC236}">
                <a16:creationId xmlns:a16="http://schemas.microsoft.com/office/drawing/2014/main" id="{CC3957A5-6A64-6A49-850D-01221C79D55B}"/>
              </a:ext>
            </a:extLst>
          </p:cNvPr>
          <p:cNvSpPr>
            <a:spLocks noGrp="1"/>
          </p:cNvSpPr>
          <p:nvPr>
            <p:ph type="body" sz="quarter" idx="13" hasCustomPrompt="1"/>
          </p:nvPr>
        </p:nvSpPr>
        <p:spPr>
          <a:xfrm>
            <a:off x="587830" y="3244516"/>
            <a:ext cx="10972799" cy="629653"/>
          </a:xfrm>
          <a:prstGeom prst="rect">
            <a:avLst/>
          </a:prstGeom>
        </p:spPr>
        <p:txBody>
          <a:bodyPr anchor="t" anchorCtr="1">
            <a:noAutofit/>
          </a:bodyPr>
          <a:lstStyle>
            <a:lvl1pPr marL="0" indent="0" algn="ctr">
              <a:buNone/>
              <a:defRPr sz="4000" b="1">
                <a:solidFill>
                  <a:srgbClr val="26BCD7"/>
                </a:solidFill>
                <a:latin typeface="Arial" panose="020B0604020202020204" pitchFamily="34" charset="0"/>
                <a:cs typeface="Arial" panose="020B0604020202020204" pitchFamily="34" charset="0"/>
              </a:defRPr>
            </a:lvl1pPr>
          </a:lstStyle>
          <a:p>
            <a:pPr lvl="0"/>
            <a:r>
              <a:rPr lang="en-US"/>
              <a:t>Click to add Section Title – Arial Bold, 40 Pt</a:t>
            </a:r>
          </a:p>
        </p:txBody>
      </p:sp>
      <p:sp>
        <p:nvSpPr>
          <p:cNvPr id="6" name="Picture Placeholder 40">
            <a:extLst>
              <a:ext uri="{FF2B5EF4-FFF2-40B4-BE49-F238E27FC236}">
                <a16:creationId xmlns:a16="http://schemas.microsoft.com/office/drawing/2014/main" id="{6E6B54B1-BBA1-484E-883D-4780AFECBF65}"/>
              </a:ext>
            </a:extLst>
          </p:cNvPr>
          <p:cNvSpPr>
            <a:spLocks noGrp="1"/>
          </p:cNvSpPr>
          <p:nvPr>
            <p:ph type="pic" sz="quarter" idx="15" hasCustomPrompt="1"/>
          </p:nvPr>
        </p:nvSpPr>
        <p:spPr>
          <a:xfrm>
            <a:off x="5643006" y="2038937"/>
            <a:ext cx="905988" cy="888828"/>
          </a:xfrm>
          <a:prstGeom prst="rect">
            <a:avLst/>
          </a:prstGeom>
        </p:spPr>
        <p:txBody>
          <a:bodyPr anchor="ctr">
            <a:normAutofit/>
          </a:bodyPr>
          <a:lstStyle>
            <a:lvl1pPr marL="0" indent="0" algn="ctr">
              <a:buNone/>
              <a:defRPr sz="1200" b="0">
                <a:solidFill>
                  <a:schemeClr val="bg1"/>
                </a:solidFill>
                <a:latin typeface="Arial" panose="020B0604020202020204" pitchFamily="34" charset="0"/>
                <a:cs typeface="Arial" panose="020B0604020202020204" pitchFamily="34" charset="0"/>
              </a:defRPr>
            </a:lvl1pPr>
          </a:lstStyle>
          <a:p>
            <a:r>
              <a:rPr lang="en-US"/>
              <a:t>Insert Icon</a:t>
            </a:r>
          </a:p>
        </p:txBody>
      </p:sp>
      <p:sp>
        <p:nvSpPr>
          <p:cNvPr id="8" name="Text Placeholder 5">
            <a:extLst>
              <a:ext uri="{FF2B5EF4-FFF2-40B4-BE49-F238E27FC236}">
                <a16:creationId xmlns:a16="http://schemas.microsoft.com/office/drawing/2014/main" id="{EFB470F8-3A08-F84F-9F11-FA4017C6F9AE}"/>
              </a:ext>
            </a:extLst>
          </p:cNvPr>
          <p:cNvSpPr>
            <a:spLocks noGrp="1"/>
          </p:cNvSpPr>
          <p:nvPr>
            <p:ph type="body" sz="quarter" idx="14" hasCustomPrompt="1"/>
          </p:nvPr>
        </p:nvSpPr>
        <p:spPr>
          <a:xfrm>
            <a:off x="587829" y="3906183"/>
            <a:ext cx="10972800" cy="496795"/>
          </a:xfrm>
          <a:prstGeom prst="rect">
            <a:avLst/>
          </a:prstGeom>
        </p:spPr>
        <p:txBody>
          <a:bodyPr anchor="ctr" anchorCtr="1">
            <a:noAutofit/>
          </a:bodyPr>
          <a:lstStyle>
            <a:lvl1pPr marL="0" indent="0" algn="ctr">
              <a:buNone/>
              <a:defRPr sz="2000" b="0" cap="all" baseline="0">
                <a:solidFill>
                  <a:srgbClr val="5F6062"/>
                </a:solidFill>
                <a:latin typeface="Arial" panose="020B0604020202020204" pitchFamily="34" charset="0"/>
                <a:cs typeface="Arial" panose="020B0604020202020204" pitchFamily="34" charset="0"/>
              </a:defRPr>
            </a:lvl1pPr>
          </a:lstStyle>
          <a:p>
            <a:pPr lvl="0"/>
            <a:r>
              <a:rPr lang="en-US"/>
              <a:t>CLICK TO ADD SUBTITLE – Arial regular, 20 Point, center aligned</a:t>
            </a:r>
          </a:p>
        </p:txBody>
      </p:sp>
      <p:pic>
        <p:nvPicPr>
          <p:cNvPr id="7" name="Graphic 6">
            <a:extLst>
              <a:ext uri="{FF2B5EF4-FFF2-40B4-BE49-F238E27FC236}">
                <a16:creationId xmlns:a16="http://schemas.microsoft.com/office/drawing/2014/main" id="{94890BF6-9345-451A-B87C-C8D7E7B6FD33}"/>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Tree>
    <p:extLst>
      <p:ext uri="{BB962C8B-B14F-4D97-AF65-F5344CB8AC3E}">
        <p14:creationId xmlns:p14="http://schemas.microsoft.com/office/powerpoint/2010/main" val="18427081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3DFBA283-C9F3-4153-A91D-B1CA4EB1943C}"/>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27033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25819E8-19D5-5747-BE22-36667B9DD8C5}"/>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7" name="Content Placeholder 4">
            <a:extLst>
              <a:ext uri="{FF2B5EF4-FFF2-40B4-BE49-F238E27FC236}">
                <a16:creationId xmlns:a16="http://schemas.microsoft.com/office/drawing/2014/main" id="{F01D5897-028A-483C-895B-D8A92D6F2A7B}"/>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5250192"/>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352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0792940"/>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ide-by-side 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8145655"/>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potligh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7726680" cy="457200"/>
          </a:xfrm>
          <a:prstGeom prst="rect">
            <a:avLst/>
          </a:prstGeom>
        </p:spPr>
        <p:txBody>
          <a:bodyPr vert="horz" lIns="0" tIns="45720" rIns="0" bIns="45720" rtlCol="0" anchor="ctr">
            <a:normAutofit/>
          </a:bodyPr>
          <a:lstStyle/>
          <a:p>
            <a:r>
              <a:rPr lang="en-US"/>
              <a:t>Click to add Title – Arial Bold, 26 Point</a:t>
            </a:r>
          </a:p>
        </p:txBody>
      </p:sp>
      <p:sp>
        <p:nvSpPr>
          <p:cNvPr id="11" name="Text Placeholder 5"/>
          <p:cNvSpPr>
            <a:spLocks noGrp="1"/>
          </p:cNvSpPr>
          <p:nvPr>
            <p:ph type="body" sz="quarter" idx="10" hasCustomPrompt="1"/>
          </p:nvPr>
        </p:nvSpPr>
        <p:spPr>
          <a:xfrm>
            <a:off x="438912" y="155448"/>
            <a:ext cx="7726680"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8792308" y="0"/>
            <a:ext cx="3399692" cy="6858000"/>
          </a:xfrm>
        </p:spPr>
        <p:txBody>
          <a:bodyPr/>
          <a:lstStyle>
            <a:lvl1pPr>
              <a:defRPr/>
            </a:lvl1pPr>
            <a:lvl2pPr>
              <a:defRPr/>
            </a:lvl2pPr>
            <a:lvl3pPr>
              <a:defRPr/>
            </a:lvl3pPr>
            <a:lvl4pPr>
              <a:defRPr/>
            </a:lvl4pPr>
            <a:lvl5pPr>
              <a:defRPr/>
            </a:lvl5pPr>
            <a:lvl6pPr>
              <a:defRPr/>
            </a:lvl6pPr>
          </a:lstStyle>
          <a:p>
            <a:pPr lvl="0"/>
            <a:endParaRPr lang="en-US"/>
          </a:p>
        </p:txBody>
      </p:sp>
    </p:spTree>
    <p:extLst>
      <p:ext uri="{BB962C8B-B14F-4D97-AF65-F5344CB8AC3E}">
        <p14:creationId xmlns:p14="http://schemas.microsoft.com/office/powerpoint/2010/main" val="477418373"/>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Tree>
    <p:extLst>
      <p:ext uri="{BB962C8B-B14F-4D97-AF65-F5344CB8AC3E}">
        <p14:creationId xmlns:p14="http://schemas.microsoft.com/office/powerpoint/2010/main" val="2220181919"/>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Tree>
    <p:extLst>
      <p:ext uri="{BB962C8B-B14F-4D97-AF65-F5344CB8AC3E}">
        <p14:creationId xmlns:p14="http://schemas.microsoft.com/office/powerpoint/2010/main" val="237050664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321EB35-84F1-374C-9851-23EC65BF4960}"/>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Tree>
    <p:extLst>
      <p:ext uri="{BB962C8B-B14F-4D97-AF65-F5344CB8AC3E}">
        <p14:creationId xmlns:p14="http://schemas.microsoft.com/office/powerpoint/2010/main" val="1195427288"/>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icture + Quotation w/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03BFC9-E597-9B45-98AF-905CECB66A22}"/>
              </a:ext>
            </a:extLst>
          </p:cNvPr>
          <p:cNvSpPr>
            <a:spLocks noGrp="1"/>
          </p:cNvSpPr>
          <p:nvPr>
            <p:ph type="body" sz="quarter" idx="17" hasCustomPrompt="1"/>
          </p:nvPr>
        </p:nvSpPr>
        <p:spPr>
          <a:xfrm>
            <a:off x="6096000" y="1219196"/>
            <a:ext cx="6096000" cy="2743200"/>
          </a:xfrm>
          <a:prstGeom prst="rect">
            <a:avLst/>
          </a:prstGeom>
          <a:solidFill>
            <a:srgbClr val="26BCD7"/>
          </a:solidFill>
        </p:spPr>
        <p:txBody>
          <a:bodyPr rIns="365760" anchor="ctr"/>
          <a:lstStyle>
            <a:lvl1pPr marL="0" indent="0" algn="r">
              <a:buNone/>
              <a:defRPr sz="2200" i="1">
                <a:solidFill>
                  <a:schemeClr val="bg1"/>
                </a:solidFill>
                <a:latin typeface="Arial" panose="020B0604020202020204" pitchFamily="34" charset="0"/>
                <a:cs typeface="Arial" panose="020B0604020202020204" pitchFamily="34" charset="0"/>
              </a:defRPr>
            </a:lvl1pPr>
          </a:lstStyle>
          <a:p>
            <a:pPr lvl="0"/>
            <a:r>
              <a:rPr lang="en-US"/>
              <a:t>“Click to edit this quote.”</a:t>
            </a:r>
            <a:br>
              <a:rPr lang="en-US"/>
            </a:br>
            <a:r>
              <a:rPr lang="en-US"/>
              <a:t>– Insert Author’s Name Here</a:t>
            </a:r>
          </a:p>
        </p:txBody>
      </p:sp>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10" name="Content Placeholder 3"/>
          <p:cNvSpPr>
            <a:spLocks noGrp="1"/>
          </p:cNvSpPr>
          <p:nvPr>
            <p:ph sz="quarter" idx="15" hasCustomPrompt="1"/>
          </p:nvPr>
        </p:nvSpPr>
        <p:spPr>
          <a:xfrm>
            <a:off x="0" y="1213100"/>
            <a:ext cx="6096000" cy="2743200"/>
          </a:xfrm>
          <a:prstGeom prst="rect">
            <a:avLst/>
          </a:prstGeom>
        </p:spPr>
        <p:txBody>
          <a:bodyPr/>
          <a:lstStyle>
            <a:lvl1pPr>
              <a:defRPr b="0"/>
            </a:lvl1pPr>
          </a:lstStyle>
          <a:p>
            <a:pPr lvl="0"/>
            <a:r>
              <a:rPr lang="en-US"/>
              <a:t>Select icon below to insert object</a:t>
            </a:r>
          </a:p>
        </p:txBody>
      </p:sp>
      <p:sp>
        <p:nvSpPr>
          <p:cNvPr id="1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4" name="Content Placeholder 3">
            <a:extLst>
              <a:ext uri="{FF2B5EF4-FFF2-40B4-BE49-F238E27FC236}">
                <a16:creationId xmlns:a16="http://schemas.microsoft.com/office/drawing/2014/main" id="{6087E1F3-C0D1-4D6D-B0DA-061C6DDBDE12}"/>
              </a:ext>
            </a:extLst>
          </p:cNvPr>
          <p:cNvSpPr>
            <a:spLocks noGrp="1"/>
          </p:cNvSpPr>
          <p:nvPr>
            <p:ph sz="quarter" idx="18"/>
          </p:nvPr>
        </p:nvSpPr>
        <p:spPr>
          <a:xfrm>
            <a:off x="275666" y="4114800"/>
            <a:ext cx="11705198" cy="2064124"/>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1829187"/>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1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wo-Picture w/Section Header">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Content Placeholder 3"/>
          <p:cNvSpPr>
            <a:spLocks noGrp="1"/>
          </p:cNvSpPr>
          <p:nvPr>
            <p:ph sz="quarter" idx="15" hasCustomPrompt="1"/>
          </p:nvPr>
        </p:nvSpPr>
        <p:spPr>
          <a:xfrm>
            <a:off x="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10" name="Content Placeholder 3"/>
          <p:cNvSpPr>
            <a:spLocks noGrp="1"/>
          </p:cNvSpPr>
          <p:nvPr>
            <p:ph sz="quarter" idx="16" hasCustomPrompt="1"/>
          </p:nvPr>
        </p:nvSpPr>
        <p:spPr>
          <a:xfrm>
            <a:off x="609600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7" name="Text Placeholder 6"/>
          <p:cNvSpPr>
            <a:spLocks noGrp="1"/>
          </p:cNvSpPr>
          <p:nvPr>
            <p:ph type="body" sz="quarter" idx="17"/>
          </p:nvPr>
        </p:nvSpPr>
        <p:spPr>
          <a:xfrm>
            <a:off x="377825"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4" name="Text Placeholder 6"/>
          <p:cNvSpPr>
            <a:spLocks noGrp="1"/>
          </p:cNvSpPr>
          <p:nvPr>
            <p:ph type="body" sz="quarter" idx="19"/>
          </p:nvPr>
        </p:nvSpPr>
        <p:spPr>
          <a:xfrm>
            <a:off x="6473952"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3" name="Content Placeholder 2">
            <a:extLst>
              <a:ext uri="{FF2B5EF4-FFF2-40B4-BE49-F238E27FC236}">
                <a16:creationId xmlns:a16="http://schemas.microsoft.com/office/drawing/2014/main" id="{9DE060FA-B1BF-47FD-AEF2-3BD87FEBC337}"/>
              </a:ext>
            </a:extLst>
          </p:cNvPr>
          <p:cNvSpPr>
            <a:spLocks noGrp="1"/>
          </p:cNvSpPr>
          <p:nvPr>
            <p:ph sz="quarter" idx="20"/>
          </p:nvPr>
        </p:nvSpPr>
        <p:spPr>
          <a:xfrm>
            <a:off x="377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200FD946-044B-471F-AD92-4E4452239031}"/>
              </a:ext>
            </a:extLst>
          </p:cNvPr>
          <p:cNvSpPr>
            <a:spLocks noGrp="1"/>
          </p:cNvSpPr>
          <p:nvPr>
            <p:ph sz="quarter" idx="21"/>
          </p:nvPr>
        </p:nvSpPr>
        <p:spPr>
          <a:xfrm>
            <a:off x="6473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87442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act_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cxnSp>
        <p:nvCxnSpPr>
          <p:cNvPr id="15" name="Straight Connector 14">
            <a:extLst>
              <a:ext uri="{FF2B5EF4-FFF2-40B4-BE49-F238E27FC236}">
                <a16:creationId xmlns:a16="http://schemas.microsoft.com/office/drawing/2014/main" id="{004F2E0C-9EAB-BD49-BB72-0C68B33EDBFB}"/>
              </a:ext>
            </a:extLst>
          </p:cNvPr>
          <p:cNvCxnSpPr>
            <a:cxnSpLocks/>
          </p:cNvCxnSpPr>
          <p:nvPr/>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283D34C9-5502-4AF4-8EF7-1448747692D4}"/>
              </a:ext>
            </a:extLst>
          </p:cNvPr>
          <p:cNvSpPr>
            <a:spLocks noGrp="1"/>
          </p:cNvSpPr>
          <p:nvPr>
            <p:ph type="body" sz="quarter" idx="12"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12" name="Text Placeholder 11">
            <a:extLst>
              <a:ext uri="{FF2B5EF4-FFF2-40B4-BE49-F238E27FC236}">
                <a16:creationId xmlns:a16="http://schemas.microsoft.com/office/drawing/2014/main" id="{7E6B1607-DD4D-47CF-99D5-18F40E15E1A0}"/>
              </a:ext>
            </a:extLst>
          </p:cNvPr>
          <p:cNvSpPr>
            <a:spLocks noGrp="1"/>
          </p:cNvSpPr>
          <p:nvPr>
            <p:ph type="body" sz="quarter" idx="13" hasCustomPrompt="1"/>
          </p:nvPr>
        </p:nvSpPr>
        <p:spPr>
          <a:xfrm>
            <a:off x="4491147" y="4275740"/>
            <a:ext cx="3205163" cy="352425"/>
          </a:xfrm>
          <a:prstGeom prst="rect">
            <a:avLst/>
          </a:prstGeom>
        </p:spPr>
        <p:txBody>
          <a:bodyPr anchor="ctr" anchorCtr="0"/>
          <a:lstStyle>
            <a:lvl1pPr algn="ctr">
              <a:defRPr b="0"/>
            </a:lvl1pPr>
          </a:lstStyle>
          <a:p>
            <a:pPr lvl="0"/>
            <a:r>
              <a:rPr lang="en-US"/>
              <a:t>Title</a:t>
            </a:r>
          </a:p>
        </p:txBody>
      </p:sp>
      <p:sp>
        <p:nvSpPr>
          <p:cNvPr id="20" name="Text Placeholder 19">
            <a:extLst>
              <a:ext uri="{FF2B5EF4-FFF2-40B4-BE49-F238E27FC236}">
                <a16:creationId xmlns:a16="http://schemas.microsoft.com/office/drawing/2014/main" id="{064A3DE7-B616-4CBF-97DA-7C18F5C5D2AD}"/>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25" name="TextBox 24">
            <a:extLst>
              <a:ext uri="{FF2B5EF4-FFF2-40B4-BE49-F238E27FC236}">
                <a16:creationId xmlns:a16="http://schemas.microsoft.com/office/drawing/2014/main" id="{6C4F994E-00B2-439C-906A-F737213806B9}"/>
              </a:ext>
            </a:extLst>
          </p:cNvPr>
          <p:cNvSpPr txBox="1"/>
          <p:nvPr/>
        </p:nvSpPr>
        <p:spPr>
          <a:xfrm>
            <a:off x="4491147" y="4653677"/>
            <a:ext cx="3205163" cy="276999"/>
          </a:xfrm>
          <a:prstGeom prst="rect">
            <a:avLst/>
          </a:prstGeom>
          <a:noFill/>
          <a:ln>
            <a:noFill/>
          </a:ln>
        </p:spPr>
        <p:txBody>
          <a:bodyPr wrap="square"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26" name="Text Placeholder 19">
            <a:extLst>
              <a:ext uri="{FF2B5EF4-FFF2-40B4-BE49-F238E27FC236}">
                <a16:creationId xmlns:a16="http://schemas.microsoft.com/office/drawing/2014/main" id="{34F8410D-14AB-4A12-91B4-08548E4B1DFA}"/>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27" name="Text Placeholder 19">
            <a:extLst>
              <a:ext uri="{FF2B5EF4-FFF2-40B4-BE49-F238E27FC236}">
                <a16:creationId xmlns:a16="http://schemas.microsoft.com/office/drawing/2014/main" id="{ED8270F7-F095-40A3-B934-CFF14B98FE2A}"/>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28" name="Text Placeholder 19">
            <a:extLst>
              <a:ext uri="{FF2B5EF4-FFF2-40B4-BE49-F238E27FC236}">
                <a16:creationId xmlns:a16="http://schemas.microsoft.com/office/drawing/2014/main" id="{6D3D53CF-0409-4D20-9FD0-9790A818CB3C}"/>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30" name="TextBox 29">
            <a:extLst>
              <a:ext uri="{FF2B5EF4-FFF2-40B4-BE49-F238E27FC236}">
                <a16:creationId xmlns:a16="http://schemas.microsoft.com/office/drawing/2014/main" id="{EF1E325B-E4C1-444C-BF04-40A73C6A4C90}"/>
              </a:ext>
            </a:extLst>
          </p:cNvPr>
          <p:cNvSpPr txBox="1"/>
          <p:nvPr/>
        </p:nvSpPr>
        <p:spPr>
          <a:xfrm>
            <a:off x="4591098"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32" name="TextBox 31">
            <a:extLst>
              <a:ext uri="{FF2B5EF4-FFF2-40B4-BE49-F238E27FC236}">
                <a16:creationId xmlns:a16="http://schemas.microsoft.com/office/drawing/2014/main" id="{CB99B28E-4930-4FC6-8D75-C56F25CD188E}"/>
              </a:ext>
            </a:extLst>
          </p:cNvPr>
          <p:cNvSpPr txBox="1"/>
          <p:nvPr/>
        </p:nvSpPr>
        <p:spPr>
          <a:xfrm>
            <a:off x="4591098"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34" name="Text Placeholder 33">
            <a:extLst>
              <a:ext uri="{FF2B5EF4-FFF2-40B4-BE49-F238E27FC236}">
                <a16:creationId xmlns:a16="http://schemas.microsoft.com/office/drawing/2014/main" id="{17D06FB9-D64B-4AD6-BDD3-7BCF2D5226D9}"/>
              </a:ext>
            </a:extLst>
          </p:cNvPr>
          <p:cNvSpPr>
            <a:spLocks noGrp="1"/>
          </p:cNvSpPr>
          <p:nvPr>
            <p:ph type="body" sz="quarter" idx="21" hasCustomPrompt="1"/>
          </p:nvPr>
        </p:nvSpPr>
        <p:spPr>
          <a:xfrm>
            <a:off x="4491147" y="606425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35" name="Text Placeholder 33">
            <a:extLst>
              <a:ext uri="{FF2B5EF4-FFF2-40B4-BE49-F238E27FC236}">
                <a16:creationId xmlns:a16="http://schemas.microsoft.com/office/drawing/2014/main" id="{386CCCA2-AA0A-44BE-8B06-D6256F678BE3}"/>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Tree>
    <p:extLst>
      <p:ext uri="{BB962C8B-B14F-4D97-AF65-F5344CB8AC3E}">
        <p14:creationId xmlns:p14="http://schemas.microsoft.com/office/powerpoint/2010/main" val="953041689"/>
      </p:ext>
    </p:extLst>
  </p:cSld>
  <p:clrMapOvr>
    <a:masterClrMapping/>
  </p:clrMapOvr>
  <p:hf hdr="0" dt="0"/>
  <p:extLst>
    <p:ext uri="{DCECCB84-F9BA-43D5-87BE-67443E8EF086}">
      <p15:sldGuideLst xmlns:p15="http://schemas.microsoft.com/office/powerpoint/2012/main">
        <p15:guide id="1" orient="horz" pos="2472">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act_Tw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33705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6765782"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40" name="Straight Connector 39">
            <a:extLst>
              <a:ext uri="{FF2B5EF4-FFF2-40B4-BE49-F238E27FC236}">
                <a16:creationId xmlns:a16="http://schemas.microsoft.com/office/drawing/2014/main" id="{938D3CA1-2ED3-4D82-9C35-4311C3AE988B}"/>
              </a:ext>
            </a:extLst>
          </p:cNvPr>
          <p:cNvCxnSpPr>
            <a:cxnSpLocks/>
          </p:cNvCxnSpPr>
          <p:nvPr/>
        </p:nvCxnSpPr>
        <p:spPr>
          <a:xfrm>
            <a:off x="3334392" y="4644263"/>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41" name="Text Placeholder 9">
            <a:extLst>
              <a:ext uri="{FF2B5EF4-FFF2-40B4-BE49-F238E27FC236}">
                <a16:creationId xmlns:a16="http://schemas.microsoft.com/office/drawing/2014/main" id="{5126E740-F8B6-4C37-B950-B42D11834AF3}"/>
              </a:ext>
            </a:extLst>
          </p:cNvPr>
          <p:cNvSpPr>
            <a:spLocks noGrp="1"/>
          </p:cNvSpPr>
          <p:nvPr>
            <p:ph type="body" sz="quarter" idx="12" hasCustomPrompt="1"/>
          </p:nvPr>
        </p:nvSpPr>
        <p:spPr>
          <a:xfrm>
            <a:off x="2783371" y="3933977"/>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42" name="Text Placeholder 11">
            <a:extLst>
              <a:ext uri="{FF2B5EF4-FFF2-40B4-BE49-F238E27FC236}">
                <a16:creationId xmlns:a16="http://schemas.microsoft.com/office/drawing/2014/main" id="{43AFB6DB-D4AC-45E1-9507-0F967CE63BB2}"/>
              </a:ext>
            </a:extLst>
          </p:cNvPr>
          <p:cNvSpPr>
            <a:spLocks noGrp="1"/>
          </p:cNvSpPr>
          <p:nvPr>
            <p:ph type="body" sz="quarter" idx="13" hasCustomPrompt="1"/>
          </p:nvPr>
        </p:nvSpPr>
        <p:spPr>
          <a:xfrm>
            <a:off x="2783371" y="4274987"/>
            <a:ext cx="3205163" cy="352425"/>
          </a:xfrm>
          <a:prstGeom prst="rect">
            <a:avLst/>
          </a:prstGeom>
        </p:spPr>
        <p:txBody>
          <a:bodyPr anchor="ctr" anchorCtr="0">
            <a:noAutofit/>
          </a:bodyPr>
          <a:lstStyle>
            <a:lvl1pPr algn="ctr">
              <a:defRPr b="0"/>
            </a:lvl1pPr>
          </a:lstStyle>
          <a:p>
            <a:pPr lvl="0"/>
            <a:r>
              <a:rPr lang="en-US"/>
              <a:t>Title</a:t>
            </a:r>
          </a:p>
        </p:txBody>
      </p:sp>
      <p:sp>
        <p:nvSpPr>
          <p:cNvPr id="43" name="Text Placeholder 19">
            <a:extLst>
              <a:ext uri="{FF2B5EF4-FFF2-40B4-BE49-F238E27FC236}">
                <a16:creationId xmlns:a16="http://schemas.microsoft.com/office/drawing/2014/main" id="{398A9695-1A84-4403-80D5-2ED63D635D53}"/>
              </a:ext>
            </a:extLst>
          </p:cNvPr>
          <p:cNvSpPr>
            <a:spLocks noGrp="1"/>
          </p:cNvSpPr>
          <p:nvPr>
            <p:ph type="body" sz="quarter" idx="15" hasCustomPrompt="1"/>
          </p:nvPr>
        </p:nvSpPr>
        <p:spPr>
          <a:xfrm>
            <a:off x="2783371" y="4905062"/>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44" name="TextBox 43">
            <a:extLst>
              <a:ext uri="{FF2B5EF4-FFF2-40B4-BE49-F238E27FC236}">
                <a16:creationId xmlns:a16="http://schemas.microsoft.com/office/drawing/2014/main" id="{FFB2488D-CC63-410C-998A-E31F09CCFDCB}"/>
              </a:ext>
            </a:extLst>
          </p:cNvPr>
          <p:cNvSpPr txBox="1"/>
          <p:nvPr/>
        </p:nvSpPr>
        <p:spPr>
          <a:xfrm>
            <a:off x="2783371" y="4652924"/>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45" name="Text Placeholder 19">
            <a:extLst>
              <a:ext uri="{FF2B5EF4-FFF2-40B4-BE49-F238E27FC236}">
                <a16:creationId xmlns:a16="http://schemas.microsoft.com/office/drawing/2014/main" id="{395CC99E-F63A-41D1-970F-55CE686887AF}"/>
              </a:ext>
            </a:extLst>
          </p:cNvPr>
          <p:cNvSpPr>
            <a:spLocks noGrp="1"/>
          </p:cNvSpPr>
          <p:nvPr>
            <p:ph type="body" sz="quarter" idx="17" hasCustomPrompt="1"/>
          </p:nvPr>
        </p:nvSpPr>
        <p:spPr>
          <a:xfrm>
            <a:off x="2783371" y="5133291"/>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46" name="Text Placeholder 19">
            <a:extLst>
              <a:ext uri="{FF2B5EF4-FFF2-40B4-BE49-F238E27FC236}">
                <a16:creationId xmlns:a16="http://schemas.microsoft.com/office/drawing/2014/main" id="{C959F9E4-7F27-4167-830A-BC86E0DB7C6C}"/>
              </a:ext>
            </a:extLst>
          </p:cNvPr>
          <p:cNvSpPr>
            <a:spLocks noGrp="1"/>
          </p:cNvSpPr>
          <p:nvPr>
            <p:ph type="body" sz="quarter" idx="18" hasCustomPrompt="1"/>
          </p:nvPr>
        </p:nvSpPr>
        <p:spPr>
          <a:xfrm>
            <a:off x="2783371" y="536152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47" name="Text Placeholder 19">
            <a:extLst>
              <a:ext uri="{FF2B5EF4-FFF2-40B4-BE49-F238E27FC236}">
                <a16:creationId xmlns:a16="http://schemas.microsoft.com/office/drawing/2014/main" id="{F9116A9C-E905-439F-A532-08178AB9BD74}"/>
              </a:ext>
            </a:extLst>
          </p:cNvPr>
          <p:cNvSpPr>
            <a:spLocks noGrp="1"/>
          </p:cNvSpPr>
          <p:nvPr>
            <p:ph type="body" sz="quarter" idx="19" hasCustomPrompt="1"/>
          </p:nvPr>
        </p:nvSpPr>
        <p:spPr>
          <a:xfrm>
            <a:off x="2783371" y="5589749"/>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48" name="TextBox 47">
            <a:extLst>
              <a:ext uri="{FF2B5EF4-FFF2-40B4-BE49-F238E27FC236}">
                <a16:creationId xmlns:a16="http://schemas.microsoft.com/office/drawing/2014/main" id="{39CF7FFD-50F9-4D27-9F67-FC9AF2CDEADA}"/>
              </a:ext>
            </a:extLst>
          </p:cNvPr>
          <p:cNvSpPr txBox="1"/>
          <p:nvPr/>
        </p:nvSpPr>
        <p:spPr>
          <a:xfrm>
            <a:off x="2876595" y="5817967"/>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49" name="TextBox 48">
            <a:extLst>
              <a:ext uri="{FF2B5EF4-FFF2-40B4-BE49-F238E27FC236}">
                <a16:creationId xmlns:a16="http://schemas.microsoft.com/office/drawing/2014/main" id="{402D497A-EA1A-4CAD-9403-A9DBC0248FFA}"/>
              </a:ext>
            </a:extLst>
          </p:cNvPr>
          <p:cNvSpPr txBox="1"/>
          <p:nvPr/>
        </p:nvSpPr>
        <p:spPr>
          <a:xfrm>
            <a:off x="2876595" y="606637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50" name="Text Placeholder 33">
            <a:extLst>
              <a:ext uri="{FF2B5EF4-FFF2-40B4-BE49-F238E27FC236}">
                <a16:creationId xmlns:a16="http://schemas.microsoft.com/office/drawing/2014/main" id="{D6E6E98F-4591-4BA8-A4D6-AD216E75585F}"/>
              </a:ext>
            </a:extLst>
          </p:cNvPr>
          <p:cNvSpPr>
            <a:spLocks noGrp="1"/>
          </p:cNvSpPr>
          <p:nvPr>
            <p:ph type="body" sz="quarter" idx="21" hasCustomPrompt="1"/>
          </p:nvPr>
        </p:nvSpPr>
        <p:spPr>
          <a:xfrm>
            <a:off x="2783371" y="6063497"/>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51" name="Text Placeholder 33">
            <a:extLst>
              <a:ext uri="{FF2B5EF4-FFF2-40B4-BE49-F238E27FC236}">
                <a16:creationId xmlns:a16="http://schemas.microsoft.com/office/drawing/2014/main" id="{F4C9B337-67E3-4CE6-8D60-2F1646C43C7F}"/>
              </a:ext>
            </a:extLst>
          </p:cNvPr>
          <p:cNvSpPr>
            <a:spLocks noGrp="1"/>
          </p:cNvSpPr>
          <p:nvPr>
            <p:ph type="body" sz="quarter" idx="22" hasCustomPrompt="1"/>
          </p:nvPr>
        </p:nvSpPr>
        <p:spPr>
          <a:xfrm>
            <a:off x="2783371" y="5827557"/>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cxnSp>
        <p:nvCxnSpPr>
          <p:cNvPr id="52" name="Straight Connector 51">
            <a:extLst>
              <a:ext uri="{FF2B5EF4-FFF2-40B4-BE49-F238E27FC236}">
                <a16:creationId xmlns:a16="http://schemas.microsoft.com/office/drawing/2014/main" id="{CD7086B8-AC35-4250-ABB6-D21558E681CE}"/>
              </a:ext>
            </a:extLst>
          </p:cNvPr>
          <p:cNvCxnSpPr>
            <a:cxnSpLocks/>
          </p:cNvCxnSpPr>
          <p:nvPr/>
        </p:nvCxnSpPr>
        <p:spPr>
          <a:xfrm>
            <a:off x="6763392"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3" name="Text Placeholder 9">
            <a:extLst>
              <a:ext uri="{FF2B5EF4-FFF2-40B4-BE49-F238E27FC236}">
                <a16:creationId xmlns:a16="http://schemas.microsoft.com/office/drawing/2014/main" id="{9433EBA1-0F4D-42E1-86CE-B5E2E94BDB8C}"/>
              </a:ext>
            </a:extLst>
          </p:cNvPr>
          <p:cNvSpPr>
            <a:spLocks noGrp="1"/>
          </p:cNvSpPr>
          <p:nvPr>
            <p:ph type="body" sz="quarter" idx="23" hasCustomPrompt="1"/>
          </p:nvPr>
        </p:nvSpPr>
        <p:spPr>
          <a:xfrm>
            <a:off x="6212371"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54" name="Text Placeholder 11">
            <a:extLst>
              <a:ext uri="{FF2B5EF4-FFF2-40B4-BE49-F238E27FC236}">
                <a16:creationId xmlns:a16="http://schemas.microsoft.com/office/drawing/2014/main" id="{32539D5C-6C6C-4389-9EA0-BB7C1D4C6CFD}"/>
              </a:ext>
            </a:extLst>
          </p:cNvPr>
          <p:cNvSpPr>
            <a:spLocks noGrp="1"/>
          </p:cNvSpPr>
          <p:nvPr>
            <p:ph type="body" sz="quarter" idx="24" hasCustomPrompt="1"/>
          </p:nvPr>
        </p:nvSpPr>
        <p:spPr>
          <a:xfrm>
            <a:off x="6212371" y="4275740"/>
            <a:ext cx="3205163" cy="352425"/>
          </a:xfrm>
          <a:prstGeom prst="rect">
            <a:avLst/>
          </a:prstGeom>
        </p:spPr>
        <p:txBody>
          <a:bodyPr anchor="ctr" anchorCtr="0">
            <a:noAutofit/>
          </a:bodyPr>
          <a:lstStyle>
            <a:lvl1pPr algn="ctr">
              <a:defRPr b="0"/>
            </a:lvl1pPr>
          </a:lstStyle>
          <a:p>
            <a:pPr lvl="0"/>
            <a:r>
              <a:rPr lang="en-US"/>
              <a:t>Title</a:t>
            </a:r>
          </a:p>
        </p:txBody>
      </p:sp>
      <p:sp>
        <p:nvSpPr>
          <p:cNvPr id="55" name="Text Placeholder 19">
            <a:extLst>
              <a:ext uri="{FF2B5EF4-FFF2-40B4-BE49-F238E27FC236}">
                <a16:creationId xmlns:a16="http://schemas.microsoft.com/office/drawing/2014/main" id="{431BE8C3-6BC4-4A62-9661-6F402501AF94}"/>
              </a:ext>
            </a:extLst>
          </p:cNvPr>
          <p:cNvSpPr>
            <a:spLocks noGrp="1"/>
          </p:cNvSpPr>
          <p:nvPr>
            <p:ph type="body" sz="quarter" idx="25" hasCustomPrompt="1"/>
          </p:nvPr>
        </p:nvSpPr>
        <p:spPr>
          <a:xfrm>
            <a:off x="6212371"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6" name="TextBox 55">
            <a:extLst>
              <a:ext uri="{FF2B5EF4-FFF2-40B4-BE49-F238E27FC236}">
                <a16:creationId xmlns:a16="http://schemas.microsoft.com/office/drawing/2014/main" id="{E856F307-5519-4224-B567-FE2AFDFA00DB}"/>
              </a:ext>
            </a:extLst>
          </p:cNvPr>
          <p:cNvSpPr txBox="1"/>
          <p:nvPr/>
        </p:nvSpPr>
        <p:spPr>
          <a:xfrm>
            <a:off x="6212371"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57" name="Text Placeholder 19">
            <a:extLst>
              <a:ext uri="{FF2B5EF4-FFF2-40B4-BE49-F238E27FC236}">
                <a16:creationId xmlns:a16="http://schemas.microsoft.com/office/drawing/2014/main" id="{C82D5DB0-55D4-4896-AF56-FE1D7D828712}"/>
              </a:ext>
            </a:extLst>
          </p:cNvPr>
          <p:cNvSpPr>
            <a:spLocks noGrp="1"/>
          </p:cNvSpPr>
          <p:nvPr>
            <p:ph type="body" sz="quarter" idx="26" hasCustomPrompt="1"/>
          </p:nvPr>
        </p:nvSpPr>
        <p:spPr>
          <a:xfrm>
            <a:off x="6212371"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8" name="Text Placeholder 19">
            <a:extLst>
              <a:ext uri="{FF2B5EF4-FFF2-40B4-BE49-F238E27FC236}">
                <a16:creationId xmlns:a16="http://schemas.microsoft.com/office/drawing/2014/main" id="{4C4C3070-2088-41BC-B8DD-A6F3CB91AE39}"/>
              </a:ext>
            </a:extLst>
          </p:cNvPr>
          <p:cNvSpPr>
            <a:spLocks noGrp="1"/>
          </p:cNvSpPr>
          <p:nvPr>
            <p:ph type="body" sz="quarter" idx="27" hasCustomPrompt="1"/>
          </p:nvPr>
        </p:nvSpPr>
        <p:spPr>
          <a:xfrm>
            <a:off x="6212371"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59" name="Text Placeholder 19">
            <a:extLst>
              <a:ext uri="{FF2B5EF4-FFF2-40B4-BE49-F238E27FC236}">
                <a16:creationId xmlns:a16="http://schemas.microsoft.com/office/drawing/2014/main" id="{A5A8F2AC-21D3-4E8E-AC56-62F73E7AA7E3}"/>
              </a:ext>
            </a:extLst>
          </p:cNvPr>
          <p:cNvSpPr>
            <a:spLocks noGrp="1"/>
          </p:cNvSpPr>
          <p:nvPr>
            <p:ph type="body" sz="quarter" idx="28" hasCustomPrompt="1"/>
          </p:nvPr>
        </p:nvSpPr>
        <p:spPr>
          <a:xfrm>
            <a:off x="6212371"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60" name="TextBox 59">
            <a:extLst>
              <a:ext uri="{FF2B5EF4-FFF2-40B4-BE49-F238E27FC236}">
                <a16:creationId xmlns:a16="http://schemas.microsoft.com/office/drawing/2014/main" id="{BD78B846-C197-4637-B6AF-6877FD28764C}"/>
              </a:ext>
            </a:extLst>
          </p:cNvPr>
          <p:cNvSpPr txBox="1"/>
          <p:nvPr/>
        </p:nvSpPr>
        <p:spPr>
          <a:xfrm>
            <a:off x="63055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61" name="TextBox 60">
            <a:extLst>
              <a:ext uri="{FF2B5EF4-FFF2-40B4-BE49-F238E27FC236}">
                <a16:creationId xmlns:a16="http://schemas.microsoft.com/office/drawing/2014/main" id="{2F78454E-6596-4254-88B3-3E9530FF0EBD}"/>
              </a:ext>
            </a:extLst>
          </p:cNvPr>
          <p:cNvSpPr txBox="1"/>
          <p:nvPr/>
        </p:nvSpPr>
        <p:spPr>
          <a:xfrm>
            <a:off x="6305595" y="6067123"/>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62" name="Text Placeholder 33">
            <a:extLst>
              <a:ext uri="{FF2B5EF4-FFF2-40B4-BE49-F238E27FC236}">
                <a16:creationId xmlns:a16="http://schemas.microsoft.com/office/drawing/2014/main" id="{229813D8-8961-4C58-B7D5-5711EEB61E58}"/>
              </a:ext>
            </a:extLst>
          </p:cNvPr>
          <p:cNvSpPr>
            <a:spLocks noGrp="1"/>
          </p:cNvSpPr>
          <p:nvPr>
            <p:ph type="body" sz="quarter" idx="29" hasCustomPrompt="1"/>
          </p:nvPr>
        </p:nvSpPr>
        <p:spPr>
          <a:xfrm>
            <a:off x="6212371" y="606425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63" name="Text Placeholder 33">
            <a:extLst>
              <a:ext uri="{FF2B5EF4-FFF2-40B4-BE49-F238E27FC236}">
                <a16:creationId xmlns:a16="http://schemas.microsoft.com/office/drawing/2014/main" id="{033D91B0-27F5-4A25-BE66-FE8A38F0D373}"/>
              </a:ext>
            </a:extLst>
          </p:cNvPr>
          <p:cNvSpPr>
            <a:spLocks noGrp="1"/>
          </p:cNvSpPr>
          <p:nvPr>
            <p:ph type="body" sz="quarter" idx="30" hasCustomPrompt="1"/>
          </p:nvPr>
        </p:nvSpPr>
        <p:spPr>
          <a:xfrm>
            <a:off x="6212371" y="582831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Tree>
    <p:extLst>
      <p:ext uri="{BB962C8B-B14F-4D97-AF65-F5344CB8AC3E}">
        <p14:creationId xmlns:p14="http://schemas.microsoft.com/office/powerpoint/2010/main" val="3796985519"/>
      </p:ext>
    </p:extLst>
  </p:cSld>
  <p:clrMapOvr>
    <a:masterClrMapping/>
  </p:clrMapOvr>
  <p:hf hdr="0" dt="0"/>
  <p:extLst>
    <p:ext uri="{DCECCB84-F9BA-43D5-87BE-67443E8EF086}">
      <p15:sldGuideLst xmlns:p15="http://schemas.microsoft.com/office/powerpoint/2012/main">
        <p15:guide id="1" orient="horz" pos="2472">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act_Thr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4961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8473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1651159"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57" name="Straight Connector 56">
            <a:extLst>
              <a:ext uri="{FF2B5EF4-FFF2-40B4-BE49-F238E27FC236}">
                <a16:creationId xmlns:a16="http://schemas.microsoft.com/office/drawing/2014/main" id="{0CC3F02A-3E49-4B61-BFD1-F2EE57468965}"/>
              </a:ext>
            </a:extLst>
          </p:cNvPr>
          <p:cNvCxnSpPr>
            <a:cxnSpLocks/>
          </p:cNvCxnSpPr>
          <p:nvPr/>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8" name="Text Placeholder 9">
            <a:extLst>
              <a:ext uri="{FF2B5EF4-FFF2-40B4-BE49-F238E27FC236}">
                <a16:creationId xmlns:a16="http://schemas.microsoft.com/office/drawing/2014/main" id="{62FFDF85-43EB-47EB-AE7C-0D437920E463}"/>
              </a:ext>
            </a:extLst>
          </p:cNvPr>
          <p:cNvSpPr>
            <a:spLocks noGrp="1"/>
          </p:cNvSpPr>
          <p:nvPr>
            <p:ph type="body" sz="quarter" idx="13"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59" name="Text Placeholder 11">
            <a:extLst>
              <a:ext uri="{FF2B5EF4-FFF2-40B4-BE49-F238E27FC236}">
                <a16:creationId xmlns:a16="http://schemas.microsoft.com/office/drawing/2014/main" id="{48BD974A-6F4A-46B1-847D-BF48C5C0EA32}"/>
              </a:ext>
            </a:extLst>
          </p:cNvPr>
          <p:cNvSpPr>
            <a:spLocks noGrp="1"/>
          </p:cNvSpPr>
          <p:nvPr>
            <p:ph type="body" sz="quarter" idx="14" hasCustomPrompt="1"/>
          </p:nvPr>
        </p:nvSpPr>
        <p:spPr>
          <a:xfrm>
            <a:off x="4491147" y="4275740"/>
            <a:ext cx="3205163" cy="352425"/>
          </a:xfrm>
          <a:prstGeom prst="rect">
            <a:avLst/>
          </a:prstGeom>
        </p:spPr>
        <p:txBody>
          <a:bodyPr anchor="ctr" anchorCtr="0">
            <a:noAutofit/>
          </a:bodyPr>
          <a:lstStyle>
            <a:lvl1pPr algn="ctr">
              <a:defRPr b="0"/>
            </a:lvl1pPr>
          </a:lstStyle>
          <a:p>
            <a:pPr lvl="0"/>
            <a:r>
              <a:rPr lang="en-US"/>
              <a:t>Title</a:t>
            </a:r>
          </a:p>
        </p:txBody>
      </p:sp>
      <p:sp>
        <p:nvSpPr>
          <p:cNvPr id="60" name="Text Placeholder 19">
            <a:extLst>
              <a:ext uri="{FF2B5EF4-FFF2-40B4-BE49-F238E27FC236}">
                <a16:creationId xmlns:a16="http://schemas.microsoft.com/office/drawing/2014/main" id="{B3F7E4C7-F303-439C-BE3D-F6C37D888E0B}"/>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61" name="TextBox 60">
            <a:extLst>
              <a:ext uri="{FF2B5EF4-FFF2-40B4-BE49-F238E27FC236}">
                <a16:creationId xmlns:a16="http://schemas.microsoft.com/office/drawing/2014/main" id="{C7C00692-2E9F-4D4D-9033-1CD81A338E6F}"/>
              </a:ext>
            </a:extLst>
          </p:cNvPr>
          <p:cNvSpPr txBox="1"/>
          <p:nvPr/>
        </p:nvSpPr>
        <p:spPr>
          <a:xfrm>
            <a:off x="4491147"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62" name="Text Placeholder 19">
            <a:extLst>
              <a:ext uri="{FF2B5EF4-FFF2-40B4-BE49-F238E27FC236}">
                <a16:creationId xmlns:a16="http://schemas.microsoft.com/office/drawing/2014/main" id="{373CDDD5-5C5F-4BE1-9C5F-85C172B713C2}"/>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63" name="Text Placeholder 19">
            <a:extLst>
              <a:ext uri="{FF2B5EF4-FFF2-40B4-BE49-F238E27FC236}">
                <a16:creationId xmlns:a16="http://schemas.microsoft.com/office/drawing/2014/main" id="{BBEA06FC-2C97-4656-BC49-B2B0C88446F9}"/>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64" name="Text Placeholder 19">
            <a:extLst>
              <a:ext uri="{FF2B5EF4-FFF2-40B4-BE49-F238E27FC236}">
                <a16:creationId xmlns:a16="http://schemas.microsoft.com/office/drawing/2014/main" id="{12853A73-60B0-453F-97F5-BCF7E4FAC83F}"/>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65" name="TextBox 64">
            <a:extLst>
              <a:ext uri="{FF2B5EF4-FFF2-40B4-BE49-F238E27FC236}">
                <a16:creationId xmlns:a16="http://schemas.microsoft.com/office/drawing/2014/main" id="{322720F8-8A3D-4BCA-ACD8-2D2B596DC1C2}"/>
              </a:ext>
            </a:extLst>
          </p:cNvPr>
          <p:cNvSpPr txBox="1"/>
          <p:nvPr/>
        </p:nvSpPr>
        <p:spPr>
          <a:xfrm>
            <a:off x="45910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66" name="TextBox 65">
            <a:extLst>
              <a:ext uri="{FF2B5EF4-FFF2-40B4-BE49-F238E27FC236}">
                <a16:creationId xmlns:a16="http://schemas.microsoft.com/office/drawing/2014/main" id="{ED87DA37-E668-49C9-82EC-9522A0AB60F6}"/>
              </a:ext>
            </a:extLst>
          </p:cNvPr>
          <p:cNvSpPr txBox="1"/>
          <p:nvPr/>
        </p:nvSpPr>
        <p:spPr>
          <a:xfrm>
            <a:off x="4591095"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67" name="Text Placeholder 33">
            <a:extLst>
              <a:ext uri="{FF2B5EF4-FFF2-40B4-BE49-F238E27FC236}">
                <a16:creationId xmlns:a16="http://schemas.microsoft.com/office/drawing/2014/main" id="{4CE1AF1F-528F-48EB-BE29-F31C465C844D}"/>
              </a:ext>
            </a:extLst>
          </p:cNvPr>
          <p:cNvSpPr>
            <a:spLocks noGrp="1"/>
          </p:cNvSpPr>
          <p:nvPr>
            <p:ph type="body" sz="quarter" idx="21" hasCustomPrompt="1"/>
          </p:nvPr>
        </p:nvSpPr>
        <p:spPr>
          <a:xfrm>
            <a:off x="4491147" y="606425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68" name="Text Placeholder 33">
            <a:extLst>
              <a:ext uri="{FF2B5EF4-FFF2-40B4-BE49-F238E27FC236}">
                <a16:creationId xmlns:a16="http://schemas.microsoft.com/office/drawing/2014/main" id="{613F458C-2863-469F-906B-D57D1748E2A5}"/>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cxnSp>
        <p:nvCxnSpPr>
          <p:cNvPr id="69" name="Straight Connector 68">
            <a:extLst>
              <a:ext uri="{FF2B5EF4-FFF2-40B4-BE49-F238E27FC236}">
                <a16:creationId xmlns:a16="http://schemas.microsoft.com/office/drawing/2014/main" id="{A1884BF1-27AC-419C-9DC9-B888BF4AEBB5}"/>
              </a:ext>
            </a:extLst>
          </p:cNvPr>
          <p:cNvCxnSpPr>
            <a:cxnSpLocks/>
          </p:cNvCxnSpPr>
          <p:nvPr/>
        </p:nvCxnSpPr>
        <p:spPr>
          <a:xfrm>
            <a:off x="8473694"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70" name="Text Placeholder 9">
            <a:extLst>
              <a:ext uri="{FF2B5EF4-FFF2-40B4-BE49-F238E27FC236}">
                <a16:creationId xmlns:a16="http://schemas.microsoft.com/office/drawing/2014/main" id="{A6BC742A-2D26-4EFB-B91B-3404486462CD}"/>
              </a:ext>
            </a:extLst>
          </p:cNvPr>
          <p:cNvSpPr>
            <a:spLocks noGrp="1"/>
          </p:cNvSpPr>
          <p:nvPr>
            <p:ph type="body" sz="quarter" idx="23" hasCustomPrompt="1"/>
          </p:nvPr>
        </p:nvSpPr>
        <p:spPr>
          <a:xfrm>
            <a:off x="7922673"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71" name="Text Placeholder 11">
            <a:extLst>
              <a:ext uri="{FF2B5EF4-FFF2-40B4-BE49-F238E27FC236}">
                <a16:creationId xmlns:a16="http://schemas.microsoft.com/office/drawing/2014/main" id="{8B901639-9CC6-4294-8978-F84803E8FD37}"/>
              </a:ext>
            </a:extLst>
          </p:cNvPr>
          <p:cNvSpPr>
            <a:spLocks noGrp="1"/>
          </p:cNvSpPr>
          <p:nvPr>
            <p:ph type="body" sz="quarter" idx="24" hasCustomPrompt="1"/>
          </p:nvPr>
        </p:nvSpPr>
        <p:spPr>
          <a:xfrm>
            <a:off x="7922673" y="4275740"/>
            <a:ext cx="3205163" cy="352425"/>
          </a:xfrm>
          <a:prstGeom prst="rect">
            <a:avLst/>
          </a:prstGeom>
        </p:spPr>
        <p:txBody>
          <a:bodyPr anchor="ctr" anchorCtr="0">
            <a:noAutofit/>
          </a:bodyPr>
          <a:lstStyle>
            <a:lvl1pPr algn="ctr">
              <a:defRPr b="0"/>
            </a:lvl1pPr>
          </a:lstStyle>
          <a:p>
            <a:pPr lvl="0"/>
            <a:r>
              <a:rPr lang="en-US"/>
              <a:t>Title</a:t>
            </a:r>
          </a:p>
        </p:txBody>
      </p:sp>
      <p:sp>
        <p:nvSpPr>
          <p:cNvPr id="72" name="Text Placeholder 19">
            <a:extLst>
              <a:ext uri="{FF2B5EF4-FFF2-40B4-BE49-F238E27FC236}">
                <a16:creationId xmlns:a16="http://schemas.microsoft.com/office/drawing/2014/main" id="{EA947E6B-CCF5-4041-8AF8-A77292F6182B}"/>
              </a:ext>
            </a:extLst>
          </p:cNvPr>
          <p:cNvSpPr>
            <a:spLocks noGrp="1"/>
          </p:cNvSpPr>
          <p:nvPr>
            <p:ph type="body" sz="quarter" idx="25" hasCustomPrompt="1"/>
          </p:nvPr>
        </p:nvSpPr>
        <p:spPr>
          <a:xfrm>
            <a:off x="7922673"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73" name="TextBox 72">
            <a:extLst>
              <a:ext uri="{FF2B5EF4-FFF2-40B4-BE49-F238E27FC236}">
                <a16:creationId xmlns:a16="http://schemas.microsoft.com/office/drawing/2014/main" id="{D7BB6D16-8F75-4618-92B9-27BEC730E661}"/>
              </a:ext>
            </a:extLst>
          </p:cNvPr>
          <p:cNvSpPr txBox="1"/>
          <p:nvPr/>
        </p:nvSpPr>
        <p:spPr>
          <a:xfrm>
            <a:off x="7922673"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74" name="Text Placeholder 19">
            <a:extLst>
              <a:ext uri="{FF2B5EF4-FFF2-40B4-BE49-F238E27FC236}">
                <a16:creationId xmlns:a16="http://schemas.microsoft.com/office/drawing/2014/main" id="{4AAC5E20-0D34-43D2-A8A7-A15A98F635B5}"/>
              </a:ext>
            </a:extLst>
          </p:cNvPr>
          <p:cNvSpPr>
            <a:spLocks noGrp="1"/>
          </p:cNvSpPr>
          <p:nvPr>
            <p:ph type="body" sz="quarter" idx="26" hasCustomPrompt="1"/>
          </p:nvPr>
        </p:nvSpPr>
        <p:spPr>
          <a:xfrm>
            <a:off x="7922673"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75" name="Text Placeholder 19">
            <a:extLst>
              <a:ext uri="{FF2B5EF4-FFF2-40B4-BE49-F238E27FC236}">
                <a16:creationId xmlns:a16="http://schemas.microsoft.com/office/drawing/2014/main" id="{E6B588A3-0CFD-4551-9BA0-E28F37FA186E}"/>
              </a:ext>
            </a:extLst>
          </p:cNvPr>
          <p:cNvSpPr>
            <a:spLocks noGrp="1"/>
          </p:cNvSpPr>
          <p:nvPr>
            <p:ph type="body" sz="quarter" idx="27" hasCustomPrompt="1"/>
          </p:nvPr>
        </p:nvSpPr>
        <p:spPr>
          <a:xfrm>
            <a:off x="7922673"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76" name="Text Placeholder 19">
            <a:extLst>
              <a:ext uri="{FF2B5EF4-FFF2-40B4-BE49-F238E27FC236}">
                <a16:creationId xmlns:a16="http://schemas.microsoft.com/office/drawing/2014/main" id="{FA8165B6-EF7A-4BD6-AD45-4430E445FD15}"/>
              </a:ext>
            </a:extLst>
          </p:cNvPr>
          <p:cNvSpPr>
            <a:spLocks noGrp="1"/>
          </p:cNvSpPr>
          <p:nvPr>
            <p:ph type="body" sz="quarter" idx="28" hasCustomPrompt="1"/>
          </p:nvPr>
        </p:nvSpPr>
        <p:spPr>
          <a:xfrm>
            <a:off x="7922673"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77" name="TextBox 76">
            <a:extLst>
              <a:ext uri="{FF2B5EF4-FFF2-40B4-BE49-F238E27FC236}">
                <a16:creationId xmlns:a16="http://schemas.microsoft.com/office/drawing/2014/main" id="{F8DA4288-6B17-49DE-98E6-D52753233C5A}"/>
              </a:ext>
            </a:extLst>
          </p:cNvPr>
          <p:cNvSpPr txBox="1"/>
          <p:nvPr/>
        </p:nvSpPr>
        <p:spPr>
          <a:xfrm>
            <a:off x="8022621"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78" name="TextBox 77">
            <a:extLst>
              <a:ext uri="{FF2B5EF4-FFF2-40B4-BE49-F238E27FC236}">
                <a16:creationId xmlns:a16="http://schemas.microsoft.com/office/drawing/2014/main" id="{FA88D651-7A1E-4322-9BB8-967659DE0717}"/>
              </a:ext>
            </a:extLst>
          </p:cNvPr>
          <p:cNvSpPr txBox="1"/>
          <p:nvPr/>
        </p:nvSpPr>
        <p:spPr>
          <a:xfrm>
            <a:off x="8022621"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79" name="Text Placeholder 33">
            <a:extLst>
              <a:ext uri="{FF2B5EF4-FFF2-40B4-BE49-F238E27FC236}">
                <a16:creationId xmlns:a16="http://schemas.microsoft.com/office/drawing/2014/main" id="{7378FDA2-F8C6-4022-B7E5-E7E11BD9EBD7}"/>
              </a:ext>
            </a:extLst>
          </p:cNvPr>
          <p:cNvSpPr>
            <a:spLocks noGrp="1"/>
          </p:cNvSpPr>
          <p:nvPr>
            <p:ph type="body" sz="quarter" idx="29" hasCustomPrompt="1"/>
          </p:nvPr>
        </p:nvSpPr>
        <p:spPr>
          <a:xfrm>
            <a:off x="7922673" y="606425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80" name="Text Placeholder 33">
            <a:extLst>
              <a:ext uri="{FF2B5EF4-FFF2-40B4-BE49-F238E27FC236}">
                <a16:creationId xmlns:a16="http://schemas.microsoft.com/office/drawing/2014/main" id="{E2152BBC-541B-4FDF-A576-58498CF1AC4F}"/>
              </a:ext>
            </a:extLst>
          </p:cNvPr>
          <p:cNvSpPr>
            <a:spLocks noGrp="1"/>
          </p:cNvSpPr>
          <p:nvPr>
            <p:ph type="body" sz="quarter" idx="30" hasCustomPrompt="1"/>
          </p:nvPr>
        </p:nvSpPr>
        <p:spPr>
          <a:xfrm>
            <a:off x="7922673" y="582831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cxnSp>
        <p:nvCxnSpPr>
          <p:cNvPr id="81" name="Straight Connector 80">
            <a:extLst>
              <a:ext uri="{FF2B5EF4-FFF2-40B4-BE49-F238E27FC236}">
                <a16:creationId xmlns:a16="http://schemas.microsoft.com/office/drawing/2014/main" id="{A96552A8-865F-4B3F-83C0-7FD81AC8642B}"/>
              </a:ext>
            </a:extLst>
          </p:cNvPr>
          <p:cNvCxnSpPr>
            <a:cxnSpLocks/>
          </p:cNvCxnSpPr>
          <p:nvPr/>
        </p:nvCxnSpPr>
        <p:spPr>
          <a:xfrm>
            <a:off x="1648805" y="4647361"/>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82" name="Text Placeholder 9">
            <a:extLst>
              <a:ext uri="{FF2B5EF4-FFF2-40B4-BE49-F238E27FC236}">
                <a16:creationId xmlns:a16="http://schemas.microsoft.com/office/drawing/2014/main" id="{11101083-30A4-44EF-B239-174C51067287}"/>
              </a:ext>
            </a:extLst>
          </p:cNvPr>
          <p:cNvSpPr>
            <a:spLocks noGrp="1"/>
          </p:cNvSpPr>
          <p:nvPr>
            <p:ph type="body" sz="quarter" idx="31" hasCustomPrompt="1"/>
          </p:nvPr>
        </p:nvSpPr>
        <p:spPr>
          <a:xfrm>
            <a:off x="1097784" y="3937075"/>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83" name="Text Placeholder 11">
            <a:extLst>
              <a:ext uri="{FF2B5EF4-FFF2-40B4-BE49-F238E27FC236}">
                <a16:creationId xmlns:a16="http://schemas.microsoft.com/office/drawing/2014/main" id="{BF58C4DE-1E42-462F-85D7-ADD632F925F9}"/>
              </a:ext>
            </a:extLst>
          </p:cNvPr>
          <p:cNvSpPr>
            <a:spLocks noGrp="1"/>
          </p:cNvSpPr>
          <p:nvPr>
            <p:ph type="body" sz="quarter" idx="32" hasCustomPrompt="1"/>
          </p:nvPr>
        </p:nvSpPr>
        <p:spPr>
          <a:xfrm>
            <a:off x="1097784" y="4278085"/>
            <a:ext cx="3205163" cy="352425"/>
          </a:xfrm>
          <a:prstGeom prst="rect">
            <a:avLst/>
          </a:prstGeom>
        </p:spPr>
        <p:txBody>
          <a:bodyPr anchor="ctr" anchorCtr="0">
            <a:noAutofit/>
          </a:bodyPr>
          <a:lstStyle>
            <a:lvl1pPr algn="ctr">
              <a:defRPr b="0"/>
            </a:lvl1pPr>
          </a:lstStyle>
          <a:p>
            <a:pPr lvl="0"/>
            <a:r>
              <a:rPr lang="en-US"/>
              <a:t>Title</a:t>
            </a:r>
          </a:p>
        </p:txBody>
      </p:sp>
      <p:sp>
        <p:nvSpPr>
          <p:cNvPr id="84" name="Text Placeholder 19">
            <a:extLst>
              <a:ext uri="{FF2B5EF4-FFF2-40B4-BE49-F238E27FC236}">
                <a16:creationId xmlns:a16="http://schemas.microsoft.com/office/drawing/2014/main" id="{6F31864D-45E0-497F-9E6E-8BC2473A1551}"/>
              </a:ext>
            </a:extLst>
          </p:cNvPr>
          <p:cNvSpPr>
            <a:spLocks noGrp="1"/>
          </p:cNvSpPr>
          <p:nvPr>
            <p:ph type="body" sz="quarter" idx="33" hasCustomPrompt="1"/>
          </p:nvPr>
        </p:nvSpPr>
        <p:spPr>
          <a:xfrm>
            <a:off x="1097784" y="490816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85" name="TextBox 84">
            <a:extLst>
              <a:ext uri="{FF2B5EF4-FFF2-40B4-BE49-F238E27FC236}">
                <a16:creationId xmlns:a16="http://schemas.microsoft.com/office/drawing/2014/main" id="{4DE68874-B952-4365-A12A-6FE3075ED9CB}"/>
              </a:ext>
            </a:extLst>
          </p:cNvPr>
          <p:cNvSpPr txBox="1"/>
          <p:nvPr/>
        </p:nvSpPr>
        <p:spPr>
          <a:xfrm>
            <a:off x="1097784" y="4656022"/>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86" name="Text Placeholder 19">
            <a:extLst>
              <a:ext uri="{FF2B5EF4-FFF2-40B4-BE49-F238E27FC236}">
                <a16:creationId xmlns:a16="http://schemas.microsoft.com/office/drawing/2014/main" id="{3BD77743-9E18-4CA1-A8F6-327BD022392F}"/>
              </a:ext>
            </a:extLst>
          </p:cNvPr>
          <p:cNvSpPr>
            <a:spLocks noGrp="1"/>
          </p:cNvSpPr>
          <p:nvPr>
            <p:ph type="body" sz="quarter" idx="34" hasCustomPrompt="1"/>
          </p:nvPr>
        </p:nvSpPr>
        <p:spPr>
          <a:xfrm>
            <a:off x="1097784" y="5136389"/>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87" name="Text Placeholder 19">
            <a:extLst>
              <a:ext uri="{FF2B5EF4-FFF2-40B4-BE49-F238E27FC236}">
                <a16:creationId xmlns:a16="http://schemas.microsoft.com/office/drawing/2014/main" id="{6C27F0CE-BFF5-4618-8752-A0597A11DE9B}"/>
              </a:ext>
            </a:extLst>
          </p:cNvPr>
          <p:cNvSpPr>
            <a:spLocks noGrp="1"/>
          </p:cNvSpPr>
          <p:nvPr>
            <p:ph type="body" sz="quarter" idx="35" hasCustomPrompt="1"/>
          </p:nvPr>
        </p:nvSpPr>
        <p:spPr>
          <a:xfrm>
            <a:off x="1097784" y="5364618"/>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88" name="Text Placeholder 19">
            <a:extLst>
              <a:ext uri="{FF2B5EF4-FFF2-40B4-BE49-F238E27FC236}">
                <a16:creationId xmlns:a16="http://schemas.microsoft.com/office/drawing/2014/main" id="{9E791425-2334-4E6E-A1E9-4ECE91332C82}"/>
              </a:ext>
            </a:extLst>
          </p:cNvPr>
          <p:cNvSpPr>
            <a:spLocks noGrp="1"/>
          </p:cNvSpPr>
          <p:nvPr>
            <p:ph type="body" sz="quarter" idx="36" hasCustomPrompt="1"/>
          </p:nvPr>
        </p:nvSpPr>
        <p:spPr>
          <a:xfrm>
            <a:off x="1097784" y="5592847"/>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89" name="TextBox 88">
            <a:extLst>
              <a:ext uri="{FF2B5EF4-FFF2-40B4-BE49-F238E27FC236}">
                <a16:creationId xmlns:a16="http://schemas.microsoft.com/office/drawing/2014/main" id="{43E63EF9-647C-43F1-9196-C1FECC4EBB8F}"/>
              </a:ext>
            </a:extLst>
          </p:cNvPr>
          <p:cNvSpPr txBox="1"/>
          <p:nvPr/>
        </p:nvSpPr>
        <p:spPr>
          <a:xfrm>
            <a:off x="1197732" y="5821065"/>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90" name="TextBox 89">
            <a:extLst>
              <a:ext uri="{FF2B5EF4-FFF2-40B4-BE49-F238E27FC236}">
                <a16:creationId xmlns:a16="http://schemas.microsoft.com/office/drawing/2014/main" id="{3941693B-49B8-49C7-A318-B8822DA5CE4C}"/>
              </a:ext>
            </a:extLst>
          </p:cNvPr>
          <p:cNvSpPr txBox="1"/>
          <p:nvPr/>
        </p:nvSpPr>
        <p:spPr>
          <a:xfrm>
            <a:off x="1197732" y="6062744"/>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91" name="Text Placeholder 33">
            <a:extLst>
              <a:ext uri="{FF2B5EF4-FFF2-40B4-BE49-F238E27FC236}">
                <a16:creationId xmlns:a16="http://schemas.microsoft.com/office/drawing/2014/main" id="{2FAC7BFC-C70A-44ED-A8BD-838940C5690C}"/>
              </a:ext>
            </a:extLst>
          </p:cNvPr>
          <p:cNvSpPr>
            <a:spLocks noGrp="1"/>
          </p:cNvSpPr>
          <p:nvPr>
            <p:ph type="body" sz="quarter" idx="37" hasCustomPrompt="1"/>
          </p:nvPr>
        </p:nvSpPr>
        <p:spPr>
          <a:xfrm>
            <a:off x="1097784" y="6066595"/>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92" name="Text Placeholder 33">
            <a:extLst>
              <a:ext uri="{FF2B5EF4-FFF2-40B4-BE49-F238E27FC236}">
                <a16:creationId xmlns:a16="http://schemas.microsoft.com/office/drawing/2014/main" id="{21582458-30C9-4F27-B86C-0C9947DF6E2F}"/>
              </a:ext>
            </a:extLst>
          </p:cNvPr>
          <p:cNvSpPr>
            <a:spLocks noGrp="1"/>
          </p:cNvSpPr>
          <p:nvPr>
            <p:ph type="body" sz="quarter" idx="38" hasCustomPrompt="1"/>
          </p:nvPr>
        </p:nvSpPr>
        <p:spPr>
          <a:xfrm>
            <a:off x="1097784" y="5830655"/>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Tree>
    <p:extLst>
      <p:ext uri="{BB962C8B-B14F-4D97-AF65-F5344CB8AC3E}">
        <p14:creationId xmlns:p14="http://schemas.microsoft.com/office/powerpoint/2010/main" val="1062618183"/>
      </p:ext>
    </p:extLst>
  </p:cSld>
  <p:clrMapOvr>
    <a:masterClrMapping/>
  </p:clrMapOvr>
  <p:hf hdr="0" dt="0"/>
  <p:extLst>
    <p:ext uri="{DCECCB84-F9BA-43D5-87BE-67443E8EF086}">
      <p15:sldGuideLst xmlns:p15="http://schemas.microsoft.com/office/powerpoint/2012/main">
        <p15:guide id="1" orient="horz" pos="2472">
          <p15:clr>
            <a:srgbClr val="FBAE40"/>
          </p15:clr>
        </p15:guide>
        <p15:guide id="2" pos="600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act_Fou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601270"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962013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3498903"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8" name="Picture Placeholder 2"/>
          <p:cNvSpPr>
            <a:spLocks noGrp="1"/>
          </p:cNvSpPr>
          <p:nvPr>
            <p:ph type="pic" sz="quarter" idx="13"/>
          </p:nvPr>
        </p:nvSpPr>
        <p:spPr>
          <a:xfrm>
            <a:off x="453798"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26" name="Straight Connector 25">
            <a:extLst>
              <a:ext uri="{FF2B5EF4-FFF2-40B4-BE49-F238E27FC236}">
                <a16:creationId xmlns:a16="http://schemas.microsoft.com/office/drawing/2014/main" id="{9146D21A-53EF-43B9-87AE-35321853371F}"/>
              </a:ext>
            </a:extLst>
          </p:cNvPr>
          <p:cNvCxnSpPr>
            <a:cxnSpLocks/>
          </p:cNvCxnSpPr>
          <p:nvPr/>
        </p:nvCxnSpPr>
        <p:spPr>
          <a:xfrm>
            <a:off x="458183"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7" name="Text Placeholder 9">
            <a:extLst>
              <a:ext uri="{FF2B5EF4-FFF2-40B4-BE49-F238E27FC236}">
                <a16:creationId xmlns:a16="http://schemas.microsoft.com/office/drawing/2014/main" id="{3973BBFA-4A81-40D8-9FC7-E189D1A88562}"/>
              </a:ext>
            </a:extLst>
          </p:cNvPr>
          <p:cNvSpPr>
            <a:spLocks noGrp="1"/>
          </p:cNvSpPr>
          <p:nvPr>
            <p:ph type="body" sz="quarter" idx="14" hasCustomPrompt="1"/>
          </p:nvPr>
        </p:nvSpPr>
        <p:spPr>
          <a:xfrm>
            <a:off x="138143"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28" name="Text Placeholder 11">
            <a:extLst>
              <a:ext uri="{FF2B5EF4-FFF2-40B4-BE49-F238E27FC236}">
                <a16:creationId xmlns:a16="http://schemas.microsoft.com/office/drawing/2014/main" id="{9B2F7A77-8C51-4B2C-B28D-0EC3009E219D}"/>
              </a:ext>
            </a:extLst>
          </p:cNvPr>
          <p:cNvSpPr>
            <a:spLocks noGrp="1"/>
          </p:cNvSpPr>
          <p:nvPr>
            <p:ph type="body" sz="quarter" idx="15" hasCustomPrompt="1"/>
          </p:nvPr>
        </p:nvSpPr>
        <p:spPr>
          <a:xfrm>
            <a:off x="138143" y="4235206"/>
            <a:ext cx="2743200" cy="352425"/>
          </a:xfrm>
          <a:prstGeom prst="rect">
            <a:avLst/>
          </a:prstGeom>
        </p:spPr>
        <p:txBody>
          <a:bodyPr anchor="ctr" anchorCtr="0">
            <a:noAutofit/>
          </a:bodyPr>
          <a:lstStyle>
            <a:lvl1pPr algn="ctr">
              <a:defRPr b="0"/>
            </a:lvl1pPr>
          </a:lstStyle>
          <a:p>
            <a:pPr lvl="0"/>
            <a:r>
              <a:rPr lang="en-US"/>
              <a:t>Title</a:t>
            </a:r>
          </a:p>
        </p:txBody>
      </p:sp>
      <p:sp>
        <p:nvSpPr>
          <p:cNvPr id="29" name="Text Placeholder 19">
            <a:extLst>
              <a:ext uri="{FF2B5EF4-FFF2-40B4-BE49-F238E27FC236}">
                <a16:creationId xmlns:a16="http://schemas.microsoft.com/office/drawing/2014/main" id="{A7DCEAD2-6AD2-494D-B8B0-31EA737BED4B}"/>
              </a:ext>
            </a:extLst>
          </p:cNvPr>
          <p:cNvSpPr>
            <a:spLocks noGrp="1"/>
          </p:cNvSpPr>
          <p:nvPr>
            <p:ph type="body" sz="quarter" idx="16" hasCustomPrompt="1"/>
          </p:nvPr>
        </p:nvSpPr>
        <p:spPr>
          <a:xfrm>
            <a:off x="138143"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30" name="TextBox 29">
            <a:extLst>
              <a:ext uri="{FF2B5EF4-FFF2-40B4-BE49-F238E27FC236}">
                <a16:creationId xmlns:a16="http://schemas.microsoft.com/office/drawing/2014/main" id="{002E3E37-7BCE-4087-BE2D-596046D43B2A}"/>
              </a:ext>
            </a:extLst>
          </p:cNvPr>
          <p:cNvSpPr txBox="1"/>
          <p:nvPr/>
        </p:nvSpPr>
        <p:spPr>
          <a:xfrm>
            <a:off x="138143"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31" name="Text Placeholder 19">
            <a:extLst>
              <a:ext uri="{FF2B5EF4-FFF2-40B4-BE49-F238E27FC236}">
                <a16:creationId xmlns:a16="http://schemas.microsoft.com/office/drawing/2014/main" id="{658904A9-2414-42E8-BC52-161E1285D749}"/>
              </a:ext>
            </a:extLst>
          </p:cNvPr>
          <p:cNvSpPr>
            <a:spLocks noGrp="1"/>
          </p:cNvSpPr>
          <p:nvPr>
            <p:ph type="body" sz="quarter" idx="17" hasCustomPrompt="1"/>
          </p:nvPr>
        </p:nvSpPr>
        <p:spPr>
          <a:xfrm>
            <a:off x="138143"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32" name="Text Placeholder 19">
            <a:extLst>
              <a:ext uri="{FF2B5EF4-FFF2-40B4-BE49-F238E27FC236}">
                <a16:creationId xmlns:a16="http://schemas.microsoft.com/office/drawing/2014/main" id="{F5D0D5E0-02D7-4E3C-99F3-A019552A468A}"/>
              </a:ext>
            </a:extLst>
          </p:cNvPr>
          <p:cNvSpPr>
            <a:spLocks noGrp="1"/>
          </p:cNvSpPr>
          <p:nvPr>
            <p:ph type="body" sz="quarter" idx="18" hasCustomPrompt="1"/>
          </p:nvPr>
        </p:nvSpPr>
        <p:spPr>
          <a:xfrm>
            <a:off x="138143"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33" name="Text Placeholder 19">
            <a:extLst>
              <a:ext uri="{FF2B5EF4-FFF2-40B4-BE49-F238E27FC236}">
                <a16:creationId xmlns:a16="http://schemas.microsoft.com/office/drawing/2014/main" id="{EC43F1C4-4035-45BC-9C60-A1C8ADD5C6EE}"/>
              </a:ext>
            </a:extLst>
          </p:cNvPr>
          <p:cNvSpPr>
            <a:spLocks noGrp="1"/>
          </p:cNvSpPr>
          <p:nvPr>
            <p:ph type="body" sz="quarter" idx="19" hasCustomPrompt="1"/>
          </p:nvPr>
        </p:nvSpPr>
        <p:spPr>
          <a:xfrm>
            <a:off x="138143"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a:t>email</a:t>
            </a:r>
          </a:p>
        </p:txBody>
      </p:sp>
      <p:sp>
        <p:nvSpPr>
          <p:cNvPr id="34" name="TextBox 33">
            <a:extLst>
              <a:ext uri="{FF2B5EF4-FFF2-40B4-BE49-F238E27FC236}">
                <a16:creationId xmlns:a16="http://schemas.microsoft.com/office/drawing/2014/main" id="{7E8BF306-5E3B-4EA9-936E-759C2AF11C29}"/>
              </a:ext>
            </a:extLst>
          </p:cNvPr>
          <p:cNvSpPr txBox="1"/>
          <p:nvPr/>
        </p:nvSpPr>
        <p:spPr>
          <a:xfrm>
            <a:off x="198659" y="5762797"/>
            <a:ext cx="1070547"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35" name="TextBox 34">
            <a:extLst>
              <a:ext uri="{FF2B5EF4-FFF2-40B4-BE49-F238E27FC236}">
                <a16:creationId xmlns:a16="http://schemas.microsoft.com/office/drawing/2014/main" id="{1B4EC9F9-2433-4CA6-ACDD-D270B626F7FA}"/>
              </a:ext>
            </a:extLst>
          </p:cNvPr>
          <p:cNvSpPr txBox="1"/>
          <p:nvPr/>
        </p:nvSpPr>
        <p:spPr>
          <a:xfrm>
            <a:off x="198659" y="6017924"/>
            <a:ext cx="1070547"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36" name="Text Placeholder 33">
            <a:extLst>
              <a:ext uri="{FF2B5EF4-FFF2-40B4-BE49-F238E27FC236}">
                <a16:creationId xmlns:a16="http://schemas.microsoft.com/office/drawing/2014/main" id="{1BF1BEB2-F0EC-48B3-ADC9-BAE564EC9741}"/>
              </a:ext>
            </a:extLst>
          </p:cNvPr>
          <p:cNvSpPr>
            <a:spLocks noGrp="1"/>
          </p:cNvSpPr>
          <p:nvPr>
            <p:ph type="body" sz="quarter" idx="21" hasCustomPrompt="1"/>
          </p:nvPr>
        </p:nvSpPr>
        <p:spPr>
          <a:xfrm>
            <a:off x="138143" y="6026740"/>
            <a:ext cx="2743200" cy="267177"/>
          </a:xfrm>
          <a:prstGeom prst="rect">
            <a:avLst/>
          </a:prstGeom>
        </p:spPr>
        <p:txBody>
          <a:bodyPr lIns="1097280" anchor="ctr" anchorCtr="0">
            <a:noAutofit/>
          </a:bodyPr>
          <a:lstStyle>
            <a:lvl1pPr>
              <a:defRPr sz="1200" b="0"/>
            </a:lvl1pPr>
          </a:lstStyle>
          <a:p>
            <a:pPr lvl="0"/>
            <a:r>
              <a:rPr lang="en-US" err="1"/>
              <a:t>xxx.xxx.xxxx</a:t>
            </a:r>
            <a:endParaRPr lang="en-US"/>
          </a:p>
        </p:txBody>
      </p:sp>
      <p:sp>
        <p:nvSpPr>
          <p:cNvPr id="37" name="Text Placeholder 33">
            <a:extLst>
              <a:ext uri="{FF2B5EF4-FFF2-40B4-BE49-F238E27FC236}">
                <a16:creationId xmlns:a16="http://schemas.microsoft.com/office/drawing/2014/main" id="{BF98D9E0-E999-4A0B-8BBF-0A4C95AD0E13}"/>
              </a:ext>
            </a:extLst>
          </p:cNvPr>
          <p:cNvSpPr>
            <a:spLocks noGrp="1"/>
          </p:cNvSpPr>
          <p:nvPr>
            <p:ph type="body" sz="quarter" idx="22" hasCustomPrompt="1"/>
          </p:nvPr>
        </p:nvSpPr>
        <p:spPr>
          <a:xfrm>
            <a:off x="138143" y="5787776"/>
            <a:ext cx="2743200" cy="267177"/>
          </a:xfrm>
          <a:prstGeom prst="rect">
            <a:avLst/>
          </a:prstGeom>
        </p:spPr>
        <p:txBody>
          <a:bodyPr lIns="1097280" anchor="ctr" anchorCtr="0">
            <a:noAutofit/>
          </a:bodyPr>
          <a:lstStyle>
            <a:lvl1pPr>
              <a:defRPr sz="1200" b="0"/>
            </a:lvl1pPr>
          </a:lstStyle>
          <a:p>
            <a:pPr lvl="0"/>
            <a:r>
              <a:rPr lang="en-US" err="1"/>
              <a:t>xxx.xxx.xxxx</a:t>
            </a:r>
            <a:endParaRPr lang="en-US"/>
          </a:p>
        </p:txBody>
      </p:sp>
      <p:cxnSp>
        <p:nvCxnSpPr>
          <p:cNvPr id="38" name="Straight Connector 37">
            <a:extLst>
              <a:ext uri="{FF2B5EF4-FFF2-40B4-BE49-F238E27FC236}">
                <a16:creationId xmlns:a16="http://schemas.microsoft.com/office/drawing/2014/main" id="{34E62F49-D350-4708-9F85-516C94980B25}"/>
              </a:ext>
            </a:extLst>
          </p:cNvPr>
          <p:cNvCxnSpPr>
            <a:cxnSpLocks/>
          </p:cNvCxnSpPr>
          <p:nvPr/>
        </p:nvCxnSpPr>
        <p:spPr>
          <a:xfrm>
            <a:off x="3496768"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39" name="Text Placeholder 9">
            <a:extLst>
              <a:ext uri="{FF2B5EF4-FFF2-40B4-BE49-F238E27FC236}">
                <a16:creationId xmlns:a16="http://schemas.microsoft.com/office/drawing/2014/main" id="{DFB515E6-9024-496E-9374-DE45E536B938}"/>
              </a:ext>
            </a:extLst>
          </p:cNvPr>
          <p:cNvSpPr>
            <a:spLocks noGrp="1"/>
          </p:cNvSpPr>
          <p:nvPr>
            <p:ph type="body" sz="quarter" idx="23" hasCustomPrompt="1"/>
          </p:nvPr>
        </p:nvSpPr>
        <p:spPr>
          <a:xfrm>
            <a:off x="3176728"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40" name="Text Placeholder 11">
            <a:extLst>
              <a:ext uri="{FF2B5EF4-FFF2-40B4-BE49-F238E27FC236}">
                <a16:creationId xmlns:a16="http://schemas.microsoft.com/office/drawing/2014/main" id="{18903B63-C689-4ECF-A806-8FF6F890A721}"/>
              </a:ext>
            </a:extLst>
          </p:cNvPr>
          <p:cNvSpPr>
            <a:spLocks noGrp="1"/>
          </p:cNvSpPr>
          <p:nvPr>
            <p:ph type="body" sz="quarter" idx="24" hasCustomPrompt="1"/>
          </p:nvPr>
        </p:nvSpPr>
        <p:spPr>
          <a:xfrm>
            <a:off x="3176728" y="4235206"/>
            <a:ext cx="2743200" cy="352425"/>
          </a:xfrm>
          <a:prstGeom prst="rect">
            <a:avLst/>
          </a:prstGeom>
        </p:spPr>
        <p:txBody>
          <a:bodyPr anchor="ctr" anchorCtr="0">
            <a:noAutofit/>
          </a:bodyPr>
          <a:lstStyle>
            <a:lvl1pPr algn="ctr">
              <a:defRPr b="0"/>
            </a:lvl1pPr>
          </a:lstStyle>
          <a:p>
            <a:pPr lvl="0"/>
            <a:r>
              <a:rPr lang="en-US"/>
              <a:t>Title</a:t>
            </a:r>
          </a:p>
        </p:txBody>
      </p:sp>
      <p:sp>
        <p:nvSpPr>
          <p:cNvPr id="41" name="Text Placeholder 19">
            <a:extLst>
              <a:ext uri="{FF2B5EF4-FFF2-40B4-BE49-F238E27FC236}">
                <a16:creationId xmlns:a16="http://schemas.microsoft.com/office/drawing/2014/main" id="{BD431E8C-3130-4013-8B2B-3E340FC6AA14}"/>
              </a:ext>
            </a:extLst>
          </p:cNvPr>
          <p:cNvSpPr>
            <a:spLocks noGrp="1"/>
          </p:cNvSpPr>
          <p:nvPr>
            <p:ph type="body" sz="quarter" idx="25" hasCustomPrompt="1"/>
          </p:nvPr>
        </p:nvSpPr>
        <p:spPr>
          <a:xfrm>
            <a:off x="3176728"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42" name="TextBox 41">
            <a:extLst>
              <a:ext uri="{FF2B5EF4-FFF2-40B4-BE49-F238E27FC236}">
                <a16:creationId xmlns:a16="http://schemas.microsoft.com/office/drawing/2014/main" id="{893D147A-B999-4159-9D49-8732F6E040F3}"/>
              </a:ext>
            </a:extLst>
          </p:cNvPr>
          <p:cNvSpPr txBox="1"/>
          <p:nvPr/>
        </p:nvSpPr>
        <p:spPr>
          <a:xfrm>
            <a:off x="3176728"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43" name="Text Placeholder 19">
            <a:extLst>
              <a:ext uri="{FF2B5EF4-FFF2-40B4-BE49-F238E27FC236}">
                <a16:creationId xmlns:a16="http://schemas.microsoft.com/office/drawing/2014/main" id="{9D65D246-3EEC-47D3-A6B7-A81463A38FF6}"/>
              </a:ext>
            </a:extLst>
          </p:cNvPr>
          <p:cNvSpPr>
            <a:spLocks noGrp="1"/>
          </p:cNvSpPr>
          <p:nvPr>
            <p:ph type="body" sz="quarter" idx="26" hasCustomPrompt="1"/>
          </p:nvPr>
        </p:nvSpPr>
        <p:spPr>
          <a:xfrm>
            <a:off x="3176728"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44" name="Text Placeholder 19">
            <a:extLst>
              <a:ext uri="{FF2B5EF4-FFF2-40B4-BE49-F238E27FC236}">
                <a16:creationId xmlns:a16="http://schemas.microsoft.com/office/drawing/2014/main" id="{03DF6102-F616-41A5-9151-5B058CE3DA49}"/>
              </a:ext>
            </a:extLst>
          </p:cNvPr>
          <p:cNvSpPr>
            <a:spLocks noGrp="1"/>
          </p:cNvSpPr>
          <p:nvPr>
            <p:ph type="body" sz="quarter" idx="27" hasCustomPrompt="1"/>
          </p:nvPr>
        </p:nvSpPr>
        <p:spPr>
          <a:xfrm>
            <a:off x="3176728"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45" name="Text Placeholder 19">
            <a:extLst>
              <a:ext uri="{FF2B5EF4-FFF2-40B4-BE49-F238E27FC236}">
                <a16:creationId xmlns:a16="http://schemas.microsoft.com/office/drawing/2014/main" id="{E62FA04B-79D6-4DAF-BB6C-5A309E93979D}"/>
              </a:ext>
            </a:extLst>
          </p:cNvPr>
          <p:cNvSpPr>
            <a:spLocks noGrp="1"/>
          </p:cNvSpPr>
          <p:nvPr>
            <p:ph type="body" sz="quarter" idx="28" hasCustomPrompt="1"/>
          </p:nvPr>
        </p:nvSpPr>
        <p:spPr>
          <a:xfrm>
            <a:off x="3176728"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a:t>email</a:t>
            </a:r>
          </a:p>
        </p:txBody>
      </p:sp>
      <p:sp>
        <p:nvSpPr>
          <p:cNvPr id="46" name="TextBox 45">
            <a:extLst>
              <a:ext uri="{FF2B5EF4-FFF2-40B4-BE49-F238E27FC236}">
                <a16:creationId xmlns:a16="http://schemas.microsoft.com/office/drawing/2014/main" id="{6D2E3FF9-DE61-4953-A936-CE2C10039BA3}"/>
              </a:ext>
            </a:extLst>
          </p:cNvPr>
          <p:cNvSpPr txBox="1"/>
          <p:nvPr/>
        </p:nvSpPr>
        <p:spPr>
          <a:xfrm>
            <a:off x="3237244" y="5762797"/>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47" name="TextBox 46">
            <a:extLst>
              <a:ext uri="{FF2B5EF4-FFF2-40B4-BE49-F238E27FC236}">
                <a16:creationId xmlns:a16="http://schemas.microsoft.com/office/drawing/2014/main" id="{C66A0580-4380-4231-87EC-994B369951B2}"/>
              </a:ext>
            </a:extLst>
          </p:cNvPr>
          <p:cNvSpPr txBox="1"/>
          <p:nvPr/>
        </p:nvSpPr>
        <p:spPr>
          <a:xfrm>
            <a:off x="3237244"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48" name="Text Placeholder 33">
            <a:extLst>
              <a:ext uri="{FF2B5EF4-FFF2-40B4-BE49-F238E27FC236}">
                <a16:creationId xmlns:a16="http://schemas.microsoft.com/office/drawing/2014/main" id="{9E13EF1B-48B3-45CB-A96D-95B932920982}"/>
              </a:ext>
            </a:extLst>
          </p:cNvPr>
          <p:cNvSpPr>
            <a:spLocks noGrp="1"/>
          </p:cNvSpPr>
          <p:nvPr>
            <p:ph type="body" sz="quarter" idx="29" hasCustomPrompt="1"/>
          </p:nvPr>
        </p:nvSpPr>
        <p:spPr>
          <a:xfrm>
            <a:off x="3176728"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sp>
        <p:nvSpPr>
          <p:cNvPr id="49" name="Text Placeholder 33">
            <a:extLst>
              <a:ext uri="{FF2B5EF4-FFF2-40B4-BE49-F238E27FC236}">
                <a16:creationId xmlns:a16="http://schemas.microsoft.com/office/drawing/2014/main" id="{C584FF46-2BC7-46AC-B5AD-FC6FEBEB333B}"/>
              </a:ext>
            </a:extLst>
          </p:cNvPr>
          <p:cNvSpPr>
            <a:spLocks noGrp="1"/>
          </p:cNvSpPr>
          <p:nvPr>
            <p:ph type="body" sz="quarter" idx="30" hasCustomPrompt="1"/>
          </p:nvPr>
        </p:nvSpPr>
        <p:spPr>
          <a:xfrm>
            <a:off x="3176728" y="5787776"/>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cxnSp>
        <p:nvCxnSpPr>
          <p:cNvPr id="50" name="Straight Connector 49">
            <a:extLst>
              <a:ext uri="{FF2B5EF4-FFF2-40B4-BE49-F238E27FC236}">
                <a16:creationId xmlns:a16="http://schemas.microsoft.com/office/drawing/2014/main" id="{74B111EE-AEC6-4C72-A9F3-22CC7D06597E}"/>
              </a:ext>
            </a:extLst>
          </p:cNvPr>
          <p:cNvCxnSpPr>
            <a:cxnSpLocks/>
          </p:cNvCxnSpPr>
          <p:nvPr/>
        </p:nvCxnSpPr>
        <p:spPr>
          <a:xfrm>
            <a:off x="6608926" y="4605994"/>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1" name="Text Placeholder 9">
            <a:extLst>
              <a:ext uri="{FF2B5EF4-FFF2-40B4-BE49-F238E27FC236}">
                <a16:creationId xmlns:a16="http://schemas.microsoft.com/office/drawing/2014/main" id="{81DB0C59-E057-4558-BE9A-889A1B3C5D29}"/>
              </a:ext>
            </a:extLst>
          </p:cNvPr>
          <p:cNvSpPr>
            <a:spLocks noGrp="1"/>
          </p:cNvSpPr>
          <p:nvPr>
            <p:ph type="body" sz="quarter" idx="31" hasCustomPrompt="1"/>
          </p:nvPr>
        </p:nvSpPr>
        <p:spPr>
          <a:xfrm>
            <a:off x="6288886" y="3895708"/>
            <a:ext cx="2743200"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52" name="Text Placeholder 11">
            <a:extLst>
              <a:ext uri="{FF2B5EF4-FFF2-40B4-BE49-F238E27FC236}">
                <a16:creationId xmlns:a16="http://schemas.microsoft.com/office/drawing/2014/main" id="{A8F7A33F-E77F-4D0A-9B30-99961DA3DD2D}"/>
              </a:ext>
            </a:extLst>
          </p:cNvPr>
          <p:cNvSpPr>
            <a:spLocks noGrp="1"/>
          </p:cNvSpPr>
          <p:nvPr>
            <p:ph type="body" sz="quarter" idx="32" hasCustomPrompt="1"/>
          </p:nvPr>
        </p:nvSpPr>
        <p:spPr>
          <a:xfrm>
            <a:off x="6288886" y="4236718"/>
            <a:ext cx="2743200" cy="352425"/>
          </a:xfrm>
          <a:prstGeom prst="rect">
            <a:avLst/>
          </a:prstGeom>
        </p:spPr>
        <p:txBody>
          <a:bodyPr anchor="ctr" anchorCtr="0">
            <a:noAutofit/>
          </a:bodyPr>
          <a:lstStyle>
            <a:lvl1pPr algn="ctr">
              <a:defRPr b="0"/>
            </a:lvl1pPr>
          </a:lstStyle>
          <a:p>
            <a:pPr lvl="0"/>
            <a:r>
              <a:rPr lang="en-US"/>
              <a:t>Title</a:t>
            </a:r>
          </a:p>
        </p:txBody>
      </p:sp>
      <p:sp>
        <p:nvSpPr>
          <p:cNvPr id="53" name="Text Placeholder 19">
            <a:extLst>
              <a:ext uri="{FF2B5EF4-FFF2-40B4-BE49-F238E27FC236}">
                <a16:creationId xmlns:a16="http://schemas.microsoft.com/office/drawing/2014/main" id="{E4418246-78AD-4742-8E18-7F10A7D5DA5B}"/>
              </a:ext>
            </a:extLst>
          </p:cNvPr>
          <p:cNvSpPr>
            <a:spLocks noGrp="1"/>
          </p:cNvSpPr>
          <p:nvPr>
            <p:ph type="body" sz="quarter" idx="33" hasCustomPrompt="1"/>
          </p:nvPr>
        </p:nvSpPr>
        <p:spPr>
          <a:xfrm>
            <a:off x="6288886" y="486679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4" name="TextBox 53">
            <a:extLst>
              <a:ext uri="{FF2B5EF4-FFF2-40B4-BE49-F238E27FC236}">
                <a16:creationId xmlns:a16="http://schemas.microsoft.com/office/drawing/2014/main" id="{F63F790C-97D9-4FF3-9ABF-3631C6A78AFC}"/>
              </a:ext>
            </a:extLst>
          </p:cNvPr>
          <p:cNvSpPr txBox="1"/>
          <p:nvPr/>
        </p:nvSpPr>
        <p:spPr>
          <a:xfrm>
            <a:off x="6288886" y="4632881"/>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55" name="Text Placeholder 19">
            <a:extLst>
              <a:ext uri="{FF2B5EF4-FFF2-40B4-BE49-F238E27FC236}">
                <a16:creationId xmlns:a16="http://schemas.microsoft.com/office/drawing/2014/main" id="{B8E7368C-6E3C-45A1-A006-31B760315FF6}"/>
              </a:ext>
            </a:extLst>
          </p:cNvPr>
          <p:cNvSpPr>
            <a:spLocks noGrp="1"/>
          </p:cNvSpPr>
          <p:nvPr>
            <p:ph type="body" sz="quarter" idx="34" hasCustomPrompt="1"/>
          </p:nvPr>
        </p:nvSpPr>
        <p:spPr>
          <a:xfrm>
            <a:off x="6288886" y="5095022"/>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6" name="Text Placeholder 19">
            <a:extLst>
              <a:ext uri="{FF2B5EF4-FFF2-40B4-BE49-F238E27FC236}">
                <a16:creationId xmlns:a16="http://schemas.microsoft.com/office/drawing/2014/main" id="{5575C1C5-0933-4AD7-A2FA-55FC1313B60F}"/>
              </a:ext>
            </a:extLst>
          </p:cNvPr>
          <p:cNvSpPr>
            <a:spLocks noGrp="1"/>
          </p:cNvSpPr>
          <p:nvPr>
            <p:ph type="body" sz="quarter" idx="35" hasCustomPrompt="1"/>
          </p:nvPr>
        </p:nvSpPr>
        <p:spPr>
          <a:xfrm>
            <a:off x="6288886" y="532325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57" name="Text Placeholder 19">
            <a:extLst>
              <a:ext uri="{FF2B5EF4-FFF2-40B4-BE49-F238E27FC236}">
                <a16:creationId xmlns:a16="http://schemas.microsoft.com/office/drawing/2014/main" id="{8E0E5A76-9678-46BC-9EB2-36943C0CAE0B}"/>
              </a:ext>
            </a:extLst>
          </p:cNvPr>
          <p:cNvSpPr>
            <a:spLocks noGrp="1"/>
          </p:cNvSpPr>
          <p:nvPr>
            <p:ph type="body" sz="quarter" idx="36" hasCustomPrompt="1"/>
          </p:nvPr>
        </p:nvSpPr>
        <p:spPr>
          <a:xfrm>
            <a:off x="6288886" y="5551480"/>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a:t>email</a:t>
            </a:r>
          </a:p>
        </p:txBody>
      </p:sp>
      <p:sp>
        <p:nvSpPr>
          <p:cNvPr id="58" name="TextBox 57">
            <a:extLst>
              <a:ext uri="{FF2B5EF4-FFF2-40B4-BE49-F238E27FC236}">
                <a16:creationId xmlns:a16="http://schemas.microsoft.com/office/drawing/2014/main" id="{171A1EFD-AEE0-4F0D-B4EE-FD05C05713C7}"/>
              </a:ext>
            </a:extLst>
          </p:cNvPr>
          <p:cNvSpPr txBox="1"/>
          <p:nvPr/>
        </p:nvSpPr>
        <p:spPr>
          <a:xfrm>
            <a:off x="6349402" y="5764309"/>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59" name="TextBox 58">
            <a:extLst>
              <a:ext uri="{FF2B5EF4-FFF2-40B4-BE49-F238E27FC236}">
                <a16:creationId xmlns:a16="http://schemas.microsoft.com/office/drawing/2014/main" id="{2322F0BC-B0EE-4FBC-B5CA-014F5FB68B1A}"/>
              </a:ext>
            </a:extLst>
          </p:cNvPr>
          <p:cNvSpPr txBox="1"/>
          <p:nvPr/>
        </p:nvSpPr>
        <p:spPr>
          <a:xfrm>
            <a:off x="6349402"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60" name="Text Placeholder 33">
            <a:extLst>
              <a:ext uri="{FF2B5EF4-FFF2-40B4-BE49-F238E27FC236}">
                <a16:creationId xmlns:a16="http://schemas.microsoft.com/office/drawing/2014/main" id="{F3974B6E-3C2E-451A-916C-756CEABF1D37}"/>
              </a:ext>
            </a:extLst>
          </p:cNvPr>
          <p:cNvSpPr>
            <a:spLocks noGrp="1"/>
          </p:cNvSpPr>
          <p:nvPr>
            <p:ph type="body" sz="quarter" idx="37" hasCustomPrompt="1"/>
          </p:nvPr>
        </p:nvSpPr>
        <p:spPr>
          <a:xfrm>
            <a:off x="6288886"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sp>
        <p:nvSpPr>
          <p:cNvPr id="61" name="Text Placeholder 33">
            <a:extLst>
              <a:ext uri="{FF2B5EF4-FFF2-40B4-BE49-F238E27FC236}">
                <a16:creationId xmlns:a16="http://schemas.microsoft.com/office/drawing/2014/main" id="{07DED9D0-F7D8-44CA-8D99-9881B6506EE6}"/>
              </a:ext>
            </a:extLst>
          </p:cNvPr>
          <p:cNvSpPr>
            <a:spLocks noGrp="1"/>
          </p:cNvSpPr>
          <p:nvPr>
            <p:ph type="body" sz="quarter" idx="38" hasCustomPrompt="1"/>
          </p:nvPr>
        </p:nvSpPr>
        <p:spPr>
          <a:xfrm>
            <a:off x="6288886" y="5789288"/>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cxnSp>
        <p:nvCxnSpPr>
          <p:cNvPr id="62" name="Straight Connector 61">
            <a:extLst>
              <a:ext uri="{FF2B5EF4-FFF2-40B4-BE49-F238E27FC236}">
                <a16:creationId xmlns:a16="http://schemas.microsoft.com/office/drawing/2014/main" id="{C34CE405-0F52-4317-AB90-028DD8752C14}"/>
              </a:ext>
            </a:extLst>
          </p:cNvPr>
          <p:cNvCxnSpPr>
            <a:cxnSpLocks/>
          </p:cNvCxnSpPr>
          <p:nvPr/>
        </p:nvCxnSpPr>
        <p:spPr>
          <a:xfrm>
            <a:off x="9608587" y="460750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63" name="Text Placeholder 9">
            <a:extLst>
              <a:ext uri="{FF2B5EF4-FFF2-40B4-BE49-F238E27FC236}">
                <a16:creationId xmlns:a16="http://schemas.microsoft.com/office/drawing/2014/main" id="{ACD6E63E-F367-4826-8291-1669DA92AD32}"/>
              </a:ext>
            </a:extLst>
          </p:cNvPr>
          <p:cNvSpPr>
            <a:spLocks noGrp="1"/>
          </p:cNvSpPr>
          <p:nvPr>
            <p:ph type="body" sz="quarter" idx="39" hasCustomPrompt="1"/>
          </p:nvPr>
        </p:nvSpPr>
        <p:spPr>
          <a:xfrm>
            <a:off x="9288547" y="3897220"/>
            <a:ext cx="2743200"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64" name="Text Placeholder 11">
            <a:extLst>
              <a:ext uri="{FF2B5EF4-FFF2-40B4-BE49-F238E27FC236}">
                <a16:creationId xmlns:a16="http://schemas.microsoft.com/office/drawing/2014/main" id="{AAB1AF8A-9876-4614-8AD8-CE7DDD387746}"/>
              </a:ext>
            </a:extLst>
          </p:cNvPr>
          <p:cNvSpPr>
            <a:spLocks noGrp="1"/>
          </p:cNvSpPr>
          <p:nvPr>
            <p:ph type="body" sz="quarter" idx="40" hasCustomPrompt="1"/>
          </p:nvPr>
        </p:nvSpPr>
        <p:spPr>
          <a:xfrm>
            <a:off x="9288547" y="4238230"/>
            <a:ext cx="2743200" cy="352425"/>
          </a:xfrm>
          <a:prstGeom prst="rect">
            <a:avLst/>
          </a:prstGeom>
        </p:spPr>
        <p:txBody>
          <a:bodyPr anchor="ctr" anchorCtr="0">
            <a:noAutofit/>
          </a:bodyPr>
          <a:lstStyle>
            <a:lvl1pPr algn="ctr">
              <a:defRPr b="0"/>
            </a:lvl1pPr>
          </a:lstStyle>
          <a:p>
            <a:pPr lvl="0"/>
            <a:r>
              <a:rPr lang="en-US"/>
              <a:t>Title</a:t>
            </a:r>
          </a:p>
        </p:txBody>
      </p:sp>
      <p:sp>
        <p:nvSpPr>
          <p:cNvPr id="65" name="Text Placeholder 19">
            <a:extLst>
              <a:ext uri="{FF2B5EF4-FFF2-40B4-BE49-F238E27FC236}">
                <a16:creationId xmlns:a16="http://schemas.microsoft.com/office/drawing/2014/main" id="{347DB804-11FE-4B31-BCAD-6A23EF678364}"/>
              </a:ext>
            </a:extLst>
          </p:cNvPr>
          <p:cNvSpPr>
            <a:spLocks noGrp="1"/>
          </p:cNvSpPr>
          <p:nvPr>
            <p:ph type="body" sz="quarter" idx="41" hasCustomPrompt="1"/>
          </p:nvPr>
        </p:nvSpPr>
        <p:spPr>
          <a:xfrm>
            <a:off x="9288547" y="4868305"/>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66" name="TextBox 65">
            <a:extLst>
              <a:ext uri="{FF2B5EF4-FFF2-40B4-BE49-F238E27FC236}">
                <a16:creationId xmlns:a16="http://schemas.microsoft.com/office/drawing/2014/main" id="{756FF7EA-FE8C-4F1B-9690-EDD1D1D70308}"/>
              </a:ext>
            </a:extLst>
          </p:cNvPr>
          <p:cNvSpPr txBox="1"/>
          <p:nvPr/>
        </p:nvSpPr>
        <p:spPr>
          <a:xfrm>
            <a:off x="9288547" y="4634393"/>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67" name="Text Placeholder 19">
            <a:extLst>
              <a:ext uri="{FF2B5EF4-FFF2-40B4-BE49-F238E27FC236}">
                <a16:creationId xmlns:a16="http://schemas.microsoft.com/office/drawing/2014/main" id="{5638E0BA-A82D-47CA-A83B-5BD106BCF1CD}"/>
              </a:ext>
            </a:extLst>
          </p:cNvPr>
          <p:cNvSpPr>
            <a:spLocks noGrp="1"/>
          </p:cNvSpPr>
          <p:nvPr>
            <p:ph type="body" sz="quarter" idx="42" hasCustomPrompt="1"/>
          </p:nvPr>
        </p:nvSpPr>
        <p:spPr>
          <a:xfrm>
            <a:off x="9288547" y="5096534"/>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68" name="Text Placeholder 19">
            <a:extLst>
              <a:ext uri="{FF2B5EF4-FFF2-40B4-BE49-F238E27FC236}">
                <a16:creationId xmlns:a16="http://schemas.microsoft.com/office/drawing/2014/main" id="{5480A0AE-CCCF-40FF-BBB2-39D4426C3594}"/>
              </a:ext>
            </a:extLst>
          </p:cNvPr>
          <p:cNvSpPr>
            <a:spLocks noGrp="1"/>
          </p:cNvSpPr>
          <p:nvPr>
            <p:ph type="body" sz="quarter" idx="43" hasCustomPrompt="1"/>
          </p:nvPr>
        </p:nvSpPr>
        <p:spPr>
          <a:xfrm>
            <a:off x="9288547" y="532476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69" name="Text Placeholder 19">
            <a:extLst>
              <a:ext uri="{FF2B5EF4-FFF2-40B4-BE49-F238E27FC236}">
                <a16:creationId xmlns:a16="http://schemas.microsoft.com/office/drawing/2014/main" id="{600A2879-59A1-4B60-A158-D25D584DCDBC}"/>
              </a:ext>
            </a:extLst>
          </p:cNvPr>
          <p:cNvSpPr>
            <a:spLocks noGrp="1"/>
          </p:cNvSpPr>
          <p:nvPr>
            <p:ph type="body" sz="quarter" idx="44" hasCustomPrompt="1"/>
          </p:nvPr>
        </p:nvSpPr>
        <p:spPr>
          <a:xfrm>
            <a:off x="9288547" y="5552992"/>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a:t>email</a:t>
            </a:r>
          </a:p>
        </p:txBody>
      </p:sp>
      <p:sp>
        <p:nvSpPr>
          <p:cNvPr id="70" name="TextBox 69">
            <a:extLst>
              <a:ext uri="{FF2B5EF4-FFF2-40B4-BE49-F238E27FC236}">
                <a16:creationId xmlns:a16="http://schemas.microsoft.com/office/drawing/2014/main" id="{16CE93F9-1DDF-477E-A968-64EEC3CCA86D}"/>
              </a:ext>
            </a:extLst>
          </p:cNvPr>
          <p:cNvSpPr txBox="1"/>
          <p:nvPr/>
        </p:nvSpPr>
        <p:spPr>
          <a:xfrm>
            <a:off x="9337069" y="5765821"/>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71" name="TextBox 70">
            <a:extLst>
              <a:ext uri="{FF2B5EF4-FFF2-40B4-BE49-F238E27FC236}">
                <a16:creationId xmlns:a16="http://schemas.microsoft.com/office/drawing/2014/main" id="{8D403AB1-7CC5-4E50-818B-820F55DA03E1}"/>
              </a:ext>
            </a:extLst>
          </p:cNvPr>
          <p:cNvSpPr txBox="1"/>
          <p:nvPr/>
        </p:nvSpPr>
        <p:spPr>
          <a:xfrm>
            <a:off x="9337069"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72" name="Text Placeholder 33">
            <a:extLst>
              <a:ext uri="{FF2B5EF4-FFF2-40B4-BE49-F238E27FC236}">
                <a16:creationId xmlns:a16="http://schemas.microsoft.com/office/drawing/2014/main" id="{A6C39F64-B203-4C06-B5E4-2BB6336244C9}"/>
              </a:ext>
            </a:extLst>
          </p:cNvPr>
          <p:cNvSpPr>
            <a:spLocks noGrp="1"/>
          </p:cNvSpPr>
          <p:nvPr>
            <p:ph type="body" sz="quarter" idx="45" hasCustomPrompt="1"/>
          </p:nvPr>
        </p:nvSpPr>
        <p:spPr>
          <a:xfrm>
            <a:off x="9276553"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sp>
        <p:nvSpPr>
          <p:cNvPr id="73" name="Text Placeholder 33">
            <a:extLst>
              <a:ext uri="{FF2B5EF4-FFF2-40B4-BE49-F238E27FC236}">
                <a16:creationId xmlns:a16="http://schemas.microsoft.com/office/drawing/2014/main" id="{C8E2216B-1478-408B-B326-F68E949A69A7}"/>
              </a:ext>
            </a:extLst>
          </p:cNvPr>
          <p:cNvSpPr>
            <a:spLocks noGrp="1"/>
          </p:cNvSpPr>
          <p:nvPr>
            <p:ph type="body" sz="quarter" idx="46" hasCustomPrompt="1"/>
          </p:nvPr>
        </p:nvSpPr>
        <p:spPr>
          <a:xfrm>
            <a:off x="9276553" y="579080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spTree>
    <p:extLst>
      <p:ext uri="{BB962C8B-B14F-4D97-AF65-F5344CB8AC3E}">
        <p14:creationId xmlns:p14="http://schemas.microsoft.com/office/powerpoint/2010/main" val="869177243"/>
      </p:ext>
    </p:extLst>
  </p:cSld>
  <p:clrMapOvr>
    <a:masterClrMapping/>
  </p:clrMapOvr>
  <p:hf hdr="0" dt="0"/>
  <p:extLst>
    <p:ext uri="{DCECCB84-F9BA-43D5-87BE-67443E8EF086}">
      <p15:sldGuideLst xmlns:p15="http://schemas.microsoft.com/office/powerpoint/2012/main">
        <p15:guide id="1" orient="horz" pos="2448">
          <p15:clr>
            <a:srgbClr val="FBAE40"/>
          </p15:clr>
        </p15:guide>
        <p15:guide id="2" pos="674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itle Slide - Gener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3"/>
          <p:cNvSpPr>
            <a:spLocks noGrp="1"/>
          </p:cNvSpPr>
          <p:nvPr>
            <p:ph type="title" hasCustomPrompt="1"/>
          </p:nvPr>
        </p:nvSpPr>
        <p:spPr>
          <a:xfrm>
            <a:off x="4687824" y="1718991"/>
            <a:ext cx="7123176" cy="1490553"/>
          </a:xfrm>
          <a:prstGeom prst="rect">
            <a:avLst/>
          </a:prstGeom>
        </p:spPr>
        <p:txBody>
          <a:bodyPr anchor="b" anchorCtr="0">
            <a:noAutofit/>
          </a:bodyPr>
          <a:lstStyle>
            <a:lvl1pPr>
              <a:defRPr sz="3000">
                <a:solidFill>
                  <a:schemeClr val="tx1"/>
                </a:solidFill>
              </a:defRPr>
            </a:lvl1pPr>
          </a:lstStyle>
          <a:p>
            <a:r>
              <a:rPr lang="en-US" dirty="0"/>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dirty="0"/>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dirty="0"/>
              <a:t>Click to add Date – Arial Regular, 16 Point</a:t>
            </a:r>
          </a:p>
        </p:txBody>
      </p:sp>
      <p:sp>
        <p:nvSpPr>
          <p:cNvPr id="16" name="TextBox 15"/>
          <p:cNvSpPr txBox="1"/>
          <p:nvPr/>
        </p:nvSpPr>
        <p:spPr>
          <a:xfrm>
            <a:off x="6871851" y="6657830"/>
            <a:ext cx="2618509" cy="200055"/>
          </a:xfrm>
          <a:prstGeom prst="rect">
            <a:avLst/>
          </a:prstGeom>
        </p:spPr>
        <p:txBody>
          <a:bodyPr wrap="square" rtlCol="0">
            <a:spAutoFit/>
          </a:bodyPr>
          <a:lstStyle/>
          <a:p>
            <a:pPr algn="r"/>
            <a:r>
              <a:rPr lang="en-US" sz="700" dirty="0"/>
              <a:t>Copyright © 2025 by ScottMadden, Inc. All rights reserved.</a:t>
            </a:r>
          </a:p>
        </p:txBody>
      </p:sp>
      <p:sp>
        <p:nvSpPr>
          <p:cNvPr id="3" name="Picture Placeholder 2"/>
          <p:cNvSpPr>
            <a:spLocks noGrp="1"/>
          </p:cNvSpPr>
          <p:nvPr>
            <p:ph type="pic" sz="quarter" idx="12" hasCustomPrompt="1"/>
          </p:nvPr>
        </p:nvSpPr>
        <p:spPr>
          <a:xfrm>
            <a:off x="1365504" y="5896112"/>
            <a:ext cx="1389888" cy="817862"/>
          </a:xfrm>
          <a:prstGeom prst="rect">
            <a:avLst/>
          </a:prstGeom>
        </p:spPr>
        <p:txBody>
          <a:bodyPr anchor="ctr">
            <a:normAutofit/>
          </a:bodyPr>
          <a:lstStyle>
            <a:lvl1pPr algn="ctr">
              <a:defRPr sz="1200" b="0" baseline="0"/>
            </a:lvl1pPr>
          </a:lstStyle>
          <a:p>
            <a:r>
              <a:rPr lang="en-US" dirty="0"/>
              <a:t>Insert Client Logo Here</a:t>
            </a:r>
          </a:p>
        </p:txBody>
      </p:sp>
      <p:sp>
        <p:nvSpPr>
          <p:cNvPr id="9" name="Rectangle 8">
            <a:extLst>
              <a:ext uri="{FF2B5EF4-FFF2-40B4-BE49-F238E27FC236}">
                <a16:creationId xmlns:a16="http://schemas.microsoft.com/office/drawing/2014/main" id="{56B41671-D1F1-4DEF-8805-A559B715131E}"/>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51862043"/>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C9E0D5B-BBA5-6D4B-B5CB-69F1742E65B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
        <p:nvSpPr>
          <p:cNvPr id="22" name="Text Placeholder 5">
            <a:extLst>
              <a:ext uri="{FF2B5EF4-FFF2-40B4-BE49-F238E27FC236}">
                <a16:creationId xmlns:a16="http://schemas.microsoft.com/office/drawing/2014/main" id="{CC3957A5-6A64-6A49-850D-01221C79D55B}"/>
              </a:ext>
            </a:extLst>
          </p:cNvPr>
          <p:cNvSpPr>
            <a:spLocks noGrp="1"/>
          </p:cNvSpPr>
          <p:nvPr>
            <p:ph type="body" sz="quarter" idx="13" hasCustomPrompt="1"/>
          </p:nvPr>
        </p:nvSpPr>
        <p:spPr>
          <a:xfrm>
            <a:off x="587830" y="3244516"/>
            <a:ext cx="10972799" cy="629653"/>
          </a:xfrm>
          <a:prstGeom prst="rect">
            <a:avLst/>
          </a:prstGeom>
        </p:spPr>
        <p:txBody>
          <a:bodyPr anchor="t" anchorCtr="1">
            <a:noAutofit/>
          </a:bodyPr>
          <a:lstStyle>
            <a:lvl1pPr marL="0" indent="0" algn="ctr">
              <a:buNone/>
              <a:defRPr sz="4000" b="1">
                <a:solidFill>
                  <a:srgbClr val="26BCD7"/>
                </a:solidFill>
                <a:latin typeface="Arial" panose="020B0604020202020204" pitchFamily="34" charset="0"/>
                <a:cs typeface="Arial" panose="020B0604020202020204" pitchFamily="34" charset="0"/>
              </a:defRPr>
            </a:lvl1pPr>
          </a:lstStyle>
          <a:p>
            <a:pPr lvl="0"/>
            <a:r>
              <a:rPr lang="en-US" dirty="0"/>
              <a:t>Click to add Section Title – Arial Bold, 40 Pt</a:t>
            </a:r>
          </a:p>
        </p:txBody>
      </p:sp>
      <p:sp>
        <p:nvSpPr>
          <p:cNvPr id="6" name="Picture Placeholder 40">
            <a:extLst>
              <a:ext uri="{FF2B5EF4-FFF2-40B4-BE49-F238E27FC236}">
                <a16:creationId xmlns:a16="http://schemas.microsoft.com/office/drawing/2014/main" id="{6E6B54B1-BBA1-484E-883D-4780AFECBF65}"/>
              </a:ext>
            </a:extLst>
          </p:cNvPr>
          <p:cNvSpPr>
            <a:spLocks noGrp="1"/>
          </p:cNvSpPr>
          <p:nvPr>
            <p:ph type="pic" sz="quarter" idx="15" hasCustomPrompt="1"/>
          </p:nvPr>
        </p:nvSpPr>
        <p:spPr>
          <a:xfrm>
            <a:off x="5643006" y="2038937"/>
            <a:ext cx="905988" cy="888828"/>
          </a:xfrm>
          <a:prstGeom prst="rect">
            <a:avLst/>
          </a:prstGeom>
        </p:spPr>
        <p:txBody>
          <a:bodyPr anchor="ctr">
            <a:normAutofit/>
          </a:bodyPr>
          <a:lstStyle>
            <a:lvl1pPr marL="0" indent="0" algn="ctr">
              <a:buNone/>
              <a:defRPr sz="1200" b="0">
                <a:solidFill>
                  <a:schemeClr val="bg1"/>
                </a:solidFill>
                <a:latin typeface="Arial" panose="020B0604020202020204" pitchFamily="34" charset="0"/>
                <a:cs typeface="Arial" panose="020B0604020202020204" pitchFamily="34" charset="0"/>
              </a:defRPr>
            </a:lvl1pPr>
          </a:lstStyle>
          <a:p>
            <a:r>
              <a:rPr lang="en-US" dirty="0"/>
              <a:t>Insert Icon</a:t>
            </a:r>
          </a:p>
        </p:txBody>
      </p:sp>
      <p:sp>
        <p:nvSpPr>
          <p:cNvPr id="8" name="Text Placeholder 5">
            <a:extLst>
              <a:ext uri="{FF2B5EF4-FFF2-40B4-BE49-F238E27FC236}">
                <a16:creationId xmlns:a16="http://schemas.microsoft.com/office/drawing/2014/main" id="{EFB470F8-3A08-F84F-9F11-FA4017C6F9AE}"/>
              </a:ext>
            </a:extLst>
          </p:cNvPr>
          <p:cNvSpPr>
            <a:spLocks noGrp="1"/>
          </p:cNvSpPr>
          <p:nvPr>
            <p:ph type="body" sz="quarter" idx="14" hasCustomPrompt="1"/>
          </p:nvPr>
        </p:nvSpPr>
        <p:spPr>
          <a:xfrm>
            <a:off x="587829" y="3906183"/>
            <a:ext cx="10972800" cy="496795"/>
          </a:xfrm>
          <a:prstGeom prst="rect">
            <a:avLst/>
          </a:prstGeom>
        </p:spPr>
        <p:txBody>
          <a:bodyPr anchor="ctr" anchorCtr="1">
            <a:noAutofit/>
          </a:bodyPr>
          <a:lstStyle>
            <a:lvl1pPr marL="0" indent="0" algn="ctr">
              <a:buNone/>
              <a:defRPr sz="2000" b="0" cap="all" baseline="0">
                <a:solidFill>
                  <a:srgbClr val="5F6062"/>
                </a:solidFill>
                <a:latin typeface="Arial" panose="020B0604020202020204" pitchFamily="34" charset="0"/>
                <a:cs typeface="Arial" panose="020B0604020202020204" pitchFamily="34" charset="0"/>
              </a:defRPr>
            </a:lvl1pPr>
          </a:lstStyle>
          <a:p>
            <a:pPr lvl="0"/>
            <a:r>
              <a:rPr lang="en-US" dirty="0"/>
              <a:t>CLICK TO ADD SUBTITLE – Arial regular, 20 Point, center aligned</a:t>
            </a:r>
          </a:p>
        </p:txBody>
      </p:sp>
      <p:pic>
        <p:nvPicPr>
          <p:cNvPr id="7" name="Graphic 6">
            <a:extLst>
              <a:ext uri="{FF2B5EF4-FFF2-40B4-BE49-F238E27FC236}">
                <a16:creationId xmlns:a16="http://schemas.microsoft.com/office/drawing/2014/main" id="{DD3046E3-A302-40FD-8988-8C2D079A214D}"/>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Tree>
    <p:extLst>
      <p:ext uri="{BB962C8B-B14F-4D97-AF65-F5344CB8AC3E}">
        <p14:creationId xmlns:p14="http://schemas.microsoft.com/office/powerpoint/2010/main" val="9633946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dirty="0"/>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3DFBA283-C9F3-4153-A91D-B1CA4EB1943C}"/>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90536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25819E8-19D5-5747-BE22-36667B9DD8C5}"/>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7" name="Content Placeholder 4">
            <a:extLst>
              <a:ext uri="{FF2B5EF4-FFF2-40B4-BE49-F238E27FC236}">
                <a16:creationId xmlns:a16="http://schemas.microsoft.com/office/drawing/2014/main" id="{F01D5897-028A-483C-895B-D8A92D6F2A7B}"/>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92504933"/>
      </p:ext>
    </p:extLst>
  </p:cSld>
  <p:clrMapOvr>
    <a:masterClrMapping/>
  </p:clrMapOvr>
  <p:hf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352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1890280"/>
      </p:ext>
    </p:extLst>
  </p:cSld>
  <p:clrMapOvr>
    <a:masterClrMapping/>
  </p:clrMapOvr>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ide-by-side 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96813947"/>
      </p:ext>
    </p:extLst>
  </p:cSld>
  <p:clrMapOvr>
    <a:masterClrMapping/>
  </p:clrMapOvr>
  <p:hf hd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Tree>
    <p:extLst>
      <p:ext uri="{BB962C8B-B14F-4D97-AF65-F5344CB8AC3E}">
        <p14:creationId xmlns:p14="http://schemas.microsoft.com/office/powerpoint/2010/main" val="3991883418"/>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Tree>
    <p:extLst>
      <p:ext uri="{BB962C8B-B14F-4D97-AF65-F5344CB8AC3E}">
        <p14:creationId xmlns:p14="http://schemas.microsoft.com/office/powerpoint/2010/main" val="4157252971"/>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321EB35-84F1-374C-9851-23EC65BF4960}"/>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Tree>
    <p:extLst>
      <p:ext uri="{BB962C8B-B14F-4D97-AF65-F5344CB8AC3E}">
        <p14:creationId xmlns:p14="http://schemas.microsoft.com/office/powerpoint/2010/main" val="2303642687"/>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icture + Quotation w/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03BFC9-E597-9B45-98AF-905CECB66A22}"/>
              </a:ext>
            </a:extLst>
          </p:cNvPr>
          <p:cNvSpPr>
            <a:spLocks noGrp="1"/>
          </p:cNvSpPr>
          <p:nvPr>
            <p:ph type="body" sz="quarter" idx="17" hasCustomPrompt="1"/>
          </p:nvPr>
        </p:nvSpPr>
        <p:spPr>
          <a:xfrm>
            <a:off x="6096000" y="1219196"/>
            <a:ext cx="6096000" cy="2743200"/>
          </a:xfrm>
          <a:prstGeom prst="rect">
            <a:avLst/>
          </a:prstGeom>
          <a:solidFill>
            <a:srgbClr val="26BCD7"/>
          </a:solidFill>
        </p:spPr>
        <p:txBody>
          <a:bodyPr rIns="365760" anchor="ctr"/>
          <a:lstStyle>
            <a:lvl1pPr marL="0" indent="0" algn="r">
              <a:buNone/>
              <a:defRPr sz="2200" i="1">
                <a:solidFill>
                  <a:schemeClr val="bg1"/>
                </a:solidFill>
                <a:latin typeface="Arial" panose="020B0604020202020204" pitchFamily="34" charset="0"/>
                <a:cs typeface="Arial" panose="020B0604020202020204" pitchFamily="34" charset="0"/>
              </a:defRPr>
            </a:lvl1pPr>
          </a:lstStyle>
          <a:p>
            <a:pPr lvl="0"/>
            <a:r>
              <a:rPr lang="en-US" dirty="0"/>
              <a:t>“Click to edit this quote.”</a:t>
            </a:r>
            <a:br>
              <a:rPr lang="en-US" dirty="0"/>
            </a:br>
            <a:r>
              <a:rPr lang="en-US" dirty="0"/>
              <a:t>– Insert Author’s Name Here</a:t>
            </a:r>
          </a:p>
        </p:txBody>
      </p:sp>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0" name="Content Placeholder 3"/>
          <p:cNvSpPr>
            <a:spLocks noGrp="1"/>
          </p:cNvSpPr>
          <p:nvPr>
            <p:ph sz="quarter" idx="15" hasCustomPrompt="1"/>
          </p:nvPr>
        </p:nvSpPr>
        <p:spPr>
          <a:xfrm>
            <a:off x="0" y="1213100"/>
            <a:ext cx="6096000" cy="2743200"/>
          </a:xfrm>
          <a:prstGeom prst="rect">
            <a:avLst/>
          </a:prstGeom>
        </p:spPr>
        <p:txBody>
          <a:bodyPr/>
          <a:lstStyle>
            <a:lvl1pPr>
              <a:defRPr b="0"/>
            </a:lvl1pPr>
          </a:lstStyle>
          <a:p>
            <a:pPr lvl="0"/>
            <a:r>
              <a:rPr lang="en-US" dirty="0"/>
              <a:t>Select icon below to insert object</a:t>
            </a:r>
          </a:p>
        </p:txBody>
      </p:sp>
      <p:sp>
        <p:nvSpPr>
          <p:cNvPr id="1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4" name="Content Placeholder 3">
            <a:extLst>
              <a:ext uri="{FF2B5EF4-FFF2-40B4-BE49-F238E27FC236}">
                <a16:creationId xmlns:a16="http://schemas.microsoft.com/office/drawing/2014/main" id="{6087E1F3-C0D1-4D6D-B0DA-061C6DDBDE12}"/>
              </a:ext>
            </a:extLst>
          </p:cNvPr>
          <p:cNvSpPr>
            <a:spLocks noGrp="1"/>
          </p:cNvSpPr>
          <p:nvPr>
            <p:ph sz="quarter" idx="18"/>
          </p:nvPr>
        </p:nvSpPr>
        <p:spPr>
          <a:xfrm>
            <a:off x="275666" y="4114800"/>
            <a:ext cx="11705198" cy="2064124"/>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1305786"/>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16">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Picture w/Section Header">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4" name="Content Placeholder 3"/>
          <p:cNvSpPr>
            <a:spLocks noGrp="1"/>
          </p:cNvSpPr>
          <p:nvPr>
            <p:ph sz="quarter" idx="15" hasCustomPrompt="1"/>
          </p:nvPr>
        </p:nvSpPr>
        <p:spPr>
          <a:xfrm>
            <a:off x="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Select icon to insert object</a:t>
            </a:r>
          </a:p>
        </p:txBody>
      </p:sp>
      <p:sp>
        <p:nvSpPr>
          <p:cNvPr id="10" name="Content Placeholder 3"/>
          <p:cNvSpPr>
            <a:spLocks noGrp="1"/>
          </p:cNvSpPr>
          <p:nvPr>
            <p:ph sz="quarter" idx="16" hasCustomPrompt="1"/>
          </p:nvPr>
        </p:nvSpPr>
        <p:spPr>
          <a:xfrm>
            <a:off x="609600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Select icon to insert object</a:t>
            </a:r>
          </a:p>
        </p:txBody>
      </p:sp>
      <p:sp>
        <p:nvSpPr>
          <p:cNvPr id="7" name="Text Placeholder 6"/>
          <p:cNvSpPr>
            <a:spLocks noGrp="1"/>
          </p:cNvSpPr>
          <p:nvPr>
            <p:ph type="body" sz="quarter" idx="17"/>
          </p:nvPr>
        </p:nvSpPr>
        <p:spPr>
          <a:xfrm>
            <a:off x="377825"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4" name="Text Placeholder 6"/>
          <p:cNvSpPr>
            <a:spLocks noGrp="1"/>
          </p:cNvSpPr>
          <p:nvPr>
            <p:ph type="body" sz="quarter" idx="19"/>
          </p:nvPr>
        </p:nvSpPr>
        <p:spPr>
          <a:xfrm>
            <a:off x="6473952"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3" name="Content Placeholder 2">
            <a:extLst>
              <a:ext uri="{FF2B5EF4-FFF2-40B4-BE49-F238E27FC236}">
                <a16:creationId xmlns:a16="http://schemas.microsoft.com/office/drawing/2014/main" id="{9DE060FA-B1BF-47FD-AEF2-3BD87FEBC337}"/>
              </a:ext>
            </a:extLst>
          </p:cNvPr>
          <p:cNvSpPr>
            <a:spLocks noGrp="1"/>
          </p:cNvSpPr>
          <p:nvPr>
            <p:ph sz="quarter" idx="20"/>
          </p:nvPr>
        </p:nvSpPr>
        <p:spPr>
          <a:xfrm>
            <a:off x="377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a:extLst>
              <a:ext uri="{FF2B5EF4-FFF2-40B4-BE49-F238E27FC236}">
                <a16:creationId xmlns:a16="http://schemas.microsoft.com/office/drawing/2014/main" id="{200FD946-044B-471F-AD92-4E4452239031}"/>
              </a:ext>
            </a:extLst>
          </p:cNvPr>
          <p:cNvSpPr>
            <a:spLocks noGrp="1"/>
          </p:cNvSpPr>
          <p:nvPr>
            <p:ph sz="quarter" idx="21"/>
          </p:nvPr>
        </p:nvSpPr>
        <p:spPr>
          <a:xfrm>
            <a:off x="6473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37066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ntact_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cxnSp>
        <p:nvCxnSpPr>
          <p:cNvPr id="15" name="Straight Connector 14">
            <a:extLst>
              <a:ext uri="{FF2B5EF4-FFF2-40B4-BE49-F238E27FC236}">
                <a16:creationId xmlns:a16="http://schemas.microsoft.com/office/drawing/2014/main" id="{004F2E0C-9EAB-BD49-BB72-0C68B33EDBFB}"/>
              </a:ext>
            </a:extLst>
          </p:cNvPr>
          <p:cNvCxnSpPr>
            <a:cxnSpLocks/>
          </p:cNvCxnSpPr>
          <p:nvPr/>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283D34C9-5502-4AF4-8EF7-1448747692D4}"/>
              </a:ext>
            </a:extLst>
          </p:cNvPr>
          <p:cNvSpPr>
            <a:spLocks noGrp="1"/>
          </p:cNvSpPr>
          <p:nvPr>
            <p:ph type="body" sz="quarter" idx="12"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12" name="Text Placeholder 11">
            <a:extLst>
              <a:ext uri="{FF2B5EF4-FFF2-40B4-BE49-F238E27FC236}">
                <a16:creationId xmlns:a16="http://schemas.microsoft.com/office/drawing/2014/main" id="{7E6B1607-DD4D-47CF-99D5-18F40E15E1A0}"/>
              </a:ext>
            </a:extLst>
          </p:cNvPr>
          <p:cNvSpPr>
            <a:spLocks noGrp="1"/>
          </p:cNvSpPr>
          <p:nvPr>
            <p:ph type="body" sz="quarter" idx="13" hasCustomPrompt="1"/>
          </p:nvPr>
        </p:nvSpPr>
        <p:spPr>
          <a:xfrm>
            <a:off x="4491147" y="4275740"/>
            <a:ext cx="3205163" cy="352425"/>
          </a:xfrm>
          <a:prstGeom prst="rect">
            <a:avLst/>
          </a:prstGeom>
        </p:spPr>
        <p:txBody>
          <a:bodyPr anchor="ctr" anchorCtr="0"/>
          <a:lstStyle>
            <a:lvl1pPr algn="ctr">
              <a:defRPr b="0"/>
            </a:lvl1pPr>
          </a:lstStyle>
          <a:p>
            <a:pPr lvl="0"/>
            <a:r>
              <a:rPr lang="en-US" dirty="0"/>
              <a:t>Title</a:t>
            </a:r>
          </a:p>
        </p:txBody>
      </p:sp>
      <p:sp>
        <p:nvSpPr>
          <p:cNvPr id="20" name="Text Placeholder 19">
            <a:extLst>
              <a:ext uri="{FF2B5EF4-FFF2-40B4-BE49-F238E27FC236}">
                <a16:creationId xmlns:a16="http://schemas.microsoft.com/office/drawing/2014/main" id="{064A3DE7-B616-4CBF-97DA-7C18F5C5D2AD}"/>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25" name="TextBox 24">
            <a:extLst>
              <a:ext uri="{FF2B5EF4-FFF2-40B4-BE49-F238E27FC236}">
                <a16:creationId xmlns:a16="http://schemas.microsoft.com/office/drawing/2014/main" id="{6C4F994E-00B2-439C-906A-F737213806B9}"/>
              </a:ext>
            </a:extLst>
          </p:cNvPr>
          <p:cNvSpPr txBox="1"/>
          <p:nvPr/>
        </p:nvSpPr>
        <p:spPr>
          <a:xfrm>
            <a:off x="4491147" y="4653677"/>
            <a:ext cx="3205163" cy="276999"/>
          </a:xfrm>
          <a:prstGeom prst="rect">
            <a:avLst/>
          </a:prstGeom>
          <a:noFill/>
          <a:ln>
            <a:noFill/>
          </a:ln>
        </p:spPr>
        <p:txBody>
          <a:bodyPr wrap="square"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26" name="Text Placeholder 19">
            <a:extLst>
              <a:ext uri="{FF2B5EF4-FFF2-40B4-BE49-F238E27FC236}">
                <a16:creationId xmlns:a16="http://schemas.microsoft.com/office/drawing/2014/main" id="{34F8410D-14AB-4A12-91B4-08548E4B1DFA}"/>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27" name="Text Placeholder 19">
            <a:extLst>
              <a:ext uri="{FF2B5EF4-FFF2-40B4-BE49-F238E27FC236}">
                <a16:creationId xmlns:a16="http://schemas.microsoft.com/office/drawing/2014/main" id="{ED8270F7-F095-40A3-B934-CFF14B98FE2A}"/>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28" name="Text Placeholder 19">
            <a:extLst>
              <a:ext uri="{FF2B5EF4-FFF2-40B4-BE49-F238E27FC236}">
                <a16:creationId xmlns:a16="http://schemas.microsoft.com/office/drawing/2014/main" id="{6D3D53CF-0409-4D20-9FD0-9790A818CB3C}"/>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30" name="TextBox 29">
            <a:extLst>
              <a:ext uri="{FF2B5EF4-FFF2-40B4-BE49-F238E27FC236}">
                <a16:creationId xmlns:a16="http://schemas.microsoft.com/office/drawing/2014/main" id="{EF1E325B-E4C1-444C-BF04-40A73C6A4C90}"/>
              </a:ext>
            </a:extLst>
          </p:cNvPr>
          <p:cNvSpPr txBox="1"/>
          <p:nvPr/>
        </p:nvSpPr>
        <p:spPr>
          <a:xfrm>
            <a:off x="4591098"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32" name="TextBox 31">
            <a:extLst>
              <a:ext uri="{FF2B5EF4-FFF2-40B4-BE49-F238E27FC236}">
                <a16:creationId xmlns:a16="http://schemas.microsoft.com/office/drawing/2014/main" id="{CB99B28E-4930-4FC6-8D75-C56F25CD188E}"/>
              </a:ext>
            </a:extLst>
          </p:cNvPr>
          <p:cNvSpPr txBox="1"/>
          <p:nvPr/>
        </p:nvSpPr>
        <p:spPr>
          <a:xfrm>
            <a:off x="4591098"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34" name="Text Placeholder 33">
            <a:extLst>
              <a:ext uri="{FF2B5EF4-FFF2-40B4-BE49-F238E27FC236}">
                <a16:creationId xmlns:a16="http://schemas.microsoft.com/office/drawing/2014/main" id="{17D06FB9-D64B-4AD6-BDD3-7BCF2D5226D9}"/>
              </a:ext>
            </a:extLst>
          </p:cNvPr>
          <p:cNvSpPr>
            <a:spLocks noGrp="1"/>
          </p:cNvSpPr>
          <p:nvPr>
            <p:ph type="body" sz="quarter" idx="21" hasCustomPrompt="1"/>
          </p:nvPr>
        </p:nvSpPr>
        <p:spPr>
          <a:xfrm>
            <a:off x="4491147"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35" name="Text Placeholder 33">
            <a:extLst>
              <a:ext uri="{FF2B5EF4-FFF2-40B4-BE49-F238E27FC236}">
                <a16:creationId xmlns:a16="http://schemas.microsoft.com/office/drawing/2014/main" id="{386CCCA2-AA0A-44BE-8B06-D6256F678BE3}"/>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Tree>
    <p:extLst>
      <p:ext uri="{BB962C8B-B14F-4D97-AF65-F5344CB8AC3E}">
        <p14:creationId xmlns:p14="http://schemas.microsoft.com/office/powerpoint/2010/main" val="2896672196"/>
      </p:ext>
    </p:extLst>
  </p:cSld>
  <p:clrMapOvr>
    <a:masterClrMapping/>
  </p:clrMapOvr>
  <p:hf hdr="0" dt="0"/>
  <p:extLst>
    <p:ext uri="{DCECCB84-F9BA-43D5-87BE-67443E8EF086}">
      <p15:sldGuideLst xmlns:p15="http://schemas.microsoft.com/office/powerpoint/2012/main">
        <p15:guide id="1" orient="horz" pos="2472">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ntact_Tw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337055"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sp>
        <p:nvSpPr>
          <p:cNvPr id="11" name="Picture Placeholder 2"/>
          <p:cNvSpPr>
            <a:spLocks noGrp="1"/>
          </p:cNvSpPr>
          <p:nvPr>
            <p:ph type="pic" sz="quarter" idx="11"/>
          </p:nvPr>
        </p:nvSpPr>
        <p:spPr>
          <a:xfrm>
            <a:off x="6765782"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cxnSp>
        <p:nvCxnSpPr>
          <p:cNvPr id="40" name="Straight Connector 39">
            <a:extLst>
              <a:ext uri="{FF2B5EF4-FFF2-40B4-BE49-F238E27FC236}">
                <a16:creationId xmlns:a16="http://schemas.microsoft.com/office/drawing/2014/main" id="{938D3CA1-2ED3-4D82-9C35-4311C3AE988B}"/>
              </a:ext>
            </a:extLst>
          </p:cNvPr>
          <p:cNvCxnSpPr>
            <a:cxnSpLocks/>
          </p:cNvCxnSpPr>
          <p:nvPr/>
        </p:nvCxnSpPr>
        <p:spPr>
          <a:xfrm>
            <a:off x="3334392" y="4644263"/>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41" name="Text Placeholder 9">
            <a:extLst>
              <a:ext uri="{FF2B5EF4-FFF2-40B4-BE49-F238E27FC236}">
                <a16:creationId xmlns:a16="http://schemas.microsoft.com/office/drawing/2014/main" id="{5126E740-F8B6-4C37-B950-B42D11834AF3}"/>
              </a:ext>
            </a:extLst>
          </p:cNvPr>
          <p:cNvSpPr>
            <a:spLocks noGrp="1"/>
          </p:cNvSpPr>
          <p:nvPr>
            <p:ph type="body" sz="quarter" idx="12" hasCustomPrompt="1"/>
          </p:nvPr>
        </p:nvSpPr>
        <p:spPr>
          <a:xfrm>
            <a:off x="2783371" y="3933977"/>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42" name="Text Placeholder 11">
            <a:extLst>
              <a:ext uri="{FF2B5EF4-FFF2-40B4-BE49-F238E27FC236}">
                <a16:creationId xmlns:a16="http://schemas.microsoft.com/office/drawing/2014/main" id="{43AFB6DB-D4AC-45E1-9507-0F967CE63BB2}"/>
              </a:ext>
            </a:extLst>
          </p:cNvPr>
          <p:cNvSpPr>
            <a:spLocks noGrp="1"/>
          </p:cNvSpPr>
          <p:nvPr>
            <p:ph type="body" sz="quarter" idx="13" hasCustomPrompt="1"/>
          </p:nvPr>
        </p:nvSpPr>
        <p:spPr>
          <a:xfrm>
            <a:off x="2783371" y="4274987"/>
            <a:ext cx="3205163" cy="352425"/>
          </a:xfrm>
          <a:prstGeom prst="rect">
            <a:avLst/>
          </a:prstGeom>
        </p:spPr>
        <p:txBody>
          <a:bodyPr anchor="ctr" anchorCtr="0">
            <a:noAutofit/>
          </a:bodyPr>
          <a:lstStyle>
            <a:lvl1pPr algn="ctr">
              <a:defRPr b="0"/>
            </a:lvl1pPr>
          </a:lstStyle>
          <a:p>
            <a:pPr lvl="0"/>
            <a:r>
              <a:rPr lang="en-US" dirty="0"/>
              <a:t>Title</a:t>
            </a:r>
          </a:p>
        </p:txBody>
      </p:sp>
      <p:sp>
        <p:nvSpPr>
          <p:cNvPr id="43" name="Text Placeholder 19">
            <a:extLst>
              <a:ext uri="{FF2B5EF4-FFF2-40B4-BE49-F238E27FC236}">
                <a16:creationId xmlns:a16="http://schemas.microsoft.com/office/drawing/2014/main" id="{398A9695-1A84-4403-80D5-2ED63D635D53}"/>
              </a:ext>
            </a:extLst>
          </p:cNvPr>
          <p:cNvSpPr>
            <a:spLocks noGrp="1"/>
          </p:cNvSpPr>
          <p:nvPr>
            <p:ph type="body" sz="quarter" idx="15" hasCustomPrompt="1"/>
          </p:nvPr>
        </p:nvSpPr>
        <p:spPr>
          <a:xfrm>
            <a:off x="2783371" y="4905062"/>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4" name="TextBox 43">
            <a:extLst>
              <a:ext uri="{FF2B5EF4-FFF2-40B4-BE49-F238E27FC236}">
                <a16:creationId xmlns:a16="http://schemas.microsoft.com/office/drawing/2014/main" id="{FFB2488D-CC63-410C-998A-E31F09CCFDCB}"/>
              </a:ext>
            </a:extLst>
          </p:cNvPr>
          <p:cNvSpPr txBox="1"/>
          <p:nvPr/>
        </p:nvSpPr>
        <p:spPr>
          <a:xfrm>
            <a:off x="2783371" y="4652924"/>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45" name="Text Placeholder 19">
            <a:extLst>
              <a:ext uri="{FF2B5EF4-FFF2-40B4-BE49-F238E27FC236}">
                <a16:creationId xmlns:a16="http://schemas.microsoft.com/office/drawing/2014/main" id="{395CC99E-F63A-41D1-970F-55CE686887AF}"/>
              </a:ext>
            </a:extLst>
          </p:cNvPr>
          <p:cNvSpPr>
            <a:spLocks noGrp="1"/>
          </p:cNvSpPr>
          <p:nvPr>
            <p:ph type="body" sz="quarter" idx="17" hasCustomPrompt="1"/>
          </p:nvPr>
        </p:nvSpPr>
        <p:spPr>
          <a:xfrm>
            <a:off x="2783371" y="5133291"/>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6" name="Text Placeholder 19">
            <a:extLst>
              <a:ext uri="{FF2B5EF4-FFF2-40B4-BE49-F238E27FC236}">
                <a16:creationId xmlns:a16="http://schemas.microsoft.com/office/drawing/2014/main" id="{C959F9E4-7F27-4167-830A-BC86E0DB7C6C}"/>
              </a:ext>
            </a:extLst>
          </p:cNvPr>
          <p:cNvSpPr>
            <a:spLocks noGrp="1"/>
          </p:cNvSpPr>
          <p:nvPr>
            <p:ph type="body" sz="quarter" idx="18" hasCustomPrompt="1"/>
          </p:nvPr>
        </p:nvSpPr>
        <p:spPr>
          <a:xfrm>
            <a:off x="2783371" y="536152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47" name="Text Placeholder 19">
            <a:extLst>
              <a:ext uri="{FF2B5EF4-FFF2-40B4-BE49-F238E27FC236}">
                <a16:creationId xmlns:a16="http://schemas.microsoft.com/office/drawing/2014/main" id="{F9116A9C-E905-439F-A532-08178AB9BD74}"/>
              </a:ext>
            </a:extLst>
          </p:cNvPr>
          <p:cNvSpPr>
            <a:spLocks noGrp="1"/>
          </p:cNvSpPr>
          <p:nvPr>
            <p:ph type="body" sz="quarter" idx="19" hasCustomPrompt="1"/>
          </p:nvPr>
        </p:nvSpPr>
        <p:spPr>
          <a:xfrm>
            <a:off x="2783371" y="5589749"/>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48" name="TextBox 47">
            <a:extLst>
              <a:ext uri="{FF2B5EF4-FFF2-40B4-BE49-F238E27FC236}">
                <a16:creationId xmlns:a16="http://schemas.microsoft.com/office/drawing/2014/main" id="{39CF7FFD-50F9-4D27-9F67-FC9AF2CDEADA}"/>
              </a:ext>
            </a:extLst>
          </p:cNvPr>
          <p:cNvSpPr txBox="1"/>
          <p:nvPr/>
        </p:nvSpPr>
        <p:spPr>
          <a:xfrm>
            <a:off x="2876595" y="5817967"/>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49" name="TextBox 48">
            <a:extLst>
              <a:ext uri="{FF2B5EF4-FFF2-40B4-BE49-F238E27FC236}">
                <a16:creationId xmlns:a16="http://schemas.microsoft.com/office/drawing/2014/main" id="{402D497A-EA1A-4CAD-9403-A9DBC0248FFA}"/>
              </a:ext>
            </a:extLst>
          </p:cNvPr>
          <p:cNvSpPr txBox="1"/>
          <p:nvPr/>
        </p:nvSpPr>
        <p:spPr>
          <a:xfrm>
            <a:off x="2876595" y="606637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50" name="Text Placeholder 33">
            <a:extLst>
              <a:ext uri="{FF2B5EF4-FFF2-40B4-BE49-F238E27FC236}">
                <a16:creationId xmlns:a16="http://schemas.microsoft.com/office/drawing/2014/main" id="{D6E6E98F-4591-4BA8-A4D6-AD216E75585F}"/>
              </a:ext>
            </a:extLst>
          </p:cNvPr>
          <p:cNvSpPr>
            <a:spLocks noGrp="1"/>
          </p:cNvSpPr>
          <p:nvPr>
            <p:ph type="body" sz="quarter" idx="21" hasCustomPrompt="1"/>
          </p:nvPr>
        </p:nvSpPr>
        <p:spPr>
          <a:xfrm>
            <a:off x="2783371" y="6063497"/>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51" name="Text Placeholder 33">
            <a:extLst>
              <a:ext uri="{FF2B5EF4-FFF2-40B4-BE49-F238E27FC236}">
                <a16:creationId xmlns:a16="http://schemas.microsoft.com/office/drawing/2014/main" id="{F4C9B337-67E3-4CE6-8D60-2F1646C43C7F}"/>
              </a:ext>
            </a:extLst>
          </p:cNvPr>
          <p:cNvSpPr>
            <a:spLocks noGrp="1"/>
          </p:cNvSpPr>
          <p:nvPr>
            <p:ph type="body" sz="quarter" idx="22" hasCustomPrompt="1"/>
          </p:nvPr>
        </p:nvSpPr>
        <p:spPr>
          <a:xfrm>
            <a:off x="2783371" y="5827557"/>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cxnSp>
        <p:nvCxnSpPr>
          <p:cNvPr id="52" name="Straight Connector 51">
            <a:extLst>
              <a:ext uri="{FF2B5EF4-FFF2-40B4-BE49-F238E27FC236}">
                <a16:creationId xmlns:a16="http://schemas.microsoft.com/office/drawing/2014/main" id="{CD7086B8-AC35-4250-ABB6-D21558E681CE}"/>
              </a:ext>
            </a:extLst>
          </p:cNvPr>
          <p:cNvCxnSpPr>
            <a:cxnSpLocks/>
          </p:cNvCxnSpPr>
          <p:nvPr/>
        </p:nvCxnSpPr>
        <p:spPr>
          <a:xfrm>
            <a:off x="6763392"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3" name="Text Placeholder 9">
            <a:extLst>
              <a:ext uri="{FF2B5EF4-FFF2-40B4-BE49-F238E27FC236}">
                <a16:creationId xmlns:a16="http://schemas.microsoft.com/office/drawing/2014/main" id="{9433EBA1-0F4D-42E1-86CE-B5E2E94BDB8C}"/>
              </a:ext>
            </a:extLst>
          </p:cNvPr>
          <p:cNvSpPr>
            <a:spLocks noGrp="1"/>
          </p:cNvSpPr>
          <p:nvPr>
            <p:ph type="body" sz="quarter" idx="23" hasCustomPrompt="1"/>
          </p:nvPr>
        </p:nvSpPr>
        <p:spPr>
          <a:xfrm>
            <a:off x="6212371"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54" name="Text Placeholder 11">
            <a:extLst>
              <a:ext uri="{FF2B5EF4-FFF2-40B4-BE49-F238E27FC236}">
                <a16:creationId xmlns:a16="http://schemas.microsoft.com/office/drawing/2014/main" id="{32539D5C-6C6C-4389-9EA0-BB7C1D4C6CFD}"/>
              </a:ext>
            </a:extLst>
          </p:cNvPr>
          <p:cNvSpPr>
            <a:spLocks noGrp="1"/>
          </p:cNvSpPr>
          <p:nvPr>
            <p:ph type="body" sz="quarter" idx="24" hasCustomPrompt="1"/>
          </p:nvPr>
        </p:nvSpPr>
        <p:spPr>
          <a:xfrm>
            <a:off x="6212371" y="4275740"/>
            <a:ext cx="3205163" cy="352425"/>
          </a:xfrm>
          <a:prstGeom prst="rect">
            <a:avLst/>
          </a:prstGeom>
        </p:spPr>
        <p:txBody>
          <a:bodyPr anchor="ctr" anchorCtr="0">
            <a:noAutofit/>
          </a:bodyPr>
          <a:lstStyle>
            <a:lvl1pPr algn="ctr">
              <a:defRPr b="0"/>
            </a:lvl1pPr>
          </a:lstStyle>
          <a:p>
            <a:pPr lvl="0"/>
            <a:r>
              <a:rPr lang="en-US" dirty="0"/>
              <a:t>Title</a:t>
            </a:r>
          </a:p>
        </p:txBody>
      </p:sp>
      <p:sp>
        <p:nvSpPr>
          <p:cNvPr id="55" name="Text Placeholder 19">
            <a:extLst>
              <a:ext uri="{FF2B5EF4-FFF2-40B4-BE49-F238E27FC236}">
                <a16:creationId xmlns:a16="http://schemas.microsoft.com/office/drawing/2014/main" id="{431BE8C3-6BC4-4A62-9661-6F402501AF94}"/>
              </a:ext>
            </a:extLst>
          </p:cNvPr>
          <p:cNvSpPr>
            <a:spLocks noGrp="1"/>
          </p:cNvSpPr>
          <p:nvPr>
            <p:ph type="body" sz="quarter" idx="25" hasCustomPrompt="1"/>
          </p:nvPr>
        </p:nvSpPr>
        <p:spPr>
          <a:xfrm>
            <a:off x="6212371"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6" name="TextBox 55">
            <a:extLst>
              <a:ext uri="{FF2B5EF4-FFF2-40B4-BE49-F238E27FC236}">
                <a16:creationId xmlns:a16="http://schemas.microsoft.com/office/drawing/2014/main" id="{E856F307-5519-4224-B567-FE2AFDFA00DB}"/>
              </a:ext>
            </a:extLst>
          </p:cNvPr>
          <p:cNvSpPr txBox="1"/>
          <p:nvPr/>
        </p:nvSpPr>
        <p:spPr>
          <a:xfrm>
            <a:off x="6212371"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57" name="Text Placeholder 19">
            <a:extLst>
              <a:ext uri="{FF2B5EF4-FFF2-40B4-BE49-F238E27FC236}">
                <a16:creationId xmlns:a16="http://schemas.microsoft.com/office/drawing/2014/main" id="{C82D5DB0-55D4-4896-AF56-FE1D7D828712}"/>
              </a:ext>
            </a:extLst>
          </p:cNvPr>
          <p:cNvSpPr>
            <a:spLocks noGrp="1"/>
          </p:cNvSpPr>
          <p:nvPr>
            <p:ph type="body" sz="quarter" idx="26" hasCustomPrompt="1"/>
          </p:nvPr>
        </p:nvSpPr>
        <p:spPr>
          <a:xfrm>
            <a:off x="6212371"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8" name="Text Placeholder 19">
            <a:extLst>
              <a:ext uri="{FF2B5EF4-FFF2-40B4-BE49-F238E27FC236}">
                <a16:creationId xmlns:a16="http://schemas.microsoft.com/office/drawing/2014/main" id="{4C4C3070-2088-41BC-B8DD-A6F3CB91AE39}"/>
              </a:ext>
            </a:extLst>
          </p:cNvPr>
          <p:cNvSpPr>
            <a:spLocks noGrp="1"/>
          </p:cNvSpPr>
          <p:nvPr>
            <p:ph type="body" sz="quarter" idx="27" hasCustomPrompt="1"/>
          </p:nvPr>
        </p:nvSpPr>
        <p:spPr>
          <a:xfrm>
            <a:off x="6212371"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59" name="Text Placeholder 19">
            <a:extLst>
              <a:ext uri="{FF2B5EF4-FFF2-40B4-BE49-F238E27FC236}">
                <a16:creationId xmlns:a16="http://schemas.microsoft.com/office/drawing/2014/main" id="{A5A8F2AC-21D3-4E8E-AC56-62F73E7AA7E3}"/>
              </a:ext>
            </a:extLst>
          </p:cNvPr>
          <p:cNvSpPr>
            <a:spLocks noGrp="1"/>
          </p:cNvSpPr>
          <p:nvPr>
            <p:ph type="body" sz="quarter" idx="28" hasCustomPrompt="1"/>
          </p:nvPr>
        </p:nvSpPr>
        <p:spPr>
          <a:xfrm>
            <a:off x="6212371"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60" name="TextBox 59">
            <a:extLst>
              <a:ext uri="{FF2B5EF4-FFF2-40B4-BE49-F238E27FC236}">
                <a16:creationId xmlns:a16="http://schemas.microsoft.com/office/drawing/2014/main" id="{BD78B846-C197-4637-B6AF-6877FD28764C}"/>
              </a:ext>
            </a:extLst>
          </p:cNvPr>
          <p:cNvSpPr txBox="1"/>
          <p:nvPr/>
        </p:nvSpPr>
        <p:spPr>
          <a:xfrm>
            <a:off x="63055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61" name="TextBox 60">
            <a:extLst>
              <a:ext uri="{FF2B5EF4-FFF2-40B4-BE49-F238E27FC236}">
                <a16:creationId xmlns:a16="http://schemas.microsoft.com/office/drawing/2014/main" id="{2F78454E-6596-4254-88B3-3E9530FF0EBD}"/>
              </a:ext>
            </a:extLst>
          </p:cNvPr>
          <p:cNvSpPr txBox="1"/>
          <p:nvPr/>
        </p:nvSpPr>
        <p:spPr>
          <a:xfrm>
            <a:off x="6305595" y="6067123"/>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62" name="Text Placeholder 33">
            <a:extLst>
              <a:ext uri="{FF2B5EF4-FFF2-40B4-BE49-F238E27FC236}">
                <a16:creationId xmlns:a16="http://schemas.microsoft.com/office/drawing/2014/main" id="{229813D8-8961-4C58-B7D5-5711EEB61E58}"/>
              </a:ext>
            </a:extLst>
          </p:cNvPr>
          <p:cNvSpPr>
            <a:spLocks noGrp="1"/>
          </p:cNvSpPr>
          <p:nvPr>
            <p:ph type="body" sz="quarter" idx="29" hasCustomPrompt="1"/>
          </p:nvPr>
        </p:nvSpPr>
        <p:spPr>
          <a:xfrm>
            <a:off x="6212371"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63" name="Text Placeholder 33">
            <a:extLst>
              <a:ext uri="{FF2B5EF4-FFF2-40B4-BE49-F238E27FC236}">
                <a16:creationId xmlns:a16="http://schemas.microsoft.com/office/drawing/2014/main" id="{033D91B0-27F5-4A25-BE66-FE8A38F0D373}"/>
              </a:ext>
            </a:extLst>
          </p:cNvPr>
          <p:cNvSpPr>
            <a:spLocks noGrp="1"/>
          </p:cNvSpPr>
          <p:nvPr>
            <p:ph type="body" sz="quarter" idx="30" hasCustomPrompt="1"/>
          </p:nvPr>
        </p:nvSpPr>
        <p:spPr>
          <a:xfrm>
            <a:off x="6212371"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Tree>
    <p:extLst>
      <p:ext uri="{BB962C8B-B14F-4D97-AF65-F5344CB8AC3E}">
        <p14:creationId xmlns:p14="http://schemas.microsoft.com/office/powerpoint/2010/main" val="2613037000"/>
      </p:ext>
    </p:extLst>
  </p:cSld>
  <p:clrMapOvr>
    <a:masterClrMapping/>
  </p:clrMapOvr>
  <p:hf hdr="0" dt="0"/>
  <p:extLst>
    <p:ext uri="{DCECCB84-F9BA-43D5-87BE-67443E8EF086}">
      <p15:sldGuideLst xmlns:p15="http://schemas.microsoft.com/office/powerpoint/2012/main">
        <p15:guide id="1" orient="horz" pos="2472">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tact_Thr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49616"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sp>
        <p:nvSpPr>
          <p:cNvPr id="11" name="Picture Placeholder 2"/>
          <p:cNvSpPr>
            <a:spLocks noGrp="1"/>
          </p:cNvSpPr>
          <p:nvPr>
            <p:ph type="pic" sz="quarter" idx="11"/>
          </p:nvPr>
        </p:nvSpPr>
        <p:spPr>
          <a:xfrm>
            <a:off x="8473106"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7" name="Picture Placeholder 2"/>
          <p:cNvSpPr>
            <a:spLocks noGrp="1"/>
          </p:cNvSpPr>
          <p:nvPr>
            <p:ph type="pic" sz="quarter" idx="12"/>
          </p:nvPr>
        </p:nvSpPr>
        <p:spPr>
          <a:xfrm>
            <a:off x="1651159"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cxnSp>
        <p:nvCxnSpPr>
          <p:cNvPr id="57" name="Straight Connector 56">
            <a:extLst>
              <a:ext uri="{FF2B5EF4-FFF2-40B4-BE49-F238E27FC236}">
                <a16:creationId xmlns:a16="http://schemas.microsoft.com/office/drawing/2014/main" id="{0CC3F02A-3E49-4B61-BFD1-F2EE57468965}"/>
              </a:ext>
            </a:extLst>
          </p:cNvPr>
          <p:cNvCxnSpPr>
            <a:cxnSpLocks/>
          </p:cNvCxnSpPr>
          <p:nvPr/>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8" name="Text Placeholder 9">
            <a:extLst>
              <a:ext uri="{FF2B5EF4-FFF2-40B4-BE49-F238E27FC236}">
                <a16:creationId xmlns:a16="http://schemas.microsoft.com/office/drawing/2014/main" id="{62FFDF85-43EB-47EB-AE7C-0D437920E463}"/>
              </a:ext>
            </a:extLst>
          </p:cNvPr>
          <p:cNvSpPr>
            <a:spLocks noGrp="1"/>
          </p:cNvSpPr>
          <p:nvPr>
            <p:ph type="body" sz="quarter" idx="13"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59" name="Text Placeholder 11">
            <a:extLst>
              <a:ext uri="{FF2B5EF4-FFF2-40B4-BE49-F238E27FC236}">
                <a16:creationId xmlns:a16="http://schemas.microsoft.com/office/drawing/2014/main" id="{48BD974A-6F4A-46B1-847D-BF48C5C0EA32}"/>
              </a:ext>
            </a:extLst>
          </p:cNvPr>
          <p:cNvSpPr>
            <a:spLocks noGrp="1"/>
          </p:cNvSpPr>
          <p:nvPr>
            <p:ph type="body" sz="quarter" idx="14" hasCustomPrompt="1"/>
          </p:nvPr>
        </p:nvSpPr>
        <p:spPr>
          <a:xfrm>
            <a:off x="4491147" y="4275740"/>
            <a:ext cx="3205163" cy="352425"/>
          </a:xfrm>
          <a:prstGeom prst="rect">
            <a:avLst/>
          </a:prstGeom>
        </p:spPr>
        <p:txBody>
          <a:bodyPr anchor="ctr" anchorCtr="0">
            <a:noAutofit/>
          </a:bodyPr>
          <a:lstStyle>
            <a:lvl1pPr algn="ctr">
              <a:defRPr b="0"/>
            </a:lvl1pPr>
          </a:lstStyle>
          <a:p>
            <a:pPr lvl="0"/>
            <a:r>
              <a:rPr lang="en-US" dirty="0"/>
              <a:t>Title</a:t>
            </a:r>
          </a:p>
        </p:txBody>
      </p:sp>
      <p:sp>
        <p:nvSpPr>
          <p:cNvPr id="60" name="Text Placeholder 19">
            <a:extLst>
              <a:ext uri="{FF2B5EF4-FFF2-40B4-BE49-F238E27FC236}">
                <a16:creationId xmlns:a16="http://schemas.microsoft.com/office/drawing/2014/main" id="{B3F7E4C7-F303-439C-BE3D-F6C37D888E0B}"/>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1" name="TextBox 60">
            <a:extLst>
              <a:ext uri="{FF2B5EF4-FFF2-40B4-BE49-F238E27FC236}">
                <a16:creationId xmlns:a16="http://schemas.microsoft.com/office/drawing/2014/main" id="{C7C00692-2E9F-4D4D-9033-1CD81A338E6F}"/>
              </a:ext>
            </a:extLst>
          </p:cNvPr>
          <p:cNvSpPr txBox="1"/>
          <p:nvPr/>
        </p:nvSpPr>
        <p:spPr>
          <a:xfrm>
            <a:off x="4491147"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62" name="Text Placeholder 19">
            <a:extLst>
              <a:ext uri="{FF2B5EF4-FFF2-40B4-BE49-F238E27FC236}">
                <a16:creationId xmlns:a16="http://schemas.microsoft.com/office/drawing/2014/main" id="{373CDDD5-5C5F-4BE1-9C5F-85C172B713C2}"/>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3" name="Text Placeholder 19">
            <a:extLst>
              <a:ext uri="{FF2B5EF4-FFF2-40B4-BE49-F238E27FC236}">
                <a16:creationId xmlns:a16="http://schemas.microsoft.com/office/drawing/2014/main" id="{BBEA06FC-2C97-4656-BC49-B2B0C88446F9}"/>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64" name="Text Placeholder 19">
            <a:extLst>
              <a:ext uri="{FF2B5EF4-FFF2-40B4-BE49-F238E27FC236}">
                <a16:creationId xmlns:a16="http://schemas.microsoft.com/office/drawing/2014/main" id="{12853A73-60B0-453F-97F5-BCF7E4FAC83F}"/>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65" name="TextBox 64">
            <a:extLst>
              <a:ext uri="{FF2B5EF4-FFF2-40B4-BE49-F238E27FC236}">
                <a16:creationId xmlns:a16="http://schemas.microsoft.com/office/drawing/2014/main" id="{322720F8-8A3D-4BCA-ACD8-2D2B596DC1C2}"/>
              </a:ext>
            </a:extLst>
          </p:cNvPr>
          <p:cNvSpPr txBox="1"/>
          <p:nvPr/>
        </p:nvSpPr>
        <p:spPr>
          <a:xfrm>
            <a:off x="45910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66" name="TextBox 65">
            <a:extLst>
              <a:ext uri="{FF2B5EF4-FFF2-40B4-BE49-F238E27FC236}">
                <a16:creationId xmlns:a16="http://schemas.microsoft.com/office/drawing/2014/main" id="{ED87DA37-E668-49C9-82EC-9522A0AB60F6}"/>
              </a:ext>
            </a:extLst>
          </p:cNvPr>
          <p:cNvSpPr txBox="1"/>
          <p:nvPr/>
        </p:nvSpPr>
        <p:spPr>
          <a:xfrm>
            <a:off x="4591095"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67" name="Text Placeholder 33">
            <a:extLst>
              <a:ext uri="{FF2B5EF4-FFF2-40B4-BE49-F238E27FC236}">
                <a16:creationId xmlns:a16="http://schemas.microsoft.com/office/drawing/2014/main" id="{4CE1AF1F-528F-48EB-BE29-F31C465C844D}"/>
              </a:ext>
            </a:extLst>
          </p:cNvPr>
          <p:cNvSpPr>
            <a:spLocks noGrp="1"/>
          </p:cNvSpPr>
          <p:nvPr>
            <p:ph type="body" sz="quarter" idx="21" hasCustomPrompt="1"/>
          </p:nvPr>
        </p:nvSpPr>
        <p:spPr>
          <a:xfrm>
            <a:off x="4491147"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68" name="Text Placeholder 33">
            <a:extLst>
              <a:ext uri="{FF2B5EF4-FFF2-40B4-BE49-F238E27FC236}">
                <a16:creationId xmlns:a16="http://schemas.microsoft.com/office/drawing/2014/main" id="{613F458C-2863-469F-906B-D57D1748E2A5}"/>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cxnSp>
        <p:nvCxnSpPr>
          <p:cNvPr id="69" name="Straight Connector 68">
            <a:extLst>
              <a:ext uri="{FF2B5EF4-FFF2-40B4-BE49-F238E27FC236}">
                <a16:creationId xmlns:a16="http://schemas.microsoft.com/office/drawing/2014/main" id="{A1884BF1-27AC-419C-9DC9-B888BF4AEBB5}"/>
              </a:ext>
            </a:extLst>
          </p:cNvPr>
          <p:cNvCxnSpPr>
            <a:cxnSpLocks/>
          </p:cNvCxnSpPr>
          <p:nvPr/>
        </p:nvCxnSpPr>
        <p:spPr>
          <a:xfrm>
            <a:off x="8473694"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70" name="Text Placeholder 9">
            <a:extLst>
              <a:ext uri="{FF2B5EF4-FFF2-40B4-BE49-F238E27FC236}">
                <a16:creationId xmlns:a16="http://schemas.microsoft.com/office/drawing/2014/main" id="{A6BC742A-2D26-4EFB-B91B-3404486462CD}"/>
              </a:ext>
            </a:extLst>
          </p:cNvPr>
          <p:cNvSpPr>
            <a:spLocks noGrp="1"/>
          </p:cNvSpPr>
          <p:nvPr>
            <p:ph type="body" sz="quarter" idx="23" hasCustomPrompt="1"/>
          </p:nvPr>
        </p:nvSpPr>
        <p:spPr>
          <a:xfrm>
            <a:off x="7922673"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71" name="Text Placeholder 11">
            <a:extLst>
              <a:ext uri="{FF2B5EF4-FFF2-40B4-BE49-F238E27FC236}">
                <a16:creationId xmlns:a16="http://schemas.microsoft.com/office/drawing/2014/main" id="{8B901639-9CC6-4294-8978-F84803E8FD37}"/>
              </a:ext>
            </a:extLst>
          </p:cNvPr>
          <p:cNvSpPr>
            <a:spLocks noGrp="1"/>
          </p:cNvSpPr>
          <p:nvPr>
            <p:ph type="body" sz="quarter" idx="24" hasCustomPrompt="1"/>
          </p:nvPr>
        </p:nvSpPr>
        <p:spPr>
          <a:xfrm>
            <a:off x="7922673" y="4275740"/>
            <a:ext cx="3205163" cy="352425"/>
          </a:xfrm>
          <a:prstGeom prst="rect">
            <a:avLst/>
          </a:prstGeom>
        </p:spPr>
        <p:txBody>
          <a:bodyPr anchor="ctr" anchorCtr="0">
            <a:noAutofit/>
          </a:bodyPr>
          <a:lstStyle>
            <a:lvl1pPr algn="ctr">
              <a:defRPr b="0"/>
            </a:lvl1pPr>
          </a:lstStyle>
          <a:p>
            <a:pPr lvl="0"/>
            <a:r>
              <a:rPr lang="en-US" dirty="0"/>
              <a:t>Title</a:t>
            </a:r>
          </a:p>
        </p:txBody>
      </p:sp>
      <p:sp>
        <p:nvSpPr>
          <p:cNvPr id="72" name="Text Placeholder 19">
            <a:extLst>
              <a:ext uri="{FF2B5EF4-FFF2-40B4-BE49-F238E27FC236}">
                <a16:creationId xmlns:a16="http://schemas.microsoft.com/office/drawing/2014/main" id="{EA947E6B-CCF5-4041-8AF8-A77292F6182B}"/>
              </a:ext>
            </a:extLst>
          </p:cNvPr>
          <p:cNvSpPr>
            <a:spLocks noGrp="1"/>
          </p:cNvSpPr>
          <p:nvPr>
            <p:ph type="body" sz="quarter" idx="25" hasCustomPrompt="1"/>
          </p:nvPr>
        </p:nvSpPr>
        <p:spPr>
          <a:xfrm>
            <a:off x="7922673"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73" name="TextBox 72">
            <a:extLst>
              <a:ext uri="{FF2B5EF4-FFF2-40B4-BE49-F238E27FC236}">
                <a16:creationId xmlns:a16="http://schemas.microsoft.com/office/drawing/2014/main" id="{D7BB6D16-8F75-4618-92B9-27BEC730E661}"/>
              </a:ext>
            </a:extLst>
          </p:cNvPr>
          <p:cNvSpPr txBox="1"/>
          <p:nvPr/>
        </p:nvSpPr>
        <p:spPr>
          <a:xfrm>
            <a:off x="7922673"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74" name="Text Placeholder 19">
            <a:extLst>
              <a:ext uri="{FF2B5EF4-FFF2-40B4-BE49-F238E27FC236}">
                <a16:creationId xmlns:a16="http://schemas.microsoft.com/office/drawing/2014/main" id="{4AAC5E20-0D34-43D2-A8A7-A15A98F635B5}"/>
              </a:ext>
            </a:extLst>
          </p:cNvPr>
          <p:cNvSpPr>
            <a:spLocks noGrp="1"/>
          </p:cNvSpPr>
          <p:nvPr>
            <p:ph type="body" sz="quarter" idx="26" hasCustomPrompt="1"/>
          </p:nvPr>
        </p:nvSpPr>
        <p:spPr>
          <a:xfrm>
            <a:off x="7922673"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75" name="Text Placeholder 19">
            <a:extLst>
              <a:ext uri="{FF2B5EF4-FFF2-40B4-BE49-F238E27FC236}">
                <a16:creationId xmlns:a16="http://schemas.microsoft.com/office/drawing/2014/main" id="{E6B588A3-0CFD-4551-9BA0-E28F37FA186E}"/>
              </a:ext>
            </a:extLst>
          </p:cNvPr>
          <p:cNvSpPr>
            <a:spLocks noGrp="1"/>
          </p:cNvSpPr>
          <p:nvPr>
            <p:ph type="body" sz="quarter" idx="27" hasCustomPrompt="1"/>
          </p:nvPr>
        </p:nvSpPr>
        <p:spPr>
          <a:xfrm>
            <a:off x="7922673"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76" name="Text Placeholder 19">
            <a:extLst>
              <a:ext uri="{FF2B5EF4-FFF2-40B4-BE49-F238E27FC236}">
                <a16:creationId xmlns:a16="http://schemas.microsoft.com/office/drawing/2014/main" id="{FA8165B6-EF7A-4BD6-AD45-4430E445FD15}"/>
              </a:ext>
            </a:extLst>
          </p:cNvPr>
          <p:cNvSpPr>
            <a:spLocks noGrp="1"/>
          </p:cNvSpPr>
          <p:nvPr>
            <p:ph type="body" sz="quarter" idx="28" hasCustomPrompt="1"/>
          </p:nvPr>
        </p:nvSpPr>
        <p:spPr>
          <a:xfrm>
            <a:off x="7922673"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77" name="TextBox 76">
            <a:extLst>
              <a:ext uri="{FF2B5EF4-FFF2-40B4-BE49-F238E27FC236}">
                <a16:creationId xmlns:a16="http://schemas.microsoft.com/office/drawing/2014/main" id="{F8DA4288-6B17-49DE-98E6-D52753233C5A}"/>
              </a:ext>
            </a:extLst>
          </p:cNvPr>
          <p:cNvSpPr txBox="1"/>
          <p:nvPr/>
        </p:nvSpPr>
        <p:spPr>
          <a:xfrm>
            <a:off x="8022621"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78" name="TextBox 77">
            <a:extLst>
              <a:ext uri="{FF2B5EF4-FFF2-40B4-BE49-F238E27FC236}">
                <a16:creationId xmlns:a16="http://schemas.microsoft.com/office/drawing/2014/main" id="{FA88D651-7A1E-4322-9BB8-967659DE0717}"/>
              </a:ext>
            </a:extLst>
          </p:cNvPr>
          <p:cNvSpPr txBox="1"/>
          <p:nvPr/>
        </p:nvSpPr>
        <p:spPr>
          <a:xfrm>
            <a:off x="8022621"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79" name="Text Placeholder 33">
            <a:extLst>
              <a:ext uri="{FF2B5EF4-FFF2-40B4-BE49-F238E27FC236}">
                <a16:creationId xmlns:a16="http://schemas.microsoft.com/office/drawing/2014/main" id="{7378FDA2-F8C6-4022-B7E5-E7E11BD9EBD7}"/>
              </a:ext>
            </a:extLst>
          </p:cNvPr>
          <p:cNvSpPr>
            <a:spLocks noGrp="1"/>
          </p:cNvSpPr>
          <p:nvPr>
            <p:ph type="body" sz="quarter" idx="29" hasCustomPrompt="1"/>
          </p:nvPr>
        </p:nvSpPr>
        <p:spPr>
          <a:xfrm>
            <a:off x="7922673"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80" name="Text Placeholder 33">
            <a:extLst>
              <a:ext uri="{FF2B5EF4-FFF2-40B4-BE49-F238E27FC236}">
                <a16:creationId xmlns:a16="http://schemas.microsoft.com/office/drawing/2014/main" id="{E2152BBC-541B-4FDF-A576-58498CF1AC4F}"/>
              </a:ext>
            </a:extLst>
          </p:cNvPr>
          <p:cNvSpPr>
            <a:spLocks noGrp="1"/>
          </p:cNvSpPr>
          <p:nvPr>
            <p:ph type="body" sz="quarter" idx="30" hasCustomPrompt="1"/>
          </p:nvPr>
        </p:nvSpPr>
        <p:spPr>
          <a:xfrm>
            <a:off x="7922673"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cxnSp>
        <p:nvCxnSpPr>
          <p:cNvPr id="81" name="Straight Connector 80">
            <a:extLst>
              <a:ext uri="{FF2B5EF4-FFF2-40B4-BE49-F238E27FC236}">
                <a16:creationId xmlns:a16="http://schemas.microsoft.com/office/drawing/2014/main" id="{A96552A8-865F-4B3F-83C0-7FD81AC8642B}"/>
              </a:ext>
            </a:extLst>
          </p:cNvPr>
          <p:cNvCxnSpPr>
            <a:cxnSpLocks/>
          </p:cNvCxnSpPr>
          <p:nvPr/>
        </p:nvCxnSpPr>
        <p:spPr>
          <a:xfrm>
            <a:off x="1648805" y="4647361"/>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82" name="Text Placeholder 9">
            <a:extLst>
              <a:ext uri="{FF2B5EF4-FFF2-40B4-BE49-F238E27FC236}">
                <a16:creationId xmlns:a16="http://schemas.microsoft.com/office/drawing/2014/main" id="{11101083-30A4-44EF-B239-174C51067287}"/>
              </a:ext>
            </a:extLst>
          </p:cNvPr>
          <p:cNvSpPr>
            <a:spLocks noGrp="1"/>
          </p:cNvSpPr>
          <p:nvPr>
            <p:ph type="body" sz="quarter" idx="31" hasCustomPrompt="1"/>
          </p:nvPr>
        </p:nvSpPr>
        <p:spPr>
          <a:xfrm>
            <a:off x="1097784" y="3937075"/>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83" name="Text Placeholder 11">
            <a:extLst>
              <a:ext uri="{FF2B5EF4-FFF2-40B4-BE49-F238E27FC236}">
                <a16:creationId xmlns:a16="http://schemas.microsoft.com/office/drawing/2014/main" id="{BF58C4DE-1E42-462F-85D7-ADD632F925F9}"/>
              </a:ext>
            </a:extLst>
          </p:cNvPr>
          <p:cNvSpPr>
            <a:spLocks noGrp="1"/>
          </p:cNvSpPr>
          <p:nvPr>
            <p:ph type="body" sz="quarter" idx="32" hasCustomPrompt="1"/>
          </p:nvPr>
        </p:nvSpPr>
        <p:spPr>
          <a:xfrm>
            <a:off x="1097784" y="4278085"/>
            <a:ext cx="3205163" cy="352425"/>
          </a:xfrm>
          <a:prstGeom prst="rect">
            <a:avLst/>
          </a:prstGeom>
        </p:spPr>
        <p:txBody>
          <a:bodyPr anchor="ctr" anchorCtr="0">
            <a:noAutofit/>
          </a:bodyPr>
          <a:lstStyle>
            <a:lvl1pPr algn="ctr">
              <a:defRPr b="0"/>
            </a:lvl1pPr>
          </a:lstStyle>
          <a:p>
            <a:pPr lvl="0"/>
            <a:r>
              <a:rPr lang="en-US" dirty="0"/>
              <a:t>Title</a:t>
            </a:r>
          </a:p>
        </p:txBody>
      </p:sp>
      <p:sp>
        <p:nvSpPr>
          <p:cNvPr id="84" name="Text Placeholder 19">
            <a:extLst>
              <a:ext uri="{FF2B5EF4-FFF2-40B4-BE49-F238E27FC236}">
                <a16:creationId xmlns:a16="http://schemas.microsoft.com/office/drawing/2014/main" id="{6F31864D-45E0-497F-9E6E-8BC2473A1551}"/>
              </a:ext>
            </a:extLst>
          </p:cNvPr>
          <p:cNvSpPr>
            <a:spLocks noGrp="1"/>
          </p:cNvSpPr>
          <p:nvPr>
            <p:ph type="body" sz="quarter" idx="33" hasCustomPrompt="1"/>
          </p:nvPr>
        </p:nvSpPr>
        <p:spPr>
          <a:xfrm>
            <a:off x="1097784" y="490816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85" name="TextBox 84">
            <a:extLst>
              <a:ext uri="{FF2B5EF4-FFF2-40B4-BE49-F238E27FC236}">
                <a16:creationId xmlns:a16="http://schemas.microsoft.com/office/drawing/2014/main" id="{4DE68874-B952-4365-A12A-6FE3075ED9CB}"/>
              </a:ext>
            </a:extLst>
          </p:cNvPr>
          <p:cNvSpPr txBox="1"/>
          <p:nvPr/>
        </p:nvSpPr>
        <p:spPr>
          <a:xfrm>
            <a:off x="1097784" y="4656022"/>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86" name="Text Placeholder 19">
            <a:extLst>
              <a:ext uri="{FF2B5EF4-FFF2-40B4-BE49-F238E27FC236}">
                <a16:creationId xmlns:a16="http://schemas.microsoft.com/office/drawing/2014/main" id="{3BD77743-9E18-4CA1-A8F6-327BD022392F}"/>
              </a:ext>
            </a:extLst>
          </p:cNvPr>
          <p:cNvSpPr>
            <a:spLocks noGrp="1"/>
          </p:cNvSpPr>
          <p:nvPr>
            <p:ph type="body" sz="quarter" idx="34" hasCustomPrompt="1"/>
          </p:nvPr>
        </p:nvSpPr>
        <p:spPr>
          <a:xfrm>
            <a:off x="1097784" y="5136389"/>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87" name="Text Placeholder 19">
            <a:extLst>
              <a:ext uri="{FF2B5EF4-FFF2-40B4-BE49-F238E27FC236}">
                <a16:creationId xmlns:a16="http://schemas.microsoft.com/office/drawing/2014/main" id="{6C27F0CE-BFF5-4618-8752-A0597A11DE9B}"/>
              </a:ext>
            </a:extLst>
          </p:cNvPr>
          <p:cNvSpPr>
            <a:spLocks noGrp="1"/>
          </p:cNvSpPr>
          <p:nvPr>
            <p:ph type="body" sz="quarter" idx="35" hasCustomPrompt="1"/>
          </p:nvPr>
        </p:nvSpPr>
        <p:spPr>
          <a:xfrm>
            <a:off x="1097784" y="5364618"/>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88" name="Text Placeholder 19">
            <a:extLst>
              <a:ext uri="{FF2B5EF4-FFF2-40B4-BE49-F238E27FC236}">
                <a16:creationId xmlns:a16="http://schemas.microsoft.com/office/drawing/2014/main" id="{9E791425-2334-4E6E-A1E9-4ECE91332C82}"/>
              </a:ext>
            </a:extLst>
          </p:cNvPr>
          <p:cNvSpPr>
            <a:spLocks noGrp="1"/>
          </p:cNvSpPr>
          <p:nvPr>
            <p:ph type="body" sz="quarter" idx="36" hasCustomPrompt="1"/>
          </p:nvPr>
        </p:nvSpPr>
        <p:spPr>
          <a:xfrm>
            <a:off x="1097784" y="5592847"/>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89" name="TextBox 88">
            <a:extLst>
              <a:ext uri="{FF2B5EF4-FFF2-40B4-BE49-F238E27FC236}">
                <a16:creationId xmlns:a16="http://schemas.microsoft.com/office/drawing/2014/main" id="{43E63EF9-647C-43F1-9196-C1FECC4EBB8F}"/>
              </a:ext>
            </a:extLst>
          </p:cNvPr>
          <p:cNvSpPr txBox="1"/>
          <p:nvPr/>
        </p:nvSpPr>
        <p:spPr>
          <a:xfrm>
            <a:off x="1197732" y="5821065"/>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90" name="TextBox 89">
            <a:extLst>
              <a:ext uri="{FF2B5EF4-FFF2-40B4-BE49-F238E27FC236}">
                <a16:creationId xmlns:a16="http://schemas.microsoft.com/office/drawing/2014/main" id="{3941693B-49B8-49C7-A318-B8822DA5CE4C}"/>
              </a:ext>
            </a:extLst>
          </p:cNvPr>
          <p:cNvSpPr txBox="1"/>
          <p:nvPr/>
        </p:nvSpPr>
        <p:spPr>
          <a:xfrm>
            <a:off x="1197732" y="6062744"/>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91" name="Text Placeholder 33">
            <a:extLst>
              <a:ext uri="{FF2B5EF4-FFF2-40B4-BE49-F238E27FC236}">
                <a16:creationId xmlns:a16="http://schemas.microsoft.com/office/drawing/2014/main" id="{2FAC7BFC-C70A-44ED-A8BD-838940C5690C}"/>
              </a:ext>
            </a:extLst>
          </p:cNvPr>
          <p:cNvSpPr>
            <a:spLocks noGrp="1"/>
          </p:cNvSpPr>
          <p:nvPr>
            <p:ph type="body" sz="quarter" idx="37" hasCustomPrompt="1"/>
          </p:nvPr>
        </p:nvSpPr>
        <p:spPr>
          <a:xfrm>
            <a:off x="1097784" y="6066595"/>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92" name="Text Placeholder 33">
            <a:extLst>
              <a:ext uri="{FF2B5EF4-FFF2-40B4-BE49-F238E27FC236}">
                <a16:creationId xmlns:a16="http://schemas.microsoft.com/office/drawing/2014/main" id="{21582458-30C9-4F27-B86C-0C9947DF6E2F}"/>
              </a:ext>
            </a:extLst>
          </p:cNvPr>
          <p:cNvSpPr>
            <a:spLocks noGrp="1"/>
          </p:cNvSpPr>
          <p:nvPr>
            <p:ph type="body" sz="quarter" idx="38" hasCustomPrompt="1"/>
          </p:nvPr>
        </p:nvSpPr>
        <p:spPr>
          <a:xfrm>
            <a:off x="1097784" y="5830655"/>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Tree>
    <p:extLst>
      <p:ext uri="{BB962C8B-B14F-4D97-AF65-F5344CB8AC3E}">
        <p14:creationId xmlns:p14="http://schemas.microsoft.com/office/powerpoint/2010/main" val="3777780496"/>
      </p:ext>
    </p:extLst>
  </p:cSld>
  <p:clrMapOvr>
    <a:masterClrMapping/>
  </p:clrMapOvr>
  <p:hf hdr="0" dt="0"/>
  <p:extLst>
    <p:ext uri="{DCECCB84-F9BA-43D5-87BE-67443E8EF086}">
      <p15:sldGuideLst xmlns:p15="http://schemas.microsoft.com/office/powerpoint/2012/main">
        <p15:guide id="1" orient="horz" pos="2472">
          <p15:clr>
            <a:srgbClr val="FBAE40"/>
          </p15:clr>
        </p15:guide>
        <p15:guide id="2" pos="600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tact_Fou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601270"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sp>
        <p:nvSpPr>
          <p:cNvPr id="11" name="Picture Placeholder 2"/>
          <p:cNvSpPr>
            <a:spLocks noGrp="1"/>
          </p:cNvSpPr>
          <p:nvPr>
            <p:ph type="pic" sz="quarter" idx="11"/>
          </p:nvPr>
        </p:nvSpPr>
        <p:spPr>
          <a:xfrm>
            <a:off x="9620135"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7" name="Picture Placeholder 2"/>
          <p:cNvSpPr>
            <a:spLocks noGrp="1"/>
          </p:cNvSpPr>
          <p:nvPr>
            <p:ph type="pic" sz="quarter" idx="12"/>
          </p:nvPr>
        </p:nvSpPr>
        <p:spPr>
          <a:xfrm>
            <a:off x="3498903"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8" name="Picture Placeholder 2"/>
          <p:cNvSpPr>
            <a:spLocks noGrp="1"/>
          </p:cNvSpPr>
          <p:nvPr>
            <p:ph type="pic" sz="quarter" idx="13"/>
          </p:nvPr>
        </p:nvSpPr>
        <p:spPr>
          <a:xfrm>
            <a:off x="453798"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cxnSp>
        <p:nvCxnSpPr>
          <p:cNvPr id="26" name="Straight Connector 25">
            <a:extLst>
              <a:ext uri="{FF2B5EF4-FFF2-40B4-BE49-F238E27FC236}">
                <a16:creationId xmlns:a16="http://schemas.microsoft.com/office/drawing/2014/main" id="{9146D21A-53EF-43B9-87AE-35321853371F}"/>
              </a:ext>
            </a:extLst>
          </p:cNvPr>
          <p:cNvCxnSpPr>
            <a:cxnSpLocks/>
          </p:cNvCxnSpPr>
          <p:nvPr/>
        </p:nvCxnSpPr>
        <p:spPr>
          <a:xfrm>
            <a:off x="458183"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7" name="Text Placeholder 9">
            <a:extLst>
              <a:ext uri="{FF2B5EF4-FFF2-40B4-BE49-F238E27FC236}">
                <a16:creationId xmlns:a16="http://schemas.microsoft.com/office/drawing/2014/main" id="{3973BBFA-4A81-40D8-9FC7-E189D1A88562}"/>
              </a:ext>
            </a:extLst>
          </p:cNvPr>
          <p:cNvSpPr>
            <a:spLocks noGrp="1"/>
          </p:cNvSpPr>
          <p:nvPr>
            <p:ph type="body" sz="quarter" idx="14" hasCustomPrompt="1"/>
          </p:nvPr>
        </p:nvSpPr>
        <p:spPr>
          <a:xfrm>
            <a:off x="138143"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28" name="Text Placeholder 11">
            <a:extLst>
              <a:ext uri="{FF2B5EF4-FFF2-40B4-BE49-F238E27FC236}">
                <a16:creationId xmlns:a16="http://schemas.microsoft.com/office/drawing/2014/main" id="{9B2F7A77-8C51-4B2C-B28D-0EC3009E219D}"/>
              </a:ext>
            </a:extLst>
          </p:cNvPr>
          <p:cNvSpPr>
            <a:spLocks noGrp="1"/>
          </p:cNvSpPr>
          <p:nvPr>
            <p:ph type="body" sz="quarter" idx="15" hasCustomPrompt="1"/>
          </p:nvPr>
        </p:nvSpPr>
        <p:spPr>
          <a:xfrm>
            <a:off x="138143" y="4235206"/>
            <a:ext cx="2743200" cy="352425"/>
          </a:xfrm>
          <a:prstGeom prst="rect">
            <a:avLst/>
          </a:prstGeom>
        </p:spPr>
        <p:txBody>
          <a:bodyPr anchor="ctr" anchorCtr="0">
            <a:noAutofit/>
          </a:bodyPr>
          <a:lstStyle>
            <a:lvl1pPr algn="ctr">
              <a:defRPr b="0"/>
            </a:lvl1pPr>
          </a:lstStyle>
          <a:p>
            <a:pPr lvl="0"/>
            <a:r>
              <a:rPr lang="en-US" dirty="0"/>
              <a:t>Title</a:t>
            </a:r>
          </a:p>
        </p:txBody>
      </p:sp>
      <p:sp>
        <p:nvSpPr>
          <p:cNvPr id="29" name="Text Placeholder 19">
            <a:extLst>
              <a:ext uri="{FF2B5EF4-FFF2-40B4-BE49-F238E27FC236}">
                <a16:creationId xmlns:a16="http://schemas.microsoft.com/office/drawing/2014/main" id="{A7DCEAD2-6AD2-494D-B8B0-31EA737BED4B}"/>
              </a:ext>
            </a:extLst>
          </p:cNvPr>
          <p:cNvSpPr>
            <a:spLocks noGrp="1"/>
          </p:cNvSpPr>
          <p:nvPr>
            <p:ph type="body" sz="quarter" idx="16" hasCustomPrompt="1"/>
          </p:nvPr>
        </p:nvSpPr>
        <p:spPr>
          <a:xfrm>
            <a:off x="138143"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30" name="TextBox 29">
            <a:extLst>
              <a:ext uri="{FF2B5EF4-FFF2-40B4-BE49-F238E27FC236}">
                <a16:creationId xmlns:a16="http://schemas.microsoft.com/office/drawing/2014/main" id="{002E3E37-7BCE-4087-BE2D-596046D43B2A}"/>
              </a:ext>
            </a:extLst>
          </p:cNvPr>
          <p:cNvSpPr txBox="1"/>
          <p:nvPr/>
        </p:nvSpPr>
        <p:spPr>
          <a:xfrm>
            <a:off x="138143"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31" name="Text Placeholder 19">
            <a:extLst>
              <a:ext uri="{FF2B5EF4-FFF2-40B4-BE49-F238E27FC236}">
                <a16:creationId xmlns:a16="http://schemas.microsoft.com/office/drawing/2014/main" id="{658904A9-2414-42E8-BC52-161E1285D749}"/>
              </a:ext>
            </a:extLst>
          </p:cNvPr>
          <p:cNvSpPr>
            <a:spLocks noGrp="1"/>
          </p:cNvSpPr>
          <p:nvPr>
            <p:ph type="body" sz="quarter" idx="17" hasCustomPrompt="1"/>
          </p:nvPr>
        </p:nvSpPr>
        <p:spPr>
          <a:xfrm>
            <a:off x="138143"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32" name="Text Placeholder 19">
            <a:extLst>
              <a:ext uri="{FF2B5EF4-FFF2-40B4-BE49-F238E27FC236}">
                <a16:creationId xmlns:a16="http://schemas.microsoft.com/office/drawing/2014/main" id="{F5D0D5E0-02D7-4E3C-99F3-A019552A468A}"/>
              </a:ext>
            </a:extLst>
          </p:cNvPr>
          <p:cNvSpPr>
            <a:spLocks noGrp="1"/>
          </p:cNvSpPr>
          <p:nvPr>
            <p:ph type="body" sz="quarter" idx="18" hasCustomPrompt="1"/>
          </p:nvPr>
        </p:nvSpPr>
        <p:spPr>
          <a:xfrm>
            <a:off x="138143"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33" name="Text Placeholder 19">
            <a:extLst>
              <a:ext uri="{FF2B5EF4-FFF2-40B4-BE49-F238E27FC236}">
                <a16:creationId xmlns:a16="http://schemas.microsoft.com/office/drawing/2014/main" id="{EC43F1C4-4035-45BC-9C60-A1C8ADD5C6EE}"/>
              </a:ext>
            </a:extLst>
          </p:cNvPr>
          <p:cNvSpPr>
            <a:spLocks noGrp="1"/>
          </p:cNvSpPr>
          <p:nvPr>
            <p:ph type="body" sz="quarter" idx="19" hasCustomPrompt="1"/>
          </p:nvPr>
        </p:nvSpPr>
        <p:spPr>
          <a:xfrm>
            <a:off x="138143"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34" name="TextBox 33">
            <a:extLst>
              <a:ext uri="{FF2B5EF4-FFF2-40B4-BE49-F238E27FC236}">
                <a16:creationId xmlns:a16="http://schemas.microsoft.com/office/drawing/2014/main" id="{7E8BF306-5E3B-4EA9-936E-759C2AF11C29}"/>
              </a:ext>
            </a:extLst>
          </p:cNvPr>
          <p:cNvSpPr txBox="1"/>
          <p:nvPr/>
        </p:nvSpPr>
        <p:spPr>
          <a:xfrm>
            <a:off x="198659" y="5762797"/>
            <a:ext cx="1070547"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35" name="TextBox 34">
            <a:extLst>
              <a:ext uri="{FF2B5EF4-FFF2-40B4-BE49-F238E27FC236}">
                <a16:creationId xmlns:a16="http://schemas.microsoft.com/office/drawing/2014/main" id="{1B4EC9F9-2433-4CA6-ACDD-D270B626F7FA}"/>
              </a:ext>
            </a:extLst>
          </p:cNvPr>
          <p:cNvSpPr txBox="1"/>
          <p:nvPr/>
        </p:nvSpPr>
        <p:spPr>
          <a:xfrm>
            <a:off x="198659" y="6017924"/>
            <a:ext cx="1070547"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36" name="Text Placeholder 33">
            <a:extLst>
              <a:ext uri="{FF2B5EF4-FFF2-40B4-BE49-F238E27FC236}">
                <a16:creationId xmlns:a16="http://schemas.microsoft.com/office/drawing/2014/main" id="{1BF1BEB2-F0EC-48B3-ADC9-BAE564EC9741}"/>
              </a:ext>
            </a:extLst>
          </p:cNvPr>
          <p:cNvSpPr>
            <a:spLocks noGrp="1"/>
          </p:cNvSpPr>
          <p:nvPr>
            <p:ph type="body" sz="quarter" idx="21" hasCustomPrompt="1"/>
          </p:nvPr>
        </p:nvSpPr>
        <p:spPr>
          <a:xfrm>
            <a:off x="138143" y="6026740"/>
            <a:ext cx="2743200" cy="267177"/>
          </a:xfrm>
          <a:prstGeom prst="rect">
            <a:avLst/>
          </a:prstGeom>
        </p:spPr>
        <p:txBody>
          <a:bodyPr lIns="1097280" anchor="ctr" anchorCtr="0">
            <a:noAutofit/>
          </a:bodyPr>
          <a:lstStyle>
            <a:lvl1pPr>
              <a:defRPr sz="1200" b="0"/>
            </a:lvl1pPr>
          </a:lstStyle>
          <a:p>
            <a:pPr lvl="0"/>
            <a:r>
              <a:rPr lang="en-US" dirty="0" err="1"/>
              <a:t>xxx.xxx.xxxx</a:t>
            </a:r>
            <a:endParaRPr lang="en-US" dirty="0"/>
          </a:p>
        </p:txBody>
      </p:sp>
      <p:sp>
        <p:nvSpPr>
          <p:cNvPr id="37" name="Text Placeholder 33">
            <a:extLst>
              <a:ext uri="{FF2B5EF4-FFF2-40B4-BE49-F238E27FC236}">
                <a16:creationId xmlns:a16="http://schemas.microsoft.com/office/drawing/2014/main" id="{BF98D9E0-E999-4A0B-8BBF-0A4C95AD0E13}"/>
              </a:ext>
            </a:extLst>
          </p:cNvPr>
          <p:cNvSpPr>
            <a:spLocks noGrp="1"/>
          </p:cNvSpPr>
          <p:nvPr>
            <p:ph type="body" sz="quarter" idx="22" hasCustomPrompt="1"/>
          </p:nvPr>
        </p:nvSpPr>
        <p:spPr>
          <a:xfrm>
            <a:off x="138143" y="5787776"/>
            <a:ext cx="2743200" cy="267177"/>
          </a:xfrm>
          <a:prstGeom prst="rect">
            <a:avLst/>
          </a:prstGeom>
        </p:spPr>
        <p:txBody>
          <a:bodyPr lIns="1097280" anchor="ctr" anchorCtr="0">
            <a:noAutofit/>
          </a:bodyPr>
          <a:lstStyle>
            <a:lvl1pPr>
              <a:defRPr sz="1200" b="0"/>
            </a:lvl1pPr>
          </a:lstStyle>
          <a:p>
            <a:pPr lvl="0"/>
            <a:r>
              <a:rPr lang="en-US" dirty="0" err="1"/>
              <a:t>xxx.xxx.xxxx</a:t>
            </a:r>
            <a:endParaRPr lang="en-US" dirty="0"/>
          </a:p>
        </p:txBody>
      </p:sp>
      <p:cxnSp>
        <p:nvCxnSpPr>
          <p:cNvPr id="38" name="Straight Connector 37">
            <a:extLst>
              <a:ext uri="{FF2B5EF4-FFF2-40B4-BE49-F238E27FC236}">
                <a16:creationId xmlns:a16="http://schemas.microsoft.com/office/drawing/2014/main" id="{34E62F49-D350-4708-9F85-516C94980B25}"/>
              </a:ext>
            </a:extLst>
          </p:cNvPr>
          <p:cNvCxnSpPr>
            <a:cxnSpLocks/>
          </p:cNvCxnSpPr>
          <p:nvPr/>
        </p:nvCxnSpPr>
        <p:spPr>
          <a:xfrm>
            <a:off x="3496768"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39" name="Text Placeholder 9">
            <a:extLst>
              <a:ext uri="{FF2B5EF4-FFF2-40B4-BE49-F238E27FC236}">
                <a16:creationId xmlns:a16="http://schemas.microsoft.com/office/drawing/2014/main" id="{DFB515E6-9024-496E-9374-DE45E536B938}"/>
              </a:ext>
            </a:extLst>
          </p:cNvPr>
          <p:cNvSpPr>
            <a:spLocks noGrp="1"/>
          </p:cNvSpPr>
          <p:nvPr>
            <p:ph type="body" sz="quarter" idx="23" hasCustomPrompt="1"/>
          </p:nvPr>
        </p:nvSpPr>
        <p:spPr>
          <a:xfrm>
            <a:off x="3176728"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40" name="Text Placeholder 11">
            <a:extLst>
              <a:ext uri="{FF2B5EF4-FFF2-40B4-BE49-F238E27FC236}">
                <a16:creationId xmlns:a16="http://schemas.microsoft.com/office/drawing/2014/main" id="{18903B63-C689-4ECF-A806-8FF6F890A721}"/>
              </a:ext>
            </a:extLst>
          </p:cNvPr>
          <p:cNvSpPr>
            <a:spLocks noGrp="1"/>
          </p:cNvSpPr>
          <p:nvPr>
            <p:ph type="body" sz="quarter" idx="24" hasCustomPrompt="1"/>
          </p:nvPr>
        </p:nvSpPr>
        <p:spPr>
          <a:xfrm>
            <a:off x="3176728" y="4235206"/>
            <a:ext cx="2743200" cy="352425"/>
          </a:xfrm>
          <a:prstGeom prst="rect">
            <a:avLst/>
          </a:prstGeom>
        </p:spPr>
        <p:txBody>
          <a:bodyPr anchor="ctr" anchorCtr="0">
            <a:noAutofit/>
          </a:bodyPr>
          <a:lstStyle>
            <a:lvl1pPr algn="ctr">
              <a:defRPr b="0"/>
            </a:lvl1pPr>
          </a:lstStyle>
          <a:p>
            <a:pPr lvl="0"/>
            <a:r>
              <a:rPr lang="en-US" dirty="0"/>
              <a:t>Title</a:t>
            </a:r>
          </a:p>
        </p:txBody>
      </p:sp>
      <p:sp>
        <p:nvSpPr>
          <p:cNvPr id="41" name="Text Placeholder 19">
            <a:extLst>
              <a:ext uri="{FF2B5EF4-FFF2-40B4-BE49-F238E27FC236}">
                <a16:creationId xmlns:a16="http://schemas.microsoft.com/office/drawing/2014/main" id="{BD431E8C-3130-4013-8B2B-3E340FC6AA14}"/>
              </a:ext>
            </a:extLst>
          </p:cNvPr>
          <p:cNvSpPr>
            <a:spLocks noGrp="1"/>
          </p:cNvSpPr>
          <p:nvPr>
            <p:ph type="body" sz="quarter" idx="25" hasCustomPrompt="1"/>
          </p:nvPr>
        </p:nvSpPr>
        <p:spPr>
          <a:xfrm>
            <a:off x="3176728"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2" name="TextBox 41">
            <a:extLst>
              <a:ext uri="{FF2B5EF4-FFF2-40B4-BE49-F238E27FC236}">
                <a16:creationId xmlns:a16="http://schemas.microsoft.com/office/drawing/2014/main" id="{893D147A-B999-4159-9D49-8732F6E040F3}"/>
              </a:ext>
            </a:extLst>
          </p:cNvPr>
          <p:cNvSpPr txBox="1"/>
          <p:nvPr/>
        </p:nvSpPr>
        <p:spPr>
          <a:xfrm>
            <a:off x="3176728"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43" name="Text Placeholder 19">
            <a:extLst>
              <a:ext uri="{FF2B5EF4-FFF2-40B4-BE49-F238E27FC236}">
                <a16:creationId xmlns:a16="http://schemas.microsoft.com/office/drawing/2014/main" id="{9D65D246-3EEC-47D3-A6B7-A81463A38FF6}"/>
              </a:ext>
            </a:extLst>
          </p:cNvPr>
          <p:cNvSpPr>
            <a:spLocks noGrp="1"/>
          </p:cNvSpPr>
          <p:nvPr>
            <p:ph type="body" sz="quarter" idx="26" hasCustomPrompt="1"/>
          </p:nvPr>
        </p:nvSpPr>
        <p:spPr>
          <a:xfrm>
            <a:off x="3176728"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4" name="Text Placeholder 19">
            <a:extLst>
              <a:ext uri="{FF2B5EF4-FFF2-40B4-BE49-F238E27FC236}">
                <a16:creationId xmlns:a16="http://schemas.microsoft.com/office/drawing/2014/main" id="{03DF6102-F616-41A5-9151-5B058CE3DA49}"/>
              </a:ext>
            </a:extLst>
          </p:cNvPr>
          <p:cNvSpPr>
            <a:spLocks noGrp="1"/>
          </p:cNvSpPr>
          <p:nvPr>
            <p:ph type="body" sz="quarter" idx="27" hasCustomPrompt="1"/>
          </p:nvPr>
        </p:nvSpPr>
        <p:spPr>
          <a:xfrm>
            <a:off x="3176728"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45" name="Text Placeholder 19">
            <a:extLst>
              <a:ext uri="{FF2B5EF4-FFF2-40B4-BE49-F238E27FC236}">
                <a16:creationId xmlns:a16="http://schemas.microsoft.com/office/drawing/2014/main" id="{E62FA04B-79D6-4DAF-BB6C-5A309E93979D}"/>
              </a:ext>
            </a:extLst>
          </p:cNvPr>
          <p:cNvSpPr>
            <a:spLocks noGrp="1"/>
          </p:cNvSpPr>
          <p:nvPr>
            <p:ph type="body" sz="quarter" idx="28" hasCustomPrompt="1"/>
          </p:nvPr>
        </p:nvSpPr>
        <p:spPr>
          <a:xfrm>
            <a:off x="3176728"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46" name="TextBox 45">
            <a:extLst>
              <a:ext uri="{FF2B5EF4-FFF2-40B4-BE49-F238E27FC236}">
                <a16:creationId xmlns:a16="http://schemas.microsoft.com/office/drawing/2014/main" id="{6D2E3FF9-DE61-4953-A936-CE2C10039BA3}"/>
              </a:ext>
            </a:extLst>
          </p:cNvPr>
          <p:cNvSpPr txBox="1"/>
          <p:nvPr/>
        </p:nvSpPr>
        <p:spPr>
          <a:xfrm>
            <a:off x="3237244" y="5762797"/>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47" name="TextBox 46">
            <a:extLst>
              <a:ext uri="{FF2B5EF4-FFF2-40B4-BE49-F238E27FC236}">
                <a16:creationId xmlns:a16="http://schemas.microsoft.com/office/drawing/2014/main" id="{C66A0580-4380-4231-87EC-994B369951B2}"/>
              </a:ext>
            </a:extLst>
          </p:cNvPr>
          <p:cNvSpPr txBox="1"/>
          <p:nvPr/>
        </p:nvSpPr>
        <p:spPr>
          <a:xfrm>
            <a:off x="3237244"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48" name="Text Placeholder 33">
            <a:extLst>
              <a:ext uri="{FF2B5EF4-FFF2-40B4-BE49-F238E27FC236}">
                <a16:creationId xmlns:a16="http://schemas.microsoft.com/office/drawing/2014/main" id="{9E13EF1B-48B3-45CB-A96D-95B932920982}"/>
              </a:ext>
            </a:extLst>
          </p:cNvPr>
          <p:cNvSpPr>
            <a:spLocks noGrp="1"/>
          </p:cNvSpPr>
          <p:nvPr>
            <p:ph type="body" sz="quarter" idx="29" hasCustomPrompt="1"/>
          </p:nvPr>
        </p:nvSpPr>
        <p:spPr>
          <a:xfrm>
            <a:off x="3176728"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sp>
        <p:nvSpPr>
          <p:cNvPr id="49" name="Text Placeholder 33">
            <a:extLst>
              <a:ext uri="{FF2B5EF4-FFF2-40B4-BE49-F238E27FC236}">
                <a16:creationId xmlns:a16="http://schemas.microsoft.com/office/drawing/2014/main" id="{C584FF46-2BC7-46AC-B5AD-FC6FEBEB333B}"/>
              </a:ext>
            </a:extLst>
          </p:cNvPr>
          <p:cNvSpPr>
            <a:spLocks noGrp="1"/>
          </p:cNvSpPr>
          <p:nvPr>
            <p:ph type="body" sz="quarter" idx="30" hasCustomPrompt="1"/>
          </p:nvPr>
        </p:nvSpPr>
        <p:spPr>
          <a:xfrm>
            <a:off x="3176728" y="5787776"/>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cxnSp>
        <p:nvCxnSpPr>
          <p:cNvPr id="50" name="Straight Connector 49">
            <a:extLst>
              <a:ext uri="{FF2B5EF4-FFF2-40B4-BE49-F238E27FC236}">
                <a16:creationId xmlns:a16="http://schemas.microsoft.com/office/drawing/2014/main" id="{74B111EE-AEC6-4C72-A9F3-22CC7D06597E}"/>
              </a:ext>
            </a:extLst>
          </p:cNvPr>
          <p:cNvCxnSpPr>
            <a:cxnSpLocks/>
          </p:cNvCxnSpPr>
          <p:nvPr/>
        </p:nvCxnSpPr>
        <p:spPr>
          <a:xfrm>
            <a:off x="6608926" y="4605994"/>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1" name="Text Placeholder 9">
            <a:extLst>
              <a:ext uri="{FF2B5EF4-FFF2-40B4-BE49-F238E27FC236}">
                <a16:creationId xmlns:a16="http://schemas.microsoft.com/office/drawing/2014/main" id="{81DB0C59-E057-4558-BE9A-889A1B3C5D29}"/>
              </a:ext>
            </a:extLst>
          </p:cNvPr>
          <p:cNvSpPr>
            <a:spLocks noGrp="1"/>
          </p:cNvSpPr>
          <p:nvPr>
            <p:ph type="body" sz="quarter" idx="31" hasCustomPrompt="1"/>
          </p:nvPr>
        </p:nvSpPr>
        <p:spPr>
          <a:xfrm>
            <a:off x="6288886" y="3895708"/>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52" name="Text Placeholder 11">
            <a:extLst>
              <a:ext uri="{FF2B5EF4-FFF2-40B4-BE49-F238E27FC236}">
                <a16:creationId xmlns:a16="http://schemas.microsoft.com/office/drawing/2014/main" id="{A8F7A33F-E77F-4D0A-9B30-99961DA3DD2D}"/>
              </a:ext>
            </a:extLst>
          </p:cNvPr>
          <p:cNvSpPr>
            <a:spLocks noGrp="1"/>
          </p:cNvSpPr>
          <p:nvPr>
            <p:ph type="body" sz="quarter" idx="32" hasCustomPrompt="1"/>
          </p:nvPr>
        </p:nvSpPr>
        <p:spPr>
          <a:xfrm>
            <a:off x="6288886" y="4236718"/>
            <a:ext cx="2743200" cy="352425"/>
          </a:xfrm>
          <a:prstGeom prst="rect">
            <a:avLst/>
          </a:prstGeom>
        </p:spPr>
        <p:txBody>
          <a:bodyPr anchor="ctr" anchorCtr="0">
            <a:noAutofit/>
          </a:bodyPr>
          <a:lstStyle>
            <a:lvl1pPr algn="ctr">
              <a:defRPr b="0"/>
            </a:lvl1pPr>
          </a:lstStyle>
          <a:p>
            <a:pPr lvl="0"/>
            <a:r>
              <a:rPr lang="en-US" dirty="0"/>
              <a:t>Title</a:t>
            </a:r>
          </a:p>
        </p:txBody>
      </p:sp>
      <p:sp>
        <p:nvSpPr>
          <p:cNvPr id="53" name="Text Placeholder 19">
            <a:extLst>
              <a:ext uri="{FF2B5EF4-FFF2-40B4-BE49-F238E27FC236}">
                <a16:creationId xmlns:a16="http://schemas.microsoft.com/office/drawing/2014/main" id="{E4418246-78AD-4742-8E18-7F10A7D5DA5B}"/>
              </a:ext>
            </a:extLst>
          </p:cNvPr>
          <p:cNvSpPr>
            <a:spLocks noGrp="1"/>
          </p:cNvSpPr>
          <p:nvPr>
            <p:ph type="body" sz="quarter" idx="33" hasCustomPrompt="1"/>
          </p:nvPr>
        </p:nvSpPr>
        <p:spPr>
          <a:xfrm>
            <a:off x="6288886" y="486679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4" name="TextBox 53">
            <a:extLst>
              <a:ext uri="{FF2B5EF4-FFF2-40B4-BE49-F238E27FC236}">
                <a16:creationId xmlns:a16="http://schemas.microsoft.com/office/drawing/2014/main" id="{F63F790C-97D9-4FF3-9ABF-3631C6A78AFC}"/>
              </a:ext>
            </a:extLst>
          </p:cNvPr>
          <p:cNvSpPr txBox="1"/>
          <p:nvPr/>
        </p:nvSpPr>
        <p:spPr>
          <a:xfrm>
            <a:off x="6288886" y="4632881"/>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55" name="Text Placeholder 19">
            <a:extLst>
              <a:ext uri="{FF2B5EF4-FFF2-40B4-BE49-F238E27FC236}">
                <a16:creationId xmlns:a16="http://schemas.microsoft.com/office/drawing/2014/main" id="{B8E7368C-6E3C-45A1-A006-31B760315FF6}"/>
              </a:ext>
            </a:extLst>
          </p:cNvPr>
          <p:cNvSpPr>
            <a:spLocks noGrp="1"/>
          </p:cNvSpPr>
          <p:nvPr>
            <p:ph type="body" sz="quarter" idx="34" hasCustomPrompt="1"/>
          </p:nvPr>
        </p:nvSpPr>
        <p:spPr>
          <a:xfrm>
            <a:off x="6288886" y="5095022"/>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6" name="Text Placeholder 19">
            <a:extLst>
              <a:ext uri="{FF2B5EF4-FFF2-40B4-BE49-F238E27FC236}">
                <a16:creationId xmlns:a16="http://schemas.microsoft.com/office/drawing/2014/main" id="{5575C1C5-0933-4AD7-A2FA-55FC1313B60F}"/>
              </a:ext>
            </a:extLst>
          </p:cNvPr>
          <p:cNvSpPr>
            <a:spLocks noGrp="1"/>
          </p:cNvSpPr>
          <p:nvPr>
            <p:ph type="body" sz="quarter" idx="35" hasCustomPrompt="1"/>
          </p:nvPr>
        </p:nvSpPr>
        <p:spPr>
          <a:xfrm>
            <a:off x="6288886" y="532325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57" name="Text Placeholder 19">
            <a:extLst>
              <a:ext uri="{FF2B5EF4-FFF2-40B4-BE49-F238E27FC236}">
                <a16:creationId xmlns:a16="http://schemas.microsoft.com/office/drawing/2014/main" id="{8E0E5A76-9678-46BC-9EB2-36943C0CAE0B}"/>
              </a:ext>
            </a:extLst>
          </p:cNvPr>
          <p:cNvSpPr>
            <a:spLocks noGrp="1"/>
          </p:cNvSpPr>
          <p:nvPr>
            <p:ph type="body" sz="quarter" idx="36" hasCustomPrompt="1"/>
          </p:nvPr>
        </p:nvSpPr>
        <p:spPr>
          <a:xfrm>
            <a:off x="6288886" y="5551480"/>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58" name="TextBox 57">
            <a:extLst>
              <a:ext uri="{FF2B5EF4-FFF2-40B4-BE49-F238E27FC236}">
                <a16:creationId xmlns:a16="http://schemas.microsoft.com/office/drawing/2014/main" id="{171A1EFD-AEE0-4F0D-B4EE-FD05C05713C7}"/>
              </a:ext>
            </a:extLst>
          </p:cNvPr>
          <p:cNvSpPr txBox="1"/>
          <p:nvPr/>
        </p:nvSpPr>
        <p:spPr>
          <a:xfrm>
            <a:off x="6349402" y="5764309"/>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59" name="TextBox 58">
            <a:extLst>
              <a:ext uri="{FF2B5EF4-FFF2-40B4-BE49-F238E27FC236}">
                <a16:creationId xmlns:a16="http://schemas.microsoft.com/office/drawing/2014/main" id="{2322F0BC-B0EE-4FBC-B5CA-014F5FB68B1A}"/>
              </a:ext>
            </a:extLst>
          </p:cNvPr>
          <p:cNvSpPr txBox="1"/>
          <p:nvPr/>
        </p:nvSpPr>
        <p:spPr>
          <a:xfrm>
            <a:off x="6349402"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60" name="Text Placeholder 33">
            <a:extLst>
              <a:ext uri="{FF2B5EF4-FFF2-40B4-BE49-F238E27FC236}">
                <a16:creationId xmlns:a16="http://schemas.microsoft.com/office/drawing/2014/main" id="{F3974B6E-3C2E-451A-916C-756CEABF1D37}"/>
              </a:ext>
            </a:extLst>
          </p:cNvPr>
          <p:cNvSpPr>
            <a:spLocks noGrp="1"/>
          </p:cNvSpPr>
          <p:nvPr>
            <p:ph type="body" sz="quarter" idx="37" hasCustomPrompt="1"/>
          </p:nvPr>
        </p:nvSpPr>
        <p:spPr>
          <a:xfrm>
            <a:off x="6288886"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sp>
        <p:nvSpPr>
          <p:cNvPr id="61" name="Text Placeholder 33">
            <a:extLst>
              <a:ext uri="{FF2B5EF4-FFF2-40B4-BE49-F238E27FC236}">
                <a16:creationId xmlns:a16="http://schemas.microsoft.com/office/drawing/2014/main" id="{07DED9D0-F7D8-44CA-8D99-9881B6506EE6}"/>
              </a:ext>
            </a:extLst>
          </p:cNvPr>
          <p:cNvSpPr>
            <a:spLocks noGrp="1"/>
          </p:cNvSpPr>
          <p:nvPr>
            <p:ph type="body" sz="quarter" idx="38" hasCustomPrompt="1"/>
          </p:nvPr>
        </p:nvSpPr>
        <p:spPr>
          <a:xfrm>
            <a:off x="6288886" y="5789288"/>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cxnSp>
        <p:nvCxnSpPr>
          <p:cNvPr id="62" name="Straight Connector 61">
            <a:extLst>
              <a:ext uri="{FF2B5EF4-FFF2-40B4-BE49-F238E27FC236}">
                <a16:creationId xmlns:a16="http://schemas.microsoft.com/office/drawing/2014/main" id="{C34CE405-0F52-4317-AB90-028DD8752C14}"/>
              </a:ext>
            </a:extLst>
          </p:cNvPr>
          <p:cNvCxnSpPr>
            <a:cxnSpLocks/>
          </p:cNvCxnSpPr>
          <p:nvPr/>
        </p:nvCxnSpPr>
        <p:spPr>
          <a:xfrm>
            <a:off x="9608587" y="460750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63" name="Text Placeholder 9">
            <a:extLst>
              <a:ext uri="{FF2B5EF4-FFF2-40B4-BE49-F238E27FC236}">
                <a16:creationId xmlns:a16="http://schemas.microsoft.com/office/drawing/2014/main" id="{ACD6E63E-F367-4826-8291-1669DA92AD32}"/>
              </a:ext>
            </a:extLst>
          </p:cNvPr>
          <p:cNvSpPr>
            <a:spLocks noGrp="1"/>
          </p:cNvSpPr>
          <p:nvPr>
            <p:ph type="body" sz="quarter" idx="39" hasCustomPrompt="1"/>
          </p:nvPr>
        </p:nvSpPr>
        <p:spPr>
          <a:xfrm>
            <a:off x="9288547" y="3897220"/>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64" name="Text Placeholder 11">
            <a:extLst>
              <a:ext uri="{FF2B5EF4-FFF2-40B4-BE49-F238E27FC236}">
                <a16:creationId xmlns:a16="http://schemas.microsoft.com/office/drawing/2014/main" id="{AAB1AF8A-9876-4614-8AD8-CE7DDD387746}"/>
              </a:ext>
            </a:extLst>
          </p:cNvPr>
          <p:cNvSpPr>
            <a:spLocks noGrp="1"/>
          </p:cNvSpPr>
          <p:nvPr>
            <p:ph type="body" sz="quarter" idx="40" hasCustomPrompt="1"/>
          </p:nvPr>
        </p:nvSpPr>
        <p:spPr>
          <a:xfrm>
            <a:off x="9288547" y="4238230"/>
            <a:ext cx="2743200" cy="352425"/>
          </a:xfrm>
          <a:prstGeom prst="rect">
            <a:avLst/>
          </a:prstGeom>
        </p:spPr>
        <p:txBody>
          <a:bodyPr anchor="ctr" anchorCtr="0">
            <a:noAutofit/>
          </a:bodyPr>
          <a:lstStyle>
            <a:lvl1pPr algn="ctr">
              <a:defRPr b="0"/>
            </a:lvl1pPr>
          </a:lstStyle>
          <a:p>
            <a:pPr lvl="0"/>
            <a:r>
              <a:rPr lang="en-US" dirty="0"/>
              <a:t>Title</a:t>
            </a:r>
          </a:p>
        </p:txBody>
      </p:sp>
      <p:sp>
        <p:nvSpPr>
          <p:cNvPr id="65" name="Text Placeholder 19">
            <a:extLst>
              <a:ext uri="{FF2B5EF4-FFF2-40B4-BE49-F238E27FC236}">
                <a16:creationId xmlns:a16="http://schemas.microsoft.com/office/drawing/2014/main" id="{347DB804-11FE-4B31-BCAD-6A23EF678364}"/>
              </a:ext>
            </a:extLst>
          </p:cNvPr>
          <p:cNvSpPr>
            <a:spLocks noGrp="1"/>
          </p:cNvSpPr>
          <p:nvPr>
            <p:ph type="body" sz="quarter" idx="41" hasCustomPrompt="1"/>
          </p:nvPr>
        </p:nvSpPr>
        <p:spPr>
          <a:xfrm>
            <a:off x="9288547" y="4868305"/>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6" name="TextBox 65">
            <a:extLst>
              <a:ext uri="{FF2B5EF4-FFF2-40B4-BE49-F238E27FC236}">
                <a16:creationId xmlns:a16="http://schemas.microsoft.com/office/drawing/2014/main" id="{756FF7EA-FE8C-4F1B-9690-EDD1D1D70308}"/>
              </a:ext>
            </a:extLst>
          </p:cNvPr>
          <p:cNvSpPr txBox="1"/>
          <p:nvPr/>
        </p:nvSpPr>
        <p:spPr>
          <a:xfrm>
            <a:off x="9288547" y="4634393"/>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67" name="Text Placeholder 19">
            <a:extLst>
              <a:ext uri="{FF2B5EF4-FFF2-40B4-BE49-F238E27FC236}">
                <a16:creationId xmlns:a16="http://schemas.microsoft.com/office/drawing/2014/main" id="{5638E0BA-A82D-47CA-A83B-5BD106BCF1CD}"/>
              </a:ext>
            </a:extLst>
          </p:cNvPr>
          <p:cNvSpPr>
            <a:spLocks noGrp="1"/>
          </p:cNvSpPr>
          <p:nvPr>
            <p:ph type="body" sz="quarter" idx="42" hasCustomPrompt="1"/>
          </p:nvPr>
        </p:nvSpPr>
        <p:spPr>
          <a:xfrm>
            <a:off x="9288547" y="5096534"/>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8" name="Text Placeholder 19">
            <a:extLst>
              <a:ext uri="{FF2B5EF4-FFF2-40B4-BE49-F238E27FC236}">
                <a16:creationId xmlns:a16="http://schemas.microsoft.com/office/drawing/2014/main" id="{5480A0AE-CCCF-40FF-BBB2-39D4426C3594}"/>
              </a:ext>
            </a:extLst>
          </p:cNvPr>
          <p:cNvSpPr>
            <a:spLocks noGrp="1"/>
          </p:cNvSpPr>
          <p:nvPr>
            <p:ph type="body" sz="quarter" idx="43" hasCustomPrompt="1"/>
          </p:nvPr>
        </p:nvSpPr>
        <p:spPr>
          <a:xfrm>
            <a:off x="9288547" y="532476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69" name="Text Placeholder 19">
            <a:extLst>
              <a:ext uri="{FF2B5EF4-FFF2-40B4-BE49-F238E27FC236}">
                <a16:creationId xmlns:a16="http://schemas.microsoft.com/office/drawing/2014/main" id="{600A2879-59A1-4B60-A158-D25D584DCDBC}"/>
              </a:ext>
            </a:extLst>
          </p:cNvPr>
          <p:cNvSpPr>
            <a:spLocks noGrp="1"/>
          </p:cNvSpPr>
          <p:nvPr>
            <p:ph type="body" sz="quarter" idx="44" hasCustomPrompt="1"/>
          </p:nvPr>
        </p:nvSpPr>
        <p:spPr>
          <a:xfrm>
            <a:off x="9288547" y="5552992"/>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70" name="TextBox 69">
            <a:extLst>
              <a:ext uri="{FF2B5EF4-FFF2-40B4-BE49-F238E27FC236}">
                <a16:creationId xmlns:a16="http://schemas.microsoft.com/office/drawing/2014/main" id="{16CE93F9-1DDF-477E-A968-64EEC3CCA86D}"/>
              </a:ext>
            </a:extLst>
          </p:cNvPr>
          <p:cNvSpPr txBox="1"/>
          <p:nvPr/>
        </p:nvSpPr>
        <p:spPr>
          <a:xfrm>
            <a:off x="9337069" y="5765821"/>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71" name="TextBox 70">
            <a:extLst>
              <a:ext uri="{FF2B5EF4-FFF2-40B4-BE49-F238E27FC236}">
                <a16:creationId xmlns:a16="http://schemas.microsoft.com/office/drawing/2014/main" id="{8D403AB1-7CC5-4E50-818B-820F55DA03E1}"/>
              </a:ext>
            </a:extLst>
          </p:cNvPr>
          <p:cNvSpPr txBox="1"/>
          <p:nvPr/>
        </p:nvSpPr>
        <p:spPr>
          <a:xfrm>
            <a:off x="9337069"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72" name="Text Placeholder 33">
            <a:extLst>
              <a:ext uri="{FF2B5EF4-FFF2-40B4-BE49-F238E27FC236}">
                <a16:creationId xmlns:a16="http://schemas.microsoft.com/office/drawing/2014/main" id="{A6C39F64-B203-4C06-B5E4-2BB6336244C9}"/>
              </a:ext>
            </a:extLst>
          </p:cNvPr>
          <p:cNvSpPr>
            <a:spLocks noGrp="1"/>
          </p:cNvSpPr>
          <p:nvPr>
            <p:ph type="body" sz="quarter" idx="45" hasCustomPrompt="1"/>
          </p:nvPr>
        </p:nvSpPr>
        <p:spPr>
          <a:xfrm>
            <a:off x="9276553"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sp>
        <p:nvSpPr>
          <p:cNvPr id="73" name="Text Placeholder 33">
            <a:extLst>
              <a:ext uri="{FF2B5EF4-FFF2-40B4-BE49-F238E27FC236}">
                <a16:creationId xmlns:a16="http://schemas.microsoft.com/office/drawing/2014/main" id="{C8E2216B-1478-408B-B326-F68E949A69A7}"/>
              </a:ext>
            </a:extLst>
          </p:cNvPr>
          <p:cNvSpPr>
            <a:spLocks noGrp="1"/>
          </p:cNvSpPr>
          <p:nvPr>
            <p:ph type="body" sz="quarter" idx="46" hasCustomPrompt="1"/>
          </p:nvPr>
        </p:nvSpPr>
        <p:spPr>
          <a:xfrm>
            <a:off x="9276553" y="579080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spTree>
    <p:extLst>
      <p:ext uri="{BB962C8B-B14F-4D97-AF65-F5344CB8AC3E}">
        <p14:creationId xmlns:p14="http://schemas.microsoft.com/office/powerpoint/2010/main" val="142905725"/>
      </p:ext>
    </p:extLst>
  </p:cSld>
  <p:clrMapOvr>
    <a:masterClrMapping/>
  </p:clrMapOvr>
  <p:hf hdr="0" dt="0"/>
  <p:extLst>
    <p:ext uri="{DCECCB84-F9BA-43D5-87BE-67443E8EF086}">
      <p15:sldGuideLst xmlns:p15="http://schemas.microsoft.com/office/powerpoint/2012/main">
        <p15:guide id="1" orient="horz" pos="2448">
          <p15:clr>
            <a:srgbClr val="FBAE40"/>
          </p15:clr>
        </p15:guide>
        <p15:guide id="2" pos="6744">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Side-by-side Content w/Section Heade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91B1EC1-9EF8-42A6-BDBA-5C4EEAE7FAAE}"/>
              </a:ext>
            </a:extLst>
          </p:cNvPr>
          <p:cNvSpPr>
            <a:spLocks noGrp="1"/>
          </p:cNvSpPr>
          <p:nvPr>
            <p:ph type="pic" sz="quarter" idx="38"/>
          </p:nvPr>
        </p:nvSpPr>
        <p:spPr>
          <a:xfrm>
            <a:off x="9067800" y="1279525"/>
            <a:ext cx="3124200" cy="4889500"/>
          </a:xfrm>
        </p:spPr>
        <p:txBody>
          <a:bodyPr/>
          <a:lstStyle/>
          <a:p>
            <a:endParaRPr lang="en-US" dirty="0"/>
          </a:p>
        </p:txBody>
      </p:sp>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7" name="Content Placeholder 15">
            <a:extLst>
              <a:ext uri="{FF2B5EF4-FFF2-40B4-BE49-F238E27FC236}">
                <a16:creationId xmlns:a16="http://schemas.microsoft.com/office/drawing/2014/main" id="{F870256C-1207-47A5-AD66-FE66A1B1DC58}"/>
              </a:ext>
            </a:extLst>
          </p:cNvPr>
          <p:cNvSpPr>
            <a:spLocks noGrp="1"/>
          </p:cNvSpPr>
          <p:nvPr>
            <p:ph sz="quarter" idx="36" hasCustomPrompt="1"/>
          </p:nvPr>
        </p:nvSpPr>
        <p:spPr>
          <a:xfrm>
            <a:off x="9636018" y="6472476"/>
            <a:ext cx="1544883" cy="198438"/>
          </a:xfrm>
          <a:prstGeom prst="rect">
            <a:avLst/>
          </a:prstGeom>
        </p:spPr>
        <p:txBody>
          <a:bodyPr rIns="0"/>
          <a:lstStyle>
            <a:lvl1pPr algn="r">
              <a:defRPr sz="700" b="0"/>
            </a:lvl1pPr>
          </a:lstStyle>
          <a:p>
            <a:r>
              <a:rPr lang="en-US" dirty="0"/>
              <a:t>SM</a:t>
            </a:r>
          </a:p>
        </p:txBody>
      </p:sp>
      <p:sp>
        <p:nvSpPr>
          <p:cNvPr id="5" name="Content Placeholder 4">
            <a:extLst>
              <a:ext uri="{FF2B5EF4-FFF2-40B4-BE49-F238E27FC236}">
                <a16:creationId xmlns:a16="http://schemas.microsoft.com/office/drawing/2014/main" id="{E68F8315-8F88-42AE-9D38-BF0039116542}"/>
              </a:ext>
            </a:extLst>
          </p:cNvPr>
          <p:cNvSpPr>
            <a:spLocks noGrp="1"/>
          </p:cNvSpPr>
          <p:nvPr>
            <p:ph sz="quarter" idx="37" hasCustomPrompt="1"/>
          </p:nvPr>
        </p:nvSpPr>
        <p:spPr>
          <a:xfrm>
            <a:off x="1" y="1279525"/>
            <a:ext cx="9112684" cy="4889499"/>
          </a:xfrm>
          <a:solidFill>
            <a:schemeClr val="bg1">
              <a:lumMod val="95000"/>
            </a:schemeClr>
          </a:solidFill>
        </p:spPr>
        <p:txBody>
          <a:bodyPr/>
          <a:lstStyle>
            <a:lvl1pPr>
              <a:defRPr sz="1600">
                <a:solidFill>
                  <a:schemeClr val="accent2"/>
                </a:solidFill>
              </a:defRPr>
            </a:lvl1pPr>
            <a:lvl2pPr marL="342900" indent="-228600">
              <a:buFont typeface="Wingdings" panose="05000000000000000000" pitchFamily="2" charset="2"/>
              <a:buChar char=""/>
              <a:defRPr sz="1400"/>
            </a:lvl2pPr>
            <a:lvl3pPr>
              <a:defRPr sz="1400"/>
            </a:lvl3pPr>
            <a:lvl4pPr>
              <a:defRPr sz="1400"/>
            </a:lvl4pPr>
            <a:lvl5pPr>
              <a:defRPr sz="1400"/>
            </a:lvl5pPr>
            <a:lvl6pPr>
              <a:defRPr/>
            </a:lvl6pPr>
          </a:lstStyle>
          <a:p>
            <a:pPr lvl="0"/>
            <a:r>
              <a:rPr lang="en-US" dirty="0"/>
              <a:t>Click to add text or select icon below to insert object</a:t>
            </a:r>
          </a:p>
          <a:p>
            <a:pPr lvl="1"/>
            <a:r>
              <a:rPr lang="en-US" dirty="0"/>
              <a:t>First level</a:t>
            </a:r>
          </a:p>
          <a:p>
            <a:pPr lvl="2"/>
            <a:r>
              <a:rPr lang="en-US" dirty="0"/>
              <a:t>Second level</a:t>
            </a:r>
          </a:p>
          <a:p>
            <a:pPr lvl="3"/>
            <a:r>
              <a:rPr lang="en-US" dirty="0"/>
              <a:t>Third level</a:t>
            </a:r>
          </a:p>
          <a:p>
            <a:pPr lvl="4"/>
            <a:r>
              <a:rPr lang="en-US" dirty="0"/>
              <a:t>Fourth level</a:t>
            </a:r>
          </a:p>
          <a:p>
            <a:pPr lvl="5"/>
            <a:r>
              <a:rPr lang="en-US" dirty="0"/>
              <a:t>Fifth level</a:t>
            </a:r>
          </a:p>
        </p:txBody>
      </p:sp>
    </p:spTree>
    <p:extLst>
      <p:ext uri="{BB962C8B-B14F-4D97-AF65-F5344CB8AC3E}">
        <p14:creationId xmlns:p14="http://schemas.microsoft.com/office/powerpoint/2010/main" val="1339085951"/>
      </p:ext>
    </p:extLst>
  </p:cSld>
  <p:clrMapOvr>
    <a:masterClrMapping/>
  </p:clrMapOvr>
  <p:extLst>
    <p:ext uri="{DCECCB84-F9BA-43D5-87BE-67443E8EF086}">
      <p15:sldGuideLst xmlns:p15="http://schemas.microsoft.com/office/powerpoint/2012/main">
        <p15:guide id="1" orient="horz" pos="2160">
          <p15:clr>
            <a:srgbClr val="FBAE40"/>
          </p15:clr>
        </p15:guide>
        <p15:guide id="2" pos="571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Spotligh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7726680"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7726680"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8792308" y="0"/>
            <a:ext cx="3399692" cy="6858000"/>
          </a:xfrm>
        </p:spPr>
        <p:txBody>
          <a:bodyPr/>
          <a:lstStyle>
            <a:lvl1pPr>
              <a:defRPr/>
            </a:lvl1pPr>
            <a:lvl2pPr>
              <a:defRPr/>
            </a:lvl2pPr>
            <a:lvl3pPr>
              <a:defRPr/>
            </a:lvl3pPr>
            <a:lvl4pPr>
              <a:defRPr/>
            </a:lvl4pPr>
            <a:lvl5pPr>
              <a:defRPr/>
            </a:lvl5pPr>
            <a:lvl6pPr>
              <a:defRPr/>
            </a:lvl6pPr>
          </a:lstStyle>
          <a:p>
            <a:pPr lvl="0"/>
            <a:endParaRPr lang="en-US" dirty="0"/>
          </a:p>
        </p:txBody>
      </p:sp>
    </p:spTree>
    <p:extLst>
      <p:ext uri="{BB962C8B-B14F-4D97-AF65-F5344CB8AC3E}">
        <p14:creationId xmlns:p14="http://schemas.microsoft.com/office/powerpoint/2010/main" val="3038570737"/>
      </p:ext>
    </p:extLst>
  </p:cSld>
  <p:clrMapOvr>
    <a:masterClrMapping/>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Case Study">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91B1EC1-9EF8-42A6-BDBA-5C4EEAE7FAAE}"/>
              </a:ext>
            </a:extLst>
          </p:cNvPr>
          <p:cNvSpPr>
            <a:spLocks noGrp="1"/>
          </p:cNvSpPr>
          <p:nvPr>
            <p:ph type="pic" sz="quarter" idx="38"/>
          </p:nvPr>
        </p:nvSpPr>
        <p:spPr>
          <a:xfrm>
            <a:off x="9067800" y="1279525"/>
            <a:ext cx="3124200" cy="4889500"/>
          </a:xfrm>
        </p:spPr>
        <p:txBody>
          <a:bodyPr/>
          <a:lstStyle/>
          <a:p>
            <a:endParaRPr lang="en-US" dirty="0"/>
          </a:p>
        </p:txBody>
      </p:sp>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7" name="Content Placeholder 15">
            <a:extLst>
              <a:ext uri="{FF2B5EF4-FFF2-40B4-BE49-F238E27FC236}">
                <a16:creationId xmlns:a16="http://schemas.microsoft.com/office/drawing/2014/main" id="{F870256C-1207-47A5-AD66-FE66A1B1DC58}"/>
              </a:ext>
            </a:extLst>
          </p:cNvPr>
          <p:cNvSpPr>
            <a:spLocks noGrp="1"/>
          </p:cNvSpPr>
          <p:nvPr>
            <p:ph sz="quarter" idx="36" hasCustomPrompt="1"/>
          </p:nvPr>
        </p:nvSpPr>
        <p:spPr>
          <a:xfrm>
            <a:off x="9636018" y="6472476"/>
            <a:ext cx="1544883" cy="198438"/>
          </a:xfrm>
          <a:prstGeom prst="rect">
            <a:avLst/>
          </a:prstGeom>
        </p:spPr>
        <p:txBody>
          <a:bodyPr rIns="0"/>
          <a:lstStyle>
            <a:lvl1pPr algn="r">
              <a:defRPr sz="700" b="0"/>
            </a:lvl1pPr>
          </a:lstStyle>
          <a:p>
            <a:r>
              <a:rPr lang="en-US" dirty="0"/>
              <a:t>SM</a:t>
            </a:r>
          </a:p>
        </p:txBody>
      </p:sp>
      <p:sp>
        <p:nvSpPr>
          <p:cNvPr id="5" name="Content Placeholder 4">
            <a:extLst>
              <a:ext uri="{FF2B5EF4-FFF2-40B4-BE49-F238E27FC236}">
                <a16:creationId xmlns:a16="http://schemas.microsoft.com/office/drawing/2014/main" id="{E68F8315-8F88-42AE-9D38-BF0039116542}"/>
              </a:ext>
            </a:extLst>
          </p:cNvPr>
          <p:cNvSpPr>
            <a:spLocks noGrp="1"/>
          </p:cNvSpPr>
          <p:nvPr>
            <p:ph sz="quarter" idx="37"/>
          </p:nvPr>
        </p:nvSpPr>
        <p:spPr>
          <a:xfrm>
            <a:off x="1" y="1279525"/>
            <a:ext cx="9112684" cy="4889499"/>
          </a:xfrm>
          <a:solidFill>
            <a:schemeClr val="bg1">
              <a:lumMod val="95000"/>
            </a:schemeClr>
          </a:solidFill>
        </p:spPr>
        <p:txBody>
          <a:bodyPr lIns="91440"/>
          <a:lstStyle>
            <a:lvl1pPr>
              <a:defRPr sz="1600">
                <a:solidFill>
                  <a:schemeClr val="accent2"/>
                </a:solidFill>
              </a:defRPr>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3724363"/>
      </p:ext>
    </p:extLst>
  </p:cSld>
  <p:clrMapOvr>
    <a:masterClrMapping/>
  </p:clrMapOvr>
  <p:extLst>
    <p:ext uri="{DCECCB84-F9BA-43D5-87BE-67443E8EF086}">
      <p15:sldGuideLst xmlns:p15="http://schemas.microsoft.com/office/powerpoint/2012/main">
        <p15:guide id="1" orient="horz" pos="2160">
          <p15:clr>
            <a:srgbClr val="FBAE40"/>
          </p15:clr>
        </p15:guide>
        <p15:guide id="2" pos="571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image" Target="../media/image1.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theme" Target="../theme/theme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extBox 5"/>
          <p:cNvSpPr txBox="1"/>
          <p:nvPr userDrawn="1"/>
        </p:nvSpPr>
        <p:spPr>
          <a:xfrm>
            <a:off x="8686797" y="6657830"/>
            <a:ext cx="2618509" cy="200055"/>
          </a:xfrm>
          <a:prstGeom prst="rect">
            <a:avLst/>
          </a:prstGeom>
        </p:spPr>
        <p:txBody>
          <a:bodyPr wrap="square" rtlCol="0">
            <a:spAutoFit/>
          </a:bodyPr>
          <a:lstStyle/>
          <a:p>
            <a:pPr algn="r"/>
            <a:r>
              <a:rPr lang="en-US" sz="700" dirty="0"/>
              <a:t>Copyright © 2025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p>
        </p:txBody>
      </p:sp>
      <p:sp>
        <p:nvSpPr>
          <p:cNvPr id="3" name="Text Placeholder 2"/>
          <p:cNvSpPr>
            <a:spLocks noGrp="1"/>
          </p:cNvSpPr>
          <p:nvPr>
            <p:ph type="body" idx="1"/>
          </p:nvPr>
        </p:nvSpPr>
        <p:spPr>
          <a:xfrm>
            <a:off x="438912" y="1280159"/>
            <a:ext cx="11311128" cy="4919749"/>
          </a:xfrm>
          <a:prstGeom prst="rect">
            <a:avLst/>
          </a:prstGeom>
        </p:spPr>
        <p:txBody>
          <a:bodyPr vert="horz" lIns="45720" tIns="45720" rIns="45720" bIns="45720" rtlCol="0">
            <a:normAutofit/>
          </a:body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edit Master text styles</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927335117"/>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665" r:id="rId3"/>
    <p:sldLayoutId id="2147483761" r:id="rId4"/>
    <p:sldLayoutId id="2147483674" r:id="rId5"/>
    <p:sldLayoutId id="2147483776" r:id="rId6"/>
    <p:sldLayoutId id="2147483767" r:id="rId7"/>
    <p:sldLayoutId id="2147483775" r:id="rId8"/>
    <p:sldLayoutId id="2147483774" r:id="rId9"/>
    <p:sldLayoutId id="2147483762" r:id="rId10"/>
    <p:sldLayoutId id="2147483772" r:id="rId11"/>
    <p:sldLayoutId id="2147483778" r:id="rId12"/>
    <p:sldLayoutId id="2147483738" r:id="rId13"/>
    <p:sldLayoutId id="2147483780" r:id="rId14"/>
    <p:sldLayoutId id="2147483779" r:id="rId15"/>
    <p:sldLayoutId id="2147483802" r:id="rId16"/>
    <p:sldLayoutId id="2147483822" r:id="rId17"/>
  </p:sldLayoutIdLst>
  <p:hf hd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cxnSp>
        <p:nvCxnSpPr>
          <p:cNvPr id="7" name="Straight Connector 6">
            <a:extLst>
              <a:ext uri="{FF2B5EF4-FFF2-40B4-BE49-F238E27FC236}">
                <a16:creationId xmlns:a16="http://schemas.microsoft.com/office/drawing/2014/main" id="{8DF687ED-5239-7D44-9055-5932537010A5}"/>
              </a:ext>
            </a:extLst>
          </p:cNvPr>
          <p:cNvCxnSpPr>
            <a:cxnSpLocks/>
          </p:cNvCxnSpPr>
          <p:nvPr/>
        </p:nvCxnSpPr>
        <p:spPr>
          <a:xfrm flipH="1">
            <a:off x="1742527" y="6474720"/>
            <a:ext cx="1" cy="254694"/>
          </a:xfrm>
          <a:prstGeom prst="line">
            <a:avLst/>
          </a:prstGeom>
          <a:ln>
            <a:solidFill>
              <a:srgbClr val="5F606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userDrawn="1"/>
        </p:nvSpPr>
        <p:spPr>
          <a:xfrm>
            <a:off x="8686797" y="6657830"/>
            <a:ext cx="2618509" cy="200055"/>
          </a:xfrm>
          <a:prstGeom prst="rect">
            <a:avLst/>
          </a:prstGeom>
        </p:spPr>
        <p:txBody>
          <a:bodyPr wrap="square" rtlCol="0">
            <a:spAutoFit/>
          </a:bodyPr>
          <a:lstStyle/>
          <a:p>
            <a:pPr algn="r"/>
            <a:r>
              <a:rPr lang="en-US" sz="700"/>
              <a:t>Copyright © 2025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p>
        </p:txBody>
      </p:sp>
      <p:sp>
        <p:nvSpPr>
          <p:cNvPr id="8" name="Picture Placeholder 2"/>
          <p:cNvSpPr txBox="1">
            <a:spLocks/>
          </p:cNvSpPr>
          <p:nvPr/>
        </p:nvSpPr>
        <p:spPr>
          <a:xfrm>
            <a:off x="1816170" y="6447913"/>
            <a:ext cx="1767840" cy="323032"/>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800" b="0"/>
              <a:t>INSERT CLIENT LOGO HERE</a:t>
            </a:r>
            <a:br>
              <a:rPr lang="en-US" sz="800" b="0"/>
            </a:br>
            <a:r>
              <a:rPr lang="en-US" sz="800" b="0"/>
              <a:t>(on slide master) and DELETE THIS TEXT BOX</a:t>
            </a:r>
          </a:p>
        </p:txBody>
      </p:sp>
      <p:sp>
        <p:nvSpPr>
          <p:cNvPr id="4" name="Text Placeholder 3">
            <a:extLst>
              <a:ext uri="{FF2B5EF4-FFF2-40B4-BE49-F238E27FC236}">
                <a16:creationId xmlns:a16="http://schemas.microsoft.com/office/drawing/2014/main" id="{36BB79BC-A419-4FD6-9FAE-DDED1D0EEDE6}"/>
              </a:ext>
            </a:extLst>
          </p:cNvPr>
          <p:cNvSpPr>
            <a:spLocks noGrp="1"/>
          </p:cNvSpPr>
          <p:nvPr>
            <p:ph type="body" idx="1"/>
          </p:nvPr>
        </p:nvSpPr>
        <p:spPr>
          <a:xfrm>
            <a:off x="438912" y="1112921"/>
            <a:ext cx="11311128" cy="5083342"/>
          </a:xfrm>
          <a:prstGeom prst="rect">
            <a:avLst/>
          </a:prstGeom>
        </p:spPr>
        <p:txBody>
          <a:bodyPr vert="horz" lIns="45720" tIns="45720" rIns="45720" bIns="45720" rtlCol="0">
            <a:noAutofit/>
          </a:bodyPr>
          <a:lstStyle/>
          <a:p>
            <a:pPr lvl="0"/>
            <a:r>
              <a:rPr lang="en-US"/>
              <a:t>Click to edit Master text styles</a:t>
            </a:r>
          </a:p>
          <a:p>
            <a:pPr lvl="1"/>
            <a:r>
              <a:rPr lang="en-US"/>
              <a:t>First level</a:t>
            </a:r>
          </a:p>
          <a:p>
            <a:pPr lvl="2"/>
            <a:r>
              <a:rPr lang="en-US"/>
              <a:t>Second level</a:t>
            </a:r>
          </a:p>
          <a:p>
            <a:pPr lvl="3"/>
            <a:r>
              <a:rPr lang="en-US"/>
              <a:t>Third level</a:t>
            </a:r>
          </a:p>
          <a:p>
            <a:pPr lvl="4"/>
            <a:r>
              <a:rPr lang="en-US"/>
              <a:t>Fourth level</a:t>
            </a:r>
          </a:p>
          <a:p>
            <a:pPr lvl="5"/>
            <a:r>
              <a:rPr lang="en-US"/>
              <a:t>Fifth level</a:t>
            </a:r>
          </a:p>
        </p:txBody>
      </p:sp>
    </p:spTree>
    <p:extLst>
      <p:ext uri="{BB962C8B-B14F-4D97-AF65-F5344CB8AC3E}">
        <p14:creationId xmlns:p14="http://schemas.microsoft.com/office/powerpoint/2010/main" val="594338193"/>
      </p:ext>
    </p:extLst>
  </p:cSld>
  <p:clrMap bg1="lt1" tx1="dk1" bg2="lt2" tx2="dk2" accent1="accent1" accent2="accent2" accent3="accent3" accent4="accent4" accent5="accent5" accent6="accent6" hlink="hlink" folHlink="folHlink"/>
  <p:sldLayoutIdLst>
    <p:sldLayoutId id="2147483782" r:id="rId1"/>
    <p:sldLayoutId id="2147483784" r:id="rId2"/>
    <p:sldLayoutId id="2147483785" r:id="rId3"/>
    <p:sldLayoutId id="2147483786" r:id="rId4"/>
    <p:sldLayoutId id="2147483787" r:id="rId5"/>
    <p:sldLayoutId id="2147483788" r:id="rId6"/>
    <p:sldLayoutId id="2147483801"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Lst>
  <p:hf hd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cxnSp>
        <p:nvCxnSpPr>
          <p:cNvPr id="7" name="Straight Connector 6">
            <a:extLst>
              <a:ext uri="{FF2B5EF4-FFF2-40B4-BE49-F238E27FC236}">
                <a16:creationId xmlns:a16="http://schemas.microsoft.com/office/drawing/2014/main" id="{8DF687ED-5239-7D44-9055-5932537010A5}"/>
              </a:ext>
            </a:extLst>
          </p:cNvPr>
          <p:cNvCxnSpPr>
            <a:cxnSpLocks/>
          </p:cNvCxnSpPr>
          <p:nvPr/>
        </p:nvCxnSpPr>
        <p:spPr>
          <a:xfrm flipH="1">
            <a:off x="1742527" y="6474720"/>
            <a:ext cx="1" cy="254694"/>
          </a:xfrm>
          <a:prstGeom prst="line">
            <a:avLst/>
          </a:prstGeom>
          <a:ln>
            <a:solidFill>
              <a:srgbClr val="5F606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686797" y="6657830"/>
            <a:ext cx="2618509" cy="200055"/>
          </a:xfrm>
          <a:prstGeom prst="rect">
            <a:avLst/>
          </a:prstGeom>
        </p:spPr>
        <p:txBody>
          <a:bodyPr wrap="square" rtlCol="0">
            <a:spAutoFit/>
          </a:bodyPr>
          <a:lstStyle/>
          <a:p>
            <a:pPr algn="r"/>
            <a:r>
              <a:rPr lang="en-US" sz="700" dirty="0"/>
              <a:t>Copyright © 2025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6BB79BC-A419-4FD6-9FAE-DDED1D0EEDE6}"/>
              </a:ext>
            </a:extLst>
          </p:cNvPr>
          <p:cNvSpPr>
            <a:spLocks noGrp="1"/>
          </p:cNvSpPr>
          <p:nvPr>
            <p:ph type="body" idx="1"/>
          </p:nvPr>
        </p:nvSpPr>
        <p:spPr>
          <a:xfrm>
            <a:off x="438912" y="1112921"/>
            <a:ext cx="11311128" cy="5083342"/>
          </a:xfrm>
          <a:prstGeom prst="rect">
            <a:avLst/>
          </a:prstGeom>
        </p:spPr>
        <p:txBody>
          <a:bodyPr vert="horz" lIns="45720" tIns="45720" rIns="45720" bIns="45720" rtlCol="0">
            <a:no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a:p>
            <a:pPr lvl="5"/>
            <a:r>
              <a:rPr lang="en-US" dirty="0"/>
              <a:t>Fifth level</a:t>
            </a:r>
          </a:p>
        </p:txBody>
      </p:sp>
    </p:spTree>
    <p:extLst>
      <p:ext uri="{BB962C8B-B14F-4D97-AF65-F5344CB8AC3E}">
        <p14:creationId xmlns:p14="http://schemas.microsoft.com/office/powerpoint/2010/main" val="2776396009"/>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 id="2147483821" r:id="rId18"/>
  </p:sldLayoutIdLst>
  <p:hf hd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19.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13" Type="http://schemas.openxmlformats.org/officeDocument/2006/relationships/image" Target="../media/image31.png"/><Relationship Id="rId18" Type="http://schemas.openxmlformats.org/officeDocument/2006/relationships/image" Target="../media/image36.jpeg"/><Relationship Id="rId26" Type="http://schemas.openxmlformats.org/officeDocument/2006/relationships/image" Target="../media/image44.png"/><Relationship Id="rId39" Type="http://schemas.openxmlformats.org/officeDocument/2006/relationships/image" Target="../media/image57.png"/><Relationship Id="rId21" Type="http://schemas.openxmlformats.org/officeDocument/2006/relationships/image" Target="../media/image39.png"/><Relationship Id="rId34" Type="http://schemas.openxmlformats.org/officeDocument/2006/relationships/image" Target="../media/image52.png"/><Relationship Id="rId42" Type="http://schemas.openxmlformats.org/officeDocument/2006/relationships/image" Target="../media/image60.png"/><Relationship Id="rId47" Type="http://schemas.openxmlformats.org/officeDocument/2006/relationships/image" Target="../media/image65.png"/><Relationship Id="rId50" Type="http://schemas.openxmlformats.org/officeDocument/2006/relationships/image" Target="../media/image68.png"/><Relationship Id="rId7" Type="http://schemas.openxmlformats.org/officeDocument/2006/relationships/image" Target="../media/image25.jpeg"/><Relationship Id="rId2" Type="http://schemas.openxmlformats.org/officeDocument/2006/relationships/notesSlide" Target="../notesSlides/notesSlide6.xml"/><Relationship Id="rId16" Type="http://schemas.openxmlformats.org/officeDocument/2006/relationships/image" Target="../media/image34.jpeg"/><Relationship Id="rId29" Type="http://schemas.openxmlformats.org/officeDocument/2006/relationships/image" Target="../media/image47.png"/><Relationship Id="rId11" Type="http://schemas.openxmlformats.org/officeDocument/2006/relationships/image" Target="../media/image29.png"/><Relationship Id="rId24" Type="http://schemas.openxmlformats.org/officeDocument/2006/relationships/image" Target="../media/image42.png"/><Relationship Id="rId32" Type="http://schemas.openxmlformats.org/officeDocument/2006/relationships/image" Target="../media/image50.png"/><Relationship Id="rId37" Type="http://schemas.openxmlformats.org/officeDocument/2006/relationships/image" Target="../media/image55.png"/><Relationship Id="rId40" Type="http://schemas.openxmlformats.org/officeDocument/2006/relationships/image" Target="../media/image58.png"/><Relationship Id="rId45" Type="http://schemas.openxmlformats.org/officeDocument/2006/relationships/image" Target="../media/image63.jpeg"/><Relationship Id="rId5" Type="http://schemas.openxmlformats.org/officeDocument/2006/relationships/image" Target="../media/image23.png"/><Relationship Id="rId15" Type="http://schemas.openxmlformats.org/officeDocument/2006/relationships/image" Target="../media/image33.jpeg"/><Relationship Id="rId23" Type="http://schemas.openxmlformats.org/officeDocument/2006/relationships/image" Target="../media/image41.jpeg"/><Relationship Id="rId28" Type="http://schemas.openxmlformats.org/officeDocument/2006/relationships/image" Target="../media/image46.png"/><Relationship Id="rId36" Type="http://schemas.openxmlformats.org/officeDocument/2006/relationships/image" Target="../media/image54.png"/><Relationship Id="rId49" Type="http://schemas.openxmlformats.org/officeDocument/2006/relationships/image" Target="../media/image67.png"/><Relationship Id="rId10" Type="http://schemas.openxmlformats.org/officeDocument/2006/relationships/image" Target="../media/image28.gif"/><Relationship Id="rId19" Type="http://schemas.openxmlformats.org/officeDocument/2006/relationships/image" Target="../media/image37.png"/><Relationship Id="rId31" Type="http://schemas.openxmlformats.org/officeDocument/2006/relationships/image" Target="../media/image49.jpeg"/><Relationship Id="rId44" Type="http://schemas.openxmlformats.org/officeDocument/2006/relationships/image" Target="../media/image62.png"/><Relationship Id="rId4" Type="http://schemas.openxmlformats.org/officeDocument/2006/relationships/image" Target="../media/image22.jpeg"/><Relationship Id="rId9" Type="http://schemas.openxmlformats.org/officeDocument/2006/relationships/image" Target="../media/image27.jpeg"/><Relationship Id="rId14" Type="http://schemas.openxmlformats.org/officeDocument/2006/relationships/image" Target="../media/image32.jpeg"/><Relationship Id="rId22" Type="http://schemas.openxmlformats.org/officeDocument/2006/relationships/image" Target="../media/image40.png"/><Relationship Id="rId27" Type="http://schemas.openxmlformats.org/officeDocument/2006/relationships/image" Target="../media/image45.png"/><Relationship Id="rId30" Type="http://schemas.openxmlformats.org/officeDocument/2006/relationships/image" Target="../media/image48.png"/><Relationship Id="rId35" Type="http://schemas.openxmlformats.org/officeDocument/2006/relationships/image" Target="../media/image53.jpeg"/><Relationship Id="rId43" Type="http://schemas.openxmlformats.org/officeDocument/2006/relationships/image" Target="../media/image61.jpeg"/><Relationship Id="rId48" Type="http://schemas.openxmlformats.org/officeDocument/2006/relationships/image" Target="../media/image66.png"/><Relationship Id="rId8" Type="http://schemas.openxmlformats.org/officeDocument/2006/relationships/image" Target="../media/image26.jpeg"/><Relationship Id="rId51" Type="http://schemas.openxmlformats.org/officeDocument/2006/relationships/image" Target="../media/image69.png"/><Relationship Id="rId3" Type="http://schemas.openxmlformats.org/officeDocument/2006/relationships/image" Target="../media/image21.png"/><Relationship Id="rId12" Type="http://schemas.openxmlformats.org/officeDocument/2006/relationships/image" Target="../media/image30.gif"/><Relationship Id="rId17" Type="http://schemas.openxmlformats.org/officeDocument/2006/relationships/image" Target="../media/image35.jpeg"/><Relationship Id="rId25" Type="http://schemas.openxmlformats.org/officeDocument/2006/relationships/image" Target="../media/image43.png"/><Relationship Id="rId33" Type="http://schemas.openxmlformats.org/officeDocument/2006/relationships/image" Target="../media/image51.png"/><Relationship Id="rId38" Type="http://schemas.openxmlformats.org/officeDocument/2006/relationships/image" Target="../media/image56.png"/><Relationship Id="rId46" Type="http://schemas.openxmlformats.org/officeDocument/2006/relationships/image" Target="../media/image64.png"/><Relationship Id="rId20" Type="http://schemas.openxmlformats.org/officeDocument/2006/relationships/image" Target="../media/image38.png"/><Relationship Id="rId41" Type="http://schemas.openxmlformats.org/officeDocument/2006/relationships/image" Target="../media/image59.png"/><Relationship Id="rId1" Type="http://schemas.openxmlformats.org/officeDocument/2006/relationships/slideLayout" Target="../slideLayouts/slideLayout25.xml"/><Relationship Id="rId6"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7FFFEDA5_C9074699.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13.xml.rels><?xml version="1.0" encoding="UTF-8" standalone="yes"?>
<Relationships xmlns="http://schemas.openxmlformats.org/package/2006/relationships"><Relationship Id="rId3" Type="http://schemas.microsoft.com/office/2018/10/relationships/comments" Target="../comments/modernComment_1BB_6AD297F9.xm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7FFFEDAE_36EA36AF.xm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28_AF76EF91.xml"/><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chart" Target="../charts/chart4.xml"/><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7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7.svg"/><Relationship Id="rId7" Type="http://schemas.openxmlformats.org/officeDocument/2006/relationships/image" Target="../media/image81.svg"/><Relationship Id="rId2" Type="http://schemas.openxmlformats.org/officeDocument/2006/relationships/image" Target="../media/image76.png"/><Relationship Id="rId1" Type="http://schemas.openxmlformats.org/officeDocument/2006/relationships/slideLayout" Target="../slideLayouts/slideLayout3.xml"/><Relationship Id="rId6" Type="http://schemas.openxmlformats.org/officeDocument/2006/relationships/image" Target="../media/image80.png"/><Relationship Id="rId5" Type="http://schemas.openxmlformats.org/officeDocument/2006/relationships/image" Target="../media/image79.svg"/><Relationship Id="rId4" Type="http://schemas.openxmlformats.org/officeDocument/2006/relationships/image" Target="../media/image78.png"/></Relationships>
</file>

<file path=ppt/slides/_rels/slide2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chart" Target="../charts/char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85.png"/><Relationship Id="rId4" Type="http://schemas.openxmlformats.org/officeDocument/2006/relationships/image" Target="../media/image84.png"/></Relationships>
</file>

<file path=ppt/slides/_rels/slide36.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87.e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hemeOverride" Target="../theme/themeOverride3.xml"/><Relationship Id="rId5" Type="http://schemas.openxmlformats.org/officeDocument/2006/relationships/chart" Target="../charts/chart8.xml"/><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3.xml"/><Relationship Id="rId1" Type="http://schemas.openxmlformats.org/officeDocument/2006/relationships/themeOverride" Target="../theme/themeOverride4.xml"/><Relationship Id="rId5" Type="http://schemas.openxmlformats.org/officeDocument/2006/relationships/image" Target="../media/image93.jpg"/><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3.xml"/><Relationship Id="rId1" Type="http://schemas.openxmlformats.org/officeDocument/2006/relationships/themeOverride" Target="../theme/themeOverride5.xml"/><Relationship Id="rId5" Type="http://schemas.openxmlformats.org/officeDocument/2006/relationships/image" Target="../media/image94.jpg"/><Relationship Id="rId4" Type="http://schemas.openxmlformats.org/officeDocument/2006/relationships/image" Target="../media/image1.png"/></Relationships>
</file>

<file path=ppt/slides/_rels/slide4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image" Target="../media/image97.png"/><Relationship Id="rId4" Type="http://schemas.openxmlformats.org/officeDocument/2006/relationships/image" Target="../media/image96.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9.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01.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5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106.png"/><Relationship Id="rId4" Type="http://schemas.openxmlformats.org/officeDocument/2006/relationships/image" Target="../media/image105.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4.xml"/><Relationship Id="rId1" Type="http://schemas.openxmlformats.org/officeDocument/2006/relationships/slideLayout" Target="../slideLayouts/slideLayout3.xml"/><Relationship Id="rId5" Type="http://schemas.openxmlformats.org/officeDocument/2006/relationships/chart" Target="../charts/chart12.xml"/><Relationship Id="rId4" Type="http://schemas.openxmlformats.org/officeDocument/2006/relationships/chart" Target="../charts/char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hyperlink" Target="https://www.scottmadden.com/insight/launching-a-successful-ai-pilot-program-a-guide-for-executives/" TargetMode="External"/><Relationship Id="rId2" Type="http://schemas.openxmlformats.org/officeDocument/2006/relationships/image" Target="../media/image109.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jpeg"/><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60.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18" Type="http://schemas.openxmlformats.org/officeDocument/2006/relationships/image" Target="../media/image131.png"/><Relationship Id="rId3" Type="http://schemas.openxmlformats.org/officeDocument/2006/relationships/image" Target="../media/image117.png"/><Relationship Id="rId21" Type="http://schemas.openxmlformats.org/officeDocument/2006/relationships/image" Target="../media/image134.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30.svg"/><Relationship Id="rId2" Type="http://schemas.openxmlformats.org/officeDocument/2006/relationships/notesSlide" Target="../notesSlides/notesSlide76.xml"/><Relationship Id="rId16" Type="http://schemas.openxmlformats.org/officeDocument/2006/relationships/image" Target="../media/image129.png"/><Relationship Id="rId20" Type="http://schemas.openxmlformats.org/officeDocument/2006/relationships/image" Target="../media/image133.png"/><Relationship Id="rId1" Type="http://schemas.openxmlformats.org/officeDocument/2006/relationships/slideLayout" Target="../slideLayouts/slideLayout3.xml"/><Relationship Id="rId6" Type="http://schemas.openxmlformats.org/officeDocument/2006/relationships/image" Target="../media/image119.png"/><Relationship Id="rId11" Type="http://schemas.openxmlformats.org/officeDocument/2006/relationships/image" Target="../media/image124.svg"/><Relationship Id="rId5" Type="http://schemas.microsoft.com/office/2007/relationships/hdphoto" Target="../media/hdphoto2.wdp"/><Relationship Id="rId15" Type="http://schemas.openxmlformats.org/officeDocument/2006/relationships/image" Target="../media/image128.svg"/><Relationship Id="rId10" Type="http://schemas.openxmlformats.org/officeDocument/2006/relationships/image" Target="../media/image123.png"/><Relationship Id="rId19" Type="http://schemas.openxmlformats.org/officeDocument/2006/relationships/image" Target="../media/image132.svg"/><Relationship Id="rId4" Type="http://schemas.openxmlformats.org/officeDocument/2006/relationships/image" Target="../media/image118.png"/><Relationship Id="rId9" Type="http://schemas.openxmlformats.org/officeDocument/2006/relationships/image" Target="../media/image122.svg"/><Relationship Id="rId14" Type="http://schemas.openxmlformats.org/officeDocument/2006/relationships/image" Target="../media/image127.png"/></Relationships>
</file>

<file path=ppt/slides/_rels/slide86.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18" Type="http://schemas.openxmlformats.org/officeDocument/2006/relationships/image" Target="../media/image131.png"/><Relationship Id="rId3" Type="http://schemas.openxmlformats.org/officeDocument/2006/relationships/image" Target="../media/image117.png"/><Relationship Id="rId21" Type="http://schemas.openxmlformats.org/officeDocument/2006/relationships/image" Target="../media/image134.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30.svg"/><Relationship Id="rId2" Type="http://schemas.openxmlformats.org/officeDocument/2006/relationships/notesSlide" Target="../notesSlides/notesSlide77.xml"/><Relationship Id="rId16" Type="http://schemas.openxmlformats.org/officeDocument/2006/relationships/image" Target="../media/image129.png"/><Relationship Id="rId20" Type="http://schemas.openxmlformats.org/officeDocument/2006/relationships/image" Target="../media/image133.png"/><Relationship Id="rId1" Type="http://schemas.openxmlformats.org/officeDocument/2006/relationships/slideLayout" Target="../slideLayouts/slideLayout3.xml"/><Relationship Id="rId6" Type="http://schemas.openxmlformats.org/officeDocument/2006/relationships/image" Target="../media/image119.png"/><Relationship Id="rId11" Type="http://schemas.openxmlformats.org/officeDocument/2006/relationships/image" Target="../media/image124.svg"/><Relationship Id="rId5" Type="http://schemas.microsoft.com/office/2007/relationships/hdphoto" Target="../media/hdphoto2.wdp"/><Relationship Id="rId15" Type="http://schemas.openxmlformats.org/officeDocument/2006/relationships/image" Target="../media/image128.svg"/><Relationship Id="rId10" Type="http://schemas.openxmlformats.org/officeDocument/2006/relationships/image" Target="../media/image123.png"/><Relationship Id="rId19" Type="http://schemas.openxmlformats.org/officeDocument/2006/relationships/image" Target="../media/image132.svg"/><Relationship Id="rId4" Type="http://schemas.openxmlformats.org/officeDocument/2006/relationships/image" Target="../media/image118.png"/><Relationship Id="rId9" Type="http://schemas.openxmlformats.org/officeDocument/2006/relationships/image" Target="../media/image122.svg"/><Relationship Id="rId14" Type="http://schemas.openxmlformats.org/officeDocument/2006/relationships/image" Target="../media/image127.png"/></Relationships>
</file>

<file path=ppt/slides/_rels/slide87.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18" Type="http://schemas.openxmlformats.org/officeDocument/2006/relationships/image" Target="../media/image131.png"/><Relationship Id="rId3" Type="http://schemas.openxmlformats.org/officeDocument/2006/relationships/image" Target="../media/image117.png"/><Relationship Id="rId21" Type="http://schemas.openxmlformats.org/officeDocument/2006/relationships/image" Target="../media/image134.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30.svg"/><Relationship Id="rId2" Type="http://schemas.openxmlformats.org/officeDocument/2006/relationships/notesSlide" Target="../notesSlides/notesSlide78.xml"/><Relationship Id="rId16" Type="http://schemas.openxmlformats.org/officeDocument/2006/relationships/image" Target="../media/image129.png"/><Relationship Id="rId20" Type="http://schemas.openxmlformats.org/officeDocument/2006/relationships/image" Target="../media/image133.png"/><Relationship Id="rId1" Type="http://schemas.openxmlformats.org/officeDocument/2006/relationships/slideLayout" Target="../slideLayouts/slideLayout3.xml"/><Relationship Id="rId6" Type="http://schemas.openxmlformats.org/officeDocument/2006/relationships/image" Target="../media/image119.png"/><Relationship Id="rId11" Type="http://schemas.openxmlformats.org/officeDocument/2006/relationships/image" Target="../media/image124.svg"/><Relationship Id="rId5" Type="http://schemas.microsoft.com/office/2007/relationships/hdphoto" Target="../media/hdphoto2.wdp"/><Relationship Id="rId15" Type="http://schemas.openxmlformats.org/officeDocument/2006/relationships/image" Target="../media/image128.svg"/><Relationship Id="rId10" Type="http://schemas.openxmlformats.org/officeDocument/2006/relationships/image" Target="../media/image123.png"/><Relationship Id="rId19" Type="http://schemas.openxmlformats.org/officeDocument/2006/relationships/image" Target="../media/image132.svg"/><Relationship Id="rId4" Type="http://schemas.openxmlformats.org/officeDocument/2006/relationships/image" Target="../media/image118.png"/><Relationship Id="rId9" Type="http://schemas.openxmlformats.org/officeDocument/2006/relationships/image" Target="../media/image122.svg"/><Relationship Id="rId14" Type="http://schemas.openxmlformats.org/officeDocument/2006/relationships/image" Target="../media/image127.png"/></Relationships>
</file>

<file path=ppt/slides/_rels/slide88.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18" Type="http://schemas.openxmlformats.org/officeDocument/2006/relationships/image" Target="../media/image133.png"/><Relationship Id="rId3" Type="http://schemas.openxmlformats.org/officeDocument/2006/relationships/image" Target="../media/image117.png"/><Relationship Id="rId21" Type="http://schemas.openxmlformats.org/officeDocument/2006/relationships/image" Target="../media/image130.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32.svg"/><Relationship Id="rId2" Type="http://schemas.openxmlformats.org/officeDocument/2006/relationships/notesSlide" Target="../notesSlides/notesSlide79.xml"/><Relationship Id="rId16" Type="http://schemas.openxmlformats.org/officeDocument/2006/relationships/image" Target="../media/image131.png"/><Relationship Id="rId20" Type="http://schemas.openxmlformats.org/officeDocument/2006/relationships/image" Target="../media/image129.png"/><Relationship Id="rId1" Type="http://schemas.openxmlformats.org/officeDocument/2006/relationships/slideLayout" Target="../slideLayouts/slideLayout3.xml"/><Relationship Id="rId6" Type="http://schemas.openxmlformats.org/officeDocument/2006/relationships/image" Target="../media/image119.png"/><Relationship Id="rId11" Type="http://schemas.openxmlformats.org/officeDocument/2006/relationships/image" Target="../media/image124.svg"/><Relationship Id="rId5" Type="http://schemas.microsoft.com/office/2007/relationships/hdphoto" Target="../media/hdphoto2.wdp"/><Relationship Id="rId15" Type="http://schemas.openxmlformats.org/officeDocument/2006/relationships/image" Target="../media/image128.svg"/><Relationship Id="rId10" Type="http://schemas.openxmlformats.org/officeDocument/2006/relationships/image" Target="../media/image123.png"/><Relationship Id="rId19" Type="http://schemas.openxmlformats.org/officeDocument/2006/relationships/image" Target="../media/image134.svg"/><Relationship Id="rId4" Type="http://schemas.openxmlformats.org/officeDocument/2006/relationships/image" Target="../media/image118.png"/><Relationship Id="rId9" Type="http://schemas.openxmlformats.org/officeDocument/2006/relationships/image" Target="../media/image122.svg"/><Relationship Id="rId14" Type="http://schemas.openxmlformats.org/officeDocument/2006/relationships/image" Target="../media/image127.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81.xml"/><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4.jpeg"/><Relationship Id="rId7" Type="http://schemas.openxmlformats.org/officeDocument/2006/relationships/image" Target="../media/image12.png"/><Relationship Id="rId2" Type="http://schemas.openxmlformats.org/officeDocument/2006/relationships/notesSlide" Target="../notesSlides/notesSlide82.xml"/><Relationship Id="rId1" Type="http://schemas.openxmlformats.org/officeDocument/2006/relationships/slideLayout" Target="../slideLayouts/slideLayout14.xml"/><Relationship Id="rId6" Type="http://schemas.openxmlformats.org/officeDocument/2006/relationships/image" Target="../media/image136.png"/><Relationship Id="rId5" Type="http://schemas.openxmlformats.org/officeDocument/2006/relationships/image" Target="../media/image10.jpeg"/><Relationship Id="rId4" Type="http://schemas.openxmlformats.org/officeDocument/2006/relationships/image" Target="../media/image1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83.xml"/><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3.xml"/><Relationship Id="rId1" Type="http://schemas.openxmlformats.org/officeDocument/2006/relationships/video" Target="https://www.youtube.com/embed/qGg-GOip3Vk?feature=oembed" TargetMode="External"/><Relationship Id="rId4" Type="http://schemas.openxmlformats.org/officeDocument/2006/relationships/image" Target="../media/image139.jpeg"/></Relationships>
</file>

<file path=ppt/slides/_rels/slide96.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85.xml"/><Relationship Id="rId1" Type="http://schemas.openxmlformats.org/officeDocument/2006/relationships/slideLayout" Target="../slideLayouts/slideLayout9.xml"/><Relationship Id="rId5" Type="http://schemas.openxmlformats.org/officeDocument/2006/relationships/image" Target="../media/image112.png"/><Relationship Id="rId4" Type="http://schemas.openxmlformats.org/officeDocument/2006/relationships/image" Target="../media/image141.pn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7824" y="2130552"/>
            <a:ext cx="7123176" cy="1078992"/>
          </a:xfrm>
        </p:spPr>
        <p:txBody>
          <a:bodyPr>
            <a:normAutofit fontScale="90000"/>
          </a:bodyPr>
          <a:lstStyle/>
          <a:p>
            <a:r>
              <a:rPr lang="en-US" dirty="0"/>
              <a:t>Shared Services 501: Taking Your Shared Services Operations to the Next Level​</a:t>
            </a:r>
          </a:p>
        </p:txBody>
      </p:sp>
      <p:sp>
        <p:nvSpPr>
          <p:cNvPr id="15" name="Text Placeholder 14">
            <a:extLst>
              <a:ext uri="{FF2B5EF4-FFF2-40B4-BE49-F238E27FC236}">
                <a16:creationId xmlns:a16="http://schemas.microsoft.com/office/drawing/2014/main" id="{4DCCC934-76C0-23CD-69B6-3BBEB2BA2234}"/>
              </a:ext>
            </a:extLst>
          </p:cNvPr>
          <p:cNvSpPr>
            <a:spLocks noGrp="1"/>
          </p:cNvSpPr>
          <p:nvPr>
            <p:ph type="body" sz="quarter" idx="10"/>
          </p:nvPr>
        </p:nvSpPr>
        <p:spPr/>
        <p:txBody>
          <a:bodyPr/>
          <a:lstStyle/>
          <a:p>
            <a:r>
              <a:rPr lang="en-US" dirty="0"/>
              <a:t>Shared Services and Outsourcing Week</a:t>
            </a:r>
          </a:p>
        </p:txBody>
      </p:sp>
      <p:sp>
        <p:nvSpPr>
          <p:cNvPr id="4" name="Text Placeholder 3"/>
          <p:cNvSpPr>
            <a:spLocks noGrp="1"/>
          </p:cNvSpPr>
          <p:nvPr>
            <p:ph type="body" sz="quarter" idx="11"/>
          </p:nvPr>
        </p:nvSpPr>
        <p:spPr>
          <a:xfrm>
            <a:off x="4687824" y="4764024"/>
            <a:ext cx="3941618" cy="339725"/>
          </a:xfrm>
        </p:spPr>
        <p:txBody>
          <a:bodyPr/>
          <a:lstStyle/>
          <a:p>
            <a:r>
              <a:rPr lang="en-US" dirty="0"/>
              <a:t>March 2025</a:t>
            </a:r>
          </a:p>
        </p:txBody>
      </p:sp>
    </p:spTree>
    <p:extLst>
      <p:ext uri="{BB962C8B-B14F-4D97-AF65-F5344CB8AC3E}">
        <p14:creationId xmlns:p14="http://schemas.microsoft.com/office/powerpoint/2010/main" val="897351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person wearing a suit and glasses&#10;&#10;AI-generated content may be incorrect.">
            <a:extLst>
              <a:ext uri="{FF2B5EF4-FFF2-40B4-BE49-F238E27FC236}">
                <a16:creationId xmlns:a16="http://schemas.microsoft.com/office/drawing/2014/main" id="{DCD8C1A2-13D2-E499-80A4-1685E380F47F}"/>
              </a:ext>
            </a:extLst>
          </p:cNvPr>
          <p:cNvPicPr>
            <a:picLocks noChangeAspect="1" noChangeArrowheads="1"/>
          </p:cNvPicPr>
          <p:nvPr/>
        </p:nvPicPr>
        <p:blipFill>
          <a:blip r:embed="rId3"/>
          <a:srcRect/>
          <a:stretch>
            <a:fillRect/>
          </a:stretch>
        </p:blipFill>
        <p:spPr bwMode="auto">
          <a:xfrm>
            <a:off x="7680913" y="1697074"/>
            <a:ext cx="2286000" cy="2286000"/>
          </a:xfrm>
          <a:prstGeom prst="ellipse">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Title 3"/>
          <p:cNvSpPr>
            <a:spLocks noGrp="1"/>
          </p:cNvSpPr>
          <p:nvPr>
            <p:ph type="title"/>
          </p:nvPr>
        </p:nvSpPr>
        <p:spPr/>
        <p:txBody>
          <a:bodyPr/>
          <a:lstStyle/>
          <a:p>
            <a:r>
              <a:rPr lang="en-US" dirty="0"/>
              <a:t>Your Discussion Leads</a:t>
            </a:r>
          </a:p>
        </p:txBody>
      </p:sp>
      <p:pic>
        <p:nvPicPr>
          <p:cNvPr id="12" name="Picture Placeholder 24">
            <a:extLst>
              <a:ext uri="{FF2B5EF4-FFF2-40B4-BE49-F238E27FC236}">
                <a16:creationId xmlns:a16="http://schemas.microsoft.com/office/drawing/2014/main" id="{A53043AD-6F2A-48E0-0282-B605473F65BE}"/>
              </a:ext>
            </a:extLst>
          </p:cNvPr>
          <p:cNvPicPr>
            <a:picLocks noChangeAspect="1"/>
          </p:cNvPicPr>
          <p:nvPr/>
        </p:nvPicPr>
        <p:blipFill>
          <a:blip r:embed="rId4"/>
          <a:srcRect/>
          <a:stretch>
            <a:fillRect/>
          </a:stretch>
        </p:blipFill>
        <p:spPr>
          <a:xfrm>
            <a:off x="2317554" y="1697074"/>
            <a:ext cx="2286000" cy="2286000"/>
          </a:xfrm>
          <a:prstGeom prst="ellipse">
            <a:avLst/>
          </a:prstGeom>
          <a:ln w="12700">
            <a:solidFill>
              <a:schemeClr val="bg1">
                <a:lumMod val="85000"/>
              </a:schemeClr>
            </a:solidFill>
          </a:ln>
        </p:spPr>
      </p:pic>
      <p:pic>
        <p:nvPicPr>
          <p:cNvPr id="5" name="Picture 4">
            <a:extLst>
              <a:ext uri="{FF2B5EF4-FFF2-40B4-BE49-F238E27FC236}">
                <a16:creationId xmlns:a16="http://schemas.microsoft.com/office/drawing/2014/main" id="{502A9FEA-C8CB-BC5F-3058-9DB9BB59B1CA}"/>
              </a:ext>
            </a:extLst>
          </p:cNvPr>
          <p:cNvPicPr>
            <a:picLocks noChangeAspect="1"/>
          </p:cNvPicPr>
          <p:nvPr/>
        </p:nvPicPr>
        <p:blipFill>
          <a:blip r:embed="rId5"/>
          <a:stretch>
            <a:fillRect/>
          </a:stretch>
        </p:blipFill>
        <p:spPr>
          <a:xfrm>
            <a:off x="2881332" y="5414207"/>
            <a:ext cx="1198305" cy="1204376"/>
          </a:xfrm>
          <a:prstGeom prst="rect">
            <a:avLst/>
          </a:prstGeom>
        </p:spPr>
      </p:pic>
      <p:pic>
        <p:nvPicPr>
          <p:cNvPr id="7" name="Picture 6" descr="A qr code with a logo&#10;&#10;AI-generated content may be incorrect.">
            <a:extLst>
              <a:ext uri="{FF2B5EF4-FFF2-40B4-BE49-F238E27FC236}">
                <a16:creationId xmlns:a16="http://schemas.microsoft.com/office/drawing/2014/main" id="{D93336AF-8BF4-7E9D-09EA-6183FA0B50B6}"/>
              </a:ext>
            </a:extLst>
          </p:cNvPr>
          <p:cNvPicPr>
            <a:picLocks noChangeAspect="1"/>
          </p:cNvPicPr>
          <p:nvPr/>
        </p:nvPicPr>
        <p:blipFill>
          <a:blip r:embed="rId6"/>
          <a:srcRect l="3133" t="4540" r="4135" b="5773"/>
          <a:stretch/>
        </p:blipFill>
        <p:spPr>
          <a:xfrm>
            <a:off x="8173441" y="5414207"/>
            <a:ext cx="1441796" cy="1258633"/>
          </a:xfrm>
          <a:prstGeom prst="rect">
            <a:avLst/>
          </a:prstGeom>
        </p:spPr>
      </p:pic>
      <p:pic>
        <p:nvPicPr>
          <p:cNvPr id="8" name="Picture Placeholder 24" descr="A person in a suit&#10;&#10;AI-generated content may be incorrect.">
            <a:extLst>
              <a:ext uri="{FF2B5EF4-FFF2-40B4-BE49-F238E27FC236}">
                <a16:creationId xmlns:a16="http://schemas.microsoft.com/office/drawing/2014/main" id="{9930E2B2-B1B1-669B-5CE0-6E745EE33D75}"/>
              </a:ext>
            </a:extLst>
          </p:cNvPr>
          <p:cNvPicPr>
            <a:picLocks noChangeAspect="1"/>
          </p:cNvPicPr>
          <p:nvPr/>
        </p:nvPicPr>
        <p:blipFill>
          <a:blip r:embed="rId7"/>
          <a:srcRect/>
          <a:stretch>
            <a:fillRect/>
          </a:stretch>
        </p:blipFill>
        <p:spPr>
          <a:xfrm>
            <a:off x="4952421" y="1697073"/>
            <a:ext cx="2286000" cy="2286000"/>
          </a:xfrm>
          <a:prstGeom prst="ellipse">
            <a:avLst/>
          </a:prstGeom>
          <a:ln w="12700">
            <a:solidFill>
              <a:schemeClr val="bg1">
                <a:lumMod val="85000"/>
              </a:schemeClr>
            </a:solidFill>
          </a:ln>
        </p:spPr>
      </p:pic>
    </p:spTree>
    <p:extLst>
      <p:ext uri="{BB962C8B-B14F-4D97-AF65-F5344CB8AC3E}">
        <p14:creationId xmlns:p14="http://schemas.microsoft.com/office/powerpoint/2010/main" val="4176528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8190F1-5E2A-BF4D-840A-4C3055B8FA62}"/>
              </a:ext>
            </a:extLst>
          </p:cNvPr>
          <p:cNvSpPr>
            <a:spLocks noGrp="1"/>
          </p:cNvSpPr>
          <p:nvPr>
            <p:ph type="sldNum" sz="quarter" idx="4"/>
          </p:nvPr>
        </p:nvSpPr>
        <p:spPr/>
        <p:txBody>
          <a:bodyPr/>
          <a:lstStyle/>
          <a:p>
            <a:fld id="{9AA6D16A-0A68-8445-85DB-A0BE8CCB51C7}" type="slidenum">
              <a:rPr lang="en-US" smtClean="0"/>
              <a:pPr/>
              <a:t>2</a:t>
            </a:fld>
            <a:endParaRPr lang="en-US"/>
          </a:p>
        </p:txBody>
      </p:sp>
      <p:sp>
        <p:nvSpPr>
          <p:cNvPr id="3" name="Title 2">
            <a:extLst>
              <a:ext uri="{FF2B5EF4-FFF2-40B4-BE49-F238E27FC236}">
                <a16:creationId xmlns:a16="http://schemas.microsoft.com/office/drawing/2014/main" id="{7CEA98E6-5E86-084D-989E-2B94FC06A899}"/>
              </a:ext>
            </a:extLst>
          </p:cNvPr>
          <p:cNvSpPr>
            <a:spLocks noGrp="1"/>
          </p:cNvSpPr>
          <p:nvPr>
            <p:ph type="title"/>
          </p:nvPr>
        </p:nvSpPr>
        <p:spPr/>
        <p:txBody>
          <a:bodyPr/>
          <a:lstStyle/>
          <a:p>
            <a:r>
              <a:rPr lang="en-US"/>
              <a:t>Agenda</a:t>
            </a:r>
          </a:p>
        </p:txBody>
      </p:sp>
      <p:grpSp>
        <p:nvGrpSpPr>
          <p:cNvPr id="22" name="Group 21">
            <a:extLst>
              <a:ext uri="{FF2B5EF4-FFF2-40B4-BE49-F238E27FC236}">
                <a16:creationId xmlns:a16="http://schemas.microsoft.com/office/drawing/2014/main" id="{7A662FA5-62FE-E043-8A42-00EE284FEE82}"/>
              </a:ext>
            </a:extLst>
          </p:cNvPr>
          <p:cNvGrpSpPr/>
          <p:nvPr/>
        </p:nvGrpSpPr>
        <p:grpSpPr>
          <a:xfrm>
            <a:off x="0" y="1437987"/>
            <a:ext cx="5568462" cy="1229695"/>
            <a:chOff x="0" y="858828"/>
            <a:chExt cx="5568462" cy="1229695"/>
          </a:xfrm>
        </p:grpSpPr>
        <p:grpSp>
          <p:nvGrpSpPr>
            <p:cNvPr id="8" name="Group 7">
              <a:extLst>
                <a:ext uri="{FF2B5EF4-FFF2-40B4-BE49-F238E27FC236}">
                  <a16:creationId xmlns:a16="http://schemas.microsoft.com/office/drawing/2014/main" id="{9B8D17AA-ECA0-F644-A286-8245A99F5ED8}"/>
                </a:ext>
              </a:extLst>
            </p:cNvPr>
            <p:cNvGrpSpPr/>
            <p:nvPr/>
          </p:nvGrpSpPr>
          <p:grpSpPr>
            <a:xfrm>
              <a:off x="0" y="858828"/>
              <a:ext cx="5568462" cy="1229695"/>
              <a:chOff x="0" y="668328"/>
              <a:chExt cx="5568462" cy="1229695"/>
            </a:xfrm>
          </p:grpSpPr>
          <p:cxnSp>
            <p:nvCxnSpPr>
              <p:cNvPr id="9" name="Straight Connector 8">
                <a:extLst>
                  <a:ext uri="{FF2B5EF4-FFF2-40B4-BE49-F238E27FC236}">
                    <a16:creationId xmlns:a16="http://schemas.microsoft.com/office/drawing/2014/main" id="{F0763735-E31D-C244-AD06-F1215B73B099}"/>
                  </a:ext>
                </a:extLst>
              </p:cNvPr>
              <p:cNvCxnSpPr>
                <a:cxnSpLocks/>
              </p:cNvCxnSpPr>
              <p:nvPr/>
            </p:nvCxnSpPr>
            <p:spPr>
              <a:xfrm flipH="1">
                <a:off x="0" y="1898023"/>
                <a:ext cx="4685532"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6B0DB6C-EB9F-2245-B19D-E308C2BA1AC4}"/>
                  </a:ext>
                </a:extLst>
              </p:cNvPr>
              <p:cNvSpPr txBox="1"/>
              <p:nvPr/>
            </p:nvSpPr>
            <p:spPr>
              <a:xfrm>
                <a:off x="418289" y="668328"/>
                <a:ext cx="4133967" cy="1200329"/>
              </a:xfrm>
              <a:prstGeom prst="rect">
                <a:avLst/>
              </a:prstGeom>
            </p:spPr>
            <p:txBody>
              <a:bodyPr wrap="square" rtlCol="0">
                <a:spAutoFit/>
              </a:bodyPr>
              <a:lstStyle/>
              <a:p>
                <a:pPr algn="r"/>
                <a:r>
                  <a:rPr lang="en-US" sz="4200" b="1" dirty="0">
                    <a:solidFill>
                      <a:srgbClr val="5F6062"/>
                    </a:solidFill>
                    <a:latin typeface="Arial" panose="020B0604020202020204" pitchFamily="34" charset="0"/>
                    <a:cs typeface="Arial" panose="020B0604020202020204" pitchFamily="34" charset="0"/>
                  </a:rPr>
                  <a:t>01</a:t>
                </a:r>
              </a:p>
              <a:p>
                <a:pPr algn="r"/>
                <a:r>
                  <a:rPr lang="en-US" sz="1400" dirty="0">
                    <a:solidFill>
                      <a:srgbClr val="5F6062"/>
                    </a:solidFill>
                    <a:latin typeface="Arial" panose="020B0604020202020204" pitchFamily="34" charset="0"/>
                    <a:cs typeface="Arial" panose="020B0604020202020204" pitchFamily="34" charset="0"/>
                  </a:rPr>
                  <a:t>INTRODUCTION TO</a:t>
                </a:r>
                <a:br>
                  <a:rPr lang="en-US" sz="1400" dirty="0">
                    <a:solidFill>
                      <a:srgbClr val="5F6062"/>
                    </a:solidFill>
                    <a:latin typeface="Arial" panose="020B0604020202020204" pitchFamily="34" charset="0"/>
                    <a:cs typeface="Arial" panose="020B0604020202020204" pitchFamily="34" charset="0"/>
                  </a:rPr>
                </a:br>
                <a:r>
                  <a:rPr lang="en-US" sz="1400" dirty="0">
                    <a:solidFill>
                      <a:srgbClr val="5F6062"/>
                    </a:solidFill>
                    <a:latin typeface="Arial" panose="020B0604020202020204" pitchFamily="34" charset="0"/>
                    <a:cs typeface="Arial" panose="020B0604020202020204" pitchFamily="34" charset="0"/>
                  </a:rPr>
                  <a:t>SCOTTMADDEN</a:t>
                </a:r>
                <a:endParaRPr lang="en-US" sz="1400" dirty="0">
                  <a:solidFill>
                    <a:srgbClr val="FF0000"/>
                  </a:solidFill>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CD56A9D4-3434-4D40-9E7F-8262A244870F}"/>
                  </a:ext>
                </a:extLst>
              </p:cNvPr>
              <p:cNvSpPr/>
              <p:nvPr/>
            </p:nvSpPr>
            <p:spPr>
              <a:xfrm>
                <a:off x="4654064" y="982230"/>
                <a:ext cx="914398" cy="914398"/>
              </a:xfrm>
              <a:prstGeom prst="ellipse">
                <a:avLst/>
              </a:prstGeom>
              <a:solidFill>
                <a:srgbClr val="E6E6E6"/>
              </a:solidFill>
              <a:ln>
                <a:solidFill>
                  <a:srgbClr val="26BC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9" name="Picture 28">
              <a:extLst>
                <a:ext uri="{FF2B5EF4-FFF2-40B4-BE49-F238E27FC236}">
                  <a16:creationId xmlns:a16="http://schemas.microsoft.com/office/drawing/2014/main" id="{7C881814-6925-4042-B3AB-BEDE454553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24254" y="1342920"/>
              <a:ext cx="581042" cy="581042"/>
            </a:xfrm>
            <a:prstGeom prst="rect">
              <a:avLst/>
            </a:prstGeom>
          </p:spPr>
        </p:pic>
      </p:grpSp>
      <p:grpSp>
        <p:nvGrpSpPr>
          <p:cNvPr id="7" name="Group 6">
            <a:extLst>
              <a:ext uri="{FF2B5EF4-FFF2-40B4-BE49-F238E27FC236}">
                <a16:creationId xmlns:a16="http://schemas.microsoft.com/office/drawing/2014/main" id="{43183FC8-BEAD-7D45-B991-2F2C22B5DE88}"/>
              </a:ext>
            </a:extLst>
          </p:cNvPr>
          <p:cNvGrpSpPr/>
          <p:nvPr/>
        </p:nvGrpSpPr>
        <p:grpSpPr>
          <a:xfrm>
            <a:off x="0" y="2915498"/>
            <a:ext cx="5568462" cy="1228471"/>
            <a:chOff x="0" y="2004759"/>
            <a:chExt cx="5568462" cy="1228471"/>
          </a:xfrm>
        </p:grpSpPr>
        <p:cxnSp>
          <p:nvCxnSpPr>
            <p:cNvPr id="17" name="Straight Connector 16">
              <a:extLst>
                <a:ext uri="{FF2B5EF4-FFF2-40B4-BE49-F238E27FC236}">
                  <a16:creationId xmlns:a16="http://schemas.microsoft.com/office/drawing/2014/main" id="{53279736-E267-BA40-8FA2-7D8E46B2FA84}"/>
                </a:ext>
              </a:extLst>
            </p:cNvPr>
            <p:cNvCxnSpPr>
              <a:cxnSpLocks/>
            </p:cNvCxnSpPr>
            <p:nvPr/>
          </p:nvCxnSpPr>
          <p:spPr>
            <a:xfrm flipH="1">
              <a:off x="0" y="3233230"/>
              <a:ext cx="4685532"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F3F27A55-A38F-9746-A7CA-71695CC5C8FA}"/>
                </a:ext>
              </a:extLst>
            </p:cNvPr>
            <p:cNvSpPr/>
            <p:nvPr/>
          </p:nvSpPr>
          <p:spPr>
            <a:xfrm>
              <a:off x="4654064" y="2317437"/>
              <a:ext cx="914398" cy="914398"/>
            </a:xfrm>
            <a:prstGeom prst="ellipse">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30F19E8-4417-A544-9261-312A5CE268DA}"/>
                </a:ext>
              </a:extLst>
            </p:cNvPr>
            <p:cNvSpPr txBox="1"/>
            <p:nvPr/>
          </p:nvSpPr>
          <p:spPr>
            <a:xfrm>
              <a:off x="418289" y="2004759"/>
              <a:ext cx="4133967" cy="1169551"/>
            </a:xfrm>
            <a:prstGeom prst="rect">
              <a:avLst/>
            </a:prstGeom>
          </p:spPr>
          <p:txBody>
            <a:bodyPr wrap="square" rtlCol="0">
              <a:spAutoFit/>
            </a:bodyPr>
            <a:lstStyle/>
            <a:p>
              <a:pPr lvl="0" algn="r"/>
              <a:r>
                <a:rPr lang="en-US" sz="4200" b="1" dirty="0">
                  <a:solidFill>
                    <a:srgbClr val="5F6062"/>
                  </a:solidFill>
                  <a:latin typeface="Arial" panose="020B0604020202020204" pitchFamily="34" charset="0"/>
                  <a:cs typeface="Arial" panose="020B0604020202020204" pitchFamily="34" charset="0"/>
                </a:rPr>
                <a:t>02</a:t>
              </a:r>
            </a:p>
            <a:p>
              <a:pPr algn="r"/>
              <a:r>
                <a:rPr lang="en-US" sz="1400" dirty="0">
                  <a:solidFill>
                    <a:srgbClr val="5F6062"/>
                  </a:solidFill>
                  <a:latin typeface="Arial" panose="020B0604020202020204" pitchFamily="34" charset="0"/>
                  <a:cs typeface="Arial" panose="020B0604020202020204" pitchFamily="34" charset="0"/>
                </a:rPr>
                <a:t>SERVICE</a:t>
              </a:r>
              <a:br>
                <a:rPr lang="en-US" sz="1400" dirty="0">
                  <a:solidFill>
                    <a:srgbClr val="5F6062"/>
                  </a:solidFill>
                  <a:latin typeface="Arial" panose="020B0604020202020204" pitchFamily="34" charset="0"/>
                  <a:cs typeface="Arial" panose="020B0604020202020204" pitchFamily="34" charset="0"/>
                </a:rPr>
              </a:br>
              <a:r>
                <a:rPr lang="en-US" sz="1400" dirty="0">
                  <a:solidFill>
                    <a:srgbClr val="5F6062"/>
                  </a:solidFill>
                  <a:latin typeface="Arial" panose="020B0604020202020204" pitchFamily="34" charset="0"/>
                  <a:cs typeface="Arial" panose="020B0604020202020204" pitchFamily="34" charset="0"/>
                </a:rPr>
                <a:t>DELIVERY MODEL</a:t>
              </a:r>
            </a:p>
          </p:txBody>
        </p:sp>
      </p:grpSp>
      <p:grpSp>
        <p:nvGrpSpPr>
          <p:cNvPr id="5" name="Group 4">
            <a:extLst>
              <a:ext uri="{FF2B5EF4-FFF2-40B4-BE49-F238E27FC236}">
                <a16:creationId xmlns:a16="http://schemas.microsoft.com/office/drawing/2014/main" id="{72E5761E-56B9-934F-A07B-B0DB575EBFBA}"/>
              </a:ext>
            </a:extLst>
          </p:cNvPr>
          <p:cNvGrpSpPr/>
          <p:nvPr/>
        </p:nvGrpSpPr>
        <p:grpSpPr>
          <a:xfrm>
            <a:off x="0" y="4398421"/>
            <a:ext cx="5568462" cy="1233046"/>
            <a:chOff x="0" y="3165343"/>
            <a:chExt cx="5568462" cy="1233046"/>
          </a:xfrm>
        </p:grpSpPr>
        <p:cxnSp>
          <p:nvCxnSpPr>
            <p:cNvPr id="39" name="Straight Connector 38">
              <a:extLst>
                <a:ext uri="{FF2B5EF4-FFF2-40B4-BE49-F238E27FC236}">
                  <a16:creationId xmlns:a16="http://schemas.microsoft.com/office/drawing/2014/main" id="{FFA791DE-8E2B-2845-939E-1A7B1F0A75BE}"/>
                </a:ext>
              </a:extLst>
            </p:cNvPr>
            <p:cNvCxnSpPr>
              <a:cxnSpLocks/>
            </p:cNvCxnSpPr>
            <p:nvPr/>
          </p:nvCxnSpPr>
          <p:spPr>
            <a:xfrm flipH="1">
              <a:off x="0" y="4398389"/>
              <a:ext cx="4685532"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E8164D3F-3D20-EE45-9528-E7F9BD0E51B5}"/>
                </a:ext>
              </a:extLst>
            </p:cNvPr>
            <p:cNvSpPr/>
            <p:nvPr/>
          </p:nvSpPr>
          <p:spPr>
            <a:xfrm>
              <a:off x="4654064" y="3482596"/>
              <a:ext cx="914398" cy="914398"/>
            </a:xfrm>
            <a:prstGeom prst="ellipse">
              <a:avLst/>
            </a:prstGeom>
            <a:solidFill>
              <a:srgbClr val="E6E6E6"/>
            </a:solidFill>
            <a:ln>
              <a:solidFill>
                <a:srgbClr val="26BC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92ADA713-0793-A649-B3CC-145ACADEBBA6}"/>
                </a:ext>
              </a:extLst>
            </p:cNvPr>
            <p:cNvSpPr txBox="1"/>
            <p:nvPr/>
          </p:nvSpPr>
          <p:spPr>
            <a:xfrm>
              <a:off x="418289" y="3165343"/>
              <a:ext cx="4133967" cy="1169551"/>
            </a:xfrm>
            <a:prstGeom prst="rect">
              <a:avLst/>
            </a:prstGeom>
          </p:spPr>
          <p:txBody>
            <a:bodyPr wrap="square" rtlCol="0">
              <a:spAutoFit/>
            </a:bodyPr>
            <a:lstStyle/>
            <a:p>
              <a:pPr lvl="0" algn="r"/>
              <a:r>
                <a:rPr lang="en-US" sz="4200" b="1" dirty="0">
                  <a:solidFill>
                    <a:srgbClr val="5F6062"/>
                  </a:solidFill>
                  <a:latin typeface="Arial" panose="020B0604020202020204" pitchFamily="34" charset="0"/>
                  <a:cs typeface="Arial" panose="020B0604020202020204" pitchFamily="34" charset="0"/>
                </a:rPr>
                <a:t>03</a:t>
              </a:r>
            </a:p>
            <a:p>
              <a:pPr algn="r"/>
              <a:r>
                <a:rPr lang="en-US" sz="1400" dirty="0">
                  <a:solidFill>
                    <a:srgbClr val="5F6062"/>
                  </a:solidFill>
                  <a:latin typeface="Arial" panose="020B0604020202020204" pitchFamily="34" charset="0"/>
                  <a:cs typeface="Arial" panose="020B0604020202020204" pitchFamily="34" charset="0"/>
                </a:rPr>
                <a:t>PEOPLE AND</a:t>
              </a:r>
              <a:br>
                <a:rPr lang="en-US" sz="1400" dirty="0">
                  <a:solidFill>
                    <a:srgbClr val="5F6062"/>
                  </a:solidFill>
                  <a:latin typeface="Arial" panose="020B0604020202020204" pitchFamily="34" charset="0"/>
                  <a:cs typeface="Arial" panose="020B0604020202020204" pitchFamily="34" charset="0"/>
                </a:rPr>
              </a:br>
              <a:r>
                <a:rPr lang="en-US" sz="1400" dirty="0">
                  <a:solidFill>
                    <a:srgbClr val="5F6062"/>
                  </a:solidFill>
                  <a:latin typeface="Arial" panose="020B0604020202020204" pitchFamily="34" charset="0"/>
                  <a:cs typeface="Arial" panose="020B0604020202020204" pitchFamily="34" charset="0"/>
                </a:rPr>
                <a:t>ORGANIZATION</a:t>
              </a:r>
            </a:p>
          </p:txBody>
        </p:sp>
      </p:grpSp>
      <p:grpSp>
        <p:nvGrpSpPr>
          <p:cNvPr id="23" name="Group 22">
            <a:extLst>
              <a:ext uri="{FF2B5EF4-FFF2-40B4-BE49-F238E27FC236}">
                <a16:creationId xmlns:a16="http://schemas.microsoft.com/office/drawing/2014/main" id="{ED55F08E-BAA4-F447-B191-DDD9784DF238}"/>
              </a:ext>
            </a:extLst>
          </p:cNvPr>
          <p:cNvGrpSpPr/>
          <p:nvPr/>
        </p:nvGrpSpPr>
        <p:grpSpPr>
          <a:xfrm>
            <a:off x="6623540" y="1437987"/>
            <a:ext cx="5568460" cy="1228210"/>
            <a:chOff x="6623540" y="860313"/>
            <a:chExt cx="5568460" cy="1228210"/>
          </a:xfrm>
        </p:grpSpPr>
        <p:cxnSp>
          <p:nvCxnSpPr>
            <p:cNvPr id="56" name="Straight Connector 55">
              <a:extLst>
                <a:ext uri="{FF2B5EF4-FFF2-40B4-BE49-F238E27FC236}">
                  <a16:creationId xmlns:a16="http://schemas.microsoft.com/office/drawing/2014/main" id="{0C32191B-DD4F-9244-9F10-D6FFF5792CD3}"/>
                </a:ext>
              </a:extLst>
            </p:cNvPr>
            <p:cNvCxnSpPr>
              <a:cxnSpLocks/>
            </p:cNvCxnSpPr>
            <p:nvPr/>
          </p:nvCxnSpPr>
          <p:spPr>
            <a:xfrm flipH="1">
              <a:off x="7494545" y="2088523"/>
              <a:ext cx="4697455"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6DC2E21A-A9E5-8248-ABB3-ACBFAED434B2}"/>
                </a:ext>
              </a:extLst>
            </p:cNvPr>
            <p:cNvSpPr txBox="1"/>
            <p:nvPr/>
          </p:nvSpPr>
          <p:spPr>
            <a:xfrm>
              <a:off x="7638705" y="860313"/>
              <a:ext cx="4123367" cy="1169551"/>
            </a:xfrm>
            <a:prstGeom prst="rect">
              <a:avLst/>
            </a:prstGeom>
          </p:spPr>
          <p:txBody>
            <a:bodyPr wrap="square" rtlCol="0">
              <a:spAutoFit/>
            </a:bodyPr>
            <a:lstStyle/>
            <a:p>
              <a:pPr lvl="0"/>
              <a:r>
                <a:rPr lang="en-US" sz="4200" b="1" dirty="0">
                  <a:solidFill>
                    <a:srgbClr val="5F6062"/>
                  </a:solidFill>
                  <a:latin typeface="Arial" panose="020B0604020202020204" pitchFamily="34" charset="0"/>
                  <a:cs typeface="Arial" panose="020B0604020202020204" pitchFamily="34" charset="0"/>
                </a:rPr>
                <a:t>04</a:t>
              </a:r>
            </a:p>
            <a:p>
              <a:pPr lvl="0"/>
              <a:r>
                <a:rPr lang="en-US" sz="1400" dirty="0">
                  <a:solidFill>
                    <a:srgbClr val="5F6062"/>
                  </a:solidFill>
                  <a:latin typeface="Arial" panose="020B0604020202020204" pitchFamily="34" charset="0"/>
                  <a:cs typeface="Arial" panose="020B0604020202020204" pitchFamily="34" charset="0"/>
                </a:rPr>
                <a:t>POLICY AND</a:t>
              </a:r>
              <a:br>
                <a:rPr lang="en-US" sz="1400" dirty="0">
                  <a:solidFill>
                    <a:srgbClr val="5F6062"/>
                  </a:solidFill>
                  <a:latin typeface="Arial" panose="020B0604020202020204" pitchFamily="34" charset="0"/>
                  <a:cs typeface="Arial" panose="020B0604020202020204" pitchFamily="34" charset="0"/>
                </a:rPr>
              </a:br>
              <a:r>
                <a:rPr lang="en-US" sz="1400" dirty="0">
                  <a:solidFill>
                    <a:srgbClr val="5F6062"/>
                  </a:solidFill>
                  <a:latin typeface="Arial" panose="020B0604020202020204" pitchFamily="34" charset="0"/>
                  <a:cs typeface="Arial" panose="020B0604020202020204" pitchFamily="34" charset="0"/>
                </a:rPr>
                <a:t>PROCESS</a:t>
              </a:r>
            </a:p>
          </p:txBody>
        </p:sp>
        <p:sp>
          <p:nvSpPr>
            <p:cNvPr id="58" name="Oval 57">
              <a:extLst>
                <a:ext uri="{FF2B5EF4-FFF2-40B4-BE49-F238E27FC236}">
                  <a16:creationId xmlns:a16="http://schemas.microsoft.com/office/drawing/2014/main" id="{39793D98-EDAC-FF43-BAD5-A52FFA60EDE3}"/>
                </a:ext>
              </a:extLst>
            </p:cNvPr>
            <p:cNvSpPr/>
            <p:nvPr/>
          </p:nvSpPr>
          <p:spPr>
            <a:xfrm>
              <a:off x="6623540" y="1172730"/>
              <a:ext cx="914398" cy="914398"/>
            </a:xfrm>
            <a:prstGeom prst="ellipse">
              <a:avLst/>
            </a:prstGeom>
            <a:solidFill>
              <a:srgbClr val="E6E6E6"/>
            </a:solidFill>
            <a:ln>
              <a:solidFill>
                <a:srgbClr val="26BC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A2EDD8B9-B88A-8A4C-8596-115FBC10C9BF}"/>
              </a:ext>
            </a:extLst>
          </p:cNvPr>
          <p:cNvGrpSpPr/>
          <p:nvPr/>
        </p:nvGrpSpPr>
        <p:grpSpPr>
          <a:xfrm>
            <a:off x="6623540" y="2915498"/>
            <a:ext cx="5568460" cy="1226986"/>
            <a:chOff x="6623540" y="2194164"/>
            <a:chExt cx="5568460" cy="1226986"/>
          </a:xfrm>
        </p:grpSpPr>
        <p:cxnSp>
          <p:nvCxnSpPr>
            <p:cNvPr id="35" name="Straight Connector 34">
              <a:extLst>
                <a:ext uri="{FF2B5EF4-FFF2-40B4-BE49-F238E27FC236}">
                  <a16:creationId xmlns:a16="http://schemas.microsoft.com/office/drawing/2014/main" id="{AABF562A-9B13-1245-9E51-4851131EB23F}"/>
                </a:ext>
              </a:extLst>
            </p:cNvPr>
            <p:cNvCxnSpPr>
              <a:cxnSpLocks/>
            </p:cNvCxnSpPr>
            <p:nvPr/>
          </p:nvCxnSpPr>
          <p:spPr>
            <a:xfrm flipH="1">
              <a:off x="7494545" y="3421150"/>
              <a:ext cx="4697455"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89905849-FF5F-654C-804F-C11F8CBDC967}"/>
                </a:ext>
              </a:extLst>
            </p:cNvPr>
            <p:cNvSpPr/>
            <p:nvPr/>
          </p:nvSpPr>
          <p:spPr>
            <a:xfrm>
              <a:off x="6623540" y="2505357"/>
              <a:ext cx="914398" cy="914398"/>
            </a:xfrm>
            <a:prstGeom prst="ellipse">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833AD1D6-A96F-E546-965B-8FE9A37F771C}"/>
                </a:ext>
              </a:extLst>
            </p:cNvPr>
            <p:cNvSpPr txBox="1"/>
            <p:nvPr/>
          </p:nvSpPr>
          <p:spPr>
            <a:xfrm>
              <a:off x="7638705" y="2194164"/>
              <a:ext cx="4123367" cy="1169551"/>
            </a:xfrm>
            <a:prstGeom prst="rect">
              <a:avLst/>
            </a:prstGeom>
          </p:spPr>
          <p:txBody>
            <a:bodyPr wrap="square" rtlCol="0">
              <a:spAutoFit/>
            </a:bodyPr>
            <a:lstStyle/>
            <a:p>
              <a:pPr lvl="0"/>
              <a:r>
                <a:rPr lang="en-US" sz="4200" b="1" dirty="0">
                  <a:solidFill>
                    <a:srgbClr val="5F6062"/>
                  </a:solidFill>
                  <a:latin typeface="Arial" panose="020B0604020202020204" pitchFamily="34" charset="0"/>
                  <a:cs typeface="Arial" panose="020B0604020202020204" pitchFamily="34" charset="0"/>
                </a:rPr>
                <a:t>05</a:t>
              </a:r>
            </a:p>
            <a:p>
              <a:pPr lvl="0"/>
              <a:r>
                <a:rPr lang="en-US" sz="1400" dirty="0">
                  <a:solidFill>
                    <a:srgbClr val="5F6062"/>
                  </a:solidFill>
                  <a:latin typeface="Arial" panose="020B0604020202020204" pitchFamily="34" charset="0"/>
                  <a:cs typeface="Arial" panose="020B0604020202020204" pitchFamily="34" charset="0"/>
                </a:rPr>
                <a:t>TECHNOLOGY</a:t>
              </a:r>
              <a:br>
                <a:rPr lang="en-US" sz="1400" dirty="0">
                  <a:solidFill>
                    <a:srgbClr val="5F6062"/>
                  </a:solidFill>
                  <a:latin typeface="Arial" panose="020B0604020202020204" pitchFamily="34" charset="0"/>
                  <a:cs typeface="Arial" panose="020B0604020202020204" pitchFamily="34" charset="0"/>
                </a:rPr>
              </a:br>
              <a:r>
                <a:rPr lang="en-US" sz="1400" dirty="0">
                  <a:solidFill>
                    <a:srgbClr val="5F6062"/>
                  </a:solidFill>
                  <a:latin typeface="Arial" panose="020B0604020202020204" pitchFamily="34" charset="0"/>
                  <a:cs typeface="Arial" panose="020B0604020202020204" pitchFamily="34" charset="0"/>
                </a:rPr>
                <a:t>AND DATA</a:t>
              </a:r>
            </a:p>
          </p:txBody>
        </p:sp>
      </p:grpSp>
      <p:sp>
        <p:nvSpPr>
          <p:cNvPr id="4" name="Graphic 144">
            <a:extLst>
              <a:ext uri="{FF2B5EF4-FFF2-40B4-BE49-F238E27FC236}">
                <a16:creationId xmlns:a16="http://schemas.microsoft.com/office/drawing/2014/main" id="{183997DD-7202-BA4A-8F37-252E141CEB16}"/>
              </a:ext>
            </a:extLst>
          </p:cNvPr>
          <p:cNvSpPr>
            <a:spLocks noChangeAspect="1"/>
          </p:cNvSpPr>
          <p:nvPr/>
        </p:nvSpPr>
        <p:spPr>
          <a:xfrm>
            <a:off x="4819312" y="3449096"/>
            <a:ext cx="561158" cy="493007"/>
          </a:xfrm>
          <a:custGeom>
            <a:avLst/>
            <a:gdLst>
              <a:gd name="connsiteX0" fmla="*/ 7430 w 283464"/>
              <a:gd name="connsiteY0" fmla="*/ 147079 h 249038"/>
              <a:gd name="connsiteX1" fmla="*/ 66 w 283464"/>
              <a:gd name="connsiteY1" fmla="*/ 75297 h 249038"/>
              <a:gd name="connsiteX2" fmla="*/ 3543 w 283464"/>
              <a:gd name="connsiteY2" fmla="*/ 65922 h 249038"/>
              <a:gd name="connsiteX3" fmla="*/ 16119 w 283464"/>
              <a:gd name="connsiteY3" fmla="*/ 66779 h 249038"/>
              <a:gd name="connsiteX4" fmla="*/ 16138 w 283464"/>
              <a:gd name="connsiteY4" fmla="*/ 66801 h 249038"/>
              <a:gd name="connsiteX5" fmla="*/ 20814 w 283464"/>
              <a:gd name="connsiteY5" fmla="*/ 82329 h 249038"/>
              <a:gd name="connsiteX6" fmla="*/ 24292 w 283464"/>
              <a:gd name="connsiteY6" fmla="*/ 114558 h 249038"/>
              <a:gd name="connsiteX7" fmla="*/ 24292 w 283464"/>
              <a:gd name="connsiteY7" fmla="*/ 116608 h 249038"/>
              <a:gd name="connsiteX8" fmla="*/ 27214 w 283464"/>
              <a:gd name="connsiteY8" fmla="*/ 128328 h 249038"/>
              <a:gd name="connsiteX9" fmla="*/ 55882 w 283464"/>
              <a:gd name="connsiteY9" fmla="*/ 175499 h 249038"/>
              <a:gd name="connsiteX10" fmla="*/ 57021 w 283464"/>
              <a:gd name="connsiteY10" fmla="*/ 176964 h 249038"/>
              <a:gd name="connsiteX11" fmla="*/ 60557 w 283464"/>
              <a:gd name="connsiteY11" fmla="*/ 177843 h 249038"/>
              <a:gd name="connsiteX12" fmla="*/ 61726 w 283464"/>
              <a:gd name="connsiteY12" fmla="*/ 174034 h 249038"/>
              <a:gd name="connsiteX13" fmla="*/ 36302 w 283464"/>
              <a:gd name="connsiteY13" fmla="*/ 132723 h 249038"/>
              <a:gd name="connsiteX14" fmla="*/ 40101 w 283464"/>
              <a:gd name="connsiteY14" fmla="*/ 118659 h 249038"/>
              <a:gd name="connsiteX15" fmla="*/ 54421 w 283464"/>
              <a:gd name="connsiteY15" fmla="*/ 121882 h 249038"/>
              <a:gd name="connsiteX16" fmla="*/ 80721 w 283464"/>
              <a:gd name="connsiteY16" fmla="*/ 155869 h 249038"/>
              <a:gd name="connsiteX17" fmla="*/ 88027 w 283464"/>
              <a:gd name="connsiteY17" fmla="*/ 162900 h 249038"/>
              <a:gd name="connsiteX18" fmla="*/ 116958 w 283464"/>
              <a:gd name="connsiteY18" fmla="*/ 206262 h 249038"/>
              <a:gd name="connsiteX19" fmla="*/ 117250 w 283464"/>
              <a:gd name="connsiteY19" fmla="*/ 211243 h 249038"/>
              <a:gd name="connsiteX20" fmla="*/ 117250 w 283464"/>
              <a:gd name="connsiteY20" fmla="*/ 211243 h 249038"/>
              <a:gd name="connsiteX21" fmla="*/ 116637 w 283464"/>
              <a:gd name="connsiteY21" fmla="*/ 219447 h 249038"/>
              <a:gd name="connsiteX22" fmla="*/ 115175 w 283464"/>
              <a:gd name="connsiteY22" fmla="*/ 247866 h 249038"/>
              <a:gd name="connsiteX23" fmla="*/ 111406 w 283464"/>
              <a:gd name="connsiteY23" fmla="*/ 251675 h 249038"/>
              <a:gd name="connsiteX24" fmla="*/ 66957 w 283464"/>
              <a:gd name="connsiteY24" fmla="*/ 251382 h 249038"/>
              <a:gd name="connsiteX25" fmla="*/ 63187 w 283464"/>
              <a:gd name="connsiteY25" fmla="*/ 247573 h 249038"/>
              <a:gd name="connsiteX26" fmla="*/ 62311 w 283464"/>
              <a:gd name="connsiteY26" fmla="*/ 224134 h 249038"/>
              <a:gd name="connsiteX27" fmla="*/ 19704 w 283464"/>
              <a:gd name="connsiteY27" fmla="*/ 172862 h 249038"/>
              <a:gd name="connsiteX28" fmla="*/ 8014 w 283464"/>
              <a:gd name="connsiteY28" fmla="*/ 149716 h 249038"/>
              <a:gd name="connsiteX29" fmla="*/ 26717 w 283464"/>
              <a:gd name="connsiteY29" fmla="*/ 71782 h 249038"/>
              <a:gd name="connsiteX30" fmla="*/ 28470 w 283464"/>
              <a:gd name="connsiteY30" fmla="*/ 79399 h 249038"/>
              <a:gd name="connsiteX31" fmla="*/ 31977 w 283464"/>
              <a:gd name="connsiteY31" fmla="*/ 109870 h 249038"/>
              <a:gd name="connsiteX32" fmla="*/ 31977 w 283464"/>
              <a:gd name="connsiteY32" fmla="*/ 112214 h 249038"/>
              <a:gd name="connsiteX33" fmla="*/ 34900 w 283464"/>
              <a:gd name="connsiteY33" fmla="*/ 110163 h 249038"/>
              <a:gd name="connsiteX34" fmla="*/ 38962 w 283464"/>
              <a:gd name="connsiteY34" fmla="*/ 108405 h 249038"/>
              <a:gd name="connsiteX35" fmla="*/ 39252 w 283464"/>
              <a:gd name="connsiteY35" fmla="*/ 108110 h 249038"/>
              <a:gd name="connsiteX36" fmla="*/ 39283 w 283464"/>
              <a:gd name="connsiteY36" fmla="*/ 108112 h 249038"/>
              <a:gd name="connsiteX37" fmla="*/ 33731 w 283464"/>
              <a:gd name="connsiteY37" fmla="*/ 79399 h 249038"/>
              <a:gd name="connsiteX38" fmla="*/ 26717 w 283464"/>
              <a:gd name="connsiteY38" fmla="*/ 71782 h 249038"/>
              <a:gd name="connsiteX39" fmla="*/ 40978 w 283464"/>
              <a:gd name="connsiteY39" fmla="*/ 82036 h 249038"/>
              <a:gd name="connsiteX40" fmla="*/ 45975 w 283464"/>
              <a:gd name="connsiteY40" fmla="*/ 102545 h 249038"/>
              <a:gd name="connsiteX41" fmla="*/ 46560 w 283464"/>
              <a:gd name="connsiteY41" fmla="*/ 106061 h 249038"/>
              <a:gd name="connsiteX42" fmla="*/ 46560 w 283464"/>
              <a:gd name="connsiteY42" fmla="*/ 106940 h 249038"/>
              <a:gd name="connsiteX43" fmla="*/ 52989 w 283464"/>
              <a:gd name="connsiteY43" fmla="*/ 108112 h 249038"/>
              <a:gd name="connsiteX44" fmla="*/ 48021 w 283464"/>
              <a:gd name="connsiteY44" fmla="*/ 89361 h 249038"/>
              <a:gd name="connsiteX45" fmla="*/ 40978 w 283464"/>
              <a:gd name="connsiteY45" fmla="*/ 82036 h 249038"/>
              <a:gd name="connsiteX46" fmla="*/ 268041 w 283464"/>
              <a:gd name="connsiteY46" fmla="*/ 66801 h 249038"/>
              <a:gd name="connsiteX47" fmla="*/ 263395 w 283464"/>
              <a:gd name="connsiteY47" fmla="*/ 82329 h 249038"/>
              <a:gd name="connsiteX48" fmla="*/ 259888 w 283464"/>
              <a:gd name="connsiteY48" fmla="*/ 114558 h 249038"/>
              <a:gd name="connsiteX49" fmla="*/ 259888 w 283464"/>
              <a:gd name="connsiteY49" fmla="*/ 116608 h 249038"/>
              <a:gd name="connsiteX50" fmla="*/ 256966 w 283464"/>
              <a:gd name="connsiteY50" fmla="*/ 128328 h 249038"/>
              <a:gd name="connsiteX51" fmla="*/ 228327 w 283464"/>
              <a:gd name="connsiteY51" fmla="*/ 175499 h 249038"/>
              <a:gd name="connsiteX52" fmla="*/ 227129 w 283464"/>
              <a:gd name="connsiteY52" fmla="*/ 176964 h 249038"/>
              <a:gd name="connsiteX53" fmla="*/ 223651 w 283464"/>
              <a:gd name="connsiteY53" fmla="*/ 177843 h 249038"/>
              <a:gd name="connsiteX54" fmla="*/ 222483 w 283464"/>
              <a:gd name="connsiteY54" fmla="*/ 174034 h 249038"/>
              <a:gd name="connsiteX55" fmla="*/ 247877 w 283464"/>
              <a:gd name="connsiteY55" fmla="*/ 132723 h 249038"/>
              <a:gd name="connsiteX56" fmla="*/ 244078 w 283464"/>
              <a:gd name="connsiteY56" fmla="*/ 118659 h 249038"/>
              <a:gd name="connsiteX57" fmla="*/ 229759 w 283464"/>
              <a:gd name="connsiteY57" fmla="*/ 121882 h 249038"/>
              <a:gd name="connsiteX58" fmla="*/ 203458 w 283464"/>
              <a:gd name="connsiteY58" fmla="*/ 155869 h 249038"/>
              <a:gd name="connsiteX59" fmla="*/ 196153 w 283464"/>
              <a:gd name="connsiteY59" fmla="*/ 162900 h 249038"/>
              <a:gd name="connsiteX60" fmla="*/ 167222 w 283464"/>
              <a:gd name="connsiteY60" fmla="*/ 206262 h 249038"/>
              <a:gd name="connsiteX61" fmla="*/ 166929 w 283464"/>
              <a:gd name="connsiteY61" fmla="*/ 211243 h 249038"/>
              <a:gd name="connsiteX62" fmla="*/ 166929 w 283464"/>
              <a:gd name="connsiteY62" fmla="*/ 211243 h 249038"/>
              <a:gd name="connsiteX63" fmla="*/ 167514 w 283464"/>
              <a:gd name="connsiteY63" fmla="*/ 219447 h 249038"/>
              <a:gd name="connsiteX64" fmla="*/ 168975 w 283464"/>
              <a:gd name="connsiteY64" fmla="*/ 247866 h 249038"/>
              <a:gd name="connsiteX65" fmla="*/ 172774 w 283464"/>
              <a:gd name="connsiteY65" fmla="*/ 251675 h 249038"/>
              <a:gd name="connsiteX66" fmla="*/ 217193 w 283464"/>
              <a:gd name="connsiteY66" fmla="*/ 251382 h 249038"/>
              <a:gd name="connsiteX67" fmla="*/ 220992 w 283464"/>
              <a:gd name="connsiteY67" fmla="*/ 247573 h 249038"/>
              <a:gd name="connsiteX68" fmla="*/ 221869 w 283464"/>
              <a:gd name="connsiteY68" fmla="*/ 224134 h 249038"/>
              <a:gd name="connsiteX69" fmla="*/ 264593 w 283464"/>
              <a:gd name="connsiteY69" fmla="*/ 172862 h 249038"/>
              <a:gd name="connsiteX70" fmla="*/ 276575 w 283464"/>
              <a:gd name="connsiteY70" fmla="*/ 149716 h 249038"/>
              <a:gd name="connsiteX71" fmla="*/ 276838 w 283464"/>
              <a:gd name="connsiteY71" fmla="*/ 147079 h 249038"/>
              <a:gd name="connsiteX72" fmla="*/ 284143 w 283464"/>
              <a:gd name="connsiteY72" fmla="*/ 75297 h 249038"/>
              <a:gd name="connsiteX73" fmla="*/ 280607 w 283464"/>
              <a:gd name="connsiteY73" fmla="*/ 65922 h 249038"/>
              <a:gd name="connsiteX74" fmla="*/ 268071 w 283464"/>
              <a:gd name="connsiteY74" fmla="*/ 66801 h 249038"/>
              <a:gd name="connsiteX75" fmla="*/ 245277 w 283464"/>
              <a:gd name="connsiteY75" fmla="*/ 107819 h 249038"/>
              <a:gd name="connsiteX76" fmla="*/ 245277 w 283464"/>
              <a:gd name="connsiteY76" fmla="*/ 107819 h 249038"/>
              <a:gd name="connsiteX77" fmla="*/ 249368 w 283464"/>
              <a:gd name="connsiteY77" fmla="*/ 109870 h 249038"/>
              <a:gd name="connsiteX78" fmla="*/ 252290 w 283464"/>
              <a:gd name="connsiteY78" fmla="*/ 111921 h 249038"/>
              <a:gd name="connsiteX79" fmla="*/ 252290 w 283464"/>
              <a:gd name="connsiteY79" fmla="*/ 109577 h 249038"/>
              <a:gd name="connsiteX80" fmla="*/ 255826 w 283464"/>
              <a:gd name="connsiteY80" fmla="*/ 79106 h 249038"/>
              <a:gd name="connsiteX81" fmla="*/ 257580 w 283464"/>
              <a:gd name="connsiteY81" fmla="*/ 71489 h 249038"/>
              <a:gd name="connsiteX82" fmla="*/ 250829 w 283464"/>
              <a:gd name="connsiteY82" fmla="*/ 79106 h 249038"/>
              <a:gd name="connsiteX83" fmla="*/ 245306 w 283464"/>
              <a:gd name="connsiteY83" fmla="*/ 107819 h 249038"/>
              <a:gd name="connsiteX84" fmla="*/ 236510 w 283464"/>
              <a:gd name="connsiteY84" fmla="*/ 89361 h 249038"/>
              <a:gd name="connsiteX85" fmla="*/ 231542 w 283464"/>
              <a:gd name="connsiteY85" fmla="*/ 108112 h 249038"/>
              <a:gd name="connsiteX86" fmla="*/ 237971 w 283464"/>
              <a:gd name="connsiteY86" fmla="*/ 106940 h 249038"/>
              <a:gd name="connsiteX87" fmla="*/ 237971 w 283464"/>
              <a:gd name="connsiteY87" fmla="*/ 106061 h 249038"/>
              <a:gd name="connsiteX88" fmla="*/ 238555 w 283464"/>
              <a:gd name="connsiteY88" fmla="*/ 102545 h 249038"/>
              <a:gd name="connsiteX89" fmla="*/ 243494 w 283464"/>
              <a:gd name="connsiteY89" fmla="*/ 82036 h 249038"/>
              <a:gd name="connsiteX90" fmla="*/ 236539 w 283464"/>
              <a:gd name="connsiteY90" fmla="*/ 89361 h 249038"/>
              <a:gd name="connsiteX91" fmla="*/ 199689 w 283464"/>
              <a:gd name="connsiteY91" fmla="*/ 94049 h 249038"/>
              <a:gd name="connsiteX92" fmla="*/ 193289 w 283464"/>
              <a:gd name="connsiteY92" fmla="*/ 109870 h 249038"/>
              <a:gd name="connsiteX93" fmla="*/ 201705 w 283464"/>
              <a:gd name="connsiteY93" fmla="*/ 121882 h 249038"/>
              <a:gd name="connsiteX94" fmla="*/ 201121 w 283464"/>
              <a:gd name="connsiteY94" fmla="*/ 129207 h 249038"/>
              <a:gd name="connsiteX95" fmla="*/ 195860 w 283464"/>
              <a:gd name="connsiteY95" fmla="*/ 134481 h 249038"/>
              <a:gd name="connsiteX96" fmla="*/ 190571 w 283464"/>
              <a:gd name="connsiteY96" fmla="*/ 139754 h 249038"/>
              <a:gd name="connsiteX97" fmla="*/ 183265 w 283464"/>
              <a:gd name="connsiteY97" fmla="*/ 140340 h 249038"/>
              <a:gd name="connsiteX98" fmla="*/ 171371 w 283464"/>
              <a:gd name="connsiteY98" fmla="*/ 131844 h 249038"/>
              <a:gd name="connsiteX99" fmla="*/ 156146 w 283464"/>
              <a:gd name="connsiteY99" fmla="*/ 138289 h 249038"/>
              <a:gd name="connsiteX100" fmla="*/ 153838 w 283464"/>
              <a:gd name="connsiteY100" fmla="*/ 152939 h 249038"/>
              <a:gd name="connsiteX101" fmla="*/ 148256 w 283464"/>
              <a:gd name="connsiteY101" fmla="*/ 157626 h 249038"/>
              <a:gd name="connsiteX102" fmla="*/ 133644 w 283464"/>
              <a:gd name="connsiteY102" fmla="*/ 157626 h 249038"/>
              <a:gd name="connsiteX103" fmla="*/ 128092 w 283464"/>
              <a:gd name="connsiteY103" fmla="*/ 152939 h 249038"/>
              <a:gd name="connsiteX104" fmla="*/ 125725 w 283464"/>
              <a:gd name="connsiteY104" fmla="*/ 138582 h 249038"/>
              <a:gd name="connsiteX105" fmla="*/ 109944 w 283464"/>
              <a:gd name="connsiteY105" fmla="*/ 132137 h 249038"/>
              <a:gd name="connsiteX106" fmla="*/ 98255 w 283464"/>
              <a:gd name="connsiteY106" fmla="*/ 140047 h 249038"/>
              <a:gd name="connsiteX107" fmla="*/ 90949 w 283464"/>
              <a:gd name="connsiteY107" fmla="*/ 139461 h 249038"/>
              <a:gd name="connsiteX108" fmla="*/ 85689 w 283464"/>
              <a:gd name="connsiteY108" fmla="*/ 134188 h 249038"/>
              <a:gd name="connsiteX109" fmla="*/ 80721 w 283464"/>
              <a:gd name="connsiteY109" fmla="*/ 129207 h 249038"/>
              <a:gd name="connsiteX110" fmla="*/ 80108 w 283464"/>
              <a:gd name="connsiteY110" fmla="*/ 121882 h 249038"/>
              <a:gd name="connsiteX111" fmla="*/ 88582 w 283464"/>
              <a:gd name="connsiteY111" fmla="*/ 109870 h 249038"/>
              <a:gd name="connsiteX112" fmla="*/ 81890 w 283464"/>
              <a:gd name="connsiteY112" fmla="*/ 94342 h 249038"/>
              <a:gd name="connsiteX113" fmla="*/ 67279 w 283464"/>
              <a:gd name="connsiteY113" fmla="*/ 91998 h 249038"/>
              <a:gd name="connsiteX114" fmla="*/ 62603 w 283464"/>
              <a:gd name="connsiteY114" fmla="*/ 86431 h 249038"/>
              <a:gd name="connsiteX115" fmla="*/ 62603 w 283464"/>
              <a:gd name="connsiteY115" fmla="*/ 71782 h 249038"/>
              <a:gd name="connsiteX116" fmla="*/ 67279 w 283464"/>
              <a:gd name="connsiteY116" fmla="*/ 66215 h 249038"/>
              <a:gd name="connsiteX117" fmla="*/ 81598 w 283464"/>
              <a:gd name="connsiteY117" fmla="*/ 63871 h 249038"/>
              <a:gd name="connsiteX118" fmla="*/ 88056 w 283464"/>
              <a:gd name="connsiteY118" fmla="*/ 48050 h 249038"/>
              <a:gd name="connsiteX119" fmla="*/ 79582 w 283464"/>
              <a:gd name="connsiteY119" fmla="*/ 36037 h 249038"/>
              <a:gd name="connsiteX120" fmla="*/ 80166 w 283464"/>
              <a:gd name="connsiteY120" fmla="*/ 28713 h 249038"/>
              <a:gd name="connsiteX121" fmla="*/ 85455 w 283464"/>
              <a:gd name="connsiteY121" fmla="*/ 23439 h 249038"/>
              <a:gd name="connsiteX122" fmla="*/ 90657 w 283464"/>
              <a:gd name="connsiteY122" fmla="*/ 18165 h 249038"/>
              <a:gd name="connsiteX123" fmla="*/ 97963 w 283464"/>
              <a:gd name="connsiteY123" fmla="*/ 17579 h 249038"/>
              <a:gd name="connsiteX124" fmla="*/ 109944 w 283464"/>
              <a:gd name="connsiteY124" fmla="*/ 26076 h 249038"/>
              <a:gd name="connsiteX125" fmla="*/ 126017 w 283464"/>
              <a:gd name="connsiteY125" fmla="*/ 19337 h 249038"/>
              <a:gd name="connsiteX126" fmla="*/ 128326 w 283464"/>
              <a:gd name="connsiteY126" fmla="*/ 4688 h 249038"/>
              <a:gd name="connsiteX127" fmla="*/ 133966 w 283464"/>
              <a:gd name="connsiteY127" fmla="*/ 0 h 249038"/>
              <a:gd name="connsiteX128" fmla="*/ 148577 w 283464"/>
              <a:gd name="connsiteY128" fmla="*/ 0 h 249038"/>
              <a:gd name="connsiteX129" fmla="*/ 154130 w 283464"/>
              <a:gd name="connsiteY129" fmla="*/ 4688 h 249038"/>
              <a:gd name="connsiteX130" fmla="*/ 156468 w 283464"/>
              <a:gd name="connsiteY130" fmla="*/ 19337 h 249038"/>
              <a:gd name="connsiteX131" fmla="*/ 172248 w 283464"/>
              <a:gd name="connsiteY131" fmla="*/ 25783 h 249038"/>
              <a:gd name="connsiteX132" fmla="*/ 184171 w 283464"/>
              <a:gd name="connsiteY132" fmla="*/ 17286 h 249038"/>
              <a:gd name="connsiteX133" fmla="*/ 191185 w 283464"/>
              <a:gd name="connsiteY133" fmla="*/ 17872 h 249038"/>
              <a:gd name="connsiteX134" fmla="*/ 196445 w 283464"/>
              <a:gd name="connsiteY134" fmla="*/ 23146 h 249038"/>
              <a:gd name="connsiteX135" fmla="*/ 201705 w 283464"/>
              <a:gd name="connsiteY135" fmla="*/ 28420 h 249038"/>
              <a:gd name="connsiteX136" fmla="*/ 202289 w 283464"/>
              <a:gd name="connsiteY136" fmla="*/ 35744 h 249038"/>
              <a:gd name="connsiteX137" fmla="*/ 193815 w 283464"/>
              <a:gd name="connsiteY137" fmla="*/ 47757 h 249038"/>
              <a:gd name="connsiteX138" fmla="*/ 200244 w 283464"/>
              <a:gd name="connsiteY138" fmla="*/ 63578 h 249038"/>
              <a:gd name="connsiteX139" fmla="*/ 214855 w 283464"/>
              <a:gd name="connsiteY139" fmla="*/ 65922 h 249038"/>
              <a:gd name="connsiteX140" fmla="*/ 219531 w 283464"/>
              <a:gd name="connsiteY140" fmla="*/ 71489 h 249038"/>
              <a:gd name="connsiteX141" fmla="*/ 219531 w 283464"/>
              <a:gd name="connsiteY141" fmla="*/ 86138 h 249038"/>
              <a:gd name="connsiteX142" fmla="*/ 214855 w 283464"/>
              <a:gd name="connsiteY142" fmla="*/ 91705 h 249038"/>
              <a:gd name="connsiteX143" fmla="*/ 161406 w 283464"/>
              <a:gd name="connsiteY143" fmla="*/ 58011 h 249038"/>
              <a:gd name="connsiteX144" fmla="*/ 121070 w 283464"/>
              <a:gd name="connsiteY144" fmla="*/ 58003 h 249038"/>
              <a:gd name="connsiteX145" fmla="*/ 121063 w 283464"/>
              <a:gd name="connsiteY145" fmla="*/ 98443 h 249038"/>
              <a:gd name="connsiteX146" fmla="*/ 161398 w 283464"/>
              <a:gd name="connsiteY146" fmla="*/ 98451 h 249038"/>
              <a:gd name="connsiteX147" fmla="*/ 161406 w 283464"/>
              <a:gd name="connsiteY147" fmla="*/ 98443 h 249038"/>
              <a:gd name="connsiteX148" fmla="*/ 161772 w 283464"/>
              <a:gd name="connsiteY148" fmla="*/ 58378 h 249038"/>
              <a:gd name="connsiteX149" fmla="*/ 161406 w 283464"/>
              <a:gd name="connsiteY149" fmla="*/ 58011 h 24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283464" h="249038">
                <a:moveTo>
                  <a:pt x="7430" y="147079"/>
                </a:moveTo>
                <a:lnTo>
                  <a:pt x="66" y="75297"/>
                </a:lnTo>
                <a:cubicBezTo>
                  <a:pt x="-315" y="71797"/>
                  <a:pt x="974" y="68322"/>
                  <a:pt x="3543" y="65922"/>
                </a:cubicBezTo>
                <a:cubicBezTo>
                  <a:pt x="7252" y="62677"/>
                  <a:pt x="12882" y="63060"/>
                  <a:pt x="16119" y="66779"/>
                </a:cubicBezTo>
                <a:cubicBezTo>
                  <a:pt x="16126" y="66786"/>
                  <a:pt x="16132" y="66793"/>
                  <a:pt x="16138" y="66801"/>
                </a:cubicBezTo>
                <a:cubicBezTo>
                  <a:pt x="18768" y="70024"/>
                  <a:pt x="20230" y="79692"/>
                  <a:pt x="20814" y="82329"/>
                </a:cubicBezTo>
                <a:cubicBezTo>
                  <a:pt x="22564" y="92999"/>
                  <a:pt x="23725" y="103759"/>
                  <a:pt x="24292" y="114558"/>
                </a:cubicBezTo>
                <a:lnTo>
                  <a:pt x="24292" y="116608"/>
                </a:lnTo>
                <a:cubicBezTo>
                  <a:pt x="24550" y="120660"/>
                  <a:pt x="25540" y="124631"/>
                  <a:pt x="27214" y="128328"/>
                </a:cubicBezTo>
                <a:cubicBezTo>
                  <a:pt x="36887" y="149130"/>
                  <a:pt x="55882" y="175499"/>
                  <a:pt x="55882" y="175499"/>
                </a:cubicBezTo>
                <a:lnTo>
                  <a:pt x="57021" y="176964"/>
                </a:lnTo>
                <a:cubicBezTo>
                  <a:pt x="57851" y="178047"/>
                  <a:pt x="59319" y="178412"/>
                  <a:pt x="60557" y="177843"/>
                </a:cubicBezTo>
                <a:cubicBezTo>
                  <a:pt x="61881" y="177075"/>
                  <a:pt x="62390" y="175414"/>
                  <a:pt x="61726" y="174034"/>
                </a:cubicBezTo>
                <a:lnTo>
                  <a:pt x="36302" y="132723"/>
                </a:lnTo>
                <a:cubicBezTo>
                  <a:pt x="33601" y="127772"/>
                  <a:pt x="35277" y="121566"/>
                  <a:pt x="40101" y="118659"/>
                </a:cubicBezTo>
                <a:cubicBezTo>
                  <a:pt x="44965" y="115716"/>
                  <a:pt x="51278" y="117137"/>
                  <a:pt x="54421" y="121882"/>
                </a:cubicBezTo>
                <a:lnTo>
                  <a:pt x="80721" y="155869"/>
                </a:lnTo>
                <a:cubicBezTo>
                  <a:pt x="82783" y="158574"/>
                  <a:pt x="85247" y="160945"/>
                  <a:pt x="88027" y="162900"/>
                </a:cubicBezTo>
                <a:cubicBezTo>
                  <a:pt x="111669" y="179893"/>
                  <a:pt x="114912" y="197473"/>
                  <a:pt x="116958" y="206262"/>
                </a:cubicBezTo>
                <a:cubicBezTo>
                  <a:pt x="117161" y="207914"/>
                  <a:pt x="117259" y="209578"/>
                  <a:pt x="117250" y="211243"/>
                </a:cubicBezTo>
                <a:lnTo>
                  <a:pt x="117250" y="211243"/>
                </a:lnTo>
                <a:cubicBezTo>
                  <a:pt x="117330" y="213991"/>
                  <a:pt x="117125" y="216741"/>
                  <a:pt x="116637" y="219447"/>
                </a:cubicBezTo>
                <a:lnTo>
                  <a:pt x="115175" y="247866"/>
                </a:lnTo>
                <a:cubicBezTo>
                  <a:pt x="115144" y="249945"/>
                  <a:pt x="113479" y="251628"/>
                  <a:pt x="111406" y="251675"/>
                </a:cubicBezTo>
                <a:lnTo>
                  <a:pt x="66957" y="251382"/>
                </a:lnTo>
                <a:cubicBezTo>
                  <a:pt x="64884" y="251335"/>
                  <a:pt x="63218" y="249652"/>
                  <a:pt x="63187" y="247573"/>
                </a:cubicBezTo>
                <a:lnTo>
                  <a:pt x="62311" y="224134"/>
                </a:lnTo>
                <a:lnTo>
                  <a:pt x="19704" y="172862"/>
                </a:lnTo>
                <a:cubicBezTo>
                  <a:pt x="13458" y="166584"/>
                  <a:pt x="9364" y="158479"/>
                  <a:pt x="8014" y="149716"/>
                </a:cubicBezTo>
                <a:close/>
                <a:moveTo>
                  <a:pt x="26717" y="71782"/>
                </a:moveTo>
                <a:cubicBezTo>
                  <a:pt x="27594" y="74418"/>
                  <a:pt x="27857" y="76762"/>
                  <a:pt x="28470" y="79399"/>
                </a:cubicBezTo>
                <a:cubicBezTo>
                  <a:pt x="30182" y="89486"/>
                  <a:pt x="31353" y="99657"/>
                  <a:pt x="31977" y="109870"/>
                </a:cubicBezTo>
                <a:lnTo>
                  <a:pt x="31977" y="112214"/>
                </a:lnTo>
                <a:cubicBezTo>
                  <a:pt x="32827" y="111368"/>
                  <a:pt x="33816" y="110674"/>
                  <a:pt x="34900" y="110163"/>
                </a:cubicBezTo>
                <a:cubicBezTo>
                  <a:pt x="36105" y="109278"/>
                  <a:pt x="37493" y="108677"/>
                  <a:pt x="38962" y="108405"/>
                </a:cubicBezTo>
                <a:cubicBezTo>
                  <a:pt x="38961" y="108243"/>
                  <a:pt x="39091" y="108111"/>
                  <a:pt x="39252" y="108110"/>
                </a:cubicBezTo>
                <a:cubicBezTo>
                  <a:pt x="39263" y="108110"/>
                  <a:pt x="39273" y="108111"/>
                  <a:pt x="39283" y="108112"/>
                </a:cubicBezTo>
                <a:cubicBezTo>
                  <a:pt x="37997" y="98440"/>
                  <a:pt x="36143" y="88852"/>
                  <a:pt x="33731" y="79399"/>
                </a:cubicBezTo>
                <a:cubicBezTo>
                  <a:pt x="32928" y="75781"/>
                  <a:pt x="30250" y="72873"/>
                  <a:pt x="26717" y="71782"/>
                </a:cubicBezTo>
                <a:close/>
                <a:moveTo>
                  <a:pt x="40978" y="82036"/>
                </a:moveTo>
                <a:cubicBezTo>
                  <a:pt x="42147" y="87310"/>
                  <a:pt x="45069" y="97271"/>
                  <a:pt x="45975" y="102545"/>
                </a:cubicBezTo>
                <a:lnTo>
                  <a:pt x="46560" y="106061"/>
                </a:lnTo>
                <a:lnTo>
                  <a:pt x="46560" y="106940"/>
                </a:lnTo>
                <a:cubicBezTo>
                  <a:pt x="48745" y="107045"/>
                  <a:pt x="50906" y="107439"/>
                  <a:pt x="52989" y="108112"/>
                </a:cubicBezTo>
                <a:cubicBezTo>
                  <a:pt x="52404" y="103424"/>
                  <a:pt x="49190" y="93756"/>
                  <a:pt x="48021" y="89361"/>
                </a:cubicBezTo>
                <a:cubicBezTo>
                  <a:pt x="46908" y="85972"/>
                  <a:pt x="44315" y="83275"/>
                  <a:pt x="40978" y="82036"/>
                </a:cubicBezTo>
                <a:close/>
                <a:moveTo>
                  <a:pt x="268041" y="66801"/>
                </a:moveTo>
                <a:cubicBezTo>
                  <a:pt x="265411" y="70024"/>
                  <a:pt x="263950" y="79692"/>
                  <a:pt x="263395" y="82329"/>
                </a:cubicBezTo>
                <a:cubicBezTo>
                  <a:pt x="261649" y="93001"/>
                  <a:pt x="260479" y="103759"/>
                  <a:pt x="259888" y="114558"/>
                </a:cubicBezTo>
                <a:lnTo>
                  <a:pt x="259888" y="116608"/>
                </a:lnTo>
                <a:cubicBezTo>
                  <a:pt x="259644" y="120662"/>
                  <a:pt x="258654" y="124636"/>
                  <a:pt x="256966" y="128328"/>
                </a:cubicBezTo>
                <a:cubicBezTo>
                  <a:pt x="247322" y="149130"/>
                  <a:pt x="228327" y="175499"/>
                  <a:pt x="228327" y="175499"/>
                </a:cubicBezTo>
                <a:lnTo>
                  <a:pt x="227129" y="176964"/>
                </a:lnTo>
                <a:cubicBezTo>
                  <a:pt x="226347" y="178079"/>
                  <a:pt x="224868" y="178453"/>
                  <a:pt x="223651" y="177843"/>
                </a:cubicBezTo>
                <a:cubicBezTo>
                  <a:pt x="222328" y="177075"/>
                  <a:pt x="221818" y="175414"/>
                  <a:pt x="222483" y="174034"/>
                </a:cubicBezTo>
                <a:lnTo>
                  <a:pt x="247877" y="132723"/>
                </a:lnTo>
                <a:cubicBezTo>
                  <a:pt x="250579" y="127772"/>
                  <a:pt x="248902" y="121566"/>
                  <a:pt x="244078" y="118659"/>
                </a:cubicBezTo>
                <a:cubicBezTo>
                  <a:pt x="239215" y="115716"/>
                  <a:pt x="232901" y="117137"/>
                  <a:pt x="229759" y="121882"/>
                </a:cubicBezTo>
                <a:lnTo>
                  <a:pt x="203458" y="155869"/>
                </a:lnTo>
                <a:cubicBezTo>
                  <a:pt x="201397" y="158574"/>
                  <a:pt x="198933" y="160945"/>
                  <a:pt x="196153" y="162900"/>
                </a:cubicBezTo>
                <a:cubicBezTo>
                  <a:pt x="172482" y="179893"/>
                  <a:pt x="169267" y="197473"/>
                  <a:pt x="167222" y="206262"/>
                </a:cubicBezTo>
                <a:cubicBezTo>
                  <a:pt x="167018" y="207914"/>
                  <a:pt x="166921" y="209578"/>
                  <a:pt x="166929" y="211243"/>
                </a:cubicBezTo>
                <a:lnTo>
                  <a:pt x="166929" y="211243"/>
                </a:lnTo>
                <a:cubicBezTo>
                  <a:pt x="166853" y="213990"/>
                  <a:pt x="167049" y="216738"/>
                  <a:pt x="167514" y="219447"/>
                </a:cubicBezTo>
                <a:lnTo>
                  <a:pt x="168975" y="247866"/>
                </a:lnTo>
                <a:cubicBezTo>
                  <a:pt x="169006" y="249957"/>
                  <a:pt x="170689" y="251644"/>
                  <a:pt x="172774" y="251675"/>
                </a:cubicBezTo>
                <a:lnTo>
                  <a:pt x="217193" y="251382"/>
                </a:lnTo>
                <a:cubicBezTo>
                  <a:pt x="219278" y="251351"/>
                  <a:pt x="220961" y="249664"/>
                  <a:pt x="220992" y="247573"/>
                </a:cubicBezTo>
                <a:lnTo>
                  <a:pt x="221869" y="224134"/>
                </a:lnTo>
                <a:lnTo>
                  <a:pt x="264593" y="172862"/>
                </a:lnTo>
                <a:cubicBezTo>
                  <a:pt x="270816" y="166529"/>
                  <a:pt x="274991" y="158463"/>
                  <a:pt x="276575" y="149716"/>
                </a:cubicBezTo>
                <a:lnTo>
                  <a:pt x="276838" y="147079"/>
                </a:lnTo>
                <a:lnTo>
                  <a:pt x="284143" y="75297"/>
                </a:lnTo>
                <a:cubicBezTo>
                  <a:pt x="284495" y="71789"/>
                  <a:pt x="283186" y="68319"/>
                  <a:pt x="280607" y="65922"/>
                </a:cubicBezTo>
                <a:cubicBezTo>
                  <a:pt x="276898" y="62709"/>
                  <a:pt x="271297" y="63101"/>
                  <a:pt x="268071" y="66801"/>
                </a:cubicBezTo>
                <a:close/>
                <a:moveTo>
                  <a:pt x="245277" y="107819"/>
                </a:moveTo>
                <a:lnTo>
                  <a:pt x="245277" y="107819"/>
                </a:lnTo>
                <a:cubicBezTo>
                  <a:pt x="246738" y="108405"/>
                  <a:pt x="248199" y="109284"/>
                  <a:pt x="249368" y="109870"/>
                </a:cubicBezTo>
                <a:cubicBezTo>
                  <a:pt x="250389" y="110484"/>
                  <a:pt x="251365" y="111169"/>
                  <a:pt x="252290" y="111921"/>
                </a:cubicBezTo>
                <a:lnTo>
                  <a:pt x="252290" y="109577"/>
                </a:lnTo>
                <a:cubicBezTo>
                  <a:pt x="252908" y="99362"/>
                  <a:pt x="254088" y="89190"/>
                  <a:pt x="255826" y="79106"/>
                </a:cubicBezTo>
                <a:cubicBezTo>
                  <a:pt x="256163" y="76516"/>
                  <a:pt x="256751" y="73965"/>
                  <a:pt x="257580" y="71489"/>
                </a:cubicBezTo>
                <a:cubicBezTo>
                  <a:pt x="254049" y="72506"/>
                  <a:pt x="251421" y="75472"/>
                  <a:pt x="250829" y="79106"/>
                </a:cubicBezTo>
                <a:cubicBezTo>
                  <a:pt x="248426" y="88560"/>
                  <a:pt x="246582" y="98147"/>
                  <a:pt x="245306" y="107819"/>
                </a:cubicBezTo>
                <a:close/>
                <a:moveTo>
                  <a:pt x="236510" y="89361"/>
                </a:moveTo>
                <a:cubicBezTo>
                  <a:pt x="235341" y="93756"/>
                  <a:pt x="232126" y="103424"/>
                  <a:pt x="231542" y="108112"/>
                </a:cubicBezTo>
                <a:cubicBezTo>
                  <a:pt x="233579" y="107274"/>
                  <a:pt x="235770" y="106875"/>
                  <a:pt x="237971" y="106940"/>
                </a:cubicBezTo>
                <a:lnTo>
                  <a:pt x="237971" y="106061"/>
                </a:lnTo>
                <a:lnTo>
                  <a:pt x="238555" y="102545"/>
                </a:lnTo>
                <a:cubicBezTo>
                  <a:pt x="239111" y="97271"/>
                  <a:pt x="242354" y="87603"/>
                  <a:pt x="243494" y="82036"/>
                </a:cubicBezTo>
                <a:cubicBezTo>
                  <a:pt x="240065" y="83102"/>
                  <a:pt x="237433" y="85875"/>
                  <a:pt x="236539" y="89361"/>
                </a:cubicBezTo>
                <a:close/>
                <a:moveTo>
                  <a:pt x="199689" y="94049"/>
                </a:moveTo>
                <a:cubicBezTo>
                  <a:pt x="198295" y="99593"/>
                  <a:pt x="196141" y="104918"/>
                  <a:pt x="193289" y="109870"/>
                </a:cubicBezTo>
                <a:lnTo>
                  <a:pt x="201705" y="121882"/>
                </a:lnTo>
                <a:cubicBezTo>
                  <a:pt x="203136" y="124188"/>
                  <a:pt x="202899" y="127159"/>
                  <a:pt x="201121" y="129207"/>
                </a:cubicBezTo>
                <a:lnTo>
                  <a:pt x="195860" y="134481"/>
                </a:lnTo>
                <a:lnTo>
                  <a:pt x="190571" y="139754"/>
                </a:lnTo>
                <a:cubicBezTo>
                  <a:pt x="188576" y="141646"/>
                  <a:pt x="185535" y="141890"/>
                  <a:pt x="183265" y="140340"/>
                </a:cubicBezTo>
                <a:lnTo>
                  <a:pt x="171371" y="131844"/>
                </a:lnTo>
                <a:cubicBezTo>
                  <a:pt x="166628" y="134708"/>
                  <a:pt x="161501" y="136879"/>
                  <a:pt x="156146" y="138289"/>
                </a:cubicBezTo>
                <a:lnTo>
                  <a:pt x="153838" y="152939"/>
                </a:lnTo>
                <a:cubicBezTo>
                  <a:pt x="153294" y="155614"/>
                  <a:pt x="150979" y="157559"/>
                  <a:pt x="148256" y="157626"/>
                </a:cubicBezTo>
                <a:lnTo>
                  <a:pt x="133644" y="157626"/>
                </a:lnTo>
                <a:cubicBezTo>
                  <a:pt x="130933" y="157545"/>
                  <a:pt x="128633" y="155604"/>
                  <a:pt x="128092" y="152939"/>
                </a:cubicBezTo>
                <a:lnTo>
                  <a:pt x="125725" y="138582"/>
                </a:lnTo>
                <a:cubicBezTo>
                  <a:pt x="120210" y="137122"/>
                  <a:pt x="114907" y="134956"/>
                  <a:pt x="109944" y="132137"/>
                </a:cubicBezTo>
                <a:lnTo>
                  <a:pt x="98255" y="140047"/>
                </a:lnTo>
                <a:cubicBezTo>
                  <a:pt x="95956" y="141482"/>
                  <a:pt x="92992" y="141244"/>
                  <a:pt x="90949" y="139461"/>
                </a:cubicBezTo>
                <a:lnTo>
                  <a:pt x="85689" y="134188"/>
                </a:lnTo>
                <a:lnTo>
                  <a:pt x="80721" y="129207"/>
                </a:lnTo>
                <a:cubicBezTo>
                  <a:pt x="78825" y="127213"/>
                  <a:pt x="78570" y="124165"/>
                  <a:pt x="80108" y="121882"/>
                </a:cubicBezTo>
                <a:lnTo>
                  <a:pt x="88582" y="109870"/>
                </a:lnTo>
                <a:cubicBezTo>
                  <a:pt x="85693" y="105005"/>
                  <a:pt x="83444" y="99785"/>
                  <a:pt x="81890" y="94342"/>
                </a:cubicBezTo>
                <a:lnTo>
                  <a:pt x="67279" y="91998"/>
                </a:lnTo>
                <a:cubicBezTo>
                  <a:pt x="64620" y="91455"/>
                  <a:pt x="62684" y="89150"/>
                  <a:pt x="62603" y="86431"/>
                </a:cubicBezTo>
                <a:lnTo>
                  <a:pt x="62603" y="71782"/>
                </a:lnTo>
                <a:cubicBezTo>
                  <a:pt x="62684" y="69063"/>
                  <a:pt x="64620" y="66758"/>
                  <a:pt x="67279" y="66215"/>
                </a:cubicBezTo>
                <a:lnTo>
                  <a:pt x="81598" y="63871"/>
                </a:lnTo>
                <a:cubicBezTo>
                  <a:pt x="83065" y="58341"/>
                  <a:pt x="85235" y="53024"/>
                  <a:pt x="88056" y="48050"/>
                </a:cubicBezTo>
                <a:lnTo>
                  <a:pt x="79582" y="36037"/>
                </a:lnTo>
                <a:cubicBezTo>
                  <a:pt x="78151" y="33732"/>
                  <a:pt x="78388" y="30761"/>
                  <a:pt x="80166" y="28713"/>
                </a:cubicBezTo>
                <a:lnTo>
                  <a:pt x="85455" y="23439"/>
                </a:lnTo>
                <a:lnTo>
                  <a:pt x="90657" y="18165"/>
                </a:lnTo>
                <a:cubicBezTo>
                  <a:pt x="92653" y="16273"/>
                  <a:pt x="95693" y="16029"/>
                  <a:pt x="97963" y="17579"/>
                </a:cubicBezTo>
                <a:lnTo>
                  <a:pt x="109944" y="26076"/>
                </a:lnTo>
                <a:cubicBezTo>
                  <a:pt x="114910" y="22986"/>
                  <a:pt x="120336" y="20711"/>
                  <a:pt x="126017" y="19337"/>
                </a:cubicBezTo>
                <a:lnTo>
                  <a:pt x="128326" y="4688"/>
                </a:lnTo>
                <a:cubicBezTo>
                  <a:pt x="128874" y="1991"/>
                  <a:pt x="131221" y="41"/>
                  <a:pt x="133966" y="0"/>
                </a:cubicBezTo>
                <a:lnTo>
                  <a:pt x="148577" y="0"/>
                </a:lnTo>
                <a:cubicBezTo>
                  <a:pt x="151289" y="81"/>
                  <a:pt x="153588" y="2023"/>
                  <a:pt x="154130" y="4688"/>
                </a:cubicBezTo>
                <a:lnTo>
                  <a:pt x="156468" y="19337"/>
                </a:lnTo>
                <a:cubicBezTo>
                  <a:pt x="161999" y="20745"/>
                  <a:pt x="167310" y="22914"/>
                  <a:pt x="172248" y="25783"/>
                </a:cubicBezTo>
                <a:lnTo>
                  <a:pt x="184171" y="17286"/>
                </a:lnTo>
                <a:cubicBezTo>
                  <a:pt x="186377" y="15890"/>
                  <a:pt x="189239" y="16129"/>
                  <a:pt x="191185" y="17872"/>
                </a:cubicBezTo>
                <a:lnTo>
                  <a:pt x="196445" y="23146"/>
                </a:lnTo>
                <a:lnTo>
                  <a:pt x="201705" y="28420"/>
                </a:lnTo>
                <a:cubicBezTo>
                  <a:pt x="203592" y="30420"/>
                  <a:pt x="203835" y="33468"/>
                  <a:pt x="202289" y="35744"/>
                </a:cubicBezTo>
                <a:lnTo>
                  <a:pt x="193815" y="47757"/>
                </a:lnTo>
                <a:cubicBezTo>
                  <a:pt x="196797" y="52647"/>
                  <a:pt x="198969" y="57990"/>
                  <a:pt x="200244" y="63578"/>
                </a:cubicBezTo>
                <a:lnTo>
                  <a:pt x="214855" y="65922"/>
                </a:lnTo>
                <a:cubicBezTo>
                  <a:pt x="217514" y="66465"/>
                  <a:pt x="219450" y="68770"/>
                  <a:pt x="219531" y="71489"/>
                </a:cubicBezTo>
                <a:lnTo>
                  <a:pt x="219531" y="86138"/>
                </a:lnTo>
                <a:cubicBezTo>
                  <a:pt x="219450" y="88857"/>
                  <a:pt x="217514" y="91162"/>
                  <a:pt x="214855" y="91705"/>
                </a:cubicBezTo>
                <a:close/>
                <a:moveTo>
                  <a:pt x="161406" y="58011"/>
                </a:moveTo>
                <a:cubicBezTo>
                  <a:pt x="150270" y="46842"/>
                  <a:pt x="132211" y="46838"/>
                  <a:pt x="121070" y="58003"/>
                </a:cubicBezTo>
                <a:cubicBezTo>
                  <a:pt x="109930" y="69168"/>
                  <a:pt x="109926" y="87274"/>
                  <a:pt x="121063" y="98443"/>
                </a:cubicBezTo>
                <a:cubicBezTo>
                  <a:pt x="132199" y="109613"/>
                  <a:pt x="150258" y="109616"/>
                  <a:pt x="161398" y="98451"/>
                </a:cubicBezTo>
                <a:cubicBezTo>
                  <a:pt x="161401" y="98449"/>
                  <a:pt x="161404" y="98446"/>
                  <a:pt x="161406" y="98443"/>
                </a:cubicBezTo>
                <a:cubicBezTo>
                  <a:pt x="172543" y="87481"/>
                  <a:pt x="172706" y="69543"/>
                  <a:pt x="161772" y="58378"/>
                </a:cubicBezTo>
                <a:cubicBezTo>
                  <a:pt x="161651" y="58255"/>
                  <a:pt x="161529" y="58132"/>
                  <a:pt x="161406" y="58011"/>
                </a:cubicBezTo>
                <a:close/>
              </a:path>
            </a:pathLst>
          </a:custGeom>
          <a:solidFill>
            <a:schemeClr val="bg1"/>
          </a:solidFill>
          <a:ln w="2848" cap="flat">
            <a:noFill/>
            <a:prstDash val="solid"/>
            <a:miter/>
          </a:ln>
        </p:spPr>
        <p:txBody>
          <a:bodyPr rtlCol="0" anchor="ctr"/>
          <a:lstStyle/>
          <a:p>
            <a:endParaRPr lang="en-US" dirty="0"/>
          </a:p>
        </p:txBody>
      </p:sp>
      <p:grpSp>
        <p:nvGrpSpPr>
          <p:cNvPr id="6" name="Group 5">
            <a:extLst>
              <a:ext uri="{FF2B5EF4-FFF2-40B4-BE49-F238E27FC236}">
                <a16:creationId xmlns:a16="http://schemas.microsoft.com/office/drawing/2014/main" id="{7C5075F9-4EE6-7F55-652F-A93D59FAD102}"/>
              </a:ext>
            </a:extLst>
          </p:cNvPr>
          <p:cNvGrpSpPr>
            <a:grpSpLocks noChangeAspect="1"/>
          </p:cNvGrpSpPr>
          <p:nvPr/>
        </p:nvGrpSpPr>
        <p:grpSpPr>
          <a:xfrm>
            <a:off x="4852098" y="4855905"/>
            <a:ext cx="518329" cy="633935"/>
            <a:chOff x="7994261" y="4505285"/>
            <a:chExt cx="259701" cy="317623"/>
          </a:xfrm>
          <a:solidFill>
            <a:schemeClr val="tx1"/>
          </a:solidFill>
        </p:grpSpPr>
        <p:sp>
          <p:nvSpPr>
            <p:cNvPr id="11" name="Freeform 664">
              <a:extLst>
                <a:ext uri="{FF2B5EF4-FFF2-40B4-BE49-F238E27FC236}">
                  <a16:creationId xmlns:a16="http://schemas.microsoft.com/office/drawing/2014/main" id="{16AB7312-E4F8-0452-9A0B-B37E008F6E49}"/>
                </a:ext>
              </a:extLst>
            </p:cNvPr>
            <p:cNvSpPr/>
            <p:nvPr/>
          </p:nvSpPr>
          <p:spPr>
            <a:xfrm>
              <a:off x="8139383" y="4505285"/>
              <a:ext cx="59330" cy="59330"/>
            </a:xfrm>
            <a:custGeom>
              <a:avLst/>
              <a:gdLst>
                <a:gd name="connsiteX0" fmla="*/ 59331 w 59330"/>
                <a:gd name="connsiteY0" fmla="*/ 29665 h 59330"/>
                <a:gd name="connsiteX1" fmla="*/ 29665 w 59330"/>
                <a:gd name="connsiteY1" fmla="*/ 59331 h 59330"/>
                <a:gd name="connsiteX2" fmla="*/ 0 w 59330"/>
                <a:gd name="connsiteY2" fmla="*/ 29665 h 59330"/>
                <a:gd name="connsiteX3" fmla="*/ 29665 w 59330"/>
                <a:gd name="connsiteY3" fmla="*/ 0 h 59330"/>
                <a:gd name="connsiteX4" fmla="*/ 59331 w 59330"/>
                <a:gd name="connsiteY4" fmla="*/ 29665 h 59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30" h="59330">
                  <a:moveTo>
                    <a:pt x="59331" y="29665"/>
                  </a:moveTo>
                  <a:cubicBezTo>
                    <a:pt x="59331" y="46049"/>
                    <a:pt x="46049" y="59331"/>
                    <a:pt x="29665" y="59331"/>
                  </a:cubicBezTo>
                  <a:cubicBezTo>
                    <a:pt x="13282" y="59331"/>
                    <a:pt x="0" y="46049"/>
                    <a:pt x="0" y="29665"/>
                  </a:cubicBezTo>
                  <a:cubicBezTo>
                    <a:pt x="0" y="13282"/>
                    <a:pt x="13282" y="0"/>
                    <a:pt x="29665" y="0"/>
                  </a:cubicBezTo>
                  <a:cubicBezTo>
                    <a:pt x="46049" y="0"/>
                    <a:pt x="59331" y="13282"/>
                    <a:pt x="59331" y="29665"/>
                  </a:cubicBezTo>
                  <a:close/>
                </a:path>
              </a:pathLst>
            </a:custGeom>
            <a:grpFill/>
            <a:ln w="3524" cap="flat">
              <a:noFill/>
              <a:prstDash val="solid"/>
              <a:miter/>
            </a:ln>
          </p:spPr>
          <p:txBody>
            <a:bodyPr rtlCol="0" anchor="ctr"/>
            <a:lstStyle/>
            <a:p>
              <a:endParaRPr lang="en-US" dirty="0"/>
            </a:p>
          </p:txBody>
        </p:sp>
        <p:sp>
          <p:nvSpPr>
            <p:cNvPr id="12" name="Freeform 665">
              <a:extLst>
                <a:ext uri="{FF2B5EF4-FFF2-40B4-BE49-F238E27FC236}">
                  <a16:creationId xmlns:a16="http://schemas.microsoft.com/office/drawing/2014/main" id="{D5850B9C-C039-B855-2478-72BD0D9B2605}"/>
                </a:ext>
              </a:extLst>
            </p:cNvPr>
            <p:cNvSpPr/>
            <p:nvPr/>
          </p:nvSpPr>
          <p:spPr>
            <a:xfrm>
              <a:off x="8130017" y="4566388"/>
              <a:ext cx="78705" cy="90793"/>
            </a:xfrm>
            <a:custGeom>
              <a:avLst/>
              <a:gdLst>
                <a:gd name="connsiteX0" fmla="*/ 53456 w 78705"/>
                <a:gd name="connsiteY0" fmla="*/ 52129 h 90793"/>
                <a:gd name="connsiteX1" fmla="*/ 77353 w 78705"/>
                <a:gd name="connsiteY1" fmla="*/ 21976 h 90793"/>
                <a:gd name="connsiteX2" fmla="*/ 39028 w 78705"/>
                <a:gd name="connsiteY2" fmla="*/ 0 h 90793"/>
                <a:gd name="connsiteX3" fmla="*/ 681 w 78705"/>
                <a:gd name="connsiteY3" fmla="*/ 22029 h 90793"/>
                <a:gd name="connsiteX4" fmla="*/ 24412 w 78705"/>
                <a:gd name="connsiteY4" fmla="*/ 52132 h 90793"/>
                <a:gd name="connsiteX5" fmla="*/ 0 w 78705"/>
                <a:gd name="connsiteY5" fmla="*/ 82320 h 90793"/>
                <a:gd name="connsiteX6" fmla="*/ 21690 w 78705"/>
                <a:gd name="connsiteY6" fmla="*/ 90793 h 90793"/>
                <a:gd name="connsiteX7" fmla="*/ 56676 w 78705"/>
                <a:gd name="connsiteY7" fmla="*/ 90793 h 90793"/>
                <a:gd name="connsiteX8" fmla="*/ 78705 w 78705"/>
                <a:gd name="connsiteY8" fmla="*/ 82620 h 90793"/>
                <a:gd name="connsiteX9" fmla="*/ 53456 w 78705"/>
                <a:gd name="connsiteY9" fmla="*/ 52129 h 9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705" h="90793">
                  <a:moveTo>
                    <a:pt x="53456" y="52129"/>
                  </a:moveTo>
                  <a:cubicBezTo>
                    <a:pt x="53456" y="37478"/>
                    <a:pt x="63684" y="25235"/>
                    <a:pt x="77353" y="21976"/>
                  </a:cubicBezTo>
                  <a:cubicBezTo>
                    <a:pt x="71793" y="9218"/>
                    <a:pt x="56842" y="0"/>
                    <a:pt x="39028" y="0"/>
                  </a:cubicBezTo>
                  <a:cubicBezTo>
                    <a:pt x="21189" y="0"/>
                    <a:pt x="6224" y="9242"/>
                    <a:pt x="681" y="22029"/>
                  </a:cubicBezTo>
                  <a:cubicBezTo>
                    <a:pt x="14266" y="25351"/>
                    <a:pt x="24412" y="37538"/>
                    <a:pt x="24412" y="52132"/>
                  </a:cubicBezTo>
                  <a:cubicBezTo>
                    <a:pt x="24412" y="66963"/>
                    <a:pt x="13917" y="79245"/>
                    <a:pt x="0" y="82320"/>
                  </a:cubicBezTo>
                  <a:cubicBezTo>
                    <a:pt x="8314" y="83397"/>
                    <a:pt x="15809" y="86384"/>
                    <a:pt x="21690" y="90793"/>
                  </a:cubicBezTo>
                  <a:lnTo>
                    <a:pt x="56676" y="90793"/>
                  </a:lnTo>
                  <a:cubicBezTo>
                    <a:pt x="62745" y="86447"/>
                    <a:pt x="70335" y="83566"/>
                    <a:pt x="78705" y="82620"/>
                  </a:cubicBezTo>
                  <a:cubicBezTo>
                    <a:pt x="64354" y="79881"/>
                    <a:pt x="53456" y="67274"/>
                    <a:pt x="53456" y="52129"/>
                  </a:cubicBezTo>
                  <a:close/>
                </a:path>
              </a:pathLst>
            </a:custGeom>
            <a:grpFill/>
            <a:ln w="3524" cap="flat">
              <a:noFill/>
              <a:prstDash val="solid"/>
              <a:miter/>
            </a:ln>
          </p:spPr>
          <p:txBody>
            <a:bodyPr rtlCol="0" anchor="ctr"/>
            <a:lstStyle/>
            <a:p>
              <a:endParaRPr lang="en-US" dirty="0"/>
            </a:p>
          </p:txBody>
        </p:sp>
        <p:sp>
          <p:nvSpPr>
            <p:cNvPr id="13" name="Freeform 666">
              <a:extLst>
                <a:ext uri="{FF2B5EF4-FFF2-40B4-BE49-F238E27FC236}">
                  <a16:creationId xmlns:a16="http://schemas.microsoft.com/office/drawing/2014/main" id="{0A5658D2-282D-F47F-892B-B4BC0B80F80B}"/>
                </a:ext>
              </a:extLst>
            </p:cNvPr>
            <p:cNvSpPr/>
            <p:nvPr/>
          </p:nvSpPr>
          <p:spPr>
            <a:xfrm>
              <a:off x="8208725" y="4648952"/>
              <a:ext cx="677" cy="120"/>
            </a:xfrm>
            <a:custGeom>
              <a:avLst/>
              <a:gdLst>
                <a:gd name="connsiteX0" fmla="*/ 0 w 677"/>
                <a:gd name="connsiteY0" fmla="*/ 53 h 120"/>
                <a:gd name="connsiteX1" fmla="*/ 646 w 677"/>
                <a:gd name="connsiteY1" fmla="*/ 120 h 120"/>
                <a:gd name="connsiteX2" fmla="*/ 678 w 677"/>
                <a:gd name="connsiteY2" fmla="*/ 0 h 120"/>
                <a:gd name="connsiteX3" fmla="*/ 0 w 677"/>
                <a:gd name="connsiteY3" fmla="*/ 53 h 120"/>
              </a:gdLst>
              <a:ahLst/>
              <a:cxnLst>
                <a:cxn ang="0">
                  <a:pos x="connsiteX0" y="connsiteY0"/>
                </a:cxn>
                <a:cxn ang="0">
                  <a:pos x="connsiteX1" y="connsiteY1"/>
                </a:cxn>
                <a:cxn ang="0">
                  <a:pos x="connsiteX2" y="connsiteY2"/>
                </a:cxn>
                <a:cxn ang="0">
                  <a:pos x="connsiteX3" y="connsiteY3"/>
                </a:cxn>
              </a:cxnLst>
              <a:rect l="l" t="t" r="r" b="b"/>
              <a:pathLst>
                <a:path w="677" h="120">
                  <a:moveTo>
                    <a:pt x="0" y="53"/>
                  </a:moveTo>
                  <a:cubicBezTo>
                    <a:pt x="212" y="92"/>
                    <a:pt x="434" y="81"/>
                    <a:pt x="646" y="120"/>
                  </a:cubicBezTo>
                  <a:cubicBezTo>
                    <a:pt x="657" y="81"/>
                    <a:pt x="667" y="42"/>
                    <a:pt x="678" y="0"/>
                  </a:cubicBezTo>
                  <a:cubicBezTo>
                    <a:pt x="455" y="25"/>
                    <a:pt x="226" y="28"/>
                    <a:pt x="0" y="53"/>
                  </a:cubicBezTo>
                  <a:close/>
                </a:path>
              </a:pathLst>
            </a:custGeom>
            <a:grpFill/>
            <a:ln w="3524" cap="flat">
              <a:noFill/>
              <a:prstDash val="solid"/>
              <a:miter/>
            </a:ln>
          </p:spPr>
          <p:txBody>
            <a:bodyPr rtlCol="0" anchor="ctr"/>
            <a:lstStyle/>
            <a:p>
              <a:endParaRPr lang="en-US" dirty="0"/>
            </a:p>
          </p:txBody>
        </p:sp>
        <p:sp>
          <p:nvSpPr>
            <p:cNvPr id="14" name="Freeform 667">
              <a:extLst>
                <a:ext uri="{FF2B5EF4-FFF2-40B4-BE49-F238E27FC236}">
                  <a16:creationId xmlns:a16="http://schemas.microsoft.com/office/drawing/2014/main" id="{21C2BF78-B780-A6F4-7626-75A8B9BA3008}"/>
                </a:ext>
              </a:extLst>
            </p:cNvPr>
            <p:cNvSpPr/>
            <p:nvPr/>
          </p:nvSpPr>
          <p:spPr>
            <a:xfrm>
              <a:off x="8174866" y="4732444"/>
              <a:ext cx="773" cy="194"/>
            </a:xfrm>
            <a:custGeom>
              <a:avLst/>
              <a:gdLst>
                <a:gd name="connsiteX0" fmla="*/ 773 w 773"/>
                <a:gd name="connsiteY0" fmla="*/ 194 h 194"/>
                <a:gd name="connsiteX1" fmla="*/ 720 w 773"/>
                <a:gd name="connsiteY1" fmla="*/ 0 h 194"/>
                <a:gd name="connsiteX2" fmla="*/ 0 w 773"/>
                <a:gd name="connsiteY2" fmla="*/ 134 h 194"/>
                <a:gd name="connsiteX3" fmla="*/ 773 w 773"/>
                <a:gd name="connsiteY3" fmla="*/ 194 h 194"/>
              </a:gdLst>
              <a:ahLst/>
              <a:cxnLst>
                <a:cxn ang="0">
                  <a:pos x="connsiteX0" y="connsiteY0"/>
                </a:cxn>
                <a:cxn ang="0">
                  <a:pos x="connsiteX1" y="connsiteY1"/>
                </a:cxn>
                <a:cxn ang="0">
                  <a:pos x="connsiteX2" y="connsiteY2"/>
                </a:cxn>
                <a:cxn ang="0">
                  <a:pos x="connsiteX3" y="connsiteY3"/>
                </a:cxn>
              </a:cxnLst>
              <a:rect l="l" t="t" r="r" b="b"/>
              <a:pathLst>
                <a:path w="773" h="194">
                  <a:moveTo>
                    <a:pt x="773" y="194"/>
                  </a:moveTo>
                  <a:cubicBezTo>
                    <a:pt x="756" y="131"/>
                    <a:pt x="738" y="67"/>
                    <a:pt x="720" y="0"/>
                  </a:cubicBezTo>
                  <a:cubicBezTo>
                    <a:pt x="484" y="49"/>
                    <a:pt x="244" y="88"/>
                    <a:pt x="0" y="134"/>
                  </a:cubicBezTo>
                  <a:cubicBezTo>
                    <a:pt x="258" y="162"/>
                    <a:pt x="522" y="162"/>
                    <a:pt x="773" y="194"/>
                  </a:cubicBezTo>
                  <a:close/>
                </a:path>
              </a:pathLst>
            </a:custGeom>
            <a:grpFill/>
            <a:ln w="3524" cap="flat">
              <a:noFill/>
              <a:prstDash val="solid"/>
              <a:miter/>
            </a:ln>
          </p:spPr>
          <p:txBody>
            <a:bodyPr rtlCol="0" anchor="ctr"/>
            <a:lstStyle/>
            <a:p>
              <a:endParaRPr lang="en-US" dirty="0"/>
            </a:p>
          </p:txBody>
        </p:sp>
        <p:sp>
          <p:nvSpPr>
            <p:cNvPr id="15" name="Freeform 668">
              <a:extLst>
                <a:ext uri="{FF2B5EF4-FFF2-40B4-BE49-F238E27FC236}">
                  <a16:creationId xmlns:a16="http://schemas.microsoft.com/office/drawing/2014/main" id="{75EAD91E-C3F7-2016-2C11-9EDB31183290}"/>
                </a:ext>
              </a:extLst>
            </p:cNvPr>
            <p:cNvSpPr/>
            <p:nvPr/>
          </p:nvSpPr>
          <p:spPr>
            <a:xfrm>
              <a:off x="8186294" y="4590264"/>
              <a:ext cx="56506" cy="56509"/>
            </a:xfrm>
            <a:custGeom>
              <a:avLst/>
              <a:gdLst>
                <a:gd name="connsiteX0" fmla="*/ 28253 w 56506"/>
                <a:gd name="connsiteY0" fmla="*/ 0 h 56509"/>
                <a:gd name="connsiteX1" fmla="*/ 22234 w 56506"/>
                <a:gd name="connsiteY1" fmla="*/ 678 h 56509"/>
                <a:gd name="connsiteX2" fmla="*/ 0 w 56506"/>
                <a:gd name="connsiteY2" fmla="*/ 28253 h 56509"/>
                <a:gd name="connsiteX3" fmla="*/ 23572 w 56506"/>
                <a:gd name="connsiteY3" fmla="*/ 56037 h 56509"/>
                <a:gd name="connsiteX4" fmla="*/ 28253 w 56506"/>
                <a:gd name="connsiteY4" fmla="*/ 56510 h 56509"/>
                <a:gd name="connsiteX5" fmla="*/ 56506 w 56506"/>
                <a:gd name="connsiteY5" fmla="*/ 28250 h 56509"/>
                <a:gd name="connsiteX6" fmla="*/ 28253 w 56506"/>
                <a:gd name="connsiteY6" fmla="*/ 0 h 56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06" h="56509">
                  <a:moveTo>
                    <a:pt x="28253" y="0"/>
                  </a:moveTo>
                  <a:cubicBezTo>
                    <a:pt x="26184" y="0"/>
                    <a:pt x="24179" y="254"/>
                    <a:pt x="22234" y="678"/>
                  </a:cubicBezTo>
                  <a:cubicBezTo>
                    <a:pt x="9542" y="3449"/>
                    <a:pt x="0" y="14743"/>
                    <a:pt x="0" y="28253"/>
                  </a:cubicBezTo>
                  <a:cubicBezTo>
                    <a:pt x="0" y="42230"/>
                    <a:pt x="10224" y="53792"/>
                    <a:pt x="23572" y="56037"/>
                  </a:cubicBezTo>
                  <a:cubicBezTo>
                    <a:pt x="25104" y="56295"/>
                    <a:pt x="26650" y="56510"/>
                    <a:pt x="28253" y="56510"/>
                  </a:cubicBezTo>
                  <a:cubicBezTo>
                    <a:pt x="43833" y="56510"/>
                    <a:pt x="56506" y="43833"/>
                    <a:pt x="56506" y="28250"/>
                  </a:cubicBezTo>
                  <a:cubicBezTo>
                    <a:pt x="56506" y="12667"/>
                    <a:pt x="43833" y="0"/>
                    <a:pt x="28253" y="0"/>
                  </a:cubicBezTo>
                  <a:close/>
                </a:path>
              </a:pathLst>
            </a:custGeom>
            <a:grpFill/>
            <a:ln w="3524" cap="flat">
              <a:noFill/>
              <a:prstDash val="solid"/>
              <a:miter/>
            </a:ln>
          </p:spPr>
          <p:txBody>
            <a:bodyPr rtlCol="0" anchor="ctr"/>
            <a:lstStyle/>
            <a:p>
              <a:endParaRPr lang="en-US" dirty="0"/>
            </a:p>
          </p:txBody>
        </p:sp>
        <p:sp>
          <p:nvSpPr>
            <p:cNvPr id="20" name="Freeform 669">
              <a:extLst>
                <a:ext uri="{FF2B5EF4-FFF2-40B4-BE49-F238E27FC236}">
                  <a16:creationId xmlns:a16="http://schemas.microsoft.com/office/drawing/2014/main" id="{EE79DCCC-2D26-EE46-895A-59B27691FB90}"/>
                </a:ext>
              </a:extLst>
            </p:cNvPr>
            <p:cNvSpPr/>
            <p:nvPr/>
          </p:nvSpPr>
          <p:spPr>
            <a:xfrm>
              <a:off x="8175593" y="4651367"/>
              <a:ext cx="78369" cy="87972"/>
            </a:xfrm>
            <a:custGeom>
              <a:avLst/>
              <a:gdLst>
                <a:gd name="connsiteX0" fmla="*/ 78250 w 78369"/>
                <a:gd name="connsiteY0" fmla="*/ 29514 h 87972"/>
                <a:gd name="connsiteX1" fmla="*/ 38954 w 78369"/>
                <a:gd name="connsiteY1" fmla="*/ 0 h 87972"/>
                <a:gd name="connsiteX2" fmla="*/ 32574 w 78369"/>
                <a:gd name="connsiteY2" fmla="*/ 494 h 87972"/>
                <a:gd name="connsiteX3" fmla="*/ 16328 w 78369"/>
                <a:gd name="connsiteY3" fmla="*/ 5811 h 87972"/>
                <a:gd name="connsiteX4" fmla="*/ 1998 w 78369"/>
                <a:gd name="connsiteY4" fmla="*/ 20991 h 87972"/>
                <a:gd name="connsiteX5" fmla="*/ 24532 w 78369"/>
                <a:gd name="connsiteY5" fmla="*/ 50720 h 87972"/>
                <a:gd name="connsiteX6" fmla="*/ 0 w 78369"/>
                <a:gd name="connsiteY6" fmla="*/ 81078 h 87972"/>
                <a:gd name="connsiteX7" fmla="*/ 53 w 78369"/>
                <a:gd name="connsiteY7" fmla="*/ 81272 h 87972"/>
                <a:gd name="connsiteX8" fmla="*/ 19099 w 78369"/>
                <a:gd name="connsiteY8" fmla="*/ 87972 h 87972"/>
                <a:gd name="connsiteX9" fmla="*/ 67023 w 78369"/>
                <a:gd name="connsiteY9" fmla="*/ 87972 h 87972"/>
                <a:gd name="connsiteX10" fmla="*/ 78370 w 78369"/>
                <a:gd name="connsiteY10" fmla="*/ 79372 h 87972"/>
                <a:gd name="connsiteX11" fmla="*/ 78250 w 78369"/>
                <a:gd name="connsiteY11" fmla="*/ 29514 h 8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369" h="87972">
                  <a:moveTo>
                    <a:pt x="78250" y="29514"/>
                  </a:moveTo>
                  <a:cubicBezTo>
                    <a:pt x="77060" y="12960"/>
                    <a:pt x="59807" y="0"/>
                    <a:pt x="38954" y="0"/>
                  </a:cubicBezTo>
                  <a:cubicBezTo>
                    <a:pt x="36772" y="0"/>
                    <a:pt x="34661" y="222"/>
                    <a:pt x="32574" y="494"/>
                  </a:cubicBezTo>
                  <a:cubicBezTo>
                    <a:pt x="26590" y="1274"/>
                    <a:pt x="21094" y="3128"/>
                    <a:pt x="16328" y="5811"/>
                  </a:cubicBezTo>
                  <a:cubicBezTo>
                    <a:pt x="9740" y="9518"/>
                    <a:pt x="4755" y="14827"/>
                    <a:pt x="1998" y="20991"/>
                  </a:cubicBezTo>
                  <a:cubicBezTo>
                    <a:pt x="14965" y="24730"/>
                    <a:pt x="24532" y="36567"/>
                    <a:pt x="24532" y="50720"/>
                  </a:cubicBezTo>
                  <a:cubicBezTo>
                    <a:pt x="24532" y="65611"/>
                    <a:pt x="13998" y="78063"/>
                    <a:pt x="0" y="81078"/>
                  </a:cubicBezTo>
                  <a:cubicBezTo>
                    <a:pt x="18" y="81141"/>
                    <a:pt x="32" y="81208"/>
                    <a:pt x="53" y="81272"/>
                  </a:cubicBezTo>
                  <a:cubicBezTo>
                    <a:pt x="7163" y="82183"/>
                    <a:pt x="13624" y="84551"/>
                    <a:pt x="19099" y="87972"/>
                  </a:cubicBezTo>
                  <a:lnTo>
                    <a:pt x="67023" y="87972"/>
                  </a:lnTo>
                  <a:cubicBezTo>
                    <a:pt x="73279" y="87972"/>
                    <a:pt x="78370" y="84114"/>
                    <a:pt x="78370" y="79372"/>
                  </a:cubicBezTo>
                  <a:lnTo>
                    <a:pt x="78250" y="29514"/>
                  </a:lnTo>
                  <a:close/>
                </a:path>
              </a:pathLst>
            </a:custGeom>
            <a:grpFill/>
            <a:ln w="3524" cap="flat">
              <a:noFill/>
              <a:prstDash val="solid"/>
              <a:miter/>
            </a:ln>
          </p:spPr>
          <p:txBody>
            <a:bodyPr rtlCol="0" anchor="ctr"/>
            <a:lstStyle/>
            <a:p>
              <a:endParaRPr lang="en-US" dirty="0"/>
            </a:p>
          </p:txBody>
        </p:sp>
        <p:sp>
          <p:nvSpPr>
            <p:cNvPr id="21" name="Freeform 670">
              <a:extLst>
                <a:ext uri="{FF2B5EF4-FFF2-40B4-BE49-F238E27FC236}">
                  <a16:creationId xmlns:a16="http://schemas.microsoft.com/office/drawing/2014/main" id="{B4811DED-7EB7-96D4-7475-72A4F47FD04F}"/>
                </a:ext>
              </a:extLst>
            </p:cNvPr>
            <p:cNvSpPr/>
            <p:nvPr/>
          </p:nvSpPr>
          <p:spPr>
            <a:xfrm>
              <a:off x="8140791" y="4673834"/>
              <a:ext cx="56513" cy="56513"/>
            </a:xfrm>
            <a:custGeom>
              <a:avLst/>
              <a:gdLst>
                <a:gd name="connsiteX0" fmla="*/ 35762 w 56513"/>
                <a:gd name="connsiteY0" fmla="*/ 1140 h 56513"/>
                <a:gd name="connsiteX1" fmla="*/ 28260 w 56513"/>
                <a:gd name="connsiteY1" fmla="*/ 0 h 56513"/>
                <a:gd name="connsiteX2" fmla="*/ 0 w 56513"/>
                <a:gd name="connsiteY2" fmla="*/ 28253 h 56513"/>
                <a:gd name="connsiteX3" fmla="*/ 28260 w 56513"/>
                <a:gd name="connsiteY3" fmla="*/ 56514 h 56513"/>
                <a:gd name="connsiteX4" fmla="*/ 34347 w 56513"/>
                <a:gd name="connsiteY4" fmla="*/ 55815 h 56513"/>
                <a:gd name="connsiteX5" fmla="*/ 56514 w 56513"/>
                <a:gd name="connsiteY5" fmla="*/ 28253 h 56513"/>
                <a:gd name="connsiteX6" fmla="*/ 35762 w 56513"/>
                <a:gd name="connsiteY6" fmla="*/ 1140 h 5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13" h="56513">
                  <a:moveTo>
                    <a:pt x="35762" y="1140"/>
                  </a:moveTo>
                  <a:cubicBezTo>
                    <a:pt x="33358" y="473"/>
                    <a:pt x="30873" y="0"/>
                    <a:pt x="28260" y="0"/>
                  </a:cubicBezTo>
                  <a:cubicBezTo>
                    <a:pt x="12681" y="0"/>
                    <a:pt x="0" y="12674"/>
                    <a:pt x="0" y="28253"/>
                  </a:cubicBezTo>
                  <a:cubicBezTo>
                    <a:pt x="0" y="43833"/>
                    <a:pt x="12677" y="56514"/>
                    <a:pt x="28260" y="56514"/>
                  </a:cubicBezTo>
                  <a:cubicBezTo>
                    <a:pt x="30354" y="56514"/>
                    <a:pt x="32380" y="56249"/>
                    <a:pt x="34347" y="55815"/>
                  </a:cubicBezTo>
                  <a:cubicBezTo>
                    <a:pt x="47003" y="53019"/>
                    <a:pt x="56514" y="41739"/>
                    <a:pt x="56514" y="28253"/>
                  </a:cubicBezTo>
                  <a:cubicBezTo>
                    <a:pt x="56514" y="15290"/>
                    <a:pt x="47688" y="4452"/>
                    <a:pt x="35762" y="1140"/>
                  </a:cubicBezTo>
                  <a:close/>
                </a:path>
              </a:pathLst>
            </a:custGeom>
            <a:grpFill/>
            <a:ln w="3524" cap="flat">
              <a:noFill/>
              <a:prstDash val="solid"/>
              <a:miter/>
            </a:ln>
          </p:spPr>
          <p:txBody>
            <a:bodyPr rtlCol="0" anchor="ctr"/>
            <a:lstStyle/>
            <a:p>
              <a:endParaRPr lang="en-US" dirty="0"/>
            </a:p>
          </p:txBody>
        </p:sp>
        <p:sp>
          <p:nvSpPr>
            <p:cNvPr id="25" name="Freeform 692">
              <a:extLst>
                <a:ext uri="{FF2B5EF4-FFF2-40B4-BE49-F238E27FC236}">
                  <a16:creationId xmlns:a16="http://schemas.microsoft.com/office/drawing/2014/main" id="{075E247D-BD0C-43AE-5BBC-F80BFF78DB4D}"/>
                </a:ext>
              </a:extLst>
            </p:cNvPr>
            <p:cNvSpPr/>
            <p:nvPr/>
          </p:nvSpPr>
          <p:spPr>
            <a:xfrm>
              <a:off x="8129639" y="4734940"/>
              <a:ext cx="78818" cy="87968"/>
            </a:xfrm>
            <a:custGeom>
              <a:avLst/>
              <a:gdLst>
                <a:gd name="connsiteX0" fmla="*/ 78702 w 78818"/>
                <a:gd name="connsiteY0" fmla="*/ 29514 h 87968"/>
                <a:gd name="connsiteX1" fmla="*/ 59302 w 78818"/>
                <a:gd name="connsiteY1" fmla="*/ 4399 h 87968"/>
                <a:gd name="connsiteX2" fmla="*/ 47847 w 78818"/>
                <a:gd name="connsiteY2" fmla="*/ 780 h 87968"/>
                <a:gd name="connsiteX3" fmla="*/ 39413 w 78818"/>
                <a:gd name="connsiteY3" fmla="*/ 0 h 87968"/>
                <a:gd name="connsiteX4" fmla="*/ 109 w 78818"/>
                <a:gd name="connsiteY4" fmla="*/ 29563 h 87968"/>
                <a:gd name="connsiteX5" fmla="*/ 0 w 78818"/>
                <a:gd name="connsiteY5" fmla="*/ 79376 h 87968"/>
                <a:gd name="connsiteX6" fmla="*/ 11346 w 78818"/>
                <a:gd name="connsiteY6" fmla="*/ 87969 h 87968"/>
                <a:gd name="connsiteX7" fmla="*/ 67472 w 78818"/>
                <a:gd name="connsiteY7" fmla="*/ 87969 h 87968"/>
                <a:gd name="connsiteX8" fmla="*/ 78818 w 78818"/>
                <a:gd name="connsiteY8" fmla="*/ 79369 h 87968"/>
                <a:gd name="connsiteX9" fmla="*/ 78702 w 78818"/>
                <a:gd name="connsiteY9" fmla="*/ 29514 h 8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18" h="87968">
                  <a:moveTo>
                    <a:pt x="78702" y="29514"/>
                  </a:moveTo>
                  <a:cubicBezTo>
                    <a:pt x="77928" y="18725"/>
                    <a:pt x="70271" y="9542"/>
                    <a:pt x="59302" y="4399"/>
                  </a:cubicBezTo>
                  <a:cubicBezTo>
                    <a:pt x="55783" y="2750"/>
                    <a:pt x="51949" y="1497"/>
                    <a:pt x="47847" y="780"/>
                  </a:cubicBezTo>
                  <a:cubicBezTo>
                    <a:pt x="45118" y="304"/>
                    <a:pt x="42315" y="0"/>
                    <a:pt x="39413" y="0"/>
                  </a:cubicBezTo>
                  <a:cubicBezTo>
                    <a:pt x="18538" y="0"/>
                    <a:pt x="1271" y="12988"/>
                    <a:pt x="109" y="29563"/>
                  </a:cubicBezTo>
                  <a:lnTo>
                    <a:pt x="0" y="79376"/>
                  </a:lnTo>
                  <a:cubicBezTo>
                    <a:pt x="0" y="84110"/>
                    <a:pt x="5091" y="87969"/>
                    <a:pt x="11346" y="87969"/>
                  </a:cubicBezTo>
                  <a:lnTo>
                    <a:pt x="67472" y="87969"/>
                  </a:lnTo>
                  <a:cubicBezTo>
                    <a:pt x="73727" y="87969"/>
                    <a:pt x="78818" y="84110"/>
                    <a:pt x="78818" y="79369"/>
                  </a:cubicBezTo>
                  <a:lnTo>
                    <a:pt x="78702" y="29514"/>
                  </a:lnTo>
                  <a:close/>
                </a:path>
              </a:pathLst>
            </a:custGeom>
            <a:grpFill/>
            <a:ln w="3524" cap="flat">
              <a:noFill/>
              <a:prstDash val="solid"/>
              <a:miter/>
            </a:ln>
          </p:spPr>
          <p:txBody>
            <a:bodyPr rtlCol="0" anchor="ctr"/>
            <a:lstStyle/>
            <a:p>
              <a:endParaRPr lang="en-US" dirty="0"/>
            </a:p>
          </p:txBody>
        </p:sp>
        <p:sp>
          <p:nvSpPr>
            <p:cNvPr id="27" name="Freeform 693">
              <a:extLst>
                <a:ext uri="{FF2B5EF4-FFF2-40B4-BE49-F238E27FC236}">
                  <a16:creationId xmlns:a16="http://schemas.microsoft.com/office/drawing/2014/main" id="{24E171F6-71C2-0125-457D-B9B623EBA640}"/>
                </a:ext>
              </a:extLst>
            </p:cNvPr>
            <p:cNvSpPr/>
            <p:nvPr/>
          </p:nvSpPr>
          <p:spPr>
            <a:xfrm>
              <a:off x="8048756" y="4505285"/>
              <a:ext cx="59330" cy="59330"/>
            </a:xfrm>
            <a:custGeom>
              <a:avLst/>
              <a:gdLst>
                <a:gd name="connsiteX0" fmla="*/ 59331 w 59330"/>
                <a:gd name="connsiteY0" fmla="*/ 29665 h 59330"/>
                <a:gd name="connsiteX1" fmla="*/ 29665 w 59330"/>
                <a:gd name="connsiteY1" fmla="*/ 59331 h 59330"/>
                <a:gd name="connsiteX2" fmla="*/ 0 w 59330"/>
                <a:gd name="connsiteY2" fmla="*/ 29665 h 59330"/>
                <a:gd name="connsiteX3" fmla="*/ 29665 w 59330"/>
                <a:gd name="connsiteY3" fmla="*/ 0 h 59330"/>
                <a:gd name="connsiteX4" fmla="*/ 59331 w 59330"/>
                <a:gd name="connsiteY4" fmla="*/ 29665 h 59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30" h="59330">
                  <a:moveTo>
                    <a:pt x="59331" y="29665"/>
                  </a:moveTo>
                  <a:cubicBezTo>
                    <a:pt x="59331" y="46049"/>
                    <a:pt x="46049" y="59331"/>
                    <a:pt x="29665" y="59331"/>
                  </a:cubicBezTo>
                  <a:cubicBezTo>
                    <a:pt x="13282" y="59331"/>
                    <a:pt x="0" y="46049"/>
                    <a:pt x="0" y="29665"/>
                  </a:cubicBezTo>
                  <a:cubicBezTo>
                    <a:pt x="0" y="13282"/>
                    <a:pt x="13282" y="0"/>
                    <a:pt x="29665" y="0"/>
                  </a:cubicBezTo>
                  <a:cubicBezTo>
                    <a:pt x="46049" y="0"/>
                    <a:pt x="59331" y="13282"/>
                    <a:pt x="59331" y="29665"/>
                  </a:cubicBezTo>
                  <a:close/>
                </a:path>
              </a:pathLst>
            </a:custGeom>
            <a:grpFill/>
            <a:ln w="3524" cap="flat">
              <a:noFill/>
              <a:prstDash val="solid"/>
              <a:miter/>
            </a:ln>
          </p:spPr>
          <p:txBody>
            <a:bodyPr rtlCol="0" anchor="ctr"/>
            <a:lstStyle/>
            <a:p>
              <a:endParaRPr lang="en-US" dirty="0"/>
            </a:p>
          </p:txBody>
        </p:sp>
        <p:sp>
          <p:nvSpPr>
            <p:cNvPr id="30" name="Freeform 717">
              <a:extLst>
                <a:ext uri="{FF2B5EF4-FFF2-40B4-BE49-F238E27FC236}">
                  <a16:creationId xmlns:a16="http://schemas.microsoft.com/office/drawing/2014/main" id="{370B9C86-85A0-DAA4-1697-7F811097F51B}"/>
                </a:ext>
              </a:extLst>
            </p:cNvPr>
            <p:cNvSpPr/>
            <p:nvPr/>
          </p:nvSpPr>
          <p:spPr>
            <a:xfrm>
              <a:off x="8039485" y="4566388"/>
              <a:ext cx="77444" cy="90793"/>
            </a:xfrm>
            <a:custGeom>
              <a:avLst/>
              <a:gdLst>
                <a:gd name="connsiteX0" fmla="*/ 77445 w 77444"/>
                <a:gd name="connsiteY0" fmla="*/ 82299 h 90793"/>
                <a:gd name="connsiteX1" fmla="*/ 52807 w 77444"/>
                <a:gd name="connsiteY1" fmla="*/ 52129 h 90793"/>
                <a:gd name="connsiteX2" fmla="*/ 77194 w 77444"/>
                <a:gd name="connsiteY2" fmla="*/ 21824 h 90793"/>
                <a:gd name="connsiteX3" fmla="*/ 38940 w 77444"/>
                <a:gd name="connsiteY3" fmla="*/ 0 h 90793"/>
                <a:gd name="connsiteX4" fmla="*/ 706 w 77444"/>
                <a:gd name="connsiteY4" fmla="*/ 21775 h 90793"/>
                <a:gd name="connsiteX5" fmla="*/ 25252 w 77444"/>
                <a:gd name="connsiteY5" fmla="*/ 52132 h 90793"/>
                <a:gd name="connsiteX6" fmla="*/ 0 w 77444"/>
                <a:gd name="connsiteY6" fmla="*/ 82620 h 90793"/>
                <a:gd name="connsiteX7" fmla="*/ 22047 w 77444"/>
                <a:gd name="connsiteY7" fmla="*/ 90793 h 90793"/>
                <a:gd name="connsiteX8" fmla="*/ 55532 w 77444"/>
                <a:gd name="connsiteY8" fmla="*/ 90793 h 90793"/>
                <a:gd name="connsiteX9" fmla="*/ 77445 w 77444"/>
                <a:gd name="connsiteY9" fmla="*/ 82299 h 9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44" h="90793">
                  <a:moveTo>
                    <a:pt x="77445" y="82299"/>
                  </a:moveTo>
                  <a:cubicBezTo>
                    <a:pt x="63422" y="79309"/>
                    <a:pt x="52807" y="67037"/>
                    <a:pt x="52807" y="52129"/>
                  </a:cubicBezTo>
                  <a:cubicBezTo>
                    <a:pt x="52807" y="37298"/>
                    <a:pt x="63271" y="24896"/>
                    <a:pt x="77194" y="21824"/>
                  </a:cubicBezTo>
                  <a:cubicBezTo>
                    <a:pt x="71581" y="9147"/>
                    <a:pt x="56683" y="0"/>
                    <a:pt x="38940" y="0"/>
                  </a:cubicBezTo>
                  <a:cubicBezTo>
                    <a:pt x="21221" y="0"/>
                    <a:pt x="6337" y="9122"/>
                    <a:pt x="706" y="21775"/>
                  </a:cubicBezTo>
                  <a:cubicBezTo>
                    <a:pt x="14711" y="24786"/>
                    <a:pt x="25252" y="37238"/>
                    <a:pt x="25252" y="52132"/>
                  </a:cubicBezTo>
                  <a:cubicBezTo>
                    <a:pt x="25252" y="67278"/>
                    <a:pt x="14354" y="79884"/>
                    <a:pt x="0" y="82620"/>
                  </a:cubicBezTo>
                  <a:cubicBezTo>
                    <a:pt x="8381" y="83566"/>
                    <a:pt x="15978" y="86447"/>
                    <a:pt x="22047" y="90793"/>
                  </a:cubicBezTo>
                  <a:lnTo>
                    <a:pt x="55532" y="90793"/>
                  </a:lnTo>
                  <a:cubicBezTo>
                    <a:pt x="61463" y="86338"/>
                    <a:pt x="69043" y="83351"/>
                    <a:pt x="77445" y="82299"/>
                  </a:cubicBezTo>
                  <a:close/>
                </a:path>
              </a:pathLst>
            </a:custGeom>
            <a:grpFill/>
            <a:ln w="3524" cap="flat">
              <a:noFill/>
              <a:prstDash val="solid"/>
              <a:miter/>
            </a:ln>
          </p:spPr>
          <p:txBody>
            <a:bodyPr rtlCol="0" anchor="ctr"/>
            <a:lstStyle/>
            <a:p>
              <a:endParaRPr lang="en-US" dirty="0"/>
            </a:p>
          </p:txBody>
        </p:sp>
        <p:sp>
          <p:nvSpPr>
            <p:cNvPr id="31" name="Freeform 718">
              <a:extLst>
                <a:ext uri="{FF2B5EF4-FFF2-40B4-BE49-F238E27FC236}">
                  <a16:creationId xmlns:a16="http://schemas.microsoft.com/office/drawing/2014/main" id="{4E763AC6-6026-A67D-DACA-4648A6A19CD3}"/>
                </a:ext>
              </a:extLst>
            </p:cNvPr>
            <p:cNvSpPr/>
            <p:nvPr/>
          </p:nvSpPr>
          <p:spPr>
            <a:xfrm>
              <a:off x="8038045" y="4648895"/>
              <a:ext cx="1436" cy="250"/>
            </a:xfrm>
            <a:custGeom>
              <a:avLst/>
              <a:gdLst>
                <a:gd name="connsiteX0" fmla="*/ 67 w 1436"/>
                <a:gd name="connsiteY0" fmla="*/ 251 h 250"/>
                <a:gd name="connsiteX1" fmla="*/ 1437 w 1436"/>
                <a:gd name="connsiteY1" fmla="*/ 113 h 250"/>
                <a:gd name="connsiteX2" fmla="*/ 0 w 1436"/>
                <a:gd name="connsiteY2" fmla="*/ 0 h 250"/>
                <a:gd name="connsiteX3" fmla="*/ 67 w 1436"/>
                <a:gd name="connsiteY3" fmla="*/ 251 h 250"/>
              </a:gdLst>
              <a:ahLst/>
              <a:cxnLst>
                <a:cxn ang="0">
                  <a:pos x="connsiteX0" y="connsiteY0"/>
                </a:cxn>
                <a:cxn ang="0">
                  <a:pos x="connsiteX1" y="connsiteY1"/>
                </a:cxn>
                <a:cxn ang="0">
                  <a:pos x="connsiteX2" y="connsiteY2"/>
                </a:cxn>
                <a:cxn ang="0">
                  <a:pos x="connsiteX3" y="connsiteY3"/>
                </a:cxn>
              </a:cxnLst>
              <a:rect l="l" t="t" r="r" b="b"/>
              <a:pathLst>
                <a:path w="1436" h="250">
                  <a:moveTo>
                    <a:pt x="67" y="251"/>
                  </a:moveTo>
                  <a:cubicBezTo>
                    <a:pt x="519" y="184"/>
                    <a:pt x="992" y="198"/>
                    <a:pt x="1437" y="113"/>
                  </a:cubicBezTo>
                  <a:cubicBezTo>
                    <a:pt x="964" y="60"/>
                    <a:pt x="480" y="42"/>
                    <a:pt x="0" y="0"/>
                  </a:cubicBezTo>
                  <a:cubicBezTo>
                    <a:pt x="21" y="81"/>
                    <a:pt x="46" y="166"/>
                    <a:pt x="67" y="251"/>
                  </a:cubicBezTo>
                  <a:close/>
                </a:path>
              </a:pathLst>
            </a:custGeom>
            <a:grpFill/>
            <a:ln w="3524" cap="flat">
              <a:noFill/>
              <a:prstDash val="solid"/>
              <a:miter/>
            </a:ln>
          </p:spPr>
          <p:txBody>
            <a:bodyPr rtlCol="0" anchor="ctr"/>
            <a:lstStyle/>
            <a:p>
              <a:endParaRPr lang="en-US" dirty="0"/>
            </a:p>
          </p:txBody>
        </p:sp>
        <p:sp>
          <p:nvSpPr>
            <p:cNvPr id="32" name="Freeform 723">
              <a:extLst>
                <a:ext uri="{FF2B5EF4-FFF2-40B4-BE49-F238E27FC236}">
                  <a16:creationId xmlns:a16="http://schemas.microsoft.com/office/drawing/2014/main" id="{97021522-08B5-E300-4FCD-88A5BB66FAF0}"/>
                </a:ext>
              </a:extLst>
            </p:cNvPr>
            <p:cNvSpPr/>
            <p:nvPr/>
          </p:nvSpPr>
          <p:spPr>
            <a:xfrm>
              <a:off x="8072582" y="4732575"/>
              <a:ext cx="14" cy="3"/>
            </a:xfrm>
            <a:custGeom>
              <a:avLst/>
              <a:gdLst>
                <a:gd name="connsiteX0" fmla="*/ 0 w 14"/>
                <a:gd name="connsiteY0" fmla="*/ 4 h 3"/>
                <a:gd name="connsiteX1" fmla="*/ 14 w 14"/>
                <a:gd name="connsiteY1" fmla="*/ 4 h 3"/>
                <a:gd name="connsiteX2" fmla="*/ 4 w 14"/>
                <a:gd name="connsiteY2" fmla="*/ 0 h 3"/>
              </a:gdLst>
              <a:ahLst/>
              <a:cxnLst>
                <a:cxn ang="0">
                  <a:pos x="connsiteX0" y="connsiteY0"/>
                </a:cxn>
                <a:cxn ang="0">
                  <a:pos x="connsiteX1" y="connsiteY1"/>
                </a:cxn>
                <a:cxn ang="0">
                  <a:pos x="connsiteX2" y="connsiteY2"/>
                </a:cxn>
              </a:cxnLst>
              <a:rect l="l" t="t" r="r" b="b"/>
              <a:pathLst>
                <a:path w="14" h="3">
                  <a:moveTo>
                    <a:pt x="0" y="4"/>
                  </a:moveTo>
                  <a:lnTo>
                    <a:pt x="14" y="4"/>
                  </a:lnTo>
                  <a:lnTo>
                    <a:pt x="4" y="0"/>
                  </a:lnTo>
                  <a:close/>
                </a:path>
              </a:pathLst>
            </a:custGeom>
            <a:grpFill/>
            <a:ln w="3524" cap="flat">
              <a:noFill/>
              <a:prstDash val="solid"/>
              <a:miter/>
            </a:ln>
          </p:spPr>
          <p:txBody>
            <a:bodyPr rtlCol="0" anchor="ctr"/>
            <a:lstStyle/>
            <a:p>
              <a:endParaRPr lang="en-US" dirty="0"/>
            </a:p>
          </p:txBody>
        </p:sp>
        <p:sp>
          <p:nvSpPr>
            <p:cNvPr id="33" name="Freeform 724">
              <a:extLst>
                <a:ext uri="{FF2B5EF4-FFF2-40B4-BE49-F238E27FC236}">
                  <a16:creationId xmlns:a16="http://schemas.microsoft.com/office/drawing/2014/main" id="{3CE09803-4913-0C22-21C0-5CFCC78A19CB}"/>
                </a:ext>
              </a:extLst>
            </p:cNvPr>
            <p:cNvSpPr/>
            <p:nvPr/>
          </p:nvSpPr>
          <p:spPr>
            <a:xfrm>
              <a:off x="8005410" y="4590264"/>
              <a:ext cx="56506" cy="56513"/>
            </a:xfrm>
            <a:custGeom>
              <a:avLst/>
              <a:gdLst>
                <a:gd name="connsiteX0" fmla="*/ 33595 w 56506"/>
                <a:gd name="connsiteY0" fmla="*/ 540 h 56513"/>
                <a:gd name="connsiteX1" fmla="*/ 28253 w 56506"/>
                <a:gd name="connsiteY1" fmla="*/ 0 h 56513"/>
                <a:gd name="connsiteX2" fmla="*/ 0 w 56506"/>
                <a:gd name="connsiteY2" fmla="*/ 28253 h 56513"/>
                <a:gd name="connsiteX3" fmla="*/ 28253 w 56506"/>
                <a:gd name="connsiteY3" fmla="*/ 56514 h 56513"/>
                <a:gd name="connsiteX4" fmla="*/ 32193 w 56506"/>
                <a:gd name="connsiteY4" fmla="*/ 56115 h 56513"/>
                <a:gd name="connsiteX5" fmla="*/ 56506 w 56506"/>
                <a:gd name="connsiteY5" fmla="*/ 28253 h 56513"/>
                <a:gd name="connsiteX6" fmla="*/ 33595 w 56506"/>
                <a:gd name="connsiteY6" fmla="*/ 540 h 5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06" h="56513">
                  <a:moveTo>
                    <a:pt x="33595" y="540"/>
                  </a:moveTo>
                  <a:cubicBezTo>
                    <a:pt x="31861" y="205"/>
                    <a:pt x="30082" y="0"/>
                    <a:pt x="28253" y="0"/>
                  </a:cubicBezTo>
                  <a:cubicBezTo>
                    <a:pt x="12674" y="0"/>
                    <a:pt x="0" y="12674"/>
                    <a:pt x="0" y="28253"/>
                  </a:cubicBezTo>
                  <a:cubicBezTo>
                    <a:pt x="0" y="43833"/>
                    <a:pt x="12674" y="56514"/>
                    <a:pt x="28253" y="56514"/>
                  </a:cubicBezTo>
                  <a:cubicBezTo>
                    <a:pt x="29602" y="56514"/>
                    <a:pt x="30894" y="56298"/>
                    <a:pt x="32193" y="56115"/>
                  </a:cubicBezTo>
                  <a:cubicBezTo>
                    <a:pt x="45898" y="54176"/>
                    <a:pt x="56506" y="42484"/>
                    <a:pt x="56506" y="28253"/>
                  </a:cubicBezTo>
                  <a:cubicBezTo>
                    <a:pt x="56506" y="14503"/>
                    <a:pt x="46622" y="3047"/>
                    <a:pt x="33595" y="540"/>
                  </a:cubicBezTo>
                  <a:close/>
                </a:path>
              </a:pathLst>
            </a:custGeom>
            <a:grpFill/>
            <a:ln w="3524" cap="flat">
              <a:noFill/>
              <a:prstDash val="solid"/>
              <a:miter/>
            </a:ln>
          </p:spPr>
          <p:txBody>
            <a:bodyPr rtlCol="0" anchor="ctr"/>
            <a:lstStyle/>
            <a:p>
              <a:endParaRPr lang="en-US" dirty="0"/>
            </a:p>
          </p:txBody>
        </p:sp>
        <p:sp>
          <p:nvSpPr>
            <p:cNvPr id="43" name="Freeform 726">
              <a:extLst>
                <a:ext uri="{FF2B5EF4-FFF2-40B4-BE49-F238E27FC236}">
                  <a16:creationId xmlns:a16="http://schemas.microsoft.com/office/drawing/2014/main" id="{38FFEB50-E063-932F-0B4B-037FC4F60501}"/>
                </a:ext>
              </a:extLst>
            </p:cNvPr>
            <p:cNvSpPr/>
            <p:nvPr/>
          </p:nvSpPr>
          <p:spPr>
            <a:xfrm>
              <a:off x="7994261" y="4651367"/>
              <a:ext cx="78323" cy="87968"/>
            </a:xfrm>
            <a:custGeom>
              <a:avLst/>
              <a:gdLst>
                <a:gd name="connsiteX0" fmla="*/ 78324 w 78323"/>
                <a:gd name="connsiteY0" fmla="*/ 81208 h 87968"/>
                <a:gd name="connsiteX1" fmla="*/ 53089 w 78323"/>
                <a:gd name="connsiteY1" fmla="*/ 50720 h 87968"/>
                <a:gd name="connsiteX2" fmla="*/ 76262 w 78323"/>
                <a:gd name="connsiteY2" fmla="*/ 20794 h 87968"/>
                <a:gd name="connsiteX3" fmla="*/ 62031 w 78323"/>
                <a:gd name="connsiteY3" fmla="*/ 5811 h 87968"/>
                <a:gd name="connsiteX4" fmla="*/ 44991 w 78323"/>
                <a:gd name="connsiteY4" fmla="*/ 431 h 87968"/>
                <a:gd name="connsiteX5" fmla="*/ 39406 w 78323"/>
                <a:gd name="connsiteY5" fmla="*/ 0 h 87968"/>
                <a:gd name="connsiteX6" fmla="*/ 109 w 78323"/>
                <a:gd name="connsiteY6" fmla="*/ 29563 h 87968"/>
                <a:gd name="connsiteX7" fmla="*/ 0 w 78323"/>
                <a:gd name="connsiteY7" fmla="*/ 79376 h 87968"/>
                <a:gd name="connsiteX8" fmla="*/ 11346 w 78323"/>
                <a:gd name="connsiteY8" fmla="*/ 87969 h 87968"/>
                <a:gd name="connsiteX9" fmla="*/ 58536 w 78323"/>
                <a:gd name="connsiteY9" fmla="*/ 87969 h 87968"/>
                <a:gd name="connsiteX10" fmla="*/ 78324 w 78323"/>
                <a:gd name="connsiteY10" fmla="*/ 81208 h 87968"/>
                <a:gd name="connsiteX11" fmla="*/ 78324 w 78323"/>
                <a:gd name="connsiteY11" fmla="*/ 81208 h 8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323" h="87968">
                  <a:moveTo>
                    <a:pt x="78324" y="81208"/>
                  </a:moveTo>
                  <a:cubicBezTo>
                    <a:pt x="63977" y="78465"/>
                    <a:pt x="53089" y="65858"/>
                    <a:pt x="53089" y="50720"/>
                  </a:cubicBezTo>
                  <a:cubicBezTo>
                    <a:pt x="53089" y="36334"/>
                    <a:pt x="62967" y="24313"/>
                    <a:pt x="76262" y="20794"/>
                  </a:cubicBezTo>
                  <a:cubicBezTo>
                    <a:pt x="73480" y="14714"/>
                    <a:pt x="68548" y="9475"/>
                    <a:pt x="62031" y="5811"/>
                  </a:cubicBezTo>
                  <a:cubicBezTo>
                    <a:pt x="57057" y="3011"/>
                    <a:pt x="51271" y="1151"/>
                    <a:pt x="44991" y="431"/>
                  </a:cubicBezTo>
                  <a:cubicBezTo>
                    <a:pt x="43151" y="222"/>
                    <a:pt x="41315" y="0"/>
                    <a:pt x="39406" y="0"/>
                  </a:cubicBezTo>
                  <a:cubicBezTo>
                    <a:pt x="18534" y="0"/>
                    <a:pt x="1271" y="12988"/>
                    <a:pt x="109" y="29563"/>
                  </a:cubicBezTo>
                  <a:lnTo>
                    <a:pt x="0" y="79376"/>
                  </a:lnTo>
                  <a:cubicBezTo>
                    <a:pt x="0" y="84110"/>
                    <a:pt x="5091" y="87969"/>
                    <a:pt x="11346" y="87969"/>
                  </a:cubicBezTo>
                  <a:lnTo>
                    <a:pt x="58536" y="87969"/>
                  </a:lnTo>
                  <a:cubicBezTo>
                    <a:pt x="64196" y="84428"/>
                    <a:pt x="70928" y="82048"/>
                    <a:pt x="78324" y="81208"/>
                  </a:cubicBezTo>
                  <a:lnTo>
                    <a:pt x="78324" y="81208"/>
                  </a:lnTo>
                  <a:close/>
                </a:path>
              </a:pathLst>
            </a:custGeom>
            <a:grpFill/>
            <a:ln w="3524" cap="flat">
              <a:noFill/>
              <a:prstDash val="solid"/>
              <a:miter/>
            </a:ln>
          </p:spPr>
          <p:txBody>
            <a:bodyPr rtlCol="0" anchor="ctr"/>
            <a:lstStyle/>
            <a:p>
              <a:endParaRPr lang="en-US" dirty="0"/>
            </a:p>
          </p:txBody>
        </p:sp>
        <p:sp>
          <p:nvSpPr>
            <p:cNvPr id="44" name="Freeform 727">
              <a:extLst>
                <a:ext uri="{FF2B5EF4-FFF2-40B4-BE49-F238E27FC236}">
                  <a16:creationId xmlns:a16="http://schemas.microsoft.com/office/drawing/2014/main" id="{CC1A9BDC-7E37-BC8F-770C-C5022F7AFD2F}"/>
                </a:ext>
              </a:extLst>
            </p:cNvPr>
            <p:cNvSpPr/>
            <p:nvPr/>
          </p:nvSpPr>
          <p:spPr>
            <a:xfrm>
              <a:off x="8050168" y="4673834"/>
              <a:ext cx="56506" cy="56509"/>
            </a:xfrm>
            <a:custGeom>
              <a:avLst/>
              <a:gdLst>
                <a:gd name="connsiteX0" fmla="*/ 28253 w 56506"/>
                <a:gd name="connsiteY0" fmla="*/ 0 h 56509"/>
                <a:gd name="connsiteX1" fmla="*/ 21440 w 56506"/>
                <a:gd name="connsiteY1" fmla="*/ 925 h 56509"/>
                <a:gd name="connsiteX2" fmla="*/ 0 w 56506"/>
                <a:gd name="connsiteY2" fmla="*/ 28253 h 56509"/>
                <a:gd name="connsiteX3" fmla="*/ 22905 w 56506"/>
                <a:gd name="connsiteY3" fmla="*/ 55970 h 56509"/>
                <a:gd name="connsiteX4" fmla="*/ 28253 w 56506"/>
                <a:gd name="connsiteY4" fmla="*/ 56510 h 56509"/>
                <a:gd name="connsiteX5" fmla="*/ 56506 w 56506"/>
                <a:gd name="connsiteY5" fmla="*/ 28250 h 56509"/>
                <a:gd name="connsiteX6" fmla="*/ 28253 w 56506"/>
                <a:gd name="connsiteY6" fmla="*/ 0 h 56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06" h="56509">
                  <a:moveTo>
                    <a:pt x="28253" y="0"/>
                  </a:moveTo>
                  <a:cubicBezTo>
                    <a:pt x="25891" y="0"/>
                    <a:pt x="23636" y="378"/>
                    <a:pt x="21440" y="925"/>
                  </a:cubicBezTo>
                  <a:cubicBezTo>
                    <a:pt x="9158" y="3993"/>
                    <a:pt x="0" y="15032"/>
                    <a:pt x="0" y="28253"/>
                  </a:cubicBezTo>
                  <a:cubicBezTo>
                    <a:pt x="0" y="42004"/>
                    <a:pt x="9878" y="53460"/>
                    <a:pt x="22905" y="55970"/>
                  </a:cubicBezTo>
                  <a:cubicBezTo>
                    <a:pt x="24638" y="56305"/>
                    <a:pt x="26421" y="56510"/>
                    <a:pt x="28253" y="56510"/>
                  </a:cubicBezTo>
                  <a:cubicBezTo>
                    <a:pt x="43833" y="56510"/>
                    <a:pt x="56506" y="43833"/>
                    <a:pt x="56506" y="28250"/>
                  </a:cubicBezTo>
                  <a:cubicBezTo>
                    <a:pt x="56506" y="12667"/>
                    <a:pt x="43833" y="0"/>
                    <a:pt x="28253" y="0"/>
                  </a:cubicBezTo>
                  <a:close/>
                </a:path>
              </a:pathLst>
            </a:custGeom>
            <a:grpFill/>
            <a:ln w="3524" cap="flat">
              <a:noFill/>
              <a:prstDash val="solid"/>
              <a:miter/>
            </a:ln>
          </p:spPr>
          <p:txBody>
            <a:bodyPr rtlCol="0" anchor="ctr"/>
            <a:lstStyle/>
            <a:p>
              <a:endParaRPr lang="en-US" dirty="0"/>
            </a:p>
          </p:txBody>
        </p:sp>
        <p:sp>
          <p:nvSpPr>
            <p:cNvPr id="45" name="Freeform 736">
              <a:extLst>
                <a:ext uri="{FF2B5EF4-FFF2-40B4-BE49-F238E27FC236}">
                  <a16:creationId xmlns:a16="http://schemas.microsoft.com/office/drawing/2014/main" id="{C21A9EC6-8652-AE98-2656-79950ED646C8}"/>
                </a:ext>
              </a:extLst>
            </p:cNvPr>
            <p:cNvSpPr/>
            <p:nvPr/>
          </p:nvSpPr>
          <p:spPr>
            <a:xfrm>
              <a:off x="8039008" y="4734940"/>
              <a:ext cx="78818" cy="87968"/>
            </a:xfrm>
            <a:custGeom>
              <a:avLst/>
              <a:gdLst>
                <a:gd name="connsiteX0" fmla="*/ 78705 w 78818"/>
                <a:gd name="connsiteY0" fmla="*/ 29514 h 87968"/>
                <a:gd name="connsiteX1" fmla="*/ 39413 w 78818"/>
                <a:gd name="connsiteY1" fmla="*/ 0 h 87968"/>
                <a:gd name="connsiteX2" fmla="*/ 31893 w 78818"/>
                <a:gd name="connsiteY2" fmla="*/ 583 h 87968"/>
                <a:gd name="connsiteX3" fmla="*/ 19523 w 78818"/>
                <a:gd name="connsiteY3" fmla="*/ 4399 h 87968"/>
                <a:gd name="connsiteX4" fmla="*/ 109 w 78818"/>
                <a:gd name="connsiteY4" fmla="*/ 29563 h 87968"/>
                <a:gd name="connsiteX5" fmla="*/ 0 w 78818"/>
                <a:gd name="connsiteY5" fmla="*/ 79376 h 87968"/>
                <a:gd name="connsiteX6" fmla="*/ 11346 w 78818"/>
                <a:gd name="connsiteY6" fmla="*/ 87969 h 87968"/>
                <a:gd name="connsiteX7" fmla="*/ 67472 w 78818"/>
                <a:gd name="connsiteY7" fmla="*/ 87969 h 87968"/>
                <a:gd name="connsiteX8" fmla="*/ 78818 w 78818"/>
                <a:gd name="connsiteY8" fmla="*/ 79369 h 87968"/>
                <a:gd name="connsiteX9" fmla="*/ 78705 w 78818"/>
                <a:gd name="connsiteY9" fmla="*/ 29514 h 8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18" h="87968">
                  <a:moveTo>
                    <a:pt x="78705" y="29514"/>
                  </a:moveTo>
                  <a:cubicBezTo>
                    <a:pt x="77515" y="12960"/>
                    <a:pt x="60266" y="0"/>
                    <a:pt x="39413" y="0"/>
                  </a:cubicBezTo>
                  <a:cubicBezTo>
                    <a:pt x="36843" y="0"/>
                    <a:pt x="34329" y="205"/>
                    <a:pt x="31893" y="583"/>
                  </a:cubicBezTo>
                  <a:cubicBezTo>
                    <a:pt x="27441" y="1271"/>
                    <a:pt x="23311" y="2623"/>
                    <a:pt x="19523" y="4399"/>
                  </a:cubicBezTo>
                  <a:cubicBezTo>
                    <a:pt x="8533" y="9550"/>
                    <a:pt x="868" y="18753"/>
                    <a:pt x="109" y="29563"/>
                  </a:cubicBezTo>
                  <a:lnTo>
                    <a:pt x="0" y="79376"/>
                  </a:lnTo>
                  <a:cubicBezTo>
                    <a:pt x="0" y="84110"/>
                    <a:pt x="5091" y="87969"/>
                    <a:pt x="11346" y="87969"/>
                  </a:cubicBezTo>
                  <a:lnTo>
                    <a:pt x="67472" y="87969"/>
                  </a:lnTo>
                  <a:cubicBezTo>
                    <a:pt x="73727" y="87969"/>
                    <a:pt x="78818" y="84110"/>
                    <a:pt x="78818" y="79369"/>
                  </a:cubicBezTo>
                  <a:lnTo>
                    <a:pt x="78705" y="29514"/>
                  </a:lnTo>
                  <a:close/>
                </a:path>
              </a:pathLst>
            </a:custGeom>
            <a:grpFill/>
            <a:ln w="3524" cap="flat">
              <a:noFill/>
              <a:prstDash val="solid"/>
              <a:miter/>
            </a:ln>
          </p:spPr>
          <p:txBody>
            <a:bodyPr rtlCol="0" anchor="ctr"/>
            <a:lstStyle/>
            <a:p>
              <a:endParaRPr lang="en-US" dirty="0"/>
            </a:p>
          </p:txBody>
        </p:sp>
      </p:grpSp>
      <p:grpSp>
        <p:nvGrpSpPr>
          <p:cNvPr id="54" name="Graphic 758">
            <a:extLst>
              <a:ext uri="{FF2B5EF4-FFF2-40B4-BE49-F238E27FC236}">
                <a16:creationId xmlns:a16="http://schemas.microsoft.com/office/drawing/2014/main" id="{0B6F8467-B0A5-899A-C6CB-9AB3A7D0CFD0}"/>
              </a:ext>
            </a:extLst>
          </p:cNvPr>
          <p:cNvGrpSpPr>
            <a:grpSpLocks noChangeAspect="1"/>
          </p:cNvGrpSpPr>
          <p:nvPr/>
        </p:nvGrpSpPr>
        <p:grpSpPr>
          <a:xfrm>
            <a:off x="6839239" y="1934125"/>
            <a:ext cx="477582" cy="548640"/>
            <a:chOff x="5734050" y="3016250"/>
            <a:chExt cx="714375" cy="820661"/>
          </a:xfrm>
          <a:solidFill>
            <a:schemeClr val="tx1"/>
          </a:solidFill>
        </p:grpSpPr>
        <p:sp>
          <p:nvSpPr>
            <p:cNvPr id="55" name="Freeform 760">
              <a:extLst>
                <a:ext uri="{FF2B5EF4-FFF2-40B4-BE49-F238E27FC236}">
                  <a16:creationId xmlns:a16="http://schemas.microsoft.com/office/drawing/2014/main" id="{6083C4F9-1C91-4AC4-F5B2-E33A36700B21}"/>
                </a:ext>
              </a:extLst>
            </p:cNvPr>
            <p:cNvSpPr/>
            <p:nvPr/>
          </p:nvSpPr>
          <p:spPr>
            <a:xfrm>
              <a:off x="6267263" y="3103734"/>
              <a:ext cx="180975" cy="398517"/>
            </a:xfrm>
            <a:custGeom>
              <a:avLst/>
              <a:gdLst>
                <a:gd name="connsiteX0" fmla="*/ 187 w 180975"/>
                <a:gd name="connsiteY0" fmla="*/ 32166 h 398517"/>
                <a:gd name="connsiteX1" fmla="*/ 156301 w 180975"/>
                <a:gd name="connsiteY1" fmla="*/ 32166 h 398517"/>
                <a:gd name="connsiteX2" fmla="*/ 156301 w 180975"/>
                <a:gd name="connsiteY2" fmla="*/ 311792 h 398517"/>
                <a:gd name="connsiteX3" fmla="*/ 50479 w 180975"/>
                <a:gd name="connsiteY3" fmla="*/ 311792 h 398517"/>
                <a:gd name="connsiteX4" fmla="*/ 83340 w 180975"/>
                <a:gd name="connsiteY4" fmla="*/ 279152 h 398517"/>
                <a:gd name="connsiteX5" fmla="*/ 83416 w 180975"/>
                <a:gd name="connsiteY5" fmla="*/ 258353 h 398517"/>
                <a:gd name="connsiteX6" fmla="*/ 83340 w 180975"/>
                <a:gd name="connsiteY6" fmla="*/ 258277 h 398517"/>
                <a:gd name="connsiteX7" fmla="*/ 72862 w 180975"/>
                <a:gd name="connsiteY7" fmla="*/ 253912 h 398517"/>
                <a:gd name="connsiteX8" fmla="*/ 62385 w 180975"/>
                <a:gd name="connsiteY8" fmla="*/ 258277 h 398517"/>
                <a:gd name="connsiteX9" fmla="*/ 4378 w 180975"/>
                <a:gd name="connsiteY9" fmla="*/ 316062 h 398517"/>
                <a:gd name="connsiteX10" fmla="*/ 1139 w 180975"/>
                <a:gd name="connsiteY10" fmla="*/ 320901 h 398517"/>
                <a:gd name="connsiteX11" fmla="*/ 1139 w 180975"/>
                <a:gd name="connsiteY11" fmla="*/ 332193 h 398517"/>
                <a:gd name="connsiteX12" fmla="*/ 4378 w 180975"/>
                <a:gd name="connsiteY12" fmla="*/ 336937 h 398517"/>
                <a:gd name="connsiteX13" fmla="*/ 62385 w 180975"/>
                <a:gd name="connsiteY13" fmla="*/ 394722 h 398517"/>
                <a:gd name="connsiteX14" fmla="*/ 83292 w 180975"/>
                <a:gd name="connsiteY14" fmla="*/ 394769 h 398517"/>
                <a:gd name="connsiteX15" fmla="*/ 83340 w 180975"/>
                <a:gd name="connsiteY15" fmla="*/ 373942 h 398517"/>
                <a:gd name="connsiteX16" fmla="*/ 50479 w 180975"/>
                <a:gd name="connsiteY16" fmla="*/ 341302 h 398517"/>
                <a:gd name="connsiteX17" fmla="*/ 171637 w 180975"/>
                <a:gd name="connsiteY17" fmla="*/ 341302 h 398517"/>
                <a:gd name="connsiteX18" fmla="*/ 186400 w 180975"/>
                <a:gd name="connsiteY18" fmla="*/ 326499 h 398517"/>
                <a:gd name="connsiteX19" fmla="*/ 186400 w 180975"/>
                <a:gd name="connsiteY19" fmla="*/ 19831 h 398517"/>
                <a:gd name="connsiteX20" fmla="*/ 166493 w 180975"/>
                <a:gd name="connsiteY20" fmla="*/ 0 h 398517"/>
                <a:gd name="connsiteX21" fmla="*/ 187 w 180975"/>
                <a:gd name="connsiteY21" fmla="*/ 0 h 39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975" h="398517">
                  <a:moveTo>
                    <a:pt x="187" y="32166"/>
                  </a:moveTo>
                  <a:lnTo>
                    <a:pt x="156301" y="32166"/>
                  </a:lnTo>
                  <a:lnTo>
                    <a:pt x="156301" y="311792"/>
                  </a:lnTo>
                  <a:lnTo>
                    <a:pt x="50479" y="311792"/>
                  </a:lnTo>
                  <a:lnTo>
                    <a:pt x="83340" y="279152"/>
                  </a:lnTo>
                  <a:cubicBezTo>
                    <a:pt x="89126" y="273429"/>
                    <a:pt x="89160" y="264117"/>
                    <a:pt x="83416" y="258353"/>
                  </a:cubicBezTo>
                  <a:cubicBezTo>
                    <a:pt x="83391" y="258328"/>
                    <a:pt x="83365" y="258302"/>
                    <a:pt x="83340" y="258277"/>
                  </a:cubicBezTo>
                  <a:cubicBezTo>
                    <a:pt x="80554" y="255515"/>
                    <a:pt x="76793" y="253948"/>
                    <a:pt x="72862" y="253912"/>
                  </a:cubicBezTo>
                  <a:cubicBezTo>
                    <a:pt x="68928" y="253928"/>
                    <a:pt x="65159" y="255498"/>
                    <a:pt x="62385" y="258277"/>
                  </a:cubicBezTo>
                  <a:lnTo>
                    <a:pt x="4378" y="316062"/>
                  </a:lnTo>
                  <a:cubicBezTo>
                    <a:pt x="2989" y="317448"/>
                    <a:pt x="1889" y="319092"/>
                    <a:pt x="1139" y="320901"/>
                  </a:cubicBezTo>
                  <a:cubicBezTo>
                    <a:pt x="-380" y="324513"/>
                    <a:pt x="-380" y="328581"/>
                    <a:pt x="1139" y="332193"/>
                  </a:cubicBezTo>
                  <a:cubicBezTo>
                    <a:pt x="1867" y="333986"/>
                    <a:pt x="2971" y="335603"/>
                    <a:pt x="4378" y="336937"/>
                  </a:cubicBezTo>
                  <a:lnTo>
                    <a:pt x="62385" y="394722"/>
                  </a:lnTo>
                  <a:cubicBezTo>
                    <a:pt x="68145" y="400486"/>
                    <a:pt x="77506" y="400507"/>
                    <a:pt x="83292" y="394769"/>
                  </a:cubicBezTo>
                  <a:cubicBezTo>
                    <a:pt x="89079" y="389031"/>
                    <a:pt x="89100" y="379706"/>
                    <a:pt x="83340" y="373942"/>
                  </a:cubicBezTo>
                  <a:lnTo>
                    <a:pt x="50479" y="341302"/>
                  </a:lnTo>
                  <a:lnTo>
                    <a:pt x="171637" y="341302"/>
                  </a:lnTo>
                  <a:cubicBezTo>
                    <a:pt x="179806" y="341249"/>
                    <a:pt x="186400" y="334638"/>
                    <a:pt x="186400" y="326499"/>
                  </a:cubicBezTo>
                  <a:lnTo>
                    <a:pt x="186400" y="19831"/>
                  </a:lnTo>
                  <a:cubicBezTo>
                    <a:pt x="186400" y="8879"/>
                    <a:pt x="177488" y="0"/>
                    <a:pt x="166493" y="0"/>
                  </a:cubicBezTo>
                  <a:lnTo>
                    <a:pt x="187" y="0"/>
                  </a:lnTo>
                </a:path>
              </a:pathLst>
            </a:custGeom>
            <a:grpFill/>
            <a:ln w="9525" cap="flat">
              <a:noFill/>
              <a:prstDash val="solid"/>
              <a:miter/>
            </a:ln>
          </p:spPr>
          <p:txBody>
            <a:bodyPr rtlCol="0" anchor="ctr"/>
            <a:lstStyle/>
            <a:p>
              <a:endParaRPr lang="en-US" dirty="0"/>
            </a:p>
          </p:txBody>
        </p:sp>
        <p:sp>
          <p:nvSpPr>
            <p:cNvPr id="59" name="Freeform 761">
              <a:extLst>
                <a:ext uri="{FF2B5EF4-FFF2-40B4-BE49-F238E27FC236}">
                  <a16:creationId xmlns:a16="http://schemas.microsoft.com/office/drawing/2014/main" id="{08AED4A3-3B30-C7DF-004A-1E7DC0CAB3B7}"/>
                </a:ext>
              </a:extLst>
            </p:cNvPr>
            <p:cNvSpPr/>
            <p:nvPr/>
          </p:nvSpPr>
          <p:spPr>
            <a:xfrm>
              <a:off x="5734050" y="3414767"/>
              <a:ext cx="180975" cy="389029"/>
            </a:xfrm>
            <a:custGeom>
              <a:avLst/>
              <a:gdLst>
                <a:gd name="connsiteX0" fmla="*/ 185928 w 180975"/>
                <a:gd name="connsiteY0" fmla="*/ 0 h 389028"/>
                <a:gd name="connsiteX1" fmla="*/ 19907 w 180975"/>
                <a:gd name="connsiteY1" fmla="*/ 0 h 389028"/>
                <a:gd name="connsiteX2" fmla="*/ 0 w 180975"/>
                <a:gd name="connsiteY2" fmla="*/ 19451 h 389028"/>
                <a:gd name="connsiteX3" fmla="*/ 0 w 180975"/>
                <a:gd name="connsiteY3" fmla="*/ 326120 h 389028"/>
                <a:gd name="connsiteX4" fmla="*/ 14764 w 180975"/>
                <a:gd name="connsiteY4" fmla="*/ 340922 h 389028"/>
                <a:gd name="connsiteX5" fmla="*/ 135446 w 180975"/>
                <a:gd name="connsiteY5" fmla="*/ 340922 h 389028"/>
                <a:gd name="connsiteX6" fmla="*/ 102584 w 180975"/>
                <a:gd name="connsiteY6" fmla="*/ 373563 h 389028"/>
                <a:gd name="connsiteX7" fmla="*/ 104155 w 180975"/>
                <a:gd name="connsiteY7" fmla="*/ 394437 h 389028"/>
                <a:gd name="connsiteX8" fmla="*/ 123539 w 180975"/>
                <a:gd name="connsiteY8" fmla="*/ 394437 h 389028"/>
                <a:gd name="connsiteX9" fmla="*/ 181547 w 180975"/>
                <a:gd name="connsiteY9" fmla="*/ 336557 h 389028"/>
                <a:gd name="connsiteX10" fmla="*/ 184785 w 180975"/>
                <a:gd name="connsiteY10" fmla="*/ 331813 h 389028"/>
                <a:gd name="connsiteX11" fmla="*/ 184785 w 180975"/>
                <a:gd name="connsiteY11" fmla="*/ 320522 h 389028"/>
                <a:gd name="connsiteX12" fmla="*/ 181547 w 180975"/>
                <a:gd name="connsiteY12" fmla="*/ 315777 h 389028"/>
                <a:gd name="connsiteX13" fmla="*/ 123825 w 180975"/>
                <a:gd name="connsiteY13" fmla="*/ 257898 h 389028"/>
                <a:gd name="connsiteX14" fmla="*/ 102870 w 180975"/>
                <a:gd name="connsiteY14" fmla="*/ 257898 h 389028"/>
                <a:gd name="connsiteX15" fmla="*/ 102794 w 180975"/>
                <a:gd name="connsiteY15" fmla="*/ 278697 h 389028"/>
                <a:gd name="connsiteX16" fmla="*/ 102870 w 180975"/>
                <a:gd name="connsiteY16" fmla="*/ 278772 h 389028"/>
                <a:gd name="connsiteX17" fmla="*/ 135636 w 180975"/>
                <a:gd name="connsiteY17" fmla="*/ 311413 h 389028"/>
                <a:gd name="connsiteX18" fmla="*/ 29623 w 180975"/>
                <a:gd name="connsiteY18" fmla="*/ 311413 h 389028"/>
                <a:gd name="connsiteX19" fmla="*/ 29623 w 180975"/>
                <a:gd name="connsiteY19" fmla="*/ 31786 h 389028"/>
                <a:gd name="connsiteX20" fmla="*/ 185928 w 180975"/>
                <a:gd name="connsiteY20" fmla="*/ 31786 h 38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975" h="389028">
                  <a:moveTo>
                    <a:pt x="185928" y="0"/>
                  </a:moveTo>
                  <a:lnTo>
                    <a:pt x="19907" y="0"/>
                  </a:lnTo>
                  <a:cubicBezTo>
                    <a:pt x="9081" y="48"/>
                    <a:pt x="258" y="8669"/>
                    <a:pt x="0" y="19451"/>
                  </a:cubicBezTo>
                  <a:lnTo>
                    <a:pt x="0" y="326120"/>
                  </a:lnTo>
                  <a:cubicBezTo>
                    <a:pt x="0" y="334258"/>
                    <a:pt x="6595" y="340870"/>
                    <a:pt x="14764" y="340922"/>
                  </a:cubicBezTo>
                  <a:lnTo>
                    <a:pt x="135446" y="340922"/>
                  </a:lnTo>
                  <a:lnTo>
                    <a:pt x="102584" y="373563"/>
                  </a:lnTo>
                  <a:cubicBezTo>
                    <a:pt x="97231" y="379759"/>
                    <a:pt x="97935" y="389105"/>
                    <a:pt x="104155" y="394437"/>
                  </a:cubicBezTo>
                  <a:cubicBezTo>
                    <a:pt x="109727" y="399214"/>
                    <a:pt x="117967" y="399214"/>
                    <a:pt x="123539" y="394437"/>
                  </a:cubicBezTo>
                  <a:lnTo>
                    <a:pt x="181547" y="336557"/>
                  </a:lnTo>
                  <a:cubicBezTo>
                    <a:pt x="182953" y="335224"/>
                    <a:pt x="184057" y="333606"/>
                    <a:pt x="184785" y="331813"/>
                  </a:cubicBezTo>
                  <a:cubicBezTo>
                    <a:pt x="186304" y="328201"/>
                    <a:pt x="186304" y="324133"/>
                    <a:pt x="184785" y="320522"/>
                  </a:cubicBezTo>
                  <a:cubicBezTo>
                    <a:pt x="184057" y="318728"/>
                    <a:pt x="182953" y="317111"/>
                    <a:pt x="181547" y="315777"/>
                  </a:cubicBezTo>
                  <a:lnTo>
                    <a:pt x="123825" y="257898"/>
                  </a:lnTo>
                  <a:cubicBezTo>
                    <a:pt x="118008" y="252207"/>
                    <a:pt x="108687" y="252207"/>
                    <a:pt x="102870" y="257898"/>
                  </a:cubicBezTo>
                  <a:cubicBezTo>
                    <a:pt x="97083" y="263620"/>
                    <a:pt x="97049" y="272932"/>
                    <a:pt x="102794" y="278697"/>
                  </a:cubicBezTo>
                  <a:cubicBezTo>
                    <a:pt x="102819" y="278722"/>
                    <a:pt x="102845" y="278747"/>
                    <a:pt x="102870" y="278772"/>
                  </a:cubicBezTo>
                  <a:lnTo>
                    <a:pt x="135636" y="311413"/>
                  </a:lnTo>
                  <a:lnTo>
                    <a:pt x="29623" y="311413"/>
                  </a:lnTo>
                  <a:lnTo>
                    <a:pt x="29623" y="31786"/>
                  </a:lnTo>
                  <a:lnTo>
                    <a:pt x="185928" y="31786"/>
                  </a:lnTo>
                  <a:close/>
                </a:path>
              </a:pathLst>
            </a:custGeom>
            <a:grpFill/>
            <a:ln w="9525" cap="flat">
              <a:noFill/>
              <a:prstDash val="solid"/>
              <a:miter/>
            </a:ln>
          </p:spPr>
          <p:txBody>
            <a:bodyPr rtlCol="0" anchor="ctr"/>
            <a:lstStyle/>
            <a:p>
              <a:endParaRPr lang="en-US" dirty="0"/>
            </a:p>
          </p:txBody>
        </p:sp>
        <p:sp>
          <p:nvSpPr>
            <p:cNvPr id="60" name="Freeform 762">
              <a:extLst>
                <a:ext uri="{FF2B5EF4-FFF2-40B4-BE49-F238E27FC236}">
                  <a16:creationId xmlns:a16="http://schemas.microsoft.com/office/drawing/2014/main" id="{8B585A75-2096-ACEB-A21A-B53C0769A3A9}"/>
                </a:ext>
              </a:extLst>
            </p:cNvPr>
            <p:cNvSpPr/>
            <p:nvPr/>
          </p:nvSpPr>
          <p:spPr>
            <a:xfrm>
              <a:off x="5734050" y="3046830"/>
              <a:ext cx="180975" cy="142328"/>
            </a:xfrm>
            <a:custGeom>
              <a:avLst/>
              <a:gdLst>
                <a:gd name="connsiteX0" fmla="*/ 0 w 180975"/>
                <a:gd name="connsiteY0" fmla="*/ 87267 h 142327"/>
                <a:gd name="connsiteX1" fmla="*/ 135350 w 180975"/>
                <a:gd name="connsiteY1" fmla="*/ 87267 h 142327"/>
                <a:gd name="connsiteX2" fmla="*/ 102584 w 180975"/>
                <a:gd name="connsiteY2" fmla="*/ 120002 h 142327"/>
                <a:gd name="connsiteX3" fmla="*/ 102584 w 180975"/>
                <a:gd name="connsiteY3" fmla="*/ 140782 h 142327"/>
                <a:gd name="connsiteX4" fmla="*/ 123463 w 180975"/>
                <a:gd name="connsiteY4" fmla="*/ 140858 h 142327"/>
                <a:gd name="connsiteX5" fmla="*/ 123539 w 180975"/>
                <a:gd name="connsiteY5" fmla="*/ 140782 h 142327"/>
                <a:gd name="connsiteX6" fmla="*/ 181547 w 180975"/>
                <a:gd name="connsiteY6" fmla="*/ 83282 h 142327"/>
                <a:gd name="connsiteX7" fmla="*/ 184785 w 180975"/>
                <a:gd name="connsiteY7" fmla="*/ 78442 h 142327"/>
                <a:gd name="connsiteX8" fmla="*/ 184785 w 180975"/>
                <a:gd name="connsiteY8" fmla="*/ 67246 h 142327"/>
                <a:gd name="connsiteX9" fmla="*/ 181547 w 180975"/>
                <a:gd name="connsiteY9" fmla="*/ 62407 h 142327"/>
                <a:gd name="connsiteX10" fmla="*/ 123825 w 180975"/>
                <a:gd name="connsiteY10" fmla="*/ 4337 h 142327"/>
                <a:gd name="connsiteX11" fmla="*/ 102918 w 180975"/>
                <a:gd name="connsiteY11" fmla="*/ 4290 h 142327"/>
                <a:gd name="connsiteX12" fmla="*/ 102870 w 180975"/>
                <a:gd name="connsiteY12" fmla="*/ 25117 h 142327"/>
                <a:gd name="connsiteX13" fmla="*/ 135731 w 180975"/>
                <a:gd name="connsiteY13" fmla="*/ 57852 h 142327"/>
                <a:gd name="connsiteX14" fmla="*/ 0 w 180975"/>
                <a:gd name="connsiteY14" fmla="*/ 57852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42327">
                  <a:moveTo>
                    <a:pt x="0" y="87267"/>
                  </a:moveTo>
                  <a:lnTo>
                    <a:pt x="135350" y="87267"/>
                  </a:lnTo>
                  <a:lnTo>
                    <a:pt x="102584" y="120002"/>
                  </a:lnTo>
                  <a:cubicBezTo>
                    <a:pt x="96883" y="125765"/>
                    <a:pt x="96883" y="135019"/>
                    <a:pt x="102584" y="140782"/>
                  </a:cubicBezTo>
                  <a:cubicBezTo>
                    <a:pt x="108329" y="146546"/>
                    <a:pt x="117677" y="146580"/>
                    <a:pt x="123463" y="140858"/>
                  </a:cubicBezTo>
                  <a:cubicBezTo>
                    <a:pt x="123489" y="140833"/>
                    <a:pt x="123514" y="140807"/>
                    <a:pt x="123539" y="140782"/>
                  </a:cubicBezTo>
                  <a:lnTo>
                    <a:pt x="181547" y="83282"/>
                  </a:lnTo>
                  <a:cubicBezTo>
                    <a:pt x="182955" y="81913"/>
                    <a:pt x="184059" y="80264"/>
                    <a:pt x="184785" y="78442"/>
                  </a:cubicBezTo>
                  <a:cubicBezTo>
                    <a:pt x="186309" y="74865"/>
                    <a:pt x="186309" y="70824"/>
                    <a:pt x="184785" y="67246"/>
                  </a:cubicBezTo>
                  <a:cubicBezTo>
                    <a:pt x="184059" y="65424"/>
                    <a:pt x="182955" y="63775"/>
                    <a:pt x="181547" y="62407"/>
                  </a:cubicBezTo>
                  <a:lnTo>
                    <a:pt x="123825" y="4337"/>
                  </a:lnTo>
                  <a:cubicBezTo>
                    <a:pt x="118065" y="-1427"/>
                    <a:pt x="108704" y="-1448"/>
                    <a:pt x="102918" y="4290"/>
                  </a:cubicBezTo>
                  <a:cubicBezTo>
                    <a:pt x="97131" y="10028"/>
                    <a:pt x="97110" y="19353"/>
                    <a:pt x="102870" y="25117"/>
                  </a:cubicBezTo>
                  <a:lnTo>
                    <a:pt x="135731" y="57852"/>
                  </a:lnTo>
                  <a:lnTo>
                    <a:pt x="0" y="57852"/>
                  </a:lnTo>
                  <a:close/>
                </a:path>
              </a:pathLst>
            </a:custGeom>
            <a:grpFill/>
            <a:ln w="9525" cap="flat">
              <a:noFill/>
              <a:prstDash val="solid"/>
              <a:miter/>
            </a:ln>
          </p:spPr>
          <p:txBody>
            <a:bodyPr rtlCol="0" anchor="ctr"/>
            <a:lstStyle/>
            <a:p>
              <a:endParaRPr lang="en-US" dirty="0"/>
            </a:p>
          </p:txBody>
        </p:sp>
        <p:sp>
          <p:nvSpPr>
            <p:cNvPr id="61" name="Freeform 763">
              <a:extLst>
                <a:ext uri="{FF2B5EF4-FFF2-40B4-BE49-F238E27FC236}">
                  <a16:creationId xmlns:a16="http://schemas.microsoft.com/office/drawing/2014/main" id="{932F8ACF-0066-4D60-AFFD-610080D8A577}"/>
                </a:ext>
              </a:extLst>
            </p:cNvPr>
            <p:cNvSpPr/>
            <p:nvPr/>
          </p:nvSpPr>
          <p:spPr>
            <a:xfrm>
              <a:off x="6267450" y="3668395"/>
              <a:ext cx="180975" cy="142328"/>
            </a:xfrm>
            <a:custGeom>
              <a:avLst/>
              <a:gdLst>
                <a:gd name="connsiteX0" fmla="*/ 0 w 180975"/>
                <a:gd name="connsiteY0" fmla="*/ 87294 h 142327"/>
                <a:gd name="connsiteX1" fmla="*/ 137065 w 180975"/>
                <a:gd name="connsiteY1" fmla="*/ 87294 h 142327"/>
                <a:gd name="connsiteX2" fmla="*/ 104204 w 180975"/>
                <a:gd name="connsiteY2" fmla="*/ 119935 h 142327"/>
                <a:gd name="connsiteX3" fmla="*/ 102633 w 180975"/>
                <a:gd name="connsiteY3" fmla="*/ 140810 h 142327"/>
                <a:gd name="connsiteX4" fmla="*/ 123588 w 180975"/>
                <a:gd name="connsiteY4" fmla="*/ 142374 h 142327"/>
                <a:gd name="connsiteX5" fmla="*/ 125158 w 180975"/>
                <a:gd name="connsiteY5" fmla="*/ 140810 h 142327"/>
                <a:gd name="connsiteX6" fmla="*/ 183166 w 180975"/>
                <a:gd name="connsiteY6" fmla="*/ 82930 h 142327"/>
                <a:gd name="connsiteX7" fmla="*/ 186404 w 180975"/>
                <a:gd name="connsiteY7" fmla="*/ 78185 h 142327"/>
                <a:gd name="connsiteX8" fmla="*/ 186404 w 180975"/>
                <a:gd name="connsiteY8" fmla="*/ 66894 h 142327"/>
                <a:gd name="connsiteX9" fmla="*/ 183166 w 180975"/>
                <a:gd name="connsiteY9" fmla="*/ 62055 h 142327"/>
                <a:gd name="connsiteX10" fmla="*/ 125158 w 180975"/>
                <a:gd name="connsiteY10" fmla="*/ 4270 h 142327"/>
                <a:gd name="connsiteX11" fmla="*/ 114681 w 180975"/>
                <a:gd name="connsiteY11" fmla="*/ 0 h 142327"/>
                <a:gd name="connsiteX12" fmla="*/ 99841 w 180975"/>
                <a:gd name="connsiteY12" fmla="*/ 14631 h 142327"/>
                <a:gd name="connsiteX13" fmla="*/ 104204 w 180975"/>
                <a:gd name="connsiteY13" fmla="*/ 25145 h 142327"/>
                <a:gd name="connsiteX14" fmla="*/ 137065 w 180975"/>
                <a:gd name="connsiteY14" fmla="*/ 57785 h 142327"/>
                <a:gd name="connsiteX15" fmla="*/ 0 w 180975"/>
                <a:gd name="connsiteY15" fmla="*/ 57785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975" h="142327">
                  <a:moveTo>
                    <a:pt x="0" y="87294"/>
                  </a:moveTo>
                  <a:lnTo>
                    <a:pt x="137065" y="87294"/>
                  </a:lnTo>
                  <a:lnTo>
                    <a:pt x="104204" y="119935"/>
                  </a:lnTo>
                  <a:cubicBezTo>
                    <a:pt x="97983" y="125267"/>
                    <a:pt x="97280" y="134613"/>
                    <a:pt x="102633" y="140810"/>
                  </a:cubicBezTo>
                  <a:cubicBezTo>
                    <a:pt x="107985" y="147006"/>
                    <a:pt x="117367" y="147707"/>
                    <a:pt x="123588" y="142374"/>
                  </a:cubicBezTo>
                  <a:cubicBezTo>
                    <a:pt x="124150" y="141893"/>
                    <a:pt x="124675" y="141370"/>
                    <a:pt x="125158" y="140810"/>
                  </a:cubicBezTo>
                  <a:lnTo>
                    <a:pt x="183166" y="82930"/>
                  </a:lnTo>
                  <a:cubicBezTo>
                    <a:pt x="184572" y="81596"/>
                    <a:pt x="185677" y="79979"/>
                    <a:pt x="186404" y="78185"/>
                  </a:cubicBezTo>
                  <a:cubicBezTo>
                    <a:pt x="187923" y="74574"/>
                    <a:pt x="187923" y="70506"/>
                    <a:pt x="186404" y="66894"/>
                  </a:cubicBezTo>
                  <a:cubicBezTo>
                    <a:pt x="185654" y="65085"/>
                    <a:pt x="184554" y="63440"/>
                    <a:pt x="183166" y="62055"/>
                  </a:cubicBezTo>
                  <a:lnTo>
                    <a:pt x="125158" y="4270"/>
                  </a:lnTo>
                  <a:cubicBezTo>
                    <a:pt x="122374" y="1516"/>
                    <a:pt x="118604" y="-20"/>
                    <a:pt x="114681" y="0"/>
                  </a:cubicBezTo>
                  <a:cubicBezTo>
                    <a:pt x="106527" y="-42"/>
                    <a:pt x="99883" y="6509"/>
                    <a:pt x="99841" y="14631"/>
                  </a:cubicBezTo>
                  <a:cubicBezTo>
                    <a:pt x="99821" y="18577"/>
                    <a:pt x="101393" y="22365"/>
                    <a:pt x="104204" y="25145"/>
                  </a:cubicBezTo>
                  <a:lnTo>
                    <a:pt x="137065" y="57785"/>
                  </a:lnTo>
                  <a:lnTo>
                    <a:pt x="0" y="57785"/>
                  </a:lnTo>
                  <a:close/>
                </a:path>
              </a:pathLst>
            </a:custGeom>
            <a:grpFill/>
            <a:ln w="9525" cap="flat">
              <a:noFill/>
              <a:prstDash val="solid"/>
              <a:miter/>
            </a:ln>
          </p:spPr>
          <p:txBody>
            <a:bodyPr rtlCol="0" anchor="ctr"/>
            <a:lstStyle/>
            <a:p>
              <a:endParaRPr lang="en-US" dirty="0"/>
            </a:p>
          </p:txBody>
        </p:sp>
        <p:sp>
          <p:nvSpPr>
            <p:cNvPr id="62" name="Freeform 764">
              <a:extLst>
                <a:ext uri="{FF2B5EF4-FFF2-40B4-BE49-F238E27FC236}">
                  <a16:creationId xmlns:a16="http://schemas.microsoft.com/office/drawing/2014/main" id="{9EBE4BB7-35F1-D08C-18F8-C4B28F0D9B0E}"/>
                </a:ext>
              </a:extLst>
            </p:cNvPr>
            <p:cNvSpPr/>
            <p:nvPr/>
          </p:nvSpPr>
          <p:spPr>
            <a:xfrm>
              <a:off x="5962650" y="3016250"/>
              <a:ext cx="257175" cy="199259"/>
            </a:xfrm>
            <a:custGeom>
              <a:avLst/>
              <a:gdLst>
                <a:gd name="connsiteX0" fmla="*/ 250984 w 257175"/>
                <a:gd name="connsiteY0" fmla="*/ 206280 h 199258"/>
                <a:gd name="connsiteX1" fmla="*/ 12859 w 257175"/>
                <a:gd name="connsiteY1" fmla="*/ 206280 h 199258"/>
                <a:gd name="connsiteX2" fmla="*/ 0 w 257175"/>
                <a:gd name="connsiteY2" fmla="*/ 193186 h 199258"/>
                <a:gd name="connsiteX3" fmla="*/ 0 w 257175"/>
                <a:gd name="connsiteY3" fmla="*/ 12904 h 199258"/>
                <a:gd name="connsiteX4" fmla="*/ 12859 w 257175"/>
                <a:gd name="connsiteY4" fmla="*/ 0 h 199258"/>
                <a:gd name="connsiteX5" fmla="*/ 250984 w 257175"/>
                <a:gd name="connsiteY5" fmla="*/ 0 h 199258"/>
                <a:gd name="connsiteX6" fmla="*/ 264033 w 257175"/>
                <a:gd name="connsiteY6" fmla="*/ 12999 h 199258"/>
                <a:gd name="connsiteX7" fmla="*/ 264033 w 257175"/>
                <a:gd name="connsiteY7" fmla="*/ 13094 h 199258"/>
                <a:gd name="connsiteX8" fmla="*/ 264033 w 257175"/>
                <a:gd name="connsiteY8" fmla="*/ 193376 h 199258"/>
                <a:gd name="connsiteX9" fmla="*/ 250984 w 257175"/>
                <a:gd name="connsiteY9" fmla="*/ 206280 h 199258"/>
                <a:gd name="connsiteX10" fmla="*/ 26003 w 257175"/>
                <a:gd name="connsiteY10" fmla="*/ 180282 h 199258"/>
                <a:gd name="connsiteX11" fmla="*/ 238125 w 257175"/>
                <a:gd name="connsiteY11" fmla="*/ 180282 h 199258"/>
                <a:gd name="connsiteX12" fmla="*/ 238125 w 257175"/>
                <a:gd name="connsiteY12" fmla="*/ 26093 h 199258"/>
                <a:gd name="connsiteX13" fmla="*/ 26003 w 257175"/>
                <a:gd name="connsiteY13" fmla="*/ 26093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175" h="199258">
                  <a:moveTo>
                    <a:pt x="250984" y="206280"/>
                  </a:moveTo>
                  <a:lnTo>
                    <a:pt x="12859" y="206280"/>
                  </a:lnTo>
                  <a:cubicBezTo>
                    <a:pt x="5711" y="206125"/>
                    <a:pt x="-2" y="200308"/>
                    <a:pt x="0" y="193186"/>
                  </a:cubicBezTo>
                  <a:lnTo>
                    <a:pt x="0" y="12904"/>
                  </a:lnTo>
                  <a:cubicBezTo>
                    <a:pt x="101" y="5856"/>
                    <a:pt x="5784" y="153"/>
                    <a:pt x="12859" y="0"/>
                  </a:cubicBezTo>
                  <a:lnTo>
                    <a:pt x="250984" y="0"/>
                  </a:lnTo>
                  <a:cubicBezTo>
                    <a:pt x="258191" y="0"/>
                    <a:pt x="264033" y="5820"/>
                    <a:pt x="264033" y="12999"/>
                  </a:cubicBezTo>
                  <a:cubicBezTo>
                    <a:pt x="264033" y="13031"/>
                    <a:pt x="264033" y="13062"/>
                    <a:pt x="264033" y="13094"/>
                  </a:cubicBezTo>
                  <a:lnTo>
                    <a:pt x="264033" y="193376"/>
                  </a:lnTo>
                  <a:cubicBezTo>
                    <a:pt x="263981" y="200518"/>
                    <a:pt x="258154" y="206280"/>
                    <a:pt x="250984" y="206280"/>
                  </a:cubicBezTo>
                  <a:close/>
                  <a:moveTo>
                    <a:pt x="26003" y="180282"/>
                  </a:moveTo>
                  <a:lnTo>
                    <a:pt x="238125" y="180282"/>
                  </a:lnTo>
                  <a:lnTo>
                    <a:pt x="238125" y="26093"/>
                  </a:lnTo>
                  <a:lnTo>
                    <a:pt x="26003" y="26093"/>
                  </a:lnTo>
                  <a:close/>
                </a:path>
              </a:pathLst>
            </a:custGeom>
            <a:grpFill/>
            <a:ln w="9525" cap="flat">
              <a:noFill/>
              <a:prstDash val="solid"/>
              <a:miter/>
            </a:ln>
          </p:spPr>
          <p:txBody>
            <a:bodyPr rtlCol="0" anchor="ctr"/>
            <a:lstStyle/>
            <a:p>
              <a:endParaRPr lang="en-US" dirty="0"/>
            </a:p>
          </p:txBody>
        </p:sp>
        <p:sp>
          <p:nvSpPr>
            <p:cNvPr id="63" name="Freeform 765">
              <a:extLst>
                <a:ext uri="{FF2B5EF4-FFF2-40B4-BE49-F238E27FC236}">
                  <a16:creationId xmlns:a16="http://schemas.microsoft.com/office/drawing/2014/main" id="{70A8BA12-4130-4961-7DEA-A53E50DAEC6A}"/>
                </a:ext>
              </a:extLst>
            </p:cNvPr>
            <p:cNvSpPr/>
            <p:nvPr/>
          </p:nvSpPr>
          <p:spPr>
            <a:xfrm>
              <a:off x="5964364" y="3329370"/>
              <a:ext cx="257175" cy="199259"/>
            </a:xfrm>
            <a:custGeom>
              <a:avLst/>
              <a:gdLst>
                <a:gd name="connsiteX0" fmla="*/ 251175 w 257175"/>
                <a:gd name="connsiteY0" fmla="*/ 205996 h 199258"/>
                <a:gd name="connsiteX1" fmla="*/ 13050 w 257175"/>
                <a:gd name="connsiteY1" fmla="*/ 205996 h 199258"/>
                <a:gd name="connsiteX2" fmla="*/ 0 w 257175"/>
                <a:gd name="connsiteY2" fmla="*/ 192997 h 199258"/>
                <a:gd name="connsiteX3" fmla="*/ 0 w 257175"/>
                <a:gd name="connsiteY3" fmla="*/ 192902 h 199258"/>
                <a:gd name="connsiteX4" fmla="*/ 0 w 257175"/>
                <a:gd name="connsiteY4" fmla="*/ 12620 h 199258"/>
                <a:gd name="connsiteX5" fmla="*/ 13050 w 257175"/>
                <a:gd name="connsiteY5" fmla="*/ 0 h 199258"/>
                <a:gd name="connsiteX6" fmla="*/ 251175 w 257175"/>
                <a:gd name="connsiteY6" fmla="*/ 0 h 199258"/>
                <a:gd name="connsiteX7" fmla="*/ 264319 w 257175"/>
                <a:gd name="connsiteY7" fmla="*/ 12904 h 199258"/>
                <a:gd name="connsiteX8" fmla="*/ 264319 w 257175"/>
                <a:gd name="connsiteY8" fmla="*/ 13000 h 199258"/>
                <a:gd name="connsiteX9" fmla="*/ 264319 w 257175"/>
                <a:gd name="connsiteY9" fmla="*/ 193281 h 199258"/>
                <a:gd name="connsiteX10" fmla="*/ 251175 w 257175"/>
                <a:gd name="connsiteY10" fmla="*/ 205996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199258">
                  <a:moveTo>
                    <a:pt x="251175" y="205996"/>
                  </a:moveTo>
                  <a:lnTo>
                    <a:pt x="13050" y="205996"/>
                  </a:lnTo>
                  <a:cubicBezTo>
                    <a:pt x="5843" y="205996"/>
                    <a:pt x="0" y="200176"/>
                    <a:pt x="0" y="192997"/>
                  </a:cubicBezTo>
                  <a:cubicBezTo>
                    <a:pt x="0" y="192965"/>
                    <a:pt x="0" y="192933"/>
                    <a:pt x="0" y="192902"/>
                  </a:cubicBezTo>
                  <a:lnTo>
                    <a:pt x="0" y="12620"/>
                  </a:lnTo>
                  <a:cubicBezTo>
                    <a:pt x="207" y="5589"/>
                    <a:pt x="5989" y="-3"/>
                    <a:pt x="13050" y="0"/>
                  </a:cubicBezTo>
                  <a:lnTo>
                    <a:pt x="251175" y="0"/>
                  </a:lnTo>
                  <a:cubicBezTo>
                    <a:pt x="258381" y="-52"/>
                    <a:pt x="264266" y="5725"/>
                    <a:pt x="264319" y="12904"/>
                  </a:cubicBezTo>
                  <a:cubicBezTo>
                    <a:pt x="264319" y="12936"/>
                    <a:pt x="264319" y="12968"/>
                    <a:pt x="264319" y="13000"/>
                  </a:cubicBezTo>
                  <a:lnTo>
                    <a:pt x="264319" y="193281"/>
                  </a:lnTo>
                  <a:cubicBezTo>
                    <a:pt x="264113" y="200364"/>
                    <a:pt x="258288" y="205999"/>
                    <a:pt x="251175" y="205996"/>
                  </a:cubicBezTo>
                  <a:close/>
                </a:path>
              </a:pathLst>
            </a:custGeom>
            <a:grpFill/>
            <a:ln w="9525" cap="flat">
              <a:noFill/>
              <a:prstDash val="solid"/>
              <a:miter/>
            </a:ln>
          </p:spPr>
          <p:txBody>
            <a:bodyPr rtlCol="0" anchor="ctr"/>
            <a:lstStyle/>
            <a:p>
              <a:endParaRPr lang="en-US" dirty="0"/>
            </a:p>
          </p:txBody>
        </p:sp>
        <p:sp>
          <p:nvSpPr>
            <p:cNvPr id="64" name="Freeform 766">
              <a:extLst>
                <a:ext uri="{FF2B5EF4-FFF2-40B4-BE49-F238E27FC236}">
                  <a16:creationId xmlns:a16="http://schemas.microsoft.com/office/drawing/2014/main" id="{357EBD57-00BB-8FB1-A223-68F29CBCA7A5}"/>
                </a:ext>
              </a:extLst>
            </p:cNvPr>
            <p:cNvSpPr/>
            <p:nvPr/>
          </p:nvSpPr>
          <p:spPr>
            <a:xfrm>
              <a:off x="5964364" y="3637652"/>
              <a:ext cx="257175" cy="199259"/>
            </a:xfrm>
            <a:custGeom>
              <a:avLst/>
              <a:gdLst>
                <a:gd name="connsiteX0" fmla="*/ 251175 w 257175"/>
                <a:gd name="connsiteY0" fmla="*/ 206375 h 199258"/>
                <a:gd name="connsiteX1" fmla="*/ 13050 w 257175"/>
                <a:gd name="connsiteY1" fmla="*/ 206375 h 199258"/>
                <a:gd name="connsiteX2" fmla="*/ 0 w 257175"/>
                <a:gd name="connsiteY2" fmla="*/ 193376 h 199258"/>
                <a:gd name="connsiteX3" fmla="*/ 0 w 257175"/>
                <a:gd name="connsiteY3" fmla="*/ 13094 h 199258"/>
                <a:gd name="connsiteX4" fmla="*/ 12954 w 257175"/>
                <a:gd name="connsiteY4" fmla="*/ 0 h 199258"/>
                <a:gd name="connsiteX5" fmla="*/ 13050 w 257175"/>
                <a:gd name="connsiteY5" fmla="*/ 0 h 199258"/>
                <a:gd name="connsiteX6" fmla="*/ 251175 w 257175"/>
                <a:gd name="connsiteY6" fmla="*/ 0 h 199258"/>
                <a:gd name="connsiteX7" fmla="*/ 264319 w 257175"/>
                <a:gd name="connsiteY7" fmla="*/ 13094 h 199258"/>
                <a:gd name="connsiteX8" fmla="*/ 264319 w 257175"/>
                <a:gd name="connsiteY8" fmla="*/ 193376 h 199258"/>
                <a:gd name="connsiteX9" fmla="*/ 251270 w 257175"/>
                <a:gd name="connsiteY9" fmla="*/ 206375 h 199258"/>
                <a:gd name="connsiteX10" fmla="*/ 251175 w 257175"/>
                <a:gd name="connsiteY10" fmla="*/ 206375 h 199258"/>
                <a:gd name="connsiteX11" fmla="*/ 26194 w 257175"/>
                <a:gd name="connsiteY11" fmla="*/ 180282 h 199258"/>
                <a:gd name="connsiteX12" fmla="*/ 238030 w 257175"/>
                <a:gd name="connsiteY12" fmla="*/ 180282 h 199258"/>
                <a:gd name="connsiteX13" fmla="*/ 238030 w 257175"/>
                <a:gd name="connsiteY13" fmla="*/ 26188 h 199258"/>
                <a:gd name="connsiteX14" fmla="*/ 26194 w 257175"/>
                <a:gd name="connsiteY14" fmla="*/ 26188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175" h="199258">
                  <a:moveTo>
                    <a:pt x="251175" y="206375"/>
                  </a:moveTo>
                  <a:lnTo>
                    <a:pt x="13050" y="206375"/>
                  </a:lnTo>
                  <a:cubicBezTo>
                    <a:pt x="5843" y="206375"/>
                    <a:pt x="0" y="200555"/>
                    <a:pt x="0" y="193376"/>
                  </a:cubicBezTo>
                  <a:lnTo>
                    <a:pt x="0" y="13094"/>
                  </a:lnTo>
                  <a:cubicBezTo>
                    <a:pt x="-52" y="5915"/>
                    <a:pt x="5747" y="53"/>
                    <a:pt x="12954" y="0"/>
                  </a:cubicBezTo>
                  <a:cubicBezTo>
                    <a:pt x="12986" y="0"/>
                    <a:pt x="13018" y="0"/>
                    <a:pt x="13050" y="0"/>
                  </a:cubicBezTo>
                  <a:lnTo>
                    <a:pt x="251175" y="0"/>
                  </a:lnTo>
                  <a:cubicBezTo>
                    <a:pt x="258434" y="0"/>
                    <a:pt x="264319" y="5862"/>
                    <a:pt x="264319" y="13094"/>
                  </a:cubicBezTo>
                  <a:lnTo>
                    <a:pt x="264319" y="193376"/>
                  </a:lnTo>
                  <a:cubicBezTo>
                    <a:pt x="264319" y="200555"/>
                    <a:pt x="258477" y="206375"/>
                    <a:pt x="251270" y="206375"/>
                  </a:cubicBezTo>
                  <a:cubicBezTo>
                    <a:pt x="251238" y="206375"/>
                    <a:pt x="251206" y="206375"/>
                    <a:pt x="251175" y="206375"/>
                  </a:cubicBezTo>
                  <a:close/>
                  <a:moveTo>
                    <a:pt x="26194" y="180282"/>
                  </a:moveTo>
                  <a:lnTo>
                    <a:pt x="238030" y="180282"/>
                  </a:lnTo>
                  <a:lnTo>
                    <a:pt x="238030" y="26188"/>
                  </a:lnTo>
                  <a:lnTo>
                    <a:pt x="26194" y="26188"/>
                  </a:lnTo>
                  <a:close/>
                </a:path>
              </a:pathLst>
            </a:custGeom>
            <a:grpFill/>
            <a:ln w="9525" cap="flat">
              <a:noFill/>
              <a:prstDash val="solid"/>
              <a:miter/>
            </a:ln>
          </p:spPr>
          <p:txBody>
            <a:bodyPr rtlCol="0" anchor="ctr"/>
            <a:lstStyle/>
            <a:p>
              <a:endParaRPr lang="en-US" dirty="0"/>
            </a:p>
          </p:txBody>
        </p:sp>
      </p:grpSp>
      <p:grpSp>
        <p:nvGrpSpPr>
          <p:cNvPr id="65" name="Graphic 87">
            <a:extLst>
              <a:ext uri="{FF2B5EF4-FFF2-40B4-BE49-F238E27FC236}">
                <a16:creationId xmlns:a16="http://schemas.microsoft.com/office/drawing/2014/main" id="{9C7986D8-19D4-44F6-92CF-CD6693E69964}"/>
              </a:ext>
            </a:extLst>
          </p:cNvPr>
          <p:cNvGrpSpPr>
            <a:grpSpLocks noChangeAspect="1"/>
          </p:cNvGrpSpPr>
          <p:nvPr/>
        </p:nvGrpSpPr>
        <p:grpSpPr>
          <a:xfrm>
            <a:off x="6828522" y="3410420"/>
            <a:ext cx="500892" cy="548640"/>
            <a:chOff x="2807142" y="3737592"/>
            <a:chExt cx="258794" cy="283464"/>
          </a:xfrm>
          <a:solidFill>
            <a:schemeClr val="bg1"/>
          </a:solidFill>
        </p:grpSpPr>
        <p:sp>
          <p:nvSpPr>
            <p:cNvPr id="66" name="Freeform 269">
              <a:extLst>
                <a:ext uri="{FF2B5EF4-FFF2-40B4-BE49-F238E27FC236}">
                  <a16:creationId xmlns:a16="http://schemas.microsoft.com/office/drawing/2014/main" id="{2621660C-6D4A-D9FC-2B13-AE0BBF16D658}"/>
                </a:ext>
              </a:extLst>
            </p:cNvPr>
            <p:cNvSpPr/>
            <p:nvPr/>
          </p:nvSpPr>
          <p:spPr>
            <a:xfrm>
              <a:off x="2807142" y="3737592"/>
              <a:ext cx="258794" cy="283464"/>
            </a:xfrm>
            <a:custGeom>
              <a:avLst/>
              <a:gdLst>
                <a:gd name="connsiteX0" fmla="*/ 252408 w 258794"/>
                <a:gd name="connsiteY0" fmla="*/ 223369 h 283464"/>
                <a:gd name="connsiteX1" fmla="*/ 252408 w 258794"/>
                <a:gd name="connsiteY1" fmla="*/ 170735 h 283464"/>
                <a:gd name="connsiteX2" fmla="*/ 199691 w 258794"/>
                <a:gd name="connsiteY2" fmla="*/ 170735 h 283464"/>
                <a:gd name="connsiteX3" fmla="*/ 199691 w 258794"/>
                <a:gd name="connsiteY3" fmla="*/ 151408 h 283464"/>
                <a:gd name="connsiteX4" fmla="*/ 221417 w 258794"/>
                <a:gd name="connsiteY4" fmla="*/ 151408 h 283464"/>
                <a:gd name="connsiteX5" fmla="*/ 239764 w 258794"/>
                <a:gd name="connsiteY5" fmla="*/ 160243 h 283464"/>
                <a:gd name="connsiteX6" fmla="*/ 248527 w 258794"/>
                <a:gd name="connsiteY6" fmla="*/ 141744 h 283464"/>
                <a:gd name="connsiteX7" fmla="*/ 230179 w 258794"/>
                <a:gd name="connsiteY7" fmla="*/ 132910 h 283464"/>
                <a:gd name="connsiteX8" fmla="*/ 221417 w 258794"/>
                <a:gd name="connsiteY8" fmla="*/ 141744 h 283464"/>
                <a:gd name="connsiteX9" fmla="*/ 199691 w 258794"/>
                <a:gd name="connsiteY9" fmla="*/ 141744 h 283464"/>
                <a:gd name="connsiteX10" fmla="*/ 199691 w 258794"/>
                <a:gd name="connsiteY10" fmla="*/ 99869 h 283464"/>
                <a:gd name="connsiteX11" fmla="*/ 221417 w 258794"/>
                <a:gd name="connsiteY11" fmla="*/ 99869 h 283464"/>
                <a:gd name="connsiteX12" fmla="*/ 239764 w 258794"/>
                <a:gd name="connsiteY12" fmla="*/ 108704 h 283464"/>
                <a:gd name="connsiteX13" fmla="*/ 248527 w 258794"/>
                <a:gd name="connsiteY13" fmla="*/ 90206 h 283464"/>
                <a:gd name="connsiteX14" fmla="*/ 230179 w 258794"/>
                <a:gd name="connsiteY14" fmla="*/ 81371 h 283464"/>
                <a:gd name="connsiteX15" fmla="*/ 221417 w 258794"/>
                <a:gd name="connsiteY15" fmla="*/ 90206 h 283464"/>
                <a:gd name="connsiteX16" fmla="*/ 199691 w 258794"/>
                <a:gd name="connsiteY16" fmla="*/ 90206 h 283464"/>
                <a:gd name="connsiteX17" fmla="*/ 199691 w 258794"/>
                <a:gd name="connsiteY17" fmla="*/ 80542 h 283464"/>
                <a:gd name="connsiteX18" fmla="*/ 162948 w 258794"/>
                <a:gd name="connsiteY18" fmla="*/ 80542 h 283464"/>
                <a:gd name="connsiteX19" fmla="*/ 162948 w 258794"/>
                <a:gd name="connsiteY19" fmla="*/ 38667 h 283464"/>
                <a:gd name="connsiteX20" fmla="*/ 205442 w 258794"/>
                <a:gd name="connsiteY20" fmla="*/ 38667 h 283464"/>
                <a:gd name="connsiteX21" fmla="*/ 223789 w 258794"/>
                <a:gd name="connsiteY21" fmla="*/ 47501 h 283464"/>
                <a:gd name="connsiteX22" fmla="*/ 232552 w 258794"/>
                <a:gd name="connsiteY22" fmla="*/ 29003 h 283464"/>
                <a:gd name="connsiteX23" fmla="*/ 214204 w 258794"/>
                <a:gd name="connsiteY23" fmla="*/ 20169 h 283464"/>
                <a:gd name="connsiteX24" fmla="*/ 205442 w 258794"/>
                <a:gd name="connsiteY24" fmla="*/ 29003 h 283464"/>
                <a:gd name="connsiteX25" fmla="*/ 153363 w 258794"/>
                <a:gd name="connsiteY25" fmla="*/ 29003 h 283464"/>
                <a:gd name="connsiteX26" fmla="*/ 153363 w 258794"/>
                <a:gd name="connsiteY26" fmla="*/ 80542 h 283464"/>
                <a:gd name="connsiteX27" fmla="*/ 108634 w 258794"/>
                <a:gd name="connsiteY27" fmla="*/ 80542 h 283464"/>
                <a:gd name="connsiteX28" fmla="*/ 108634 w 258794"/>
                <a:gd name="connsiteY28" fmla="*/ 28166 h 283464"/>
                <a:gd name="connsiteX29" fmla="*/ 117396 w 258794"/>
                <a:gd name="connsiteY29" fmla="*/ 9667 h 283464"/>
                <a:gd name="connsiteX30" fmla="*/ 99049 w 258794"/>
                <a:gd name="connsiteY30" fmla="*/ 833 h 283464"/>
                <a:gd name="connsiteX31" fmla="*/ 90286 w 258794"/>
                <a:gd name="connsiteY31" fmla="*/ 19331 h 283464"/>
                <a:gd name="connsiteX32" fmla="*/ 99049 w 258794"/>
                <a:gd name="connsiteY32" fmla="*/ 28166 h 283464"/>
                <a:gd name="connsiteX33" fmla="*/ 99049 w 258794"/>
                <a:gd name="connsiteY33" fmla="*/ 80542 h 283464"/>
                <a:gd name="connsiteX34" fmla="*/ 65501 w 258794"/>
                <a:gd name="connsiteY34" fmla="*/ 80542 h 283464"/>
                <a:gd name="connsiteX35" fmla="*/ 65501 w 258794"/>
                <a:gd name="connsiteY35" fmla="*/ 117586 h 283464"/>
                <a:gd name="connsiteX36" fmla="*/ 19174 w 258794"/>
                <a:gd name="connsiteY36" fmla="*/ 117586 h 283464"/>
                <a:gd name="connsiteX37" fmla="*/ 19174 w 258794"/>
                <a:gd name="connsiteY37" fmla="*/ 74873 h 283464"/>
                <a:gd name="connsiteX38" fmla="*/ 27937 w 258794"/>
                <a:gd name="connsiteY38" fmla="*/ 56375 h 283464"/>
                <a:gd name="connsiteX39" fmla="*/ 9589 w 258794"/>
                <a:gd name="connsiteY39" fmla="*/ 47540 h 283464"/>
                <a:gd name="connsiteX40" fmla="*/ 826 w 258794"/>
                <a:gd name="connsiteY40" fmla="*/ 66038 h 283464"/>
                <a:gd name="connsiteX41" fmla="*/ 9589 w 258794"/>
                <a:gd name="connsiteY41" fmla="*/ 74873 h 283464"/>
                <a:gd name="connsiteX42" fmla="*/ 9589 w 258794"/>
                <a:gd name="connsiteY42" fmla="*/ 127378 h 283464"/>
                <a:gd name="connsiteX43" fmla="*/ 65501 w 258794"/>
                <a:gd name="connsiteY43" fmla="*/ 127378 h 283464"/>
                <a:gd name="connsiteX44" fmla="*/ 65501 w 258794"/>
                <a:gd name="connsiteY44" fmla="*/ 198244 h 283464"/>
                <a:gd name="connsiteX45" fmla="*/ 34190 w 258794"/>
                <a:gd name="connsiteY45" fmla="*/ 198244 h 283464"/>
                <a:gd name="connsiteX46" fmla="*/ 15809 w 258794"/>
                <a:gd name="connsiteY46" fmla="*/ 189375 h 283464"/>
                <a:gd name="connsiteX47" fmla="*/ 7012 w 258794"/>
                <a:gd name="connsiteY47" fmla="*/ 207908 h 283464"/>
                <a:gd name="connsiteX48" fmla="*/ 25394 w 258794"/>
                <a:gd name="connsiteY48" fmla="*/ 216776 h 283464"/>
                <a:gd name="connsiteX49" fmla="*/ 34190 w 258794"/>
                <a:gd name="connsiteY49" fmla="*/ 207908 h 283464"/>
                <a:gd name="connsiteX50" fmla="*/ 65501 w 258794"/>
                <a:gd name="connsiteY50" fmla="*/ 207908 h 283464"/>
                <a:gd name="connsiteX51" fmla="*/ 65501 w 258794"/>
                <a:gd name="connsiteY51" fmla="*/ 215832 h 283464"/>
                <a:gd name="connsiteX52" fmla="*/ 100966 w 258794"/>
                <a:gd name="connsiteY52" fmla="*/ 215832 h 283464"/>
                <a:gd name="connsiteX53" fmla="*/ 100646 w 258794"/>
                <a:gd name="connsiteY53" fmla="*/ 217442 h 283464"/>
                <a:gd name="connsiteX54" fmla="*/ 100646 w 258794"/>
                <a:gd name="connsiteY54" fmla="*/ 264149 h 283464"/>
                <a:gd name="connsiteX55" fmla="*/ 58153 w 258794"/>
                <a:gd name="connsiteY55" fmla="*/ 264149 h 283464"/>
                <a:gd name="connsiteX56" fmla="*/ 39771 w 258794"/>
                <a:gd name="connsiteY56" fmla="*/ 255281 h 283464"/>
                <a:gd name="connsiteX57" fmla="*/ 30975 w 258794"/>
                <a:gd name="connsiteY57" fmla="*/ 273813 h 283464"/>
                <a:gd name="connsiteX58" fmla="*/ 49356 w 258794"/>
                <a:gd name="connsiteY58" fmla="*/ 282682 h 283464"/>
                <a:gd name="connsiteX59" fmla="*/ 58153 w 258794"/>
                <a:gd name="connsiteY59" fmla="*/ 273813 h 283464"/>
                <a:gd name="connsiteX60" fmla="*/ 110231 w 258794"/>
                <a:gd name="connsiteY60" fmla="*/ 273813 h 283464"/>
                <a:gd name="connsiteX61" fmla="*/ 110231 w 258794"/>
                <a:gd name="connsiteY61" fmla="*/ 217571 h 283464"/>
                <a:gd name="connsiteX62" fmla="*/ 109912 w 258794"/>
                <a:gd name="connsiteY62" fmla="*/ 215960 h 283464"/>
                <a:gd name="connsiteX63" fmla="*/ 129720 w 258794"/>
                <a:gd name="connsiteY63" fmla="*/ 215960 h 283464"/>
                <a:gd name="connsiteX64" fmla="*/ 129401 w 258794"/>
                <a:gd name="connsiteY64" fmla="*/ 217571 h 283464"/>
                <a:gd name="connsiteX65" fmla="*/ 129401 w 258794"/>
                <a:gd name="connsiteY65" fmla="*/ 242696 h 283464"/>
                <a:gd name="connsiteX66" fmla="*/ 120672 w 258794"/>
                <a:gd name="connsiteY66" fmla="*/ 261160 h 283464"/>
                <a:gd name="connsiteX67" fmla="*/ 138986 w 258794"/>
                <a:gd name="connsiteY67" fmla="*/ 269961 h 283464"/>
                <a:gd name="connsiteX68" fmla="*/ 147715 w 258794"/>
                <a:gd name="connsiteY68" fmla="*/ 251497 h 283464"/>
                <a:gd name="connsiteX69" fmla="*/ 138986 w 258794"/>
                <a:gd name="connsiteY69" fmla="*/ 242696 h 283464"/>
                <a:gd name="connsiteX70" fmla="*/ 138986 w 258794"/>
                <a:gd name="connsiteY70" fmla="*/ 217571 h 283464"/>
                <a:gd name="connsiteX71" fmla="*/ 138666 w 258794"/>
                <a:gd name="connsiteY71" fmla="*/ 215960 h 283464"/>
                <a:gd name="connsiteX72" fmla="*/ 180840 w 258794"/>
                <a:gd name="connsiteY72" fmla="*/ 215960 h 283464"/>
                <a:gd name="connsiteX73" fmla="*/ 180521 w 258794"/>
                <a:gd name="connsiteY73" fmla="*/ 217571 h 283464"/>
                <a:gd name="connsiteX74" fmla="*/ 180521 w 258794"/>
                <a:gd name="connsiteY74" fmla="*/ 242696 h 283464"/>
                <a:gd name="connsiteX75" fmla="*/ 171792 w 258794"/>
                <a:gd name="connsiteY75" fmla="*/ 261160 h 283464"/>
                <a:gd name="connsiteX76" fmla="*/ 190106 w 258794"/>
                <a:gd name="connsiteY76" fmla="*/ 269961 h 283464"/>
                <a:gd name="connsiteX77" fmla="*/ 198835 w 258794"/>
                <a:gd name="connsiteY77" fmla="*/ 251497 h 283464"/>
                <a:gd name="connsiteX78" fmla="*/ 190106 w 258794"/>
                <a:gd name="connsiteY78" fmla="*/ 242696 h 283464"/>
                <a:gd name="connsiteX79" fmla="*/ 190106 w 258794"/>
                <a:gd name="connsiteY79" fmla="*/ 217571 h 283464"/>
                <a:gd name="connsiteX80" fmla="*/ 189786 w 258794"/>
                <a:gd name="connsiteY80" fmla="*/ 215960 h 283464"/>
                <a:gd name="connsiteX81" fmla="*/ 199691 w 258794"/>
                <a:gd name="connsiteY81" fmla="*/ 215960 h 283464"/>
                <a:gd name="connsiteX82" fmla="*/ 199691 w 258794"/>
                <a:gd name="connsiteY82" fmla="*/ 180399 h 283464"/>
                <a:gd name="connsiteX83" fmla="*/ 242823 w 258794"/>
                <a:gd name="connsiteY83" fmla="*/ 180399 h 283464"/>
                <a:gd name="connsiteX84" fmla="*/ 242823 w 258794"/>
                <a:gd name="connsiteY84" fmla="*/ 223240 h 283464"/>
                <a:gd name="connsiteX85" fmla="*/ 234094 w 258794"/>
                <a:gd name="connsiteY85" fmla="*/ 241704 h 283464"/>
                <a:gd name="connsiteX86" fmla="*/ 252408 w 258794"/>
                <a:gd name="connsiteY86" fmla="*/ 250505 h 283464"/>
                <a:gd name="connsiteX87" fmla="*/ 261137 w 258794"/>
                <a:gd name="connsiteY87" fmla="*/ 232041 h 283464"/>
                <a:gd name="connsiteX88" fmla="*/ 252408 w 258794"/>
                <a:gd name="connsiteY88" fmla="*/ 223240 h 283464"/>
                <a:gd name="connsiteX89" fmla="*/ 234836 w 258794"/>
                <a:gd name="connsiteY89" fmla="*/ 141744 h 283464"/>
                <a:gd name="connsiteX90" fmla="*/ 239628 w 258794"/>
                <a:gd name="connsiteY90" fmla="*/ 146576 h 283464"/>
                <a:gd name="connsiteX91" fmla="*/ 234836 w 258794"/>
                <a:gd name="connsiteY91" fmla="*/ 151408 h 283464"/>
                <a:gd name="connsiteX92" fmla="*/ 230043 w 258794"/>
                <a:gd name="connsiteY92" fmla="*/ 146576 h 283464"/>
                <a:gd name="connsiteX93" fmla="*/ 234836 w 258794"/>
                <a:gd name="connsiteY93" fmla="*/ 141744 h 283464"/>
                <a:gd name="connsiteX94" fmla="*/ 234836 w 258794"/>
                <a:gd name="connsiteY94" fmla="*/ 90206 h 283464"/>
                <a:gd name="connsiteX95" fmla="*/ 239628 w 258794"/>
                <a:gd name="connsiteY95" fmla="*/ 95037 h 283464"/>
                <a:gd name="connsiteX96" fmla="*/ 234836 w 258794"/>
                <a:gd name="connsiteY96" fmla="*/ 99869 h 283464"/>
                <a:gd name="connsiteX97" fmla="*/ 230043 w 258794"/>
                <a:gd name="connsiteY97" fmla="*/ 95037 h 283464"/>
                <a:gd name="connsiteX98" fmla="*/ 234836 w 258794"/>
                <a:gd name="connsiteY98" fmla="*/ 90206 h 283464"/>
                <a:gd name="connsiteX99" fmla="*/ 218861 w 258794"/>
                <a:gd name="connsiteY99" fmla="*/ 29003 h 283464"/>
                <a:gd name="connsiteX100" fmla="*/ 223653 w 258794"/>
                <a:gd name="connsiteY100" fmla="*/ 33835 h 283464"/>
                <a:gd name="connsiteX101" fmla="*/ 218861 w 258794"/>
                <a:gd name="connsiteY101" fmla="*/ 38667 h 283464"/>
                <a:gd name="connsiteX102" fmla="*/ 214068 w 258794"/>
                <a:gd name="connsiteY102" fmla="*/ 33835 h 283464"/>
                <a:gd name="connsiteX103" fmla="*/ 218861 w 258794"/>
                <a:gd name="connsiteY103" fmla="*/ 29003 h 283464"/>
                <a:gd name="connsiteX104" fmla="*/ 103841 w 258794"/>
                <a:gd name="connsiteY104" fmla="*/ 9676 h 283464"/>
                <a:gd name="connsiteX105" fmla="*/ 108632 w 258794"/>
                <a:gd name="connsiteY105" fmla="*/ 14509 h 283464"/>
                <a:gd name="connsiteX106" fmla="*/ 103838 w 258794"/>
                <a:gd name="connsiteY106" fmla="*/ 19340 h 283464"/>
                <a:gd name="connsiteX107" fmla="*/ 99049 w 258794"/>
                <a:gd name="connsiteY107" fmla="*/ 14637 h 283464"/>
                <a:gd name="connsiteX108" fmla="*/ 103712 w 258794"/>
                <a:gd name="connsiteY108" fmla="*/ 9678 h 283464"/>
                <a:gd name="connsiteX109" fmla="*/ 103841 w 258794"/>
                <a:gd name="connsiteY109" fmla="*/ 9676 h 283464"/>
                <a:gd name="connsiteX110" fmla="*/ 14381 w 258794"/>
                <a:gd name="connsiteY110" fmla="*/ 56383 h 283464"/>
                <a:gd name="connsiteX111" fmla="*/ 19174 w 258794"/>
                <a:gd name="connsiteY111" fmla="*/ 61215 h 283464"/>
                <a:gd name="connsiteX112" fmla="*/ 14381 w 258794"/>
                <a:gd name="connsiteY112" fmla="*/ 66047 h 283464"/>
                <a:gd name="connsiteX113" fmla="*/ 9589 w 258794"/>
                <a:gd name="connsiteY113" fmla="*/ 61215 h 283464"/>
                <a:gd name="connsiteX114" fmla="*/ 14381 w 258794"/>
                <a:gd name="connsiteY114" fmla="*/ 56512 h 283464"/>
                <a:gd name="connsiteX115" fmla="*/ 20771 w 258794"/>
                <a:gd name="connsiteY115" fmla="*/ 207779 h 283464"/>
                <a:gd name="connsiteX116" fmla="*/ 15979 w 258794"/>
                <a:gd name="connsiteY116" fmla="*/ 202947 h 283464"/>
                <a:gd name="connsiteX117" fmla="*/ 20771 w 258794"/>
                <a:gd name="connsiteY117" fmla="*/ 198115 h 283464"/>
                <a:gd name="connsiteX118" fmla="*/ 25564 w 258794"/>
                <a:gd name="connsiteY118" fmla="*/ 202947 h 283464"/>
                <a:gd name="connsiteX119" fmla="*/ 20901 w 258794"/>
                <a:gd name="connsiteY119" fmla="*/ 207906 h 283464"/>
                <a:gd name="connsiteX120" fmla="*/ 20771 w 258794"/>
                <a:gd name="connsiteY120" fmla="*/ 207908 h 283464"/>
                <a:gd name="connsiteX121" fmla="*/ 44734 w 258794"/>
                <a:gd name="connsiteY121" fmla="*/ 273813 h 283464"/>
                <a:gd name="connsiteX122" fmla="*/ 39941 w 258794"/>
                <a:gd name="connsiteY122" fmla="*/ 268981 h 283464"/>
                <a:gd name="connsiteX123" fmla="*/ 44734 w 258794"/>
                <a:gd name="connsiteY123" fmla="*/ 264149 h 283464"/>
                <a:gd name="connsiteX124" fmla="*/ 49526 w 258794"/>
                <a:gd name="connsiteY124" fmla="*/ 268981 h 283464"/>
                <a:gd name="connsiteX125" fmla="*/ 44734 w 258794"/>
                <a:gd name="connsiteY125" fmla="*/ 273813 h 283464"/>
                <a:gd name="connsiteX126" fmla="*/ 134193 w 258794"/>
                <a:gd name="connsiteY126" fmla="*/ 260928 h 283464"/>
                <a:gd name="connsiteX127" fmla="*/ 129401 w 258794"/>
                <a:gd name="connsiteY127" fmla="*/ 256096 h 283464"/>
                <a:gd name="connsiteX128" fmla="*/ 134193 w 258794"/>
                <a:gd name="connsiteY128" fmla="*/ 251265 h 283464"/>
                <a:gd name="connsiteX129" fmla="*/ 138986 w 258794"/>
                <a:gd name="connsiteY129" fmla="*/ 256096 h 283464"/>
                <a:gd name="connsiteX130" fmla="*/ 134193 w 258794"/>
                <a:gd name="connsiteY130" fmla="*/ 260928 h 283464"/>
                <a:gd name="connsiteX131" fmla="*/ 185313 w 258794"/>
                <a:gd name="connsiteY131" fmla="*/ 260928 h 283464"/>
                <a:gd name="connsiteX132" fmla="*/ 180521 w 258794"/>
                <a:gd name="connsiteY132" fmla="*/ 256096 h 283464"/>
                <a:gd name="connsiteX133" fmla="*/ 185313 w 258794"/>
                <a:gd name="connsiteY133" fmla="*/ 251265 h 283464"/>
                <a:gd name="connsiteX134" fmla="*/ 190106 w 258794"/>
                <a:gd name="connsiteY134" fmla="*/ 256096 h 283464"/>
                <a:gd name="connsiteX135" fmla="*/ 185313 w 258794"/>
                <a:gd name="connsiteY135" fmla="*/ 260928 h 283464"/>
                <a:gd name="connsiteX136" fmla="*/ 190106 w 258794"/>
                <a:gd name="connsiteY136" fmla="*/ 206168 h 283464"/>
                <a:gd name="connsiteX137" fmla="*/ 75086 w 258794"/>
                <a:gd name="connsiteY137" fmla="*/ 206168 h 283464"/>
                <a:gd name="connsiteX138" fmla="*/ 75086 w 258794"/>
                <a:gd name="connsiteY138" fmla="*/ 90206 h 283464"/>
                <a:gd name="connsiteX139" fmla="*/ 190106 w 258794"/>
                <a:gd name="connsiteY139" fmla="*/ 90206 h 283464"/>
                <a:gd name="connsiteX140" fmla="*/ 247615 w 258794"/>
                <a:gd name="connsiteY140" fmla="*/ 241601 h 283464"/>
                <a:gd name="connsiteX141" fmla="*/ 242823 w 258794"/>
                <a:gd name="connsiteY141" fmla="*/ 236769 h 283464"/>
                <a:gd name="connsiteX142" fmla="*/ 247615 w 258794"/>
                <a:gd name="connsiteY142" fmla="*/ 231938 h 283464"/>
                <a:gd name="connsiteX143" fmla="*/ 252408 w 258794"/>
                <a:gd name="connsiteY143" fmla="*/ 236769 h 283464"/>
                <a:gd name="connsiteX144" fmla="*/ 247615 w 258794"/>
                <a:gd name="connsiteY144" fmla="*/ 241601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58794" h="283464">
                  <a:moveTo>
                    <a:pt x="252408" y="223369"/>
                  </a:moveTo>
                  <a:lnTo>
                    <a:pt x="252408" y="170735"/>
                  </a:lnTo>
                  <a:lnTo>
                    <a:pt x="199691" y="170735"/>
                  </a:lnTo>
                  <a:lnTo>
                    <a:pt x="199691" y="151408"/>
                  </a:lnTo>
                  <a:lnTo>
                    <a:pt x="221417" y="151408"/>
                  </a:lnTo>
                  <a:cubicBezTo>
                    <a:pt x="224063" y="158956"/>
                    <a:pt x="232278" y="162911"/>
                    <a:pt x="239764" y="160243"/>
                  </a:cubicBezTo>
                  <a:cubicBezTo>
                    <a:pt x="247251" y="157574"/>
                    <a:pt x="251174" y="149292"/>
                    <a:pt x="248527" y="141744"/>
                  </a:cubicBezTo>
                  <a:cubicBezTo>
                    <a:pt x="245880" y="134197"/>
                    <a:pt x="237666" y="130241"/>
                    <a:pt x="230179" y="132910"/>
                  </a:cubicBezTo>
                  <a:cubicBezTo>
                    <a:pt x="226085" y="134369"/>
                    <a:pt x="222864" y="137616"/>
                    <a:pt x="221417" y="141744"/>
                  </a:cubicBezTo>
                  <a:lnTo>
                    <a:pt x="199691" y="141744"/>
                  </a:lnTo>
                  <a:lnTo>
                    <a:pt x="199691" y="99869"/>
                  </a:lnTo>
                  <a:lnTo>
                    <a:pt x="221417" y="99869"/>
                  </a:lnTo>
                  <a:cubicBezTo>
                    <a:pt x="224063" y="107417"/>
                    <a:pt x="232278" y="111372"/>
                    <a:pt x="239764" y="108704"/>
                  </a:cubicBezTo>
                  <a:cubicBezTo>
                    <a:pt x="247251" y="106035"/>
                    <a:pt x="251174" y="97753"/>
                    <a:pt x="248527" y="90206"/>
                  </a:cubicBezTo>
                  <a:cubicBezTo>
                    <a:pt x="245880" y="82658"/>
                    <a:pt x="237666" y="78702"/>
                    <a:pt x="230179" y="81371"/>
                  </a:cubicBezTo>
                  <a:cubicBezTo>
                    <a:pt x="226085" y="82830"/>
                    <a:pt x="222864" y="86078"/>
                    <a:pt x="221417" y="90206"/>
                  </a:cubicBezTo>
                  <a:lnTo>
                    <a:pt x="199691" y="90206"/>
                  </a:lnTo>
                  <a:lnTo>
                    <a:pt x="199691" y="80542"/>
                  </a:lnTo>
                  <a:lnTo>
                    <a:pt x="162948" y="80542"/>
                  </a:lnTo>
                  <a:lnTo>
                    <a:pt x="162948" y="38667"/>
                  </a:lnTo>
                  <a:lnTo>
                    <a:pt x="205442" y="38667"/>
                  </a:lnTo>
                  <a:cubicBezTo>
                    <a:pt x="208088" y="46214"/>
                    <a:pt x="216303" y="50170"/>
                    <a:pt x="223789" y="47501"/>
                  </a:cubicBezTo>
                  <a:cubicBezTo>
                    <a:pt x="231276" y="44833"/>
                    <a:pt x="235199" y="36551"/>
                    <a:pt x="232552" y="29003"/>
                  </a:cubicBezTo>
                  <a:cubicBezTo>
                    <a:pt x="229905" y="21455"/>
                    <a:pt x="221691" y="17500"/>
                    <a:pt x="214204" y="20169"/>
                  </a:cubicBezTo>
                  <a:cubicBezTo>
                    <a:pt x="210110" y="21628"/>
                    <a:pt x="206889" y="24875"/>
                    <a:pt x="205442" y="29003"/>
                  </a:cubicBezTo>
                  <a:lnTo>
                    <a:pt x="153363" y="29003"/>
                  </a:lnTo>
                  <a:lnTo>
                    <a:pt x="153363" y="80542"/>
                  </a:lnTo>
                  <a:lnTo>
                    <a:pt x="108634" y="80542"/>
                  </a:lnTo>
                  <a:lnTo>
                    <a:pt x="108634" y="28166"/>
                  </a:lnTo>
                  <a:cubicBezTo>
                    <a:pt x="116120" y="25497"/>
                    <a:pt x="120043" y="17215"/>
                    <a:pt x="117396" y="9667"/>
                  </a:cubicBezTo>
                  <a:cubicBezTo>
                    <a:pt x="114749" y="2120"/>
                    <a:pt x="106535" y="-1836"/>
                    <a:pt x="99049" y="833"/>
                  </a:cubicBezTo>
                  <a:cubicBezTo>
                    <a:pt x="91562" y="3501"/>
                    <a:pt x="87639" y="11783"/>
                    <a:pt x="90286" y="19331"/>
                  </a:cubicBezTo>
                  <a:cubicBezTo>
                    <a:pt x="91733" y="23459"/>
                    <a:pt x="94954" y="26706"/>
                    <a:pt x="99049" y="28166"/>
                  </a:cubicBezTo>
                  <a:lnTo>
                    <a:pt x="99049" y="80542"/>
                  </a:lnTo>
                  <a:lnTo>
                    <a:pt x="65501" y="80542"/>
                  </a:lnTo>
                  <a:lnTo>
                    <a:pt x="65501" y="117586"/>
                  </a:lnTo>
                  <a:lnTo>
                    <a:pt x="19174" y="117586"/>
                  </a:lnTo>
                  <a:lnTo>
                    <a:pt x="19174" y="74873"/>
                  </a:lnTo>
                  <a:cubicBezTo>
                    <a:pt x="26660" y="72204"/>
                    <a:pt x="30583" y="63922"/>
                    <a:pt x="27937" y="56375"/>
                  </a:cubicBezTo>
                  <a:cubicBezTo>
                    <a:pt x="25290" y="48827"/>
                    <a:pt x="17075" y="44872"/>
                    <a:pt x="9589" y="47540"/>
                  </a:cubicBezTo>
                  <a:cubicBezTo>
                    <a:pt x="2103" y="50209"/>
                    <a:pt x="-1821" y="58490"/>
                    <a:pt x="826" y="66038"/>
                  </a:cubicBezTo>
                  <a:cubicBezTo>
                    <a:pt x="2274" y="70166"/>
                    <a:pt x="5494" y="73413"/>
                    <a:pt x="9589" y="74873"/>
                  </a:cubicBezTo>
                  <a:lnTo>
                    <a:pt x="9589" y="127378"/>
                  </a:lnTo>
                  <a:lnTo>
                    <a:pt x="65501" y="127378"/>
                  </a:lnTo>
                  <a:lnTo>
                    <a:pt x="65501" y="198244"/>
                  </a:lnTo>
                  <a:lnTo>
                    <a:pt x="34190" y="198244"/>
                  </a:lnTo>
                  <a:cubicBezTo>
                    <a:pt x="31543" y="190677"/>
                    <a:pt x="23314" y="186707"/>
                    <a:pt x="15809" y="189375"/>
                  </a:cubicBezTo>
                  <a:cubicBezTo>
                    <a:pt x="8304" y="192044"/>
                    <a:pt x="4365" y="200341"/>
                    <a:pt x="7012" y="207908"/>
                  </a:cubicBezTo>
                  <a:cubicBezTo>
                    <a:pt x="9659" y="215474"/>
                    <a:pt x="17889" y="219445"/>
                    <a:pt x="25394" y="216776"/>
                  </a:cubicBezTo>
                  <a:cubicBezTo>
                    <a:pt x="29506" y="215314"/>
                    <a:pt x="32740" y="212053"/>
                    <a:pt x="34190" y="207908"/>
                  </a:cubicBezTo>
                  <a:lnTo>
                    <a:pt x="65501" y="207908"/>
                  </a:lnTo>
                  <a:lnTo>
                    <a:pt x="65501" y="215832"/>
                  </a:lnTo>
                  <a:lnTo>
                    <a:pt x="100966" y="215832"/>
                  </a:lnTo>
                  <a:cubicBezTo>
                    <a:pt x="100780" y="216349"/>
                    <a:pt x="100672" y="216892"/>
                    <a:pt x="100646" y="217442"/>
                  </a:cubicBezTo>
                  <a:lnTo>
                    <a:pt x="100646" y="264149"/>
                  </a:lnTo>
                  <a:lnTo>
                    <a:pt x="58153" y="264149"/>
                  </a:lnTo>
                  <a:cubicBezTo>
                    <a:pt x="55506" y="256583"/>
                    <a:pt x="47276" y="252612"/>
                    <a:pt x="39771" y="255281"/>
                  </a:cubicBezTo>
                  <a:cubicBezTo>
                    <a:pt x="32266" y="257949"/>
                    <a:pt x="28328" y="266246"/>
                    <a:pt x="30975" y="273813"/>
                  </a:cubicBezTo>
                  <a:cubicBezTo>
                    <a:pt x="33621" y="281379"/>
                    <a:pt x="41851" y="285350"/>
                    <a:pt x="49356" y="282682"/>
                  </a:cubicBezTo>
                  <a:cubicBezTo>
                    <a:pt x="53468" y="281220"/>
                    <a:pt x="56702" y="277959"/>
                    <a:pt x="58153" y="273813"/>
                  </a:cubicBezTo>
                  <a:lnTo>
                    <a:pt x="110231" y="273813"/>
                  </a:lnTo>
                  <a:lnTo>
                    <a:pt x="110231" y="217571"/>
                  </a:lnTo>
                  <a:cubicBezTo>
                    <a:pt x="110220" y="217019"/>
                    <a:pt x="110112" y="216474"/>
                    <a:pt x="109912" y="215960"/>
                  </a:cubicBezTo>
                  <a:lnTo>
                    <a:pt x="129720" y="215960"/>
                  </a:lnTo>
                  <a:cubicBezTo>
                    <a:pt x="129535" y="216478"/>
                    <a:pt x="129427" y="217021"/>
                    <a:pt x="129401" y="217571"/>
                  </a:cubicBezTo>
                  <a:lnTo>
                    <a:pt x="129401" y="242696"/>
                  </a:lnTo>
                  <a:cubicBezTo>
                    <a:pt x="121933" y="245365"/>
                    <a:pt x="118025" y="253631"/>
                    <a:pt x="120672" y="261160"/>
                  </a:cubicBezTo>
                  <a:cubicBezTo>
                    <a:pt x="123319" y="268689"/>
                    <a:pt x="131518" y="272629"/>
                    <a:pt x="138986" y="269961"/>
                  </a:cubicBezTo>
                  <a:cubicBezTo>
                    <a:pt x="146454" y="267292"/>
                    <a:pt x="150362" y="259025"/>
                    <a:pt x="147715" y="251497"/>
                  </a:cubicBezTo>
                  <a:cubicBezTo>
                    <a:pt x="146270" y="247387"/>
                    <a:pt x="143063" y="244153"/>
                    <a:pt x="138986" y="242696"/>
                  </a:cubicBezTo>
                  <a:lnTo>
                    <a:pt x="138986" y="217571"/>
                  </a:lnTo>
                  <a:cubicBezTo>
                    <a:pt x="138975" y="217019"/>
                    <a:pt x="138867" y="216474"/>
                    <a:pt x="138666" y="215960"/>
                  </a:cubicBezTo>
                  <a:lnTo>
                    <a:pt x="180840" y="215960"/>
                  </a:lnTo>
                  <a:cubicBezTo>
                    <a:pt x="180654" y="216478"/>
                    <a:pt x="180547" y="217021"/>
                    <a:pt x="180521" y="217571"/>
                  </a:cubicBezTo>
                  <a:lnTo>
                    <a:pt x="180521" y="242696"/>
                  </a:lnTo>
                  <a:cubicBezTo>
                    <a:pt x="173053" y="245365"/>
                    <a:pt x="169145" y="253631"/>
                    <a:pt x="171792" y="261160"/>
                  </a:cubicBezTo>
                  <a:cubicBezTo>
                    <a:pt x="174439" y="268689"/>
                    <a:pt x="182638" y="272629"/>
                    <a:pt x="190106" y="269961"/>
                  </a:cubicBezTo>
                  <a:cubicBezTo>
                    <a:pt x="197573" y="267292"/>
                    <a:pt x="201481" y="259025"/>
                    <a:pt x="198835" y="251497"/>
                  </a:cubicBezTo>
                  <a:cubicBezTo>
                    <a:pt x="197390" y="247387"/>
                    <a:pt x="194182" y="244153"/>
                    <a:pt x="190106" y="242696"/>
                  </a:cubicBezTo>
                  <a:lnTo>
                    <a:pt x="190106" y="217571"/>
                  </a:lnTo>
                  <a:cubicBezTo>
                    <a:pt x="190095" y="217019"/>
                    <a:pt x="189987" y="216474"/>
                    <a:pt x="189786" y="215960"/>
                  </a:cubicBezTo>
                  <a:lnTo>
                    <a:pt x="199691" y="215960"/>
                  </a:lnTo>
                  <a:lnTo>
                    <a:pt x="199691" y="180399"/>
                  </a:lnTo>
                  <a:lnTo>
                    <a:pt x="242823" y="180399"/>
                  </a:lnTo>
                  <a:lnTo>
                    <a:pt x="242823" y="223240"/>
                  </a:lnTo>
                  <a:cubicBezTo>
                    <a:pt x="235355" y="225909"/>
                    <a:pt x="231447" y="234175"/>
                    <a:pt x="234094" y="241704"/>
                  </a:cubicBezTo>
                  <a:cubicBezTo>
                    <a:pt x="236741" y="249233"/>
                    <a:pt x="244940" y="253173"/>
                    <a:pt x="252408" y="250505"/>
                  </a:cubicBezTo>
                  <a:cubicBezTo>
                    <a:pt x="259876" y="247836"/>
                    <a:pt x="263784" y="239570"/>
                    <a:pt x="261137" y="232041"/>
                  </a:cubicBezTo>
                  <a:cubicBezTo>
                    <a:pt x="259692" y="227931"/>
                    <a:pt x="256485" y="224697"/>
                    <a:pt x="252408" y="223240"/>
                  </a:cubicBezTo>
                  <a:close/>
                  <a:moveTo>
                    <a:pt x="234836" y="141744"/>
                  </a:moveTo>
                  <a:cubicBezTo>
                    <a:pt x="237482" y="141744"/>
                    <a:pt x="239628" y="143908"/>
                    <a:pt x="239628" y="146576"/>
                  </a:cubicBezTo>
                  <a:cubicBezTo>
                    <a:pt x="239628" y="149245"/>
                    <a:pt x="237482" y="151408"/>
                    <a:pt x="234836" y="151408"/>
                  </a:cubicBezTo>
                  <a:cubicBezTo>
                    <a:pt x="232189" y="151408"/>
                    <a:pt x="230043" y="149245"/>
                    <a:pt x="230043" y="146576"/>
                  </a:cubicBezTo>
                  <a:cubicBezTo>
                    <a:pt x="230043" y="143908"/>
                    <a:pt x="232189" y="141744"/>
                    <a:pt x="234836" y="141744"/>
                  </a:cubicBezTo>
                  <a:close/>
                  <a:moveTo>
                    <a:pt x="234836" y="90206"/>
                  </a:moveTo>
                  <a:cubicBezTo>
                    <a:pt x="237482" y="90206"/>
                    <a:pt x="239628" y="92369"/>
                    <a:pt x="239628" y="95037"/>
                  </a:cubicBezTo>
                  <a:cubicBezTo>
                    <a:pt x="239628" y="97706"/>
                    <a:pt x="237482" y="99869"/>
                    <a:pt x="234836" y="99869"/>
                  </a:cubicBezTo>
                  <a:cubicBezTo>
                    <a:pt x="232189" y="99869"/>
                    <a:pt x="230043" y="97706"/>
                    <a:pt x="230043" y="95037"/>
                  </a:cubicBezTo>
                  <a:cubicBezTo>
                    <a:pt x="230043" y="92369"/>
                    <a:pt x="232189" y="90206"/>
                    <a:pt x="234836" y="90206"/>
                  </a:cubicBezTo>
                  <a:close/>
                  <a:moveTo>
                    <a:pt x="218861" y="29003"/>
                  </a:moveTo>
                  <a:cubicBezTo>
                    <a:pt x="221507" y="29003"/>
                    <a:pt x="223653" y="31166"/>
                    <a:pt x="223653" y="33835"/>
                  </a:cubicBezTo>
                  <a:cubicBezTo>
                    <a:pt x="223653" y="36503"/>
                    <a:pt x="221507" y="38667"/>
                    <a:pt x="218861" y="38667"/>
                  </a:cubicBezTo>
                  <a:cubicBezTo>
                    <a:pt x="216214" y="38667"/>
                    <a:pt x="214068" y="36503"/>
                    <a:pt x="214068" y="33835"/>
                  </a:cubicBezTo>
                  <a:cubicBezTo>
                    <a:pt x="214068" y="31166"/>
                    <a:pt x="216214" y="29003"/>
                    <a:pt x="218861" y="29003"/>
                  </a:cubicBezTo>
                  <a:close/>
                  <a:moveTo>
                    <a:pt x="103841" y="9676"/>
                  </a:moveTo>
                  <a:cubicBezTo>
                    <a:pt x="106488" y="9677"/>
                    <a:pt x="108633" y="11841"/>
                    <a:pt x="108632" y="14509"/>
                  </a:cubicBezTo>
                  <a:cubicBezTo>
                    <a:pt x="108631" y="17178"/>
                    <a:pt x="106484" y="19340"/>
                    <a:pt x="103838" y="19340"/>
                  </a:cubicBezTo>
                  <a:cubicBezTo>
                    <a:pt x="101241" y="19339"/>
                    <a:pt x="99118" y="17253"/>
                    <a:pt x="99049" y="14637"/>
                  </a:cubicBezTo>
                  <a:cubicBezTo>
                    <a:pt x="98978" y="11969"/>
                    <a:pt x="101066" y="9749"/>
                    <a:pt x="103712" y="9678"/>
                  </a:cubicBezTo>
                  <a:cubicBezTo>
                    <a:pt x="103755" y="9677"/>
                    <a:pt x="103798" y="9676"/>
                    <a:pt x="103841" y="9676"/>
                  </a:cubicBezTo>
                  <a:close/>
                  <a:moveTo>
                    <a:pt x="14381" y="56383"/>
                  </a:moveTo>
                  <a:cubicBezTo>
                    <a:pt x="17028" y="56383"/>
                    <a:pt x="19174" y="58546"/>
                    <a:pt x="19174" y="61215"/>
                  </a:cubicBezTo>
                  <a:cubicBezTo>
                    <a:pt x="19174" y="63883"/>
                    <a:pt x="17028" y="66047"/>
                    <a:pt x="14381" y="66047"/>
                  </a:cubicBezTo>
                  <a:cubicBezTo>
                    <a:pt x="11735" y="66047"/>
                    <a:pt x="9589" y="63883"/>
                    <a:pt x="9589" y="61215"/>
                  </a:cubicBezTo>
                  <a:cubicBezTo>
                    <a:pt x="9658" y="58597"/>
                    <a:pt x="11784" y="56511"/>
                    <a:pt x="14381" y="56512"/>
                  </a:cubicBezTo>
                  <a:close/>
                  <a:moveTo>
                    <a:pt x="20771" y="207779"/>
                  </a:moveTo>
                  <a:cubicBezTo>
                    <a:pt x="18125" y="207779"/>
                    <a:pt x="15979" y="205615"/>
                    <a:pt x="15979" y="202947"/>
                  </a:cubicBezTo>
                  <a:cubicBezTo>
                    <a:pt x="15979" y="200278"/>
                    <a:pt x="18125" y="198115"/>
                    <a:pt x="20771" y="198115"/>
                  </a:cubicBezTo>
                  <a:cubicBezTo>
                    <a:pt x="23418" y="198115"/>
                    <a:pt x="25564" y="200278"/>
                    <a:pt x="25564" y="202947"/>
                  </a:cubicBezTo>
                  <a:cubicBezTo>
                    <a:pt x="25634" y="205614"/>
                    <a:pt x="23547" y="207835"/>
                    <a:pt x="20901" y="207906"/>
                  </a:cubicBezTo>
                  <a:cubicBezTo>
                    <a:pt x="20858" y="207907"/>
                    <a:pt x="20815" y="207908"/>
                    <a:pt x="20771" y="207908"/>
                  </a:cubicBezTo>
                  <a:close/>
                  <a:moveTo>
                    <a:pt x="44734" y="273813"/>
                  </a:moveTo>
                  <a:cubicBezTo>
                    <a:pt x="42087" y="273813"/>
                    <a:pt x="39941" y="271650"/>
                    <a:pt x="39941" y="268981"/>
                  </a:cubicBezTo>
                  <a:cubicBezTo>
                    <a:pt x="39941" y="266313"/>
                    <a:pt x="42087" y="264149"/>
                    <a:pt x="44734" y="264149"/>
                  </a:cubicBezTo>
                  <a:cubicBezTo>
                    <a:pt x="47381" y="264149"/>
                    <a:pt x="49526" y="266313"/>
                    <a:pt x="49526" y="268981"/>
                  </a:cubicBezTo>
                  <a:cubicBezTo>
                    <a:pt x="49526" y="271650"/>
                    <a:pt x="47381" y="273813"/>
                    <a:pt x="44734" y="273813"/>
                  </a:cubicBezTo>
                  <a:close/>
                  <a:moveTo>
                    <a:pt x="134193" y="260928"/>
                  </a:moveTo>
                  <a:cubicBezTo>
                    <a:pt x="131547" y="260928"/>
                    <a:pt x="129401" y="258765"/>
                    <a:pt x="129401" y="256096"/>
                  </a:cubicBezTo>
                  <a:cubicBezTo>
                    <a:pt x="129401" y="253428"/>
                    <a:pt x="131547" y="251265"/>
                    <a:pt x="134193" y="251265"/>
                  </a:cubicBezTo>
                  <a:cubicBezTo>
                    <a:pt x="136840" y="251265"/>
                    <a:pt x="138986" y="253428"/>
                    <a:pt x="138986" y="256096"/>
                  </a:cubicBezTo>
                  <a:cubicBezTo>
                    <a:pt x="138986" y="258765"/>
                    <a:pt x="136840" y="260928"/>
                    <a:pt x="134193" y="260928"/>
                  </a:cubicBezTo>
                  <a:close/>
                  <a:moveTo>
                    <a:pt x="185313" y="260928"/>
                  </a:moveTo>
                  <a:cubicBezTo>
                    <a:pt x="182666" y="260928"/>
                    <a:pt x="180521" y="258765"/>
                    <a:pt x="180521" y="256096"/>
                  </a:cubicBezTo>
                  <a:cubicBezTo>
                    <a:pt x="180521" y="253428"/>
                    <a:pt x="182666" y="251265"/>
                    <a:pt x="185313" y="251265"/>
                  </a:cubicBezTo>
                  <a:cubicBezTo>
                    <a:pt x="187960" y="251265"/>
                    <a:pt x="190106" y="253428"/>
                    <a:pt x="190106" y="256096"/>
                  </a:cubicBezTo>
                  <a:cubicBezTo>
                    <a:pt x="190106" y="258765"/>
                    <a:pt x="187960" y="260928"/>
                    <a:pt x="185313" y="260928"/>
                  </a:cubicBezTo>
                  <a:close/>
                  <a:moveTo>
                    <a:pt x="190106" y="206168"/>
                  </a:moveTo>
                  <a:lnTo>
                    <a:pt x="75086" y="206168"/>
                  </a:lnTo>
                  <a:lnTo>
                    <a:pt x="75086" y="90206"/>
                  </a:lnTo>
                  <a:lnTo>
                    <a:pt x="190106" y="90206"/>
                  </a:lnTo>
                  <a:close/>
                  <a:moveTo>
                    <a:pt x="247615" y="241601"/>
                  </a:moveTo>
                  <a:cubicBezTo>
                    <a:pt x="244969" y="241601"/>
                    <a:pt x="242823" y="239438"/>
                    <a:pt x="242823" y="236769"/>
                  </a:cubicBezTo>
                  <a:cubicBezTo>
                    <a:pt x="242823" y="234101"/>
                    <a:pt x="244969" y="231938"/>
                    <a:pt x="247615" y="231938"/>
                  </a:cubicBezTo>
                  <a:cubicBezTo>
                    <a:pt x="250262" y="231938"/>
                    <a:pt x="252408" y="234101"/>
                    <a:pt x="252408" y="236769"/>
                  </a:cubicBezTo>
                  <a:cubicBezTo>
                    <a:pt x="252408" y="239438"/>
                    <a:pt x="250262" y="241601"/>
                    <a:pt x="247615" y="241601"/>
                  </a:cubicBezTo>
                  <a:close/>
                </a:path>
              </a:pathLst>
            </a:custGeom>
            <a:grpFill/>
            <a:ln w="3136" cap="flat">
              <a:noFill/>
              <a:prstDash val="solid"/>
              <a:miter/>
            </a:ln>
          </p:spPr>
          <p:txBody>
            <a:bodyPr rtlCol="0" anchor="ctr"/>
            <a:lstStyle/>
            <a:p>
              <a:endParaRPr lang="en-US" dirty="0"/>
            </a:p>
          </p:txBody>
        </p:sp>
        <p:sp>
          <p:nvSpPr>
            <p:cNvPr id="67" name="Freeform 270">
              <a:extLst>
                <a:ext uri="{FF2B5EF4-FFF2-40B4-BE49-F238E27FC236}">
                  <a16:creationId xmlns:a16="http://schemas.microsoft.com/office/drawing/2014/main" id="{FDBE7D4A-05BC-8FC5-C31F-3AC7267D0EBD}"/>
                </a:ext>
              </a:extLst>
            </p:cNvPr>
            <p:cNvSpPr/>
            <p:nvPr/>
          </p:nvSpPr>
          <p:spPr>
            <a:xfrm>
              <a:off x="2891813" y="3837461"/>
              <a:ext cx="95850" cy="96635"/>
            </a:xfrm>
            <a:custGeom>
              <a:avLst/>
              <a:gdLst>
                <a:gd name="connsiteX0" fmla="*/ 0 w 95849"/>
                <a:gd name="connsiteY0" fmla="*/ 96635 h 96635"/>
                <a:gd name="connsiteX1" fmla="*/ 95850 w 95849"/>
                <a:gd name="connsiteY1" fmla="*/ 96635 h 96635"/>
                <a:gd name="connsiteX2" fmla="*/ 95850 w 95849"/>
                <a:gd name="connsiteY2" fmla="*/ 0 h 96635"/>
                <a:gd name="connsiteX3" fmla="*/ 0 w 95849"/>
                <a:gd name="connsiteY3" fmla="*/ 0 h 96635"/>
                <a:gd name="connsiteX4" fmla="*/ 9585 w 95849"/>
                <a:gd name="connsiteY4" fmla="*/ 9664 h 96635"/>
                <a:gd name="connsiteX5" fmla="*/ 86265 w 95849"/>
                <a:gd name="connsiteY5" fmla="*/ 9664 h 96635"/>
                <a:gd name="connsiteX6" fmla="*/ 86265 w 95849"/>
                <a:gd name="connsiteY6" fmla="*/ 86972 h 96635"/>
                <a:gd name="connsiteX7" fmla="*/ 9585 w 95849"/>
                <a:gd name="connsiteY7" fmla="*/ 86972 h 9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49" h="96635">
                  <a:moveTo>
                    <a:pt x="0" y="96635"/>
                  </a:moveTo>
                  <a:lnTo>
                    <a:pt x="95850" y="96635"/>
                  </a:lnTo>
                  <a:lnTo>
                    <a:pt x="95850" y="0"/>
                  </a:lnTo>
                  <a:lnTo>
                    <a:pt x="0" y="0"/>
                  </a:lnTo>
                  <a:close/>
                  <a:moveTo>
                    <a:pt x="9585" y="9664"/>
                  </a:moveTo>
                  <a:lnTo>
                    <a:pt x="86265" y="9664"/>
                  </a:lnTo>
                  <a:lnTo>
                    <a:pt x="86265" y="86972"/>
                  </a:lnTo>
                  <a:lnTo>
                    <a:pt x="9585" y="86972"/>
                  </a:lnTo>
                  <a:close/>
                </a:path>
              </a:pathLst>
            </a:custGeom>
            <a:grpFill/>
            <a:ln w="3136" cap="flat">
              <a:noFill/>
              <a:prstDash val="solid"/>
              <a:miter/>
            </a:ln>
          </p:spPr>
          <p:txBody>
            <a:bodyPr rtlCol="0" anchor="ctr"/>
            <a:lstStyle/>
            <a:p>
              <a:endParaRPr lang="en-US" dirty="0"/>
            </a:p>
          </p:txBody>
        </p:sp>
      </p:grpSp>
      <p:grpSp>
        <p:nvGrpSpPr>
          <p:cNvPr id="68" name="Group 67">
            <a:extLst>
              <a:ext uri="{FF2B5EF4-FFF2-40B4-BE49-F238E27FC236}">
                <a16:creationId xmlns:a16="http://schemas.microsoft.com/office/drawing/2014/main" id="{10719015-2DD0-D6EC-6A43-6447F27DE62E}"/>
              </a:ext>
            </a:extLst>
          </p:cNvPr>
          <p:cNvGrpSpPr/>
          <p:nvPr/>
        </p:nvGrpSpPr>
        <p:grpSpPr>
          <a:xfrm>
            <a:off x="6623540" y="4402251"/>
            <a:ext cx="5568460" cy="1228210"/>
            <a:chOff x="6623540" y="860313"/>
            <a:chExt cx="5568460" cy="1228210"/>
          </a:xfrm>
        </p:grpSpPr>
        <p:cxnSp>
          <p:nvCxnSpPr>
            <p:cNvPr id="69" name="Straight Connector 68">
              <a:extLst>
                <a:ext uri="{FF2B5EF4-FFF2-40B4-BE49-F238E27FC236}">
                  <a16:creationId xmlns:a16="http://schemas.microsoft.com/office/drawing/2014/main" id="{F916E0F6-29C6-B15B-9092-44002A9D3E4F}"/>
                </a:ext>
              </a:extLst>
            </p:cNvPr>
            <p:cNvCxnSpPr>
              <a:cxnSpLocks/>
            </p:cNvCxnSpPr>
            <p:nvPr/>
          </p:nvCxnSpPr>
          <p:spPr>
            <a:xfrm flipH="1">
              <a:off x="7494545" y="2088523"/>
              <a:ext cx="4697455"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B415CA47-23FB-615B-5C5B-C22CEEB51241}"/>
                </a:ext>
              </a:extLst>
            </p:cNvPr>
            <p:cNvSpPr txBox="1"/>
            <p:nvPr/>
          </p:nvSpPr>
          <p:spPr>
            <a:xfrm>
              <a:off x="7638705" y="860313"/>
              <a:ext cx="4123367" cy="954107"/>
            </a:xfrm>
            <a:prstGeom prst="rect">
              <a:avLst/>
            </a:prstGeom>
          </p:spPr>
          <p:txBody>
            <a:bodyPr wrap="square" rtlCol="0">
              <a:spAutoFit/>
            </a:bodyPr>
            <a:lstStyle/>
            <a:p>
              <a:pPr lvl="0"/>
              <a:r>
                <a:rPr lang="en-US" sz="4200" b="1" dirty="0">
                  <a:solidFill>
                    <a:srgbClr val="5F6062"/>
                  </a:solidFill>
                  <a:latin typeface="Arial" panose="020B0604020202020204" pitchFamily="34" charset="0"/>
                  <a:cs typeface="Arial" panose="020B0604020202020204" pitchFamily="34" charset="0"/>
                </a:rPr>
                <a:t>06</a:t>
              </a:r>
            </a:p>
            <a:p>
              <a:pPr lvl="0"/>
              <a:r>
                <a:rPr lang="en-US" sz="1400" dirty="0">
                  <a:solidFill>
                    <a:srgbClr val="5F6062"/>
                  </a:solidFill>
                  <a:latin typeface="Arial" panose="020B0604020202020204" pitchFamily="34" charset="0"/>
                  <a:cs typeface="Arial" panose="020B0604020202020204" pitchFamily="34" charset="0"/>
                </a:rPr>
                <a:t>WRAP UP</a:t>
              </a:r>
            </a:p>
          </p:txBody>
        </p:sp>
        <p:sp>
          <p:nvSpPr>
            <p:cNvPr id="71" name="Oval 70">
              <a:extLst>
                <a:ext uri="{FF2B5EF4-FFF2-40B4-BE49-F238E27FC236}">
                  <a16:creationId xmlns:a16="http://schemas.microsoft.com/office/drawing/2014/main" id="{DAED117A-60C7-C98F-A673-65D349078757}"/>
                </a:ext>
              </a:extLst>
            </p:cNvPr>
            <p:cNvSpPr/>
            <p:nvPr/>
          </p:nvSpPr>
          <p:spPr>
            <a:xfrm>
              <a:off x="6623540" y="1172730"/>
              <a:ext cx="914398" cy="914398"/>
            </a:xfrm>
            <a:prstGeom prst="ellipse">
              <a:avLst/>
            </a:prstGeom>
            <a:solidFill>
              <a:srgbClr val="E6E6E6"/>
            </a:solidFill>
            <a:ln>
              <a:solidFill>
                <a:srgbClr val="26BC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2" name="Graphic 236">
            <a:extLst>
              <a:ext uri="{FF2B5EF4-FFF2-40B4-BE49-F238E27FC236}">
                <a16:creationId xmlns:a16="http://schemas.microsoft.com/office/drawing/2014/main" id="{F81F989E-D63C-166D-55A5-4F4A21ACF1CE}"/>
              </a:ext>
            </a:extLst>
          </p:cNvPr>
          <p:cNvSpPr>
            <a:spLocks noChangeAspect="1"/>
          </p:cNvSpPr>
          <p:nvPr/>
        </p:nvSpPr>
        <p:spPr>
          <a:xfrm>
            <a:off x="6808978" y="4915112"/>
            <a:ext cx="543522" cy="543629"/>
          </a:xfrm>
          <a:custGeom>
            <a:avLst/>
            <a:gdLst>
              <a:gd name="connsiteX0" fmla="*/ 255004 w 298776"/>
              <a:gd name="connsiteY0" fmla="*/ 255097 h 298835"/>
              <a:gd name="connsiteX1" fmla="*/ 255004 w 298776"/>
              <a:gd name="connsiteY1" fmla="*/ 43773 h 298835"/>
              <a:gd name="connsiteX2" fmla="*/ 43773 w 298776"/>
              <a:gd name="connsiteY2" fmla="*/ 43773 h 298835"/>
              <a:gd name="connsiteX3" fmla="*/ 43773 w 298776"/>
              <a:gd name="connsiteY3" fmla="*/ 255097 h 298835"/>
              <a:gd name="connsiteX4" fmla="*/ 255004 w 298776"/>
              <a:gd name="connsiteY4" fmla="*/ 255097 h 298835"/>
              <a:gd name="connsiteX5" fmla="*/ 77391 w 298776"/>
              <a:gd name="connsiteY5" fmla="*/ 152564 h 298835"/>
              <a:gd name="connsiteX6" fmla="*/ 90651 w 298776"/>
              <a:gd name="connsiteY6" fmla="*/ 152564 h 298835"/>
              <a:gd name="connsiteX7" fmla="*/ 121094 w 298776"/>
              <a:gd name="connsiteY7" fmla="*/ 182913 h 298835"/>
              <a:gd name="connsiteX8" fmla="*/ 208126 w 298776"/>
              <a:gd name="connsiteY8" fmla="*/ 96067 h 298835"/>
              <a:gd name="connsiteX9" fmla="*/ 221386 w 298776"/>
              <a:gd name="connsiteY9" fmla="*/ 96161 h 298835"/>
              <a:gd name="connsiteX10" fmla="*/ 221386 w 298776"/>
              <a:gd name="connsiteY10" fmla="*/ 109328 h 298835"/>
              <a:gd name="connsiteX11" fmla="*/ 127630 w 298776"/>
              <a:gd name="connsiteY11" fmla="*/ 202710 h 298835"/>
              <a:gd name="connsiteX12" fmla="*/ 121094 w 298776"/>
              <a:gd name="connsiteY12" fmla="*/ 205418 h 298835"/>
              <a:gd name="connsiteX13" fmla="*/ 114463 w 298776"/>
              <a:gd name="connsiteY13" fmla="*/ 202710 h 298835"/>
              <a:gd name="connsiteX14" fmla="*/ 77391 w 298776"/>
              <a:gd name="connsiteY14" fmla="*/ 165824 h 298835"/>
              <a:gd name="connsiteX15" fmla="*/ 77391 w 298776"/>
              <a:gd name="connsiteY15" fmla="*/ 152564 h 29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76" h="298835">
                <a:moveTo>
                  <a:pt x="255004" y="255097"/>
                </a:moveTo>
                <a:cubicBezTo>
                  <a:pt x="313368" y="196733"/>
                  <a:pt x="313368" y="102137"/>
                  <a:pt x="255004" y="43773"/>
                </a:cubicBezTo>
                <a:cubicBezTo>
                  <a:pt x="196640" y="-14591"/>
                  <a:pt x="102137" y="-14591"/>
                  <a:pt x="43773" y="43773"/>
                </a:cubicBezTo>
                <a:cubicBezTo>
                  <a:pt x="-14591" y="102231"/>
                  <a:pt x="-14591" y="196733"/>
                  <a:pt x="43773" y="255097"/>
                </a:cubicBezTo>
                <a:cubicBezTo>
                  <a:pt x="102044" y="313368"/>
                  <a:pt x="196640" y="313461"/>
                  <a:pt x="255004" y="255097"/>
                </a:cubicBezTo>
                <a:close/>
                <a:moveTo>
                  <a:pt x="77391" y="152564"/>
                </a:moveTo>
                <a:cubicBezTo>
                  <a:pt x="81032" y="148922"/>
                  <a:pt x="87009" y="148922"/>
                  <a:pt x="90651" y="152564"/>
                </a:cubicBezTo>
                <a:lnTo>
                  <a:pt x="121094" y="182913"/>
                </a:lnTo>
                <a:lnTo>
                  <a:pt x="208126" y="96067"/>
                </a:lnTo>
                <a:cubicBezTo>
                  <a:pt x="211861" y="92519"/>
                  <a:pt x="217744" y="92519"/>
                  <a:pt x="221386" y="96161"/>
                </a:cubicBezTo>
                <a:cubicBezTo>
                  <a:pt x="225028" y="99803"/>
                  <a:pt x="225028" y="105686"/>
                  <a:pt x="221386" y="109328"/>
                </a:cubicBezTo>
                <a:lnTo>
                  <a:pt x="127630" y="202710"/>
                </a:lnTo>
                <a:cubicBezTo>
                  <a:pt x="125856" y="204578"/>
                  <a:pt x="123428" y="205418"/>
                  <a:pt x="121094" y="205418"/>
                </a:cubicBezTo>
                <a:cubicBezTo>
                  <a:pt x="118666" y="205418"/>
                  <a:pt x="116331" y="204578"/>
                  <a:pt x="114463" y="202710"/>
                </a:cubicBezTo>
                <a:lnTo>
                  <a:pt x="77391" y="165824"/>
                </a:lnTo>
                <a:cubicBezTo>
                  <a:pt x="73749" y="162182"/>
                  <a:pt x="73749" y="156206"/>
                  <a:pt x="77391" y="152564"/>
                </a:cubicBezTo>
                <a:close/>
              </a:path>
            </a:pathLst>
          </a:custGeom>
          <a:solidFill>
            <a:schemeClr val="tx1"/>
          </a:solidFill>
          <a:ln w="9245" cap="flat">
            <a:noFill/>
            <a:prstDash val="solid"/>
            <a:miter/>
          </a:ln>
        </p:spPr>
        <p:txBody>
          <a:bodyPr rtlCol="0" anchor="ctr"/>
          <a:lstStyle/>
          <a:p>
            <a:endParaRPr lang="en-US" dirty="0"/>
          </a:p>
        </p:txBody>
      </p:sp>
    </p:spTree>
    <p:extLst>
      <p:ext uri="{BB962C8B-B14F-4D97-AF65-F5344CB8AC3E}">
        <p14:creationId xmlns:p14="http://schemas.microsoft.com/office/powerpoint/2010/main" val="335733340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73F6EBF-16FE-BB86-41AE-F16D12725DC9}"/>
              </a:ext>
            </a:extLst>
          </p:cNvPr>
          <p:cNvPicPr>
            <a:picLocks noChangeAspect="1"/>
          </p:cNvPicPr>
          <p:nvPr/>
        </p:nvPicPr>
        <p:blipFill rotWithShape="1">
          <a:blip r:embed="rId3">
            <a:extLst>
              <a:ext uri="{28A0092B-C50C-407E-A947-70E740481C1C}">
                <a14:useLocalDpi xmlns:a14="http://schemas.microsoft.com/office/drawing/2010/main" val="0"/>
              </a:ext>
            </a:extLst>
          </a:blip>
          <a:srcRect l="-13" t="23417" r="13" b="28934"/>
          <a:stretch/>
        </p:blipFill>
        <p:spPr>
          <a:xfrm>
            <a:off x="-1588" y="-34901"/>
            <a:ext cx="12192000" cy="3295211"/>
          </a:xfrm>
          <a:prstGeom prst="rect">
            <a:avLst/>
          </a:prstGeom>
          <a:solidFill>
            <a:schemeClr val="accent1"/>
          </a:solidFill>
        </p:spPr>
      </p:pic>
      <p:sp>
        <p:nvSpPr>
          <p:cNvPr id="10" name="Rectangle 9">
            <a:extLst>
              <a:ext uri="{FF2B5EF4-FFF2-40B4-BE49-F238E27FC236}">
                <a16:creationId xmlns:a16="http://schemas.microsoft.com/office/drawing/2014/main" id="{B7DF043B-7FAC-FDE2-BB14-4C37F6841141}"/>
              </a:ext>
            </a:extLst>
          </p:cNvPr>
          <p:cNvSpPr>
            <a:spLocks noGrp="1" noRot="1" noMove="1" noResize="1" noEditPoints="1" noAdjustHandles="1" noChangeArrowheads="1" noChangeShapeType="1"/>
          </p:cNvSpPr>
          <p:nvPr/>
        </p:nvSpPr>
        <p:spPr>
          <a:xfrm>
            <a:off x="-1589" y="-34901"/>
            <a:ext cx="12192000" cy="3295211"/>
          </a:xfrm>
          <a:prstGeom prst="rect">
            <a:avLst/>
          </a:prstGeom>
          <a:solidFill>
            <a:srgbClr val="393A3B">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8" name="Round Diagonal Corner Rectangle 17">
            <a:extLst>
              <a:ext uri="{FF2B5EF4-FFF2-40B4-BE49-F238E27FC236}">
                <a16:creationId xmlns:a16="http://schemas.microsoft.com/office/drawing/2014/main" id="{91304CDC-9839-D2F0-9959-D1565CB22DE4}"/>
              </a:ext>
            </a:extLst>
          </p:cNvPr>
          <p:cNvSpPr>
            <a:spLocks noGrp="1" noRot="1" noMove="1" noResize="1" noEditPoints="1" noAdjustHandles="1" noChangeArrowheads="1" noChangeShapeType="1"/>
          </p:cNvSpPr>
          <p:nvPr/>
        </p:nvSpPr>
        <p:spPr>
          <a:xfrm>
            <a:off x="445214" y="2887039"/>
            <a:ext cx="11301573" cy="2979503"/>
          </a:xfrm>
          <a:prstGeom prst="round2DiagRect">
            <a:avLst/>
          </a:prstGeom>
          <a:gradFill>
            <a:gsLst>
              <a:gs pos="95000">
                <a:schemeClr val="tx1">
                  <a:lumMod val="75000"/>
                </a:schemeClr>
              </a:gs>
              <a:gs pos="0">
                <a:schemeClr val="bg1">
                  <a:lumMod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8029DD6A-EA9B-6EAA-6B0E-F495561B0D23}"/>
              </a:ext>
            </a:extLst>
          </p:cNvPr>
          <p:cNvSpPr>
            <a:spLocks noGrp="1"/>
          </p:cNvSpPr>
          <p:nvPr>
            <p:ph type="sldNum" sz="quarter" idx="4"/>
          </p:nvPr>
        </p:nvSpPr>
        <p:spPr/>
        <p:txBody>
          <a:bodyPr/>
          <a:lstStyle/>
          <a:p>
            <a:fld id="{9AA6D16A-0A68-8445-85DB-A0BE8CCB51C7}" type="slidenum">
              <a:rPr lang="en-US" smtClean="0"/>
              <a:pPr/>
              <a:t>3</a:t>
            </a:fld>
            <a:endParaRPr lang="en-US" dirty="0"/>
          </a:p>
        </p:txBody>
      </p:sp>
      <p:sp>
        <p:nvSpPr>
          <p:cNvPr id="73" name="Rectangle 72">
            <a:extLst>
              <a:ext uri="{FF2B5EF4-FFF2-40B4-BE49-F238E27FC236}">
                <a16:creationId xmlns:a16="http://schemas.microsoft.com/office/drawing/2014/main" id="{6014E799-02B3-2E0D-0433-41BE7BFE5191}"/>
              </a:ext>
            </a:extLst>
          </p:cNvPr>
          <p:cNvSpPr>
            <a:spLocks noGrp="1" noRot="1" noMove="1" noResize="1" noEditPoints="1" noAdjustHandles="1" noChangeArrowheads="1" noChangeShapeType="1"/>
          </p:cNvSpPr>
          <p:nvPr/>
        </p:nvSpPr>
        <p:spPr>
          <a:xfrm>
            <a:off x="468350" y="971546"/>
            <a:ext cx="568712" cy="36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Title 6">
            <a:extLst>
              <a:ext uri="{FF2B5EF4-FFF2-40B4-BE49-F238E27FC236}">
                <a16:creationId xmlns:a16="http://schemas.microsoft.com/office/drawing/2014/main" id="{8086F857-B2FA-80DA-E526-4B356741FF0C}"/>
              </a:ext>
            </a:extLst>
          </p:cNvPr>
          <p:cNvSpPr>
            <a:spLocks noGrp="1"/>
          </p:cNvSpPr>
          <p:nvPr>
            <p:ph type="title"/>
          </p:nvPr>
        </p:nvSpPr>
        <p:spPr/>
        <p:txBody>
          <a:bodyPr/>
          <a:lstStyle/>
          <a:p>
            <a:r>
              <a:rPr lang="en-US" dirty="0">
                <a:solidFill>
                  <a:schemeClr val="bg1"/>
                </a:solidFill>
              </a:rPr>
              <a:t>Introduction</a:t>
            </a:r>
          </a:p>
        </p:txBody>
      </p:sp>
      <p:sp>
        <p:nvSpPr>
          <p:cNvPr id="77" name="Rounded Rectangle 50">
            <a:extLst>
              <a:ext uri="{FF2B5EF4-FFF2-40B4-BE49-F238E27FC236}">
                <a16:creationId xmlns:a16="http://schemas.microsoft.com/office/drawing/2014/main" id="{15BC1DDB-330C-F2E7-3EA7-BB79ACE230AC}"/>
              </a:ext>
            </a:extLst>
          </p:cNvPr>
          <p:cNvSpPr/>
          <p:nvPr/>
        </p:nvSpPr>
        <p:spPr>
          <a:xfrm>
            <a:off x="2130894" y="3411993"/>
            <a:ext cx="3493008"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algn="ctr">
              <a:spcAft>
                <a:spcPts val="600"/>
              </a:spcAft>
              <a:defRPr/>
            </a:pPr>
            <a:r>
              <a:rPr lang="en-US" sz="2000" b="1" dirty="0">
                <a:solidFill>
                  <a:schemeClr val="tx1"/>
                </a:solidFill>
                <a:latin typeface="Arial" panose="020B0604020202020204" pitchFamily="34" charset="0"/>
                <a:cs typeface="Arial" panose="020B0604020202020204" pitchFamily="34" charset="0"/>
              </a:rPr>
              <a:t>ScottMadden</a:t>
            </a:r>
          </a:p>
          <a:p>
            <a:pPr marL="57150" algn="ctr">
              <a:spcAft>
                <a:spcPts val="600"/>
              </a:spcAft>
              <a:defRPr/>
            </a:pPr>
            <a:r>
              <a:rPr lang="en-US" sz="2000" b="1" dirty="0">
                <a:solidFill>
                  <a:schemeClr val="tx1"/>
                </a:solidFill>
                <a:latin typeface="Arial" panose="020B0604020202020204" pitchFamily="34" charset="0"/>
                <a:cs typeface="Arial" panose="020B0604020202020204" pitchFamily="34" charset="0"/>
              </a:rPr>
              <a:t>Overview</a:t>
            </a:r>
            <a:endParaRPr lang="en-US" sz="2000" dirty="0">
              <a:solidFill>
                <a:schemeClr val="bg1"/>
              </a:solidFill>
            </a:endParaRPr>
          </a:p>
        </p:txBody>
      </p:sp>
      <p:sp>
        <p:nvSpPr>
          <p:cNvPr id="84" name="Rounded Rectangle 58">
            <a:extLst>
              <a:ext uri="{FF2B5EF4-FFF2-40B4-BE49-F238E27FC236}">
                <a16:creationId xmlns:a16="http://schemas.microsoft.com/office/drawing/2014/main" id="{1BC64096-E541-03DA-EC46-B794BC425F27}"/>
              </a:ext>
            </a:extLst>
          </p:cNvPr>
          <p:cNvSpPr/>
          <p:nvPr/>
        </p:nvSpPr>
        <p:spPr>
          <a:xfrm>
            <a:off x="6287477" y="3411993"/>
            <a:ext cx="3493008"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marR="0" lvl="0" algn="ctr" defTabSz="914400" rtl="0" eaLnBrk="1" fontAlgn="auto" latinLnBrk="0" hangingPunct="1">
              <a:lnSpc>
                <a:spcPct val="100000"/>
              </a:lnSpc>
              <a:spcBef>
                <a:spcPts val="0"/>
              </a:spcBef>
              <a:spcAft>
                <a:spcPts val="600"/>
              </a:spcAft>
              <a:buClrTx/>
              <a:buSzTx/>
              <a:tabLst/>
              <a:defRPr/>
            </a:pPr>
            <a:r>
              <a:rPr kumimoji="0" lang="en-US" sz="2000" b="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Key Themes </a:t>
            </a:r>
            <a:br>
              <a:rPr kumimoji="0" lang="en-US" sz="2000" b="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br>
            <a:r>
              <a:rPr kumimoji="0" lang="en-US" sz="2000" b="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for Organizational Excellence</a:t>
            </a:r>
          </a:p>
        </p:txBody>
      </p:sp>
      <p:sp>
        <p:nvSpPr>
          <p:cNvPr id="26" name="Oval 25">
            <a:extLst>
              <a:ext uri="{FF2B5EF4-FFF2-40B4-BE49-F238E27FC236}">
                <a16:creationId xmlns:a16="http://schemas.microsoft.com/office/drawing/2014/main" id="{A9F98B70-0DBE-C338-CC14-970CA9A58DFD}"/>
              </a:ext>
            </a:extLst>
          </p:cNvPr>
          <p:cNvSpPr>
            <a:spLocks noChangeAspect="1"/>
          </p:cNvSpPr>
          <p:nvPr/>
        </p:nvSpPr>
        <p:spPr>
          <a:xfrm>
            <a:off x="3177940" y="2298519"/>
            <a:ext cx="1482975" cy="1482975"/>
          </a:xfrm>
          <a:prstGeom prst="ellipse">
            <a:avLst/>
          </a:prstGeom>
          <a:solidFill>
            <a:schemeClr val="bg1"/>
          </a:solidFill>
          <a:ln w="57150">
            <a:solidFill>
              <a:schemeClr val="bg1">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3" name="Oval 32">
            <a:extLst>
              <a:ext uri="{FF2B5EF4-FFF2-40B4-BE49-F238E27FC236}">
                <a16:creationId xmlns:a16="http://schemas.microsoft.com/office/drawing/2014/main" id="{307756DF-7BCB-E36D-3256-A2D2665F1F21}"/>
              </a:ext>
            </a:extLst>
          </p:cNvPr>
          <p:cNvSpPr>
            <a:spLocks noChangeAspect="1"/>
          </p:cNvSpPr>
          <p:nvPr/>
        </p:nvSpPr>
        <p:spPr>
          <a:xfrm>
            <a:off x="7315307" y="2281261"/>
            <a:ext cx="1482975" cy="1482975"/>
          </a:xfrm>
          <a:prstGeom prst="ellipse">
            <a:avLst/>
          </a:prstGeom>
          <a:solidFill>
            <a:schemeClr val="bg1"/>
          </a:solidFill>
          <a:ln w="57150">
            <a:solidFill>
              <a:schemeClr val="bg1">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5" name="Graphic 317">
            <a:extLst>
              <a:ext uri="{FF2B5EF4-FFF2-40B4-BE49-F238E27FC236}">
                <a16:creationId xmlns:a16="http://schemas.microsoft.com/office/drawing/2014/main" id="{57C797A6-C35B-A139-EA13-CA8898076483}"/>
              </a:ext>
            </a:extLst>
          </p:cNvPr>
          <p:cNvGrpSpPr>
            <a:grpSpLocks noChangeAspect="1"/>
          </p:cNvGrpSpPr>
          <p:nvPr/>
        </p:nvGrpSpPr>
        <p:grpSpPr>
          <a:xfrm>
            <a:off x="7767656" y="2567717"/>
            <a:ext cx="724711" cy="861283"/>
            <a:chOff x="1674191" y="4803213"/>
            <a:chExt cx="237779" cy="282589"/>
          </a:xfrm>
          <a:solidFill>
            <a:schemeClr val="accent1"/>
          </a:solidFill>
        </p:grpSpPr>
        <p:sp>
          <p:nvSpPr>
            <p:cNvPr id="8" name="Freeform 284">
              <a:extLst>
                <a:ext uri="{FF2B5EF4-FFF2-40B4-BE49-F238E27FC236}">
                  <a16:creationId xmlns:a16="http://schemas.microsoft.com/office/drawing/2014/main" id="{62DC151B-14AE-51E5-D4E1-14B6560CDDE1}"/>
                </a:ext>
              </a:extLst>
            </p:cNvPr>
            <p:cNvSpPr/>
            <p:nvPr/>
          </p:nvSpPr>
          <p:spPr>
            <a:xfrm>
              <a:off x="1762292" y="4803213"/>
              <a:ext cx="149678" cy="150590"/>
            </a:xfrm>
            <a:custGeom>
              <a:avLst/>
              <a:gdLst>
                <a:gd name="connsiteX0" fmla="*/ 147917 w 149677"/>
                <a:gd name="connsiteY0" fmla="*/ 30911 h 150590"/>
                <a:gd name="connsiteX1" fmla="*/ 119302 w 149677"/>
                <a:gd name="connsiteY1" fmla="*/ 33568 h 150590"/>
                <a:gd name="connsiteX2" fmla="*/ 121944 w 149677"/>
                <a:gd name="connsiteY2" fmla="*/ 4779 h 150590"/>
                <a:gd name="connsiteX3" fmla="*/ 117903 w 149677"/>
                <a:gd name="connsiteY3" fmla="*/ 14 h 150590"/>
                <a:gd name="connsiteX4" fmla="*/ 114460 w 149677"/>
                <a:gd name="connsiteY4" fmla="*/ 1280 h 150590"/>
                <a:gd name="connsiteX5" fmla="*/ 86725 w 149677"/>
                <a:gd name="connsiteY5" fmla="*/ 28740 h 150590"/>
                <a:gd name="connsiteX6" fmla="*/ 85405 w 149677"/>
                <a:gd name="connsiteY6" fmla="*/ 31398 h 150590"/>
                <a:gd name="connsiteX7" fmla="*/ 82323 w 149677"/>
                <a:gd name="connsiteY7" fmla="*/ 64173 h 150590"/>
                <a:gd name="connsiteX8" fmla="*/ 1761 w 149677"/>
                <a:gd name="connsiteY8" fmla="*/ 145226 h 150590"/>
                <a:gd name="connsiteX9" fmla="*/ 881 w 149677"/>
                <a:gd name="connsiteY9" fmla="*/ 151427 h 150590"/>
                <a:gd name="connsiteX10" fmla="*/ 7044 w 149677"/>
                <a:gd name="connsiteY10" fmla="*/ 152313 h 150590"/>
                <a:gd name="connsiteX11" fmla="*/ 7924 w 149677"/>
                <a:gd name="connsiteY11" fmla="*/ 151427 h 150590"/>
                <a:gd name="connsiteX12" fmla="*/ 88486 w 149677"/>
                <a:gd name="connsiteY12" fmla="*/ 70374 h 150590"/>
                <a:gd name="connsiteX13" fmla="*/ 121063 w 149677"/>
                <a:gd name="connsiteY13" fmla="*/ 67274 h 150590"/>
                <a:gd name="connsiteX14" fmla="*/ 123705 w 149677"/>
                <a:gd name="connsiteY14" fmla="*/ 65945 h 150590"/>
                <a:gd name="connsiteX15" fmla="*/ 150999 w 149677"/>
                <a:gd name="connsiteY15" fmla="*/ 38484 h 150590"/>
                <a:gd name="connsiteX16" fmla="*/ 151024 w 149677"/>
                <a:gd name="connsiteY16" fmla="*/ 32221 h 150590"/>
                <a:gd name="connsiteX17" fmla="*/ 147917 w 149677"/>
                <a:gd name="connsiteY17" fmla="*/ 30911 h 15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9677" h="150590">
                  <a:moveTo>
                    <a:pt x="147917" y="30911"/>
                  </a:moveTo>
                  <a:lnTo>
                    <a:pt x="119302" y="33568"/>
                  </a:lnTo>
                  <a:lnTo>
                    <a:pt x="121944" y="4779"/>
                  </a:lnTo>
                  <a:cubicBezTo>
                    <a:pt x="122136" y="2340"/>
                    <a:pt x="120326" y="207"/>
                    <a:pt x="117903" y="14"/>
                  </a:cubicBezTo>
                  <a:cubicBezTo>
                    <a:pt x="116627" y="-88"/>
                    <a:pt x="115370" y="374"/>
                    <a:pt x="114460" y="1280"/>
                  </a:cubicBezTo>
                  <a:lnTo>
                    <a:pt x="86725" y="28740"/>
                  </a:lnTo>
                  <a:cubicBezTo>
                    <a:pt x="85946" y="29410"/>
                    <a:pt x="85469" y="30369"/>
                    <a:pt x="85405" y="31398"/>
                  </a:cubicBezTo>
                  <a:lnTo>
                    <a:pt x="82323" y="64173"/>
                  </a:lnTo>
                  <a:lnTo>
                    <a:pt x="1761" y="145226"/>
                  </a:lnTo>
                  <a:cubicBezTo>
                    <a:pt x="-184" y="146694"/>
                    <a:pt x="-578" y="149470"/>
                    <a:pt x="881" y="151427"/>
                  </a:cubicBezTo>
                  <a:cubicBezTo>
                    <a:pt x="2340" y="153384"/>
                    <a:pt x="5099" y="153781"/>
                    <a:pt x="7044" y="152313"/>
                  </a:cubicBezTo>
                  <a:cubicBezTo>
                    <a:pt x="7378" y="152061"/>
                    <a:pt x="7674" y="151763"/>
                    <a:pt x="7924" y="151427"/>
                  </a:cubicBezTo>
                  <a:lnTo>
                    <a:pt x="88486" y="70374"/>
                  </a:lnTo>
                  <a:lnTo>
                    <a:pt x="121063" y="67274"/>
                  </a:lnTo>
                  <a:cubicBezTo>
                    <a:pt x="122109" y="67304"/>
                    <a:pt x="123101" y="66805"/>
                    <a:pt x="123705" y="65945"/>
                  </a:cubicBezTo>
                  <a:lnTo>
                    <a:pt x="150999" y="38484"/>
                  </a:lnTo>
                  <a:cubicBezTo>
                    <a:pt x="152725" y="36762"/>
                    <a:pt x="152737" y="33957"/>
                    <a:pt x="151024" y="32221"/>
                  </a:cubicBezTo>
                  <a:cubicBezTo>
                    <a:pt x="150202" y="31387"/>
                    <a:pt x="149085" y="30915"/>
                    <a:pt x="147917" y="30911"/>
                  </a:cubicBezTo>
                  <a:close/>
                </a:path>
              </a:pathLst>
            </a:custGeom>
            <a:grpFill/>
            <a:ln w="4330" cap="flat">
              <a:noFill/>
              <a:prstDash val="solid"/>
              <a:miter/>
            </a:ln>
          </p:spPr>
          <p:txBody>
            <a:bodyPr rtlCol="0" anchor="ctr"/>
            <a:lstStyle/>
            <a:p>
              <a:endParaRPr lang="en-US" dirty="0"/>
            </a:p>
          </p:txBody>
        </p:sp>
        <p:sp>
          <p:nvSpPr>
            <p:cNvPr id="11" name="Freeform 285">
              <a:extLst>
                <a:ext uri="{FF2B5EF4-FFF2-40B4-BE49-F238E27FC236}">
                  <a16:creationId xmlns:a16="http://schemas.microsoft.com/office/drawing/2014/main" id="{C93204AF-3871-7D59-812A-DEAC498D7175}"/>
                </a:ext>
              </a:extLst>
            </p:cNvPr>
            <p:cNvSpPr/>
            <p:nvPr/>
          </p:nvSpPr>
          <p:spPr>
            <a:xfrm>
              <a:off x="1709905" y="4895725"/>
              <a:ext cx="110057" cy="110728"/>
            </a:xfrm>
            <a:custGeom>
              <a:avLst/>
              <a:gdLst>
                <a:gd name="connsiteX0" fmla="*/ 55469 w 110057"/>
                <a:gd name="connsiteY0" fmla="*/ 8 h 110728"/>
                <a:gd name="connsiteX1" fmla="*/ 0 w 110057"/>
                <a:gd name="connsiteY1" fmla="*/ 55815 h 110728"/>
                <a:gd name="connsiteX2" fmla="*/ 55469 w 110057"/>
                <a:gd name="connsiteY2" fmla="*/ 111622 h 110728"/>
                <a:gd name="connsiteX3" fmla="*/ 110938 w 110057"/>
                <a:gd name="connsiteY3" fmla="*/ 55815 h 110728"/>
                <a:gd name="connsiteX4" fmla="*/ 103454 w 110057"/>
                <a:gd name="connsiteY4" fmla="*/ 27912 h 110728"/>
                <a:gd name="connsiteX5" fmla="*/ 85404 w 110057"/>
                <a:gd name="connsiteY5" fmla="*/ 46071 h 110728"/>
                <a:gd name="connsiteX6" fmla="*/ 86725 w 110057"/>
                <a:gd name="connsiteY6" fmla="*/ 55815 h 110728"/>
                <a:gd name="connsiteX7" fmla="*/ 55175 w 110057"/>
                <a:gd name="connsiteY7" fmla="*/ 87852 h 110728"/>
                <a:gd name="connsiteX8" fmla="*/ 23333 w 110057"/>
                <a:gd name="connsiteY8" fmla="*/ 56110 h 110728"/>
                <a:gd name="connsiteX9" fmla="*/ 54882 w 110057"/>
                <a:gd name="connsiteY9" fmla="*/ 24073 h 110728"/>
                <a:gd name="connsiteX10" fmla="*/ 67355 w 110057"/>
                <a:gd name="connsiteY10" fmla="*/ 26583 h 110728"/>
                <a:gd name="connsiteX11" fmla="*/ 84964 w 110057"/>
                <a:gd name="connsiteY11" fmla="*/ 8867 h 110728"/>
                <a:gd name="connsiteX12" fmla="*/ 55469 w 110057"/>
                <a:gd name="connsiteY12" fmla="*/ 8 h 11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0057" h="110728">
                  <a:moveTo>
                    <a:pt x="55469" y="8"/>
                  </a:moveTo>
                  <a:cubicBezTo>
                    <a:pt x="24834" y="8"/>
                    <a:pt x="0" y="24994"/>
                    <a:pt x="0" y="55815"/>
                  </a:cubicBezTo>
                  <a:cubicBezTo>
                    <a:pt x="0" y="86637"/>
                    <a:pt x="24834" y="111622"/>
                    <a:pt x="55469" y="111622"/>
                  </a:cubicBezTo>
                  <a:cubicBezTo>
                    <a:pt x="86103" y="111622"/>
                    <a:pt x="110938" y="86637"/>
                    <a:pt x="110938" y="55815"/>
                  </a:cubicBezTo>
                  <a:cubicBezTo>
                    <a:pt x="110966" y="46008"/>
                    <a:pt x="108382" y="36373"/>
                    <a:pt x="103454" y="27912"/>
                  </a:cubicBezTo>
                  <a:lnTo>
                    <a:pt x="85404" y="46071"/>
                  </a:lnTo>
                  <a:cubicBezTo>
                    <a:pt x="86304" y="49239"/>
                    <a:pt x="86749" y="52520"/>
                    <a:pt x="86725" y="55815"/>
                  </a:cubicBezTo>
                  <a:cubicBezTo>
                    <a:pt x="86806" y="73427"/>
                    <a:pt x="72681" y="87771"/>
                    <a:pt x="55175" y="87852"/>
                  </a:cubicBezTo>
                  <a:cubicBezTo>
                    <a:pt x="37670" y="87933"/>
                    <a:pt x="23414" y="73722"/>
                    <a:pt x="23333" y="56110"/>
                  </a:cubicBezTo>
                  <a:cubicBezTo>
                    <a:pt x="23252" y="38498"/>
                    <a:pt x="37377" y="24155"/>
                    <a:pt x="54882" y="24073"/>
                  </a:cubicBezTo>
                  <a:cubicBezTo>
                    <a:pt x="59166" y="24053"/>
                    <a:pt x="63409" y="24907"/>
                    <a:pt x="67355" y="26583"/>
                  </a:cubicBezTo>
                  <a:lnTo>
                    <a:pt x="84964" y="8867"/>
                  </a:lnTo>
                  <a:cubicBezTo>
                    <a:pt x="76281" y="2913"/>
                    <a:pt x="65975" y="-182"/>
                    <a:pt x="55469" y="8"/>
                  </a:cubicBezTo>
                  <a:close/>
                </a:path>
              </a:pathLst>
            </a:custGeom>
            <a:grpFill/>
            <a:ln w="4330" cap="flat">
              <a:noFill/>
              <a:prstDash val="solid"/>
              <a:miter/>
            </a:ln>
          </p:spPr>
          <p:txBody>
            <a:bodyPr rtlCol="0" anchor="ctr"/>
            <a:lstStyle/>
            <a:p>
              <a:endParaRPr lang="en-US" dirty="0"/>
            </a:p>
          </p:txBody>
        </p:sp>
        <p:sp>
          <p:nvSpPr>
            <p:cNvPr id="12" name="Freeform 287">
              <a:extLst>
                <a:ext uri="{FF2B5EF4-FFF2-40B4-BE49-F238E27FC236}">
                  <a16:creationId xmlns:a16="http://schemas.microsoft.com/office/drawing/2014/main" id="{7AA7F1E8-C858-2B34-F54F-D16A5026A2AF}"/>
                </a:ext>
              </a:extLst>
            </p:cNvPr>
            <p:cNvSpPr/>
            <p:nvPr/>
          </p:nvSpPr>
          <p:spPr>
            <a:xfrm>
              <a:off x="1742631" y="4928769"/>
              <a:ext cx="44023" cy="44291"/>
            </a:xfrm>
            <a:custGeom>
              <a:avLst/>
              <a:gdLst>
                <a:gd name="connsiteX0" fmla="*/ 28026 w 44022"/>
                <a:gd name="connsiteY0" fmla="*/ 625 h 44291"/>
                <a:gd name="connsiteX1" fmla="*/ 621 w 44022"/>
                <a:gd name="connsiteY1" fmla="*/ 17611 h 44291"/>
                <a:gd name="connsiteX2" fmla="*/ 17504 w 44022"/>
                <a:gd name="connsiteY2" fmla="*/ 45182 h 44291"/>
                <a:gd name="connsiteX3" fmla="*/ 22743 w 44022"/>
                <a:gd name="connsiteY3" fmla="*/ 45802 h 44291"/>
                <a:gd name="connsiteX4" fmla="*/ 45711 w 44022"/>
                <a:gd name="connsiteY4" fmla="*/ 22142 h 44291"/>
                <a:gd name="connsiteX5" fmla="*/ 45635 w 44022"/>
                <a:gd name="connsiteY5" fmla="*/ 20512 h 44291"/>
                <a:gd name="connsiteX6" fmla="*/ 34189 w 44022"/>
                <a:gd name="connsiteY6" fmla="*/ 32028 h 44291"/>
                <a:gd name="connsiteX7" fmla="*/ 15699 w 44022"/>
                <a:gd name="connsiteY7" fmla="*/ 32028 h 44291"/>
                <a:gd name="connsiteX8" fmla="*/ 15259 w 44022"/>
                <a:gd name="connsiteY8" fmla="*/ 13868 h 44291"/>
                <a:gd name="connsiteX9" fmla="*/ 15699 w 44022"/>
                <a:gd name="connsiteY9" fmla="*/ 13425 h 4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22" h="44291">
                  <a:moveTo>
                    <a:pt x="28026" y="625"/>
                  </a:moveTo>
                  <a:cubicBezTo>
                    <a:pt x="15796" y="-2298"/>
                    <a:pt x="3527" y="5307"/>
                    <a:pt x="621" y="17611"/>
                  </a:cubicBezTo>
                  <a:cubicBezTo>
                    <a:pt x="-2284" y="29915"/>
                    <a:pt x="5275" y="42259"/>
                    <a:pt x="17504" y="45182"/>
                  </a:cubicBezTo>
                  <a:cubicBezTo>
                    <a:pt x="19221" y="45593"/>
                    <a:pt x="20979" y="45801"/>
                    <a:pt x="22743" y="45802"/>
                  </a:cubicBezTo>
                  <a:cubicBezTo>
                    <a:pt x="35579" y="45650"/>
                    <a:pt x="45862" y="35056"/>
                    <a:pt x="45711" y="22142"/>
                  </a:cubicBezTo>
                  <a:cubicBezTo>
                    <a:pt x="45704" y="21598"/>
                    <a:pt x="45679" y="21054"/>
                    <a:pt x="45635" y="20512"/>
                  </a:cubicBezTo>
                  <a:lnTo>
                    <a:pt x="34189" y="32028"/>
                  </a:lnTo>
                  <a:cubicBezTo>
                    <a:pt x="29053" y="37092"/>
                    <a:pt x="20835" y="37092"/>
                    <a:pt x="15699" y="32028"/>
                  </a:cubicBezTo>
                  <a:cubicBezTo>
                    <a:pt x="10593" y="27135"/>
                    <a:pt x="10396" y="19005"/>
                    <a:pt x="15259" y="13868"/>
                  </a:cubicBezTo>
                  <a:cubicBezTo>
                    <a:pt x="15402" y="13717"/>
                    <a:pt x="15549" y="13569"/>
                    <a:pt x="15699" y="13425"/>
                  </a:cubicBezTo>
                  <a:close/>
                </a:path>
              </a:pathLst>
            </a:custGeom>
            <a:grpFill/>
            <a:ln w="4330" cap="flat">
              <a:noFill/>
              <a:prstDash val="solid"/>
              <a:miter/>
            </a:ln>
          </p:spPr>
          <p:txBody>
            <a:bodyPr rtlCol="0" anchor="ctr"/>
            <a:lstStyle/>
            <a:p>
              <a:endParaRPr lang="en-US" dirty="0"/>
            </a:p>
          </p:txBody>
        </p:sp>
        <p:sp>
          <p:nvSpPr>
            <p:cNvPr id="13" name="Freeform 288">
              <a:extLst>
                <a:ext uri="{FF2B5EF4-FFF2-40B4-BE49-F238E27FC236}">
                  <a16:creationId xmlns:a16="http://schemas.microsoft.com/office/drawing/2014/main" id="{42A6F63F-B4D2-1B42-9F90-39046F57D822}"/>
                </a:ext>
              </a:extLst>
            </p:cNvPr>
            <p:cNvSpPr/>
            <p:nvPr/>
          </p:nvSpPr>
          <p:spPr>
            <a:xfrm>
              <a:off x="1674191" y="4859917"/>
              <a:ext cx="180494" cy="225885"/>
            </a:xfrm>
            <a:custGeom>
              <a:avLst/>
              <a:gdLst>
                <a:gd name="connsiteX0" fmla="*/ 135646 w 180493"/>
                <a:gd name="connsiteY0" fmla="*/ 172233 h 225885"/>
                <a:gd name="connsiteX1" fmla="*/ 183190 w 180493"/>
                <a:gd name="connsiteY1" fmla="*/ 91623 h 225885"/>
                <a:gd name="connsiteX2" fmla="*/ 165581 w 180493"/>
                <a:gd name="connsiteY2" fmla="*/ 37587 h 225885"/>
                <a:gd name="connsiteX3" fmla="*/ 145771 w 180493"/>
                <a:gd name="connsiteY3" fmla="*/ 57518 h 225885"/>
                <a:gd name="connsiteX4" fmla="*/ 155456 w 180493"/>
                <a:gd name="connsiteY4" fmla="*/ 91623 h 225885"/>
                <a:gd name="connsiteX5" fmla="*/ 91183 w 180493"/>
                <a:gd name="connsiteY5" fmla="*/ 156288 h 225885"/>
                <a:gd name="connsiteX6" fmla="*/ 26909 w 180493"/>
                <a:gd name="connsiteY6" fmla="*/ 91623 h 225885"/>
                <a:gd name="connsiteX7" fmla="*/ 91183 w 180493"/>
                <a:gd name="connsiteY7" fmla="*/ 26957 h 225885"/>
                <a:gd name="connsiteX8" fmla="*/ 127281 w 180493"/>
                <a:gd name="connsiteY8" fmla="*/ 38473 h 225885"/>
                <a:gd name="connsiteX9" fmla="*/ 146651 w 180493"/>
                <a:gd name="connsiteY9" fmla="*/ 18985 h 225885"/>
                <a:gd name="connsiteX10" fmla="*/ 18870 w 180493"/>
                <a:gd name="connsiteY10" fmla="*/ 35830 h 225885"/>
                <a:gd name="connsiteX11" fmla="*/ 35613 w 180493"/>
                <a:gd name="connsiteY11" fmla="*/ 164390 h 225885"/>
                <a:gd name="connsiteX12" fmla="*/ 47600 w 180493"/>
                <a:gd name="connsiteY12" fmla="*/ 172233 h 225885"/>
                <a:gd name="connsiteX13" fmla="*/ 22067 w 180493"/>
                <a:gd name="connsiteY13" fmla="*/ 220067 h 225885"/>
                <a:gd name="connsiteX14" fmla="*/ 23828 w 180493"/>
                <a:gd name="connsiteY14" fmla="*/ 226268 h 225885"/>
                <a:gd name="connsiteX15" fmla="*/ 29991 w 180493"/>
                <a:gd name="connsiteY15" fmla="*/ 224496 h 225885"/>
                <a:gd name="connsiteX16" fmla="*/ 55084 w 180493"/>
                <a:gd name="connsiteY16" fmla="*/ 176219 h 225885"/>
                <a:gd name="connsiteX17" fmla="*/ 127281 w 180493"/>
                <a:gd name="connsiteY17" fmla="*/ 176219 h 225885"/>
                <a:gd name="connsiteX18" fmla="*/ 152815 w 180493"/>
                <a:gd name="connsiteY18" fmla="*/ 224496 h 225885"/>
                <a:gd name="connsiteX19" fmla="*/ 158978 w 180493"/>
                <a:gd name="connsiteY19" fmla="*/ 226268 h 225885"/>
                <a:gd name="connsiteX20" fmla="*/ 160739 w 180493"/>
                <a:gd name="connsiteY20" fmla="*/ 220067 h 22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493" h="225885">
                  <a:moveTo>
                    <a:pt x="135646" y="172233"/>
                  </a:moveTo>
                  <a:cubicBezTo>
                    <a:pt x="164891" y="156067"/>
                    <a:pt x="183100" y="125195"/>
                    <a:pt x="183190" y="91623"/>
                  </a:cubicBezTo>
                  <a:cubicBezTo>
                    <a:pt x="183226" y="72178"/>
                    <a:pt x="177053" y="53236"/>
                    <a:pt x="165581" y="37587"/>
                  </a:cubicBezTo>
                  <a:lnTo>
                    <a:pt x="145771" y="57518"/>
                  </a:lnTo>
                  <a:cubicBezTo>
                    <a:pt x="152133" y="67739"/>
                    <a:pt x="155490" y="79563"/>
                    <a:pt x="155456" y="91623"/>
                  </a:cubicBezTo>
                  <a:cubicBezTo>
                    <a:pt x="155456" y="127336"/>
                    <a:pt x="126680" y="156288"/>
                    <a:pt x="91183" y="156288"/>
                  </a:cubicBezTo>
                  <a:cubicBezTo>
                    <a:pt x="55685" y="156288"/>
                    <a:pt x="26909" y="127336"/>
                    <a:pt x="26909" y="91623"/>
                  </a:cubicBezTo>
                  <a:cubicBezTo>
                    <a:pt x="26909" y="55909"/>
                    <a:pt x="55685" y="26957"/>
                    <a:pt x="91183" y="26957"/>
                  </a:cubicBezTo>
                  <a:cubicBezTo>
                    <a:pt x="104127" y="26831"/>
                    <a:pt x="116774" y="30866"/>
                    <a:pt x="127281" y="38473"/>
                  </a:cubicBezTo>
                  <a:lnTo>
                    <a:pt x="146651" y="18985"/>
                  </a:lnTo>
                  <a:cubicBezTo>
                    <a:pt x="106742" y="-11864"/>
                    <a:pt x="49533" y="-4323"/>
                    <a:pt x="18870" y="35830"/>
                  </a:cubicBezTo>
                  <a:cubicBezTo>
                    <a:pt x="-11793" y="75982"/>
                    <a:pt x="-4297" y="133541"/>
                    <a:pt x="35613" y="164390"/>
                  </a:cubicBezTo>
                  <a:cubicBezTo>
                    <a:pt x="39398" y="167316"/>
                    <a:pt x="43406" y="169938"/>
                    <a:pt x="47600" y="172233"/>
                  </a:cubicBezTo>
                  <a:lnTo>
                    <a:pt x="22067" y="220067"/>
                  </a:lnTo>
                  <a:cubicBezTo>
                    <a:pt x="20851" y="222269"/>
                    <a:pt x="21639" y="225045"/>
                    <a:pt x="23828" y="226268"/>
                  </a:cubicBezTo>
                  <a:cubicBezTo>
                    <a:pt x="26016" y="227491"/>
                    <a:pt x="28775" y="226698"/>
                    <a:pt x="29991" y="224496"/>
                  </a:cubicBezTo>
                  <a:lnTo>
                    <a:pt x="55084" y="176219"/>
                  </a:lnTo>
                  <a:cubicBezTo>
                    <a:pt x="78116" y="186256"/>
                    <a:pt x="104249" y="186256"/>
                    <a:pt x="127281" y="176219"/>
                  </a:cubicBezTo>
                  <a:lnTo>
                    <a:pt x="152815" y="224496"/>
                  </a:lnTo>
                  <a:cubicBezTo>
                    <a:pt x="154030" y="226698"/>
                    <a:pt x="156790" y="227491"/>
                    <a:pt x="158978" y="226268"/>
                  </a:cubicBezTo>
                  <a:cubicBezTo>
                    <a:pt x="161166" y="225045"/>
                    <a:pt x="161954" y="222269"/>
                    <a:pt x="160739" y="220067"/>
                  </a:cubicBezTo>
                  <a:close/>
                </a:path>
              </a:pathLst>
            </a:custGeom>
            <a:grpFill/>
            <a:ln w="4330" cap="flat">
              <a:noFill/>
              <a:prstDash val="solid"/>
              <a:miter/>
            </a:ln>
          </p:spPr>
          <p:txBody>
            <a:bodyPr rtlCol="0" anchor="ctr"/>
            <a:lstStyle/>
            <a:p>
              <a:endParaRPr lang="en-US" dirty="0"/>
            </a:p>
          </p:txBody>
        </p:sp>
      </p:grpSp>
      <p:pic>
        <p:nvPicPr>
          <p:cNvPr id="6" name="Picture 5" descr="A blue and grey squares&#10;&#10;Description automatically generated">
            <a:extLst>
              <a:ext uri="{FF2B5EF4-FFF2-40B4-BE49-F238E27FC236}">
                <a16:creationId xmlns:a16="http://schemas.microsoft.com/office/drawing/2014/main" id="{30E1B8CA-6D2E-044F-2C09-5BC56B461924}"/>
              </a:ext>
            </a:extLst>
          </p:cNvPr>
          <p:cNvPicPr>
            <a:picLocks noChangeAspect="1"/>
          </p:cNvPicPr>
          <p:nvPr/>
        </p:nvPicPr>
        <p:blipFill>
          <a:blip r:embed="rId4"/>
          <a:stretch>
            <a:fillRect/>
          </a:stretch>
        </p:blipFill>
        <p:spPr>
          <a:xfrm>
            <a:off x="3528531" y="2675063"/>
            <a:ext cx="781792" cy="781792"/>
          </a:xfrm>
          <a:prstGeom prst="rect">
            <a:avLst/>
          </a:prstGeom>
        </p:spPr>
      </p:pic>
    </p:spTree>
    <p:extLst>
      <p:ext uri="{BB962C8B-B14F-4D97-AF65-F5344CB8AC3E}">
        <p14:creationId xmlns:p14="http://schemas.microsoft.com/office/powerpoint/2010/main" val="7705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itting around a table with laptops&#10;&#10;Description automatically generated">
            <a:extLst>
              <a:ext uri="{FF2B5EF4-FFF2-40B4-BE49-F238E27FC236}">
                <a16:creationId xmlns:a16="http://schemas.microsoft.com/office/drawing/2014/main" id="{3C0B839D-8F62-0FBB-ABE3-48B5EAFB590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5354"/>
                    </a14:imgEffect>
                    <a14:imgEffect>
                      <a14:saturation sat="135000"/>
                    </a14:imgEffect>
                  </a14:imgLayer>
                </a14:imgProps>
              </a:ext>
              <a:ext uri="{28A0092B-C50C-407E-A947-70E740481C1C}">
                <a14:useLocalDpi xmlns:a14="http://schemas.microsoft.com/office/drawing/2010/main"/>
              </a:ext>
            </a:extLst>
          </a:blip>
          <a:srcRect/>
          <a:stretch/>
        </p:blipFill>
        <p:spPr>
          <a:xfrm>
            <a:off x="462437" y="1732536"/>
            <a:ext cx="6202630" cy="2725164"/>
          </a:xfrm>
          <a:prstGeom prst="rect">
            <a:avLst/>
          </a:prstGeom>
        </p:spPr>
      </p:pic>
      <p:sp>
        <p:nvSpPr>
          <p:cNvPr id="2" name="Slide Number Placeholder 1"/>
          <p:cNvSpPr>
            <a:spLocks noGrp="1"/>
          </p:cNvSpPr>
          <p:nvPr>
            <p:ph type="sldNum" sz="quarter" idx="4"/>
          </p:nvPr>
        </p:nvSpPr>
        <p:spPr/>
        <p:txBody>
          <a:bodyPr/>
          <a:lstStyle/>
          <a:p>
            <a:fld id="{9AA6D16A-0A68-8445-85DB-A0BE8CCB51C7}" type="slidenum">
              <a:rPr lang="en-US" smtClean="0"/>
              <a:pPr/>
              <a:t>4</a:t>
            </a:fld>
            <a:endParaRPr lang="en-US"/>
          </a:p>
        </p:txBody>
      </p:sp>
      <p:sp>
        <p:nvSpPr>
          <p:cNvPr id="3" name="Title 2"/>
          <p:cNvSpPr>
            <a:spLocks noGrp="1"/>
          </p:cNvSpPr>
          <p:nvPr>
            <p:ph type="title"/>
          </p:nvPr>
        </p:nvSpPr>
        <p:spPr/>
        <p:txBody>
          <a:bodyPr/>
          <a:lstStyle/>
          <a:p>
            <a:r>
              <a:rPr lang="en-US"/>
              <a:t>Who We Are</a:t>
            </a:r>
          </a:p>
        </p:txBody>
      </p:sp>
      <p:sp>
        <p:nvSpPr>
          <p:cNvPr id="6" name="Text Placeholder 5">
            <a:extLst>
              <a:ext uri="{FF2B5EF4-FFF2-40B4-BE49-F238E27FC236}">
                <a16:creationId xmlns:a16="http://schemas.microsoft.com/office/drawing/2014/main" id="{82259711-22B0-CD13-0782-FE15FCFF59D2}"/>
              </a:ext>
            </a:extLst>
          </p:cNvPr>
          <p:cNvSpPr>
            <a:spLocks noGrp="1"/>
          </p:cNvSpPr>
          <p:nvPr>
            <p:ph type="body" sz="quarter" idx="10"/>
          </p:nvPr>
        </p:nvSpPr>
        <p:spPr/>
        <p:txBody>
          <a:bodyPr/>
          <a:lstStyle/>
          <a:p>
            <a:endParaRPr lang="en-US"/>
          </a:p>
        </p:txBody>
      </p:sp>
      <p:sp>
        <p:nvSpPr>
          <p:cNvPr id="49" name="Rectangle 48">
            <a:extLst>
              <a:ext uri="{FF2B5EF4-FFF2-40B4-BE49-F238E27FC236}">
                <a16:creationId xmlns:a16="http://schemas.microsoft.com/office/drawing/2014/main" id="{FEC7E90E-9923-DFF4-E362-8E3234CBDC69}"/>
              </a:ext>
            </a:extLst>
          </p:cNvPr>
          <p:cNvSpPr/>
          <p:nvPr/>
        </p:nvSpPr>
        <p:spPr>
          <a:xfrm>
            <a:off x="463246" y="1269561"/>
            <a:ext cx="6202630" cy="773854"/>
          </a:xfrm>
          <a:prstGeom prst="rect">
            <a:avLst/>
          </a:prstGeom>
          <a:gradFill flip="none" rotWithShape="1">
            <a:gsLst>
              <a:gs pos="0">
                <a:schemeClr val="accent2"/>
              </a:gs>
              <a:gs pos="95000">
                <a:srgbClr val="1B849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9" name="TextBox 38">
            <a:extLst>
              <a:ext uri="{FF2B5EF4-FFF2-40B4-BE49-F238E27FC236}">
                <a16:creationId xmlns:a16="http://schemas.microsoft.com/office/drawing/2014/main" id="{7DB24B22-FB71-D22C-326A-7CAC1FF6C402}"/>
              </a:ext>
            </a:extLst>
          </p:cNvPr>
          <p:cNvSpPr txBox="1"/>
          <p:nvPr/>
        </p:nvSpPr>
        <p:spPr>
          <a:xfrm>
            <a:off x="463244" y="1350064"/>
            <a:ext cx="6181022" cy="587853"/>
          </a:xfrm>
          <a:prstGeom prst="rect">
            <a:avLst/>
          </a:prstGeom>
          <a:noFill/>
          <a:ln>
            <a:noFill/>
          </a:ln>
        </p:spPr>
        <p:txBody>
          <a:bodyPr wrap="square">
            <a:spAutoFit/>
          </a:bodyPr>
          <a:lstStyle/>
          <a:p>
            <a:pPr algn="ctr">
              <a:lnSpc>
                <a:spcPts val="1900"/>
              </a:lnSpc>
            </a:pPr>
            <a:r>
              <a:rPr lang="en-US" sz="1600" b="1">
                <a:solidFill>
                  <a:schemeClr val="bg1"/>
                </a:solidFill>
              </a:rPr>
              <a:t>ScottMadden</a:t>
            </a:r>
            <a:r>
              <a:rPr lang="en-US" sz="1600" b="0">
                <a:solidFill>
                  <a:schemeClr val="bg1"/>
                </a:solidFill>
              </a:rPr>
              <a:t> is a </a:t>
            </a:r>
            <a:r>
              <a:rPr lang="en-US" sz="1600">
                <a:solidFill>
                  <a:schemeClr val="bg1"/>
                </a:solidFill>
              </a:rPr>
              <a:t>management consulting firm </a:t>
            </a:r>
            <a:r>
              <a:rPr lang="en-US" sz="1600" b="0">
                <a:solidFill>
                  <a:schemeClr val="bg1"/>
                </a:solidFill>
              </a:rPr>
              <a:t>with more than</a:t>
            </a:r>
            <a:br>
              <a:rPr lang="en-US" sz="1600" b="0">
                <a:solidFill>
                  <a:schemeClr val="bg1"/>
                </a:solidFill>
              </a:rPr>
            </a:br>
            <a:r>
              <a:rPr lang="en-US" sz="1600" b="1" u="sng">
                <a:solidFill>
                  <a:schemeClr val="bg1"/>
                </a:solidFill>
              </a:rPr>
              <a:t>40 years</a:t>
            </a:r>
            <a:r>
              <a:rPr lang="en-US" sz="1600" b="1">
                <a:solidFill>
                  <a:schemeClr val="bg1"/>
                </a:solidFill>
              </a:rPr>
              <a:t> </a:t>
            </a:r>
            <a:r>
              <a:rPr lang="en-US" sz="1600" b="0">
                <a:solidFill>
                  <a:schemeClr val="bg1"/>
                </a:solidFill>
              </a:rPr>
              <a:t>of deep, hands-on experience.</a:t>
            </a:r>
          </a:p>
        </p:txBody>
      </p:sp>
      <p:sp>
        <p:nvSpPr>
          <p:cNvPr id="46" name="TextBox 45">
            <a:extLst>
              <a:ext uri="{FF2B5EF4-FFF2-40B4-BE49-F238E27FC236}">
                <a16:creationId xmlns:a16="http://schemas.microsoft.com/office/drawing/2014/main" id="{80046648-C1B6-621C-70B7-9F72F3E2881E}"/>
              </a:ext>
            </a:extLst>
          </p:cNvPr>
          <p:cNvSpPr txBox="1"/>
          <p:nvPr/>
        </p:nvSpPr>
        <p:spPr>
          <a:xfrm>
            <a:off x="573236" y="4602565"/>
            <a:ext cx="5969077" cy="1297791"/>
          </a:xfrm>
          <a:prstGeom prst="rect">
            <a:avLst/>
          </a:prstGeom>
          <a:noFill/>
          <a:ln>
            <a:noFill/>
          </a:ln>
        </p:spPr>
        <p:txBody>
          <a:bodyPr wrap="square">
            <a:spAutoFit/>
          </a:bodyPr>
          <a:lstStyle/>
          <a:p>
            <a:pPr>
              <a:spcBef>
                <a:spcPts val="1000"/>
              </a:spcBef>
              <a:defRPr/>
            </a:pPr>
            <a:r>
              <a:rPr kumimoji="0" lang="en-US" sz="1400" i="0" u="none" strike="noStrike" kern="1200" cap="none" spc="0" normalizeH="0" baseline="0" noProof="0">
                <a:ln>
                  <a:noFill/>
                </a:ln>
                <a:solidFill>
                  <a:srgbClr val="5E5F62"/>
                </a:solidFill>
                <a:effectLst/>
                <a:uLnTx/>
                <a:uFillTx/>
                <a:latin typeface="Arial" panose="020B0604020202020204"/>
                <a:ea typeface="+mn-ea"/>
                <a:cs typeface="+mn-cs"/>
              </a:rPr>
              <a:t>We deliver a broad array of </a:t>
            </a:r>
            <a:r>
              <a:rPr kumimoji="0" lang="en-US" sz="1400" b="1" i="0" u="none" strike="noStrike" kern="1200" cap="none" spc="0" normalizeH="0" baseline="0" noProof="0">
                <a:ln>
                  <a:noFill/>
                </a:ln>
                <a:solidFill>
                  <a:schemeClr val="accent5"/>
                </a:solidFill>
                <a:effectLst/>
                <a:uLnTx/>
                <a:uFillTx/>
                <a:latin typeface="Arial" panose="020B0604020202020204"/>
                <a:ea typeface="+mn-ea"/>
                <a:cs typeface="+mn-cs"/>
              </a:rPr>
              <a:t>corporate and shared services consulting services</a:t>
            </a:r>
            <a:r>
              <a:rPr kumimoji="0" lang="en-US" sz="1400" i="0" u="none" strike="noStrike" kern="1200" cap="none" spc="0" normalizeH="0" baseline="0" noProof="0">
                <a:ln>
                  <a:noFill/>
                </a:ln>
                <a:solidFill>
                  <a:srgbClr val="5E5F62"/>
                </a:solidFill>
                <a:effectLst/>
                <a:uLnTx/>
                <a:uFillTx/>
                <a:latin typeface="Arial" panose="020B0604020202020204"/>
                <a:ea typeface="+mn-ea"/>
                <a:cs typeface="+mn-cs"/>
              </a:rPr>
              <a:t>—from strategic planning through implementation—across many industries, business units, and functions.</a:t>
            </a:r>
          </a:p>
          <a:p>
            <a:pPr>
              <a:spcBef>
                <a:spcPts val="1000"/>
              </a:spcBef>
              <a:defRPr/>
            </a:pPr>
            <a:r>
              <a:rPr kumimoji="0" lang="en-US" sz="1400" i="0" u="none" strike="noStrike" kern="1200" cap="none" spc="0" normalizeH="0" baseline="0" noProof="0">
                <a:ln>
                  <a:noFill/>
                </a:ln>
                <a:solidFill>
                  <a:srgbClr val="5E5F62"/>
                </a:solidFill>
                <a:effectLst/>
                <a:uLnTx/>
                <a:uFillTx/>
                <a:latin typeface="Arial" panose="020B0604020202020204"/>
                <a:ea typeface="+mn-ea"/>
                <a:cs typeface="+mn-cs"/>
              </a:rPr>
              <a:t>Our </a:t>
            </a:r>
            <a:r>
              <a:rPr kumimoji="0" lang="en-US" sz="1400" b="1" i="0" u="none" strike="noStrike" kern="1200" cap="none" spc="0" normalizeH="0" baseline="0" noProof="0">
                <a:ln>
                  <a:noFill/>
                </a:ln>
                <a:solidFill>
                  <a:schemeClr val="accent5"/>
                </a:solidFill>
                <a:effectLst/>
                <a:uLnTx/>
                <a:uFillTx/>
                <a:latin typeface="Arial" panose="020B0604020202020204"/>
                <a:ea typeface="+mn-ea"/>
                <a:cs typeface="+mn-cs"/>
              </a:rPr>
              <a:t>knowledge, expertise, and experience are unmatched</a:t>
            </a:r>
            <a:r>
              <a:rPr kumimoji="0" lang="en-US" sz="1400" i="0" u="none" strike="noStrike" kern="1200" cap="none" spc="0" normalizeH="0" baseline="0" noProof="0">
                <a:ln>
                  <a:noFill/>
                </a:ln>
                <a:solidFill>
                  <a:srgbClr val="5E5F62"/>
                </a:solidFill>
                <a:effectLst/>
                <a:uLnTx/>
                <a:uFillTx/>
                <a:latin typeface="Arial" panose="020B0604020202020204"/>
                <a:ea typeface="+mn-ea"/>
                <a:cs typeface="+mn-cs"/>
              </a:rPr>
              <a:t>—no other firm has helped more clients with more unique solutions. </a:t>
            </a:r>
          </a:p>
        </p:txBody>
      </p:sp>
      <p:grpSp>
        <p:nvGrpSpPr>
          <p:cNvPr id="22" name="Group 21">
            <a:extLst>
              <a:ext uri="{FF2B5EF4-FFF2-40B4-BE49-F238E27FC236}">
                <a16:creationId xmlns:a16="http://schemas.microsoft.com/office/drawing/2014/main" id="{DC8E987E-AE90-614D-8DEB-07A1EFDC0A50}"/>
              </a:ext>
            </a:extLst>
          </p:cNvPr>
          <p:cNvGrpSpPr/>
          <p:nvPr/>
        </p:nvGrpSpPr>
        <p:grpSpPr>
          <a:xfrm>
            <a:off x="7341803" y="1092894"/>
            <a:ext cx="4415474" cy="4830530"/>
            <a:chOff x="7341803" y="1248238"/>
            <a:chExt cx="4415474" cy="4830530"/>
          </a:xfrm>
        </p:grpSpPr>
        <p:sp>
          <p:nvSpPr>
            <p:cNvPr id="23" name="Rectangle 22">
              <a:extLst>
                <a:ext uri="{FF2B5EF4-FFF2-40B4-BE49-F238E27FC236}">
                  <a16:creationId xmlns:a16="http://schemas.microsoft.com/office/drawing/2014/main" id="{D9B0B1E5-5973-F66C-3956-DC54C1934A90}"/>
                </a:ext>
              </a:extLst>
            </p:cNvPr>
            <p:cNvSpPr/>
            <p:nvPr/>
          </p:nvSpPr>
          <p:spPr>
            <a:xfrm rot="1800000">
              <a:off x="7341803" y="4881096"/>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4" name="Rectangle 23">
              <a:extLst>
                <a:ext uri="{FF2B5EF4-FFF2-40B4-BE49-F238E27FC236}">
                  <a16:creationId xmlns:a16="http://schemas.microsoft.com/office/drawing/2014/main" id="{BB5C6BA8-C4B4-B18F-04C2-96A25E6433E3}"/>
                </a:ext>
              </a:extLst>
            </p:cNvPr>
            <p:cNvSpPr/>
            <p:nvPr/>
          </p:nvSpPr>
          <p:spPr>
            <a:xfrm rot="1800000">
              <a:off x="7341803" y="3032074"/>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5" name="Rectangle 24">
              <a:extLst>
                <a:ext uri="{FF2B5EF4-FFF2-40B4-BE49-F238E27FC236}">
                  <a16:creationId xmlns:a16="http://schemas.microsoft.com/office/drawing/2014/main" id="{8B606A51-2315-0328-87AB-0013921EE135}"/>
                </a:ext>
              </a:extLst>
            </p:cNvPr>
            <p:cNvSpPr/>
            <p:nvPr/>
          </p:nvSpPr>
          <p:spPr>
            <a:xfrm rot="1800000">
              <a:off x="7341803" y="1548286"/>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6" name="Rounded Rectangle 25">
              <a:extLst>
                <a:ext uri="{FF2B5EF4-FFF2-40B4-BE49-F238E27FC236}">
                  <a16:creationId xmlns:a16="http://schemas.microsoft.com/office/drawing/2014/main" id="{DE2546F9-E467-F5A0-8934-9B80130E5E9D}"/>
                </a:ext>
              </a:extLst>
            </p:cNvPr>
            <p:cNvSpPr/>
            <p:nvPr/>
          </p:nvSpPr>
          <p:spPr>
            <a:xfrm>
              <a:off x="7447844" y="1248238"/>
              <a:ext cx="4309433" cy="4830530"/>
            </a:xfrm>
            <a:prstGeom prst="roundRect">
              <a:avLst>
                <a:gd name="adj" fmla="val 0"/>
              </a:avLst>
            </a:prstGeom>
            <a:solidFill>
              <a:srgbClr val="EFF0F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solidFill>
                  <a:schemeClr val="tx1"/>
                </a:solidFill>
                <a:effectLst/>
                <a:uLnTx/>
                <a:uFillTx/>
                <a:latin typeface="Arial" panose="020B0604020202020204"/>
                <a:ea typeface="+mn-ea"/>
                <a:cs typeface="+mn-cs"/>
              </a:endParaRPr>
            </a:p>
          </p:txBody>
        </p:sp>
      </p:grpSp>
      <p:grpSp>
        <p:nvGrpSpPr>
          <p:cNvPr id="27" name="Group 26">
            <a:extLst>
              <a:ext uri="{FF2B5EF4-FFF2-40B4-BE49-F238E27FC236}">
                <a16:creationId xmlns:a16="http://schemas.microsoft.com/office/drawing/2014/main" id="{9892679F-60F2-3139-8688-8DBC6A81C201}"/>
              </a:ext>
            </a:extLst>
          </p:cNvPr>
          <p:cNvGrpSpPr/>
          <p:nvPr/>
        </p:nvGrpSpPr>
        <p:grpSpPr>
          <a:xfrm>
            <a:off x="7272670" y="1286234"/>
            <a:ext cx="4659780" cy="4573548"/>
            <a:chOff x="7272670" y="1042667"/>
            <a:chExt cx="4659780" cy="4573548"/>
          </a:xfrm>
        </p:grpSpPr>
        <p:sp>
          <p:nvSpPr>
            <p:cNvPr id="28" name="Rectangle 27">
              <a:extLst>
                <a:ext uri="{FF2B5EF4-FFF2-40B4-BE49-F238E27FC236}">
                  <a16:creationId xmlns:a16="http://schemas.microsoft.com/office/drawing/2014/main" id="{A6634843-8DC6-887F-8066-C7DC5C0B9962}"/>
                </a:ext>
              </a:extLst>
            </p:cNvPr>
            <p:cNvSpPr/>
            <p:nvPr/>
          </p:nvSpPr>
          <p:spPr>
            <a:xfrm>
              <a:off x="7272671" y="1042667"/>
              <a:ext cx="4484606"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lang="en-US" sz="1600" b="1">
                  <a:solidFill>
                    <a:schemeClr val="bg1"/>
                  </a:solidFill>
                  <a:latin typeface="Arial" panose="020B0604020202020204"/>
                </a:rPr>
                <a:t>Experience</a:t>
              </a:r>
              <a:endParaRPr kumimoji="0" lang="en-US" sz="1600" b="1"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1659DB87-5208-6E48-F2EA-73CCE065286F}"/>
                </a:ext>
              </a:extLst>
            </p:cNvPr>
            <p:cNvSpPr/>
            <p:nvPr/>
          </p:nvSpPr>
          <p:spPr>
            <a:xfrm>
              <a:off x="7272671" y="2532144"/>
              <a:ext cx="4484606"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lang="en-US" sz="1600" b="1">
                  <a:solidFill>
                    <a:schemeClr val="bg1"/>
                  </a:solidFill>
                  <a:latin typeface="Arial" panose="020B0604020202020204"/>
                </a:rPr>
                <a:t>Scope</a:t>
              </a:r>
              <a:endParaRPr kumimoji="0" lang="en-US" sz="1600" b="1"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30" name="Rounded Rectangle 29">
              <a:extLst>
                <a:ext uri="{FF2B5EF4-FFF2-40B4-BE49-F238E27FC236}">
                  <a16:creationId xmlns:a16="http://schemas.microsoft.com/office/drawing/2014/main" id="{6396A197-F0CC-1963-688B-CBF689EE87FE}"/>
                </a:ext>
              </a:extLst>
            </p:cNvPr>
            <p:cNvSpPr/>
            <p:nvPr/>
          </p:nvSpPr>
          <p:spPr>
            <a:xfrm>
              <a:off x="7447845" y="2930513"/>
              <a:ext cx="4484605" cy="136949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We have completed thousands of projects since the early ’90s, including hundreds of large, multi-year implementations. Our clients range across a variety of industries from energy to healthcare to higher education to retail. Our areas of expertise span the spectrum of middle and back office corporate and shared services.</a:t>
              </a:r>
            </a:p>
          </p:txBody>
        </p:sp>
        <p:sp>
          <p:nvSpPr>
            <p:cNvPr id="33" name="Rounded Rectangle 32">
              <a:extLst>
                <a:ext uri="{FF2B5EF4-FFF2-40B4-BE49-F238E27FC236}">
                  <a16:creationId xmlns:a16="http://schemas.microsoft.com/office/drawing/2014/main" id="{5091D863-9B17-33CF-4DFC-FA47B54204C8}"/>
                </a:ext>
              </a:extLst>
            </p:cNvPr>
            <p:cNvSpPr/>
            <p:nvPr/>
          </p:nvSpPr>
          <p:spPr>
            <a:xfrm>
              <a:off x="7447845" y="4756514"/>
              <a:ext cx="4270953" cy="8597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panose="020B0604020202020204"/>
                  <a:ea typeface="+mn-ea"/>
                  <a:cs typeface="+mn-cs"/>
                </a:rPr>
                <a:t>We help our clients with assessment, strategy, design, implementation, technology, business case and roadmap, governance, program management, and change management.</a:t>
              </a:r>
            </a:p>
          </p:txBody>
        </p:sp>
        <p:sp>
          <p:nvSpPr>
            <p:cNvPr id="34" name="Rectangle 33">
              <a:extLst>
                <a:ext uri="{FF2B5EF4-FFF2-40B4-BE49-F238E27FC236}">
                  <a16:creationId xmlns:a16="http://schemas.microsoft.com/office/drawing/2014/main" id="{72D5FE32-9862-8C94-B00F-2923D641B448}"/>
                </a:ext>
              </a:extLst>
            </p:cNvPr>
            <p:cNvSpPr/>
            <p:nvPr/>
          </p:nvSpPr>
          <p:spPr>
            <a:xfrm>
              <a:off x="7272670" y="4383382"/>
              <a:ext cx="4484607"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kumimoji="0" lang="en-US" sz="1600" b="1" i="0" u="none" strike="noStrike" kern="1200" cap="none" spc="0" normalizeH="0" baseline="0" noProof="0">
                  <a:ln>
                    <a:noFill/>
                  </a:ln>
                  <a:solidFill>
                    <a:schemeClr val="bg1"/>
                  </a:solidFill>
                  <a:effectLst/>
                  <a:uLnTx/>
                  <a:uFillTx/>
                  <a:latin typeface="Arial" panose="020B0604020202020204"/>
                  <a:ea typeface="+mn-ea"/>
                  <a:cs typeface="+mn-cs"/>
                </a:rPr>
                <a:t>Services</a:t>
              </a:r>
            </a:p>
          </p:txBody>
        </p:sp>
        <p:sp>
          <p:nvSpPr>
            <p:cNvPr id="35" name="Rounded Rectangle 34">
              <a:extLst>
                <a:ext uri="{FF2B5EF4-FFF2-40B4-BE49-F238E27FC236}">
                  <a16:creationId xmlns:a16="http://schemas.microsoft.com/office/drawing/2014/main" id="{3951633C-CF43-5AC5-6244-E461AC1CFEDD}"/>
                </a:ext>
              </a:extLst>
            </p:cNvPr>
            <p:cNvSpPr/>
            <p:nvPr/>
          </p:nvSpPr>
          <p:spPr>
            <a:xfrm>
              <a:off x="7447845" y="1422238"/>
              <a:ext cx="4406698" cy="105608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Our experienced team has been a pioneer in corporate</a:t>
              </a:r>
              <a:br>
                <a:rPr kumimoji="0" lang="en-US" sz="120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br>
              <a:r>
                <a:rPr kumimoji="0" lang="en-US" sz="120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and shared services since the practice began decades ago.</a:t>
              </a:r>
              <a:br>
                <a:rPr kumimoji="0" lang="en-US" sz="120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br>
              <a:r>
                <a:rPr kumimoji="0" lang="en-US" sz="120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We employ deep, cross-functional expertise to produce practical, measurable solutions.</a:t>
              </a:r>
              <a:endParaRPr lang="en-US" sz="1200">
                <a:solidFill>
                  <a:schemeClr val="tx1"/>
                </a:solidFill>
                <a:latin typeface="Arial" panose="020B0604020202020204" pitchFamily="34" charset="0"/>
                <a:cs typeface="Arial" panose="020B0604020202020204" pitchFamily="34" charset="0"/>
              </a:endParaRPr>
            </a:p>
          </p:txBody>
        </p:sp>
      </p:grpSp>
      <p:sp>
        <p:nvSpPr>
          <p:cNvPr id="36" name="Content Placeholder 4">
            <a:extLst>
              <a:ext uri="{FF2B5EF4-FFF2-40B4-BE49-F238E27FC236}">
                <a16:creationId xmlns:a16="http://schemas.microsoft.com/office/drawing/2014/main" id="{5C763C8B-1224-C557-0165-DFDD0E51E735}"/>
              </a:ext>
            </a:extLst>
          </p:cNvPr>
          <p:cNvSpPr txBox="1">
            <a:spLocks/>
          </p:cNvSpPr>
          <p:nvPr/>
        </p:nvSpPr>
        <p:spPr>
          <a:xfrm>
            <a:off x="7447844" y="732610"/>
            <a:ext cx="4744156" cy="400063"/>
          </a:xfrm>
          <a:prstGeom prst="rect">
            <a:avLst/>
          </a:prstGeom>
        </p:spPr>
        <p:txBody>
          <a:bodyPr lIns="18288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en-US" sz="1800">
                <a:solidFill>
                  <a:schemeClr val="accent5"/>
                </a:solidFill>
              </a:rPr>
              <a:t>CORPORATE &amp; SHARED SERVICES</a:t>
            </a:r>
          </a:p>
        </p:txBody>
      </p:sp>
      <p:pic>
        <p:nvPicPr>
          <p:cNvPr id="43" name="Picture 42">
            <a:extLst>
              <a:ext uri="{FF2B5EF4-FFF2-40B4-BE49-F238E27FC236}">
                <a16:creationId xmlns:a16="http://schemas.microsoft.com/office/drawing/2014/main" id="{A406F83E-B3BB-C638-D216-FD57FAD967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41108" y="6030066"/>
            <a:ext cx="3644803" cy="291584"/>
          </a:xfrm>
          <a:prstGeom prst="rect">
            <a:avLst/>
          </a:prstGeom>
        </p:spPr>
      </p:pic>
    </p:spTree>
    <p:extLst>
      <p:ext uri="{BB962C8B-B14F-4D97-AF65-F5344CB8AC3E}">
        <p14:creationId xmlns:p14="http://schemas.microsoft.com/office/powerpoint/2010/main" val="1555877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ounded Rectangle 92">
            <a:extLst>
              <a:ext uri="{FF2B5EF4-FFF2-40B4-BE49-F238E27FC236}">
                <a16:creationId xmlns:a16="http://schemas.microsoft.com/office/drawing/2014/main" id="{1CE59DD1-4970-6A2F-82ED-CA97666DA549}"/>
              </a:ext>
            </a:extLst>
          </p:cNvPr>
          <p:cNvSpPr/>
          <p:nvPr/>
        </p:nvSpPr>
        <p:spPr>
          <a:xfrm>
            <a:off x="6177253" y="4456725"/>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srgbClr val="A05EB5"/>
                </a:solidFill>
                <a:effectLst/>
                <a:uLnTx/>
                <a:uFillTx/>
                <a:latin typeface="Arial" panose="020B0604020202020204"/>
                <a:ea typeface="+mn-ea"/>
                <a:cs typeface="+mn-cs"/>
              </a:rPr>
              <a:t>BUSINESS SUPPORT SERVICES</a:t>
            </a:r>
          </a:p>
          <a:p>
            <a:pPr marL="0" marR="0" lvl="1" indent="0" algn="l" defTabSz="914400" rtl="0" eaLnBrk="1" fontAlgn="auto" latinLnBrk="0" hangingPunct="1">
              <a:lnSpc>
                <a:spcPts val="1300"/>
              </a:lnSpc>
              <a:spcBef>
                <a:spcPts val="0"/>
              </a:spcBef>
              <a:spcAft>
                <a:spcPts val="0"/>
              </a:spcAft>
              <a:buClr>
                <a:srgbClr val="5E5F62"/>
              </a:buClr>
              <a:buSzPct val="70000"/>
              <a:buFontTx/>
              <a:buNone/>
              <a:tabLst/>
              <a:defRPr/>
            </a:pPr>
            <a:r>
              <a:rPr kumimoji="0" lang="en-US" sz="1050" b="0" i="0" u="none" strike="noStrike" kern="1200" cap="none" spc="0" normalizeH="0" baseline="0" noProof="0">
                <a:ln>
                  <a:noFill/>
                </a:ln>
                <a:solidFill>
                  <a:srgbClr val="5E5F62"/>
                </a:solidFill>
                <a:effectLst/>
                <a:uLnTx/>
                <a:uFillTx/>
                <a:latin typeface="Arial" panose="020B0604020202020204"/>
                <a:ea typeface="+mn-ea"/>
                <a:cs typeface="+mn-cs"/>
              </a:rPr>
              <a:t>We help our clients </a:t>
            </a:r>
            <a:r>
              <a:rPr kumimoji="0" lang="en-US" sz="1050" b="1" i="0" u="none" strike="noStrike" kern="1200" cap="none" spc="0" normalizeH="0" baseline="0" noProof="0">
                <a:ln>
                  <a:noFill/>
                </a:ln>
                <a:solidFill>
                  <a:srgbClr val="5E5F62"/>
                </a:solidFill>
                <a:effectLst/>
                <a:uLnTx/>
                <a:uFillTx/>
                <a:latin typeface="Arial" panose="020B0604020202020204"/>
                <a:ea typeface="+mn-ea"/>
                <a:cs typeface="+mn-cs"/>
              </a:rPr>
              <a:t>improve service response to the business</a:t>
            </a:r>
            <a:r>
              <a:rPr kumimoji="0" lang="en-US" sz="1050" b="0" i="0" u="none" strike="noStrike" kern="1200" cap="none" spc="0" normalizeH="0" baseline="0" noProof="0">
                <a:ln>
                  <a:noFill/>
                </a:ln>
                <a:solidFill>
                  <a:srgbClr val="5E5F62"/>
                </a:solidFill>
                <a:effectLst/>
                <a:uLnTx/>
                <a:uFillTx/>
                <a:latin typeface="Arial" panose="020B0604020202020204"/>
                <a:ea typeface="+mn-ea"/>
                <a:cs typeface="+mn-cs"/>
              </a:rPr>
              <a:t>,</a:t>
            </a:r>
            <a:r>
              <a:rPr kumimoji="0" lang="en-US" sz="1050" b="1" i="0" u="none" strike="noStrike" kern="1200" cap="none" spc="0" normalizeH="0" baseline="0" noProof="0">
                <a:ln>
                  <a:noFill/>
                </a:ln>
                <a:solidFill>
                  <a:srgbClr val="5E5F62"/>
                </a:solidFill>
                <a:effectLst/>
                <a:uLnTx/>
                <a:uFillTx/>
                <a:latin typeface="Arial" panose="020B0604020202020204"/>
                <a:ea typeface="+mn-ea"/>
                <a:cs typeface="+mn-cs"/>
              </a:rPr>
              <a:t> </a:t>
            </a:r>
            <a:r>
              <a:rPr kumimoji="0" lang="en-US" sz="1050" b="0" i="0" u="none" strike="noStrike" kern="1200" cap="none" spc="0" normalizeH="0" baseline="0" noProof="0">
                <a:ln>
                  <a:noFill/>
                </a:ln>
                <a:solidFill>
                  <a:srgbClr val="5E5F62"/>
                </a:solidFill>
                <a:effectLst/>
                <a:uLnTx/>
                <a:uFillTx/>
                <a:latin typeface="Arial" panose="020B0604020202020204"/>
                <a:ea typeface="+mn-ea"/>
                <a:cs typeface="+mn-cs"/>
              </a:rPr>
              <a:t>including through the</a:t>
            </a:r>
            <a:r>
              <a:rPr kumimoji="0" lang="en-US" sz="1050" b="1" i="0" u="none" strike="noStrike" kern="1200" cap="none" spc="0" normalizeH="0" baseline="0" noProof="0">
                <a:ln>
                  <a:noFill/>
                </a:ln>
                <a:solidFill>
                  <a:srgbClr val="5E5F62"/>
                </a:solidFill>
                <a:effectLst/>
                <a:uLnTx/>
                <a:uFillTx/>
                <a:latin typeface="Arial" panose="020B0604020202020204"/>
                <a:ea typeface="+mn-ea"/>
                <a:cs typeface="+mn-cs"/>
              </a:rPr>
              <a:t> integration of various administrative services </a:t>
            </a:r>
            <a:r>
              <a:rPr kumimoji="0" lang="en-US" sz="1050" b="0" i="0" u="none" strike="noStrike" kern="1200" cap="none" spc="0" normalizeH="0" baseline="0" noProof="0">
                <a:ln>
                  <a:noFill/>
                </a:ln>
                <a:solidFill>
                  <a:srgbClr val="5E5F62"/>
                </a:solidFill>
                <a:effectLst/>
                <a:uLnTx/>
                <a:uFillTx/>
                <a:latin typeface="Arial" panose="020B0604020202020204"/>
                <a:ea typeface="+mn-ea"/>
                <a:cs typeface="+mn-cs"/>
              </a:rPr>
              <a:t>into their shared services model. Services often include real estate, facility maintenance, fleet, security, sales and marketing, insurance, customer service, research, and others. </a:t>
            </a:r>
          </a:p>
        </p:txBody>
      </p:sp>
      <p:sp>
        <p:nvSpPr>
          <p:cNvPr id="7" name="Rounded Rectangle 6">
            <a:extLst>
              <a:ext uri="{FF2B5EF4-FFF2-40B4-BE49-F238E27FC236}">
                <a16:creationId xmlns:a16="http://schemas.microsoft.com/office/drawing/2014/main" id="{A922BCEB-47F5-EE38-AF41-7FEE7EB896FB}"/>
              </a:ext>
            </a:extLst>
          </p:cNvPr>
          <p:cNvSpPr/>
          <p:nvPr/>
        </p:nvSpPr>
        <p:spPr>
          <a:xfrm>
            <a:off x="506731" y="1278985"/>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srgbClr val="C33A32"/>
                </a:solidFill>
                <a:effectLst/>
                <a:uLnTx/>
                <a:uFillTx/>
                <a:latin typeface="Arial" panose="020B0604020202020204"/>
                <a:ea typeface="+mn-ea"/>
                <a:cs typeface="+mn-cs"/>
              </a:rPr>
              <a:t>FINANCE AND ACCOUNTING</a:t>
            </a:r>
          </a:p>
          <a:p>
            <a:pPr marL="0" marR="0" lvl="1" indent="0" algn="l" defTabSz="914400" rtl="0" eaLnBrk="1" fontAlgn="auto" latinLnBrk="0" hangingPunct="1">
              <a:lnSpc>
                <a:spcPts val="1300"/>
              </a:lnSpc>
              <a:spcBef>
                <a:spcPts val="0"/>
              </a:spcBef>
              <a:spcAft>
                <a:spcPts val="0"/>
              </a:spcAft>
              <a:buClr>
                <a:srgbClr val="5E5F62"/>
              </a:buClr>
              <a:buSzPct val="70000"/>
              <a:buFontTx/>
              <a:buNone/>
              <a:tabLst/>
              <a:defRPr/>
            </a:pPr>
            <a:r>
              <a:rPr kumimoji="0" lang="en-US" sz="1050" b="0" i="0" u="none" strike="noStrike" kern="1200" cap="none" spc="0" normalizeH="0" baseline="0" noProof="0">
                <a:ln>
                  <a:noFill/>
                </a:ln>
                <a:solidFill>
                  <a:srgbClr val="5E5F62"/>
                </a:solidFill>
                <a:effectLst/>
                <a:uLnTx/>
                <a:uFillTx/>
                <a:latin typeface="Arial" panose="020B0604020202020204"/>
                <a:ea typeface="+mn-ea"/>
                <a:cs typeface="+mn-cs"/>
              </a:rPr>
              <a:t>We help companies </a:t>
            </a:r>
            <a:r>
              <a:rPr kumimoji="0" lang="en-US" sz="1050" b="1" i="0" u="none" strike="noStrike" kern="1200" cap="none" spc="0" normalizeH="0" baseline="0" noProof="0">
                <a:ln>
                  <a:noFill/>
                </a:ln>
                <a:solidFill>
                  <a:srgbClr val="5E5F62"/>
                </a:solidFill>
                <a:effectLst/>
                <a:uLnTx/>
                <a:uFillTx/>
                <a:latin typeface="Arial" panose="020B0604020202020204"/>
                <a:ea typeface="+mn-ea"/>
                <a:cs typeface="+mn-cs"/>
              </a:rPr>
              <a:t>transform their finance and accounting operations</a:t>
            </a:r>
            <a:r>
              <a:rPr kumimoji="0" lang="en-US" sz="1050" b="0" i="0" u="none" strike="noStrike" kern="1200" cap="none" spc="0" normalizeH="0" baseline="0" noProof="0">
                <a:ln>
                  <a:noFill/>
                </a:ln>
                <a:solidFill>
                  <a:srgbClr val="5E5F62"/>
                </a:solidFill>
                <a:effectLst/>
                <a:uLnTx/>
                <a:uFillTx/>
                <a:latin typeface="Arial" panose="020B0604020202020204"/>
                <a:ea typeface="+mn-ea"/>
                <a:cs typeface="+mn-cs"/>
              </a:rPr>
              <a:t>. Through enterprise financial business services, strategic centers of expertise, intelligent automation solutions, hybrid insource/outsource delivery models, and other solutions, we help you increase value for your company.</a:t>
            </a:r>
          </a:p>
        </p:txBody>
      </p:sp>
      <p:sp>
        <p:nvSpPr>
          <p:cNvPr id="36" name="Rounded Rectangle 35">
            <a:extLst>
              <a:ext uri="{FF2B5EF4-FFF2-40B4-BE49-F238E27FC236}">
                <a16:creationId xmlns:a16="http://schemas.microsoft.com/office/drawing/2014/main" id="{A62CAACC-6CB1-4B1B-2667-1DBB2D76C083}"/>
              </a:ext>
            </a:extLst>
          </p:cNvPr>
          <p:cNvSpPr/>
          <p:nvPr/>
        </p:nvSpPr>
        <p:spPr>
          <a:xfrm>
            <a:off x="506731" y="2876875"/>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tIns="45720" rIns="91440" bIns="4572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rgbClr val="25BCD6"/>
                </a:solidFill>
                <a:effectLst/>
                <a:uLnTx/>
                <a:uFillTx/>
                <a:latin typeface="Arial" panose="020B0604020202020204"/>
                <a:ea typeface="+mn-ea"/>
                <a:cs typeface="+mn-cs"/>
              </a:rPr>
              <a:t>HUMAN CAPITAL MANAGEMENT</a:t>
            </a:r>
            <a:endParaRPr kumimoji="0" lang="en-US" sz="1050" b="0" i="0" u="none" strike="noStrike" kern="1200" cap="none" spc="0" normalizeH="0" baseline="0" noProof="0" dirty="0">
              <a:ln>
                <a:noFill/>
              </a:ln>
              <a:solidFill>
                <a:srgbClr val="25BCD6"/>
              </a:solidFill>
              <a:effectLst/>
              <a:uLnTx/>
              <a:uFillTx/>
              <a:latin typeface="Arial" panose="020B0604020202020204"/>
              <a:ea typeface="+mn-ea"/>
              <a:cs typeface="+mn-cs"/>
            </a:endParaRPr>
          </a:p>
          <a:p>
            <a:pPr marL="0" marR="0" lvl="1" indent="0" algn="l" defTabSz="914400" rtl="0" eaLnBrk="1" fontAlgn="auto" latinLnBrk="0" hangingPunct="1">
              <a:lnSpc>
                <a:spcPts val="1300"/>
              </a:lnSpc>
              <a:spcBef>
                <a:spcPts val="0"/>
              </a:spcBef>
              <a:spcAft>
                <a:spcPts val="0"/>
              </a:spcAft>
              <a:buClr>
                <a:srgbClr val="5E5F62"/>
              </a:buClr>
              <a:buSzPct val="70000"/>
              <a:buFontTx/>
              <a:buNone/>
              <a:tabLst/>
              <a:defRPr/>
            </a:pPr>
            <a:r>
              <a:rPr kumimoji="0" lang="en-US" sz="1050" b="0" i="0" u="none" strike="noStrike" kern="1200" cap="none" spc="0" normalizeH="0" baseline="0" noProof="0" dirty="0">
                <a:ln>
                  <a:noFill/>
                </a:ln>
                <a:solidFill>
                  <a:srgbClr val="5E5F62"/>
                </a:solidFill>
                <a:effectLst/>
                <a:uLnTx/>
                <a:uFillTx/>
                <a:latin typeface="Arial" panose="020B0604020202020204"/>
                <a:ea typeface="+mn-ea"/>
                <a:cs typeface="+mn-cs"/>
              </a:rPr>
              <a:t>We offer </a:t>
            </a:r>
            <a:r>
              <a:rPr kumimoji="0" lang="en-US" sz="1050" b="1" i="0" u="none" strike="noStrike" kern="1200" cap="none" spc="0" normalizeH="0" baseline="0" noProof="0" dirty="0">
                <a:ln>
                  <a:noFill/>
                </a:ln>
                <a:solidFill>
                  <a:srgbClr val="5E5F62"/>
                </a:solidFill>
                <a:effectLst/>
                <a:uLnTx/>
                <a:uFillTx/>
                <a:latin typeface="Arial" panose="020B0604020202020204"/>
                <a:ea typeface="+mn-ea"/>
                <a:cs typeface="+mn-cs"/>
              </a:rPr>
              <a:t>HR transformation </a:t>
            </a:r>
            <a:r>
              <a:rPr kumimoji="0" lang="en-US" sz="1050" b="0" i="0" u="none" strike="noStrike" kern="1200" cap="none" spc="0" normalizeH="0" baseline="0" noProof="0" dirty="0">
                <a:ln>
                  <a:noFill/>
                </a:ln>
                <a:solidFill>
                  <a:srgbClr val="5E5F62"/>
                </a:solidFill>
                <a:effectLst/>
                <a:uLnTx/>
                <a:uFillTx/>
                <a:latin typeface="Arial" panose="020B0604020202020204"/>
                <a:ea typeface="+mn-ea"/>
                <a:cs typeface="+mn-cs"/>
              </a:rPr>
              <a:t>(including HR shared services), </a:t>
            </a:r>
            <a:r>
              <a:rPr kumimoji="0" lang="en-US" sz="1100" b="0" i="0" u="none" strike="noStrike" kern="1200" cap="none" spc="0" normalizeH="0" baseline="0" noProof="0" dirty="0">
                <a:ln>
                  <a:noFill/>
                </a:ln>
                <a:solidFill>
                  <a:srgbClr val="5E5F62"/>
                </a:solidFill>
                <a:effectLst/>
                <a:uLnTx/>
                <a:uFillTx/>
                <a:latin typeface="Arial" panose="020B0604020202020204"/>
                <a:ea typeface="+mn-ea"/>
                <a:cs typeface="+mn-cs"/>
              </a:rPr>
              <a:t>IA solutions,</a:t>
            </a:r>
            <a:r>
              <a:rPr kumimoji="0" lang="en-US" sz="1050" b="0" i="0" u="none" strike="noStrike" kern="1200" cap="none" spc="0" normalizeH="0" baseline="0" noProof="0" dirty="0">
                <a:ln>
                  <a:noFill/>
                </a:ln>
                <a:solidFill>
                  <a:srgbClr val="5E5F62"/>
                </a:solidFill>
                <a:effectLst/>
                <a:uLnTx/>
                <a:uFillTx/>
                <a:latin typeface="Arial" panose="020B0604020202020204"/>
                <a:ea typeface="+mn-ea"/>
                <a:cs typeface="+mn-cs"/>
              </a:rPr>
              <a:t> analytics, HR systems (selection, implementation, and optimization), process design and continuous improvement, talent and employee engagement strategy and programs, and payroll—the services your organization needs to excel.</a:t>
            </a:r>
            <a:endParaRPr kumimoji="0" lang="en-US" sz="1050" b="0" i="0" u="none" strike="noStrike" kern="1200" cap="none" spc="0" normalizeH="0" baseline="0" noProof="0" dirty="0">
              <a:ln>
                <a:noFill/>
              </a:ln>
              <a:solidFill>
                <a:srgbClr val="5E5F62"/>
              </a:solidFill>
              <a:effectLst/>
              <a:uLnTx/>
              <a:uFillTx/>
              <a:latin typeface="Arial" panose="020B0604020202020204"/>
              <a:ea typeface="+mn-ea"/>
              <a:cs typeface="Arial"/>
            </a:endParaRPr>
          </a:p>
        </p:txBody>
      </p:sp>
      <p:sp>
        <p:nvSpPr>
          <p:cNvPr id="40" name="Rounded Rectangle 39">
            <a:extLst>
              <a:ext uri="{FF2B5EF4-FFF2-40B4-BE49-F238E27FC236}">
                <a16:creationId xmlns:a16="http://schemas.microsoft.com/office/drawing/2014/main" id="{9F2C5784-E63D-D734-BA74-DBEC3181F8AD}"/>
              </a:ext>
            </a:extLst>
          </p:cNvPr>
          <p:cNvSpPr/>
          <p:nvPr/>
        </p:nvSpPr>
        <p:spPr>
          <a:xfrm>
            <a:off x="506731" y="4468501"/>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srgbClr val="62BA45"/>
                </a:solidFill>
                <a:effectLst/>
                <a:uLnTx/>
                <a:uFillTx/>
                <a:latin typeface="Arial" panose="020B0604020202020204"/>
                <a:ea typeface="+mn-ea"/>
                <a:cs typeface="+mn-cs"/>
              </a:rPr>
              <a:t>INFORMATION TECHNOLOGY</a:t>
            </a:r>
          </a:p>
          <a:p>
            <a:pPr marL="0" marR="0" lvl="0" indent="0" algn="l" defTabSz="914400" rtl="0" eaLnBrk="1" fontAlgn="auto" latinLnBrk="0" hangingPunct="1">
              <a:lnSpc>
                <a:spcPts val="1300"/>
              </a:lnSpc>
              <a:spcBef>
                <a:spcPts val="0"/>
              </a:spcBef>
              <a:spcAft>
                <a:spcPts val="0"/>
              </a:spcAft>
              <a:buClrTx/>
              <a:buSzTx/>
              <a:buFontTx/>
              <a:buNone/>
              <a:tabLst/>
              <a:defRPr/>
            </a:pPr>
            <a:r>
              <a:rPr kumimoji="0" lang="en-US" sz="1050" b="0" i="0" u="none" strike="noStrike" kern="1200" cap="none" spc="0" normalizeH="0" baseline="0" noProof="0">
                <a:ln>
                  <a:noFill/>
                </a:ln>
                <a:solidFill>
                  <a:srgbClr val="5E5F62"/>
                </a:solidFill>
                <a:effectLst/>
                <a:uLnTx/>
                <a:uFillTx/>
                <a:latin typeface="Arial" panose="020B0604020202020204"/>
                <a:ea typeface="+mn-ea"/>
                <a:cs typeface="+mn-cs"/>
              </a:rPr>
              <a:t>From IT assessments and strategic direction to governance, cybersecurity, and risk and compliance management, we can help your organization </a:t>
            </a:r>
            <a:r>
              <a:rPr kumimoji="0" lang="en-US" sz="1050" b="1" i="0" u="none" strike="noStrike" kern="1200" cap="none" spc="0" normalizeH="0" baseline="0" noProof="0">
                <a:ln>
                  <a:noFill/>
                </a:ln>
                <a:solidFill>
                  <a:srgbClr val="5E5F62"/>
                </a:solidFill>
                <a:effectLst/>
                <a:uLnTx/>
                <a:uFillTx/>
                <a:latin typeface="Arial" panose="020B0604020202020204"/>
                <a:ea typeface="+mn-ea"/>
                <a:cs typeface="+mn-cs"/>
              </a:rPr>
              <a:t>get the most out of its IT investment</a:t>
            </a:r>
            <a:r>
              <a:rPr kumimoji="0" lang="en-US" sz="1050" b="0" i="0" u="none" strike="noStrike" kern="1200" cap="none" spc="0" normalizeH="0" baseline="0" noProof="0">
                <a:ln>
                  <a:noFill/>
                </a:ln>
                <a:solidFill>
                  <a:srgbClr val="5E5F62"/>
                </a:solidFill>
                <a:effectLst/>
                <a:uLnTx/>
                <a:uFillTx/>
                <a:latin typeface="Arial" panose="020B0604020202020204"/>
                <a:ea typeface="+mn-ea"/>
                <a:cs typeface="+mn-cs"/>
              </a:rPr>
              <a:t>. We also help you </a:t>
            </a:r>
            <a:r>
              <a:rPr kumimoji="0" lang="en-US" sz="1050" b="1" i="0" u="none" strike="noStrike" kern="1200" cap="none" spc="0" normalizeH="0" baseline="0" noProof="0">
                <a:ln>
                  <a:noFill/>
                </a:ln>
                <a:solidFill>
                  <a:srgbClr val="5E5F62"/>
                </a:solidFill>
                <a:effectLst/>
                <a:uLnTx/>
                <a:uFillTx/>
                <a:latin typeface="Arial" panose="020B0604020202020204"/>
                <a:ea typeface="+mn-ea"/>
                <a:cs typeface="+mn-cs"/>
              </a:rPr>
              <a:t>optimize your projects</a:t>
            </a:r>
            <a:r>
              <a:rPr kumimoji="0" lang="en-US" sz="1050" b="0" i="0" u="none" strike="noStrike" kern="1200" cap="none" spc="0" normalizeH="0" baseline="0" noProof="0">
                <a:ln>
                  <a:noFill/>
                </a:ln>
                <a:solidFill>
                  <a:srgbClr val="5E5F62"/>
                </a:solidFill>
                <a:effectLst/>
                <a:uLnTx/>
                <a:uFillTx/>
                <a:latin typeface="Arial" panose="020B0604020202020204"/>
                <a:ea typeface="+mn-ea"/>
                <a:cs typeface="+mn-cs"/>
              </a:rPr>
              <a:t> to focus on delivering business outcomes not just installed technology.</a:t>
            </a:r>
          </a:p>
        </p:txBody>
      </p:sp>
      <p:sp>
        <p:nvSpPr>
          <p:cNvPr id="59" name="Rounded Rectangle 58">
            <a:extLst>
              <a:ext uri="{FF2B5EF4-FFF2-40B4-BE49-F238E27FC236}">
                <a16:creationId xmlns:a16="http://schemas.microsoft.com/office/drawing/2014/main" id="{41EC1239-2153-D6F5-7E76-71E17085AA12}"/>
              </a:ext>
            </a:extLst>
          </p:cNvPr>
          <p:cNvSpPr/>
          <p:nvPr/>
        </p:nvSpPr>
        <p:spPr>
          <a:xfrm>
            <a:off x="6177255" y="1278699"/>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rgbClr val="E4A710"/>
                </a:solidFill>
                <a:effectLst/>
                <a:uLnTx/>
                <a:uFillTx/>
                <a:latin typeface="Arial" panose="020B0604020202020204"/>
                <a:ea typeface="+mn-ea"/>
                <a:cs typeface="+mn-cs"/>
              </a:rPr>
              <a:t>MULTIFUNCTION/GBS</a:t>
            </a:r>
          </a:p>
          <a:p>
            <a:pPr marL="0" marR="0" lvl="0" indent="0" algn="l" defTabSz="914400" rtl="0" eaLnBrk="1" fontAlgn="auto" latinLnBrk="0" hangingPunct="1">
              <a:lnSpc>
                <a:spcPts val="13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5E5F62"/>
                </a:solidFill>
                <a:effectLst/>
                <a:uLnTx/>
                <a:uFillTx/>
                <a:latin typeface="Arial" panose="020B0604020202020204"/>
                <a:ea typeface="+mn-ea"/>
                <a:cs typeface="+mn-cs"/>
              </a:rPr>
              <a:t>We move shared services to the next generation</a:t>
            </a:r>
            <a:r>
              <a:rPr kumimoji="0" lang="en-US" sz="1050" b="0" i="0" u="none" strike="noStrike" kern="1200" cap="none" spc="0" normalizeH="0" baseline="0" noProof="0" dirty="0">
                <a:ln>
                  <a:noFill/>
                </a:ln>
                <a:solidFill>
                  <a:srgbClr val="5E5F62"/>
                </a:solidFill>
                <a:effectLst/>
                <a:uLnTx/>
                <a:uFillTx/>
                <a:latin typeface="Arial" panose="020B0604020202020204"/>
                <a:ea typeface="+mn-ea"/>
                <a:cs typeface="+mn-cs"/>
              </a:rPr>
              <a:t>—integrating finance, human resources, information technology, supply chain, and/or other business services into a single, multifunction shared services or global business services operation that leverages intelligent automation and has effective governance and management.</a:t>
            </a:r>
          </a:p>
        </p:txBody>
      </p:sp>
      <p:sp>
        <p:nvSpPr>
          <p:cNvPr id="2" name="Slide Number Placeholder 1">
            <a:extLst>
              <a:ext uri="{FF2B5EF4-FFF2-40B4-BE49-F238E27FC236}">
                <a16:creationId xmlns:a16="http://schemas.microsoft.com/office/drawing/2014/main" id="{83043BAB-B49F-4C3A-A5C4-4D27C918210F}"/>
              </a:ext>
            </a:extLst>
          </p:cNvPr>
          <p:cNvSpPr>
            <a:spLocks noGrp="1"/>
          </p:cNvSpPr>
          <p:nvPr>
            <p:ph type="sldNum" sz="quarter" idx="4"/>
          </p:nvPr>
        </p:nvSpPr>
        <p:spPr>
          <a:xfrm>
            <a:off x="11338560" y="6473952"/>
            <a:ext cx="411480" cy="38404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C307B544-32D6-499E-867D-EE5D93BADB97}"/>
              </a:ext>
            </a:extLst>
          </p:cNvPr>
          <p:cNvSpPr>
            <a:spLocks noGrp="1"/>
          </p:cNvSpPr>
          <p:nvPr>
            <p:ph type="title"/>
          </p:nvPr>
        </p:nvSpPr>
        <p:spPr/>
        <p:txBody>
          <a:bodyPr/>
          <a:lstStyle/>
          <a:p>
            <a:r>
              <a:rPr lang="en-US"/>
              <a:t>Areas of Focus</a:t>
            </a:r>
          </a:p>
        </p:txBody>
      </p:sp>
      <p:sp>
        <p:nvSpPr>
          <p:cNvPr id="6" name="Text Placeholder 5">
            <a:extLst>
              <a:ext uri="{FF2B5EF4-FFF2-40B4-BE49-F238E27FC236}">
                <a16:creationId xmlns:a16="http://schemas.microsoft.com/office/drawing/2014/main" id="{1D92F888-4056-4216-973B-23F5B2BE73C2}"/>
              </a:ext>
            </a:extLst>
          </p:cNvPr>
          <p:cNvSpPr>
            <a:spLocks noGrp="1"/>
          </p:cNvSpPr>
          <p:nvPr>
            <p:ph type="body" sz="quarter" idx="10"/>
          </p:nvPr>
        </p:nvSpPr>
        <p:spPr/>
        <p:txBody>
          <a:bodyPr/>
          <a:lstStyle/>
          <a:p>
            <a:endParaRPr lang="en-US"/>
          </a:p>
        </p:txBody>
      </p:sp>
      <p:grpSp>
        <p:nvGrpSpPr>
          <p:cNvPr id="196" name="Group 195">
            <a:extLst>
              <a:ext uri="{FF2B5EF4-FFF2-40B4-BE49-F238E27FC236}">
                <a16:creationId xmlns:a16="http://schemas.microsoft.com/office/drawing/2014/main" id="{8B51BAB5-1E57-7F97-120F-73393467A165}"/>
              </a:ext>
            </a:extLst>
          </p:cNvPr>
          <p:cNvGrpSpPr/>
          <p:nvPr/>
        </p:nvGrpSpPr>
        <p:grpSpPr>
          <a:xfrm>
            <a:off x="6397164" y="4779052"/>
            <a:ext cx="777240" cy="777240"/>
            <a:chOff x="664070" y="1602763"/>
            <a:chExt cx="777240" cy="777240"/>
          </a:xfrm>
        </p:grpSpPr>
        <p:sp>
          <p:nvSpPr>
            <p:cNvPr id="141" name="Oval 140">
              <a:extLst>
                <a:ext uri="{FF2B5EF4-FFF2-40B4-BE49-F238E27FC236}">
                  <a16:creationId xmlns:a16="http://schemas.microsoft.com/office/drawing/2014/main" id="{80AC7CD7-54EF-0101-9A65-3F3600ACBFC5}"/>
                </a:ext>
              </a:extLst>
            </p:cNvPr>
            <p:cNvSpPr>
              <a:spLocks noChangeAspect="1"/>
            </p:cNvSpPr>
            <p:nvPr/>
          </p:nvSpPr>
          <p:spPr>
            <a:xfrm>
              <a:off x="664070" y="1602763"/>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2" name="Oval 141">
              <a:extLst>
                <a:ext uri="{FF2B5EF4-FFF2-40B4-BE49-F238E27FC236}">
                  <a16:creationId xmlns:a16="http://schemas.microsoft.com/office/drawing/2014/main" id="{667E19CE-9D3C-9D47-5E67-7050A897D16A}"/>
                </a:ext>
              </a:extLst>
            </p:cNvPr>
            <p:cNvSpPr>
              <a:spLocks noChangeAspect="1"/>
            </p:cNvSpPr>
            <p:nvPr/>
          </p:nvSpPr>
          <p:spPr>
            <a:xfrm>
              <a:off x="728840" y="1667533"/>
              <a:ext cx="647700" cy="64770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79" name="Graphic 564">
              <a:extLst>
                <a:ext uri="{FF2B5EF4-FFF2-40B4-BE49-F238E27FC236}">
                  <a16:creationId xmlns:a16="http://schemas.microsoft.com/office/drawing/2014/main" id="{97F6B411-1C08-EDEC-4FB9-23D14F529DF2}"/>
                </a:ext>
              </a:extLst>
            </p:cNvPr>
            <p:cNvGrpSpPr>
              <a:grpSpLocks noChangeAspect="1"/>
            </p:cNvGrpSpPr>
            <p:nvPr/>
          </p:nvGrpSpPr>
          <p:grpSpPr>
            <a:xfrm>
              <a:off x="846950" y="1757935"/>
              <a:ext cx="411480" cy="411480"/>
              <a:chOff x="5924550" y="3257550"/>
              <a:chExt cx="342900" cy="342900"/>
            </a:xfrm>
            <a:solidFill>
              <a:schemeClr val="bg1"/>
            </a:solidFill>
          </p:grpSpPr>
          <p:sp>
            <p:nvSpPr>
              <p:cNvPr id="80" name="Freeform 111">
                <a:extLst>
                  <a:ext uri="{FF2B5EF4-FFF2-40B4-BE49-F238E27FC236}">
                    <a16:creationId xmlns:a16="http://schemas.microsoft.com/office/drawing/2014/main" id="{3CD68F09-05A6-1AFC-0145-1665D853D882}"/>
                  </a:ext>
                </a:extLst>
              </p:cNvPr>
              <p:cNvSpPr/>
              <p:nvPr/>
            </p:nvSpPr>
            <p:spPr>
              <a:xfrm>
                <a:off x="5964679" y="3394615"/>
                <a:ext cx="259492" cy="85725"/>
              </a:xfrm>
              <a:custGeom>
                <a:avLst/>
                <a:gdLst>
                  <a:gd name="connsiteX0" fmla="*/ 14550 w 259491"/>
                  <a:gd name="connsiteY0" fmla="*/ 59436 h 85725"/>
                  <a:gd name="connsiteX1" fmla="*/ 123815 w 259491"/>
                  <a:gd name="connsiteY1" fmla="*/ 59436 h 85725"/>
                  <a:gd name="connsiteX2" fmla="*/ 123815 w 259491"/>
                  <a:gd name="connsiteY2" fmla="*/ 91821 h 85725"/>
                  <a:gd name="connsiteX3" fmla="*/ 138365 w 259491"/>
                  <a:gd name="connsiteY3" fmla="*/ 91821 h 85725"/>
                  <a:gd name="connsiteX4" fmla="*/ 138365 w 259491"/>
                  <a:gd name="connsiteY4" fmla="*/ 59436 h 85725"/>
                  <a:gd name="connsiteX5" fmla="*/ 247722 w 259491"/>
                  <a:gd name="connsiteY5" fmla="*/ 59436 h 85725"/>
                  <a:gd name="connsiteX6" fmla="*/ 247722 w 259491"/>
                  <a:gd name="connsiteY6" fmla="*/ 91821 h 85725"/>
                  <a:gd name="connsiteX7" fmla="*/ 262272 w 259491"/>
                  <a:gd name="connsiteY7" fmla="*/ 91821 h 85725"/>
                  <a:gd name="connsiteX8" fmla="*/ 262272 w 259491"/>
                  <a:gd name="connsiteY8" fmla="*/ 59436 h 85725"/>
                  <a:gd name="connsiteX9" fmla="*/ 262272 w 259491"/>
                  <a:gd name="connsiteY9" fmla="*/ 44577 h 85725"/>
                  <a:gd name="connsiteX10" fmla="*/ 138365 w 259491"/>
                  <a:gd name="connsiteY10" fmla="*/ 44577 h 85725"/>
                  <a:gd name="connsiteX11" fmla="*/ 138365 w 259491"/>
                  <a:gd name="connsiteY11" fmla="*/ 0 h 85725"/>
                  <a:gd name="connsiteX12" fmla="*/ 123815 w 259491"/>
                  <a:gd name="connsiteY12" fmla="*/ 0 h 85725"/>
                  <a:gd name="connsiteX13" fmla="*/ 123815 w 259491"/>
                  <a:gd name="connsiteY13" fmla="*/ 44577 h 85725"/>
                  <a:gd name="connsiteX14" fmla="*/ 0 w 259491"/>
                  <a:gd name="connsiteY14" fmla="*/ 44577 h 85725"/>
                  <a:gd name="connsiteX15" fmla="*/ 0 w 259491"/>
                  <a:gd name="connsiteY15" fmla="*/ 59436 h 85725"/>
                  <a:gd name="connsiteX16" fmla="*/ 0 w 259491"/>
                  <a:gd name="connsiteY16" fmla="*/ 91821 h 85725"/>
                  <a:gd name="connsiteX17" fmla="*/ 14550 w 259491"/>
                  <a:gd name="connsiteY17" fmla="*/ 91821 h 85725"/>
                  <a:gd name="connsiteX18" fmla="*/ 14550 w 259491"/>
                  <a:gd name="connsiteY18" fmla="*/ 5943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9491" h="85725">
                    <a:moveTo>
                      <a:pt x="14550" y="59436"/>
                    </a:moveTo>
                    <a:lnTo>
                      <a:pt x="123815" y="59436"/>
                    </a:lnTo>
                    <a:lnTo>
                      <a:pt x="123815" y="91821"/>
                    </a:lnTo>
                    <a:lnTo>
                      <a:pt x="138365" y="91821"/>
                    </a:lnTo>
                    <a:lnTo>
                      <a:pt x="138365" y="59436"/>
                    </a:lnTo>
                    <a:lnTo>
                      <a:pt x="247722" y="59436"/>
                    </a:lnTo>
                    <a:lnTo>
                      <a:pt x="247722" y="91821"/>
                    </a:lnTo>
                    <a:lnTo>
                      <a:pt x="262272" y="91821"/>
                    </a:lnTo>
                    <a:lnTo>
                      <a:pt x="262272" y="59436"/>
                    </a:lnTo>
                    <a:lnTo>
                      <a:pt x="262272" y="44577"/>
                    </a:lnTo>
                    <a:lnTo>
                      <a:pt x="138365" y="44577"/>
                    </a:lnTo>
                    <a:lnTo>
                      <a:pt x="138365" y="0"/>
                    </a:lnTo>
                    <a:lnTo>
                      <a:pt x="123815" y="0"/>
                    </a:lnTo>
                    <a:lnTo>
                      <a:pt x="123815" y="44577"/>
                    </a:lnTo>
                    <a:lnTo>
                      <a:pt x="0" y="44577"/>
                    </a:lnTo>
                    <a:lnTo>
                      <a:pt x="0" y="59436"/>
                    </a:lnTo>
                    <a:lnTo>
                      <a:pt x="0" y="91821"/>
                    </a:lnTo>
                    <a:lnTo>
                      <a:pt x="14550" y="91821"/>
                    </a:lnTo>
                    <a:lnTo>
                      <a:pt x="14550" y="59436"/>
                    </a:lnTo>
                    <a:close/>
                  </a:path>
                </a:pathLst>
              </a:custGeom>
              <a:grpFill/>
              <a:ln w="92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1" name="Freeform 112">
                <a:extLst>
                  <a:ext uri="{FF2B5EF4-FFF2-40B4-BE49-F238E27FC236}">
                    <a16:creationId xmlns:a16="http://schemas.microsoft.com/office/drawing/2014/main" id="{EB233102-93BE-C0D7-8F45-BA886163B42A}"/>
                  </a:ext>
                </a:extLst>
              </p:cNvPr>
              <p:cNvSpPr/>
              <p:nvPr/>
            </p:nvSpPr>
            <p:spPr>
              <a:xfrm>
                <a:off x="5947812" y="3327464"/>
                <a:ext cx="46338" cy="47625"/>
              </a:xfrm>
              <a:custGeom>
                <a:avLst/>
                <a:gdLst>
                  <a:gd name="connsiteX0" fmla="*/ 49303 w 46337"/>
                  <a:gd name="connsiteY0" fmla="*/ 25336 h 47625"/>
                  <a:gd name="connsiteX1" fmla="*/ 24652 w 46337"/>
                  <a:gd name="connsiteY1" fmla="*/ 50673 h 47625"/>
                  <a:gd name="connsiteX2" fmla="*/ 0 w 46337"/>
                  <a:gd name="connsiteY2" fmla="*/ 25336 h 47625"/>
                  <a:gd name="connsiteX3" fmla="*/ 0 w 46337"/>
                  <a:gd name="connsiteY3" fmla="*/ 25336 h 47625"/>
                  <a:gd name="connsiteX4" fmla="*/ 24652 w 46337"/>
                  <a:gd name="connsiteY4" fmla="*/ 0 h 47625"/>
                  <a:gd name="connsiteX5" fmla="*/ 49303 w 46337"/>
                  <a:gd name="connsiteY5" fmla="*/ 2533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37" h="47625">
                    <a:moveTo>
                      <a:pt x="49303" y="25336"/>
                    </a:moveTo>
                    <a:cubicBezTo>
                      <a:pt x="49303" y="39329"/>
                      <a:pt x="38267" y="50673"/>
                      <a:pt x="24652" y="50673"/>
                    </a:cubicBezTo>
                    <a:cubicBezTo>
                      <a:pt x="11037" y="50673"/>
                      <a:pt x="0" y="39329"/>
                      <a:pt x="0" y="25336"/>
                    </a:cubicBezTo>
                    <a:lnTo>
                      <a:pt x="0" y="25336"/>
                    </a:lnTo>
                    <a:cubicBezTo>
                      <a:pt x="0" y="11344"/>
                      <a:pt x="11037" y="0"/>
                      <a:pt x="24652" y="0"/>
                    </a:cubicBezTo>
                    <a:cubicBezTo>
                      <a:pt x="38267" y="0"/>
                      <a:pt x="49303" y="11344"/>
                      <a:pt x="49303" y="25336"/>
                    </a:cubicBezTo>
                    <a:close/>
                  </a:path>
                </a:pathLst>
              </a:custGeom>
              <a:grpFill/>
              <a:ln w="92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2" name="Freeform 113">
                <a:extLst>
                  <a:ext uri="{FF2B5EF4-FFF2-40B4-BE49-F238E27FC236}">
                    <a16:creationId xmlns:a16="http://schemas.microsoft.com/office/drawing/2014/main" id="{B9280D4C-12F2-B001-3143-1A1EBA82DE02}"/>
                  </a:ext>
                </a:extLst>
              </p:cNvPr>
              <p:cNvSpPr/>
              <p:nvPr/>
            </p:nvSpPr>
            <p:spPr>
              <a:xfrm>
                <a:off x="5926311" y="3375946"/>
                <a:ext cx="83408" cy="47625"/>
              </a:xfrm>
              <a:custGeom>
                <a:avLst/>
                <a:gdLst>
                  <a:gd name="connsiteX0" fmla="*/ 92398 w 83408"/>
                  <a:gd name="connsiteY0" fmla="*/ 26479 h 47625"/>
                  <a:gd name="connsiteX1" fmla="*/ 10497 w 83408"/>
                  <a:gd name="connsiteY1" fmla="*/ 37262 h 47625"/>
                  <a:gd name="connsiteX2" fmla="*/ 10472 w 83408"/>
                  <a:gd name="connsiteY2" fmla="*/ 37243 h 47625"/>
                  <a:gd name="connsiteX3" fmla="*/ 0 w 83408"/>
                  <a:gd name="connsiteY3" fmla="*/ 26479 h 47625"/>
                  <a:gd name="connsiteX4" fmla="*/ 23076 w 83408"/>
                  <a:gd name="connsiteY4" fmla="*/ 0 h 47625"/>
                  <a:gd name="connsiteX5" fmla="*/ 46152 w 83408"/>
                  <a:gd name="connsiteY5" fmla="*/ 9525 h 47625"/>
                  <a:gd name="connsiteX6" fmla="*/ 69321 w 83408"/>
                  <a:gd name="connsiteY6" fmla="*/ 0 h 47625"/>
                  <a:gd name="connsiteX7" fmla="*/ 92398 w 83408"/>
                  <a:gd name="connsiteY7" fmla="*/ 2647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408" h="47625">
                    <a:moveTo>
                      <a:pt x="92398" y="26479"/>
                    </a:moveTo>
                    <a:cubicBezTo>
                      <a:pt x="72679" y="52702"/>
                      <a:pt x="36010" y="57529"/>
                      <a:pt x="10497" y="37262"/>
                    </a:cubicBezTo>
                    <a:cubicBezTo>
                      <a:pt x="10489" y="37256"/>
                      <a:pt x="10481" y="37249"/>
                      <a:pt x="10472" y="37243"/>
                    </a:cubicBezTo>
                    <a:cubicBezTo>
                      <a:pt x="6577" y="34097"/>
                      <a:pt x="3061" y="30483"/>
                      <a:pt x="0" y="26479"/>
                    </a:cubicBezTo>
                    <a:cubicBezTo>
                      <a:pt x="4277" y="15046"/>
                      <a:pt x="12488" y="5624"/>
                      <a:pt x="23076" y="0"/>
                    </a:cubicBezTo>
                    <a:cubicBezTo>
                      <a:pt x="29160" y="6312"/>
                      <a:pt x="37511" y="9759"/>
                      <a:pt x="46152" y="9525"/>
                    </a:cubicBezTo>
                    <a:cubicBezTo>
                      <a:pt x="54774" y="9501"/>
                      <a:pt x="63062" y="6094"/>
                      <a:pt x="69321" y="0"/>
                    </a:cubicBezTo>
                    <a:cubicBezTo>
                      <a:pt x="79909" y="5624"/>
                      <a:pt x="88121" y="15046"/>
                      <a:pt x="92398" y="26479"/>
                    </a:cubicBezTo>
                    <a:close/>
                  </a:path>
                </a:pathLst>
              </a:custGeom>
              <a:grpFill/>
              <a:ln w="92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3" name="Freeform 114">
                <a:extLst>
                  <a:ext uri="{FF2B5EF4-FFF2-40B4-BE49-F238E27FC236}">
                    <a16:creationId xmlns:a16="http://schemas.microsoft.com/office/drawing/2014/main" id="{47D526A9-403E-573A-697B-DD51FE9ACF5D}"/>
                  </a:ext>
                </a:extLst>
              </p:cNvPr>
              <p:cNvSpPr/>
              <p:nvPr/>
            </p:nvSpPr>
            <p:spPr>
              <a:xfrm>
                <a:off x="6193262" y="3326386"/>
                <a:ext cx="46338" cy="47625"/>
              </a:xfrm>
              <a:custGeom>
                <a:avLst/>
                <a:gdLst>
                  <a:gd name="connsiteX0" fmla="*/ 49721 w 46337"/>
                  <a:gd name="connsiteY0" fmla="*/ 26414 h 47625"/>
                  <a:gd name="connsiteX1" fmla="*/ 24977 w 46337"/>
                  <a:gd name="connsiteY1" fmla="*/ 51846 h 47625"/>
                  <a:gd name="connsiteX2" fmla="*/ 48 w 46337"/>
                  <a:gd name="connsiteY2" fmla="*/ 26990 h 47625"/>
                  <a:gd name="connsiteX3" fmla="*/ 47 w 46337"/>
                  <a:gd name="connsiteY3" fmla="*/ 26890 h 47625"/>
                  <a:gd name="connsiteX4" fmla="*/ 47 w 46337"/>
                  <a:gd name="connsiteY4" fmla="*/ 26890 h 47625"/>
                  <a:gd name="connsiteX5" fmla="*/ 23142 w 46337"/>
                  <a:gd name="connsiteY5" fmla="*/ 48 h 47625"/>
                  <a:gd name="connsiteX6" fmla="*/ 49258 w 46337"/>
                  <a:gd name="connsiteY6" fmla="*/ 23785 h 47625"/>
                  <a:gd name="connsiteX7" fmla="*/ 49258 w 46337"/>
                  <a:gd name="connsiteY7" fmla="*/ 268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37" h="47625">
                    <a:moveTo>
                      <a:pt x="49721" y="26414"/>
                    </a:moveTo>
                    <a:cubicBezTo>
                      <a:pt x="49671" y="40438"/>
                      <a:pt x="38622" y="51793"/>
                      <a:pt x="24977" y="51846"/>
                    </a:cubicBezTo>
                    <a:cubicBezTo>
                      <a:pt x="11415" y="52057"/>
                      <a:pt x="254" y="40929"/>
                      <a:pt x="48" y="26990"/>
                    </a:cubicBezTo>
                    <a:cubicBezTo>
                      <a:pt x="48" y="26957"/>
                      <a:pt x="48" y="26923"/>
                      <a:pt x="47" y="26890"/>
                    </a:cubicBezTo>
                    <a:lnTo>
                      <a:pt x="47" y="26890"/>
                    </a:lnTo>
                    <a:cubicBezTo>
                      <a:pt x="-787" y="12923"/>
                      <a:pt x="9553" y="906"/>
                      <a:pt x="23142" y="48"/>
                    </a:cubicBezTo>
                    <a:cubicBezTo>
                      <a:pt x="36731" y="-809"/>
                      <a:pt x="48424" y="9818"/>
                      <a:pt x="49258" y="23785"/>
                    </a:cubicBezTo>
                    <a:cubicBezTo>
                      <a:pt x="49320" y="24819"/>
                      <a:pt x="49320" y="25856"/>
                      <a:pt x="49258" y="26890"/>
                    </a:cubicBezTo>
                    <a:close/>
                  </a:path>
                </a:pathLst>
              </a:custGeom>
              <a:grpFill/>
              <a:ln w="92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4" name="Freeform 115">
                <a:extLst>
                  <a:ext uri="{FF2B5EF4-FFF2-40B4-BE49-F238E27FC236}">
                    <a16:creationId xmlns:a16="http://schemas.microsoft.com/office/drawing/2014/main" id="{9914C265-6FE9-CBED-EDEC-9195F567BD9C}"/>
                  </a:ext>
                </a:extLst>
              </p:cNvPr>
              <p:cNvSpPr/>
              <p:nvPr/>
            </p:nvSpPr>
            <p:spPr>
              <a:xfrm>
                <a:off x="6172272" y="3376041"/>
                <a:ext cx="83408" cy="47625"/>
              </a:xfrm>
              <a:custGeom>
                <a:avLst/>
                <a:gdLst>
                  <a:gd name="connsiteX0" fmla="*/ 92212 w 83408"/>
                  <a:gd name="connsiteY0" fmla="*/ 26384 h 47625"/>
                  <a:gd name="connsiteX1" fmla="*/ 10380 w 83408"/>
                  <a:gd name="connsiteY1" fmla="*/ 37243 h 47625"/>
                  <a:gd name="connsiteX2" fmla="*/ 10380 w 83408"/>
                  <a:gd name="connsiteY2" fmla="*/ 37243 h 47625"/>
                  <a:gd name="connsiteX3" fmla="*/ 0 w 83408"/>
                  <a:gd name="connsiteY3" fmla="*/ 26479 h 47625"/>
                  <a:gd name="connsiteX4" fmla="*/ 23076 w 83408"/>
                  <a:gd name="connsiteY4" fmla="*/ 0 h 47625"/>
                  <a:gd name="connsiteX5" fmla="*/ 46060 w 83408"/>
                  <a:gd name="connsiteY5" fmla="*/ 9525 h 47625"/>
                  <a:gd name="connsiteX6" fmla="*/ 69229 w 83408"/>
                  <a:gd name="connsiteY6" fmla="*/ 0 h 47625"/>
                  <a:gd name="connsiteX7" fmla="*/ 92212 w 83408"/>
                  <a:gd name="connsiteY7" fmla="*/ 26384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408" h="47625">
                    <a:moveTo>
                      <a:pt x="92212" y="26384"/>
                    </a:moveTo>
                    <a:cubicBezTo>
                      <a:pt x="72520" y="52586"/>
                      <a:pt x="35901" y="57445"/>
                      <a:pt x="10380" y="37243"/>
                    </a:cubicBezTo>
                    <a:lnTo>
                      <a:pt x="10380" y="37243"/>
                    </a:lnTo>
                    <a:cubicBezTo>
                      <a:pt x="6491" y="34120"/>
                      <a:pt x="3003" y="30504"/>
                      <a:pt x="0" y="26479"/>
                    </a:cubicBezTo>
                    <a:cubicBezTo>
                      <a:pt x="4247" y="15027"/>
                      <a:pt x="12467" y="5595"/>
                      <a:pt x="23076" y="0"/>
                    </a:cubicBezTo>
                    <a:cubicBezTo>
                      <a:pt x="29138" y="6287"/>
                      <a:pt x="37450" y="9732"/>
                      <a:pt x="46060" y="9525"/>
                    </a:cubicBezTo>
                    <a:cubicBezTo>
                      <a:pt x="54691" y="9550"/>
                      <a:pt x="62995" y="6136"/>
                      <a:pt x="69229" y="0"/>
                    </a:cubicBezTo>
                    <a:cubicBezTo>
                      <a:pt x="79765" y="5619"/>
                      <a:pt x="87939" y="15002"/>
                      <a:pt x="92212" y="26384"/>
                    </a:cubicBezTo>
                    <a:close/>
                  </a:path>
                </a:pathLst>
              </a:custGeom>
              <a:grpFill/>
              <a:ln w="92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5" name="Freeform 116">
                <a:extLst>
                  <a:ext uri="{FF2B5EF4-FFF2-40B4-BE49-F238E27FC236}">
                    <a16:creationId xmlns:a16="http://schemas.microsoft.com/office/drawing/2014/main" id="{3D968CCA-92CE-76D4-BE14-217759A66B23}"/>
                  </a:ext>
                </a:extLst>
              </p:cNvPr>
              <p:cNvSpPr/>
              <p:nvPr/>
            </p:nvSpPr>
            <p:spPr>
              <a:xfrm>
                <a:off x="6064120" y="3255931"/>
                <a:ext cx="55605" cy="57150"/>
              </a:xfrm>
              <a:custGeom>
                <a:avLst/>
                <a:gdLst>
                  <a:gd name="connsiteX0" fmla="*/ 63019 w 55605"/>
                  <a:gd name="connsiteY0" fmla="*/ 32385 h 57150"/>
                  <a:gd name="connsiteX1" fmla="*/ 31510 w 55605"/>
                  <a:gd name="connsiteY1" fmla="*/ 64770 h 57150"/>
                  <a:gd name="connsiteX2" fmla="*/ 0 w 55605"/>
                  <a:gd name="connsiteY2" fmla="*/ 32385 h 57150"/>
                  <a:gd name="connsiteX3" fmla="*/ 0 w 55605"/>
                  <a:gd name="connsiteY3" fmla="*/ 32385 h 57150"/>
                  <a:gd name="connsiteX4" fmla="*/ 31510 w 55605"/>
                  <a:gd name="connsiteY4" fmla="*/ 0 h 57150"/>
                  <a:gd name="connsiteX5" fmla="*/ 63019 w 55605"/>
                  <a:gd name="connsiteY5" fmla="*/ 3238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05" h="57150">
                    <a:moveTo>
                      <a:pt x="63019" y="32385"/>
                    </a:moveTo>
                    <a:cubicBezTo>
                      <a:pt x="63019" y="50271"/>
                      <a:pt x="48912" y="64770"/>
                      <a:pt x="31510" y="64770"/>
                    </a:cubicBezTo>
                    <a:cubicBezTo>
                      <a:pt x="14107" y="64770"/>
                      <a:pt x="0" y="50271"/>
                      <a:pt x="0" y="32385"/>
                    </a:cubicBezTo>
                    <a:lnTo>
                      <a:pt x="0" y="32385"/>
                    </a:lnTo>
                    <a:cubicBezTo>
                      <a:pt x="0" y="14499"/>
                      <a:pt x="14107" y="0"/>
                      <a:pt x="31510" y="0"/>
                    </a:cubicBezTo>
                    <a:cubicBezTo>
                      <a:pt x="48912" y="0"/>
                      <a:pt x="63019" y="14499"/>
                      <a:pt x="63019" y="32385"/>
                    </a:cubicBezTo>
                    <a:close/>
                  </a:path>
                </a:pathLst>
              </a:custGeom>
              <a:grpFill/>
              <a:ln w="92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6" name="Freeform 117">
                <a:extLst>
                  <a:ext uri="{FF2B5EF4-FFF2-40B4-BE49-F238E27FC236}">
                    <a16:creationId xmlns:a16="http://schemas.microsoft.com/office/drawing/2014/main" id="{CD575858-5B54-6423-FFE6-9B39920579B7}"/>
                  </a:ext>
                </a:extLst>
              </p:cNvPr>
              <p:cNvSpPr/>
              <p:nvPr/>
            </p:nvSpPr>
            <p:spPr>
              <a:xfrm>
                <a:off x="6036595" y="3317748"/>
                <a:ext cx="111211" cy="57150"/>
              </a:xfrm>
              <a:custGeom>
                <a:avLst/>
                <a:gdLst>
                  <a:gd name="connsiteX0" fmla="*/ 118069 w 111210"/>
                  <a:gd name="connsiteY0" fmla="*/ 33814 h 57150"/>
                  <a:gd name="connsiteX1" fmla="*/ 13438 w 111210"/>
                  <a:gd name="connsiteY1" fmla="*/ 47625 h 57150"/>
                  <a:gd name="connsiteX2" fmla="*/ 13438 w 111210"/>
                  <a:gd name="connsiteY2" fmla="*/ 47625 h 57150"/>
                  <a:gd name="connsiteX3" fmla="*/ 0 w 111210"/>
                  <a:gd name="connsiteY3" fmla="*/ 33909 h 57150"/>
                  <a:gd name="connsiteX4" fmla="*/ 29564 w 111210"/>
                  <a:gd name="connsiteY4" fmla="*/ 0 h 57150"/>
                  <a:gd name="connsiteX5" fmla="*/ 59127 w 111210"/>
                  <a:gd name="connsiteY5" fmla="*/ 12668 h 57150"/>
                  <a:gd name="connsiteX6" fmla="*/ 88598 w 111210"/>
                  <a:gd name="connsiteY6" fmla="*/ 0 h 57150"/>
                  <a:gd name="connsiteX7" fmla="*/ 118069 w 111210"/>
                  <a:gd name="connsiteY7" fmla="*/ 3381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210" h="57150">
                    <a:moveTo>
                      <a:pt x="118069" y="33814"/>
                    </a:moveTo>
                    <a:cubicBezTo>
                      <a:pt x="92856" y="67268"/>
                      <a:pt x="46058" y="73445"/>
                      <a:pt x="13438" y="47625"/>
                    </a:cubicBezTo>
                    <a:lnTo>
                      <a:pt x="13438" y="47625"/>
                    </a:lnTo>
                    <a:cubicBezTo>
                      <a:pt x="8422" y="43645"/>
                      <a:pt x="3908" y="39037"/>
                      <a:pt x="0" y="33909"/>
                    </a:cubicBezTo>
                    <a:cubicBezTo>
                      <a:pt x="5522" y="19292"/>
                      <a:pt x="16030" y="7239"/>
                      <a:pt x="29564" y="0"/>
                    </a:cubicBezTo>
                    <a:cubicBezTo>
                      <a:pt x="37267" y="8277"/>
                      <a:pt x="47985" y="12869"/>
                      <a:pt x="59127" y="12668"/>
                    </a:cubicBezTo>
                    <a:cubicBezTo>
                      <a:pt x="70183" y="12561"/>
                      <a:pt x="80760" y="8014"/>
                      <a:pt x="88598" y="0"/>
                    </a:cubicBezTo>
                    <a:cubicBezTo>
                      <a:pt x="102079" y="7234"/>
                      <a:pt x="112550" y="19248"/>
                      <a:pt x="118069" y="33814"/>
                    </a:cubicBezTo>
                    <a:close/>
                  </a:path>
                </a:pathLst>
              </a:custGeom>
              <a:grpFill/>
              <a:ln w="92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7" name="Freeform 118">
                <a:extLst>
                  <a:ext uri="{FF2B5EF4-FFF2-40B4-BE49-F238E27FC236}">
                    <a16:creationId xmlns:a16="http://schemas.microsoft.com/office/drawing/2014/main" id="{7E124561-EF35-06F2-68D1-B9D73C448ADC}"/>
                  </a:ext>
                </a:extLst>
              </p:cNvPr>
              <p:cNvSpPr/>
              <p:nvPr/>
            </p:nvSpPr>
            <p:spPr>
              <a:xfrm>
                <a:off x="5924550" y="3498152"/>
                <a:ext cx="92676" cy="95250"/>
              </a:xfrm>
              <a:custGeom>
                <a:avLst/>
                <a:gdLst>
                  <a:gd name="connsiteX0" fmla="*/ 95919 w 92675"/>
                  <a:gd name="connsiteY0" fmla="*/ 98584 h 95250"/>
                  <a:gd name="connsiteX1" fmla="*/ 0 w 92675"/>
                  <a:gd name="connsiteY1" fmla="*/ 98584 h 95250"/>
                  <a:gd name="connsiteX2" fmla="*/ 0 w 92675"/>
                  <a:gd name="connsiteY2" fmla="*/ 0 h 95250"/>
                  <a:gd name="connsiteX3" fmla="*/ 95919 w 92675"/>
                  <a:gd name="connsiteY3" fmla="*/ 0 h 95250"/>
                  <a:gd name="connsiteX4" fmla="*/ 14365 w 92675"/>
                  <a:gd name="connsiteY4" fmla="*/ 83820 h 95250"/>
                  <a:gd name="connsiteX5" fmla="*/ 81555 w 92675"/>
                  <a:gd name="connsiteY5" fmla="*/ 83820 h 95250"/>
                  <a:gd name="connsiteX6" fmla="*/ 81555 w 92675"/>
                  <a:gd name="connsiteY6" fmla="*/ 14764 h 95250"/>
                  <a:gd name="connsiteX7" fmla="*/ 14365 w 92675"/>
                  <a:gd name="connsiteY7" fmla="*/ 1476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75" h="95250">
                    <a:moveTo>
                      <a:pt x="95919" y="98584"/>
                    </a:moveTo>
                    <a:lnTo>
                      <a:pt x="0" y="98584"/>
                    </a:lnTo>
                    <a:lnTo>
                      <a:pt x="0" y="0"/>
                    </a:lnTo>
                    <a:lnTo>
                      <a:pt x="95919" y="0"/>
                    </a:lnTo>
                    <a:close/>
                    <a:moveTo>
                      <a:pt x="14365" y="83820"/>
                    </a:moveTo>
                    <a:lnTo>
                      <a:pt x="81555" y="83820"/>
                    </a:lnTo>
                    <a:lnTo>
                      <a:pt x="81555" y="14764"/>
                    </a:lnTo>
                    <a:lnTo>
                      <a:pt x="14365" y="14764"/>
                    </a:lnTo>
                    <a:close/>
                  </a:path>
                </a:pathLst>
              </a:custGeom>
              <a:grpFill/>
              <a:ln w="92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8" name="Freeform 119">
                <a:extLst>
                  <a:ext uri="{FF2B5EF4-FFF2-40B4-BE49-F238E27FC236}">
                    <a16:creationId xmlns:a16="http://schemas.microsoft.com/office/drawing/2014/main" id="{F9436387-7642-CB08-8D14-C496C4BDD223}"/>
                  </a:ext>
                </a:extLst>
              </p:cNvPr>
              <p:cNvSpPr/>
              <p:nvPr/>
            </p:nvSpPr>
            <p:spPr>
              <a:xfrm>
                <a:off x="6047623" y="3498152"/>
                <a:ext cx="92676" cy="95250"/>
              </a:xfrm>
              <a:custGeom>
                <a:avLst/>
                <a:gdLst>
                  <a:gd name="connsiteX0" fmla="*/ 95919 w 92675"/>
                  <a:gd name="connsiteY0" fmla="*/ 98584 h 95250"/>
                  <a:gd name="connsiteX1" fmla="*/ 0 w 92675"/>
                  <a:gd name="connsiteY1" fmla="*/ 98584 h 95250"/>
                  <a:gd name="connsiteX2" fmla="*/ 0 w 92675"/>
                  <a:gd name="connsiteY2" fmla="*/ 0 h 95250"/>
                  <a:gd name="connsiteX3" fmla="*/ 95919 w 92675"/>
                  <a:gd name="connsiteY3" fmla="*/ 0 h 95250"/>
                  <a:gd name="connsiteX4" fmla="*/ 14365 w 92675"/>
                  <a:gd name="connsiteY4" fmla="*/ 83820 h 95250"/>
                  <a:gd name="connsiteX5" fmla="*/ 81555 w 92675"/>
                  <a:gd name="connsiteY5" fmla="*/ 83820 h 95250"/>
                  <a:gd name="connsiteX6" fmla="*/ 81555 w 92675"/>
                  <a:gd name="connsiteY6" fmla="*/ 14764 h 95250"/>
                  <a:gd name="connsiteX7" fmla="*/ 14365 w 92675"/>
                  <a:gd name="connsiteY7" fmla="*/ 1476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75" h="95250">
                    <a:moveTo>
                      <a:pt x="95919" y="98584"/>
                    </a:moveTo>
                    <a:lnTo>
                      <a:pt x="0" y="98584"/>
                    </a:lnTo>
                    <a:lnTo>
                      <a:pt x="0" y="0"/>
                    </a:lnTo>
                    <a:lnTo>
                      <a:pt x="95919" y="0"/>
                    </a:lnTo>
                    <a:close/>
                    <a:moveTo>
                      <a:pt x="14365" y="83820"/>
                    </a:moveTo>
                    <a:lnTo>
                      <a:pt x="81555" y="83820"/>
                    </a:lnTo>
                    <a:lnTo>
                      <a:pt x="81555" y="14764"/>
                    </a:lnTo>
                    <a:lnTo>
                      <a:pt x="14365" y="14764"/>
                    </a:lnTo>
                    <a:close/>
                  </a:path>
                </a:pathLst>
              </a:custGeom>
              <a:grpFill/>
              <a:ln w="92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9" name="Freeform 120">
                <a:extLst>
                  <a:ext uri="{FF2B5EF4-FFF2-40B4-BE49-F238E27FC236}">
                    <a16:creationId xmlns:a16="http://schemas.microsoft.com/office/drawing/2014/main" id="{C1A29238-C5D6-6F39-3719-2FB839BD4872}"/>
                  </a:ext>
                </a:extLst>
              </p:cNvPr>
              <p:cNvSpPr/>
              <p:nvPr/>
            </p:nvSpPr>
            <p:spPr>
              <a:xfrm>
                <a:off x="6170326" y="3498152"/>
                <a:ext cx="92676" cy="95250"/>
              </a:xfrm>
              <a:custGeom>
                <a:avLst/>
                <a:gdLst>
                  <a:gd name="connsiteX0" fmla="*/ 95919 w 92675"/>
                  <a:gd name="connsiteY0" fmla="*/ 98584 h 95250"/>
                  <a:gd name="connsiteX1" fmla="*/ 0 w 92675"/>
                  <a:gd name="connsiteY1" fmla="*/ 98584 h 95250"/>
                  <a:gd name="connsiteX2" fmla="*/ 0 w 92675"/>
                  <a:gd name="connsiteY2" fmla="*/ 0 h 95250"/>
                  <a:gd name="connsiteX3" fmla="*/ 95919 w 92675"/>
                  <a:gd name="connsiteY3" fmla="*/ 0 h 95250"/>
                  <a:gd name="connsiteX4" fmla="*/ 14457 w 92675"/>
                  <a:gd name="connsiteY4" fmla="*/ 83820 h 95250"/>
                  <a:gd name="connsiteX5" fmla="*/ 81555 w 92675"/>
                  <a:gd name="connsiteY5" fmla="*/ 83820 h 95250"/>
                  <a:gd name="connsiteX6" fmla="*/ 81555 w 92675"/>
                  <a:gd name="connsiteY6" fmla="*/ 14764 h 95250"/>
                  <a:gd name="connsiteX7" fmla="*/ 14457 w 92675"/>
                  <a:gd name="connsiteY7" fmla="*/ 1476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75" h="95250">
                    <a:moveTo>
                      <a:pt x="95919" y="98584"/>
                    </a:moveTo>
                    <a:lnTo>
                      <a:pt x="0" y="98584"/>
                    </a:lnTo>
                    <a:lnTo>
                      <a:pt x="0" y="0"/>
                    </a:lnTo>
                    <a:lnTo>
                      <a:pt x="95919" y="0"/>
                    </a:lnTo>
                    <a:close/>
                    <a:moveTo>
                      <a:pt x="14457" y="83820"/>
                    </a:moveTo>
                    <a:lnTo>
                      <a:pt x="81555" y="83820"/>
                    </a:lnTo>
                    <a:lnTo>
                      <a:pt x="81555" y="14764"/>
                    </a:lnTo>
                    <a:lnTo>
                      <a:pt x="14457" y="14764"/>
                    </a:lnTo>
                    <a:close/>
                  </a:path>
                </a:pathLst>
              </a:custGeom>
              <a:grpFill/>
              <a:ln w="92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90" name="Freeform 121">
                <a:extLst>
                  <a:ext uri="{FF2B5EF4-FFF2-40B4-BE49-F238E27FC236}">
                    <a16:creationId xmlns:a16="http://schemas.microsoft.com/office/drawing/2014/main" id="{EE282148-C67F-3892-6036-D84781613E1D}"/>
                  </a:ext>
                </a:extLst>
              </p:cNvPr>
              <p:cNvSpPr/>
              <p:nvPr/>
            </p:nvSpPr>
            <p:spPr>
              <a:xfrm>
                <a:off x="6192846" y="3521297"/>
                <a:ext cx="46338" cy="47625"/>
              </a:xfrm>
              <a:custGeom>
                <a:avLst/>
                <a:gdLst>
                  <a:gd name="connsiteX0" fmla="*/ 25393 w 46337"/>
                  <a:gd name="connsiteY0" fmla="*/ 18383 h 47625"/>
                  <a:gd name="connsiteX1" fmla="*/ 43372 w 46337"/>
                  <a:gd name="connsiteY1" fmla="*/ 0 h 47625"/>
                  <a:gd name="connsiteX2" fmla="*/ 50972 w 46337"/>
                  <a:gd name="connsiteY2" fmla="*/ 7715 h 47625"/>
                  <a:gd name="connsiteX3" fmla="*/ 32993 w 46337"/>
                  <a:gd name="connsiteY3" fmla="*/ 26098 h 47625"/>
                  <a:gd name="connsiteX4" fmla="*/ 50972 w 46337"/>
                  <a:gd name="connsiteY4" fmla="*/ 44577 h 47625"/>
                  <a:gd name="connsiteX5" fmla="*/ 43372 w 46337"/>
                  <a:gd name="connsiteY5" fmla="*/ 52387 h 47625"/>
                  <a:gd name="connsiteX6" fmla="*/ 25393 w 46337"/>
                  <a:gd name="connsiteY6" fmla="*/ 33909 h 47625"/>
                  <a:gd name="connsiteX7" fmla="*/ 7507 w 46337"/>
                  <a:gd name="connsiteY7" fmla="*/ 52387 h 47625"/>
                  <a:gd name="connsiteX8" fmla="*/ 0 w 46337"/>
                  <a:gd name="connsiteY8" fmla="*/ 44577 h 47625"/>
                  <a:gd name="connsiteX9" fmla="*/ 17886 w 46337"/>
                  <a:gd name="connsiteY9" fmla="*/ 26098 h 47625"/>
                  <a:gd name="connsiteX10" fmla="*/ 0 w 46337"/>
                  <a:gd name="connsiteY10" fmla="*/ 7715 h 47625"/>
                  <a:gd name="connsiteX11" fmla="*/ 7507 w 46337"/>
                  <a:gd name="connsiteY11" fmla="*/ 0 h 47625"/>
                  <a:gd name="connsiteX12" fmla="*/ 25393 w 46337"/>
                  <a:gd name="connsiteY12" fmla="*/ 18383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337" h="47625">
                    <a:moveTo>
                      <a:pt x="25393" y="18383"/>
                    </a:moveTo>
                    <a:lnTo>
                      <a:pt x="43372" y="0"/>
                    </a:lnTo>
                    <a:lnTo>
                      <a:pt x="50972" y="7715"/>
                    </a:lnTo>
                    <a:lnTo>
                      <a:pt x="32993" y="26098"/>
                    </a:lnTo>
                    <a:lnTo>
                      <a:pt x="50972" y="44577"/>
                    </a:lnTo>
                    <a:lnTo>
                      <a:pt x="43372" y="52387"/>
                    </a:lnTo>
                    <a:lnTo>
                      <a:pt x="25393" y="33909"/>
                    </a:lnTo>
                    <a:lnTo>
                      <a:pt x="7507" y="52387"/>
                    </a:lnTo>
                    <a:lnTo>
                      <a:pt x="0" y="44577"/>
                    </a:lnTo>
                    <a:lnTo>
                      <a:pt x="17886" y="26098"/>
                    </a:lnTo>
                    <a:lnTo>
                      <a:pt x="0" y="7715"/>
                    </a:lnTo>
                    <a:lnTo>
                      <a:pt x="7507" y="0"/>
                    </a:lnTo>
                    <a:lnTo>
                      <a:pt x="25393" y="18383"/>
                    </a:lnTo>
                    <a:close/>
                  </a:path>
                </a:pathLst>
              </a:custGeom>
              <a:grpFill/>
              <a:ln w="92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91" name="Freeform 122">
                <a:extLst>
                  <a:ext uri="{FF2B5EF4-FFF2-40B4-BE49-F238E27FC236}">
                    <a16:creationId xmlns:a16="http://schemas.microsoft.com/office/drawing/2014/main" id="{E30B3350-C077-6ECC-AA1D-F5EAA49071BF}"/>
                  </a:ext>
                </a:extLst>
              </p:cNvPr>
              <p:cNvSpPr/>
              <p:nvPr/>
            </p:nvSpPr>
            <p:spPr>
              <a:xfrm>
                <a:off x="5944661" y="3524917"/>
                <a:ext cx="55605" cy="38100"/>
              </a:xfrm>
              <a:custGeom>
                <a:avLst/>
                <a:gdLst>
                  <a:gd name="connsiteX0" fmla="*/ 19833 w 55605"/>
                  <a:gd name="connsiteY0" fmla="*/ 28575 h 38100"/>
                  <a:gd name="connsiteX1" fmla="*/ 47543 w 55605"/>
                  <a:gd name="connsiteY1" fmla="*/ 0 h 38100"/>
                  <a:gd name="connsiteX2" fmla="*/ 55605 w 55605"/>
                  <a:gd name="connsiteY2" fmla="*/ 8287 h 38100"/>
                  <a:gd name="connsiteX3" fmla="*/ 19833 w 55605"/>
                  <a:gd name="connsiteY3" fmla="*/ 45053 h 38100"/>
                  <a:gd name="connsiteX4" fmla="*/ 0 w 55605"/>
                  <a:gd name="connsiteY4" fmla="*/ 24860 h 38100"/>
                  <a:gd name="connsiteX5" fmla="*/ 8063 w 55605"/>
                  <a:gd name="connsiteY5" fmla="*/ 16573 h 38100"/>
                  <a:gd name="connsiteX6" fmla="*/ 19833 w 55605"/>
                  <a:gd name="connsiteY6" fmla="*/ 28575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05" h="38100">
                    <a:moveTo>
                      <a:pt x="19833" y="28575"/>
                    </a:moveTo>
                    <a:lnTo>
                      <a:pt x="47543" y="0"/>
                    </a:lnTo>
                    <a:lnTo>
                      <a:pt x="55605" y="8287"/>
                    </a:lnTo>
                    <a:lnTo>
                      <a:pt x="19833" y="45053"/>
                    </a:lnTo>
                    <a:lnTo>
                      <a:pt x="0" y="24860"/>
                    </a:lnTo>
                    <a:lnTo>
                      <a:pt x="8063" y="16573"/>
                    </a:lnTo>
                    <a:lnTo>
                      <a:pt x="19833" y="28575"/>
                    </a:lnTo>
                    <a:close/>
                  </a:path>
                </a:pathLst>
              </a:custGeom>
              <a:grpFill/>
              <a:ln w="92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15" name="Freeform 123">
                <a:extLst>
                  <a:ext uri="{FF2B5EF4-FFF2-40B4-BE49-F238E27FC236}">
                    <a16:creationId xmlns:a16="http://schemas.microsoft.com/office/drawing/2014/main" id="{C3C807F3-BFAF-C654-227B-C7FB7CF56BDE}"/>
                  </a:ext>
                </a:extLst>
              </p:cNvPr>
              <p:cNvSpPr/>
              <p:nvPr/>
            </p:nvSpPr>
            <p:spPr>
              <a:xfrm>
                <a:off x="6068012" y="3524917"/>
                <a:ext cx="55605" cy="38100"/>
              </a:xfrm>
              <a:custGeom>
                <a:avLst/>
                <a:gdLst>
                  <a:gd name="connsiteX0" fmla="*/ 19833 w 55605"/>
                  <a:gd name="connsiteY0" fmla="*/ 28575 h 38100"/>
                  <a:gd name="connsiteX1" fmla="*/ 47543 w 55605"/>
                  <a:gd name="connsiteY1" fmla="*/ 0 h 38100"/>
                  <a:gd name="connsiteX2" fmla="*/ 55605 w 55605"/>
                  <a:gd name="connsiteY2" fmla="*/ 8287 h 38100"/>
                  <a:gd name="connsiteX3" fmla="*/ 19833 w 55605"/>
                  <a:gd name="connsiteY3" fmla="*/ 45053 h 38100"/>
                  <a:gd name="connsiteX4" fmla="*/ 0 w 55605"/>
                  <a:gd name="connsiteY4" fmla="*/ 24860 h 38100"/>
                  <a:gd name="connsiteX5" fmla="*/ 8063 w 55605"/>
                  <a:gd name="connsiteY5" fmla="*/ 16573 h 38100"/>
                  <a:gd name="connsiteX6" fmla="*/ 19833 w 55605"/>
                  <a:gd name="connsiteY6" fmla="*/ 28575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05" h="38100">
                    <a:moveTo>
                      <a:pt x="19833" y="28575"/>
                    </a:moveTo>
                    <a:lnTo>
                      <a:pt x="47543" y="0"/>
                    </a:lnTo>
                    <a:lnTo>
                      <a:pt x="55605" y="8287"/>
                    </a:lnTo>
                    <a:lnTo>
                      <a:pt x="19833" y="45053"/>
                    </a:lnTo>
                    <a:lnTo>
                      <a:pt x="0" y="24860"/>
                    </a:lnTo>
                    <a:lnTo>
                      <a:pt x="8063" y="16573"/>
                    </a:lnTo>
                    <a:lnTo>
                      <a:pt x="19833" y="28575"/>
                    </a:lnTo>
                    <a:close/>
                  </a:path>
                </a:pathLst>
              </a:custGeom>
              <a:grpFill/>
              <a:ln w="92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grpSp>
        <p:nvGrpSpPr>
          <p:cNvPr id="197" name="Group 196">
            <a:extLst>
              <a:ext uri="{FF2B5EF4-FFF2-40B4-BE49-F238E27FC236}">
                <a16:creationId xmlns:a16="http://schemas.microsoft.com/office/drawing/2014/main" id="{20A43D92-5FA3-E704-F5BF-49877603043C}"/>
              </a:ext>
            </a:extLst>
          </p:cNvPr>
          <p:cNvGrpSpPr/>
          <p:nvPr/>
        </p:nvGrpSpPr>
        <p:grpSpPr>
          <a:xfrm>
            <a:off x="726642" y="1601312"/>
            <a:ext cx="777240" cy="777240"/>
            <a:chOff x="664070" y="3191418"/>
            <a:chExt cx="777240" cy="777240"/>
          </a:xfrm>
        </p:grpSpPr>
        <p:sp>
          <p:nvSpPr>
            <p:cNvPr id="147" name="Oval 146">
              <a:extLst>
                <a:ext uri="{FF2B5EF4-FFF2-40B4-BE49-F238E27FC236}">
                  <a16:creationId xmlns:a16="http://schemas.microsoft.com/office/drawing/2014/main" id="{2FC766D1-FC43-E760-938C-445776F99614}"/>
                </a:ext>
              </a:extLst>
            </p:cNvPr>
            <p:cNvSpPr>
              <a:spLocks noChangeAspect="1"/>
            </p:cNvSpPr>
            <p:nvPr/>
          </p:nvSpPr>
          <p:spPr>
            <a:xfrm>
              <a:off x="664070" y="319141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0" name="Oval 149">
              <a:extLst>
                <a:ext uri="{FF2B5EF4-FFF2-40B4-BE49-F238E27FC236}">
                  <a16:creationId xmlns:a16="http://schemas.microsoft.com/office/drawing/2014/main" id="{ED1D6905-7A08-F8E0-C86C-4EAFCF63FE90}"/>
                </a:ext>
              </a:extLst>
            </p:cNvPr>
            <p:cNvSpPr/>
            <p:nvPr/>
          </p:nvSpPr>
          <p:spPr>
            <a:xfrm>
              <a:off x="728840" y="3256188"/>
              <a:ext cx="647700" cy="6477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8" name="Graphic 56">
              <a:extLst>
                <a:ext uri="{FF2B5EF4-FFF2-40B4-BE49-F238E27FC236}">
                  <a16:creationId xmlns:a16="http://schemas.microsoft.com/office/drawing/2014/main" id="{5D267588-098F-03C4-86C4-C08CDD851713}"/>
                </a:ext>
              </a:extLst>
            </p:cNvPr>
            <p:cNvSpPr>
              <a:spLocks noChangeAspect="1"/>
            </p:cNvSpPr>
            <p:nvPr/>
          </p:nvSpPr>
          <p:spPr>
            <a:xfrm>
              <a:off x="831248" y="3346590"/>
              <a:ext cx="461357" cy="411480"/>
            </a:xfrm>
            <a:custGeom>
              <a:avLst/>
              <a:gdLst>
                <a:gd name="connsiteX0" fmla="*/ 272921 w 283464"/>
                <a:gd name="connsiteY0" fmla="*/ 171802 h 252819"/>
                <a:gd name="connsiteX1" fmla="*/ 253164 w 283464"/>
                <a:gd name="connsiteY1" fmla="*/ 178984 h 252819"/>
                <a:gd name="connsiteX2" fmla="*/ 217087 w 283464"/>
                <a:gd name="connsiteY2" fmla="*/ 199957 h 252819"/>
                <a:gd name="connsiteX3" fmla="*/ 214796 w 283464"/>
                <a:gd name="connsiteY3" fmla="*/ 201393 h 252819"/>
                <a:gd name="connsiteX4" fmla="*/ 200194 w 283464"/>
                <a:gd name="connsiteY4" fmla="*/ 207426 h 252819"/>
                <a:gd name="connsiteX5" fmla="*/ 128870 w 283464"/>
                <a:gd name="connsiteY5" fmla="*/ 214322 h 252819"/>
                <a:gd name="connsiteX6" fmla="*/ 126293 w 283464"/>
                <a:gd name="connsiteY6" fmla="*/ 214322 h 252819"/>
                <a:gd name="connsiteX7" fmla="*/ 122570 w 283464"/>
                <a:gd name="connsiteY7" fmla="*/ 211449 h 252819"/>
                <a:gd name="connsiteX8" fmla="*/ 125611 w 283464"/>
                <a:gd name="connsiteY8" fmla="*/ 207440 h 252819"/>
                <a:gd name="connsiteX9" fmla="*/ 125720 w 283464"/>
                <a:gd name="connsiteY9" fmla="*/ 207426 h 252819"/>
                <a:gd name="connsiteX10" fmla="*/ 188712 w 283464"/>
                <a:gd name="connsiteY10" fmla="*/ 201393 h 252819"/>
                <a:gd name="connsiteX11" fmla="*/ 200451 w 283464"/>
                <a:gd name="connsiteY11" fmla="*/ 186741 h 252819"/>
                <a:gd name="connsiteX12" fmla="*/ 186135 w 283464"/>
                <a:gd name="connsiteY12" fmla="*/ 174962 h 252819"/>
                <a:gd name="connsiteX13" fmla="*/ 130301 w 283464"/>
                <a:gd name="connsiteY13" fmla="*/ 174388 h 252819"/>
                <a:gd name="connsiteX14" fmla="*/ 116844 w 283464"/>
                <a:gd name="connsiteY14" fmla="*/ 172377 h 252819"/>
                <a:gd name="connsiteX15" fmla="*/ 49557 w 283464"/>
                <a:gd name="connsiteY15" fmla="*/ 176399 h 252819"/>
                <a:gd name="connsiteX16" fmla="*/ 37531 w 283464"/>
                <a:gd name="connsiteY16" fmla="*/ 170078 h 252819"/>
                <a:gd name="connsiteX17" fmla="*/ 13480 w 283464"/>
                <a:gd name="connsiteY17" fmla="*/ 171802 h 252819"/>
                <a:gd name="connsiteX18" fmla="*/ 15 w 283464"/>
                <a:gd name="connsiteY18" fmla="*/ 186590 h 252819"/>
                <a:gd name="connsiteX19" fmla="*/ 22 w 283464"/>
                <a:gd name="connsiteY19" fmla="*/ 186741 h 252819"/>
                <a:gd name="connsiteX20" fmla="*/ 3745 w 283464"/>
                <a:gd name="connsiteY20" fmla="*/ 240465 h 252819"/>
                <a:gd name="connsiteX21" fmla="*/ 19206 w 283464"/>
                <a:gd name="connsiteY21" fmla="*/ 253394 h 252819"/>
                <a:gd name="connsiteX22" fmla="*/ 43258 w 283464"/>
                <a:gd name="connsiteY22" fmla="*/ 251670 h 252819"/>
                <a:gd name="connsiteX23" fmla="*/ 54424 w 283464"/>
                <a:gd name="connsiteY23" fmla="*/ 243913 h 252819"/>
                <a:gd name="connsiteX24" fmla="*/ 160366 w 283464"/>
                <a:gd name="connsiteY24" fmla="*/ 248510 h 252819"/>
                <a:gd name="connsiteX25" fmla="*/ 193579 w 283464"/>
                <a:gd name="connsiteY25" fmla="*/ 242764 h 252819"/>
                <a:gd name="connsiteX26" fmla="*/ 196729 w 283464"/>
                <a:gd name="connsiteY26" fmla="*/ 241040 h 252819"/>
                <a:gd name="connsiteX27" fmla="*/ 276901 w 283464"/>
                <a:gd name="connsiteY27" fmla="*/ 193924 h 252819"/>
                <a:gd name="connsiteX28" fmla="*/ 283773 w 283464"/>
                <a:gd name="connsiteY28" fmla="*/ 183294 h 252819"/>
                <a:gd name="connsiteX29" fmla="*/ 272921 w 283464"/>
                <a:gd name="connsiteY29" fmla="*/ 171802 h 252819"/>
                <a:gd name="connsiteX30" fmla="*/ 28111 w 283464"/>
                <a:gd name="connsiteY30" fmla="*/ 240753 h 252819"/>
                <a:gd name="connsiteX31" fmla="*/ 19811 w 283464"/>
                <a:gd name="connsiteY31" fmla="*/ 232884 h 252819"/>
                <a:gd name="connsiteX32" fmla="*/ 19807 w 283464"/>
                <a:gd name="connsiteY32" fmla="*/ 232708 h 252819"/>
                <a:gd name="connsiteX33" fmla="*/ 28111 w 283464"/>
                <a:gd name="connsiteY33" fmla="*/ 224664 h 252819"/>
                <a:gd name="connsiteX34" fmla="*/ 36128 w 283464"/>
                <a:gd name="connsiteY34" fmla="*/ 232708 h 252819"/>
                <a:gd name="connsiteX35" fmla="*/ 28111 w 283464"/>
                <a:gd name="connsiteY35" fmla="*/ 240753 h 252819"/>
                <a:gd name="connsiteX36" fmla="*/ 213651 w 283464"/>
                <a:gd name="connsiteY36" fmla="*/ 190476 h 252819"/>
                <a:gd name="connsiteX37" fmla="*/ 213651 w 283464"/>
                <a:gd name="connsiteY37" fmla="*/ 185879 h 252819"/>
                <a:gd name="connsiteX38" fmla="*/ 212506 w 283464"/>
                <a:gd name="connsiteY38" fmla="*/ 180421 h 252819"/>
                <a:gd name="connsiteX39" fmla="*/ 212506 w 283464"/>
                <a:gd name="connsiteY39" fmla="*/ 180134 h 252819"/>
                <a:gd name="connsiteX40" fmla="*/ 246579 w 283464"/>
                <a:gd name="connsiteY40" fmla="*/ 164045 h 252819"/>
                <a:gd name="connsiteX41" fmla="*/ 259750 w 283464"/>
                <a:gd name="connsiteY41" fmla="*/ 165194 h 252819"/>
                <a:gd name="connsiteX42" fmla="*/ 250587 w 283464"/>
                <a:gd name="connsiteY42" fmla="*/ 169216 h 252819"/>
                <a:gd name="connsiteX43" fmla="*/ 216228 w 283464"/>
                <a:gd name="connsiteY43" fmla="*/ 188752 h 252819"/>
                <a:gd name="connsiteX44" fmla="*/ 213651 w 283464"/>
                <a:gd name="connsiteY44" fmla="*/ 190476 h 252819"/>
                <a:gd name="connsiteX45" fmla="*/ 201339 w 283464"/>
                <a:gd name="connsiteY45" fmla="*/ 166631 h 252819"/>
                <a:gd name="connsiteX46" fmla="*/ 224818 w 283464"/>
                <a:gd name="connsiteY46" fmla="*/ 157437 h 252819"/>
                <a:gd name="connsiteX47" fmla="*/ 237703 w 283464"/>
                <a:gd name="connsiteY47" fmla="*/ 158586 h 252819"/>
                <a:gd name="connsiteX48" fmla="*/ 212792 w 283464"/>
                <a:gd name="connsiteY48" fmla="*/ 169216 h 252819"/>
                <a:gd name="connsiteX49" fmla="*/ 208783 w 283464"/>
                <a:gd name="connsiteY49" fmla="*/ 171515 h 252819"/>
                <a:gd name="connsiteX50" fmla="*/ 207638 w 283464"/>
                <a:gd name="connsiteY50" fmla="*/ 172377 h 252819"/>
                <a:gd name="connsiteX51" fmla="*/ 201339 w 283464"/>
                <a:gd name="connsiteY51" fmla="*/ 166631 h 252819"/>
                <a:gd name="connsiteX52" fmla="*/ 73923 w 283464"/>
                <a:gd name="connsiteY52" fmla="*/ 79581 h 252819"/>
                <a:gd name="connsiteX53" fmla="*/ 153236 w 283464"/>
                <a:gd name="connsiteY53" fmla="*/ 159161 h 252819"/>
                <a:gd name="connsiteX54" fmla="*/ 232549 w 283464"/>
                <a:gd name="connsiteY54" fmla="*/ 79581 h 252819"/>
                <a:gd name="connsiteX55" fmla="*/ 153236 w 283464"/>
                <a:gd name="connsiteY55" fmla="*/ 0 h 252819"/>
                <a:gd name="connsiteX56" fmla="*/ 73923 w 283464"/>
                <a:gd name="connsiteY56" fmla="*/ 79581 h 252819"/>
                <a:gd name="connsiteX57" fmla="*/ 153236 w 283464"/>
                <a:gd name="connsiteY57" fmla="*/ 16376 h 252819"/>
                <a:gd name="connsiteX58" fmla="*/ 216228 w 283464"/>
                <a:gd name="connsiteY58" fmla="*/ 79581 h 252819"/>
                <a:gd name="connsiteX59" fmla="*/ 153236 w 283464"/>
                <a:gd name="connsiteY59" fmla="*/ 142785 h 252819"/>
                <a:gd name="connsiteX60" fmla="*/ 90244 w 283464"/>
                <a:gd name="connsiteY60" fmla="*/ 79581 h 252819"/>
                <a:gd name="connsiteX61" fmla="*/ 153236 w 283464"/>
                <a:gd name="connsiteY61" fmla="*/ 16376 h 252819"/>
                <a:gd name="connsiteX62" fmla="*/ 147509 w 283464"/>
                <a:gd name="connsiteY62" fmla="*/ 128995 h 252819"/>
                <a:gd name="connsiteX63" fmla="*/ 147509 w 283464"/>
                <a:gd name="connsiteY63" fmla="*/ 118394 h 252819"/>
                <a:gd name="connsiteX64" fmla="*/ 126006 w 283464"/>
                <a:gd name="connsiteY64" fmla="*/ 96588 h 252819"/>
                <a:gd name="connsiteX65" fmla="*/ 126006 w 283464"/>
                <a:gd name="connsiteY65" fmla="*/ 93543 h 252819"/>
                <a:gd name="connsiteX66" fmla="*/ 146049 w 283464"/>
                <a:gd name="connsiteY66" fmla="*/ 93543 h 252819"/>
                <a:gd name="connsiteX67" fmla="*/ 146049 w 283464"/>
                <a:gd name="connsiteY67" fmla="*/ 95726 h 252819"/>
                <a:gd name="connsiteX68" fmla="*/ 153293 w 283464"/>
                <a:gd name="connsiteY68" fmla="*/ 104518 h 252819"/>
                <a:gd name="connsiteX69" fmla="*/ 160051 w 283464"/>
                <a:gd name="connsiteY69" fmla="*/ 97939 h 252819"/>
                <a:gd name="connsiteX70" fmla="*/ 160051 w 283464"/>
                <a:gd name="connsiteY70" fmla="*/ 97249 h 252819"/>
                <a:gd name="connsiteX71" fmla="*/ 127467 w 283464"/>
                <a:gd name="connsiteY71" fmla="*/ 61883 h 252819"/>
                <a:gd name="connsiteX72" fmla="*/ 146479 w 283464"/>
                <a:gd name="connsiteY72" fmla="*/ 37664 h 252819"/>
                <a:gd name="connsiteX73" fmla="*/ 147882 w 283464"/>
                <a:gd name="connsiteY73" fmla="*/ 37664 h 252819"/>
                <a:gd name="connsiteX74" fmla="*/ 147882 w 283464"/>
                <a:gd name="connsiteY74" fmla="*/ 30712 h 252819"/>
                <a:gd name="connsiteX75" fmla="*/ 158161 w 283464"/>
                <a:gd name="connsiteY75" fmla="*/ 30712 h 252819"/>
                <a:gd name="connsiteX76" fmla="*/ 158161 w 283464"/>
                <a:gd name="connsiteY76" fmla="*/ 37176 h 252819"/>
                <a:gd name="connsiteX77" fmla="*/ 179292 w 283464"/>
                <a:gd name="connsiteY77" fmla="*/ 61165 h 252819"/>
                <a:gd name="connsiteX78" fmla="*/ 159621 w 283464"/>
                <a:gd name="connsiteY78" fmla="*/ 61165 h 252819"/>
                <a:gd name="connsiteX79" fmla="*/ 159621 w 283464"/>
                <a:gd name="connsiteY79" fmla="*/ 59786 h 252819"/>
                <a:gd name="connsiteX80" fmla="*/ 153694 w 283464"/>
                <a:gd name="connsiteY80" fmla="*/ 51339 h 252819"/>
                <a:gd name="connsiteX81" fmla="*/ 147194 w 283464"/>
                <a:gd name="connsiteY81" fmla="*/ 57603 h 252819"/>
                <a:gd name="connsiteX82" fmla="*/ 147194 w 283464"/>
                <a:gd name="connsiteY82" fmla="*/ 58608 h 252819"/>
                <a:gd name="connsiteX83" fmla="*/ 181153 w 283464"/>
                <a:gd name="connsiteY83" fmla="*/ 94922 h 252819"/>
                <a:gd name="connsiteX84" fmla="*/ 157846 w 283464"/>
                <a:gd name="connsiteY84" fmla="*/ 118969 h 252819"/>
                <a:gd name="connsiteX85" fmla="*/ 157846 w 283464"/>
                <a:gd name="connsiteY85" fmla="*/ 128995 h 25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83464" h="252819">
                  <a:moveTo>
                    <a:pt x="272921" y="171802"/>
                  </a:moveTo>
                  <a:cubicBezTo>
                    <a:pt x="267481" y="171515"/>
                    <a:pt x="256314" y="177548"/>
                    <a:pt x="253164" y="178984"/>
                  </a:cubicBezTo>
                  <a:cubicBezTo>
                    <a:pt x="240731" y="185244"/>
                    <a:pt x="228683" y="192248"/>
                    <a:pt x="217087" y="199957"/>
                  </a:cubicBezTo>
                  <a:cubicBezTo>
                    <a:pt x="216391" y="200537"/>
                    <a:pt x="215621" y="201020"/>
                    <a:pt x="214796" y="201393"/>
                  </a:cubicBezTo>
                  <a:cubicBezTo>
                    <a:pt x="210334" y="204276"/>
                    <a:pt x="205386" y="206321"/>
                    <a:pt x="200194" y="207426"/>
                  </a:cubicBezTo>
                  <a:cubicBezTo>
                    <a:pt x="171275" y="213747"/>
                    <a:pt x="128870" y="214322"/>
                    <a:pt x="128870" y="214322"/>
                  </a:cubicBezTo>
                  <a:lnTo>
                    <a:pt x="126293" y="214322"/>
                  </a:lnTo>
                  <a:cubicBezTo>
                    <a:pt x="124500" y="214468"/>
                    <a:pt x="122889" y="213225"/>
                    <a:pt x="122570" y="211449"/>
                  </a:cubicBezTo>
                  <a:cubicBezTo>
                    <a:pt x="122307" y="209499"/>
                    <a:pt x="123668" y="207704"/>
                    <a:pt x="125611" y="207440"/>
                  </a:cubicBezTo>
                  <a:cubicBezTo>
                    <a:pt x="125647" y="207435"/>
                    <a:pt x="125684" y="207430"/>
                    <a:pt x="125720" y="207426"/>
                  </a:cubicBezTo>
                  <a:lnTo>
                    <a:pt x="188712" y="201393"/>
                  </a:lnTo>
                  <a:cubicBezTo>
                    <a:pt x="195873" y="200397"/>
                    <a:pt x="201020" y="193973"/>
                    <a:pt x="200451" y="186741"/>
                  </a:cubicBezTo>
                  <a:cubicBezTo>
                    <a:pt x="199640" y="179576"/>
                    <a:pt x="193297" y="174357"/>
                    <a:pt x="186135" y="174962"/>
                  </a:cubicBezTo>
                  <a:lnTo>
                    <a:pt x="130301" y="174388"/>
                  </a:lnTo>
                  <a:cubicBezTo>
                    <a:pt x="125748" y="174303"/>
                    <a:pt x="121224" y="173627"/>
                    <a:pt x="116844" y="172377"/>
                  </a:cubicBezTo>
                  <a:cubicBezTo>
                    <a:pt x="80767" y="161747"/>
                    <a:pt x="60437" y="171802"/>
                    <a:pt x="49557" y="176399"/>
                  </a:cubicBezTo>
                  <a:cubicBezTo>
                    <a:pt x="47064" y="172177"/>
                    <a:pt x="42409" y="169730"/>
                    <a:pt x="37531" y="170078"/>
                  </a:cubicBezTo>
                  <a:lnTo>
                    <a:pt x="13480" y="171802"/>
                  </a:lnTo>
                  <a:cubicBezTo>
                    <a:pt x="5692" y="172155"/>
                    <a:pt x="-337" y="178776"/>
                    <a:pt x="15" y="186590"/>
                  </a:cubicBezTo>
                  <a:cubicBezTo>
                    <a:pt x="17" y="186640"/>
                    <a:pt x="19" y="186691"/>
                    <a:pt x="22" y="186741"/>
                  </a:cubicBezTo>
                  <a:lnTo>
                    <a:pt x="3745" y="240465"/>
                  </a:lnTo>
                  <a:cubicBezTo>
                    <a:pt x="4500" y="248296"/>
                    <a:pt x="11394" y="254060"/>
                    <a:pt x="19206" y="253394"/>
                  </a:cubicBezTo>
                  <a:lnTo>
                    <a:pt x="43258" y="251670"/>
                  </a:lnTo>
                  <a:cubicBezTo>
                    <a:pt x="48135" y="251389"/>
                    <a:pt x="52446" y="248395"/>
                    <a:pt x="54424" y="243913"/>
                  </a:cubicBezTo>
                  <a:lnTo>
                    <a:pt x="160366" y="248510"/>
                  </a:lnTo>
                  <a:cubicBezTo>
                    <a:pt x="171760" y="249966"/>
                    <a:pt x="183329" y="247965"/>
                    <a:pt x="193579" y="242764"/>
                  </a:cubicBezTo>
                  <a:lnTo>
                    <a:pt x="196729" y="241040"/>
                  </a:lnTo>
                  <a:lnTo>
                    <a:pt x="276901" y="193924"/>
                  </a:lnTo>
                  <a:cubicBezTo>
                    <a:pt x="280899" y="191844"/>
                    <a:pt x="283510" y="187805"/>
                    <a:pt x="283773" y="183294"/>
                  </a:cubicBezTo>
                  <a:cubicBezTo>
                    <a:pt x="283886" y="177134"/>
                    <a:pt x="279057" y="172020"/>
                    <a:pt x="272921" y="171802"/>
                  </a:cubicBezTo>
                  <a:close/>
                  <a:moveTo>
                    <a:pt x="28111" y="240753"/>
                  </a:moveTo>
                  <a:cubicBezTo>
                    <a:pt x="23653" y="240880"/>
                    <a:pt x="19937" y="237357"/>
                    <a:pt x="19811" y="232884"/>
                  </a:cubicBezTo>
                  <a:cubicBezTo>
                    <a:pt x="19809" y="232826"/>
                    <a:pt x="19808" y="232767"/>
                    <a:pt x="19807" y="232708"/>
                  </a:cubicBezTo>
                  <a:cubicBezTo>
                    <a:pt x="19932" y="228206"/>
                    <a:pt x="23622" y="224631"/>
                    <a:pt x="28111" y="224664"/>
                  </a:cubicBezTo>
                  <a:cubicBezTo>
                    <a:pt x="32539" y="224664"/>
                    <a:pt x="36128" y="228266"/>
                    <a:pt x="36128" y="232708"/>
                  </a:cubicBezTo>
                  <a:cubicBezTo>
                    <a:pt x="36128" y="237151"/>
                    <a:pt x="32539" y="240753"/>
                    <a:pt x="28111" y="240753"/>
                  </a:cubicBezTo>
                  <a:close/>
                  <a:moveTo>
                    <a:pt x="213651" y="190476"/>
                  </a:moveTo>
                  <a:lnTo>
                    <a:pt x="213651" y="185879"/>
                  </a:lnTo>
                  <a:cubicBezTo>
                    <a:pt x="213436" y="184029"/>
                    <a:pt x="213053" y="182201"/>
                    <a:pt x="212506" y="180421"/>
                  </a:cubicBezTo>
                  <a:lnTo>
                    <a:pt x="212506" y="180134"/>
                  </a:lnTo>
                  <a:cubicBezTo>
                    <a:pt x="223556" y="174138"/>
                    <a:pt x="234931" y="168767"/>
                    <a:pt x="246579" y="164045"/>
                  </a:cubicBezTo>
                  <a:cubicBezTo>
                    <a:pt x="250870" y="162106"/>
                    <a:pt x="255857" y="162541"/>
                    <a:pt x="259750" y="165194"/>
                  </a:cubicBezTo>
                  <a:cubicBezTo>
                    <a:pt x="256622" y="166361"/>
                    <a:pt x="253563" y="167703"/>
                    <a:pt x="250587" y="169216"/>
                  </a:cubicBezTo>
                  <a:cubicBezTo>
                    <a:pt x="241138" y="174100"/>
                    <a:pt x="224531" y="183006"/>
                    <a:pt x="216228" y="188752"/>
                  </a:cubicBezTo>
                  <a:cubicBezTo>
                    <a:pt x="215181" y="188975"/>
                    <a:pt x="214258" y="189592"/>
                    <a:pt x="213651" y="190476"/>
                  </a:cubicBezTo>
                  <a:close/>
                  <a:moveTo>
                    <a:pt x="201339" y="166631"/>
                  </a:moveTo>
                  <a:cubicBezTo>
                    <a:pt x="206779" y="163758"/>
                    <a:pt x="219378" y="159736"/>
                    <a:pt x="224818" y="157437"/>
                  </a:cubicBezTo>
                  <a:cubicBezTo>
                    <a:pt x="229009" y="155485"/>
                    <a:pt x="233920" y="155923"/>
                    <a:pt x="237703" y="158586"/>
                  </a:cubicBezTo>
                  <a:cubicBezTo>
                    <a:pt x="231117" y="161459"/>
                    <a:pt x="218519" y="166056"/>
                    <a:pt x="212792" y="169216"/>
                  </a:cubicBezTo>
                  <a:lnTo>
                    <a:pt x="208783" y="171515"/>
                  </a:lnTo>
                  <a:cubicBezTo>
                    <a:pt x="208497" y="171802"/>
                    <a:pt x="207924" y="172089"/>
                    <a:pt x="207638" y="172377"/>
                  </a:cubicBezTo>
                  <a:cubicBezTo>
                    <a:pt x="205907" y="170090"/>
                    <a:pt x="203772" y="168143"/>
                    <a:pt x="201339" y="166631"/>
                  </a:cubicBezTo>
                  <a:close/>
                  <a:moveTo>
                    <a:pt x="73923" y="79581"/>
                  </a:moveTo>
                  <a:cubicBezTo>
                    <a:pt x="73923" y="123532"/>
                    <a:pt x="109433" y="159161"/>
                    <a:pt x="153236" y="159161"/>
                  </a:cubicBezTo>
                  <a:cubicBezTo>
                    <a:pt x="197039" y="159161"/>
                    <a:pt x="232549" y="123532"/>
                    <a:pt x="232549" y="79581"/>
                  </a:cubicBezTo>
                  <a:cubicBezTo>
                    <a:pt x="232549" y="35629"/>
                    <a:pt x="197039" y="0"/>
                    <a:pt x="153236" y="0"/>
                  </a:cubicBezTo>
                  <a:cubicBezTo>
                    <a:pt x="109433" y="0"/>
                    <a:pt x="73923" y="35629"/>
                    <a:pt x="73923" y="79581"/>
                  </a:cubicBezTo>
                  <a:close/>
                  <a:moveTo>
                    <a:pt x="153236" y="16376"/>
                  </a:moveTo>
                  <a:cubicBezTo>
                    <a:pt x="188025" y="16376"/>
                    <a:pt x="216228" y="44674"/>
                    <a:pt x="216228" y="79581"/>
                  </a:cubicBezTo>
                  <a:cubicBezTo>
                    <a:pt x="216228" y="114488"/>
                    <a:pt x="188025" y="142785"/>
                    <a:pt x="153236" y="142785"/>
                  </a:cubicBezTo>
                  <a:cubicBezTo>
                    <a:pt x="118446" y="142785"/>
                    <a:pt x="90244" y="114488"/>
                    <a:pt x="90244" y="79581"/>
                  </a:cubicBezTo>
                  <a:cubicBezTo>
                    <a:pt x="90338" y="44713"/>
                    <a:pt x="118486" y="16470"/>
                    <a:pt x="153236" y="16376"/>
                  </a:cubicBezTo>
                  <a:close/>
                  <a:moveTo>
                    <a:pt x="147509" y="128995"/>
                  </a:moveTo>
                  <a:lnTo>
                    <a:pt x="147509" y="118394"/>
                  </a:lnTo>
                  <a:cubicBezTo>
                    <a:pt x="133136" y="116785"/>
                    <a:pt x="126006" y="110752"/>
                    <a:pt x="126006" y="96588"/>
                  </a:cubicBezTo>
                  <a:lnTo>
                    <a:pt x="126006" y="93543"/>
                  </a:lnTo>
                  <a:lnTo>
                    <a:pt x="146049" y="93543"/>
                  </a:lnTo>
                  <a:lnTo>
                    <a:pt x="146049" y="95726"/>
                  </a:lnTo>
                  <a:cubicBezTo>
                    <a:pt x="146049" y="102191"/>
                    <a:pt x="148912" y="104518"/>
                    <a:pt x="153293" y="104518"/>
                  </a:cubicBezTo>
                  <a:cubicBezTo>
                    <a:pt x="156967" y="104566"/>
                    <a:pt x="159988" y="101624"/>
                    <a:pt x="160051" y="97939"/>
                  </a:cubicBezTo>
                  <a:cubicBezTo>
                    <a:pt x="160065" y="97709"/>
                    <a:pt x="160065" y="97479"/>
                    <a:pt x="160051" y="97249"/>
                  </a:cubicBezTo>
                  <a:cubicBezTo>
                    <a:pt x="160051" y="81793"/>
                    <a:pt x="127467" y="89406"/>
                    <a:pt x="127467" y="61883"/>
                  </a:cubicBezTo>
                  <a:cubicBezTo>
                    <a:pt x="126071" y="49933"/>
                    <a:pt x="134573" y="39102"/>
                    <a:pt x="146479" y="37664"/>
                  </a:cubicBezTo>
                  <a:lnTo>
                    <a:pt x="147882" y="37664"/>
                  </a:lnTo>
                  <a:lnTo>
                    <a:pt x="147882" y="30712"/>
                  </a:lnTo>
                  <a:lnTo>
                    <a:pt x="158161" y="30712"/>
                  </a:lnTo>
                  <a:lnTo>
                    <a:pt x="158161" y="37176"/>
                  </a:lnTo>
                  <a:cubicBezTo>
                    <a:pt x="173021" y="38641"/>
                    <a:pt x="179292" y="45967"/>
                    <a:pt x="179292" y="61165"/>
                  </a:cubicBezTo>
                  <a:lnTo>
                    <a:pt x="159621" y="61165"/>
                  </a:lnTo>
                  <a:lnTo>
                    <a:pt x="159621" y="59786"/>
                  </a:lnTo>
                  <a:cubicBezTo>
                    <a:pt x="159621" y="55275"/>
                    <a:pt x="157760" y="51339"/>
                    <a:pt x="153694" y="51339"/>
                  </a:cubicBezTo>
                  <a:cubicBezTo>
                    <a:pt x="150178" y="51275"/>
                    <a:pt x="147273" y="54075"/>
                    <a:pt x="147194" y="57603"/>
                  </a:cubicBezTo>
                  <a:cubicBezTo>
                    <a:pt x="147165" y="57937"/>
                    <a:pt x="147165" y="58274"/>
                    <a:pt x="147194" y="58608"/>
                  </a:cubicBezTo>
                  <a:cubicBezTo>
                    <a:pt x="147194" y="74524"/>
                    <a:pt x="181153" y="65877"/>
                    <a:pt x="181153" y="94922"/>
                  </a:cubicBezTo>
                  <a:cubicBezTo>
                    <a:pt x="181153" y="110120"/>
                    <a:pt x="172964" y="117360"/>
                    <a:pt x="157846" y="118969"/>
                  </a:cubicBezTo>
                  <a:lnTo>
                    <a:pt x="157846" y="128995"/>
                  </a:lnTo>
                  <a:close/>
                </a:path>
              </a:pathLst>
            </a:custGeom>
            <a:solidFill>
              <a:schemeClr val="bg1"/>
            </a:solidFill>
            <a:ln w="279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nvGrpSpPr>
          <p:cNvPr id="198" name="Group 197">
            <a:extLst>
              <a:ext uri="{FF2B5EF4-FFF2-40B4-BE49-F238E27FC236}">
                <a16:creationId xmlns:a16="http://schemas.microsoft.com/office/drawing/2014/main" id="{361259B8-4D0A-DBB2-6BA2-F034A5446445}"/>
              </a:ext>
            </a:extLst>
          </p:cNvPr>
          <p:cNvGrpSpPr/>
          <p:nvPr/>
        </p:nvGrpSpPr>
        <p:grpSpPr>
          <a:xfrm>
            <a:off x="726642" y="3199202"/>
            <a:ext cx="777240" cy="777240"/>
            <a:chOff x="664070" y="4789308"/>
            <a:chExt cx="777240" cy="777240"/>
          </a:xfrm>
        </p:grpSpPr>
        <p:sp>
          <p:nvSpPr>
            <p:cNvPr id="175" name="Oval 174">
              <a:extLst>
                <a:ext uri="{FF2B5EF4-FFF2-40B4-BE49-F238E27FC236}">
                  <a16:creationId xmlns:a16="http://schemas.microsoft.com/office/drawing/2014/main" id="{025118E4-CAD8-6BC3-0967-A1BF94AA34C0}"/>
                </a:ext>
              </a:extLst>
            </p:cNvPr>
            <p:cNvSpPr>
              <a:spLocks noChangeAspect="1"/>
            </p:cNvSpPr>
            <p:nvPr/>
          </p:nvSpPr>
          <p:spPr>
            <a:xfrm>
              <a:off x="664070" y="478930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6" name="Oval 175">
              <a:extLst>
                <a:ext uri="{FF2B5EF4-FFF2-40B4-BE49-F238E27FC236}">
                  <a16:creationId xmlns:a16="http://schemas.microsoft.com/office/drawing/2014/main" id="{84BB37F6-2993-DFEE-7B00-E1ACA1A9B75F}"/>
                </a:ext>
              </a:extLst>
            </p:cNvPr>
            <p:cNvSpPr/>
            <p:nvPr/>
          </p:nvSpPr>
          <p:spPr>
            <a:xfrm>
              <a:off x="728840" y="4854078"/>
              <a:ext cx="647700" cy="647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6" name="Graphic 327">
              <a:extLst>
                <a:ext uri="{FF2B5EF4-FFF2-40B4-BE49-F238E27FC236}">
                  <a16:creationId xmlns:a16="http://schemas.microsoft.com/office/drawing/2014/main" id="{52E9322F-2ED2-E195-86AC-7F5362B733C3}"/>
                </a:ext>
              </a:extLst>
            </p:cNvPr>
            <p:cNvGrpSpPr>
              <a:grpSpLocks noChangeAspect="1"/>
            </p:cNvGrpSpPr>
            <p:nvPr/>
          </p:nvGrpSpPr>
          <p:grpSpPr>
            <a:xfrm>
              <a:off x="846950" y="4972188"/>
              <a:ext cx="411480" cy="411480"/>
              <a:chOff x="8540750" y="4268470"/>
              <a:chExt cx="283464" cy="283464"/>
            </a:xfrm>
            <a:solidFill>
              <a:schemeClr val="bg1"/>
            </a:solidFill>
          </p:grpSpPr>
          <p:sp>
            <p:nvSpPr>
              <p:cNvPr id="27" name="Freeform 26">
                <a:extLst>
                  <a:ext uri="{FF2B5EF4-FFF2-40B4-BE49-F238E27FC236}">
                    <a16:creationId xmlns:a16="http://schemas.microsoft.com/office/drawing/2014/main" id="{B973E6CC-71C9-63F0-15AB-015F8B960B8C}"/>
                  </a:ext>
                </a:extLst>
              </p:cNvPr>
              <p:cNvSpPr/>
              <p:nvPr/>
            </p:nvSpPr>
            <p:spPr>
              <a:xfrm>
                <a:off x="8801252" y="4394726"/>
                <a:ext cx="22860" cy="22860"/>
              </a:xfrm>
              <a:custGeom>
                <a:avLst/>
                <a:gdLst>
                  <a:gd name="connsiteX0" fmla="*/ 22282 w 22860"/>
                  <a:gd name="connsiteY0" fmla="*/ 10224 h 22860"/>
                  <a:gd name="connsiteX1" fmla="*/ 13018 w 22860"/>
                  <a:gd name="connsiteY1" fmla="*/ 960 h 22860"/>
                  <a:gd name="connsiteX2" fmla="*/ 11083 w 22860"/>
                  <a:gd name="connsiteY2" fmla="*/ 100 h 22860"/>
                  <a:gd name="connsiteX3" fmla="*/ 10224 w 22860"/>
                  <a:gd name="connsiteY3" fmla="*/ 960 h 22860"/>
                  <a:gd name="connsiteX4" fmla="*/ 960 w 22860"/>
                  <a:gd name="connsiteY4" fmla="*/ 10224 h 22860"/>
                  <a:gd name="connsiteX5" fmla="*/ 100 w 22860"/>
                  <a:gd name="connsiteY5" fmla="*/ 12159 h 22860"/>
                  <a:gd name="connsiteX6" fmla="*/ 960 w 22860"/>
                  <a:gd name="connsiteY6" fmla="*/ 13018 h 22860"/>
                  <a:gd name="connsiteX7" fmla="*/ 10224 w 22860"/>
                  <a:gd name="connsiteY7" fmla="*/ 22282 h 22860"/>
                  <a:gd name="connsiteX8" fmla="*/ 12159 w 22860"/>
                  <a:gd name="connsiteY8" fmla="*/ 23142 h 22860"/>
                  <a:gd name="connsiteX9" fmla="*/ 13018 w 22860"/>
                  <a:gd name="connsiteY9" fmla="*/ 22282 h 22860"/>
                  <a:gd name="connsiteX10" fmla="*/ 22282 w 22860"/>
                  <a:gd name="connsiteY10" fmla="*/ 13018 h 22860"/>
                  <a:gd name="connsiteX11" fmla="*/ 23142 w 22860"/>
                  <a:gd name="connsiteY11" fmla="*/ 11083 h 22860"/>
                  <a:gd name="connsiteX12" fmla="*/ 22282 w 22860"/>
                  <a:gd name="connsiteY12" fmla="*/ 10224 h 2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860" h="22860">
                    <a:moveTo>
                      <a:pt x="22282" y="10224"/>
                    </a:moveTo>
                    <a:cubicBezTo>
                      <a:pt x="17247" y="8303"/>
                      <a:pt x="14961" y="6023"/>
                      <a:pt x="13018" y="960"/>
                    </a:cubicBezTo>
                    <a:cubicBezTo>
                      <a:pt x="12721" y="188"/>
                      <a:pt x="11855" y="-197"/>
                      <a:pt x="11083" y="100"/>
                    </a:cubicBezTo>
                    <a:cubicBezTo>
                      <a:pt x="10688" y="253"/>
                      <a:pt x="10376" y="565"/>
                      <a:pt x="10224" y="960"/>
                    </a:cubicBezTo>
                    <a:cubicBezTo>
                      <a:pt x="8303" y="6023"/>
                      <a:pt x="6023" y="8303"/>
                      <a:pt x="960" y="10224"/>
                    </a:cubicBezTo>
                    <a:cubicBezTo>
                      <a:pt x="188" y="10521"/>
                      <a:pt x="-197" y="11387"/>
                      <a:pt x="100" y="12159"/>
                    </a:cubicBezTo>
                    <a:cubicBezTo>
                      <a:pt x="253" y="12554"/>
                      <a:pt x="565" y="12866"/>
                      <a:pt x="960" y="13018"/>
                    </a:cubicBezTo>
                    <a:cubicBezTo>
                      <a:pt x="6023" y="14944"/>
                      <a:pt x="8303" y="17225"/>
                      <a:pt x="10224" y="22282"/>
                    </a:cubicBezTo>
                    <a:cubicBezTo>
                      <a:pt x="10521" y="23054"/>
                      <a:pt x="11387" y="23439"/>
                      <a:pt x="12159" y="23142"/>
                    </a:cubicBezTo>
                    <a:cubicBezTo>
                      <a:pt x="12554" y="22990"/>
                      <a:pt x="12866" y="22677"/>
                      <a:pt x="13018" y="22282"/>
                    </a:cubicBezTo>
                    <a:cubicBezTo>
                      <a:pt x="14939" y="17225"/>
                      <a:pt x="17225" y="14944"/>
                      <a:pt x="22282" y="13018"/>
                    </a:cubicBezTo>
                    <a:cubicBezTo>
                      <a:pt x="23054" y="12721"/>
                      <a:pt x="23439" y="11855"/>
                      <a:pt x="23142" y="11083"/>
                    </a:cubicBezTo>
                    <a:cubicBezTo>
                      <a:pt x="22990" y="10688"/>
                      <a:pt x="22677" y="10376"/>
                      <a:pt x="22282" y="10224"/>
                    </a:cubicBezTo>
                    <a:close/>
                  </a:path>
                </a:pathLst>
              </a:custGeom>
              <a:grpFill/>
              <a:ln w="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8" name="Freeform 27">
                <a:extLst>
                  <a:ext uri="{FF2B5EF4-FFF2-40B4-BE49-F238E27FC236}">
                    <a16:creationId xmlns:a16="http://schemas.microsoft.com/office/drawing/2014/main" id="{48C10271-9D97-B58F-7C57-ECA36C7380F8}"/>
                  </a:ext>
                </a:extLst>
              </p:cNvPr>
              <p:cNvSpPr/>
              <p:nvPr/>
            </p:nvSpPr>
            <p:spPr>
              <a:xfrm>
                <a:off x="8668832" y="4290040"/>
                <a:ext cx="27432" cy="27432"/>
              </a:xfrm>
              <a:custGeom>
                <a:avLst/>
                <a:gdLst>
                  <a:gd name="connsiteX0" fmla="*/ 1145 w 27432"/>
                  <a:gd name="connsiteY0" fmla="*/ 15577 h 27432"/>
                  <a:gd name="connsiteX1" fmla="*/ 12232 w 27432"/>
                  <a:gd name="connsiteY1" fmla="*/ 26664 h 27432"/>
                  <a:gd name="connsiteX2" fmla="*/ 14541 w 27432"/>
                  <a:gd name="connsiteY2" fmla="*/ 27699 h 27432"/>
                  <a:gd name="connsiteX3" fmla="*/ 15575 w 27432"/>
                  <a:gd name="connsiteY3" fmla="*/ 26664 h 27432"/>
                  <a:gd name="connsiteX4" fmla="*/ 26657 w 27432"/>
                  <a:gd name="connsiteY4" fmla="*/ 15577 h 27432"/>
                  <a:gd name="connsiteX5" fmla="*/ 27681 w 27432"/>
                  <a:gd name="connsiteY5" fmla="*/ 13264 h 27432"/>
                  <a:gd name="connsiteX6" fmla="*/ 26657 w 27432"/>
                  <a:gd name="connsiteY6" fmla="*/ 12240 h 27432"/>
                  <a:gd name="connsiteX7" fmla="*/ 15575 w 27432"/>
                  <a:gd name="connsiteY7" fmla="*/ 1153 h 27432"/>
                  <a:gd name="connsiteX8" fmla="*/ 13267 w 27432"/>
                  <a:gd name="connsiteY8" fmla="*/ 118 h 27432"/>
                  <a:gd name="connsiteX9" fmla="*/ 12232 w 27432"/>
                  <a:gd name="connsiteY9" fmla="*/ 1153 h 27432"/>
                  <a:gd name="connsiteX10" fmla="*/ 1145 w 27432"/>
                  <a:gd name="connsiteY10" fmla="*/ 12240 h 27432"/>
                  <a:gd name="connsiteX11" fmla="*/ 120 w 27432"/>
                  <a:gd name="connsiteY11" fmla="*/ 14553 h 27432"/>
                  <a:gd name="connsiteX12" fmla="*/ 1145 w 27432"/>
                  <a:gd name="connsiteY12" fmla="*/ 15577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32" h="27432">
                    <a:moveTo>
                      <a:pt x="1145" y="15577"/>
                    </a:moveTo>
                    <a:cubicBezTo>
                      <a:pt x="7203" y="17863"/>
                      <a:pt x="9929" y="20606"/>
                      <a:pt x="12232" y="26664"/>
                    </a:cubicBezTo>
                    <a:cubicBezTo>
                      <a:pt x="12584" y="27588"/>
                      <a:pt x="13617" y="28051"/>
                      <a:pt x="14541" y="27699"/>
                    </a:cubicBezTo>
                    <a:cubicBezTo>
                      <a:pt x="15017" y="27518"/>
                      <a:pt x="15394" y="27141"/>
                      <a:pt x="15575" y="26664"/>
                    </a:cubicBezTo>
                    <a:cubicBezTo>
                      <a:pt x="17861" y="20606"/>
                      <a:pt x="20599" y="17880"/>
                      <a:pt x="26657" y="15577"/>
                    </a:cubicBezTo>
                    <a:cubicBezTo>
                      <a:pt x="27579" y="15221"/>
                      <a:pt x="28037" y="14186"/>
                      <a:pt x="27681" y="13264"/>
                    </a:cubicBezTo>
                    <a:cubicBezTo>
                      <a:pt x="27500" y="12793"/>
                      <a:pt x="27128" y="12421"/>
                      <a:pt x="26657" y="12240"/>
                    </a:cubicBezTo>
                    <a:cubicBezTo>
                      <a:pt x="20599" y="9954"/>
                      <a:pt x="17873" y="7205"/>
                      <a:pt x="15575" y="1153"/>
                    </a:cubicBezTo>
                    <a:cubicBezTo>
                      <a:pt x="15224" y="229"/>
                      <a:pt x="14190" y="-234"/>
                      <a:pt x="13267" y="118"/>
                    </a:cubicBezTo>
                    <a:cubicBezTo>
                      <a:pt x="12790" y="299"/>
                      <a:pt x="12414" y="676"/>
                      <a:pt x="12232" y="1153"/>
                    </a:cubicBezTo>
                    <a:cubicBezTo>
                      <a:pt x="9946" y="7205"/>
                      <a:pt x="7203" y="9937"/>
                      <a:pt x="1145" y="12240"/>
                    </a:cubicBezTo>
                    <a:cubicBezTo>
                      <a:pt x="223" y="12595"/>
                      <a:pt x="-235" y="13631"/>
                      <a:pt x="120" y="14553"/>
                    </a:cubicBezTo>
                    <a:cubicBezTo>
                      <a:pt x="302" y="15023"/>
                      <a:pt x="674" y="15395"/>
                      <a:pt x="1145" y="15577"/>
                    </a:cubicBezTo>
                    <a:close/>
                  </a:path>
                </a:pathLst>
              </a:custGeom>
              <a:grpFill/>
              <a:ln w="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9" name="Freeform 28">
                <a:extLst>
                  <a:ext uri="{FF2B5EF4-FFF2-40B4-BE49-F238E27FC236}">
                    <a16:creationId xmlns:a16="http://schemas.microsoft.com/office/drawing/2014/main" id="{C6BEA3DC-ED33-348F-C379-F39C640759A5}"/>
                  </a:ext>
                </a:extLst>
              </p:cNvPr>
              <p:cNvSpPr/>
              <p:nvPr/>
            </p:nvSpPr>
            <p:spPr>
              <a:xfrm>
                <a:off x="8540750" y="4515358"/>
                <a:ext cx="71438" cy="36005"/>
              </a:xfrm>
              <a:custGeom>
                <a:avLst/>
                <a:gdLst>
                  <a:gd name="connsiteX0" fmla="*/ 68529 w 71437"/>
                  <a:gd name="connsiteY0" fmla="*/ 0 h 36004"/>
                  <a:gd name="connsiteX1" fmla="*/ 3223 w 71437"/>
                  <a:gd name="connsiteY1" fmla="*/ 0 h 36004"/>
                  <a:gd name="connsiteX2" fmla="*/ 0 w 71437"/>
                  <a:gd name="connsiteY2" fmla="*/ 3229 h 36004"/>
                  <a:gd name="connsiteX3" fmla="*/ 0 w 71437"/>
                  <a:gd name="connsiteY3" fmla="*/ 33256 h 36004"/>
                  <a:gd name="connsiteX4" fmla="*/ 3223 w 71437"/>
                  <a:gd name="connsiteY4" fmla="*/ 36479 h 36004"/>
                  <a:gd name="connsiteX5" fmla="*/ 68529 w 71437"/>
                  <a:gd name="connsiteY5" fmla="*/ 36479 h 36004"/>
                  <a:gd name="connsiteX6" fmla="*/ 71752 w 71437"/>
                  <a:gd name="connsiteY6" fmla="*/ 33256 h 36004"/>
                  <a:gd name="connsiteX7" fmla="*/ 71752 w 71437"/>
                  <a:gd name="connsiteY7" fmla="*/ 3229 h 36004"/>
                  <a:gd name="connsiteX8" fmla="*/ 68529 w 71437"/>
                  <a:gd name="connsiteY8" fmla="*/ 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37" h="36004">
                    <a:moveTo>
                      <a:pt x="68529" y="0"/>
                    </a:moveTo>
                    <a:lnTo>
                      <a:pt x="3223" y="0"/>
                    </a:lnTo>
                    <a:cubicBezTo>
                      <a:pt x="1442" y="3"/>
                      <a:pt x="0" y="1448"/>
                      <a:pt x="0" y="3229"/>
                    </a:cubicBezTo>
                    <a:lnTo>
                      <a:pt x="0" y="33256"/>
                    </a:lnTo>
                    <a:cubicBezTo>
                      <a:pt x="3" y="35034"/>
                      <a:pt x="1444" y="36476"/>
                      <a:pt x="3223" y="36479"/>
                    </a:cubicBezTo>
                    <a:lnTo>
                      <a:pt x="68529" y="36479"/>
                    </a:lnTo>
                    <a:cubicBezTo>
                      <a:pt x="70307" y="36476"/>
                      <a:pt x="71749" y="35034"/>
                      <a:pt x="71752" y="33256"/>
                    </a:cubicBezTo>
                    <a:lnTo>
                      <a:pt x="71752" y="3229"/>
                    </a:lnTo>
                    <a:cubicBezTo>
                      <a:pt x="71752" y="1448"/>
                      <a:pt x="70310" y="3"/>
                      <a:pt x="68529" y="0"/>
                    </a:cubicBezTo>
                    <a:close/>
                  </a:path>
                </a:pathLst>
              </a:custGeom>
              <a:grpFill/>
              <a:ln w="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30" name="Freeform 29">
                <a:extLst>
                  <a:ext uri="{FF2B5EF4-FFF2-40B4-BE49-F238E27FC236}">
                    <a16:creationId xmlns:a16="http://schemas.microsoft.com/office/drawing/2014/main" id="{91DC10DF-4E33-412D-5B5C-AD102DD4CF71}"/>
                  </a:ext>
                </a:extLst>
              </p:cNvPr>
              <p:cNvSpPr/>
              <p:nvPr/>
            </p:nvSpPr>
            <p:spPr>
              <a:xfrm>
                <a:off x="8725470" y="4268470"/>
                <a:ext cx="71438" cy="282893"/>
              </a:xfrm>
              <a:custGeom>
                <a:avLst/>
                <a:gdLst>
                  <a:gd name="connsiteX0" fmla="*/ 68529 w 71437"/>
                  <a:gd name="connsiteY0" fmla="*/ 0 h 282892"/>
                  <a:gd name="connsiteX1" fmla="*/ 3229 w 71437"/>
                  <a:gd name="connsiteY1" fmla="*/ 0 h 282892"/>
                  <a:gd name="connsiteX2" fmla="*/ 0 w 71437"/>
                  <a:gd name="connsiteY2" fmla="*/ 3218 h 282892"/>
                  <a:gd name="connsiteX3" fmla="*/ 0 w 71437"/>
                  <a:gd name="connsiteY3" fmla="*/ 3223 h 282892"/>
                  <a:gd name="connsiteX4" fmla="*/ 0 w 71437"/>
                  <a:gd name="connsiteY4" fmla="*/ 280144 h 282892"/>
                  <a:gd name="connsiteX5" fmla="*/ 3229 w 71437"/>
                  <a:gd name="connsiteY5" fmla="*/ 283367 h 282892"/>
                  <a:gd name="connsiteX6" fmla="*/ 68529 w 71437"/>
                  <a:gd name="connsiteY6" fmla="*/ 283367 h 282892"/>
                  <a:gd name="connsiteX7" fmla="*/ 71752 w 71437"/>
                  <a:gd name="connsiteY7" fmla="*/ 280144 h 282892"/>
                  <a:gd name="connsiteX8" fmla="*/ 71752 w 71437"/>
                  <a:gd name="connsiteY8" fmla="*/ 3223 h 282892"/>
                  <a:gd name="connsiteX9" fmla="*/ 68540 w 71437"/>
                  <a:gd name="connsiteY9" fmla="*/ 0 h 282892"/>
                  <a:gd name="connsiteX10" fmla="*/ 68529 w 71437"/>
                  <a:gd name="connsiteY10" fmla="*/ 0 h 282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437" h="282892">
                    <a:moveTo>
                      <a:pt x="68529" y="0"/>
                    </a:moveTo>
                    <a:lnTo>
                      <a:pt x="3229" y="0"/>
                    </a:lnTo>
                    <a:cubicBezTo>
                      <a:pt x="1449" y="-3"/>
                      <a:pt x="3" y="1437"/>
                      <a:pt x="0" y="3218"/>
                    </a:cubicBezTo>
                    <a:cubicBezTo>
                      <a:pt x="0" y="3219"/>
                      <a:pt x="0" y="3221"/>
                      <a:pt x="0" y="3223"/>
                    </a:cubicBezTo>
                    <a:lnTo>
                      <a:pt x="0" y="280144"/>
                    </a:lnTo>
                    <a:cubicBezTo>
                      <a:pt x="3" y="281925"/>
                      <a:pt x="1448" y="283367"/>
                      <a:pt x="3229" y="283367"/>
                    </a:cubicBezTo>
                    <a:lnTo>
                      <a:pt x="68529" y="283367"/>
                    </a:lnTo>
                    <a:cubicBezTo>
                      <a:pt x="70309" y="283367"/>
                      <a:pt x="71752" y="281924"/>
                      <a:pt x="71752" y="280144"/>
                    </a:cubicBezTo>
                    <a:lnTo>
                      <a:pt x="71752" y="3223"/>
                    </a:lnTo>
                    <a:cubicBezTo>
                      <a:pt x="71755" y="1446"/>
                      <a:pt x="70317" y="3"/>
                      <a:pt x="68540" y="0"/>
                    </a:cubicBezTo>
                    <a:cubicBezTo>
                      <a:pt x="68536" y="0"/>
                      <a:pt x="68532" y="0"/>
                      <a:pt x="68529" y="0"/>
                    </a:cubicBezTo>
                    <a:close/>
                  </a:path>
                </a:pathLst>
              </a:custGeom>
              <a:grpFill/>
              <a:ln w="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31" name="Freeform 30">
                <a:extLst>
                  <a:ext uri="{FF2B5EF4-FFF2-40B4-BE49-F238E27FC236}">
                    <a16:creationId xmlns:a16="http://schemas.microsoft.com/office/drawing/2014/main" id="{EF78F75D-6902-8F20-C8F4-998B231050F8}"/>
                  </a:ext>
                </a:extLst>
              </p:cNvPr>
              <p:cNvSpPr/>
              <p:nvPr/>
            </p:nvSpPr>
            <p:spPr>
              <a:xfrm>
                <a:off x="8632539" y="4482600"/>
                <a:ext cx="71438" cy="69152"/>
              </a:xfrm>
              <a:custGeom>
                <a:avLst/>
                <a:gdLst>
                  <a:gd name="connsiteX0" fmla="*/ 68529 w 71437"/>
                  <a:gd name="connsiteY0" fmla="*/ 0 h 69151"/>
                  <a:gd name="connsiteX1" fmla="*/ 3229 w 71437"/>
                  <a:gd name="connsiteY1" fmla="*/ 0 h 69151"/>
                  <a:gd name="connsiteX2" fmla="*/ 0 w 71437"/>
                  <a:gd name="connsiteY2" fmla="*/ 3223 h 69151"/>
                  <a:gd name="connsiteX3" fmla="*/ 0 w 71437"/>
                  <a:gd name="connsiteY3" fmla="*/ 66014 h 69151"/>
                  <a:gd name="connsiteX4" fmla="*/ 3229 w 71437"/>
                  <a:gd name="connsiteY4" fmla="*/ 69237 h 69151"/>
                  <a:gd name="connsiteX5" fmla="*/ 68529 w 71437"/>
                  <a:gd name="connsiteY5" fmla="*/ 69237 h 69151"/>
                  <a:gd name="connsiteX6" fmla="*/ 71752 w 71437"/>
                  <a:gd name="connsiteY6" fmla="*/ 66014 h 69151"/>
                  <a:gd name="connsiteX7" fmla="*/ 71752 w 71437"/>
                  <a:gd name="connsiteY7" fmla="*/ 3223 h 69151"/>
                  <a:gd name="connsiteX8" fmla="*/ 68529 w 71437"/>
                  <a:gd name="connsiteY8" fmla="*/ 0 h 6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37" h="69151">
                    <a:moveTo>
                      <a:pt x="68529" y="0"/>
                    </a:moveTo>
                    <a:lnTo>
                      <a:pt x="3229" y="0"/>
                    </a:lnTo>
                    <a:cubicBezTo>
                      <a:pt x="1448" y="0"/>
                      <a:pt x="3" y="1442"/>
                      <a:pt x="0" y="3223"/>
                    </a:cubicBezTo>
                    <a:lnTo>
                      <a:pt x="0" y="66014"/>
                    </a:lnTo>
                    <a:cubicBezTo>
                      <a:pt x="3" y="67795"/>
                      <a:pt x="1448" y="69237"/>
                      <a:pt x="3229" y="69237"/>
                    </a:cubicBezTo>
                    <a:lnTo>
                      <a:pt x="68529" y="69237"/>
                    </a:lnTo>
                    <a:cubicBezTo>
                      <a:pt x="70307" y="69234"/>
                      <a:pt x="71749" y="67793"/>
                      <a:pt x="71752" y="66014"/>
                    </a:cubicBezTo>
                    <a:lnTo>
                      <a:pt x="71752" y="3223"/>
                    </a:lnTo>
                    <a:cubicBezTo>
                      <a:pt x="71749" y="1444"/>
                      <a:pt x="70307" y="3"/>
                      <a:pt x="68529" y="0"/>
                    </a:cubicBezTo>
                    <a:close/>
                  </a:path>
                </a:pathLst>
              </a:custGeom>
              <a:grpFill/>
              <a:ln w="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32" name="Freeform 31">
                <a:extLst>
                  <a:ext uri="{FF2B5EF4-FFF2-40B4-BE49-F238E27FC236}">
                    <a16:creationId xmlns:a16="http://schemas.microsoft.com/office/drawing/2014/main" id="{6A2901B4-C2D1-BDFC-F723-BDEB3384839A}"/>
                  </a:ext>
                </a:extLst>
              </p:cNvPr>
              <p:cNvSpPr/>
              <p:nvPr/>
            </p:nvSpPr>
            <p:spPr>
              <a:xfrm>
                <a:off x="8540819" y="4336550"/>
                <a:ext cx="180594" cy="150876"/>
              </a:xfrm>
              <a:custGeom>
                <a:avLst/>
                <a:gdLst>
                  <a:gd name="connsiteX0" fmla="*/ 157865 w 180594"/>
                  <a:gd name="connsiteY0" fmla="*/ 29675 h 150876"/>
                  <a:gd name="connsiteX1" fmla="*/ 114019 w 180594"/>
                  <a:gd name="connsiteY1" fmla="*/ 87825 h 150876"/>
                  <a:gd name="connsiteX2" fmla="*/ 3463 w 180594"/>
                  <a:gd name="connsiteY2" fmla="*/ 142415 h 150876"/>
                  <a:gd name="connsiteX3" fmla="*/ 81 w 180594"/>
                  <a:gd name="connsiteY3" fmla="*/ 147445 h 150876"/>
                  <a:gd name="connsiteX4" fmla="*/ 4291 w 180594"/>
                  <a:gd name="connsiteY4" fmla="*/ 150907 h 150876"/>
                  <a:gd name="connsiteX5" fmla="*/ 5132 w 180594"/>
                  <a:gd name="connsiteY5" fmla="*/ 150804 h 150876"/>
                  <a:gd name="connsiteX6" fmla="*/ 119849 w 180594"/>
                  <a:gd name="connsiteY6" fmla="*/ 94112 h 150876"/>
                  <a:gd name="connsiteX7" fmla="*/ 166140 w 180594"/>
                  <a:gd name="connsiteY7" fmla="*/ 32264 h 150876"/>
                  <a:gd name="connsiteX8" fmla="*/ 166535 w 180594"/>
                  <a:gd name="connsiteY8" fmla="*/ 31464 h 150876"/>
                  <a:gd name="connsiteX9" fmla="*/ 171107 w 180594"/>
                  <a:gd name="connsiteY9" fmla="*/ 21262 h 150876"/>
                  <a:gd name="connsiteX10" fmla="*/ 172467 w 180594"/>
                  <a:gd name="connsiteY10" fmla="*/ 27932 h 150876"/>
                  <a:gd name="connsiteX11" fmla="*/ 177462 w 180594"/>
                  <a:gd name="connsiteY11" fmla="*/ 31012 h 150876"/>
                  <a:gd name="connsiteX12" fmla="*/ 180536 w 180594"/>
                  <a:gd name="connsiteY12" fmla="*/ 26017 h 150876"/>
                  <a:gd name="connsiteX13" fmla="*/ 175307 w 180594"/>
                  <a:gd name="connsiteY13" fmla="*/ 3615 h 150876"/>
                  <a:gd name="connsiteX14" fmla="*/ 172524 w 180594"/>
                  <a:gd name="connsiteY14" fmla="*/ 100 h 150876"/>
                  <a:gd name="connsiteX15" fmla="*/ 168489 w 180594"/>
                  <a:gd name="connsiteY15" fmla="*/ 1060 h 150876"/>
                  <a:gd name="connsiteX16" fmla="*/ 151498 w 180594"/>
                  <a:gd name="connsiteY16" fmla="*/ 16302 h 150876"/>
                  <a:gd name="connsiteX17" fmla="*/ 151253 w 180594"/>
                  <a:gd name="connsiteY17" fmla="*/ 22263 h 150876"/>
                  <a:gd name="connsiteX18" fmla="*/ 157213 w 180594"/>
                  <a:gd name="connsiteY18" fmla="*/ 22508 h 150876"/>
                  <a:gd name="connsiteX19" fmla="*/ 163900 w 180594"/>
                  <a:gd name="connsiteY19" fmla="*/ 16502 h 150876"/>
                  <a:gd name="connsiteX20" fmla="*/ 158185 w 180594"/>
                  <a:gd name="connsiteY20" fmla="*/ 29075 h 15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594" h="150876">
                    <a:moveTo>
                      <a:pt x="157865" y="29675"/>
                    </a:moveTo>
                    <a:cubicBezTo>
                      <a:pt x="146825" y="51512"/>
                      <a:pt x="131977" y="71204"/>
                      <a:pt x="114019" y="87825"/>
                    </a:cubicBezTo>
                    <a:cubicBezTo>
                      <a:pt x="84301" y="115400"/>
                      <a:pt x="47091" y="133768"/>
                      <a:pt x="3463" y="142415"/>
                    </a:cubicBezTo>
                    <a:cubicBezTo>
                      <a:pt x="1140" y="142870"/>
                      <a:pt x="-374" y="145122"/>
                      <a:pt x="81" y="147445"/>
                    </a:cubicBezTo>
                    <a:cubicBezTo>
                      <a:pt x="475" y="149458"/>
                      <a:pt x="2240" y="150909"/>
                      <a:pt x="4291" y="150907"/>
                    </a:cubicBezTo>
                    <a:cubicBezTo>
                      <a:pt x="4574" y="150899"/>
                      <a:pt x="4855" y="150864"/>
                      <a:pt x="5132" y="150804"/>
                    </a:cubicBezTo>
                    <a:cubicBezTo>
                      <a:pt x="50337" y="141866"/>
                      <a:pt x="88936" y="122801"/>
                      <a:pt x="119849" y="94112"/>
                    </a:cubicBezTo>
                    <a:cubicBezTo>
                      <a:pt x="138900" y="76472"/>
                      <a:pt x="154586" y="55515"/>
                      <a:pt x="166140" y="32264"/>
                    </a:cubicBezTo>
                    <a:lnTo>
                      <a:pt x="166535" y="31464"/>
                    </a:lnTo>
                    <a:cubicBezTo>
                      <a:pt x="168267" y="28161"/>
                      <a:pt x="169794" y="24754"/>
                      <a:pt x="171107" y="21262"/>
                    </a:cubicBezTo>
                    <a:lnTo>
                      <a:pt x="172467" y="27932"/>
                    </a:lnTo>
                    <a:cubicBezTo>
                      <a:pt x="172907" y="30155"/>
                      <a:pt x="175233" y="31452"/>
                      <a:pt x="177462" y="31012"/>
                    </a:cubicBezTo>
                    <a:cubicBezTo>
                      <a:pt x="179691" y="30572"/>
                      <a:pt x="180976" y="28241"/>
                      <a:pt x="180536" y="26017"/>
                    </a:cubicBezTo>
                    <a:lnTo>
                      <a:pt x="175307" y="3615"/>
                    </a:lnTo>
                    <a:cubicBezTo>
                      <a:pt x="175014" y="2056"/>
                      <a:pt x="173973" y="742"/>
                      <a:pt x="172524" y="100"/>
                    </a:cubicBezTo>
                    <a:cubicBezTo>
                      <a:pt x="171284" y="-129"/>
                      <a:pt x="169552" y="-26"/>
                      <a:pt x="168489" y="1060"/>
                    </a:cubicBezTo>
                    <a:lnTo>
                      <a:pt x="151498" y="16302"/>
                    </a:lnTo>
                    <a:cubicBezTo>
                      <a:pt x="149785" y="17880"/>
                      <a:pt x="149675" y="20549"/>
                      <a:pt x="151253" y="22263"/>
                    </a:cubicBezTo>
                    <a:cubicBezTo>
                      <a:pt x="152831" y="23976"/>
                      <a:pt x="155500" y="24087"/>
                      <a:pt x="157213" y="22508"/>
                    </a:cubicBezTo>
                    <a:lnTo>
                      <a:pt x="163900" y="16502"/>
                    </a:lnTo>
                    <a:cubicBezTo>
                      <a:pt x="162267" y="20811"/>
                      <a:pt x="160358" y="25011"/>
                      <a:pt x="158185" y="29075"/>
                    </a:cubicBezTo>
                    <a:close/>
                  </a:path>
                </a:pathLst>
              </a:custGeom>
              <a:grpFill/>
              <a:ln w="5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sp>
        <p:nvSpPr>
          <p:cNvPr id="64" name="Rounded Rectangle 63">
            <a:extLst>
              <a:ext uri="{FF2B5EF4-FFF2-40B4-BE49-F238E27FC236}">
                <a16:creationId xmlns:a16="http://schemas.microsoft.com/office/drawing/2014/main" id="{B9BADB4D-05A0-729A-9B2F-3077F2E27326}"/>
              </a:ext>
            </a:extLst>
          </p:cNvPr>
          <p:cNvSpPr/>
          <p:nvPr/>
        </p:nvSpPr>
        <p:spPr>
          <a:xfrm>
            <a:off x="6177255" y="2876589"/>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rgbClr val="EE8434"/>
                </a:solidFill>
                <a:effectLst/>
                <a:uLnTx/>
                <a:uFillTx/>
                <a:latin typeface="Arial" panose="020B0604020202020204"/>
                <a:ea typeface="+mn-ea"/>
                <a:cs typeface="+mn-cs"/>
              </a:rPr>
              <a:t>SUPPLY CHAIN</a:t>
            </a:r>
            <a:endParaRPr kumimoji="0" lang="en-US" sz="1050" b="0" i="0" u="none" strike="noStrike" kern="1200" cap="none" spc="0" normalizeH="0" baseline="0" noProof="0" dirty="0">
              <a:ln>
                <a:noFill/>
              </a:ln>
              <a:solidFill>
                <a:srgbClr val="EE8434"/>
              </a:solidFill>
              <a:effectLst/>
              <a:uLnTx/>
              <a:uFillTx/>
              <a:latin typeface="Arial" panose="020B0604020202020204"/>
              <a:ea typeface="+mn-ea"/>
              <a:cs typeface="+mn-cs"/>
            </a:endParaRPr>
          </a:p>
          <a:p>
            <a:pPr marL="0" marR="0" lvl="1" indent="0" algn="l" defTabSz="914400" rtl="0" eaLnBrk="1" fontAlgn="auto" latinLnBrk="0" hangingPunct="1">
              <a:lnSpc>
                <a:spcPts val="1300"/>
              </a:lnSpc>
              <a:spcBef>
                <a:spcPts val="0"/>
              </a:spcBef>
              <a:spcAft>
                <a:spcPts val="0"/>
              </a:spcAft>
              <a:buClr>
                <a:srgbClr val="5E5F62"/>
              </a:buClr>
              <a:buSzPct val="70000"/>
              <a:buFontTx/>
              <a:buNone/>
              <a:tabLst/>
              <a:defRPr/>
            </a:pPr>
            <a:r>
              <a:rPr kumimoji="0" lang="en-US" sz="1050" b="0" i="0" u="none" strike="noStrike" kern="1200" cap="none" spc="0" normalizeH="0" baseline="0" noProof="0" dirty="0">
                <a:ln>
                  <a:noFill/>
                </a:ln>
                <a:solidFill>
                  <a:srgbClr val="5E5F62"/>
                </a:solidFill>
                <a:effectLst/>
                <a:uLnTx/>
                <a:uFillTx/>
                <a:latin typeface="Arial" panose="020B0604020202020204"/>
                <a:ea typeface="+mn-ea"/>
                <a:cs typeface="+mn-cs"/>
              </a:rPr>
              <a:t>We assist clients across the full range of supply chain processes and have the unique ability to </a:t>
            </a:r>
            <a:r>
              <a:rPr kumimoji="0" lang="en-US" sz="1050" b="1" i="0" u="none" strike="noStrike" kern="1200" cap="none" spc="0" normalizeH="0" baseline="0" noProof="0" dirty="0">
                <a:ln>
                  <a:noFill/>
                </a:ln>
                <a:solidFill>
                  <a:srgbClr val="5E5F62"/>
                </a:solidFill>
                <a:effectLst/>
                <a:uLnTx/>
                <a:uFillTx/>
                <a:latin typeface="Arial" panose="020B0604020202020204"/>
                <a:ea typeface="+mn-ea"/>
                <a:cs typeface="+mn-cs"/>
              </a:rPr>
              <a:t>create alignment between supply chain and its stakeholders</a:t>
            </a:r>
            <a:r>
              <a:rPr kumimoji="0" lang="en-US" sz="1050" b="0" i="0" u="none" strike="noStrike" kern="1200" cap="none" spc="0" normalizeH="0" baseline="0" noProof="0" dirty="0">
                <a:ln>
                  <a:noFill/>
                </a:ln>
                <a:solidFill>
                  <a:srgbClr val="5E5F62"/>
                </a:solidFill>
                <a:effectLst/>
                <a:uLnTx/>
                <a:uFillTx/>
                <a:latin typeface="Arial" panose="020B0604020202020204"/>
                <a:ea typeface="+mn-ea"/>
                <a:cs typeface="+mn-cs"/>
              </a:rPr>
              <a:t>. From crafting new supply chain strategies to restructuring your organization to improving your daily operations, including intelligent automation, we help you with every step.</a:t>
            </a:r>
          </a:p>
        </p:txBody>
      </p:sp>
      <p:grpSp>
        <p:nvGrpSpPr>
          <p:cNvPr id="138" name="Group 137">
            <a:extLst>
              <a:ext uri="{FF2B5EF4-FFF2-40B4-BE49-F238E27FC236}">
                <a16:creationId xmlns:a16="http://schemas.microsoft.com/office/drawing/2014/main" id="{7614A0CA-7D33-34A2-91A7-F74E374904BF}"/>
              </a:ext>
            </a:extLst>
          </p:cNvPr>
          <p:cNvGrpSpPr/>
          <p:nvPr/>
        </p:nvGrpSpPr>
        <p:grpSpPr>
          <a:xfrm>
            <a:off x="726642" y="4790828"/>
            <a:ext cx="777240" cy="777240"/>
            <a:chOff x="6381380" y="1630472"/>
            <a:chExt cx="777240" cy="777240"/>
          </a:xfrm>
        </p:grpSpPr>
        <p:sp>
          <p:nvSpPr>
            <p:cNvPr id="136" name="Oval 135">
              <a:extLst>
                <a:ext uri="{FF2B5EF4-FFF2-40B4-BE49-F238E27FC236}">
                  <a16:creationId xmlns:a16="http://schemas.microsoft.com/office/drawing/2014/main" id="{2DA324A4-40EA-7FDE-CC39-6F1DD6A9AAC9}"/>
                </a:ext>
              </a:extLst>
            </p:cNvPr>
            <p:cNvSpPr>
              <a:spLocks noChangeAspect="1"/>
            </p:cNvSpPr>
            <p:nvPr/>
          </p:nvSpPr>
          <p:spPr>
            <a:xfrm>
              <a:off x="6381380" y="1630472"/>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7" name="Oval 136">
              <a:extLst>
                <a:ext uri="{FF2B5EF4-FFF2-40B4-BE49-F238E27FC236}">
                  <a16:creationId xmlns:a16="http://schemas.microsoft.com/office/drawing/2014/main" id="{40349BDC-29DE-203E-4470-E1D6D30D6B0F}"/>
                </a:ext>
              </a:extLst>
            </p:cNvPr>
            <p:cNvSpPr/>
            <p:nvPr/>
          </p:nvSpPr>
          <p:spPr>
            <a:xfrm>
              <a:off x="6446150" y="1695242"/>
              <a:ext cx="647700" cy="647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75" name="Graphic 87">
              <a:extLst>
                <a:ext uri="{FF2B5EF4-FFF2-40B4-BE49-F238E27FC236}">
                  <a16:creationId xmlns:a16="http://schemas.microsoft.com/office/drawing/2014/main" id="{1C7E397E-71D1-36AA-BDC7-E472E7BDC381}"/>
                </a:ext>
              </a:extLst>
            </p:cNvPr>
            <p:cNvGrpSpPr>
              <a:grpSpLocks noChangeAspect="1"/>
            </p:cNvGrpSpPr>
            <p:nvPr/>
          </p:nvGrpSpPr>
          <p:grpSpPr>
            <a:xfrm>
              <a:off x="6579840" y="1813336"/>
              <a:ext cx="375669" cy="411480"/>
              <a:chOff x="2807142" y="3737593"/>
              <a:chExt cx="258794" cy="283464"/>
            </a:xfrm>
            <a:solidFill>
              <a:schemeClr val="bg1"/>
            </a:solidFill>
          </p:grpSpPr>
          <p:sp>
            <p:nvSpPr>
              <p:cNvPr id="76" name="Freeform 125">
                <a:extLst>
                  <a:ext uri="{FF2B5EF4-FFF2-40B4-BE49-F238E27FC236}">
                    <a16:creationId xmlns:a16="http://schemas.microsoft.com/office/drawing/2014/main" id="{D91167BB-7C38-7333-F908-4BA8CB60C4FF}"/>
                  </a:ext>
                </a:extLst>
              </p:cNvPr>
              <p:cNvSpPr/>
              <p:nvPr/>
            </p:nvSpPr>
            <p:spPr>
              <a:xfrm>
                <a:off x="2807142" y="3737593"/>
                <a:ext cx="258794" cy="283464"/>
              </a:xfrm>
              <a:custGeom>
                <a:avLst/>
                <a:gdLst>
                  <a:gd name="connsiteX0" fmla="*/ 252408 w 258794"/>
                  <a:gd name="connsiteY0" fmla="*/ 223369 h 283464"/>
                  <a:gd name="connsiteX1" fmla="*/ 252408 w 258794"/>
                  <a:gd name="connsiteY1" fmla="*/ 170735 h 283464"/>
                  <a:gd name="connsiteX2" fmla="*/ 199691 w 258794"/>
                  <a:gd name="connsiteY2" fmla="*/ 170735 h 283464"/>
                  <a:gd name="connsiteX3" fmla="*/ 199691 w 258794"/>
                  <a:gd name="connsiteY3" fmla="*/ 151408 h 283464"/>
                  <a:gd name="connsiteX4" fmla="*/ 221417 w 258794"/>
                  <a:gd name="connsiteY4" fmla="*/ 151408 h 283464"/>
                  <a:gd name="connsiteX5" fmla="*/ 239764 w 258794"/>
                  <a:gd name="connsiteY5" fmla="*/ 160243 h 283464"/>
                  <a:gd name="connsiteX6" fmla="*/ 248527 w 258794"/>
                  <a:gd name="connsiteY6" fmla="*/ 141744 h 283464"/>
                  <a:gd name="connsiteX7" fmla="*/ 230179 w 258794"/>
                  <a:gd name="connsiteY7" fmla="*/ 132910 h 283464"/>
                  <a:gd name="connsiteX8" fmla="*/ 221417 w 258794"/>
                  <a:gd name="connsiteY8" fmla="*/ 141744 h 283464"/>
                  <a:gd name="connsiteX9" fmla="*/ 199691 w 258794"/>
                  <a:gd name="connsiteY9" fmla="*/ 141744 h 283464"/>
                  <a:gd name="connsiteX10" fmla="*/ 199691 w 258794"/>
                  <a:gd name="connsiteY10" fmla="*/ 99869 h 283464"/>
                  <a:gd name="connsiteX11" fmla="*/ 221417 w 258794"/>
                  <a:gd name="connsiteY11" fmla="*/ 99869 h 283464"/>
                  <a:gd name="connsiteX12" fmla="*/ 239764 w 258794"/>
                  <a:gd name="connsiteY12" fmla="*/ 108704 h 283464"/>
                  <a:gd name="connsiteX13" fmla="*/ 248527 w 258794"/>
                  <a:gd name="connsiteY13" fmla="*/ 90206 h 283464"/>
                  <a:gd name="connsiteX14" fmla="*/ 230179 w 258794"/>
                  <a:gd name="connsiteY14" fmla="*/ 81371 h 283464"/>
                  <a:gd name="connsiteX15" fmla="*/ 221417 w 258794"/>
                  <a:gd name="connsiteY15" fmla="*/ 90206 h 283464"/>
                  <a:gd name="connsiteX16" fmla="*/ 199691 w 258794"/>
                  <a:gd name="connsiteY16" fmla="*/ 90206 h 283464"/>
                  <a:gd name="connsiteX17" fmla="*/ 199691 w 258794"/>
                  <a:gd name="connsiteY17" fmla="*/ 80542 h 283464"/>
                  <a:gd name="connsiteX18" fmla="*/ 162948 w 258794"/>
                  <a:gd name="connsiteY18" fmla="*/ 80542 h 283464"/>
                  <a:gd name="connsiteX19" fmla="*/ 162948 w 258794"/>
                  <a:gd name="connsiteY19" fmla="*/ 38667 h 283464"/>
                  <a:gd name="connsiteX20" fmla="*/ 205442 w 258794"/>
                  <a:gd name="connsiteY20" fmla="*/ 38667 h 283464"/>
                  <a:gd name="connsiteX21" fmla="*/ 223789 w 258794"/>
                  <a:gd name="connsiteY21" fmla="*/ 47501 h 283464"/>
                  <a:gd name="connsiteX22" fmla="*/ 232552 w 258794"/>
                  <a:gd name="connsiteY22" fmla="*/ 29003 h 283464"/>
                  <a:gd name="connsiteX23" fmla="*/ 214204 w 258794"/>
                  <a:gd name="connsiteY23" fmla="*/ 20169 h 283464"/>
                  <a:gd name="connsiteX24" fmla="*/ 205442 w 258794"/>
                  <a:gd name="connsiteY24" fmla="*/ 29003 h 283464"/>
                  <a:gd name="connsiteX25" fmla="*/ 153363 w 258794"/>
                  <a:gd name="connsiteY25" fmla="*/ 29003 h 283464"/>
                  <a:gd name="connsiteX26" fmla="*/ 153363 w 258794"/>
                  <a:gd name="connsiteY26" fmla="*/ 80542 h 283464"/>
                  <a:gd name="connsiteX27" fmla="*/ 108634 w 258794"/>
                  <a:gd name="connsiteY27" fmla="*/ 80542 h 283464"/>
                  <a:gd name="connsiteX28" fmla="*/ 108634 w 258794"/>
                  <a:gd name="connsiteY28" fmla="*/ 28166 h 283464"/>
                  <a:gd name="connsiteX29" fmla="*/ 117396 w 258794"/>
                  <a:gd name="connsiteY29" fmla="*/ 9667 h 283464"/>
                  <a:gd name="connsiteX30" fmla="*/ 99049 w 258794"/>
                  <a:gd name="connsiteY30" fmla="*/ 833 h 283464"/>
                  <a:gd name="connsiteX31" fmla="*/ 90286 w 258794"/>
                  <a:gd name="connsiteY31" fmla="*/ 19331 h 283464"/>
                  <a:gd name="connsiteX32" fmla="*/ 99049 w 258794"/>
                  <a:gd name="connsiteY32" fmla="*/ 28166 h 283464"/>
                  <a:gd name="connsiteX33" fmla="*/ 99049 w 258794"/>
                  <a:gd name="connsiteY33" fmla="*/ 80542 h 283464"/>
                  <a:gd name="connsiteX34" fmla="*/ 65501 w 258794"/>
                  <a:gd name="connsiteY34" fmla="*/ 80542 h 283464"/>
                  <a:gd name="connsiteX35" fmla="*/ 65501 w 258794"/>
                  <a:gd name="connsiteY35" fmla="*/ 117586 h 283464"/>
                  <a:gd name="connsiteX36" fmla="*/ 19174 w 258794"/>
                  <a:gd name="connsiteY36" fmla="*/ 117586 h 283464"/>
                  <a:gd name="connsiteX37" fmla="*/ 19174 w 258794"/>
                  <a:gd name="connsiteY37" fmla="*/ 74873 h 283464"/>
                  <a:gd name="connsiteX38" fmla="*/ 27937 w 258794"/>
                  <a:gd name="connsiteY38" fmla="*/ 56375 h 283464"/>
                  <a:gd name="connsiteX39" fmla="*/ 9589 w 258794"/>
                  <a:gd name="connsiteY39" fmla="*/ 47540 h 283464"/>
                  <a:gd name="connsiteX40" fmla="*/ 826 w 258794"/>
                  <a:gd name="connsiteY40" fmla="*/ 66038 h 283464"/>
                  <a:gd name="connsiteX41" fmla="*/ 9589 w 258794"/>
                  <a:gd name="connsiteY41" fmla="*/ 74873 h 283464"/>
                  <a:gd name="connsiteX42" fmla="*/ 9589 w 258794"/>
                  <a:gd name="connsiteY42" fmla="*/ 127378 h 283464"/>
                  <a:gd name="connsiteX43" fmla="*/ 65501 w 258794"/>
                  <a:gd name="connsiteY43" fmla="*/ 127378 h 283464"/>
                  <a:gd name="connsiteX44" fmla="*/ 65501 w 258794"/>
                  <a:gd name="connsiteY44" fmla="*/ 198244 h 283464"/>
                  <a:gd name="connsiteX45" fmla="*/ 34190 w 258794"/>
                  <a:gd name="connsiteY45" fmla="*/ 198244 h 283464"/>
                  <a:gd name="connsiteX46" fmla="*/ 15809 w 258794"/>
                  <a:gd name="connsiteY46" fmla="*/ 189375 h 283464"/>
                  <a:gd name="connsiteX47" fmla="*/ 7012 w 258794"/>
                  <a:gd name="connsiteY47" fmla="*/ 207908 h 283464"/>
                  <a:gd name="connsiteX48" fmla="*/ 25394 w 258794"/>
                  <a:gd name="connsiteY48" fmla="*/ 216776 h 283464"/>
                  <a:gd name="connsiteX49" fmla="*/ 34190 w 258794"/>
                  <a:gd name="connsiteY49" fmla="*/ 207908 h 283464"/>
                  <a:gd name="connsiteX50" fmla="*/ 65501 w 258794"/>
                  <a:gd name="connsiteY50" fmla="*/ 207908 h 283464"/>
                  <a:gd name="connsiteX51" fmla="*/ 65501 w 258794"/>
                  <a:gd name="connsiteY51" fmla="*/ 215832 h 283464"/>
                  <a:gd name="connsiteX52" fmla="*/ 100966 w 258794"/>
                  <a:gd name="connsiteY52" fmla="*/ 215832 h 283464"/>
                  <a:gd name="connsiteX53" fmla="*/ 100646 w 258794"/>
                  <a:gd name="connsiteY53" fmla="*/ 217442 h 283464"/>
                  <a:gd name="connsiteX54" fmla="*/ 100646 w 258794"/>
                  <a:gd name="connsiteY54" fmla="*/ 264149 h 283464"/>
                  <a:gd name="connsiteX55" fmla="*/ 58153 w 258794"/>
                  <a:gd name="connsiteY55" fmla="*/ 264149 h 283464"/>
                  <a:gd name="connsiteX56" fmla="*/ 39771 w 258794"/>
                  <a:gd name="connsiteY56" fmla="*/ 255281 h 283464"/>
                  <a:gd name="connsiteX57" fmla="*/ 30975 w 258794"/>
                  <a:gd name="connsiteY57" fmla="*/ 273813 h 283464"/>
                  <a:gd name="connsiteX58" fmla="*/ 49356 w 258794"/>
                  <a:gd name="connsiteY58" fmla="*/ 282682 h 283464"/>
                  <a:gd name="connsiteX59" fmla="*/ 58153 w 258794"/>
                  <a:gd name="connsiteY59" fmla="*/ 273813 h 283464"/>
                  <a:gd name="connsiteX60" fmla="*/ 110231 w 258794"/>
                  <a:gd name="connsiteY60" fmla="*/ 273813 h 283464"/>
                  <a:gd name="connsiteX61" fmla="*/ 110231 w 258794"/>
                  <a:gd name="connsiteY61" fmla="*/ 217571 h 283464"/>
                  <a:gd name="connsiteX62" fmla="*/ 109912 w 258794"/>
                  <a:gd name="connsiteY62" fmla="*/ 215960 h 283464"/>
                  <a:gd name="connsiteX63" fmla="*/ 129720 w 258794"/>
                  <a:gd name="connsiteY63" fmla="*/ 215960 h 283464"/>
                  <a:gd name="connsiteX64" fmla="*/ 129401 w 258794"/>
                  <a:gd name="connsiteY64" fmla="*/ 217571 h 283464"/>
                  <a:gd name="connsiteX65" fmla="*/ 129401 w 258794"/>
                  <a:gd name="connsiteY65" fmla="*/ 242696 h 283464"/>
                  <a:gd name="connsiteX66" fmla="*/ 120672 w 258794"/>
                  <a:gd name="connsiteY66" fmla="*/ 261160 h 283464"/>
                  <a:gd name="connsiteX67" fmla="*/ 138986 w 258794"/>
                  <a:gd name="connsiteY67" fmla="*/ 269961 h 283464"/>
                  <a:gd name="connsiteX68" fmla="*/ 147715 w 258794"/>
                  <a:gd name="connsiteY68" fmla="*/ 251497 h 283464"/>
                  <a:gd name="connsiteX69" fmla="*/ 138986 w 258794"/>
                  <a:gd name="connsiteY69" fmla="*/ 242696 h 283464"/>
                  <a:gd name="connsiteX70" fmla="*/ 138986 w 258794"/>
                  <a:gd name="connsiteY70" fmla="*/ 217571 h 283464"/>
                  <a:gd name="connsiteX71" fmla="*/ 138666 w 258794"/>
                  <a:gd name="connsiteY71" fmla="*/ 215960 h 283464"/>
                  <a:gd name="connsiteX72" fmla="*/ 180840 w 258794"/>
                  <a:gd name="connsiteY72" fmla="*/ 215960 h 283464"/>
                  <a:gd name="connsiteX73" fmla="*/ 180521 w 258794"/>
                  <a:gd name="connsiteY73" fmla="*/ 217571 h 283464"/>
                  <a:gd name="connsiteX74" fmla="*/ 180521 w 258794"/>
                  <a:gd name="connsiteY74" fmla="*/ 242696 h 283464"/>
                  <a:gd name="connsiteX75" fmla="*/ 171792 w 258794"/>
                  <a:gd name="connsiteY75" fmla="*/ 261160 h 283464"/>
                  <a:gd name="connsiteX76" fmla="*/ 190106 w 258794"/>
                  <a:gd name="connsiteY76" fmla="*/ 269961 h 283464"/>
                  <a:gd name="connsiteX77" fmla="*/ 198835 w 258794"/>
                  <a:gd name="connsiteY77" fmla="*/ 251497 h 283464"/>
                  <a:gd name="connsiteX78" fmla="*/ 190106 w 258794"/>
                  <a:gd name="connsiteY78" fmla="*/ 242696 h 283464"/>
                  <a:gd name="connsiteX79" fmla="*/ 190106 w 258794"/>
                  <a:gd name="connsiteY79" fmla="*/ 217571 h 283464"/>
                  <a:gd name="connsiteX80" fmla="*/ 189786 w 258794"/>
                  <a:gd name="connsiteY80" fmla="*/ 215960 h 283464"/>
                  <a:gd name="connsiteX81" fmla="*/ 199691 w 258794"/>
                  <a:gd name="connsiteY81" fmla="*/ 215960 h 283464"/>
                  <a:gd name="connsiteX82" fmla="*/ 199691 w 258794"/>
                  <a:gd name="connsiteY82" fmla="*/ 180399 h 283464"/>
                  <a:gd name="connsiteX83" fmla="*/ 242823 w 258794"/>
                  <a:gd name="connsiteY83" fmla="*/ 180399 h 283464"/>
                  <a:gd name="connsiteX84" fmla="*/ 242823 w 258794"/>
                  <a:gd name="connsiteY84" fmla="*/ 223240 h 283464"/>
                  <a:gd name="connsiteX85" fmla="*/ 234094 w 258794"/>
                  <a:gd name="connsiteY85" fmla="*/ 241704 h 283464"/>
                  <a:gd name="connsiteX86" fmla="*/ 252408 w 258794"/>
                  <a:gd name="connsiteY86" fmla="*/ 250505 h 283464"/>
                  <a:gd name="connsiteX87" fmla="*/ 261137 w 258794"/>
                  <a:gd name="connsiteY87" fmla="*/ 232041 h 283464"/>
                  <a:gd name="connsiteX88" fmla="*/ 252408 w 258794"/>
                  <a:gd name="connsiteY88" fmla="*/ 223240 h 283464"/>
                  <a:gd name="connsiteX89" fmla="*/ 234836 w 258794"/>
                  <a:gd name="connsiteY89" fmla="*/ 141744 h 283464"/>
                  <a:gd name="connsiteX90" fmla="*/ 239628 w 258794"/>
                  <a:gd name="connsiteY90" fmla="*/ 146576 h 283464"/>
                  <a:gd name="connsiteX91" fmla="*/ 234836 w 258794"/>
                  <a:gd name="connsiteY91" fmla="*/ 151408 h 283464"/>
                  <a:gd name="connsiteX92" fmla="*/ 230043 w 258794"/>
                  <a:gd name="connsiteY92" fmla="*/ 146576 h 283464"/>
                  <a:gd name="connsiteX93" fmla="*/ 234836 w 258794"/>
                  <a:gd name="connsiteY93" fmla="*/ 141744 h 283464"/>
                  <a:gd name="connsiteX94" fmla="*/ 234836 w 258794"/>
                  <a:gd name="connsiteY94" fmla="*/ 90206 h 283464"/>
                  <a:gd name="connsiteX95" fmla="*/ 239628 w 258794"/>
                  <a:gd name="connsiteY95" fmla="*/ 95037 h 283464"/>
                  <a:gd name="connsiteX96" fmla="*/ 234836 w 258794"/>
                  <a:gd name="connsiteY96" fmla="*/ 99869 h 283464"/>
                  <a:gd name="connsiteX97" fmla="*/ 230043 w 258794"/>
                  <a:gd name="connsiteY97" fmla="*/ 95037 h 283464"/>
                  <a:gd name="connsiteX98" fmla="*/ 234836 w 258794"/>
                  <a:gd name="connsiteY98" fmla="*/ 90206 h 283464"/>
                  <a:gd name="connsiteX99" fmla="*/ 218861 w 258794"/>
                  <a:gd name="connsiteY99" fmla="*/ 29003 h 283464"/>
                  <a:gd name="connsiteX100" fmla="*/ 223653 w 258794"/>
                  <a:gd name="connsiteY100" fmla="*/ 33835 h 283464"/>
                  <a:gd name="connsiteX101" fmla="*/ 218861 w 258794"/>
                  <a:gd name="connsiteY101" fmla="*/ 38667 h 283464"/>
                  <a:gd name="connsiteX102" fmla="*/ 214068 w 258794"/>
                  <a:gd name="connsiteY102" fmla="*/ 33835 h 283464"/>
                  <a:gd name="connsiteX103" fmla="*/ 218861 w 258794"/>
                  <a:gd name="connsiteY103" fmla="*/ 29003 h 283464"/>
                  <a:gd name="connsiteX104" fmla="*/ 103841 w 258794"/>
                  <a:gd name="connsiteY104" fmla="*/ 9676 h 283464"/>
                  <a:gd name="connsiteX105" fmla="*/ 108632 w 258794"/>
                  <a:gd name="connsiteY105" fmla="*/ 14509 h 283464"/>
                  <a:gd name="connsiteX106" fmla="*/ 103838 w 258794"/>
                  <a:gd name="connsiteY106" fmla="*/ 19340 h 283464"/>
                  <a:gd name="connsiteX107" fmla="*/ 99049 w 258794"/>
                  <a:gd name="connsiteY107" fmla="*/ 14637 h 283464"/>
                  <a:gd name="connsiteX108" fmla="*/ 103712 w 258794"/>
                  <a:gd name="connsiteY108" fmla="*/ 9678 h 283464"/>
                  <a:gd name="connsiteX109" fmla="*/ 103841 w 258794"/>
                  <a:gd name="connsiteY109" fmla="*/ 9676 h 283464"/>
                  <a:gd name="connsiteX110" fmla="*/ 14381 w 258794"/>
                  <a:gd name="connsiteY110" fmla="*/ 56383 h 283464"/>
                  <a:gd name="connsiteX111" fmla="*/ 19174 w 258794"/>
                  <a:gd name="connsiteY111" fmla="*/ 61215 h 283464"/>
                  <a:gd name="connsiteX112" fmla="*/ 14381 w 258794"/>
                  <a:gd name="connsiteY112" fmla="*/ 66047 h 283464"/>
                  <a:gd name="connsiteX113" fmla="*/ 9589 w 258794"/>
                  <a:gd name="connsiteY113" fmla="*/ 61215 h 283464"/>
                  <a:gd name="connsiteX114" fmla="*/ 14381 w 258794"/>
                  <a:gd name="connsiteY114" fmla="*/ 56512 h 283464"/>
                  <a:gd name="connsiteX115" fmla="*/ 20771 w 258794"/>
                  <a:gd name="connsiteY115" fmla="*/ 207779 h 283464"/>
                  <a:gd name="connsiteX116" fmla="*/ 15979 w 258794"/>
                  <a:gd name="connsiteY116" fmla="*/ 202947 h 283464"/>
                  <a:gd name="connsiteX117" fmla="*/ 20771 w 258794"/>
                  <a:gd name="connsiteY117" fmla="*/ 198115 h 283464"/>
                  <a:gd name="connsiteX118" fmla="*/ 25564 w 258794"/>
                  <a:gd name="connsiteY118" fmla="*/ 202947 h 283464"/>
                  <a:gd name="connsiteX119" fmla="*/ 20901 w 258794"/>
                  <a:gd name="connsiteY119" fmla="*/ 207906 h 283464"/>
                  <a:gd name="connsiteX120" fmla="*/ 20771 w 258794"/>
                  <a:gd name="connsiteY120" fmla="*/ 207908 h 283464"/>
                  <a:gd name="connsiteX121" fmla="*/ 44734 w 258794"/>
                  <a:gd name="connsiteY121" fmla="*/ 273813 h 283464"/>
                  <a:gd name="connsiteX122" fmla="*/ 39941 w 258794"/>
                  <a:gd name="connsiteY122" fmla="*/ 268981 h 283464"/>
                  <a:gd name="connsiteX123" fmla="*/ 44734 w 258794"/>
                  <a:gd name="connsiteY123" fmla="*/ 264149 h 283464"/>
                  <a:gd name="connsiteX124" fmla="*/ 49526 w 258794"/>
                  <a:gd name="connsiteY124" fmla="*/ 268981 h 283464"/>
                  <a:gd name="connsiteX125" fmla="*/ 44734 w 258794"/>
                  <a:gd name="connsiteY125" fmla="*/ 273813 h 283464"/>
                  <a:gd name="connsiteX126" fmla="*/ 134193 w 258794"/>
                  <a:gd name="connsiteY126" fmla="*/ 260928 h 283464"/>
                  <a:gd name="connsiteX127" fmla="*/ 129401 w 258794"/>
                  <a:gd name="connsiteY127" fmla="*/ 256096 h 283464"/>
                  <a:gd name="connsiteX128" fmla="*/ 134193 w 258794"/>
                  <a:gd name="connsiteY128" fmla="*/ 251265 h 283464"/>
                  <a:gd name="connsiteX129" fmla="*/ 138986 w 258794"/>
                  <a:gd name="connsiteY129" fmla="*/ 256096 h 283464"/>
                  <a:gd name="connsiteX130" fmla="*/ 134193 w 258794"/>
                  <a:gd name="connsiteY130" fmla="*/ 260928 h 283464"/>
                  <a:gd name="connsiteX131" fmla="*/ 185313 w 258794"/>
                  <a:gd name="connsiteY131" fmla="*/ 260928 h 283464"/>
                  <a:gd name="connsiteX132" fmla="*/ 180521 w 258794"/>
                  <a:gd name="connsiteY132" fmla="*/ 256096 h 283464"/>
                  <a:gd name="connsiteX133" fmla="*/ 185313 w 258794"/>
                  <a:gd name="connsiteY133" fmla="*/ 251265 h 283464"/>
                  <a:gd name="connsiteX134" fmla="*/ 190106 w 258794"/>
                  <a:gd name="connsiteY134" fmla="*/ 256096 h 283464"/>
                  <a:gd name="connsiteX135" fmla="*/ 185313 w 258794"/>
                  <a:gd name="connsiteY135" fmla="*/ 260928 h 283464"/>
                  <a:gd name="connsiteX136" fmla="*/ 190106 w 258794"/>
                  <a:gd name="connsiteY136" fmla="*/ 206168 h 283464"/>
                  <a:gd name="connsiteX137" fmla="*/ 75086 w 258794"/>
                  <a:gd name="connsiteY137" fmla="*/ 206168 h 283464"/>
                  <a:gd name="connsiteX138" fmla="*/ 75086 w 258794"/>
                  <a:gd name="connsiteY138" fmla="*/ 90206 h 283464"/>
                  <a:gd name="connsiteX139" fmla="*/ 190106 w 258794"/>
                  <a:gd name="connsiteY139" fmla="*/ 90206 h 283464"/>
                  <a:gd name="connsiteX140" fmla="*/ 247615 w 258794"/>
                  <a:gd name="connsiteY140" fmla="*/ 241601 h 283464"/>
                  <a:gd name="connsiteX141" fmla="*/ 242823 w 258794"/>
                  <a:gd name="connsiteY141" fmla="*/ 236769 h 283464"/>
                  <a:gd name="connsiteX142" fmla="*/ 247615 w 258794"/>
                  <a:gd name="connsiteY142" fmla="*/ 231938 h 283464"/>
                  <a:gd name="connsiteX143" fmla="*/ 252408 w 258794"/>
                  <a:gd name="connsiteY143" fmla="*/ 236769 h 283464"/>
                  <a:gd name="connsiteX144" fmla="*/ 247615 w 258794"/>
                  <a:gd name="connsiteY144" fmla="*/ 241601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58794" h="283464">
                    <a:moveTo>
                      <a:pt x="252408" y="223369"/>
                    </a:moveTo>
                    <a:lnTo>
                      <a:pt x="252408" y="170735"/>
                    </a:lnTo>
                    <a:lnTo>
                      <a:pt x="199691" y="170735"/>
                    </a:lnTo>
                    <a:lnTo>
                      <a:pt x="199691" y="151408"/>
                    </a:lnTo>
                    <a:lnTo>
                      <a:pt x="221417" y="151408"/>
                    </a:lnTo>
                    <a:cubicBezTo>
                      <a:pt x="224063" y="158956"/>
                      <a:pt x="232278" y="162911"/>
                      <a:pt x="239764" y="160243"/>
                    </a:cubicBezTo>
                    <a:cubicBezTo>
                      <a:pt x="247251" y="157574"/>
                      <a:pt x="251174" y="149292"/>
                      <a:pt x="248527" y="141744"/>
                    </a:cubicBezTo>
                    <a:cubicBezTo>
                      <a:pt x="245880" y="134197"/>
                      <a:pt x="237666" y="130241"/>
                      <a:pt x="230179" y="132910"/>
                    </a:cubicBezTo>
                    <a:cubicBezTo>
                      <a:pt x="226085" y="134369"/>
                      <a:pt x="222864" y="137616"/>
                      <a:pt x="221417" y="141744"/>
                    </a:cubicBezTo>
                    <a:lnTo>
                      <a:pt x="199691" y="141744"/>
                    </a:lnTo>
                    <a:lnTo>
                      <a:pt x="199691" y="99869"/>
                    </a:lnTo>
                    <a:lnTo>
                      <a:pt x="221417" y="99869"/>
                    </a:lnTo>
                    <a:cubicBezTo>
                      <a:pt x="224063" y="107417"/>
                      <a:pt x="232278" y="111372"/>
                      <a:pt x="239764" y="108704"/>
                    </a:cubicBezTo>
                    <a:cubicBezTo>
                      <a:pt x="247251" y="106035"/>
                      <a:pt x="251174" y="97753"/>
                      <a:pt x="248527" y="90206"/>
                    </a:cubicBezTo>
                    <a:cubicBezTo>
                      <a:pt x="245880" y="82658"/>
                      <a:pt x="237666" y="78702"/>
                      <a:pt x="230179" y="81371"/>
                    </a:cubicBezTo>
                    <a:cubicBezTo>
                      <a:pt x="226085" y="82830"/>
                      <a:pt x="222864" y="86078"/>
                      <a:pt x="221417" y="90206"/>
                    </a:cubicBezTo>
                    <a:lnTo>
                      <a:pt x="199691" y="90206"/>
                    </a:lnTo>
                    <a:lnTo>
                      <a:pt x="199691" y="80542"/>
                    </a:lnTo>
                    <a:lnTo>
                      <a:pt x="162948" y="80542"/>
                    </a:lnTo>
                    <a:lnTo>
                      <a:pt x="162948" y="38667"/>
                    </a:lnTo>
                    <a:lnTo>
                      <a:pt x="205442" y="38667"/>
                    </a:lnTo>
                    <a:cubicBezTo>
                      <a:pt x="208088" y="46214"/>
                      <a:pt x="216303" y="50170"/>
                      <a:pt x="223789" y="47501"/>
                    </a:cubicBezTo>
                    <a:cubicBezTo>
                      <a:pt x="231276" y="44833"/>
                      <a:pt x="235199" y="36551"/>
                      <a:pt x="232552" y="29003"/>
                    </a:cubicBezTo>
                    <a:cubicBezTo>
                      <a:pt x="229905" y="21455"/>
                      <a:pt x="221691" y="17500"/>
                      <a:pt x="214204" y="20169"/>
                    </a:cubicBezTo>
                    <a:cubicBezTo>
                      <a:pt x="210110" y="21628"/>
                      <a:pt x="206889" y="24875"/>
                      <a:pt x="205442" y="29003"/>
                    </a:cubicBezTo>
                    <a:lnTo>
                      <a:pt x="153363" y="29003"/>
                    </a:lnTo>
                    <a:lnTo>
                      <a:pt x="153363" y="80542"/>
                    </a:lnTo>
                    <a:lnTo>
                      <a:pt x="108634" y="80542"/>
                    </a:lnTo>
                    <a:lnTo>
                      <a:pt x="108634" y="28166"/>
                    </a:lnTo>
                    <a:cubicBezTo>
                      <a:pt x="116120" y="25497"/>
                      <a:pt x="120043" y="17215"/>
                      <a:pt x="117396" y="9667"/>
                    </a:cubicBezTo>
                    <a:cubicBezTo>
                      <a:pt x="114749" y="2120"/>
                      <a:pt x="106535" y="-1836"/>
                      <a:pt x="99049" y="833"/>
                    </a:cubicBezTo>
                    <a:cubicBezTo>
                      <a:pt x="91562" y="3501"/>
                      <a:pt x="87639" y="11783"/>
                      <a:pt x="90286" y="19331"/>
                    </a:cubicBezTo>
                    <a:cubicBezTo>
                      <a:pt x="91733" y="23459"/>
                      <a:pt x="94954" y="26706"/>
                      <a:pt x="99049" y="28166"/>
                    </a:cubicBezTo>
                    <a:lnTo>
                      <a:pt x="99049" y="80542"/>
                    </a:lnTo>
                    <a:lnTo>
                      <a:pt x="65501" y="80542"/>
                    </a:lnTo>
                    <a:lnTo>
                      <a:pt x="65501" y="117586"/>
                    </a:lnTo>
                    <a:lnTo>
                      <a:pt x="19174" y="117586"/>
                    </a:lnTo>
                    <a:lnTo>
                      <a:pt x="19174" y="74873"/>
                    </a:lnTo>
                    <a:cubicBezTo>
                      <a:pt x="26660" y="72204"/>
                      <a:pt x="30583" y="63922"/>
                      <a:pt x="27937" y="56375"/>
                    </a:cubicBezTo>
                    <a:cubicBezTo>
                      <a:pt x="25290" y="48827"/>
                      <a:pt x="17075" y="44872"/>
                      <a:pt x="9589" y="47540"/>
                    </a:cubicBezTo>
                    <a:cubicBezTo>
                      <a:pt x="2103" y="50209"/>
                      <a:pt x="-1821" y="58490"/>
                      <a:pt x="826" y="66038"/>
                    </a:cubicBezTo>
                    <a:cubicBezTo>
                      <a:pt x="2274" y="70166"/>
                      <a:pt x="5494" y="73413"/>
                      <a:pt x="9589" y="74873"/>
                    </a:cubicBezTo>
                    <a:lnTo>
                      <a:pt x="9589" y="127378"/>
                    </a:lnTo>
                    <a:lnTo>
                      <a:pt x="65501" y="127378"/>
                    </a:lnTo>
                    <a:lnTo>
                      <a:pt x="65501" y="198244"/>
                    </a:lnTo>
                    <a:lnTo>
                      <a:pt x="34190" y="198244"/>
                    </a:lnTo>
                    <a:cubicBezTo>
                      <a:pt x="31543" y="190677"/>
                      <a:pt x="23314" y="186707"/>
                      <a:pt x="15809" y="189375"/>
                    </a:cubicBezTo>
                    <a:cubicBezTo>
                      <a:pt x="8304" y="192044"/>
                      <a:pt x="4365" y="200341"/>
                      <a:pt x="7012" y="207908"/>
                    </a:cubicBezTo>
                    <a:cubicBezTo>
                      <a:pt x="9659" y="215474"/>
                      <a:pt x="17889" y="219445"/>
                      <a:pt x="25394" y="216776"/>
                    </a:cubicBezTo>
                    <a:cubicBezTo>
                      <a:pt x="29506" y="215314"/>
                      <a:pt x="32740" y="212053"/>
                      <a:pt x="34190" y="207908"/>
                    </a:cubicBezTo>
                    <a:lnTo>
                      <a:pt x="65501" y="207908"/>
                    </a:lnTo>
                    <a:lnTo>
                      <a:pt x="65501" y="215832"/>
                    </a:lnTo>
                    <a:lnTo>
                      <a:pt x="100966" y="215832"/>
                    </a:lnTo>
                    <a:cubicBezTo>
                      <a:pt x="100780" y="216349"/>
                      <a:pt x="100672" y="216892"/>
                      <a:pt x="100646" y="217442"/>
                    </a:cubicBezTo>
                    <a:lnTo>
                      <a:pt x="100646" y="264149"/>
                    </a:lnTo>
                    <a:lnTo>
                      <a:pt x="58153" y="264149"/>
                    </a:lnTo>
                    <a:cubicBezTo>
                      <a:pt x="55506" y="256583"/>
                      <a:pt x="47276" y="252612"/>
                      <a:pt x="39771" y="255281"/>
                    </a:cubicBezTo>
                    <a:cubicBezTo>
                      <a:pt x="32266" y="257949"/>
                      <a:pt x="28328" y="266246"/>
                      <a:pt x="30975" y="273813"/>
                    </a:cubicBezTo>
                    <a:cubicBezTo>
                      <a:pt x="33621" y="281379"/>
                      <a:pt x="41851" y="285350"/>
                      <a:pt x="49356" y="282682"/>
                    </a:cubicBezTo>
                    <a:cubicBezTo>
                      <a:pt x="53468" y="281220"/>
                      <a:pt x="56702" y="277959"/>
                      <a:pt x="58153" y="273813"/>
                    </a:cubicBezTo>
                    <a:lnTo>
                      <a:pt x="110231" y="273813"/>
                    </a:lnTo>
                    <a:lnTo>
                      <a:pt x="110231" y="217571"/>
                    </a:lnTo>
                    <a:cubicBezTo>
                      <a:pt x="110220" y="217019"/>
                      <a:pt x="110112" y="216474"/>
                      <a:pt x="109912" y="215960"/>
                    </a:cubicBezTo>
                    <a:lnTo>
                      <a:pt x="129720" y="215960"/>
                    </a:lnTo>
                    <a:cubicBezTo>
                      <a:pt x="129535" y="216478"/>
                      <a:pt x="129427" y="217021"/>
                      <a:pt x="129401" y="217571"/>
                    </a:cubicBezTo>
                    <a:lnTo>
                      <a:pt x="129401" y="242696"/>
                    </a:lnTo>
                    <a:cubicBezTo>
                      <a:pt x="121933" y="245365"/>
                      <a:pt x="118025" y="253631"/>
                      <a:pt x="120672" y="261160"/>
                    </a:cubicBezTo>
                    <a:cubicBezTo>
                      <a:pt x="123319" y="268689"/>
                      <a:pt x="131518" y="272629"/>
                      <a:pt x="138986" y="269961"/>
                    </a:cubicBezTo>
                    <a:cubicBezTo>
                      <a:pt x="146454" y="267292"/>
                      <a:pt x="150362" y="259025"/>
                      <a:pt x="147715" y="251497"/>
                    </a:cubicBezTo>
                    <a:cubicBezTo>
                      <a:pt x="146270" y="247387"/>
                      <a:pt x="143063" y="244153"/>
                      <a:pt x="138986" y="242696"/>
                    </a:cubicBezTo>
                    <a:lnTo>
                      <a:pt x="138986" y="217571"/>
                    </a:lnTo>
                    <a:cubicBezTo>
                      <a:pt x="138975" y="217019"/>
                      <a:pt x="138867" y="216474"/>
                      <a:pt x="138666" y="215960"/>
                    </a:cubicBezTo>
                    <a:lnTo>
                      <a:pt x="180840" y="215960"/>
                    </a:lnTo>
                    <a:cubicBezTo>
                      <a:pt x="180654" y="216478"/>
                      <a:pt x="180547" y="217021"/>
                      <a:pt x="180521" y="217571"/>
                    </a:cubicBezTo>
                    <a:lnTo>
                      <a:pt x="180521" y="242696"/>
                    </a:lnTo>
                    <a:cubicBezTo>
                      <a:pt x="173053" y="245365"/>
                      <a:pt x="169145" y="253631"/>
                      <a:pt x="171792" y="261160"/>
                    </a:cubicBezTo>
                    <a:cubicBezTo>
                      <a:pt x="174439" y="268689"/>
                      <a:pt x="182638" y="272629"/>
                      <a:pt x="190106" y="269961"/>
                    </a:cubicBezTo>
                    <a:cubicBezTo>
                      <a:pt x="197573" y="267292"/>
                      <a:pt x="201481" y="259025"/>
                      <a:pt x="198835" y="251497"/>
                    </a:cubicBezTo>
                    <a:cubicBezTo>
                      <a:pt x="197390" y="247387"/>
                      <a:pt x="194182" y="244153"/>
                      <a:pt x="190106" y="242696"/>
                    </a:cubicBezTo>
                    <a:lnTo>
                      <a:pt x="190106" y="217571"/>
                    </a:lnTo>
                    <a:cubicBezTo>
                      <a:pt x="190095" y="217019"/>
                      <a:pt x="189987" y="216474"/>
                      <a:pt x="189786" y="215960"/>
                    </a:cubicBezTo>
                    <a:lnTo>
                      <a:pt x="199691" y="215960"/>
                    </a:lnTo>
                    <a:lnTo>
                      <a:pt x="199691" y="180399"/>
                    </a:lnTo>
                    <a:lnTo>
                      <a:pt x="242823" y="180399"/>
                    </a:lnTo>
                    <a:lnTo>
                      <a:pt x="242823" y="223240"/>
                    </a:lnTo>
                    <a:cubicBezTo>
                      <a:pt x="235355" y="225909"/>
                      <a:pt x="231447" y="234175"/>
                      <a:pt x="234094" y="241704"/>
                    </a:cubicBezTo>
                    <a:cubicBezTo>
                      <a:pt x="236741" y="249233"/>
                      <a:pt x="244940" y="253173"/>
                      <a:pt x="252408" y="250505"/>
                    </a:cubicBezTo>
                    <a:cubicBezTo>
                      <a:pt x="259876" y="247836"/>
                      <a:pt x="263784" y="239570"/>
                      <a:pt x="261137" y="232041"/>
                    </a:cubicBezTo>
                    <a:cubicBezTo>
                      <a:pt x="259692" y="227931"/>
                      <a:pt x="256485" y="224697"/>
                      <a:pt x="252408" y="223240"/>
                    </a:cubicBezTo>
                    <a:close/>
                    <a:moveTo>
                      <a:pt x="234836" y="141744"/>
                    </a:moveTo>
                    <a:cubicBezTo>
                      <a:pt x="237482" y="141744"/>
                      <a:pt x="239628" y="143908"/>
                      <a:pt x="239628" y="146576"/>
                    </a:cubicBezTo>
                    <a:cubicBezTo>
                      <a:pt x="239628" y="149245"/>
                      <a:pt x="237482" y="151408"/>
                      <a:pt x="234836" y="151408"/>
                    </a:cubicBezTo>
                    <a:cubicBezTo>
                      <a:pt x="232189" y="151408"/>
                      <a:pt x="230043" y="149245"/>
                      <a:pt x="230043" y="146576"/>
                    </a:cubicBezTo>
                    <a:cubicBezTo>
                      <a:pt x="230043" y="143908"/>
                      <a:pt x="232189" y="141744"/>
                      <a:pt x="234836" y="141744"/>
                    </a:cubicBezTo>
                    <a:close/>
                    <a:moveTo>
                      <a:pt x="234836" y="90206"/>
                    </a:moveTo>
                    <a:cubicBezTo>
                      <a:pt x="237482" y="90206"/>
                      <a:pt x="239628" y="92369"/>
                      <a:pt x="239628" y="95037"/>
                    </a:cubicBezTo>
                    <a:cubicBezTo>
                      <a:pt x="239628" y="97706"/>
                      <a:pt x="237482" y="99869"/>
                      <a:pt x="234836" y="99869"/>
                    </a:cubicBezTo>
                    <a:cubicBezTo>
                      <a:pt x="232189" y="99869"/>
                      <a:pt x="230043" y="97706"/>
                      <a:pt x="230043" y="95037"/>
                    </a:cubicBezTo>
                    <a:cubicBezTo>
                      <a:pt x="230043" y="92369"/>
                      <a:pt x="232189" y="90206"/>
                      <a:pt x="234836" y="90206"/>
                    </a:cubicBezTo>
                    <a:close/>
                    <a:moveTo>
                      <a:pt x="218861" y="29003"/>
                    </a:moveTo>
                    <a:cubicBezTo>
                      <a:pt x="221507" y="29003"/>
                      <a:pt x="223653" y="31166"/>
                      <a:pt x="223653" y="33835"/>
                    </a:cubicBezTo>
                    <a:cubicBezTo>
                      <a:pt x="223653" y="36503"/>
                      <a:pt x="221507" y="38667"/>
                      <a:pt x="218861" y="38667"/>
                    </a:cubicBezTo>
                    <a:cubicBezTo>
                      <a:pt x="216214" y="38667"/>
                      <a:pt x="214068" y="36503"/>
                      <a:pt x="214068" y="33835"/>
                    </a:cubicBezTo>
                    <a:cubicBezTo>
                      <a:pt x="214068" y="31166"/>
                      <a:pt x="216214" y="29003"/>
                      <a:pt x="218861" y="29003"/>
                    </a:cubicBezTo>
                    <a:close/>
                    <a:moveTo>
                      <a:pt x="103841" y="9676"/>
                    </a:moveTo>
                    <a:cubicBezTo>
                      <a:pt x="106488" y="9677"/>
                      <a:pt x="108633" y="11841"/>
                      <a:pt x="108632" y="14509"/>
                    </a:cubicBezTo>
                    <a:cubicBezTo>
                      <a:pt x="108631" y="17178"/>
                      <a:pt x="106484" y="19340"/>
                      <a:pt x="103838" y="19340"/>
                    </a:cubicBezTo>
                    <a:cubicBezTo>
                      <a:pt x="101241" y="19339"/>
                      <a:pt x="99118" y="17253"/>
                      <a:pt x="99049" y="14637"/>
                    </a:cubicBezTo>
                    <a:cubicBezTo>
                      <a:pt x="98978" y="11969"/>
                      <a:pt x="101066" y="9749"/>
                      <a:pt x="103712" y="9678"/>
                    </a:cubicBezTo>
                    <a:cubicBezTo>
                      <a:pt x="103755" y="9677"/>
                      <a:pt x="103798" y="9676"/>
                      <a:pt x="103841" y="9676"/>
                    </a:cubicBezTo>
                    <a:close/>
                    <a:moveTo>
                      <a:pt x="14381" y="56383"/>
                    </a:moveTo>
                    <a:cubicBezTo>
                      <a:pt x="17028" y="56383"/>
                      <a:pt x="19174" y="58546"/>
                      <a:pt x="19174" y="61215"/>
                    </a:cubicBezTo>
                    <a:cubicBezTo>
                      <a:pt x="19174" y="63883"/>
                      <a:pt x="17028" y="66047"/>
                      <a:pt x="14381" y="66047"/>
                    </a:cubicBezTo>
                    <a:cubicBezTo>
                      <a:pt x="11735" y="66047"/>
                      <a:pt x="9589" y="63883"/>
                      <a:pt x="9589" y="61215"/>
                    </a:cubicBezTo>
                    <a:cubicBezTo>
                      <a:pt x="9658" y="58597"/>
                      <a:pt x="11784" y="56511"/>
                      <a:pt x="14381" y="56512"/>
                    </a:cubicBezTo>
                    <a:close/>
                    <a:moveTo>
                      <a:pt x="20771" y="207779"/>
                    </a:moveTo>
                    <a:cubicBezTo>
                      <a:pt x="18125" y="207779"/>
                      <a:pt x="15979" y="205615"/>
                      <a:pt x="15979" y="202947"/>
                    </a:cubicBezTo>
                    <a:cubicBezTo>
                      <a:pt x="15979" y="200278"/>
                      <a:pt x="18125" y="198115"/>
                      <a:pt x="20771" y="198115"/>
                    </a:cubicBezTo>
                    <a:cubicBezTo>
                      <a:pt x="23418" y="198115"/>
                      <a:pt x="25564" y="200278"/>
                      <a:pt x="25564" y="202947"/>
                    </a:cubicBezTo>
                    <a:cubicBezTo>
                      <a:pt x="25634" y="205614"/>
                      <a:pt x="23547" y="207835"/>
                      <a:pt x="20901" y="207906"/>
                    </a:cubicBezTo>
                    <a:cubicBezTo>
                      <a:pt x="20858" y="207907"/>
                      <a:pt x="20815" y="207908"/>
                      <a:pt x="20771" y="207908"/>
                    </a:cubicBezTo>
                    <a:close/>
                    <a:moveTo>
                      <a:pt x="44734" y="273813"/>
                    </a:moveTo>
                    <a:cubicBezTo>
                      <a:pt x="42087" y="273813"/>
                      <a:pt x="39941" y="271650"/>
                      <a:pt x="39941" y="268981"/>
                    </a:cubicBezTo>
                    <a:cubicBezTo>
                      <a:pt x="39941" y="266313"/>
                      <a:pt x="42087" y="264149"/>
                      <a:pt x="44734" y="264149"/>
                    </a:cubicBezTo>
                    <a:cubicBezTo>
                      <a:pt x="47381" y="264149"/>
                      <a:pt x="49526" y="266313"/>
                      <a:pt x="49526" y="268981"/>
                    </a:cubicBezTo>
                    <a:cubicBezTo>
                      <a:pt x="49526" y="271650"/>
                      <a:pt x="47381" y="273813"/>
                      <a:pt x="44734" y="273813"/>
                    </a:cubicBezTo>
                    <a:close/>
                    <a:moveTo>
                      <a:pt x="134193" y="260928"/>
                    </a:moveTo>
                    <a:cubicBezTo>
                      <a:pt x="131547" y="260928"/>
                      <a:pt x="129401" y="258765"/>
                      <a:pt x="129401" y="256096"/>
                    </a:cubicBezTo>
                    <a:cubicBezTo>
                      <a:pt x="129401" y="253428"/>
                      <a:pt x="131547" y="251265"/>
                      <a:pt x="134193" y="251265"/>
                    </a:cubicBezTo>
                    <a:cubicBezTo>
                      <a:pt x="136840" y="251265"/>
                      <a:pt x="138986" y="253428"/>
                      <a:pt x="138986" y="256096"/>
                    </a:cubicBezTo>
                    <a:cubicBezTo>
                      <a:pt x="138986" y="258765"/>
                      <a:pt x="136840" y="260928"/>
                      <a:pt x="134193" y="260928"/>
                    </a:cubicBezTo>
                    <a:close/>
                    <a:moveTo>
                      <a:pt x="185313" y="260928"/>
                    </a:moveTo>
                    <a:cubicBezTo>
                      <a:pt x="182666" y="260928"/>
                      <a:pt x="180521" y="258765"/>
                      <a:pt x="180521" y="256096"/>
                    </a:cubicBezTo>
                    <a:cubicBezTo>
                      <a:pt x="180521" y="253428"/>
                      <a:pt x="182666" y="251265"/>
                      <a:pt x="185313" y="251265"/>
                    </a:cubicBezTo>
                    <a:cubicBezTo>
                      <a:pt x="187960" y="251265"/>
                      <a:pt x="190106" y="253428"/>
                      <a:pt x="190106" y="256096"/>
                    </a:cubicBezTo>
                    <a:cubicBezTo>
                      <a:pt x="190106" y="258765"/>
                      <a:pt x="187960" y="260928"/>
                      <a:pt x="185313" y="260928"/>
                    </a:cubicBezTo>
                    <a:close/>
                    <a:moveTo>
                      <a:pt x="190106" y="206168"/>
                    </a:moveTo>
                    <a:lnTo>
                      <a:pt x="75086" y="206168"/>
                    </a:lnTo>
                    <a:lnTo>
                      <a:pt x="75086" y="90206"/>
                    </a:lnTo>
                    <a:lnTo>
                      <a:pt x="190106" y="90206"/>
                    </a:lnTo>
                    <a:close/>
                    <a:moveTo>
                      <a:pt x="247615" y="241601"/>
                    </a:moveTo>
                    <a:cubicBezTo>
                      <a:pt x="244969" y="241601"/>
                      <a:pt x="242823" y="239438"/>
                      <a:pt x="242823" y="236769"/>
                    </a:cubicBezTo>
                    <a:cubicBezTo>
                      <a:pt x="242823" y="234101"/>
                      <a:pt x="244969" y="231938"/>
                      <a:pt x="247615" y="231938"/>
                    </a:cubicBezTo>
                    <a:cubicBezTo>
                      <a:pt x="250262" y="231938"/>
                      <a:pt x="252408" y="234101"/>
                      <a:pt x="252408" y="236769"/>
                    </a:cubicBezTo>
                    <a:cubicBezTo>
                      <a:pt x="252408" y="239438"/>
                      <a:pt x="250262" y="241601"/>
                      <a:pt x="247615" y="241601"/>
                    </a:cubicBezTo>
                    <a:close/>
                  </a:path>
                </a:pathLst>
              </a:custGeom>
              <a:grpFill/>
              <a:ln w="313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7" name="Freeform 126">
                <a:extLst>
                  <a:ext uri="{FF2B5EF4-FFF2-40B4-BE49-F238E27FC236}">
                    <a16:creationId xmlns:a16="http://schemas.microsoft.com/office/drawing/2014/main" id="{C5FCBAC2-71F6-2073-6C32-B18427C251DB}"/>
                  </a:ext>
                </a:extLst>
              </p:cNvPr>
              <p:cNvSpPr/>
              <p:nvPr/>
            </p:nvSpPr>
            <p:spPr>
              <a:xfrm>
                <a:off x="2891813" y="3837461"/>
                <a:ext cx="95850" cy="96635"/>
              </a:xfrm>
              <a:custGeom>
                <a:avLst/>
                <a:gdLst>
                  <a:gd name="connsiteX0" fmla="*/ 0 w 95849"/>
                  <a:gd name="connsiteY0" fmla="*/ 96635 h 96635"/>
                  <a:gd name="connsiteX1" fmla="*/ 95850 w 95849"/>
                  <a:gd name="connsiteY1" fmla="*/ 96635 h 96635"/>
                  <a:gd name="connsiteX2" fmla="*/ 95850 w 95849"/>
                  <a:gd name="connsiteY2" fmla="*/ 0 h 96635"/>
                  <a:gd name="connsiteX3" fmla="*/ 0 w 95849"/>
                  <a:gd name="connsiteY3" fmla="*/ 0 h 96635"/>
                  <a:gd name="connsiteX4" fmla="*/ 9585 w 95849"/>
                  <a:gd name="connsiteY4" fmla="*/ 9664 h 96635"/>
                  <a:gd name="connsiteX5" fmla="*/ 86265 w 95849"/>
                  <a:gd name="connsiteY5" fmla="*/ 9664 h 96635"/>
                  <a:gd name="connsiteX6" fmla="*/ 86265 w 95849"/>
                  <a:gd name="connsiteY6" fmla="*/ 86972 h 96635"/>
                  <a:gd name="connsiteX7" fmla="*/ 9585 w 95849"/>
                  <a:gd name="connsiteY7" fmla="*/ 86972 h 9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49" h="96635">
                    <a:moveTo>
                      <a:pt x="0" y="96635"/>
                    </a:moveTo>
                    <a:lnTo>
                      <a:pt x="95850" y="96635"/>
                    </a:lnTo>
                    <a:lnTo>
                      <a:pt x="95850" y="0"/>
                    </a:lnTo>
                    <a:lnTo>
                      <a:pt x="0" y="0"/>
                    </a:lnTo>
                    <a:close/>
                    <a:moveTo>
                      <a:pt x="9585" y="9664"/>
                    </a:moveTo>
                    <a:lnTo>
                      <a:pt x="86265" y="9664"/>
                    </a:lnTo>
                    <a:lnTo>
                      <a:pt x="86265" y="86972"/>
                    </a:lnTo>
                    <a:lnTo>
                      <a:pt x="9585" y="86972"/>
                    </a:lnTo>
                    <a:close/>
                  </a:path>
                </a:pathLst>
              </a:custGeom>
              <a:grpFill/>
              <a:ln w="313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grpSp>
        <p:nvGrpSpPr>
          <p:cNvPr id="135" name="Group 134">
            <a:extLst>
              <a:ext uri="{FF2B5EF4-FFF2-40B4-BE49-F238E27FC236}">
                <a16:creationId xmlns:a16="http://schemas.microsoft.com/office/drawing/2014/main" id="{DAACB70A-1C55-89C6-E043-F169D4670976}"/>
              </a:ext>
            </a:extLst>
          </p:cNvPr>
          <p:cNvGrpSpPr/>
          <p:nvPr/>
        </p:nvGrpSpPr>
        <p:grpSpPr>
          <a:xfrm>
            <a:off x="6397166" y="1601026"/>
            <a:ext cx="777240" cy="777240"/>
            <a:chOff x="6381380" y="3191418"/>
            <a:chExt cx="777240" cy="777240"/>
          </a:xfrm>
        </p:grpSpPr>
        <p:sp>
          <p:nvSpPr>
            <p:cNvPr id="133" name="Oval 132">
              <a:extLst>
                <a:ext uri="{FF2B5EF4-FFF2-40B4-BE49-F238E27FC236}">
                  <a16:creationId xmlns:a16="http://schemas.microsoft.com/office/drawing/2014/main" id="{94A86491-539F-67C6-14D6-1EF0E9D20876}"/>
                </a:ext>
              </a:extLst>
            </p:cNvPr>
            <p:cNvSpPr>
              <a:spLocks noChangeAspect="1"/>
            </p:cNvSpPr>
            <p:nvPr/>
          </p:nvSpPr>
          <p:spPr>
            <a:xfrm>
              <a:off x="6381380" y="319141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4" name="Oval 133">
              <a:extLst>
                <a:ext uri="{FF2B5EF4-FFF2-40B4-BE49-F238E27FC236}">
                  <a16:creationId xmlns:a16="http://schemas.microsoft.com/office/drawing/2014/main" id="{B88CA512-45AB-ECAA-DC20-BFFE7DF16C23}"/>
                </a:ext>
              </a:extLst>
            </p:cNvPr>
            <p:cNvSpPr/>
            <p:nvPr/>
          </p:nvSpPr>
          <p:spPr>
            <a:xfrm>
              <a:off x="6446150" y="3256188"/>
              <a:ext cx="647700" cy="6477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94" name="Graphic 4">
              <a:extLst>
                <a:ext uri="{FF2B5EF4-FFF2-40B4-BE49-F238E27FC236}">
                  <a16:creationId xmlns:a16="http://schemas.microsoft.com/office/drawing/2014/main" id="{A7A513A2-FAF4-ABA6-84D0-4E704BD732C5}"/>
                </a:ext>
              </a:extLst>
            </p:cNvPr>
            <p:cNvGrpSpPr>
              <a:grpSpLocks noChangeAspect="1"/>
            </p:cNvGrpSpPr>
            <p:nvPr/>
          </p:nvGrpSpPr>
          <p:grpSpPr>
            <a:xfrm>
              <a:off x="6556641" y="3374298"/>
              <a:ext cx="426719" cy="411480"/>
              <a:chOff x="512804" y="1610754"/>
              <a:chExt cx="283464" cy="273340"/>
            </a:xfrm>
            <a:solidFill>
              <a:schemeClr val="bg1"/>
            </a:solidFill>
          </p:grpSpPr>
          <p:sp>
            <p:nvSpPr>
              <p:cNvPr id="95" name="Freeform 129">
                <a:extLst>
                  <a:ext uri="{FF2B5EF4-FFF2-40B4-BE49-F238E27FC236}">
                    <a16:creationId xmlns:a16="http://schemas.microsoft.com/office/drawing/2014/main" id="{AF7475D7-B233-68AF-4088-6972B4C7F5F0}"/>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96" name="Freeform 130">
                <a:extLst>
                  <a:ext uri="{FF2B5EF4-FFF2-40B4-BE49-F238E27FC236}">
                    <a16:creationId xmlns:a16="http://schemas.microsoft.com/office/drawing/2014/main" id="{F0E3EBF7-64EA-2CFF-058A-B516FA033745}"/>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97" name="Freeform 131">
                <a:extLst>
                  <a:ext uri="{FF2B5EF4-FFF2-40B4-BE49-F238E27FC236}">
                    <a16:creationId xmlns:a16="http://schemas.microsoft.com/office/drawing/2014/main" id="{2073FBA0-CE53-4452-1A33-44594476AC5B}"/>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98" name="Freeform 132">
                <a:extLst>
                  <a:ext uri="{FF2B5EF4-FFF2-40B4-BE49-F238E27FC236}">
                    <a16:creationId xmlns:a16="http://schemas.microsoft.com/office/drawing/2014/main" id="{05C6CDFD-E58B-C11C-20A9-D0A0EB5FFF5C}"/>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99" name="Freeform 133">
                <a:extLst>
                  <a:ext uri="{FF2B5EF4-FFF2-40B4-BE49-F238E27FC236}">
                    <a16:creationId xmlns:a16="http://schemas.microsoft.com/office/drawing/2014/main" id="{9712DA96-AA6B-B14B-BE07-A5119DC3685F}"/>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00" name="Freeform 134">
                <a:extLst>
                  <a:ext uri="{FF2B5EF4-FFF2-40B4-BE49-F238E27FC236}">
                    <a16:creationId xmlns:a16="http://schemas.microsoft.com/office/drawing/2014/main" id="{BA93D68D-2E56-3E78-BA60-ED7BB2484FFC}"/>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01" name="Freeform 135">
                <a:extLst>
                  <a:ext uri="{FF2B5EF4-FFF2-40B4-BE49-F238E27FC236}">
                    <a16:creationId xmlns:a16="http://schemas.microsoft.com/office/drawing/2014/main" id="{E107E950-488D-27CB-9E6E-3C5100A3D971}"/>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02" name="Freeform 136">
                <a:extLst>
                  <a:ext uri="{FF2B5EF4-FFF2-40B4-BE49-F238E27FC236}">
                    <a16:creationId xmlns:a16="http://schemas.microsoft.com/office/drawing/2014/main" id="{D319CB82-4352-E833-E531-8B0B73602CC8}"/>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03" name="Freeform 137">
                <a:extLst>
                  <a:ext uri="{FF2B5EF4-FFF2-40B4-BE49-F238E27FC236}">
                    <a16:creationId xmlns:a16="http://schemas.microsoft.com/office/drawing/2014/main" id="{3A5CDEEC-9E01-8BAF-1B1B-AF3B6377227E}"/>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04" name="Freeform 138">
                <a:extLst>
                  <a:ext uri="{FF2B5EF4-FFF2-40B4-BE49-F238E27FC236}">
                    <a16:creationId xmlns:a16="http://schemas.microsoft.com/office/drawing/2014/main" id="{DC9ED100-0116-BB9A-8497-542674549250}"/>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05" name="Freeform 139">
                <a:extLst>
                  <a:ext uri="{FF2B5EF4-FFF2-40B4-BE49-F238E27FC236}">
                    <a16:creationId xmlns:a16="http://schemas.microsoft.com/office/drawing/2014/main" id="{7331FC8E-0004-0B59-CE6F-B545DB406777}"/>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06" name="Freeform 140">
                <a:extLst>
                  <a:ext uri="{FF2B5EF4-FFF2-40B4-BE49-F238E27FC236}">
                    <a16:creationId xmlns:a16="http://schemas.microsoft.com/office/drawing/2014/main" id="{24F0D3BC-6E3C-C693-5799-4645BBCDC898}"/>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07" name="Freeform 141">
                <a:extLst>
                  <a:ext uri="{FF2B5EF4-FFF2-40B4-BE49-F238E27FC236}">
                    <a16:creationId xmlns:a16="http://schemas.microsoft.com/office/drawing/2014/main" id="{F87C2A5F-06E1-CFBB-190D-3AFCBF7303B1}"/>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08" name="Freeform 142">
                <a:extLst>
                  <a:ext uri="{FF2B5EF4-FFF2-40B4-BE49-F238E27FC236}">
                    <a16:creationId xmlns:a16="http://schemas.microsoft.com/office/drawing/2014/main" id="{5AE5B99F-74C1-F1C6-A4C5-60C721A9F00C}"/>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09" name="Freeform 143">
                <a:extLst>
                  <a:ext uri="{FF2B5EF4-FFF2-40B4-BE49-F238E27FC236}">
                    <a16:creationId xmlns:a16="http://schemas.microsoft.com/office/drawing/2014/main" id="{BD79760A-A393-E4D4-E09E-A100E24D985E}"/>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10" name="Freeform 144">
                <a:extLst>
                  <a:ext uri="{FF2B5EF4-FFF2-40B4-BE49-F238E27FC236}">
                    <a16:creationId xmlns:a16="http://schemas.microsoft.com/office/drawing/2014/main" id="{A825752C-F051-890F-1773-CA5D547E7AD9}"/>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11" name="Freeform 145">
                <a:extLst>
                  <a:ext uri="{FF2B5EF4-FFF2-40B4-BE49-F238E27FC236}">
                    <a16:creationId xmlns:a16="http://schemas.microsoft.com/office/drawing/2014/main" id="{4B8865FE-68EE-70EA-E2DB-496AE5D0B0B2}"/>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grpSp>
        <p:nvGrpSpPr>
          <p:cNvPr id="139" name="Group 138">
            <a:extLst>
              <a:ext uri="{FF2B5EF4-FFF2-40B4-BE49-F238E27FC236}">
                <a16:creationId xmlns:a16="http://schemas.microsoft.com/office/drawing/2014/main" id="{8C0C9F4E-FFD2-BED7-23FE-E49AD9008577}"/>
              </a:ext>
            </a:extLst>
          </p:cNvPr>
          <p:cNvGrpSpPr/>
          <p:nvPr/>
        </p:nvGrpSpPr>
        <p:grpSpPr>
          <a:xfrm>
            <a:off x="6397166" y="3198916"/>
            <a:ext cx="777240" cy="777240"/>
            <a:chOff x="6381380" y="4789308"/>
            <a:chExt cx="777240" cy="777240"/>
          </a:xfrm>
        </p:grpSpPr>
        <p:sp>
          <p:nvSpPr>
            <p:cNvPr id="66" name="Oval 65">
              <a:extLst>
                <a:ext uri="{FF2B5EF4-FFF2-40B4-BE49-F238E27FC236}">
                  <a16:creationId xmlns:a16="http://schemas.microsoft.com/office/drawing/2014/main" id="{E2720598-809B-435E-8870-3CBB2833FF16}"/>
                </a:ext>
              </a:extLst>
            </p:cNvPr>
            <p:cNvSpPr>
              <a:spLocks noChangeAspect="1"/>
            </p:cNvSpPr>
            <p:nvPr/>
          </p:nvSpPr>
          <p:spPr>
            <a:xfrm>
              <a:off x="6381380" y="478930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7" name="Oval 66">
              <a:extLst>
                <a:ext uri="{FF2B5EF4-FFF2-40B4-BE49-F238E27FC236}">
                  <a16:creationId xmlns:a16="http://schemas.microsoft.com/office/drawing/2014/main" id="{1204C6A0-B325-99A9-14F5-09D08978E8CA}"/>
                </a:ext>
              </a:extLst>
            </p:cNvPr>
            <p:cNvSpPr/>
            <p:nvPr/>
          </p:nvSpPr>
          <p:spPr>
            <a:xfrm>
              <a:off x="6446150" y="4854078"/>
              <a:ext cx="647700" cy="647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12" name="Graphic 154">
              <a:extLst>
                <a:ext uri="{FF2B5EF4-FFF2-40B4-BE49-F238E27FC236}">
                  <a16:creationId xmlns:a16="http://schemas.microsoft.com/office/drawing/2014/main" id="{AEDC30BF-EE83-056E-BF62-FC78AEE1DD3B}"/>
                </a:ext>
              </a:extLst>
            </p:cNvPr>
            <p:cNvGrpSpPr>
              <a:grpSpLocks noChangeAspect="1"/>
            </p:cNvGrpSpPr>
            <p:nvPr/>
          </p:nvGrpSpPr>
          <p:grpSpPr>
            <a:xfrm>
              <a:off x="6529277" y="4949516"/>
              <a:ext cx="442194" cy="437198"/>
              <a:chOff x="3848100" y="1206500"/>
              <a:chExt cx="4495800" cy="4445000"/>
            </a:xfrm>
            <a:solidFill>
              <a:schemeClr val="bg1"/>
            </a:solidFill>
          </p:grpSpPr>
          <p:sp>
            <p:nvSpPr>
              <p:cNvPr id="113" name="Freeform 80">
                <a:extLst>
                  <a:ext uri="{FF2B5EF4-FFF2-40B4-BE49-F238E27FC236}">
                    <a16:creationId xmlns:a16="http://schemas.microsoft.com/office/drawing/2014/main" id="{FD747807-EFF9-5781-3B47-6E570748DED4}"/>
                  </a:ext>
                </a:extLst>
              </p:cNvPr>
              <p:cNvSpPr/>
              <p:nvPr/>
            </p:nvSpPr>
            <p:spPr>
              <a:xfrm>
                <a:off x="6162914" y="4225743"/>
                <a:ext cx="2176614" cy="1418212"/>
              </a:xfrm>
              <a:custGeom>
                <a:avLst/>
                <a:gdLst>
                  <a:gd name="connsiteX0" fmla="*/ 1745378 w 2176613"/>
                  <a:gd name="connsiteY0" fmla="*/ 1247196 h 1418211"/>
                  <a:gd name="connsiteX1" fmla="*/ 1745378 w 2176613"/>
                  <a:gd name="connsiteY1" fmla="*/ 1284127 h 1418211"/>
                  <a:gd name="connsiteX2" fmla="*/ 439790 w 2176613"/>
                  <a:gd name="connsiteY2" fmla="*/ 1284983 h 1418211"/>
                  <a:gd name="connsiteX3" fmla="*/ 439790 w 2176613"/>
                  <a:gd name="connsiteY3" fmla="*/ 1241009 h 1418211"/>
                  <a:gd name="connsiteX4" fmla="*/ 439790 w 2176613"/>
                  <a:gd name="connsiteY4" fmla="*/ 1241009 h 1418211"/>
                  <a:gd name="connsiteX5" fmla="*/ 439790 w 2176613"/>
                  <a:gd name="connsiteY5" fmla="*/ 1214549 h 1418211"/>
                  <a:gd name="connsiteX6" fmla="*/ 564114 w 2176613"/>
                  <a:gd name="connsiteY6" fmla="*/ 1006195 h 1418211"/>
                  <a:gd name="connsiteX7" fmla="*/ 868745 w 2176613"/>
                  <a:gd name="connsiteY7" fmla="*/ 897212 h 1418211"/>
                  <a:gd name="connsiteX8" fmla="*/ 892792 w 2176613"/>
                  <a:gd name="connsiteY8" fmla="*/ 820495 h 1418211"/>
                  <a:gd name="connsiteX9" fmla="*/ 820650 w 2176613"/>
                  <a:gd name="connsiteY9" fmla="*/ 644218 h 1418211"/>
                  <a:gd name="connsiteX10" fmla="*/ 763051 w 2176613"/>
                  <a:gd name="connsiteY10" fmla="*/ 543040 h 1418211"/>
                  <a:gd name="connsiteX11" fmla="*/ 786623 w 2176613"/>
                  <a:gd name="connsiteY11" fmla="*/ 423015 h 1418211"/>
                  <a:gd name="connsiteX12" fmla="*/ 791755 w 2176613"/>
                  <a:gd name="connsiteY12" fmla="*/ 423015 h 1418211"/>
                  <a:gd name="connsiteX13" fmla="*/ 784817 w 2176613"/>
                  <a:gd name="connsiteY13" fmla="*/ 261205 h 1418211"/>
                  <a:gd name="connsiteX14" fmla="*/ 866748 w 2176613"/>
                  <a:gd name="connsiteY14" fmla="*/ 115767 h 1418211"/>
                  <a:gd name="connsiteX15" fmla="*/ 942787 w 2176613"/>
                  <a:gd name="connsiteY15" fmla="*/ 52376 h 1418211"/>
                  <a:gd name="connsiteX16" fmla="*/ 1017210 w 2176613"/>
                  <a:gd name="connsiteY16" fmla="*/ 14303 h 1418211"/>
                  <a:gd name="connsiteX17" fmla="*/ 1017211 w 2176613"/>
                  <a:gd name="connsiteY17" fmla="*/ 14303 h 1418211"/>
                  <a:gd name="connsiteX18" fmla="*/ 1083745 w 2176613"/>
                  <a:gd name="connsiteY18" fmla="*/ 1359 h 1418211"/>
                  <a:gd name="connsiteX19" fmla="*/ 1112830 w 2176613"/>
                  <a:gd name="connsiteY19" fmla="*/ 26 h 1418211"/>
                  <a:gd name="connsiteX20" fmla="*/ 1252076 w 2176613"/>
                  <a:gd name="connsiteY20" fmla="*/ 37147 h 1418211"/>
                  <a:gd name="connsiteX21" fmla="*/ 1334008 w 2176613"/>
                  <a:gd name="connsiteY21" fmla="*/ 114339 h 1418211"/>
                  <a:gd name="connsiteX22" fmla="*/ 1417746 w 2176613"/>
                  <a:gd name="connsiteY22" fmla="*/ 441670 h 1418211"/>
                  <a:gd name="connsiteX23" fmla="*/ 1417746 w 2176613"/>
                  <a:gd name="connsiteY23" fmla="*/ 441670 h 1418211"/>
                  <a:gd name="connsiteX24" fmla="*/ 1428866 w 2176613"/>
                  <a:gd name="connsiteY24" fmla="*/ 559696 h 1418211"/>
                  <a:gd name="connsiteX25" fmla="*/ 1370031 w 2176613"/>
                  <a:gd name="connsiteY25" fmla="*/ 660875 h 1418211"/>
                  <a:gd name="connsiteX26" fmla="*/ 1358435 w 2176613"/>
                  <a:gd name="connsiteY26" fmla="*/ 657068 h 1418211"/>
                  <a:gd name="connsiteX27" fmla="*/ 1293422 w 2176613"/>
                  <a:gd name="connsiteY27" fmla="*/ 818306 h 1418211"/>
                  <a:gd name="connsiteX28" fmla="*/ 1322507 w 2176613"/>
                  <a:gd name="connsiteY28" fmla="*/ 904541 h 1418211"/>
                  <a:gd name="connsiteX29" fmla="*/ 1622480 w 2176613"/>
                  <a:gd name="connsiteY29" fmla="*/ 1006862 h 1418211"/>
                  <a:gd name="connsiteX30" fmla="*/ 1746804 w 2176613"/>
                  <a:gd name="connsiteY30" fmla="*/ 1214549 h 1418211"/>
                  <a:gd name="connsiteX31" fmla="*/ 1745378 w 2176613"/>
                  <a:gd name="connsiteY31" fmla="*/ 1247196 h 1418211"/>
                  <a:gd name="connsiteX32" fmla="*/ 2114452 w 2176613"/>
                  <a:gd name="connsiteY32" fmla="*/ 870561 h 1418211"/>
                  <a:gd name="connsiteX33" fmla="*/ 2022540 w 2176613"/>
                  <a:gd name="connsiteY33" fmla="*/ 835629 h 1418211"/>
                  <a:gd name="connsiteX34" fmla="*/ 1875310 w 2176613"/>
                  <a:gd name="connsiteY34" fmla="*/ 783660 h 1418211"/>
                  <a:gd name="connsiteX35" fmla="*/ 1857821 w 2176613"/>
                  <a:gd name="connsiteY35" fmla="*/ 771571 h 1418211"/>
                  <a:gd name="connsiteX36" fmla="*/ 1857821 w 2176613"/>
                  <a:gd name="connsiteY36" fmla="*/ 764528 h 1418211"/>
                  <a:gd name="connsiteX37" fmla="*/ 1857821 w 2176613"/>
                  <a:gd name="connsiteY37" fmla="*/ 764528 h 1418211"/>
                  <a:gd name="connsiteX38" fmla="*/ 1857821 w 2176613"/>
                  <a:gd name="connsiteY38" fmla="*/ 722077 h 1418211"/>
                  <a:gd name="connsiteX39" fmla="*/ 2055902 w 2176613"/>
                  <a:gd name="connsiteY39" fmla="*/ 660875 h 1418211"/>
                  <a:gd name="connsiteX40" fmla="*/ 1979863 w 2176613"/>
                  <a:gd name="connsiteY40" fmla="*/ 465466 h 1418211"/>
                  <a:gd name="connsiteX41" fmla="*/ 1824459 w 2176613"/>
                  <a:gd name="connsiteY41" fmla="*/ 160884 h 1418211"/>
                  <a:gd name="connsiteX42" fmla="*/ 1648619 w 2176613"/>
                  <a:gd name="connsiteY42" fmla="*/ 134613 h 1418211"/>
                  <a:gd name="connsiteX43" fmla="*/ 1506046 w 2176613"/>
                  <a:gd name="connsiteY43" fmla="*/ 423681 h 1418211"/>
                  <a:gd name="connsiteX44" fmla="*/ 1480573 w 2176613"/>
                  <a:gd name="connsiteY44" fmla="*/ 605098 h 1418211"/>
                  <a:gd name="connsiteX45" fmla="*/ 1449207 w 2176613"/>
                  <a:gd name="connsiteY45" fmla="*/ 674962 h 1418211"/>
                  <a:gd name="connsiteX46" fmla="*/ 1445405 w 2176613"/>
                  <a:gd name="connsiteY46" fmla="*/ 680292 h 1418211"/>
                  <a:gd name="connsiteX47" fmla="*/ 1623050 w 2176613"/>
                  <a:gd name="connsiteY47" fmla="*/ 724742 h 1418211"/>
                  <a:gd name="connsiteX48" fmla="*/ 1623050 w 2176613"/>
                  <a:gd name="connsiteY48" fmla="*/ 771191 h 1418211"/>
                  <a:gd name="connsiteX49" fmla="*/ 1605562 w 2176613"/>
                  <a:gd name="connsiteY49" fmla="*/ 783279 h 1418211"/>
                  <a:gd name="connsiteX50" fmla="*/ 1458616 w 2176613"/>
                  <a:gd name="connsiteY50" fmla="*/ 835629 h 1418211"/>
                  <a:gd name="connsiteX51" fmla="*/ 1383148 w 2176613"/>
                  <a:gd name="connsiteY51" fmla="*/ 862946 h 1418211"/>
                  <a:gd name="connsiteX52" fmla="*/ 1637593 w 2176613"/>
                  <a:gd name="connsiteY52" fmla="*/ 946516 h 1418211"/>
                  <a:gd name="connsiteX53" fmla="*/ 1807920 w 2176613"/>
                  <a:gd name="connsiteY53" fmla="*/ 1180188 h 1418211"/>
                  <a:gd name="connsiteX54" fmla="*/ 2178610 w 2176613"/>
                  <a:gd name="connsiteY54" fmla="*/ 1058640 h 1418211"/>
                  <a:gd name="connsiteX55" fmla="*/ 2178610 w 2176613"/>
                  <a:gd name="connsiteY55" fmla="*/ 959366 h 1418211"/>
                  <a:gd name="connsiteX56" fmla="*/ 2114452 w 2176613"/>
                  <a:gd name="connsiteY56" fmla="*/ 870561 h 1418211"/>
                  <a:gd name="connsiteX57" fmla="*/ 547575 w 2176613"/>
                  <a:gd name="connsiteY57" fmla="*/ 946135 h 1418211"/>
                  <a:gd name="connsiteX58" fmla="*/ 793276 w 2176613"/>
                  <a:gd name="connsiteY58" fmla="*/ 862565 h 1418211"/>
                  <a:gd name="connsiteX59" fmla="*/ 718663 w 2176613"/>
                  <a:gd name="connsiteY59" fmla="*/ 835629 h 1418211"/>
                  <a:gd name="connsiteX60" fmla="*/ 571242 w 2176613"/>
                  <a:gd name="connsiteY60" fmla="*/ 783660 h 1418211"/>
                  <a:gd name="connsiteX61" fmla="*/ 553753 w 2176613"/>
                  <a:gd name="connsiteY61" fmla="*/ 771381 h 1418211"/>
                  <a:gd name="connsiteX62" fmla="*/ 553753 w 2176613"/>
                  <a:gd name="connsiteY62" fmla="*/ 764528 h 1418211"/>
                  <a:gd name="connsiteX63" fmla="*/ 553753 w 2176613"/>
                  <a:gd name="connsiteY63" fmla="*/ 764528 h 1418211"/>
                  <a:gd name="connsiteX64" fmla="*/ 553753 w 2176613"/>
                  <a:gd name="connsiteY64" fmla="*/ 722077 h 1418211"/>
                  <a:gd name="connsiteX65" fmla="*/ 748888 w 2176613"/>
                  <a:gd name="connsiteY65" fmla="*/ 663730 h 1418211"/>
                  <a:gd name="connsiteX66" fmla="*/ 744896 w 2176613"/>
                  <a:gd name="connsiteY66" fmla="*/ 658019 h 1418211"/>
                  <a:gd name="connsiteX67" fmla="*/ 675796 w 2176613"/>
                  <a:gd name="connsiteY67" fmla="*/ 465466 h 1418211"/>
                  <a:gd name="connsiteX68" fmla="*/ 520392 w 2176613"/>
                  <a:gd name="connsiteY68" fmla="*/ 160884 h 1418211"/>
                  <a:gd name="connsiteX69" fmla="*/ 344552 w 2176613"/>
                  <a:gd name="connsiteY69" fmla="*/ 134423 h 1418211"/>
                  <a:gd name="connsiteX70" fmla="*/ 201979 w 2176613"/>
                  <a:gd name="connsiteY70" fmla="*/ 423491 h 1418211"/>
                  <a:gd name="connsiteX71" fmla="*/ 118431 w 2176613"/>
                  <a:gd name="connsiteY71" fmla="*/ 658876 h 1418211"/>
                  <a:gd name="connsiteX72" fmla="*/ 319364 w 2176613"/>
                  <a:gd name="connsiteY72" fmla="*/ 724076 h 1418211"/>
                  <a:gd name="connsiteX73" fmla="*/ 319364 w 2176613"/>
                  <a:gd name="connsiteY73" fmla="*/ 770905 h 1418211"/>
                  <a:gd name="connsiteX74" fmla="*/ 301875 w 2176613"/>
                  <a:gd name="connsiteY74" fmla="*/ 782993 h 1418211"/>
                  <a:gd name="connsiteX75" fmla="*/ 154454 w 2176613"/>
                  <a:gd name="connsiteY75" fmla="*/ 835629 h 1418211"/>
                  <a:gd name="connsiteX76" fmla="*/ 62542 w 2176613"/>
                  <a:gd name="connsiteY76" fmla="*/ 870275 h 1418211"/>
                  <a:gd name="connsiteX77" fmla="*/ 0 w 2176613"/>
                  <a:gd name="connsiteY77" fmla="*/ 959175 h 1418211"/>
                  <a:gd name="connsiteX78" fmla="*/ 0 w 2176613"/>
                  <a:gd name="connsiteY78" fmla="*/ 1058165 h 1418211"/>
                  <a:gd name="connsiteX79" fmla="*/ 378484 w 2176613"/>
                  <a:gd name="connsiteY79" fmla="*/ 1180188 h 1418211"/>
                  <a:gd name="connsiteX80" fmla="*/ 547956 w 2176613"/>
                  <a:gd name="connsiteY80" fmla="*/ 946135 h 141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176613" h="1418211">
                    <a:moveTo>
                      <a:pt x="1745378" y="1247196"/>
                    </a:moveTo>
                    <a:lnTo>
                      <a:pt x="1745378" y="1284127"/>
                    </a:lnTo>
                    <a:cubicBezTo>
                      <a:pt x="1330991" y="1474422"/>
                      <a:pt x="854426" y="1474735"/>
                      <a:pt x="439790" y="1284983"/>
                    </a:cubicBezTo>
                    <a:lnTo>
                      <a:pt x="439790" y="1241009"/>
                    </a:lnTo>
                    <a:lnTo>
                      <a:pt x="439790" y="1241009"/>
                    </a:lnTo>
                    <a:lnTo>
                      <a:pt x="439790" y="1214549"/>
                    </a:lnTo>
                    <a:cubicBezTo>
                      <a:pt x="439790" y="1142496"/>
                      <a:pt x="456234" y="1032656"/>
                      <a:pt x="564114" y="1006195"/>
                    </a:cubicBezTo>
                    <a:cubicBezTo>
                      <a:pt x="668807" y="979388"/>
                      <a:pt x="770788" y="942903"/>
                      <a:pt x="868745" y="897212"/>
                    </a:cubicBezTo>
                    <a:cubicBezTo>
                      <a:pt x="881270" y="873282"/>
                      <a:pt x="889415" y="847300"/>
                      <a:pt x="892792" y="820495"/>
                    </a:cubicBezTo>
                    <a:cubicBezTo>
                      <a:pt x="854353" y="768730"/>
                      <a:pt x="829544" y="708109"/>
                      <a:pt x="820650" y="644218"/>
                    </a:cubicBezTo>
                    <a:cubicBezTo>
                      <a:pt x="805252" y="643076"/>
                      <a:pt x="784817" y="621945"/>
                      <a:pt x="763051" y="543040"/>
                    </a:cubicBezTo>
                    <a:cubicBezTo>
                      <a:pt x="735106" y="443003"/>
                      <a:pt x="761340" y="423015"/>
                      <a:pt x="786623" y="423015"/>
                    </a:cubicBezTo>
                    <a:lnTo>
                      <a:pt x="791755" y="423015"/>
                    </a:lnTo>
                    <a:cubicBezTo>
                      <a:pt x="773256" y="371002"/>
                      <a:pt x="770838" y="314615"/>
                      <a:pt x="784817" y="261205"/>
                    </a:cubicBezTo>
                    <a:cubicBezTo>
                      <a:pt x="798320" y="206131"/>
                      <a:pt x="826660" y="155824"/>
                      <a:pt x="866748" y="115767"/>
                    </a:cubicBezTo>
                    <a:cubicBezTo>
                      <a:pt x="889280" y="91464"/>
                      <a:pt x="914836" y="70159"/>
                      <a:pt x="942787" y="52376"/>
                    </a:cubicBezTo>
                    <a:cubicBezTo>
                      <a:pt x="965614" y="36128"/>
                      <a:pt x="990686" y="23302"/>
                      <a:pt x="1017210" y="14303"/>
                    </a:cubicBezTo>
                    <a:lnTo>
                      <a:pt x="1017211" y="14303"/>
                    </a:lnTo>
                    <a:cubicBezTo>
                      <a:pt x="1038653" y="6813"/>
                      <a:pt x="1061061" y="2453"/>
                      <a:pt x="1083745" y="1359"/>
                    </a:cubicBezTo>
                    <a:cubicBezTo>
                      <a:pt x="1093820" y="502"/>
                      <a:pt x="1103515" y="26"/>
                      <a:pt x="1112830" y="26"/>
                    </a:cubicBezTo>
                    <a:cubicBezTo>
                      <a:pt x="1161771" y="-658"/>
                      <a:pt x="1209952" y="12186"/>
                      <a:pt x="1252076" y="37147"/>
                    </a:cubicBezTo>
                    <a:cubicBezTo>
                      <a:pt x="1285861" y="54975"/>
                      <a:pt x="1314179" y="81655"/>
                      <a:pt x="1334008" y="114339"/>
                    </a:cubicBezTo>
                    <a:cubicBezTo>
                      <a:pt x="1334008" y="114340"/>
                      <a:pt x="1483234" y="124810"/>
                      <a:pt x="1417746" y="441670"/>
                    </a:cubicBezTo>
                    <a:lnTo>
                      <a:pt x="1417746" y="441670"/>
                    </a:lnTo>
                    <a:cubicBezTo>
                      <a:pt x="1437896" y="448524"/>
                      <a:pt x="1452153" y="476602"/>
                      <a:pt x="1428866" y="559696"/>
                    </a:cubicBezTo>
                    <a:cubicBezTo>
                      <a:pt x="1405579" y="642790"/>
                      <a:pt x="1385524" y="660875"/>
                      <a:pt x="1370031" y="660875"/>
                    </a:cubicBezTo>
                    <a:cubicBezTo>
                      <a:pt x="1365883" y="660734"/>
                      <a:pt x="1361861" y="659413"/>
                      <a:pt x="1358435" y="657068"/>
                    </a:cubicBezTo>
                    <a:cubicBezTo>
                      <a:pt x="1349474" y="715116"/>
                      <a:pt x="1327223" y="770302"/>
                      <a:pt x="1293422" y="818306"/>
                    </a:cubicBezTo>
                    <a:cubicBezTo>
                      <a:pt x="1296618" y="848854"/>
                      <a:pt x="1306552" y="878309"/>
                      <a:pt x="1322507" y="904541"/>
                    </a:cubicBezTo>
                    <a:cubicBezTo>
                      <a:pt x="1419506" y="946881"/>
                      <a:pt x="1519840" y="981105"/>
                      <a:pt x="1622480" y="1006862"/>
                    </a:cubicBezTo>
                    <a:cubicBezTo>
                      <a:pt x="1730170" y="1033322"/>
                      <a:pt x="1747469" y="1142496"/>
                      <a:pt x="1746804" y="1214549"/>
                    </a:cubicBezTo>
                    <a:cubicBezTo>
                      <a:pt x="1746519" y="1225875"/>
                      <a:pt x="1746043" y="1237392"/>
                      <a:pt x="1745378" y="1247196"/>
                    </a:cubicBezTo>
                    <a:close/>
                    <a:moveTo>
                      <a:pt x="2114452" y="870561"/>
                    </a:moveTo>
                    <a:cubicBezTo>
                      <a:pt x="2084965" y="856083"/>
                      <a:pt x="2054194" y="844389"/>
                      <a:pt x="2022540" y="835629"/>
                    </a:cubicBezTo>
                    <a:cubicBezTo>
                      <a:pt x="1972153" y="822280"/>
                      <a:pt x="1922918" y="804901"/>
                      <a:pt x="1875310" y="783660"/>
                    </a:cubicBezTo>
                    <a:cubicBezTo>
                      <a:pt x="1864474" y="776711"/>
                      <a:pt x="1857821" y="771571"/>
                      <a:pt x="1857821" y="771571"/>
                    </a:cubicBezTo>
                    <a:lnTo>
                      <a:pt x="1857821" y="764528"/>
                    </a:lnTo>
                    <a:lnTo>
                      <a:pt x="1857821" y="764528"/>
                    </a:lnTo>
                    <a:lnTo>
                      <a:pt x="1857821" y="722077"/>
                    </a:lnTo>
                    <a:cubicBezTo>
                      <a:pt x="1857821" y="722077"/>
                      <a:pt x="1990889" y="726074"/>
                      <a:pt x="2055902" y="660875"/>
                    </a:cubicBezTo>
                    <a:cubicBezTo>
                      <a:pt x="2055902" y="660875"/>
                      <a:pt x="1963040" y="634605"/>
                      <a:pt x="1979863" y="465466"/>
                    </a:cubicBezTo>
                    <a:cubicBezTo>
                      <a:pt x="1996687" y="296328"/>
                      <a:pt x="1959047" y="147939"/>
                      <a:pt x="1824459" y="160884"/>
                    </a:cubicBezTo>
                    <a:cubicBezTo>
                      <a:pt x="1824459" y="160884"/>
                      <a:pt x="1765623" y="89973"/>
                      <a:pt x="1648619" y="134613"/>
                    </a:cubicBezTo>
                    <a:cubicBezTo>
                      <a:pt x="1608413" y="149747"/>
                      <a:pt x="1500533" y="188487"/>
                      <a:pt x="1506046" y="423681"/>
                    </a:cubicBezTo>
                    <a:cubicBezTo>
                      <a:pt x="1508327" y="514865"/>
                      <a:pt x="1496066" y="570928"/>
                      <a:pt x="1480573" y="605098"/>
                    </a:cubicBezTo>
                    <a:cubicBezTo>
                      <a:pt x="1473027" y="629589"/>
                      <a:pt x="1462492" y="653055"/>
                      <a:pt x="1449207" y="674962"/>
                    </a:cubicBezTo>
                    <a:lnTo>
                      <a:pt x="1445405" y="680292"/>
                    </a:lnTo>
                    <a:cubicBezTo>
                      <a:pt x="1472494" y="699328"/>
                      <a:pt x="1526671" y="724742"/>
                      <a:pt x="1623050" y="724742"/>
                    </a:cubicBezTo>
                    <a:lnTo>
                      <a:pt x="1623050" y="771191"/>
                    </a:lnTo>
                    <a:cubicBezTo>
                      <a:pt x="1623050" y="771191"/>
                      <a:pt x="1616397" y="776330"/>
                      <a:pt x="1605562" y="783279"/>
                    </a:cubicBezTo>
                    <a:cubicBezTo>
                      <a:pt x="1558004" y="804505"/>
                      <a:pt x="1508875" y="822008"/>
                      <a:pt x="1458616" y="835629"/>
                    </a:cubicBezTo>
                    <a:cubicBezTo>
                      <a:pt x="1432761" y="842667"/>
                      <a:pt x="1407521" y="851802"/>
                      <a:pt x="1383148" y="862946"/>
                    </a:cubicBezTo>
                    <a:cubicBezTo>
                      <a:pt x="1465942" y="896633"/>
                      <a:pt x="1550959" y="924555"/>
                      <a:pt x="1637593" y="946516"/>
                    </a:cubicBezTo>
                    <a:cubicBezTo>
                      <a:pt x="1738630" y="971454"/>
                      <a:pt x="1799651" y="1055975"/>
                      <a:pt x="1807920" y="1180188"/>
                    </a:cubicBezTo>
                    <a:cubicBezTo>
                      <a:pt x="1908672" y="1171526"/>
                      <a:pt x="2104092" y="1143733"/>
                      <a:pt x="2178610" y="1058640"/>
                    </a:cubicBezTo>
                    <a:lnTo>
                      <a:pt x="2178610" y="959366"/>
                    </a:lnTo>
                    <a:cubicBezTo>
                      <a:pt x="2174295" y="920530"/>
                      <a:pt x="2149937" y="886814"/>
                      <a:pt x="2114452" y="870561"/>
                    </a:cubicBezTo>
                    <a:close/>
                    <a:moveTo>
                      <a:pt x="547575" y="946135"/>
                    </a:moveTo>
                    <a:cubicBezTo>
                      <a:pt x="631496" y="924636"/>
                      <a:pt x="713640" y="896697"/>
                      <a:pt x="793276" y="862565"/>
                    </a:cubicBezTo>
                    <a:cubicBezTo>
                      <a:pt x="769113" y="851729"/>
                      <a:pt x="744172" y="842725"/>
                      <a:pt x="718663" y="835629"/>
                    </a:cubicBezTo>
                    <a:cubicBezTo>
                      <a:pt x="668183" y="822382"/>
                      <a:pt x="618877" y="805000"/>
                      <a:pt x="571242" y="783660"/>
                    </a:cubicBezTo>
                    <a:cubicBezTo>
                      <a:pt x="560597" y="776711"/>
                      <a:pt x="553753" y="771381"/>
                      <a:pt x="553753" y="771381"/>
                    </a:cubicBezTo>
                    <a:lnTo>
                      <a:pt x="553753" y="764528"/>
                    </a:lnTo>
                    <a:lnTo>
                      <a:pt x="553753" y="764528"/>
                    </a:lnTo>
                    <a:lnTo>
                      <a:pt x="553753" y="722077"/>
                    </a:lnTo>
                    <a:cubicBezTo>
                      <a:pt x="553753" y="722077"/>
                      <a:pt x="684065" y="725789"/>
                      <a:pt x="748888" y="663730"/>
                    </a:cubicBezTo>
                    <a:lnTo>
                      <a:pt x="744896" y="658019"/>
                    </a:lnTo>
                    <a:cubicBezTo>
                      <a:pt x="722655" y="648501"/>
                      <a:pt x="661824" y="605955"/>
                      <a:pt x="675796" y="465466"/>
                    </a:cubicBezTo>
                    <a:cubicBezTo>
                      <a:pt x="692524" y="296423"/>
                      <a:pt x="654980" y="147939"/>
                      <a:pt x="520392" y="160884"/>
                    </a:cubicBezTo>
                    <a:cubicBezTo>
                      <a:pt x="520392" y="160884"/>
                      <a:pt x="461556" y="89973"/>
                      <a:pt x="344552" y="134423"/>
                    </a:cubicBezTo>
                    <a:cubicBezTo>
                      <a:pt x="304346" y="149747"/>
                      <a:pt x="196466" y="188487"/>
                      <a:pt x="201979" y="423491"/>
                    </a:cubicBezTo>
                    <a:cubicBezTo>
                      <a:pt x="207491" y="658495"/>
                      <a:pt x="118431" y="658876"/>
                      <a:pt x="118431" y="658876"/>
                    </a:cubicBezTo>
                    <a:cubicBezTo>
                      <a:pt x="118431" y="658876"/>
                      <a:pt x="164244" y="725503"/>
                      <a:pt x="319364" y="724076"/>
                    </a:cubicBezTo>
                    <a:lnTo>
                      <a:pt x="319364" y="770905"/>
                    </a:lnTo>
                    <a:cubicBezTo>
                      <a:pt x="319364" y="770905"/>
                      <a:pt x="312520" y="776045"/>
                      <a:pt x="301875" y="782993"/>
                    </a:cubicBezTo>
                    <a:cubicBezTo>
                      <a:pt x="254180" y="804361"/>
                      <a:pt x="204890" y="821961"/>
                      <a:pt x="154454" y="835629"/>
                    </a:cubicBezTo>
                    <a:cubicBezTo>
                      <a:pt x="122780" y="844206"/>
                      <a:pt x="92002" y="855808"/>
                      <a:pt x="62542" y="870275"/>
                    </a:cubicBezTo>
                    <a:cubicBezTo>
                      <a:pt x="27619" y="886935"/>
                      <a:pt x="3910" y="920637"/>
                      <a:pt x="0" y="959175"/>
                    </a:cubicBezTo>
                    <a:lnTo>
                      <a:pt x="0" y="1058165"/>
                    </a:lnTo>
                    <a:cubicBezTo>
                      <a:pt x="74138" y="1143067"/>
                      <a:pt x="275641" y="1171336"/>
                      <a:pt x="378484" y="1180188"/>
                    </a:cubicBezTo>
                    <a:cubicBezTo>
                      <a:pt x="385898" y="1055309"/>
                      <a:pt x="446729" y="971073"/>
                      <a:pt x="547956" y="946135"/>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14" name="Freeform 81">
                <a:extLst>
                  <a:ext uri="{FF2B5EF4-FFF2-40B4-BE49-F238E27FC236}">
                    <a16:creationId xmlns:a16="http://schemas.microsoft.com/office/drawing/2014/main" id="{7E575C8D-9799-C327-0862-59BBD5964436}"/>
                  </a:ext>
                </a:extLst>
              </p:cNvPr>
              <p:cNvSpPr/>
              <p:nvPr/>
            </p:nvSpPr>
            <p:spPr>
              <a:xfrm>
                <a:off x="5224214" y="2987165"/>
                <a:ext cx="513263" cy="361692"/>
              </a:xfrm>
              <a:custGeom>
                <a:avLst/>
                <a:gdLst>
                  <a:gd name="connsiteX0" fmla="*/ 63302 w 513262"/>
                  <a:gd name="connsiteY0" fmla="*/ 364547 h 361691"/>
                  <a:gd name="connsiteX1" fmla="*/ 517920 w 513262"/>
                  <a:gd name="connsiteY1" fmla="*/ 364547 h 361691"/>
                  <a:gd name="connsiteX2" fmla="*/ 368884 w 513262"/>
                  <a:gd name="connsiteY2" fmla="*/ 85664 h 361691"/>
                  <a:gd name="connsiteX3" fmla="*/ 226311 w 513262"/>
                  <a:gd name="connsiteY3" fmla="*/ 0 h 361691"/>
                  <a:gd name="connsiteX4" fmla="*/ 0 w 513262"/>
                  <a:gd name="connsiteY4" fmla="*/ 0 h 361691"/>
                  <a:gd name="connsiteX5" fmla="*/ 0 w 513262"/>
                  <a:gd name="connsiteY5" fmla="*/ 303821 h 361691"/>
                  <a:gd name="connsiteX6" fmla="*/ 63302 w 513262"/>
                  <a:gd name="connsiteY6" fmla="*/ 364547 h 36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262" h="361691">
                    <a:moveTo>
                      <a:pt x="63302" y="364547"/>
                    </a:moveTo>
                    <a:lnTo>
                      <a:pt x="517920" y="364547"/>
                    </a:lnTo>
                    <a:lnTo>
                      <a:pt x="368884" y="85664"/>
                    </a:lnTo>
                    <a:cubicBezTo>
                      <a:pt x="340802" y="32936"/>
                      <a:pt x="285985" y="0"/>
                      <a:pt x="226311" y="0"/>
                    </a:cubicBezTo>
                    <a:lnTo>
                      <a:pt x="0" y="0"/>
                    </a:lnTo>
                    <a:lnTo>
                      <a:pt x="0" y="303821"/>
                    </a:lnTo>
                    <a:cubicBezTo>
                      <a:pt x="1282" y="337852"/>
                      <a:pt x="29296" y="364725"/>
                      <a:pt x="63302" y="364547"/>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16" name="Freeform 82">
                <a:extLst>
                  <a:ext uri="{FF2B5EF4-FFF2-40B4-BE49-F238E27FC236}">
                    <a16:creationId xmlns:a16="http://schemas.microsoft.com/office/drawing/2014/main" id="{54648C3B-8620-D33D-C000-383907876D1F}"/>
                  </a:ext>
                </a:extLst>
              </p:cNvPr>
              <p:cNvSpPr/>
              <p:nvPr/>
            </p:nvSpPr>
            <p:spPr>
              <a:xfrm>
                <a:off x="4091234" y="3899580"/>
                <a:ext cx="380195" cy="380728"/>
              </a:xfrm>
              <a:custGeom>
                <a:avLst/>
                <a:gdLst>
                  <a:gd name="connsiteX0" fmla="*/ 387038 w 380194"/>
                  <a:gd name="connsiteY0" fmla="*/ 193790 h 380728"/>
                  <a:gd name="connsiteX1" fmla="*/ 193519 w 380194"/>
                  <a:gd name="connsiteY1" fmla="*/ 387581 h 380728"/>
                  <a:gd name="connsiteX2" fmla="*/ 0 w 380194"/>
                  <a:gd name="connsiteY2" fmla="*/ 193790 h 380728"/>
                  <a:gd name="connsiteX3" fmla="*/ 193519 w 380194"/>
                  <a:gd name="connsiteY3" fmla="*/ 0 h 380728"/>
                  <a:gd name="connsiteX4" fmla="*/ 387038 w 380194"/>
                  <a:gd name="connsiteY4" fmla="*/ 193790 h 380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194" h="380728">
                    <a:moveTo>
                      <a:pt x="387038" y="193790"/>
                    </a:moveTo>
                    <a:cubicBezTo>
                      <a:pt x="387038" y="300818"/>
                      <a:pt x="300397" y="387581"/>
                      <a:pt x="193519" y="387581"/>
                    </a:cubicBezTo>
                    <a:cubicBezTo>
                      <a:pt x="86641" y="387581"/>
                      <a:pt x="0" y="300818"/>
                      <a:pt x="0" y="193790"/>
                    </a:cubicBezTo>
                    <a:cubicBezTo>
                      <a:pt x="0" y="86763"/>
                      <a:pt x="86641" y="0"/>
                      <a:pt x="193519" y="0"/>
                    </a:cubicBezTo>
                    <a:cubicBezTo>
                      <a:pt x="300397" y="0"/>
                      <a:pt x="387038" y="86763"/>
                      <a:pt x="387038" y="193790"/>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17" name="Freeform 83">
                <a:extLst>
                  <a:ext uri="{FF2B5EF4-FFF2-40B4-BE49-F238E27FC236}">
                    <a16:creationId xmlns:a16="http://schemas.microsoft.com/office/drawing/2014/main" id="{E7E39D80-21FA-25C6-DFEA-97C615F10921}"/>
                  </a:ext>
                </a:extLst>
              </p:cNvPr>
              <p:cNvSpPr/>
              <p:nvPr/>
            </p:nvSpPr>
            <p:spPr>
              <a:xfrm>
                <a:off x="5185339" y="3899580"/>
                <a:ext cx="380195" cy="380728"/>
              </a:xfrm>
              <a:custGeom>
                <a:avLst/>
                <a:gdLst>
                  <a:gd name="connsiteX0" fmla="*/ 193709 w 380194"/>
                  <a:gd name="connsiteY0" fmla="*/ 0 h 380728"/>
                  <a:gd name="connsiteX1" fmla="*/ 0 w 380194"/>
                  <a:gd name="connsiteY1" fmla="*/ 193790 h 380728"/>
                  <a:gd name="connsiteX2" fmla="*/ 193519 w 380194"/>
                  <a:gd name="connsiteY2" fmla="*/ 387771 h 380728"/>
                  <a:gd name="connsiteX3" fmla="*/ 387228 w 380194"/>
                  <a:gd name="connsiteY3" fmla="*/ 193981 h 380728"/>
                  <a:gd name="connsiteX4" fmla="*/ 387228 w 380194"/>
                  <a:gd name="connsiteY4" fmla="*/ 193791 h 380728"/>
                  <a:gd name="connsiteX5" fmla="*/ 387228 w 380194"/>
                  <a:gd name="connsiteY5" fmla="*/ 193790 h 380728"/>
                  <a:gd name="connsiteX6" fmla="*/ 193709 w 380194"/>
                  <a:gd name="connsiteY6" fmla="*/ 0 h 3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194" h="380728">
                    <a:moveTo>
                      <a:pt x="193709" y="0"/>
                    </a:moveTo>
                    <a:cubicBezTo>
                      <a:pt x="86779" y="-53"/>
                      <a:pt x="52" y="86710"/>
                      <a:pt x="0" y="193790"/>
                    </a:cubicBezTo>
                    <a:cubicBezTo>
                      <a:pt x="-52" y="300871"/>
                      <a:pt x="86589" y="387719"/>
                      <a:pt x="193519" y="387771"/>
                    </a:cubicBezTo>
                    <a:cubicBezTo>
                      <a:pt x="300449" y="387824"/>
                      <a:pt x="387176" y="301061"/>
                      <a:pt x="387228" y="193981"/>
                    </a:cubicBezTo>
                    <a:cubicBezTo>
                      <a:pt x="387228" y="193918"/>
                      <a:pt x="387228" y="193854"/>
                      <a:pt x="387228" y="193791"/>
                    </a:cubicBezTo>
                    <a:lnTo>
                      <a:pt x="387228" y="193790"/>
                    </a:lnTo>
                    <a:cubicBezTo>
                      <a:pt x="387123" y="86806"/>
                      <a:pt x="300543" y="105"/>
                      <a:pt x="193709" y="0"/>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18" name="Freeform 84">
                <a:extLst>
                  <a:ext uri="{FF2B5EF4-FFF2-40B4-BE49-F238E27FC236}">
                    <a16:creationId xmlns:a16="http://schemas.microsoft.com/office/drawing/2014/main" id="{1A5B4DD2-E6CB-69F9-58C6-FA11E1DD228E}"/>
                  </a:ext>
                </a:extLst>
              </p:cNvPr>
              <p:cNvSpPr/>
              <p:nvPr/>
            </p:nvSpPr>
            <p:spPr>
              <a:xfrm>
                <a:off x="3848100" y="2859473"/>
                <a:ext cx="2072060" cy="1189775"/>
              </a:xfrm>
              <a:custGeom>
                <a:avLst/>
                <a:gdLst>
                  <a:gd name="connsiteX0" fmla="*/ 1938992 w 2072060"/>
                  <a:gd name="connsiteY0" fmla="*/ 570955 h 1189775"/>
                  <a:gd name="connsiteX1" fmla="*/ 1439416 w 2072060"/>
                  <a:gd name="connsiteY1" fmla="*/ 570955 h 1189775"/>
                  <a:gd name="connsiteX2" fmla="*/ 1297509 w 2072060"/>
                  <a:gd name="connsiteY2" fmla="*/ 431513 h 1189775"/>
                  <a:gd name="connsiteX3" fmla="*/ 1297509 w 2072060"/>
                  <a:gd name="connsiteY3" fmla="*/ 58400 h 1189775"/>
                  <a:gd name="connsiteX4" fmla="*/ 1241905 w 2072060"/>
                  <a:gd name="connsiteY4" fmla="*/ 53 h 1189775"/>
                  <a:gd name="connsiteX5" fmla="*/ 62637 w 2072060"/>
                  <a:gd name="connsiteY5" fmla="*/ 53 h 1189775"/>
                  <a:gd name="connsiteX6" fmla="*/ 24 w 2072060"/>
                  <a:gd name="connsiteY6" fmla="*/ 57748 h 1189775"/>
                  <a:gd name="connsiteX7" fmla="*/ 0 w 2072060"/>
                  <a:gd name="connsiteY7" fmla="*/ 58399 h 1189775"/>
                  <a:gd name="connsiteX8" fmla="*/ 0 w 2072060"/>
                  <a:gd name="connsiteY8" fmla="*/ 1135860 h 1189775"/>
                  <a:gd name="connsiteX9" fmla="*/ 62637 w 2072060"/>
                  <a:gd name="connsiteY9" fmla="*/ 1196015 h 1189775"/>
                  <a:gd name="connsiteX10" fmla="*/ 167191 w 2072060"/>
                  <a:gd name="connsiteY10" fmla="*/ 1196015 h 1189775"/>
                  <a:gd name="connsiteX11" fmla="*/ 473434 w 2072060"/>
                  <a:gd name="connsiteY11" fmla="*/ 962626 h 1189775"/>
                  <a:gd name="connsiteX12" fmla="*/ 706496 w 2072060"/>
                  <a:gd name="connsiteY12" fmla="*/ 1196015 h 1189775"/>
                  <a:gd name="connsiteX13" fmla="*/ 1261295 w 2072060"/>
                  <a:gd name="connsiteY13" fmla="*/ 1196015 h 1189775"/>
                  <a:gd name="connsiteX14" fmla="*/ 1567840 w 2072060"/>
                  <a:gd name="connsiteY14" fmla="*/ 963022 h 1189775"/>
                  <a:gd name="connsiteX15" fmla="*/ 1800506 w 2072060"/>
                  <a:gd name="connsiteY15" fmla="*/ 1196015 h 1189775"/>
                  <a:gd name="connsiteX16" fmla="*/ 2011324 w 2072060"/>
                  <a:gd name="connsiteY16" fmla="*/ 1196015 h 1189775"/>
                  <a:gd name="connsiteX17" fmla="*/ 2074056 w 2072060"/>
                  <a:gd name="connsiteY17" fmla="*/ 1135860 h 1189775"/>
                  <a:gd name="connsiteX18" fmla="*/ 2074056 w 2072060"/>
                  <a:gd name="connsiteY18" fmla="*/ 798249 h 1189775"/>
                  <a:gd name="connsiteX19" fmla="*/ 2039078 w 2072060"/>
                  <a:gd name="connsiteY19" fmla="*/ 698689 h 118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72060" h="1189775">
                    <a:moveTo>
                      <a:pt x="1938992" y="570955"/>
                    </a:moveTo>
                    <a:lnTo>
                      <a:pt x="1439416" y="570955"/>
                    </a:lnTo>
                    <a:cubicBezTo>
                      <a:pt x="1362008" y="571122"/>
                      <a:pt x="1298807" y="509019"/>
                      <a:pt x="1297509" y="431513"/>
                    </a:cubicBezTo>
                    <a:lnTo>
                      <a:pt x="1297509" y="58400"/>
                    </a:lnTo>
                    <a:cubicBezTo>
                      <a:pt x="1298199" y="26929"/>
                      <a:pt x="1273330" y="832"/>
                      <a:pt x="1241905" y="53"/>
                    </a:cubicBezTo>
                    <a:lnTo>
                      <a:pt x="62637" y="53"/>
                    </a:lnTo>
                    <a:cubicBezTo>
                      <a:pt x="29437" y="-1329"/>
                      <a:pt x="1404" y="24501"/>
                      <a:pt x="24" y="57748"/>
                    </a:cubicBezTo>
                    <a:cubicBezTo>
                      <a:pt x="15" y="57965"/>
                      <a:pt x="7" y="58182"/>
                      <a:pt x="0" y="58399"/>
                    </a:cubicBezTo>
                    <a:lnTo>
                      <a:pt x="0" y="1135860"/>
                    </a:lnTo>
                    <a:cubicBezTo>
                      <a:pt x="831" y="1169739"/>
                      <a:pt x="28801" y="1196600"/>
                      <a:pt x="62637" y="1196015"/>
                    </a:cubicBezTo>
                    <a:lnTo>
                      <a:pt x="167191" y="1196015"/>
                    </a:lnTo>
                    <a:cubicBezTo>
                      <a:pt x="187399" y="1046881"/>
                      <a:pt x="324509" y="942389"/>
                      <a:pt x="473434" y="962626"/>
                    </a:cubicBezTo>
                    <a:cubicBezTo>
                      <a:pt x="594685" y="979102"/>
                      <a:pt x="690043" y="1074594"/>
                      <a:pt x="706496" y="1196015"/>
                    </a:cubicBezTo>
                    <a:lnTo>
                      <a:pt x="1261295" y="1196015"/>
                    </a:lnTo>
                    <a:cubicBezTo>
                      <a:pt x="1281696" y="1046907"/>
                      <a:pt x="1418941" y="942593"/>
                      <a:pt x="1567840" y="963022"/>
                    </a:cubicBezTo>
                    <a:cubicBezTo>
                      <a:pt x="1688810" y="979620"/>
                      <a:pt x="1783932" y="1074874"/>
                      <a:pt x="1800506" y="1196015"/>
                    </a:cubicBezTo>
                    <a:lnTo>
                      <a:pt x="2011324" y="1196015"/>
                    </a:lnTo>
                    <a:cubicBezTo>
                      <a:pt x="2045177" y="1196601"/>
                      <a:pt x="2073174" y="1169754"/>
                      <a:pt x="2074056" y="1135860"/>
                    </a:cubicBezTo>
                    <a:lnTo>
                      <a:pt x="2074056" y="798249"/>
                    </a:lnTo>
                    <a:cubicBezTo>
                      <a:pt x="2073706" y="762103"/>
                      <a:pt x="2061406" y="727092"/>
                      <a:pt x="2039078" y="698689"/>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19" name="Freeform 85">
                <a:extLst>
                  <a:ext uri="{FF2B5EF4-FFF2-40B4-BE49-F238E27FC236}">
                    <a16:creationId xmlns:a16="http://schemas.microsoft.com/office/drawing/2014/main" id="{49CDF09B-8D4A-C8CB-775F-174A5EC9C1FC}"/>
                  </a:ext>
                </a:extLst>
              </p:cNvPr>
              <p:cNvSpPr/>
              <p:nvPr/>
            </p:nvSpPr>
            <p:spPr>
              <a:xfrm>
                <a:off x="5982322" y="1206500"/>
                <a:ext cx="2053050" cy="1513394"/>
              </a:xfrm>
              <a:custGeom>
                <a:avLst/>
                <a:gdLst>
                  <a:gd name="connsiteX0" fmla="*/ 0 w 2053050"/>
                  <a:gd name="connsiteY0" fmla="*/ 1434679 h 1513394"/>
                  <a:gd name="connsiteX1" fmla="*/ 0 w 2053050"/>
                  <a:gd name="connsiteY1" fmla="*/ 1513965 h 1513394"/>
                  <a:gd name="connsiteX2" fmla="*/ 2061510 w 2053050"/>
                  <a:gd name="connsiteY2" fmla="*/ 1513965 h 1513394"/>
                  <a:gd name="connsiteX3" fmla="*/ 2061510 w 2053050"/>
                  <a:gd name="connsiteY3" fmla="*/ 1434679 h 1513394"/>
                  <a:gd name="connsiteX4" fmla="*/ 1973400 w 2053050"/>
                  <a:gd name="connsiteY4" fmla="*/ 1434679 h 1513394"/>
                  <a:gd name="connsiteX5" fmla="*/ 1973400 w 2053050"/>
                  <a:gd name="connsiteY5" fmla="*/ 412995 h 1513394"/>
                  <a:gd name="connsiteX6" fmla="*/ 1447591 w 2053050"/>
                  <a:gd name="connsiteY6" fmla="*/ 709677 h 1513394"/>
                  <a:gd name="connsiteX7" fmla="*/ 1447591 w 2053050"/>
                  <a:gd name="connsiteY7" fmla="*/ 412995 h 1513394"/>
                  <a:gd name="connsiteX8" fmla="*/ 927960 w 2053050"/>
                  <a:gd name="connsiteY8" fmla="*/ 708059 h 1513394"/>
                  <a:gd name="connsiteX9" fmla="*/ 927960 w 2053050"/>
                  <a:gd name="connsiteY9" fmla="*/ 412995 h 1513394"/>
                  <a:gd name="connsiteX10" fmla="*/ 408899 w 2053050"/>
                  <a:gd name="connsiteY10" fmla="*/ 709677 h 1513394"/>
                  <a:gd name="connsiteX11" fmla="*/ 408899 w 2053050"/>
                  <a:gd name="connsiteY11" fmla="*/ 0 h 1513394"/>
                  <a:gd name="connsiteX12" fmla="*/ 88395 w 2053050"/>
                  <a:gd name="connsiteY12" fmla="*/ 0 h 1513394"/>
                  <a:gd name="connsiteX13" fmla="*/ 88395 w 2053050"/>
                  <a:gd name="connsiteY13" fmla="*/ 1434679 h 1513394"/>
                  <a:gd name="connsiteX14" fmla="*/ 1621244 w 2053050"/>
                  <a:gd name="connsiteY14" fmla="*/ 1127145 h 1513394"/>
                  <a:gd name="connsiteX15" fmla="*/ 1786534 w 2053050"/>
                  <a:gd name="connsiteY15" fmla="*/ 1127145 h 1513394"/>
                  <a:gd name="connsiteX16" fmla="*/ 1786534 w 2053050"/>
                  <a:gd name="connsiteY16" fmla="*/ 1292762 h 1513394"/>
                  <a:gd name="connsiteX17" fmla="*/ 1621244 w 2053050"/>
                  <a:gd name="connsiteY17" fmla="*/ 1292762 h 1513394"/>
                  <a:gd name="connsiteX18" fmla="*/ 1621244 w 2053050"/>
                  <a:gd name="connsiteY18" fmla="*/ 789344 h 1513394"/>
                  <a:gd name="connsiteX19" fmla="*/ 1786534 w 2053050"/>
                  <a:gd name="connsiteY19" fmla="*/ 789344 h 1513394"/>
                  <a:gd name="connsiteX20" fmla="*/ 1786534 w 2053050"/>
                  <a:gd name="connsiteY20" fmla="*/ 954961 h 1513394"/>
                  <a:gd name="connsiteX21" fmla="*/ 1621244 w 2053050"/>
                  <a:gd name="connsiteY21" fmla="*/ 954961 h 1513394"/>
                  <a:gd name="connsiteX22" fmla="*/ 1110263 w 2053050"/>
                  <a:gd name="connsiteY22" fmla="*/ 1127145 h 1513394"/>
                  <a:gd name="connsiteX23" fmla="*/ 1275648 w 2053050"/>
                  <a:gd name="connsiteY23" fmla="*/ 1127145 h 1513394"/>
                  <a:gd name="connsiteX24" fmla="*/ 1275648 w 2053050"/>
                  <a:gd name="connsiteY24" fmla="*/ 1292762 h 1513394"/>
                  <a:gd name="connsiteX25" fmla="*/ 1110263 w 2053050"/>
                  <a:gd name="connsiteY25" fmla="*/ 1292762 h 1513394"/>
                  <a:gd name="connsiteX26" fmla="*/ 1110263 w 2053050"/>
                  <a:gd name="connsiteY26" fmla="*/ 789344 h 1513394"/>
                  <a:gd name="connsiteX27" fmla="*/ 1275648 w 2053050"/>
                  <a:gd name="connsiteY27" fmla="*/ 789344 h 1513394"/>
                  <a:gd name="connsiteX28" fmla="*/ 1275648 w 2053050"/>
                  <a:gd name="connsiteY28" fmla="*/ 954961 h 1513394"/>
                  <a:gd name="connsiteX29" fmla="*/ 1110263 w 2053050"/>
                  <a:gd name="connsiteY29" fmla="*/ 954961 h 1513394"/>
                  <a:gd name="connsiteX30" fmla="*/ 599757 w 2053050"/>
                  <a:gd name="connsiteY30" fmla="*/ 1127145 h 1513394"/>
                  <a:gd name="connsiteX31" fmla="*/ 764761 w 2053050"/>
                  <a:gd name="connsiteY31" fmla="*/ 1127145 h 1513394"/>
                  <a:gd name="connsiteX32" fmla="*/ 764761 w 2053050"/>
                  <a:gd name="connsiteY32" fmla="*/ 1292762 h 1513394"/>
                  <a:gd name="connsiteX33" fmla="*/ 599377 w 2053050"/>
                  <a:gd name="connsiteY33" fmla="*/ 1292762 h 1513394"/>
                  <a:gd name="connsiteX34" fmla="*/ 599757 w 2053050"/>
                  <a:gd name="connsiteY34" fmla="*/ 789344 h 1513394"/>
                  <a:gd name="connsiteX35" fmla="*/ 764761 w 2053050"/>
                  <a:gd name="connsiteY35" fmla="*/ 789344 h 1513394"/>
                  <a:gd name="connsiteX36" fmla="*/ 764761 w 2053050"/>
                  <a:gd name="connsiteY36" fmla="*/ 954961 h 1513394"/>
                  <a:gd name="connsiteX37" fmla="*/ 599377 w 2053050"/>
                  <a:gd name="connsiteY37" fmla="*/ 954961 h 151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53050" h="1513394">
                    <a:moveTo>
                      <a:pt x="0" y="1434679"/>
                    </a:moveTo>
                    <a:lnTo>
                      <a:pt x="0" y="1513965"/>
                    </a:lnTo>
                    <a:lnTo>
                      <a:pt x="2061510" y="1513965"/>
                    </a:lnTo>
                    <a:lnTo>
                      <a:pt x="2061510" y="1434679"/>
                    </a:lnTo>
                    <a:lnTo>
                      <a:pt x="1973400" y="1434679"/>
                    </a:lnTo>
                    <a:lnTo>
                      <a:pt x="1973400" y="412995"/>
                    </a:lnTo>
                    <a:lnTo>
                      <a:pt x="1447591" y="709677"/>
                    </a:lnTo>
                    <a:lnTo>
                      <a:pt x="1447591" y="412995"/>
                    </a:lnTo>
                    <a:lnTo>
                      <a:pt x="927960" y="708059"/>
                    </a:lnTo>
                    <a:lnTo>
                      <a:pt x="927960" y="412995"/>
                    </a:lnTo>
                    <a:lnTo>
                      <a:pt x="408899" y="709677"/>
                    </a:lnTo>
                    <a:lnTo>
                      <a:pt x="408899" y="0"/>
                    </a:lnTo>
                    <a:lnTo>
                      <a:pt x="88395" y="0"/>
                    </a:lnTo>
                    <a:lnTo>
                      <a:pt x="88395" y="1434679"/>
                    </a:lnTo>
                    <a:close/>
                    <a:moveTo>
                      <a:pt x="1621244" y="1127145"/>
                    </a:moveTo>
                    <a:lnTo>
                      <a:pt x="1786534" y="1127145"/>
                    </a:lnTo>
                    <a:lnTo>
                      <a:pt x="1786534" y="1292762"/>
                    </a:lnTo>
                    <a:lnTo>
                      <a:pt x="1621244" y="1292762"/>
                    </a:lnTo>
                    <a:close/>
                    <a:moveTo>
                      <a:pt x="1621244" y="789344"/>
                    </a:moveTo>
                    <a:lnTo>
                      <a:pt x="1786534" y="789344"/>
                    </a:lnTo>
                    <a:lnTo>
                      <a:pt x="1786534" y="954961"/>
                    </a:lnTo>
                    <a:lnTo>
                      <a:pt x="1621244" y="954961"/>
                    </a:lnTo>
                    <a:close/>
                    <a:moveTo>
                      <a:pt x="1110263" y="1127145"/>
                    </a:moveTo>
                    <a:lnTo>
                      <a:pt x="1275648" y="1127145"/>
                    </a:lnTo>
                    <a:lnTo>
                      <a:pt x="1275648" y="1292762"/>
                    </a:lnTo>
                    <a:lnTo>
                      <a:pt x="1110263" y="1292762"/>
                    </a:lnTo>
                    <a:close/>
                    <a:moveTo>
                      <a:pt x="1110263" y="789344"/>
                    </a:moveTo>
                    <a:lnTo>
                      <a:pt x="1275648" y="789344"/>
                    </a:lnTo>
                    <a:lnTo>
                      <a:pt x="1275648" y="954961"/>
                    </a:lnTo>
                    <a:lnTo>
                      <a:pt x="1110263" y="954961"/>
                    </a:lnTo>
                    <a:close/>
                    <a:moveTo>
                      <a:pt x="599757" y="1127145"/>
                    </a:moveTo>
                    <a:lnTo>
                      <a:pt x="764761" y="1127145"/>
                    </a:lnTo>
                    <a:lnTo>
                      <a:pt x="764761" y="1292762"/>
                    </a:lnTo>
                    <a:lnTo>
                      <a:pt x="599377" y="1292762"/>
                    </a:lnTo>
                    <a:close/>
                    <a:moveTo>
                      <a:pt x="599757" y="789344"/>
                    </a:moveTo>
                    <a:lnTo>
                      <a:pt x="764761" y="789344"/>
                    </a:lnTo>
                    <a:lnTo>
                      <a:pt x="764761" y="954961"/>
                    </a:lnTo>
                    <a:lnTo>
                      <a:pt x="599377" y="954961"/>
                    </a:ln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0" name="Freeform 86">
                <a:extLst>
                  <a:ext uri="{FF2B5EF4-FFF2-40B4-BE49-F238E27FC236}">
                    <a16:creationId xmlns:a16="http://schemas.microsoft.com/office/drawing/2014/main" id="{23544955-7D8D-CF90-860B-F227A3AE34EC}"/>
                  </a:ext>
                </a:extLst>
              </p:cNvPr>
              <p:cNvSpPr/>
              <p:nvPr/>
            </p:nvSpPr>
            <p:spPr>
              <a:xfrm>
                <a:off x="6046194" y="5532522"/>
                <a:ext cx="256631" cy="76146"/>
              </a:xfrm>
              <a:custGeom>
                <a:avLst/>
                <a:gdLst>
                  <a:gd name="connsiteX0" fmla="*/ 140102 w 256631"/>
                  <a:gd name="connsiteY0" fmla="*/ 80905 h 76145"/>
                  <a:gd name="connsiteX1" fmla="*/ 0 w 256631"/>
                  <a:gd name="connsiteY1" fmla="*/ 76146 h 76145"/>
                  <a:gd name="connsiteX2" fmla="*/ 5228 w 256631"/>
                  <a:gd name="connsiteY2" fmla="*/ 0 h 76145"/>
                  <a:gd name="connsiteX3" fmla="*/ 260433 w 256631"/>
                  <a:gd name="connsiteY3" fmla="*/ 952 h 76145"/>
                  <a:gd name="connsiteX4" fmla="*/ 261669 w 256631"/>
                  <a:gd name="connsiteY4" fmla="*/ 952 h 76145"/>
                  <a:gd name="connsiteX5" fmla="*/ 265566 w 256631"/>
                  <a:gd name="connsiteY5" fmla="*/ 77097 h 76145"/>
                  <a:gd name="connsiteX6" fmla="*/ 140102 w 256631"/>
                  <a:gd name="connsiteY6" fmla="*/ 80905 h 7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631" h="76145">
                    <a:moveTo>
                      <a:pt x="140102" y="80905"/>
                    </a:moveTo>
                    <a:cubicBezTo>
                      <a:pt x="93528" y="80905"/>
                      <a:pt x="46384" y="79286"/>
                      <a:pt x="0" y="76146"/>
                    </a:cubicBezTo>
                    <a:lnTo>
                      <a:pt x="5228" y="0"/>
                    </a:lnTo>
                    <a:cubicBezTo>
                      <a:pt x="90188" y="5791"/>
                      <a:pt x="175432" y="6110"/>
                      <a:pt x="260433" y="952"/>
                    </a:cubicBezTo>
                    <a:lnTo>
                      <a:pt x="261669" y="952"/>
                    </a:lnTo>
                    <a:lnTo>
                      <a:pt x="265566" y="77097"/>
                    </a:lnTo>
                    <a:cubicBezTo>
                      <a:pt x="223840" y="79382"/>
                      <a:pt x="181828" y="80905"/>
                      <a:pt x="140102" y="80905"/>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1" name="Freeform 87">
                <a:extLst>
                  <a:ext uri="{FF2B5EF4-FFF2-40B4-BE49-F238E27FC236}">
                    <a16:creationId xmlns:a16="http://schemas.microsoft.com/office/drawing/2014/main" id="{F9A1578E-E6A2-7664-E6CF-E600121E4ECA}"/>
                  </a:ext>
                </a:extLst>
              </p:cNvPr>
              <p:cNvSpPr/>
              <p:nvPr/>
            </p:nvSpPr>
            <p:spPr>
              <a:xfrm>
                <a:off x="5526279" y="5430678"/>
                <a:ext cx="266136" cy="133255"/>
              </a:xfrm>
              <a:custGeom>
                <a:avLst/>
                <a:gdLst>
                  <a:gd name="connsiteX0" fmla="*/ 256631 w 266136"/>
                  <a:gd name="connsiteY0" fmla="*/ 142012 h 133254"/>
                  <a:gd name="connsiteX1" fmla="*/ 0 w 266136"/>
                  <a:gd name="connsiteY1" fmla="*/ 71958 h 133254"/>
                  <a:gd name="connsiteX2" fmla="*/ 24808 w 266136"/>
                  <a:gd name="connsiteY2" fmla="*/ 0 h 133254"/>
                  <a:gd name="connsiteX3" fmla="*/ 271934 w 266136"/>
                  <a:gd name="connsiteY3" fmla="*/ 67389 h 133254"/>
                </a:gdLst>
                <a:ahLst/>
                <a:cxnLst>
                  <a:cxn ang="0">
                    <a:pos x="connsiteX0" y="connsiteY0"/>
                  </a:cxn>
                  <a:cxn ang="0">
                    <a:pos x="connsiteX1" y="connsiteY1"/>
                  </a:cxn>
                  <a:cxn ang="0">
                    <a:pos x="connsiteX2" y="connsiteY2"/>
                  </a:cxn>
                  <a:cxn ang="0">
                    <a:pos x="connsiteX3" y="connsiteY3"/>
                  </a:cxn>
                </a:cxnLst>
                <a:rect l="l" t="t" r="r" b="b"/>
                <a:pathLst>
                  <a:path w="266136" h="133254">
                    <a:moveTo>
                      <a:pt x="256631" y="142012"/>
                    </a:moveTo>
                    <a:cubicBezTo>
                      <a:pt x="169654" y="124288"/>
                      <a:pt x="83927" y="100886"/>
                      <a:pt x="0" y="71958"/>
                    </a:cubicBezTo>
                    <a:lnTo>
                      <a:pt x="24808" y="0"/>
                    </a:lnTo>
                    <a:cubicBezTo>
                      <a:pt x="105620" y="27860"/>
                      <a:pt x="188174" y="50371"/>
                      <a:pt x="271934" y="67389"/>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2" name="Freeform 88">
                <a:extLst>
                  <a:ext uri="{FF2B5EF4-FFF2-40B4-BE49-F238E27FC236}">
                    <a16:creationId xmlns:a16="http://schemas.microsoft.com/office/drawing/2014/main" id="{F06858D5-08E5-47AD-9A69-168E774F5780}"/>
                  </a:ext>
                </a:extLst>
              </p:cNvPr>
              <p:cNvSpPr/>
              <p:nvPr/>
            </p:nvSpPr>
            <p:spPr>
              <a:xfrm>
                <a:off x="5050750" y="5201765"/>
                <a:ext cx="256631" cy="190364"/>
              </a:xfrm>
              <a:custGeom>
                <a:avLst/>
                <a:gdLst>
                  <a:gd name="connsiteX0" fmla="*/ 229828 w 256631"/>
                  <a:gd name="connsiteY0" fmla="*/ 197598 h 190364"/>
                  <a:gd name="connsiteX1" fmla="*/ 0 w 256631"/>
                  <a:gd name="connsiteY1" fmla="*/ 63106 h 190364"/>
                  <a:gd name="connsiteX2" fmla="*/ 42582 w 256631"/>
                  <a:gd name="connsiteY2" fmla="*/ 0 h 190364"/>
                  <a:gd name="connsiteX3" fmla="*/ 263855 w 256631"/>
                  <a:gd name="connsiteY3" fmla="*/ 129448 h 190364"/>
                </a:gdLst>
                <a:ahLst/>
                <a:cxnLst>
                  <a:cxn ang="0">
                    <a:pos x="connsiteX0" y="connsiteY0"/>
                  </a:cxn>
                  <a:cxn ang="0">
                    <a:pos x="connsiteX1" y="connsiteY1"/>
                  </a:cxn>
                  <a:cxn ang="0">
                    <a:pos x="connsiteX2" y="connsiteY2"/>
                  </a:cxn>
                  <a:cxn ang="0">
                    <a:pos x="connsiteX3" y="connsiteY3"/>
                  </a:cxn>
                </a:cxnLst>
                <a:rect l="l" t="t" r="r" b="b"/>
                <a:pathLst>
                  <a:path w="256631" h="190364">
                    <a:moveTo>
                      <a:pt x="229828" y="197598"/>
                    </a:moveTo>
                    <a:cubicBezTo>
                      <a:pt x="150380" y="157819"/>
                      <a:pt x="73607" y="112893"/>
                      <a:pt x="0" y="63106"/>
                    </a:cubicBezTo>
                    <a:lnTo>
                      <a:pt x="42582" y="0"/>
                    </a:lnTo>
                    <a:cubicBezTo>
                      <a:pt x="113436" y="47945"/>
                      <a:pt x="187352" y="91187"/>
                      <a:pt x="263855" y="129448"/>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3" name="Freeform 89">
                <a:extLst>
                  <a:ext uri="{FF2B5EF4-FFF2-40B4-BE49-F238E27FC236}">
                    <a16:creationId xmlns:a16="http://schemas.microsoft.com/office/drawing/2014/main" id="{B323DDF9-2CD4-39D1-CC85-A9FFF7F51B60}"/>
                  </a:ext>
                </a:extLst>
              </p:cNvPr>
              <p:cNvSpPr/>
              <p:nvPr/>
            </p:nvSpPr>
            <p:spPr>
              <a:xfrm>
                <a:off x="4653067" y="4862536"/>
                <a:ext cx="237622" cy="237955"/>
              </a:xfrm>
              <a:custGeom>
                <a:avLst/>
                <a:gdLst>
                  <a:gd name="connsiteX0" fmla="*/ 187341 w 237621"/>
                  <a:gd name="connsiteY0" fmla="*/ 239192 h 237955"/>
                  <a:gd name="connsiteX1" fmla="*/ 0 w 237621"/>
                  <a:gd name="connsiteY1" fmla="*/ 50066 h 237955"/>
                  <a:gd name="connsiteX2" fmla="*/ 57029 w 237621"/>
                  <a:gd name="connsiteY2" fmla="*/ 0 h 237955"/>
                  <a:gd name="connsiteX3" fmla="*/ 237622 w 237621"/>
                  <a:gd name="connsiteY3" fmla="*/ 182083 h 237955"/>
                </a:gdLst>
                <a:ahLst/>
                <a:cxnLst>
                  <a:cxn ang="0">
                    <a:pos x="connsiteX0" y="connsiteY0"/>
                  </a:cxn>
                  <a:cxn ang="0">
                    <a:pos x="connsiteX1" y="connsiteY1"/>
                  </a:cxn>
                  <a:cxn ang="0">
                    <a:pos x="connsiteX2" y="connsiteY2"/>
                  </a:cxn>
                  <a:cxn ang="0">
                    <a:pos x="connsiteX3" y="connsiteY3"/>
                  </a:cxn>
                </a:cxnLst>
                <a:rect l="l" t="t" r="r" b="b"/>
                <a:pathLst>
                  <a:path w="237621" h="237955">
                    <a:moveTo>
                      <a:pt x="187341" y="239192"/>
                    </a:moveTo>
                    <a:cubicBezTo>
                      <a:pt x="120903" y="180245"/>
                      <a:pt x="58326" y="117072"/>
                      <a:pt x="0" y="50066"/>
                    </a:cubicBezTo>
                    <a:lnTo>
                      <a:pt x="57029" y="0"/>
                    </a:lnTo>
                    <a:cubicBezTo>
                      <a:pt x="113200" y="64570"/>
                      <a:pt x="173526" y="125394"/>
                      <a:pt x="237622" y="182083"/>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4" name="Freeform 90">
                <a:extLst>
                  <a:ext uri="{FF2B5EF4-FFF2-40B4-BE49-F238E27FC236}">
                    <a16:creationId xmlns:a16="http://schemas.microsoft.com/office/drawing/2014/main" id="{8B414BC4-F75F-3403-6B6B-26697CC458AB}"/>
                  </a:ext>
                </a:extLst>
              </p:cNvPr>
              <p:cNvSpPr/>
              <p:nvPr/>
            </p:nvSpPr>
            <p:spPr>
              <a:xfrm>
                <a:off x="4359747" y="4436216"/>
                <a:ext cx="190097" cy="256991"/>
              </a:xfrm>
              <a:custGeom>
                <a:avLst/>
                <a:gdLst>
                  <a:gd name="connsiteX0" fmla="*/ 132118 w 190097"/>
                  <a:gd name="connsiteY0" fmla="*/ 264511 h 256991"/>
                  <a:gd name="connsiteX1" fmla="*/ 0 w 190097"/>
                  <a:gd name="connsiteY1" fmla="*/ 33409 h 256991"/>
                  <a:gd name="connsiteX2" fmla="*/ 68150 w 190097"/>
                  <a:gd name="connsiteY2" fmla="*/ 0 h 256991"/>
                  <a:gd name="connsiteX3" fmla="*/ 195515 w 190097"/>
                  <a:gd name="connsiteY3" fmla="*/ 222440 h 256991"/>
                </a:gdLst>
                <a:ahLst/>
                <a:cxnLst>
                  <a:cxn ang="0">
                    <a:pos x="connsiteX0" y="connsiteY0"/>
                  </a:cxn>
                  <a:cxn ang="0">
                    <a:pos x="connsiteX1" y="connsiteY1"/>
                  </a:cxn>
                  <a:cxn ang="0">
                    <a:pos x="connsiteX2" y="connsiteY2"/>
                  </a:cxn>
                  <a:cxn ang="0">
                    <a:pos x="connsiteX3" y="connsiteY3"/>
                  </a:cxn>
                </a:cxnLst>
                <a:rect l="l" t="t" r="r" b="b"/>
                <a:pathLst>
                  <a:path w="190097" h="256991">
                    <a:moveTo>
                      <a:pt x="132118" y="264511"/>
                    </a:moveTo>
                    <a:cubicBezTo>
                      <a:pt x="83087" y="190448"/>
                      <a:pt x="38953" y="113249"/>
                      <a:pt x="0" y="33409"/>
                    </a:cubicBezTo>
                    <a:lnTo>
                      <a:pt x="68150" y="0"/>
                    </a:lnTo>
                    <a:cubicBezTo>
                      <a:pt x="105705" y="76855"/>
                      <a:pt x="148251" y="151161"/>
                      <a:pt x="195515" y="222440"/>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5" name="Freeform 91">
                <a:extLst>
                  <a:ext uri="{FF2B5EF4-FFF2-40B4-BE49-F238E27FC236}">
                    <a16:creationId xmlns:a16="http://schemas.microsoft.com/office/drawing/2014/main" id="{2871BBB3-B989-103D-EC5B-7213FEEA01B6}"/>
                  </a:ext>
                </a:extLst>
              </p:cNvPr>
              <p:cNvSpPr/>
              <p:nvPr/>
            </p:nvSpPr>
            <p:spPr>
              <a:xfrm>
                <a:off x="8040505" y="3967825"/>
                <a:ext cx="133068" cy="266510"/>
              </a:xfrm>
              <a:custGeom>
                <a:avLst/>
                <a:gdLst>
                  <a:gd name="connsiteX0" fmla="*/ 71857 w 133068"/>
                  <a:gd name="connsiteY0" fmla="*/ 272316 h 266509"/>
                  <a:gd name="connsiteX1" fmla="*/ 0 w 133068"/>
                  <a:gd name="connsiteY1" fmla="*/ 247473 h 266509"/>
                  <a:gd name="connsiteX2" fmla="*/ 67485 w 133068"/>
                  <a:gd name="connsiteY2" fmla="*/ 0 h 266509"/>
                  <a:gd name="connsiteX3" fmla="*/ 142003 w 133068"/>
                  <a:gd name="connsiteY3" fmla="*/ 15229 h 266509"/>
                  <a:gd name="connsiteX4" fmla="*/ 71857 w 133068"/>
                  <a:gd name="connsiteY4" fmla="*/ 272316 h 266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068" h="266509">
                    <a:moveTo>
                      <a:pt x="71857" y="272316"/>
                    </a:moveTo>
                    <a:lnTo>
                      <a:pt x="0" y="247473"/>
                    </a:lnTo>
                    <a:cubicBezTo>
                      <a:pt x="27927" y="166565"/>
                      <a:pt x="50471" y="83893"/>
                      <a:pt x="67485" y="0"/>
                    </a:cubicBezTo>
                    <a:lnTo>
                      <a:pt x="142003" y="15229"/>
                    </a:lnTo>
                    <a:cubicBezTo>
                      <a:pt x="124336" y="102387"/>
                      <a:pt x="100902" y="188272"/>
                      <a:pt x="71857" y="272316"/>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6" name="Freeform 92">
                <a:extLst>
                  <a:ext uri="{FF2B5EF4-FFF2-40B4-BE49-F238E27FC236}">
                    <a16:creationId xmlns:a16="http://schemas.microsoft.com/office/drawing/2014/main" id="{C00E49B6-2535-C89E-C9EE-2DFD62734874}"/>
                  </a:ext>
                </a:extLst>
              </p:cNvPr>
              <p:cNvSpPr/>
              <p:nvPr/>
            </p:nvSpPr>
            <p:spPr>
              <a:xfrm>
                <a:off x="8142207" y="3448703"/>
                <a:ext cx="76039" cy="266510"/>
              </a:xfrm>
              <a:custGeom>
                <a:avLst/>
                <a:gdLst>
                  <a:gd name="connsiteX0" fmla="*/ 76039 w 76038"/>
                  <a:gd name="connsiteY0" fmla="*/ 270602 h 266509"/>
                  <a:gd name="connsiteX1" fmla="*/ 0 w 76038"/>
                  <a:gd name="connsiteY1" fmla="*/ 265272 h 266509"/>
                  <a:gd name="connsiteX2" fmla="*/ 4752 w 76038"/>
                  <a:gd name="connsiteY2" fmla="*/ 129257 h 266509"/>
                  <a:gd name="connsiteX3" fmla="*/ 1046 w 76038"/>
                  <a:gd name="connsiteY3" fmla="*/ 8757 h 266509"/>
                  <a:gd name="connsiteX4" fmla="*/ 1046 w 76038"/>
                  <a:gd name="connsiteY4" fmla="*/ 4759 h 266509"/>
                  <a:gd name="connsiteX5" fmla="*/ 77085 w 76038"/>
                  <a:gd name="connsiteY5" fmla="*/ 0 h 266509"/>
                  <a:gd name="connsiteX6" fmla="*/ 77085 w 76038"/>
                  <a:gd name="connsiteY6" fmla="*/ 4093 h 266509"/>
                  <a:gd name="connsiteX7" fmla="*/ 80886 w 76038"/>
                  <a:gd name="connsiteY7" fmla="*/ 129257 h 266509"/>
                  <a:gd name="connsiteX8" fmla="*/ 76039 w 76038"/>
                  <a:gd name="connsiteY8" fmla="*/ 270602 h 266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38" h="266509">
                    <a:moveTo>
                      <a:pt x="76039" y="270602"/>
                    </a:moveTo>
                    <a:lnTo>
                      <a:pt x="0" y="265272"/>
                    </a:lnTo>
                    <a:cubicBezTo>
                      <a:pt x="3136" y="220346"/>
                      <a:pt x="4752" y="174564"/>
                      <a:pt x="4752" y="129257"/>
                    </a:cubicBezTo>
                    <a:cubicBezTo>
                      <a:pt x="4752" y="89376"/>
                      <a:pt x="3517" y="48828"/>
                      <a:pt x="1046" y="8757"/>
                    </a:cubicBezTo>
                    <a:lnTo>
                      <a:pt x="1046" y="4759"/>
                    </a:lnTo>
                    <a:lnTo>
                      <a:pt x="77085" y="0"/>
                    </a:lnTo>
                    <a:lnTo>
                      <a:pt x="77085" y="4093"/>
                    </a:lnTo>
                    <a:cubicBezTo>
                      <a:pt x="79556" y="45783"/>
                      <a:pt x="80886" y="87853"/>
                      <a:pt x="80886" y="129257"/>
                    </a:cubicBezTo>
                    <a:cubicBezTo>
                      <a:pt x="80981" y="175991"/>
                      <a:pt x="79271" y="223487"/>
                      <a:pt x="76039" y="270602"/>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7" name="Freeform 93">
                <a:extLst>
                  <a:ext uri="{FF2B5EF4-FFF2-40B4-BE49-F238E27FC236}">
                    <a16:creationId xmlns:a16="http://schemas.microsoft.com/office/drawing/2014/main" id="{0BC8D4B6-A75C-6733-6DBF-D999F2443C51}"/>
                  </a:ext>
                </a:extLst>
              </p:cNvPr>
              <p:cNvSpPr/>
              <p:nvPr/>
            </p:nvSpPr>
            <p:spPr>
              <a:xfrm>
                <a:off x="8045447" y="2926439"/>
                <a:ext cx="133068" cy="266510"/>
              </a:xfrm>
              <a:custGeom>
                <a:avLst/>
                <a:gdLst>
                  <a:gd name="connsiteX0" fmla="*/ 65298 w 133068"/>
                  <a:gd name="connsiteY0" fmla="*/ 272221 h 266509"/>
                  <a:gd name="connsiteX1" fmla="*/ 0 w 133068"/>
                  <a:gd name="connsiteY1" fmla="*/ 24176 h 266509"/>
                  <a:gd name="connsiteX2" fmla="*/ 72047 w 133068"/>
                  <a:gd name="connsiteY2" fmla="*/ 0 h 266509"/>
                  <a:gd name="connsiteX3" fmla="*/ 139912 w 133068"/>
                  <a:gd name="connsiteY3" fmla="*/ 257658 h 266509"/>
                </a:gdLst>
                <a:ahLst/>
                <a:cxnLst>
                  <a:cxn ang="0">
                    <a:pos x="connsiteX0" y="connsiteY0"/>
                  </a:cxn>
                  <a:cxn ang="0">
                    <a:pos x="connsiteX1" y="connsiteY1"/>
                  </a:cxn>
                  <a:cxn ang="0">
                    <a:pos x="connsiteX2" y="connsiteY2"/>
                  </a:cxn>
                  <a:cxn ang="0">
                    <a:pos x="connsiteX3" y="connsiteY3"/>
                  </a:cxn>
                </a:cxnLst>
                <a:rect l="l" t="t" r="r" b="b"/>
                <a:pathLst>
                  <a:path w="133068" h="266509">
                    <a:moveTo>
                      <a:pt x="65298" y="272221"/>
                    </a:moveTo>
                    <a:cubicBezTo>
                      <a:pt x="48996" y="188193"/>
                      <a:pt x="27183" y="105332"/>
                      <a:pt x="0" y="24176"/>
                    </a:cubicBezTo>
                    <a:lnTo>
                      <a:pt x="72047" y="0"/>
                    </a:lnTo>
                    <a:cubicBezTo>
                      <a:pt x="100286" y="84303"/>
                      <a:pt x="122957" y="170374"/>
                      <a:pt x="139912" y="257658"/>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8" name="Freeform 94">
                <a:extLst>
                  <a:ext uri="{FF2B5EF4-FFF2-40B4-BE49-F238E27FC236}">
                    <a16:creationId xmlns:a16="http://schemas.microsoft.com/office/drawing/2014/main" id="{E9F8D887-818D-D836-5FAA-6558ECE518EF}"/>
                  </a:ext>
                </a:extLst>
              </p:cNvPr>
              <p:cNvSpPr/>
              <p:nvPr/>
            </p:nvSpPr>
            <p:spPr>
              <a:xfrm>
                <a:off x="4366970" y="2437203"/>
                <a:ext cx="190097" cy="256991"/>
              </a:xfrm>
              <a:custGeom>
                <a:avLst/>
                <a:gdLst>
                  <a:gd name="connsiteX0" fmla="*/ 68055 w 190097"/>
                  <a:gd name="connsiteY0" fmla="*/ 264225 h 256991"/>
                  <a:gd name="connsiteX1" fmla="*/ 0 w 190097"/>
                  <a:gd name="connsiteY1" fmla="*/ 230150 h 256991"/>
                  <a:gd name="connsiteX2" fmla="*/ 134209 w 190097"/>
                  <a:gd name="connsiteY2" fmla="*/ 0 h 256991"/>
                  <a:gd name="connsiteX3" fmla="*/ 197226 w 190097"/>
                  <a:gd name="connsiteY3" fmla="*/ 42642 h 256991"/>
                  <a:gd name="connsiteX4" fmla="*/ 68055 w 190097"/>
                  <a:gd name="connsiteY4" fmla="*/ 264225 h 256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097" h="256991">
                    <a:moveTo>
                      <a:pt x="68055" y="264225"/>
                    </a:moveTo>
                    <a:lnTo>
                      <a:pt x="0" y="230150"/>
                    </a:lnTo>
                    <a:cubicBezTo>
                      <a:pt x="39727" y="150612"/>
                      <a:pt x="84557" y="73734"/>
                      <a:pt x="134209" y="0"/>
                    </a:cubicBezTo>
                    <a:lnTo>
                      <a:pt x="197226" y="42642"/>
                    </a:lnTo>
                    <a:cubicBezTo>
                      <a:pt x="149379" y="113596"/>
                      <a:pt x="106229" y="187616"/>
                      <a:pt x="68055" y="264225"/>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9" name="Freeform 95">
                <a:extLst>
                  <a:ext uri="{FF2B5EF4-FFF2-40B4-BE49-F238E27FC236}">
                    <a16:creationId xmlns:a16="http://schemas.microsoft.com/office/drawing/2014/main" id="{3E8FB5BB-02D7-D173-2264-A5DFBCC018F5}"/>
                  </a:ext>
                </a:extLst>
              </p:cNvPr>
              <p:cNvSpPr/>
              <p:nvPr/>
            </p:nvSpPr>
            <p:spPr>
              <a:xfrm>
                <a:off x="4663997" y="2038772"/>
                <a:ext cx="237622" cy="237955"/>
              </a:xfrm>
              <a:custGeom>
                <a:avLst/>
                <a:gdLst>
                  <a:gd name="connsiteX0" fmla="*/ 57029 w 237621"/>
                  <a:gd name="connsiteY0" fmla="*/ 238145 h 237955"/>
                  <a:gd name="connsiteX1" fmla="*/ 0 w 237621"/>
                  <a:gd name="connsiteY1" fmla="*/ 187699 h 237955"/>
                  <a:gd name="connsiteX2" fmla="*/ 188767 w 237621"/>
                  <a:gd name="connsiteY2" fmla="*/ 0 h 237955"/>
                  <a:gd name="connsiteX3" fmla="*/ 238762 w 237621"/>
                  <a:gd name="connsiteY3" fmla="*/ 57109 h 237955"/>
                  <a:gd name="connsiteX4" fmla="*/ 57029 w 237621"/>
                  <a:gd name="connsiteY4" fmla="*/ 238145 h 23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1" h="237955">
                    <a:moveTo>
                      <a:pt x="57029" y="238145"/>
                    </a:moveTo>
                    <a:lnTo>
                      <a:pt x="0" y="187699"/>
                    </a:lnTo>
                    <a:cubicBezTo>
                      <a:pt x="58831" y="121138"/>
                      <a:pt x="121884" y="58442"/>
                      <a:pt x="188767" y="0"/>
                    </a:cubicBezTo>
                    <a:lnTo>
                      <a:pt x="238762" y="57109"/>
                    </a:lnTo>
                    <a:cubicBezTo>
                      <a:pt x="174356" y="113474"/>
                      <a:pt x="113652" y="173945"/>
                      <a:pt x="57029" y="238145"/>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30" name="Freeform 96">
                <a:extLst>
                  <a:ext uri="{FF2B5EF4-FFF2-40B4-BE49-F238E27FC236}">
                    <a16:creationId xmlns:a16="http://schemas.microsoft.com/office/drawing/2014/main" id="{3A2EDACB-4B7B-E1C5-E555-AC7A28165FC4}"/>
                  </a:ext>
                </a:extLst>
              </p:cNvPr>
              <p:cNvSpPr/>
              <p:nvPr/>
            </p:nvSpPr>
            <p:spPr>
              <a:xfrm>
                <a:off x="5064722" y="1744754"/>
                <a:ext cx="256631" cy="190364"/>
              </a:xfrm>
              <a:custGeom>
                <a:avLst/>
                <a:gdLst>
                  <a:gd name="connsiteX0" fmla="*/ 41631 w 256631"/>
                  <a:gd name="connsiteY0" fmla="*/ 195885 h 190364"/>
                  <a:gd name="connsiteX1" fmla="*/ 0 w 256631"/>
                  <a:gd name="connsiteY1" fmla="*/ 132493 h 190364"/>
                  <a:gd name="connsiteX2" fmla="*/ 230683 w 256631"/>
                  <a:gd name="connsiteY2" fmla="*/ 0 h 190364"/>
                  <a:gd name="connsiteX3" fmla="*/ 264140 w 256631"/>
                  <a:gd name="connsiteY3" fmla="*/ 68436 h 190364"/>
                  <a:gd name="connsiteX4" fmla="*/ 41631 w 256631"/>
                  <a:gd name="connsiteY4" fmla="*/ 195885 h 19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631" h="190364">
                    <a:moveTo>
                      <a:pt x="41631" y="195885"/>
                    </a:moveTo>
                    <a:lnTo>
                      <a:pt x="0" y="132493"/>
                    </a:lnTo>
                    <a:cubicBezTo>
                      <a:pt x="73945" y="83368"/>
                      <a:pt x="151002" y="39110"/>
                      <a:pt x="230683" y="0"/>
                    </a:cubicBezTo>
                    <a:lnTo>
                      <a:pt x="264140" y="68436"/>
                    </a:lnTo>
                    <a:cubicBezTo>
                      <a:pt x="187272" y="106010"/>
                      <a:pt x="112944" y="148584"/>
                      <a:pt x="41631" y="195885"/>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31" name="Freeform 97">
                <a:extLst>
                  <a:ext uri="{FF2B5EF4-FFF2-40B4-BE49-F238E27FC236}">
                    <a16:creationId xmlns:a16="http://schemas.microsoft.com/office/drawing/2014/main" id="{4BCF09F7-B0ED-663A-BD11-C3D1CA63A5D2}"/>
                  </a:ext>
                </a:extLst>
              </p:cNvPr>
              <p:cNvSpPr/>
              <p:nvPr/>
            </p:nvSpPr>
            <p:spPr>
              <a:xfrm>
                <a:off x="5541201" y="1575901"/>
                <a:ext cx="266136" cy="133255"/>
              </a:xfrm>
              <a:custGeom>
                <a:avLst/>
                <a:gdLst>
                  <a:gd name="connsiteX0" fmla="*/ 24142 w 266136"/>
                  <a:gd name="connsiteY0" fmla="*/ 140013 h 133254"/>
                  <a:gd name="connsiteX1" fmla="*/ 0 w 266136"/>
                  <a:gd name="connsiteY1" fmla="*/ 67770 h 133254"/>
                  <a:gd name="connsiteX2" fmla="*/ 257297 w 266136"/>
                  <a:gd name="connsiteY2" fmla="*/ 0 h 133254"/>
                  <a:gd name="connsiteX3" fmla="*/ 271744 w 266136"/>
                  <a:gd name="connsiteY3" fmla="*/ 74718 h 133254"/>
                  <a:gd name="connsiteX4" fmla="*/ 24142 w 266136"/>
                  <a:gd name="connsiteY4" fmla="*/ 140013 h 133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136" h="133254">
                    <a:moveTo>
                      <a:pt x="24142" y="140013"/>
                    </a:moveTo>
                    <a:lnTo>
                      <a:pt x="0" y="67770"/>
                    </a:lnTo>
                    <a:cubicBezTo>
                      <a:pt x="84189" y="39555"/>
                      <a:pt x="170140" y="16916"/>
                      <a:pt x="257297" y="0"/>
                    </a:cubicBezTo>
                    <a:lnTo>
                      <a:pt x="271744" y="74718"/>
                    </a:lnTo>
                    <a:cubicBezTo>
                      <a:pt x="187867" y="91010"/>
                      <a:pt x="105154" y="112823"/>
                      <a:pt x="24142" y="140013"/>
                    </a:cubicBezTo>
                    <a:close/>
                  </a:path>
                </a:pathLst>
              </a:custGeom>
              <a:grpFill/>
              <a:ln w="95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spTree>
    <p:extLst>
      <p:ext uri="{BB962C8B-B14F-4D97-AF65-F5344CB8AC3E}">
        <p14:creationId xmlns:p14="http://schemas.microsoft.com/office/powerpoint/2010/main" val="169437470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6C61A-FCCC-A2F0-1048-9401771B35C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253ABF-1C3D-579E-1D1E-33CF6E09CAF4}"/>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DC0C6E58-B470-B634-70BC-86CD34520E4A}"/>
              </a:ext>
            </a:extLst>
          </p:cNvPr>
          <p:cNvSpPr>
            <a:spLocks noGrp="1"/>
          </p:cNvSpPr>
          <p:nvPr>
            <p:ph type="title"/>
          </p:nvPr>
        </p:nvSpPr>
        <p:spPr/>
        <p:txBody>
          <a:bodyPr/>
          <a:lstStyle/>
          <a:p>
            <a:r>
              <a:rPr lang="en-US"/>
              <a:t>Corporate and Shared Services Capabilities</a:t>
            </a:r>
          </a:p>
        </p:txBody>
      </p:sp>
      <p:sp>
        <p:nvSpPr>
          <p:cNvPr id="35" name="TextBox 34">
            <a:extLst>
              <a:ext uri="{FF2B5EF4-FFF2-40B4-BE49-F238E27FC236}">
                <a16:creationId xmlns:a16="http://schemas.microsoft.com/office/drawing/2014/main" id="{24578E55-2088-62EC-9811-B99FDC7ED202}"/>
              </a:ext>
            </a:extLst>
          </p:cNvPr>
          <p:cNvSpPr txBox="1"/>
          <p:nvPr/>
        </p:nvSpPr>
        <p:spPr>
          <a:xfrm>
            <a:off x="444014" y="3073002"/>
            <a:ext cx="2752344" cy="3154710"/>
          </a:xfrm>
          <a:prstGeom prst="rect">
            <a:avLst/>
          </a:prstGeom>
          <a:noFill/>
          <a:ln>
            <a:noFill/>
          </a:ln>
        </p:spPr>
        <p:txBody>
          <a:bodyPr wrap="square">
            <a:spAutoFit/>
          </a:bodyPr>
          <a:lstStyle/>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Strategic alignment and planning</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Operating model alignment</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Feasibility analysis</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Benchmarking</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Statistical and analytical modeling</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Leading practices assessment</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Performance evaluation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Project planning</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Leadership education and buy-in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Staff evaluation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Change readiness assessment</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Site visits</a:t>
            </a:r>
          </a:p>
        </p:txBody>
      </p:sp>
      <p:sp>
        <p:nvSpPr>
          <p:cNvPr id="69" name="TextBox 68">
            <a:extLst>
              <a:ext uri="{FF2B5EF4-FFF2-40B4-BE49-F238E27FC236}">
                <a16:creationId xmlns:a16="http://schemas.microsoft.com/office/drawing/2014/main" id="{A184097F-B496-EF09-9B99-557309D0B615}"/>
              </a:ext>
            </a:extLst>
          </p:cNvPr>
          <p:cNvSpPr txBox="1"/>
          <p:nvPr/>
        </p:nvSpPr>
        <p:spPr>
          <a:xfrm>
            <a:off x="3351849" y="3073002"/>
            <a:ext cx="2752344" cy="3416320"/>
          </a:xfrm>
          <a:prstGeom prst="rect">
            <a:avLst/>
          </a:prstGeom>
          <a:noFill/>
          <a:ln>
            <a:noFill/>
          </a:ln>
        </p:spPr>
        <p:txBody>
          <a:bodyPr wrap="square">
            <a:spAutoFit/>
          </a:bodyPr>
          <a:lstStyle/>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Current state analysis</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Future state design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Business case development</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Service delivery model design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Work scope delineation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Policy assessment</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Intelligent automation strategy</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Sourcing evaluation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Organizational design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Technology evaluation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Transformation planning</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Implementation planning</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Change management</a:t>
            </a:r>
          </a:p>
        </p:txBody>
      </p:sp>
      <p:sp>
        <p:nvSpPr>
          <p:cNvPr id="81" name="TextBox 80">
            <a:extLst>
              <a:ext uri="{FF2B5EF4-FFF2-40B4-BE49-F238E27FC236}">
                <a16:creationId xmlns:a16="http://schemas.microsoft.com/office/drawing/2014/main" id="{BB1ACFFB-B8B3-7F84-2BBA-F4D4A2B3072C}"/>
              </a:ext>
            </a:extLst>
          </p:cNvPr>
          <p:cNvSpPr txBox="1"/>
          <p:nvPr/>
        </p:nvSpPr>
        <p:spPr>
          <a:xfrm>
            <a:off x="6259684" y="3073002"/>
            <a:ext cx="2752344" cy="3785652"/>
          </a:xfrm>
          <a:prstGeom prst="rect">
            <a:avLst/>
          </a:prstGeom>
          <a:noFill/>
          <a:ln>
            <a:noFill/>
          </a:ln>
        </p:spPr>
        <p:txBody>
          <a:bodyPr wrap="square">
            <a:spAutoFit/>
          </a:bodyPr>
          <a:lstStyle/>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Project management</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Service and transaction center build</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Detailed organizational design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Staffing</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Policy harmonization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Process redesign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Intelligent automation build</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Technology design, selection, implementation, and support</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Education and training</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Facility design and setup</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Change management</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Sourcing implementation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a:ln>
                  <a:noFill/>
                </a:ln>
                <a:solidFill>
                  <a:srgbClr val="5E5F62"/>
                </a:solidFill>
                <a:effectLst/>
                <a:uLnTx/>
                <a:uFillTx/>
                <a:latin typeface="Arial" panose="020B0604020202020204"/>
                <a:ea typeface="+mn-ea"/>
                <a:cs typeface="Arial"/>
              </a:rPr>
              <a:t>Metrics and dashboarding</a:t>
            </a:r>
          </a:p>
        </p:txBody>
      </p:sp>
      <p:sp>
        <p:nvSpPr>
          <p:cNvPr id="105" name="TextBox 104">
            <a:extLst>
              <a:ext uri="{FF2B5EF4-FFF2-40B4-BE49-F238E27FC236}">
                <a16:creationId xmlns:a16="http://schemas.microsoft.com/office/drawing/2014/main" id="{7158B066-6B22-25E6-B32B-A7B4DC499C8C}"/>
              </a:ext>
            </a:extLst>
          </p:cNvPr>
          <p:cNvSpPr txBox="1"/>
          <p:nvPr/>
        </p:nvSpPr>
        <p:spPr>
          <a:xfrm>
            <a:off x="9167520" y="3073002"/>
            <a:ext cx="2898584" cy="3600986"/>
          </a:xfrm>
          <a:prstGeom prst="rect">
            <a:avLst/>
          </a:prstGeom>
          <a:noFill/>
          <a:ln>
            <a:noFill/>
          </a:ln>
        </p:spPr>
        <p:txBody>
          <a:bodyPr wrap="square">
            <a:spAutoFit/>
          </a:bodyPr>
          <a:lstStyle/>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Analytics setup and deployment</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Operating model improvement</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Governance</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Service expansion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Cost reduction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Process redesign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Intelligent automation implementation </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System enablement</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Enterprise program development</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Merger and acquisition integration</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Field resource development</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Voice-of-the-customer surveys</a:t>
            </a:r>
          </a:p>
          <a:p>
            <a:pPr marL="182563" marR="0" lvl="1" indent="-182563" algn="l" defTabSz="914400" rtl="0" eaLnBrk="1" fontAlgn="auto" latinLnBrk="0" hangingPunct="1">
              <a:lnSpc>
                <a:spcPct val="100000"/>
              </a:lnSpc>
              <a:spcBef>
                <a:spcPts val="0"/>
              </a:spcBef>
              <a:spcAft>
                <a:spcPts val="600"/>
              </a:spcAft>
              <a:buClr>
                <a:srgbClr val="5E5F62"/>
              </a:buClr>
              <a:buSzPct val="80000"/>
              <a:buFont typeface="Wingdings" panose="05000000000000000000" pitchFamily="2" charset="2"/>
              <a:buChar char="n"/>
              <a:tabLst/>
              <a:defRPr/>
            </a:pPr>
            <a:r>
              <a:rPr kumimoji="0" lang="en-US" sz="1200" b="0" i="0" u="none" strike="noStrike" kern="1200" cap="none" spc="0" normalizeH="0" baseline="0" noProof="0" dirty="0">
                <a:ln>
                  <a:noFill/>
                </a:ln>
                <a:solidFill>
                  <a:srgbClr val="5E5F62"/>
                </a:solidFill>
                <a:effectLst/>
                <a:uLnTx/>
                <a:uFillTx/>
                <a:latin typeface="Arial" panose="020B0604020202020204"/>
                <a:ea typeface="+mn-ea"/>
                <a:cs typeface="Arial"/>
              </a:rPr>
              <a:t>Metrics and performance management</a:t>
            </a:r>
          </a:p>
        </p:txBody>
      </p:sp>
      <p:grpSp>
        <p:nvGrpSpPr>
          <p:cNvPr id="19" name="Group 18">
            <a:extLst>
              <a:ext uri="{FF2B5EF4-FFF2-40B4-BE49-F238E27FC236}">
                <a16:creationId xmlns:a16="http://schemas.microsoft.com/office/drawing/2014/main" id="{6B6DAD0F-B3D9-C48E-5989-5C7396264FD0}"/>
              </a:ext>
            </a:extLst>
          </p:cNvPr>
          <p:cNvGrpSpPr/>
          <p:nvPr/>
        </p:nvGrpSpPr>
        <p:grpSpPr>
          <a:xfrm>
            <a:off x="-9617" y="1037381"/>
            <a:ext cx="12201617" cy="1962292"/>
            <a:chOff x="-9617" y="1037381"/>
            <a:chExt cx="12201617" cy="1962292"/>
          </a:xfrm>
        </p:grpSpPr>
        <p:sp>
          <p:nvSpPr>
            <p:cNvPr id="147" name="Rectangle 146">
              <a:extLst>
                <a:ext uri="{FF2B5EF4-FFF2-40B4-BE49-F238E27FC236}">
                  <a16:creationId xmlns:a16="http://schemas.microsoft.com/office/drawing/2014/main" id="{9864ACC8-128F-CA52-15D9-D652A92944ED}"/>
                </a:ext>
              </a:extLst>
            </p:cNvPr>
            <p:cNvSpPr/>
            <p:nvPr/>
          </p:nvSpPr>
          <p:spPr>
            <a:xfrm>
              <a:off x="-9617" y="1037381"/>
              <a:ext cx="12201617" cy="1958684"/>
            </a:xfrm>
            <a:prstGeom prst="rect">
              <a:avLst/>
            </a:prstGeom>
            <a:blipFill>
              <a:blip r:embed="rId3" cstate="print">
                <a:extLst>
                  <a:ext uri="{28A0092B-C50C-407E-A947-70E740481C1C}">
                    <a14:useLocalDpi xmlns:a14="http://schemas.microsoft.com/office/drawing/2010/main"/>
                  </a:ext>
                </a:extLst>
              </a:blip>
              <a:srcRect/>
              <a:stretch>
                <a:fillRect r="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5" name="Group 14">
              <a:extLst>
                <a:ext uri="{FF2B5EF4-FFF2-40B4-BE49-F238E27FC236}">
                  <a16:creationId xmlns:a16="http://schemas.microsoft.com/office/drawing/2014/main" id="{FA5782BD-CF82-58D9-1926-CE9D264C70AA}"/>
                </a:ext>
              </a:extLst>
            </p:cNvPr>
            <p:cNvGrpSpPr/>
            <p:nvPr/>
          </p:nvGrpSpPr>
          <p:grpSpPr>
            <a:xfrm>
              <a:off x="438912" y="1718357"/>
              <a:ext cx="2755049" cy="1281316"/>
              <a:chOff x="438912" y="1718357"/>
              <a:chExt cx="2755049" cy="1281316"/>
            </a:xfrm>
          </p:grpSpPr>
          <p:sp>
            <p:nvSpPr>
              <p:cNvPr id="50" name="Freeform 49">
                <a:extLst>
                  <a:ext uri="{FF2B5EF4-FFF2-40B4-BE49-F238E27FC236}">
                    <a16:creationId xmlns:a16="http://schemas.microsoft.com/office/drawing/2014/main" id="{F2DFBE4F-124C-4979-5B0E-3A58EA39AEB7}"/>
                  </a:ext>
                </a:extLst>
              </p:cNvPr>
              <p:cNvSpPr/>
              <p:nvPr/>
            </p:nvSpPr>
            <p:spPr>
              <a:xfrm>
                <a:off x="438912"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Assess and Plan</a:t>
                </a:r>
              </a:p>
            </p:txBody>
          </p:sp>
          <p:grpSp>
            <p:nvGrpSpPr>
              <p:cNvPr id="13" name="Group 12">
                <a:extLst>
                  <a:ext uri="{FF2B5EF4-FFF2-40B4-BE49-F238E27FC236}">
                    <a16:creationId xmlns:a16="http://schemas.microsoft.com/office/drawing/2014/main" id="{F765DF4A-A968-4560-02BF-FA4ECBB081FF}"/>
                  </a:ext>
                </a:extLst>
              </p:cNvPr>
              <p:cNvGrpSpPr/>
              <p:nvPr/>
            </p:nvGrpSpPr>
            <p:grpSpPr>
              <a:xfrm>
                <a:off x="1385846" y="1718357"/>
                <a:ext cx="868680" cy="868680"/>
                <a:chOff x="1385846" y="1718357"/>
                <a:chExt cx="868680" cy="868680"/>
              </a:xfrm>
            </p:grpSpPr>
            <p:sp>
              <p:nvSpPr>
                <p:cNvPr id="148" name="Oval 147">
                  <a:extLst>
                    <a:ext uri="{FF2B5EF4-FFF2-40B4-BE49-F238E27FC236}">
                      <a16:creationId xmlns:a16="http://schemas.microsoft.com/office/drawing/2014/main" id="{43B46CF7-9BF0-1CE7-28A4-17AAC3E2FCF5}"/>
                    </a:ext>
                  </a:extLst>
                </p:cNvPr>
                <p:cNvSpPr/>
                <p:nvPr/>
              </p:nvSpPr>
              <p:spPr>
                <a:xfrm>
                  <a:off x="1386210" y="1722867"/>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8" name="Freeform 57">
                  <a:extLst>
                    <a:ext uri="{FF2B5EF4-FFF2-40B4-BE49-F238E27FC236}">
                      <a16:creationId xmlns:a16="http://schemas.microsoft.com/office/drawing/2014/main" id="{05CB8E06-8281-674E-4A3E-442A1EA69411}"/>
                    </a:ext>
                  </a:extLst>
                </p:cNvPr>
                <p:cNvSpPr/>
                <p:nvPr/>
              </p:nvSpPr>
              <p:spPr>
                <a:xfrm>
                  <a:off x="1453168" y="1785679"/>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59" name="Freeform 58">
                  <a:extLst>
                    <a:ext uri="{FF2B5EF4-FFF2-40B4-BE49-F238E27FC236}">
                      <a16:creationId xmlns:a16="http://schemas.microsoft.com/office/drawing/2014/main" id="{0F1DB4AE-AECA-BB83-9B5E-CF4B5BD842E4}"/>
                    </a:ext>
                  </a:extLst>
                </p:cNvPr>
                <p:cNvSpPr/>
                <p:nvPr/>
              </p:nvSpPr>
              <p:spPr>
                <a:xfrm>
                  <a:off x="1385846" y="1718357"/>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60" name="Graphic 29">
                  <a:extLst>
                    <a:ext uri="{FF2B5EF4-FFF2-40B4-BE49-F238E27FC236}">
                      <a16:creationId xmlns:a16="http://schemas.microsoft.com/office/drawing/2014/main" id="{EF9262AE-C1AA-8366-1AA2-5D67A0A1CE5C}"/>
                    </a:ext>
                  </a:extLst>
                </p:cNvPr>
                <p:cNvGrpSpPr/>
                <p:nvPr/>
              </p:nvGrpSpPr>
              <p:grpSpPr>
                <a:xfrm>
                  <a:off x="1568639" y="1950181"/>
                  <a:ext cx="504593" cy="426598"/>
                  <a:chOff x="1555192" y="2046686"/>
                  <a:chExt cx="529805" cy="447913"/>
                </a:xfrm>
              </p:grpSpPr>
              <p:sp>
                <p:nvSpPr>
                  <p:cNvPr id="61" name="Freeform 60">
                    <a:extLst>
                      <a:ext uri="{FF2B5EF4-FFF2-40B4-BE49-F238E27FC236}">
                        <a16:creationId xmlns:a16="http://schemas.microsoft.com/office/drawing/2014/main" id="{DF83A373-796F-7F09-6741-519BD062EA93}"/>
                      </a:ext>
                    </a:extLst>
                  </p:cNvPr>
                  <p:cNvSpPr/>
                  <p:nvPr/>
                </p:nvSpPr>
                <p:spPr>
                  <a:xfrm>
                    <a:off x="1555192" y="2046686"/>
                    <a:ext cx="529805" cy="447913"/>
                  </a:xfrm>
                  <a:custGeom>
                    <a:avLst/>
                    <a:gdLst>
                      <a:gd name="connsiteX0" fmla="*/ 529805 w 529805"/>
                      <a:gd name="connsiteY0" fmla="*/ 29725 h 447913"/>
                      <a:gd name="connsiteX1" fmla="*/ 500352 w 529805"/>
                      <a:gd name="connsiteY1" fmla="*/ 0 h 447913"/>
                      <a:gd name="connsiteX2" fmla="*/ 500216 w 529805"/>
                      <a:gd name="connsiteY2" fmla="*/ 0 h 447913"/>
                      <a:gd name="connsiteX3" fmla="*/ 29771 w 529805"/>
                      <a:gd name="connsiteY3" fmla="*/ 0 h 447913"/>
                      <a:gd name="connsiteX4" fmla="*/ 0 w 529805"/>
                      <a:gd name="connsiteY4" fmla="*/ 29679 h 447913"/>
                      <a:gd name="connsiteX5" fmla="*/ 24071 w 529805"/>
                      <a:gd name="connsiteY5" fmla="*/ 58907 h 447913"/>
                      <a:gd name="connsiteX6" fmla="*/ 24071 w 529805"/>
                      <a:gd name="connsiteY6" fmla="*/ 415609 h 447913"/>
                      <a:gd name="connsiteX7" fmla="*/ 56375 w 529805"/>
                      <a:gd name="connsiteY7" fmla="*/ 447913 h 447913"/>
                      <a:gd name="connsiteX8" fmla="*/ 471984 w 529805"/>
                      <a:gd name="connsiteY8" fmla="*/ 447913 h 447913"/>
                      <a:gd name="connsiteX9" fmla="*/ 504424 w 529805"/>
                      <a:gd name="connsiteY9" fmla="*/ 415745 h 447913"/>
                      <a:gd name="connsiteX10" fmla="*/ 504424 w 529805"/>
                      <a:gd name="connsiteY10" fmla="*/ 415745 h 447913"/>
                      <a:gd name="connsiteX11" fmla="*/ 504424 w 529805"/>
                      <a:gd name="connsiteY11" fmla="*/ 58907 h 447913"/>
                      <a:gd name="connsiteX12" fmla="*/ 529805 w 529805"/>
                      <a:gd name="connsiteY12" fmla="*/ 29725 h 447913"/>
                      <a:gd name="connsiteX13" fmla="*/ 489086 w 529805"/>
                      <a:gd name="connsiteY13" fmla="*/ 415338 h 447913"/>
                      <a:gd name="connsiteX14" fmla="*/ 472527 w 529805"/>
                      <a:gd name="connsiteY14" fmla="*/ 431897 h 447913"/>
                      <a:gd name="connsiteX15" fmla="*/ 57460 w 529805"/>
                      <a:gd name="connsiteY15" fmla="*/ 431897 h 447913"/>
                      <a:gd name="connsiteX16" fmla="*/ 40901 w 529805"/>
                      <a:gd name="connsiteY16" fmla="*/ 415610 h 447913"/>
                      <a:gd name="connsiteX17" fmla="*/ 40901 w 529805"/>
                      <a:gd name="connsiteY17" fmla="*/ 415338 h 447913"/>
                      <a:gd name="connsiteX18" fmla="*/ 40901 w 529805"/>
                      <a:gd name="connsiteY18" fmla="*/ 59450 h 447913"/>
                      <a:gd name="connsiteX19" fmla="*/ 488814 w 529805"/>
                      <a:gd name="connsiteY19" fmla="*/ 59450 h 447913"/>
                      <a:gd name="connsiteX20" fmla="*/ 499944 w 529805"/>
                      <a:gd name="connsiteY20" fmla="*/ 43163 h 447913"/>
                      <a:gd name="connsiteX21" fmla="*/ 29093 w 529805"/>
                      <a:gd name="connsiteY21" fmla="*/ 43163 h 447913"/>
                      <a:gd name="connsiteX22" fmla="*/ 15520 w 529805"/>
                      <a:gd name="connsiteY22" fmla="*/ 30268 h 447913"/>
                      <a:gd name="connsiteX23" fmla="*/ 15520 w 529805"/>
                      <a:gd name="connsiteY23" fmla="*/ 30268 h 447913"/>
                      <a:gd name="connsiteX24" fmla="*/ 29093 w 529805"/>
                      <a:gd name="connsiteY24" fmla="*/ 16695 h 447913"/>
                      <a:gd name="connsiteX25" fmla="*/ 500216 w 529805"/>
                      <a:gd name="connsiteY25" fmla="*/ 16695 h 447913"/>
                      <a:gd name="connsiteX26" fmla="*/ 513789 w 529805"/>
                      <a:gd name="connsiteY26" fmla="*/ 29589 h 447913"/>
                      <a:gd name="connsiteX27" fmla="*/ 513789 w 529805"/>
                      <a:gd name="connsiteY27" fmla="*/ 29589 h 447913"/>
                      <a:gd name="connsiteX28" fmla="*/ 501166 w 529805"/>
                      <a:gd name="connsiteY28" fmla="*/ 43163 h 44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9805" h="447913">
                        <a:moveTo>
                          <a:pt x="529805" y="29725"/>
                        </a:moveTo>
                        <a:cubicBezTo>
                          <a:pt x="529880" y="13383"/>
                          <a:pt x="516694" y="75"/>
                          <a:pt x="500352" y="0"/>
                        </a:cubicBezTo>
                        <a:cubicBezTo>
                          <a:pt x="500307" y="0"/>
                          <a:pt x="500261" y="0"/>
                          <a:pt x="500216" y="0"/>
                        </a:cubicBezTo>
                        <a:lnTo>
                          <a:pt x="29771" y="0"/>
                        </a:lnTo>
                        <a:cubicBezTo>
                          <a:pt x="13355" y="-26"/>
                          <a:pt x="26" y="13262"/>
                          <a:pt x="0" y="29679"/>
                        </a:cubicBezTo>
                        <a:cubicBezTo>
                          <a:pt x="-22" y="43934"/>
                          <a:pt x="10078" y="56195"/>
                          <a:pt x="24071" y="58907"/>
                        </a:cubicBezTo>
                        <a:lnTo>
                          <a:pt x="24071" y="415609"/>
                        </a:lnTo>
                        <a:cubicBezTo>
                          <a:pt x="24219" y="433389"/>
                          <a:pt x="38595" y="447765"/>
                          <a:pt x="56375" y="447913"/>
                        </a:cubicBezTo>
                        <a:lnTo>
                          <a:pt x="471984" y="447913"/>
                        </a:lnTo>
                        <a:cubicBezTo>
                          <a:pt x="489794" y="447913"/>
                          <a:pt x="504274" y="433554"/>
                          <a:pt x="504424" y="415745"/>
                        </a:cubicBezTo>
                        <a:lnTo>
                          <a:pt x="504424" y="415745"/>
                        </a:lnTo>
                        <a:lnTo>
                          <a:pt x="504424" y="58907"/>
                        </a:lnTo>
                        <a:cubicBezTo>
                          <a:pt x="518981" y="56876"/>
                          <a:pt x="529811" y="44424"/>
                          <a:pt x="529805" y="29725"/>
                        </a:cubicBezTo>
                        <a:close/>
                        <a:moveTo>
                          <a:pt x="489086" y="415338"/>
                        </a:moveTo>
                        <a:cubicBezTo>
                          <a:pt x="489086" y="424483"/>
                          <a:pt x="481672" y="431897"/>
                          <a:pt x="472527" y="431897"/>
                        </a:cubicBezTo>
                        <a:lnTo>
                          <a:pt x="57460" y="431897"/>
                        </a:lnTo>
                        <a:cubicBezTo>
                          <a:pt x="48391" y="431972"/>
                          <a:pt x="40976" y="424680"/>
                          <a:pt x="40901" y="415610"/>
                        </a:cubicBezTo>
                        <a:cubicBezTo>
                          <a:pt x="40900" y="415520"/>
                          <a:pt x="40900" y="415429"/>
                          <a:pt x="40901" y="415338"/>
                        </a:cubicBezTo>
                        <a:lnTo>
                          <a:pt x="40901" y="59450"/>
                        </a:lnTo>
                        <a:lnTo>
                          <a:pt x="488814" y="59450"/>
                        </a:lnTo>
                        <a:close/>
                        <a:moveTo>
                          <a:pt x="499944" y="43163"/>
                        </a:moveTo>
                        <a:lnTo>
                          <a:pt x="29093" y="43163"/>
                        </a:lnTo>
                        <a:cubicBezTo>
                          <a:pt x="21854" y="43172"/>
                          <a:pt x="15882" y="37499"/>
                          <a:pt x="15520" y="30268"/>
                        </a:cubicBezTo>
                        <a:lnTo>
                          <a:pt x="15520" y="30268"/>
                        </a:lnTo>
                        <a:cubicBezTo>
                          <a:pt x="15520" y="22772"/>
                          <a:pt x="21596" y="16695"/>
                          <a:pt x="29093" y="16695"/>
                        </a:cubicBezTo>
                        <a:lnTo>
                          <a:pt x="500216" y="16695"/>
                        </a:lnTo>
                        <a:cubicBezTo>
                          <a:pt x="507454" y="16685"/>
                          <a:pt x="513427" y="22359"/>
                          <a:pt x="513789" y="29589"/>
                        </a:cubicBezTo>
                        <a:lnTo>
                          <a:pt x="513789" y="29589"/>
                        </a:lnTo>
                        <a:cubicBezTo>
                          <a:pt x="513807" y="36730"/>
                          <a:pt x="508289" y="42663"/>
                          <a:pt x="501166" y="43163"/>
                        </a:cubicBezTo>
                        <a:close/>
                      </a:path>
                    </a:pathLst>
                  </a:custGeom>
                  <a:solidFill>
                    <a:srgbClr val="5F6163"/>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2" name="Freeform 61">
                    <a:extLst>
                      <a:ext uri="{FF2B5EF4-FFF2-40B4-BE49-F238E27FC236}">
                        <a16:creationId xmlns:a16="http://schemas.microsoft.com/office/drawing/2014/main" id="{424C4B53-4360-3FC3-F4BA-FCA5EEC7C626}"/>
                      </a:ext>
                    </a:extLst>
                  </p:cNvPr>
                  <p:cNvSpPr/>
                  <p:nvPr/>
                </p:nvSpPr>
                <p:spPr>
                  <a:xfrm>
                    <a:off x="1690886" y="2181717"/>
                    <a:ext cx="265582" cy="249088"/>
                  </a:xfrm>
                  <a:custGeom>
                    <a:avLst/>
                    <a:gdLst>
                      <a:gd name="connsiteX0" fmla="*/ 8499 w 265582"/>
                      <a:gd name="connsiteY0" fmla="*/ 249088 h 249088"/>
                      <a:gd name="connsiteX1" fmla="*/ 17050 w 265582"/>
                      <a:gd name="connsiteY1" fmla="*/ 240537 h 249088"/>
                      <a:gd name="connsiteX2" fmla="*/ 194994 w 265582"/>
                      <a:gd name="connsiteY2" fmla="*/ 62594 h 249088"/>
                      <a:gd name="connsiteX3" fmla="*/ 237885 w 265582"/>
                      <a:gd name="connsiteY3" fmla="*/ 62594 h 249088"/>
                      <a:gd name="connsiteX4" fmla="*/ 205174 w 265582"/>
                      <a:gd name="connsiteY4" fmla="*/ 95169 h 249088"/>
                      <a:gd name="connsiteX5" fmla="*/ 206288 w 265582"/>
                      <a:gd name="connsiteY5" fmla="*/ 106632 h 249088"/>
                      <a:gd name="connsiteX6" fmla="*/ 216711 w 265582"/>
                      <a:gd name="connsiteY6" fmla="*/ 106570 h 249088"/>
                      <a:gd name="connsiteX7" fmla="*/ 263267 w 265582"/>
                      <a:gd name="connsiteY7" fmla="*/ 60422 h 249088"/>
                      <a:gd name="connsiteX8" fmla="*/ 263267 w 265582"/>
                      <a:gd name="connsiteY8" fmla="*/ 49156 h 249088"/>
                      <a:gd name="connsiteX9" fmla="*/ 263267 w 265582"/>
                      <a:gd name="connsiteY9" fmla="*/ 49156 h 249088"/>
                      <a:gd name="connsiteX10" fmla="*/ 216168 w 265582"/>
                      <a:gd name="connsiteY10" fmla="*/ 2465 h 249088"/>
                      <a:gd name="connsiteX11" fmla="*/ 204652 w 265582"/>
                      <a:gd name="connsiteY11" fmla="*/ 2307 h 249088"/>
                      <a:gd name="connsiteX12" fmla="*/ 204495 w 265582"/>
                      <a:gd name="connsiteY12" fmla="*/ 2465 h 249088"/>
                      <a:gd name="connsiteX13" fmla="*/ 204495 w 265582"/>
                      <a:gd name="connsiteY13" fmla="*/ 13459 h 249088"/>
                      <a:gd name="connsiteX14" fmla="*/ 236799 w 265582"/>
                      <a:gd name="connsiteY14" fmla="*/ 45763 h 249088"/>
                      <a:gd name="connsiteX15" fmla="*/ 193772 w 265582"/>
                      <a:gd name="connsiteY15" fmla="*/ 45763 h 249088"/>
                      <a:gd name="connsiteX16" fmla="*/ 84 w 265582"/>
                      <a:gd name="connsiteY16" fmla="*/ 239723 h 249088"/>
                      <a:gd name="connsiteX17" fmla="*/ 84 w 265582"/>
                      <a:gd name="connsiteY17" fmla="*/ 239994 h 249088"/>
                      <a:gd name="connsiteX18" fmla="*/ 6861 w 265582"/>
                      <a:gd name="connsiteY18" fmla="*/ 249068 h 249088"/>
                      <a:gd name="connsiteX19" fmla="*/ 7006 w 265582"/>
                      <a:gd name="connsiteY19" fmla="*/ 249088 h 24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5582" h="249088">
                        <a:moveTo>
                          <a:pt x="8499" y="249088"/>
                        </a:moveTo>
                        <a:cubicBezTo>
                          <a:pt x="13221" y="249088"/>
                          <a:pt x="17050" y="245259"/>
                          <a:pt x="17050" y="240537"/>
                        </a:cubicBezTo>
                        <a:cubicBezTo>
                          <a:pt x="17050" y="142261"/>
                          <a:pt x="96718" y="62594"/>
                          <a:pt x="194994" y="62594"/>
                        </a:cubicBezTo>
                        <a:lnTo>
                          <a:pt x="237885" y="62594"/>
                        </a:lnTo>
                        <a:lnTo>
                          <a:pt x="205174" y="95169"/>
                        </a:lnTo>
                        <a:cubicBezTo>
                          <a:pt x="202317" y="98642"/>
                          <a:pt x="202815" y="103774"/>
                          <a:pt x="206288" y="106632"/>
                        </a:cubicBezTo>
                        <a:cubicBezTo>
                          <a:pt x="209323" y="109129"/>
                          <a:pt x="213707" y="109102"/>
                          <a:pt x="216711" y="106570"/>
                        </a:cubicBezTo>
                        <a:lnTo>
                          <a:pt x="263267" y="60422"/>
                        </a:lnTo>
                        <a:cubicBezTo>
                          <a:pt x="266355" y="57301"/>
                          <a:pt x="266355" y="52277"/>
                          <a:pt x="263267" y="49156"/>
                        </a:cubicBezTo>
                        <a:lnTo>
                          <a:pt x="263267" y="49156"/>
                        </a:lnTo>
                        <a:lnTo>
                          <a:pt x="216168" y="2465"/>
                        </a:lnTo>
                        <a:cubicBezTo>
                          <a:pt x="213031" y="-759"/>
                          <a:pt x="207875" y="-830"/>
                          <a:pt x="204652" y="2307"/>
                        </a:cubicBezTo>
                        <a:cubicBezTo>
                          <a:pt x="204598" y="2359"/>
                          <a:pt x="204547" y="2412"/>
                          <a:pt x="204495" y="2465"/>
                        </a:cubicBezTo>
                        <a:cubicBezTo>
                          <a:pt x="201771" y="5623"/>
                          <a:pt x="201771" y="10300"/>
                          <a:pt x="204495" y="13459"/>
                        </a:cubicBezTo>
                        <a:lnTo>
                          <a:pt x="236799" y="45763"/>
                        </a:lnTo>
                        <a:lnTo>
                          <a:pt x="193772" y="45763"/>
                        </a:lnTo>
                        <a:cubicBezTo>
                          <a:pt x="86726" y="45838"/>
                          <a:pt x="9" y="132676"/>
                          <a:pt x="84" y="239723"/>
                        </a:cubicBezTo>
                        <a:cubicBezTo>
                          <a:pt x="84" y="239812"/>
                          <a:pt x="84" y="239903"/>
                          <a:pt x="84" y="239994"/>
                        </a:cubicBezTo>
                        <a:cubicBezTo>
                          <a:pt x="-550" y="244372"/>
                          <a:pt x="2483" y="248434"/>
                          <a:pt x="6861" y="249068"/>
                        </a:cubicBezTo>
                        <a:cubicBezTo>
                          <a:pt x="6908" y="249076"/>
                          <a:pt x="6957" y="249082"/>
                          <a:pt x="7006" y="249088"/>
                        </a:cubicBezTo>
                        <a:close/>
                      </a:path>
                    </a:pathLst>
                  </a:custGeom>
                  <a:solidFill>
                    <a:srgbClr val="26BCD7"/>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3" name="Freeform 62">
                    <a:extLst>
                      <a:ext uri="{FF2B5EF4-FFF2-40B4-BE49-F238E27FC236}">
                        <a16:creationId xmlns:a16="http://schemas.microsoft.com/office/drawing/2014/main" id="{D3641908-FE24-EE48-E8F5-65A27DA77F9C}"/>
                      </a:ext>
                    </a:extLst>
                  </p:cNvPr>
                  <p:cNvSpPr/>
                  <p:nvPr/>
                </p:nvSpPr>
                <p:spPr>
                  <a:xfrm>
                    <a:off x="1792904" y="2346381"/>
                    <a:ext cx="68005" cy="67865"/>
                  </a:xfrm>
                  <a:custGeom>
                    <a:avLst/>
                    <a:gdLst>
                      <a:gd name="connsiteX0" fmla="*/ 33933 w 68005"/>
                      <a:gd name="connsiteY0" fmla="*/ 0 h 67865"/>
                      <a:gd name="connsiteX1" fmla="*/ 0 w 68005"/>
                      <a:gd name="connsiteY1" fmla="*/ 33933 h 67865"/>
                      <a:gd name="connsiteX2" fmla="*/ 33933 w 68005"/>
                      <a:gd name="connsiteY2" fmla="*/ 67866 h 67865"/>
                      <a:gd name="connsiteX3" fmla="*/ 68001 w 68005"/>
                      <a:gd name="connsiteY3" fmla="*/ 33933 h 67865"/>
                      <a:gd name="connsiteX4" fmla="*/ 35160 w 68005"/>
                      <a:gd name="connsiteY4" fmla="*/ 3 h 67865"/>
                      <a:gd name="connsiteX5" fmla="*/ 34883 w 68005"/>
                      <a:gd name="connsiteY5" fmla="*/ 0 h 67865"/>
                      <a:gd name="connsiteX6" fmla="*/ 33933 w 68005"/>
                      <a:gd name="connsiteY6" fmla="*/ 52935 h 67865"/>
                      <a:gd name="connsiteX7" fmla="*/ 15745 w 68005"/>
                      <a:gd name="connsiteY7" fmla="*/ 34747 h 67865"/>
                      <a:gd name="connsiteX8" fmla="*/ 33933 w 68005"/>
                      <a:gd name="connsiteY8" fmla="*/ 16559 h 67865"/>
                      <a:gd name="connsiteX9" fmla="*/ 52121 w 68005"/>
                      <a:gd name="connsiteY9" fmla="*/ 34747 h 67865"/>
                      <a:gd name="connsiteX10" fmla="*/ 52121 w 68005"/>
                      <a:gd name="connsiteY10" fmla="*/ 34747 h 67865"/>
                      <a:gd name="connsiteX11" fmla="*/ 33933 w 68005"/>
                      <a:gd name="connsiteY11" fmla="*/ 52935 h 67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005" h="67865">
                        <a:moveTo>
                          <a:pt x="33933" y="0"/>
                        </a:moveTo>
                        <a:cubicBezTo>
                          <a:pt x="15192" y="0"/>
                          <a:pt x="0" y="15192"/>
                          <a:pt x="0" y="33933"/>
                        </a:cubicBezTo>
                        <a:cubicBezTo>
                          <a:pt x="0" y="52673"/>
                          <a:pt x="15192" y="67866"/>
                          <a:pt x="33933" y="67866"/>
                        </a:cubicBezTo>
                        <a:cubicBezTo>
                          <a:pt x="52574" y="67577"/>
                          <a:pt x="67638" y="52574"/>
                          <a:pt x="68001" y="33933"/>
                        </a:cubicBezTo>
                        <a:cubicBezTo>
                          <a:pt x="68301" y="15495"/>
                          <a:pt x="53598" y="304"/>
                          <a:pt x="35160" y="3"/>
                        </a:cubicBezTo>
                        <a:cubicBezTo>
                          <a:pt x="35068" y="1"/>
                          <a:pt x="34975" y="1"/>
                          <a:pt x="34883" y="0"/>
                        </a:cubicBezTo>
                        <a:close/>
                        <a:moveTo>
                          <a:pt x="33933" y="52935"/>
                        </a:moveTo>
                        <a:cubicBezTo>
                          <a:pt x="23887" y="52935"/>
                          <a:pt x="15745" y="44793"/>
                          <a:pt x="15745" y="34747"/>
                        </a:cubicBezTo>
                        <a:cubicBezTo>
                          <a:pt x="15745" y="24702"/>
                          <a:pt x="23887" y="16559"/>
                          <a:pt x="33933" y="16559"/>
                        </a:cubicBezTo>
                        <a:cubicBezTo>
                          <a:pt x="43978" y="16559"/>
                          <a:pt x="52121" y="24702"/>
                          <a:pt x="52121" y="34747"/>
                        </a:cubicBezTo>
                        <a:lnTo>
                          <a:pt x="52121" y="34747"/>
                        </a:lnTo>
                        <a:cubicBezTo>
                          <a:pt x="52048" y="44761"/>
                          <a:pt x="43947" y="52862"/>
                          <a:pt x="33933" y="52935"/>
                        </a:cubicBezTo>
                        <a:close/>
                      </a:path>
                    </a:pathLst>
                  </a:custGeom>
                  <a:solidFill>
                    <a:srgbClr val="B3B4B2"/>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4" name="Freeform 63">
                    <a:extLst>
                      <a:ext uri="{FF2B5EF4-FFF2-40B4-BE49-F238E27FC236}">
                        <a16:creationId xmlns:a16="http://schemas.microsoft.com/office/drawing/2014/main" id="{803B4DFE-F471-D295-DA70-A1AA3B35821E}"/>
                      </a:ext>
                    </a:extLst>
                  </p:cNvPr>
                  <p:cNvSpPr/>
                  <p:nvPr/>
                </p:nvSpPr>
                <p:spPr>
                  <a:xfrm>
                    <a:off x="1919101" y="2336805"/>
                    <a:ext cx="55631" cy="55734"/>
                  </a:xfrm>
                  <a:custGeom>
                    <a:avLst/>
                    <a:gdLst>
                      <a:gd name="connsiteX0" fmla="*/ 14420 w 55631"/>
                      <a:gd name="connsiteY0" fmla="*/ 2925 h 55734"/>
                      <a:gd name="connsiteX1" fmla="*/ 2883 w 55631"/>
                      <a:gd name="connsiteY1" fmla="*/ 2382 h 55734"/>
                      <a:gd name="connsiteX2" fmla="*/ 2340 w 55631"/>
                      <a:gd name="connsiteY2" fmla="*/ 13919 h 55734"/>
                      <a:gd name="connsiteX3" fmla="*/ 2340 w 55631"/>
                      <a:gd name="connsiteY3" fmla="*/ 14597 h 55734"/>
                      <a:gd name="connsiteX4" fmla="*/ 15913 w 55631"/>
                      <a:gd name="connsiteY4" fmla="*/ 28171 h 55734"/>
                      <a:gd name="connsiteX5" fmla="*/ 2340 w 55631"/>
                      <a:gd name="connsiteY5" fmla="*/ 41744 h 55734"/>
                      <a:gd name="connsiteX6" fmla="*/ 2340 w 55631"/>
                      <a:gd name="connsiteY6" fmla="*/ 53281 h 55734"/>
                      <a:gd name="connsiteX7" fmla="*/ 13663 w 55631"/>
                      <a:gd name="connsiteY7" fmla="*/ 53495 h 55734"/>
                      <a:gd name="connsiteX8" fmla="*/ 13878 w 55631"/>
                      <a:gd name="connsiteY8" fmla="*/ 53281 h 55734"/>
                      <a:gd name="connsiteX9" fmla="*/ 27451 w 55631"/>
                      <a:gd name="connsiteY9" fmla="*/ 39708 h 55734"/>
                      <a:gd name="connsiteX10" fmla="*/ 41024 w 55631"/>
                      <a:gd name="connsiteY10" fmla="*/ 53281 h 55734"/>
                      <a:gd name="connsiteX11" fmla="*/ 52561 w 55631"/>
                      <a:gd name="connsiteY11" fmla="*/ 53281 h 55734"/>
                      <a:gd name="connsiteX12" fmla="*/ 52561 w 55631"/>
                      <a:gd name="connsiteY12" fmla="*/ 41744 h 55734"/>
                      <a:gd name="connsiteX13" fmla="*/ 52561 w 55631"/>
                      <a:gd name="connsiteY13" fmla="*/ 41744 h 55734"/>
                      <a:gd name="connsiteX14" fmla="*/ 38988 w 55631"/>
                      <a:gd name="connsiteY14" fmla="*/ 28171 h 55734"/>
                      <a:gd name="connsiteX15" fmla="*/ 52561 w 55631"/>
                      <a:gd name="connsiteY15" fmla="*/ 14597 h 55734"/>
                      <a:gd name="connsiteX16" fmla="*/ 53859 w 55631"/>
                      <a:gd name="connsiteY16" fmla="*/ 3154 h 55734"/>
                      <a:gd name="connsiteX17" fmla="*/ 53783 w 55631"/>
                      <a:gd name="connsiteY17" fmla="*/ 3060 h 55734"/>
                      <a:gd name="connsiteX18" fmla="*/ 42537 w 55631"/>
                      <a:gd name="connsiteY18" fmla="*/ 1713 h 55734"/>
                      <a:gd name="connsiteX19" fmla="*/ 42381 w 55631"/>
                      <a:gd name="connsiteY19" fmla="*/ 1839 h 55734"/>
                      <a:gd name="connsiteX20" fmla="*/ 41024 w 55631"/>
                      <a:gd name="connsiteY20" fmla="*/ 3196 h 55734"/>
                      <a:gd name="connsiteX21" fmla="*/ 26093 w 55631"/>
                      <a:gd name="connsiteY21" fmla="*/ 17991 h 5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631" h="55734">
                        <a:moveTo>
                          <a:pt x="14420" y="2925"/>
                        </a:moveTo>
                        <a:cubicBezTo>
                          <a:pt x="11384" y="-412"/>
                          <a:pt x="6220" y="-655"/>
                          <a:pt x="2883" y="2382"/>
                        </a:cubicBezTo>
                        <a:cubicBezTo>
                          <a:pt x="-453" y="5418"/>
                          <a:pt x="-696" y="10583"/>
                          <a:pt x="2340" y="13919"/>
                        </a:cubicBezTo>
                        <a:lnTo>
                          <a:pt x="2340" y="14597"/>
                        </a:lnTo>
                        <a:lnTo>
                          <a:pt x="15913" y="28171"/>
                        </a:lnTo>
                        <a:lnTo>
                          <a:pt x="2340" y="41744"/>
                        </a:lnTo>
                        <a:cubicBezTo>
                          <a:pt x="-780" y="44956"/>
                          <a:pt x="-780" y="50068"/>
                          <a:pt x="2340" y="53281"/>
                        </a:cubicBezTo>
                        <a:cubicBezTo>
                          <a:pt x="5408" y="56466"/>
                          <a:pt x="10477" y="56563"/>
                          <a:pt x="13663" y="53495"/>
                        </a:cubicBezTo>
                        <a:cubicBezTo>
                          <a:pt x="13736" y="53425"/>
                          <a:pt x="13807" y="53354"/>
                          <a:pt x="13878" y="53281"/>
                        </a:cubicBezTo>
                        <a:lnTo>
                          <a:pt x="27451" y="39708"/>
                        </a:lnTo>
                        <a:lnTo>
                          <a:pt x="41024" y="53281"/>
                        </a:lnTo>
                        <a:cubicBezTo>
                          <a:pt x="44209" y="56466"/>
                          <a:pt x="49375" y="56466"/>
                          <a:pt x="52561" y="53281"/>
                        </a:cubicBezTo>
                        <a:cubicBezTo>
                          <a:pt x="55747" y="50095"/>
                          <a:pt x="55747" y="44929"/>
                          <a:pt x="52561" y="41744"/>
                        </a:cubicBezTo>
                        <a:lnTo>
                          <a:pt x="52561" y="41744"/>
                        </a:lnTo>
                        <a:lnTo>
                          <a:pt x="38988" y="28171"/>
                        </a:lnTo>
                        <a:lnTo>
                          <a:pt x="52561" y="14597"/>
                        </a:lnTo>
                        <a:cubicBezTo>
                          <a:pt x="56079" y="11796"/>
                          <a:pt x="56660" y="6672"/>
                          <a:pt x="53859" y="3154"/>
                        </a:cubicBezTo>
                        <a:cubicBezTo>
                          <a:pt x="53833" y="3123"/>
                          <a:pt x="53808" y="3092"/>
                          <a:pt x="53783" y="3060"/>
                        </a:cubicBezTo>
                        <a:cubicBezTo>
                          <a:pt x="51050" y="-417"/>
                          <a:pt x="46015" y="-1021"/>
                          <a:pt x="42537" y="1713"/>
                        </a:cubicBezTo>
                        <a:cubicBezTo>
                          <a:pt x="42486" y="1753"/>
                          <a:pt x="42433" y="1795"/>
                          <a:pt x="42381" y="1839"/>
                        </a:cubicBezTo>
                        <a:cubicBezTo>
                          <a:pt x="41863" y="2220"/>
                          <a:pt x="41405" y="2678"/>
                          <a:pt x="41024" y="3196"/>
                        </a:cubicBezTo>
                        <a:lnTo>
                          <a:pt x="26093" y="17991"/>
                        </a:lnTo>
                        <a:close/>
                      </a:path>
                    </a:pathLst>
                  </a:custGeom>
                  <a:solidFill>
                    <a:srgbClr val="5F6163"/>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5" name="Freeform 64">
                    <a:extLst>
                      <a:ext uri="{FF2B5EF4-FFF2-40B4-BE49-F238E27FC236}">
                        <a16:creationId xmlns:a16="http://schemas.microsoft.com/office/drawing/2014/main" id="{F6CE86A8-7E2C-02BA-A735-16ABD3338370}"/>
                      </a:ext>
                    </a:extLst>
                  </p:cNvPr>
                  <p:cNvSpPr/>
                  <p:nvPr/>
                </p:nvSpPr>
                <p:spPr>
                  <a:xfrm>
                    <a:off x="1785688" y="2153591"/>
                    <a:ext cx="55930" cy="56435"/>
                  </a:xfrm>
                  <a:custGeom>
                    <a:avLst/>
                    <a:gdLst>
                      <a:gd name="connsiteX0" fmla="*/ 2193 w 55930"/>
                      <a:gd name="connsiteY0" fmla="*/ 52987 h 56435"/>
                      <a:gd name="connsiteX1" fmla="*/ 13595 w 55930"/>
                      <a:gd name="connsiteY1" fmla="*/ 52987 h 56435"/>
                      <a:gd name="connsiteX2" fmla="*/ 13595 w 55930"/>
                      <a:gd name="connsiteY2" fmla="*/ 52987 h 56435"/>
                      <a:gd name="connsiteX3" fmla="*/ 27168 w 55930"/>
                      <a:gd name="connsiteY3" fmla="*/ 39413 h 56435"/>
                      <a:gd name="connsiteX4" fmla="*/ 40741 w 55930"/>
                      <a:gd name="connsiteY4" fmla="*/ 52987 h 56435"/>
                      <a:gd name="connsiteX5" fmla="*/ 52482 w 55930"/>
                      <a:gd name="connsiteY5" fmla="*/ 54819 h 56435"/>
                      <a:gd name="connsiteX6" fmla="*/ 54314 w 55930"/>
                      <a:gd name="connsiteY6" fmla="*/ 43078 h 56435"/>
                      <a:gd name="connsiteX7" fmla="*/ 52821 w 55930"/>
                      <a:gd name="connsiteY7" fmla="*/ 41449 h 56435"/>
                      <a:gd name="connsiteX8" fmla="*/ 39248 w 55930"/>
                      <a:gd name="connsiteY8" fmla="*/ 27876 h 56435"/>
                      <a:gd name="connsiteX9" fmla="*/ 52821 w 55930"/>
                      <a:gd name="connsiteY9" fmla="*/ 14303 h 56435"/>
                      <a:gd name="connsiteX10" fmla="*/ 52821 w 55930"/>
                      <a:gd name="connsiteY10" fmla="*/ 2766 h 56435"/>
                      <a:gd name="connsiteX11" fmla="*/ 41284 w 55930"/>
                      <a:gd name="connsiteY11" fmla="*/ 2766 h 56435"/>
                      <a:gd name="connsiteX12" fmla="*/ 27711 w 55930"/>
                      <a:gd name="connsiteY12" fmla="*/ 16339 h 56435"/>
                      <a:gd name="connsiteX13" fmla="*/ 14138 w 55930"/>
                      <a:gd name="connsiteY13" fmla="*/ 2766 h 56435"/>
                      <a:gd name="connsiteX14" fmla="*/ 2465 w 55930"/>
                      <a:gd name="connsiteY14" fmla="*/ 2087 h 56435"/>
                      <a:gd name="connsiteX15" fmla="*/ 2307 w 55930"/>
                      <a:gd name="connsiteY15" fmla="*/ 13604 h 56435"/>
                      <a:gd name="connsiteX16" fmla="*/ 2465 w 55930"/>
                      <a:gd name="connsiteY16" fmla="*/ 13760 h 56435"/>
                      <a:gd name="connsiteX17" fmla="*/ 2465 w 55930"/>
                      <a:gd name="connsiteY17" fmla="*/ 13760 h 56435"/>
                      <a:gd name="connsiteX18" fmla="*/ 16038 w 55930"/>
                      <a:gd name="connsiteY18" fmla="*/ 27333 h 56435"/>
                      <a:gd name="connsiteX19" fmla="*/ 2465 w 55930"/>
                      <a:gd name="connsiteY19" fmla="*/ 41585 h 56435"/>
                      <a:gd name="connsiteX20" fmla="*/ 2465 w 55930"/>
                      <a:gd name="connsiteY20" fmla="*/ 52987 h 5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930" h="56435">
                        <a:moveTo>
                          <a:pt x="2193" y="52987"/>
                        </a:moveTo>
                        <a:cubicBezTo>
                          <a:pt x="5360" y="56091"/>
                          <a:pt x="10428" y="56091"/>
                          <a:pt x="13595" y="52987"/>
                        </a:cubicBezTo>
                        <a:lnTo>
                          <a:pt x="13595" y="52987"/>
                        </a:lnTo>
                        <a:lnTo>
                          <a:pt x="27168" y="39413"/>
                        </a:lnTo>
                        <a:lnTo>
                          <a:pt x="40741" y="52987"/>
                        </a:lnTo>
                        <a:cubicBezTo>
                          <a:pt x="43477" y="56734"/>
                          <a:pt x="48734" y="57555"/>
                          <a:pt x="52482" y="54819"/>
                        </a:cubicBezTo>
                        <a:cubicBezTo>
                          <a:pt x="56229" y="52083"/>
                          <a:pt x="57050" y="46826"/>
                          <a:pt x="54314" y="43078"/>
                        </a:cubicBezTo>
                        <a:cubicBezTo>
                          <a:pt x="53889" y="42473"/>
                          <a:pt x="53387" y="41926"/>
                          <a:pt x="52821" y="41449"/>
                        </a:cubicBezTo>
                        <a:lnTo>
                          <a:pt x="39248" y="27876"/>
                        </a:lnTo>
                        <a:lnTo>
                          <a:pt x="52821" y="14303"/>
                        </a:lnTo>
                        <a:cubicBezTo>
                          <a:pt x="56007" y="11118"/>
                          <a:pt x="56007" y="5952"/>
                          <a:pt x="52821" y="2766"/>
                        </a:cubicBezTo>
                        <a:cubicBezTo>
                          <a:pt x="49635" y="-420"/>
                          <a:pt x="44469" y="-420"/>
                          <a:pt x="41284" y="2766"/>
                        </a:cubicBezTo>
                        <a:lnTo>
                          <a:pt x="27711" y="16339"/>
                        </a:lnTo>
                        <a:lnTo>
                          <a:pt x="14138" y="2766"/>
                        </a:lnTo>
                        <a:cubicBezTo>
                          <a:pt x="11098" y="-638"/>
                          <a:pt x="5878" y="-942"/>
                          <a:pt x="2465" y="2087"/>
                        </a:cubicBezTo>
                        <a:cubicBezTo>
                          <a:pt x="-759" y="5224"/>
                          <a:pt x="-830" y="10381"/>
                          <a:pt x="2307" y="13604"/>
                        </a:cubicBezTo>
                        <a:cubicBezTo>
                          <a:pt x="2359" y="13657"/>
                          <a:pt x="2412" y="13709"/>
                          <a:pt x="2465" y="13760"/>
                        </a:cubicBezTo>
                        <a:lnTo>
                          <a:pt x="2465" y="13760"/>
                        </a:lnTo>
                        <a:lnTo>
                          <a:pt x="16038" y="27333"/>
                        </a:lnTo>
                        <a:lnTo>
                          <a:pt x="2465" y="41585"/>
                        </a:lnTo>
                        <a:cubicBezTo>
                          <a:pt x="-640" y="44752"/>
                          <a:pt x="-640" y="49820"/>
                          <a:pt x="2465" y="52987"/>
                        </a:cubicBezTo>
                        <a:close/>
                      </a:path>
                    </a:pathLst>
                  </a:custGeom>
                  <a:solidFill>
                    <a:srgbClr val="5F6163"/>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6" name="Freeform 65">
                    <a:extLst>
                      <a:ext uri="{FF2B5EF4-FFF2-40B4-BE49-F238E27FC236}">
                        <a16:creationId xmlns:a16="http://schemas.microsoft.com/office/drawing/2014/main" id="{FEA8FC1D-3820-597C-9D74-D61785C2AD44}"/>
                      </a:ext>
                    </a:extLst>
                  </p:cNvPr>
                  <p:cNvSpPr/>
                  <p:nvPr/>
                </p:nvSpPr>
                <p:spPr>
                  <a:xfrm>
                    <a:off x="1663603" y="2217985"/>
                    <a:ext cx="56630" cy="55047"/>
                  </a:xfrm>
                  <a:custGeom>
                    <a:avLst/>
                    <a:gdLst>
                      <a:gd name="connsiteX0" fmla="*/ 4292 w 56630"/>
                      <a:gd name="connsiteY0" fmla="*/ 52658 h 55047"/>
                      <a:gd name="connsiteX1" fmla="*/ 15558 w 56630"/>
                      <a:gd name="connsiteY1" fmla="*/ 52658 h 55047"/>
                      <a:gd name="connsiteX2" fmla="*/ 15558 w 56630"/>
                      <a:gd name="connsiteY2" fmla="*/ 52658 h 55047"/>
                      <a:gd name="connsiteX3" fmla="*/ 29131 w 56630"/>
                      <a:gd name="connsiteY3" fmla="*/ 39085 h 55047"/>
                      <a:gd name="connsiteX4" fmla="*/ 42704 w 56630"/>
                      <a:gd name="connsiteY4" fmla="*/ 52658 h 55047"/>
                      <a:gd name="connsiteX5" fmla="*/ 54242 w 56630"/>
                      <a:gd name="connsiteY5" fmla="*/ 52658 h 55047"/>
                      <a:gd name="connsiteX6" fmla="*/ 54242 w 56630"/>
                      <a:gd name="connsiteY6" fmla="*/ 41121 h 55047"/>
                      <a:gd name="connsiteX7" fmla="*/ 54242 w 56630"/>
                      <a:gd name="connsiteY7" fmla="*/ 41121 h 55047"/>
                      <a:gd name="connsiteX8" fmla="*/ 39311 w 56630"/>
                      <a:gd name="connsiteY8" fmla="*/ 27548 h 55047"/>
                      <a:gd name="connsiteX9" fmla="*/ 52884 w 56630"/>
                      <a:gd name="connsiteY9" fmla="*/ 13975 h 55047"/>
                      <a:gd name="connsiteX10" fmla="*/ 52816 w 56630"/>
                      <a:gd name="connsiteY10" fmla="*/ 2370 h 55047"/>
                      <a:gd name="connsiteX11" fmla="*/ 41211 w 56630"/>
                      <a:gd name="connsiteY11" fmla="*/ 2438 h 55047"/>
                      <a:gd name="connsiteX12" fmla="*/ 41211 w 56630"/>
                      <a:gd name="connsiteY12" fmla="*/ 2438 h 55047"/>
                      <a:gd name="connsiteX13" fmla="*/ 27638 w 56630"/>
                      <a:gd name="connsiteY13" fmla="*/ 16011 h 55047"/>
                      <a:gd name="connsiteX14" fmla="*/ 14065 w 56630"/>
                      <a:gd name="connsiteY14" fmla="*/ 2438 h 55047"/>
                      <a:gd name="connsiteX15" fmla="*/ 2528 w 56630"/>
                      <a:gd name="connsiteY15" fmla="*/ 2438 h 55047"/>
                      <a:gd name="connsiteX16" fmla="*/ 2528 w 56630"/>
                      <a:gd name="connsiteY16" fmla="*/ 13975 h 55047"/>
                      <a:gd name="connsiteX17" fmla="*/ 16101 w 56630"/>
                      <a:gd name="connsiteY17" fmla="*/ 27548 h 55047"/>
                      <a:gd name="connsiteX18" fmla="*/ 2528 w 56630"/>
                      <a:gd name="connsiteY18" fmla="*/ 41121 h 55047"/>
                      <a:gd name="connsiteX19" fmla="*/ 1574 w 56630"/>
                      <a:gd name="connsiteY19" fmla="*/ 50864 h 55047"/>
                      <a:gd name="connsiteX20" fmla="*/ 1714 w 56630"/>
                      <a:gd name="connsiteY20" fmla="*/ 51029 h 5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30" h="55047">
                        <a:moveTo>
                          <a:pt x="4292" y="52658"/>
                        </a:moveTo>
                        <a:cubicBezTo>
                          <a:pt x="7413" y="55746"/>
                          <a:pt x="12438" y="55746"/>
                          <a:pt x="15558" y="52658"/>
                        </a:cubicBezTo>
                        <a:lnTo>
                          <a:pt x="15558" y="52658"/>
                        </a:lnTo>
                        <a:lnTo>
                          <a:pt x="29131" y="39085"/>
                        </a:lnTo>
                        <a:lnTo>
                          <a:pt x="42704" y="52658"/>
                        </a:lnTo>
                        <a:cubicBezTo>
                          <a:pt x="45890" y="55844"/>
                          <a:pt x="51056" y="55844"/>
                          <a:pt x="54242" y="52658"/>
                        </a:cubicBezTo>
                        <a:cubicBezTo>
                          <a:pt x="57427" y="49472"/>
                          <a:pt x="57427" y="44307"/>
                          <a:pt x="54242" y="41121"/>
                        </a:cubicBezTo>
                        <a:lnTo>
                          <a:pt x="54242" y="41121"/>
                        </a:lnTo>
                        <a:lnTo>
                          <a:pt x="39311" y="27548"/>
                        </a:lnTo>
                        <a:lnTo>
                          <a:pt x="52884" y="13975"/>
                        </a:lnTo>
                        <a:cubicBezTo>
                          <a:pt x="56070" y="10751"/>
                          <a:pt x="56040" y="5555"/>
                          <a:pt x="52816" y="2370"/>
                        </a:cubicBezTo>
                        <a:cubicBezTo>
                          <a:pt x="49593" y="-816"/>
                          <a:pt x="44397" y="-786"/>
                          <a:pt x="41211" y="2438"/>
                        </a:cubicBezTo>
                        <a:lnTo>
                          <a:pt x="41211" y="2438"/>
                        </a:lnTo>
                        <a:lnTo>
                          <a:pt x="27638" y="16011"/>
                        </a:lnTo>
                        <a:lnTo>
                          <a:pt x="14065" y="2438"/>
                        </a:lnTo>
                        <a:cubicBezTo>
                          <a:pt x="10879" y="-748"/>
                          <a:pt x="5714" y="-748"/>
                          <a:pt x="2528" y="2438"/>
                        </a:cubicBezTo>
                        <a:cubicBezTo>
                          <a:pt x="-658" y="5623"/>
                          <a:pt x="-658" y="10789"/>
                          <a:pt x="2528" y="13975"/>
                        </a:cubicBezTo>
                        <a:lnTo>
                          <a:pt x="16101" y="27548"/>
                        </a:lnTo>
                        <a:lnTo>
                          <a:pt x="2528" y="41121"/>
                        </a:lnTo>
                        <a:cubicBezTo>
                          <a:pt x="-426" y="43548"/>
                          <a:pt x="-853" y="47910"/>
                          <a:pt x="1574" y="50864"/>
                        </a:cubicBezTo>
                        <a:cubicBezTo>
                          <a:pt x="1619" y="50919"/>
                          <a:pt x="1666" y="50975"/>
                          <a:pt x="1714" y="51029"/>
                        </a:cubicBezTo>
                        <a:close/>
                      </a:path>
                    </a:pathLst>
                  </a:custGeom>
                  <a:solidFill>
                    <a:srgbClr val="5F6163"/>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grpSp>
        <p:grpSp>
          <p:nvGrpSpPr>
            <p:cNvPr id="16" name="Group 15">
              <a:extLst>
                <a:ext uri="{FF2B5EF4-FFF2-40B4-BE49-F238E27FC236}">
                  <a16:creationId xmlns:a16="http://schemas.microsoft.com/office/drawing/2014/main" id="{E56AD042-9244-D779-4BB6-D64AA1397905}"/>
                </a:ext>
              </a:extLst>
            </p:cNvPr>
            <p:cNvGrpSpPr/>
            <p:nvPr/>
          </p:nvGrpSpPr>
          <p:grpSpPr>
            <a:xfrm>
              <a:off x="3346747" y="1674813"/>
              <a:ext cx="2755049" cy="1324860"/>
              <a:chOff x="3346747" y="1674813"/>
              <a:chExt cx="2755049" cy="1324860"/>
            </a:xfrm>
          </p:grpSpPr>
          <p:sp>
            <p:nvSpPr>
              <p:cNvPr id="68" name="Freeform 67">
                <a:extLst>
                  <a:ext uri="{FF2B5EF4-FFF2-40B4-BE49-F238E27FC236}">
                    <a16:creationId xmlns:a16="http://schemas.microsoft.com/office/drawing/2014/main" id="{04CF7463-8EF0-BFE5-7308-95A075D3A99A}"/>
                  </a:ext>
                </a:extLst>
              </p:cNvPr>
              <p:cNvSpPr/>
              <p:nvPr/>
            </p:nvSpPr>
            <p:spPr>
              <a:xfrm>
                <a:off x="3346747"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Design</a:t>
                </a:r>
              </a:p>
            </p:txBody>
          </p:sp>
          <p:grpSp>
            <p:nvGrpSpPr>
              <p:cNvPr id="11" name="Group 10">
                <a:extLst>
                  <a:ext uri="{FF2B5EF4-FFF2-40B4-BE49-F238E27FC236}">
                    <a16:creationId xmlns:a16="http://schemas.microsoft.com/office/drawing/2014/main" id="{03166685-F75A-6BCF-1FB1-9E4A9FFC54ED}"/>
                  </a:ext>
                </a:extLst>
              </p:cNvPr>
              <p:cNvGrpSpPr/>
              <p:nvPr/>
            </p:nvGrpSpPr>
            <p:grpSpPr>
              <a:xfrm>
                <a:off x="4285402" y="1674813"/>
                <a:ext cx="868680" cy="868680"/>
                <a:chOff x="4285402" y="1674813"/>
                <a:chExt cx="868680" cy="868680"/>
              </a:xfrm>
            </p:grpSpPr>
            <p:sp>
              <p:nvSpPr>
                <p:cNvPr id="149" name="Oval 148">
                  <a:extLst>
                    <a:ext uri="{FF2B5EF4-FFF2-40B4-BE49-F238E27FC236}">
                      <a16:creationId xmlns:a16="http://schemas.microsoft.com/office/drawing/2014/main" id="{F2D2FFD2-963E-954B-4CE7-A425E642324E}"/>
                    </a:ext>
                  </a:extLst>
                </p:cNvPr>
                <p:cNvSpPr/>
                <p:nvPr/>
              </p:nvSpPr>
              <p:spPr>
                <a:xfrm>
                  <a:off x="4292694" y="1679323"/>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0" name="Freeform 69">
                  <a:extLst>
                    <a:ext uri="{FF2B5EF4-FFF2-40B4-BE49-F238E27FC236}">
                      <a16:creationId xmlns:a16="http://schemas.microsoft.com/office/drawing/2014/main" id="{23D7B4B6-7658-BD07-AB2A-1A7AD94E78BC}"/>
                    </a:ext>
                  </a:extLst>
                </p:cNvPr>
                <p:cNvSpPr/>
                <p:nvPr/>
              </p:nvSpPr>
              <p:spPr>
                <a:xfrm>
                  <a:off x="4352724" y="1742135"/>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1" name="Freeform 70">
                  <a:extLst>
                    <a:ext uri="{FF2B5EF4-FFF2-40B4-BE49-F238E27FC236}">
                      <a16:creationId xmlns:a16="http://schemas.microsoft.com/office/drawing/2014/main" id="{DBC17BEE-CCBB-B287-C479-CF01D9F7BB62}"/>
                    </a:ext>
                  </a:extLst>
                </p:cNvPr>
                <p:cNvSpPr/>
                <p:nvPr/>
              </p:nvSpPr>
              <p:spPr>
                <a:xfrm>
                  <a:off x="4285402" y="1674813"/>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122" name="Group 121">
                  <a:extLst>
                    <a:ext uri="{FF2B5EF4-FFF2-40B4-BE49-F238E27FC236}">
                      <a16:creationId xmlns:a16="http://schemas.microsoft.com/office/drawing/2014/main" id="{D4AFF620-3B2B-63C2-4263-279414E91187}"/>
                    </a:ext>
                  </a:extLst>
                </p:cNvPr>
                <p:cNvGrpSpPr/>
                <p:nvPr/>
              </p:nvGrpSpPr>
              <p:grpSpPr>
                <a:xfrm>
                  <a:off x="4512281" y="1896197"/>
                  <a:ext cx="425828" cy="425910"/>
                  <a:chOff x="7719039" y="473559"/>
                  <a:chExt cx="469191" cy="469281"/>
                </a:xfrm>
              </p:grpSpPr>
              <p:sp>
                <p:nvSpPr>
                  <p:cNvPr id="119" name="Freeform 118">
                    <a:extLst>
                      <a:ext uri="{FF2B5EF4-FFF2-40B4-BE49-F238E27FC236}">
                        <a16:creationId xmlns:a16="http://schemas.microsoft.com/office/drawing/2014/main" id="{66FDE5B4-9660-1147-24AA-12A0886B8FA8}"/>
                      </a:ext>
                    </a:extLst>
                  </p:cNvPr>
                  <p:cNvSpPr/>
                  <p:nvPr/>
                </p:nvSpPr>
                <p:spPr>
                  <a:xfrm>
                    <a:off x="7719039" y="473559"/>
                    <a:ext cx="469191" cy="469203"/>
                  </a:xfrm>
                  <a:custGeom>
                    <a:avLst/>
                    <a:gdLst>
                      <a:gd name="connsiteX0" fmla="*/ 462211 w 469191"/>
                      <a:gd name="connsiteY0" fmla="*/ 346173 h 469203"/>
                      <a:gd name="connsiteX1" fmla="*/ 433707 w 469191"/>
                      <a:gd name="connsiteY1" fmla="*/ 317534 h 469203"/>
                      <a:gd name="connsiteX2" fmla="*/ 375615 w 469191"/>
                      <a:gd name="connsiteY2" fmla="*/ 375627 h 469203"/>
                      <a:gd name="connsiteX3" fmla="*/ 359055 w 469191"/>
                      <a:gd name="connsiteY3" fmla="*/ 359068 h 469203"/>
                      <a:gd name="connsiteX4" fmla="*/ 417013 w 469191"/>
                      <a:gd name="connsiteY4" fmla="*/ 300975 h 469203"/>
                      <a:gd name="connsiteX5" fmla="*/ 400453 w 469191"/>
                      <a:gd name="connsiteY5" fmla="*/ 284415 h 469203"/>
                      <a:gd name="connsiteX6" fmla="*/ 359734 w 469191"/>
                      <a:gd name="connsiteY6" fmla="*/ 325135 h 469203"/>
                      <a:gd name="connsiteX7" fmla="*/ 343175 w 469191"/>
                      <a:gd name="connsiteY7" fmla="*/ 309254 h 469203"/>
                      <a:gd name="connsiteX8" fmla="*/ 383894 w 469191"/>
                      <a:gd name="connsiteY8" fmla="*/ 268535 h 469203"/>
                      <a:gd name="connsiteX9" fmla="*/ 367335 w 469191"/>
                      <a:gd name="connsiteY9" fmla="*/ 251840 h 469203"/>
                      <a:gd name="connsiteX10" fmla="*/ 309242 w 469191"/>
                      <a:gd name="connsiteY10" fmla="*/ 309254 h 469203"/>
                      <a:gd name="connsiteX11" fmla="*/ 292547 w 469191"/>
                      <a:gd name="connsiteY11" fmla="*/ 292695 h 469203"/>
                      <a:gd name="connsiteX12" fmla="*/ 350640 w 469191"/>
                      <a:gd name="connsiteY12" fmla="*/ 234602 h 469203"/>
                      <a:gd name="connsiteX13" fmla="*/ 334081 w 469191"/>
                      <a:gd name="connsiteY13" fmla="*/ 218043 h 469203"/>
                      <a:gd name="connsiteX14" fmla="*/ 293361 w 469191"/>
                      <a:gd name="connsiteY14" fmla="*/ 258762 h 469203"/>
                      <a:gd name="connsiteX15" fmla="*/ 276666 w 469191"/>
                      <a:gd name="connsiteY15" fmla="*/ 242203 h 469203"/>
                      <a:gd name="connsiteX16" fmla="*/ 318200 w 469191"/>
                      <a:gd name="connsiteY16" fmla="*/ 200805 h 469203"/>
                      <a:gd name="connsiteX17" fmla="*/ 301641 w 469191"/>
                      <a:gd name="connsiteY17" fmla="*/ 184110 h 469203"/>
                      <a:gd name="connsiteX18" fmla="*/ 260107 w 469191"/>
                      <a:gd name="connsiteY18" fmla="*/ 225644 h 469203"/>
                      <a:gd name="connsiteX19" fmla="*/ 243548 w 469191"/>
                      <a:gd name="connsiteY19" fmla="*/ 209085 h 469203"/>
                      <a:gd name="connsiteX20" fmla="*/ 285082 w 469191"/>
                      <a:gd name="connsiteY20" fmla="*/ 167551 h 469203"/>
                      <a:gd name="connsiteX21" fmla="*/ 268387 w 469191"/>
                      <a:gd name="connsiteY21" fmla="*/ 150992 h 469203"/>
                      <a:gd name="connsiteX22" fmla="*/ 210430 w 469191"/>
                      <a:gd name="connsiteY22" fmla="*/ 209085 h 469203"/>
                      <a:gd name="connsiteX23" fmla="*/ 193056 w 469191"/>
                      <a:gd name="connsiteY23" fmla="*/ 193883 h 469203"/>
                      <a:gd name="connsiteX24" fmla="*/ 251149 w 469191"/>
                      <a:gd name="connsiteY24" fmla="*/ 135790 h 469203"/>
                      <a:gd name="connsiteX25" fmla="*/ 234590 w 469191"/>
                      <a:gd name="connsiteY25" fmla="*/ 118552 h 469203"/>
                      <a:gd name="connsiteX26" fmla="*/ 193056 w 469191"/>
                      <a:gd name="connsiteY26" fmla="*/ 159950 h 469203"/>
                      <a:gd name="connsiteX27" fmla="*/ 176497 w 469191"/>
                      <a:gd name="connsiteY27" fmla="*/ 143391 h 469203"/>
                      <a:gd name="connsiteX28" fmla="*/ 218031 w 469191"/>
                      <a:gd name="connsiteY28" fmla="*/ 101857 h 469203"/>
                      <a:gd name="connsiteX29" fmla="*/ 201336 w 469191"/>
                      <a:gd name="connsiteY29" fmla="*/ 85298 h 469203"/>
                      <a:gd name="connsiteX30" fmla="*/ 159938 w 469191"/>
                      <a:gd name="connsiteY30" fmla="*/ 126696 h 469203"/>
                      <a:gd name="connsiteX31" fmla="*/ 143243 w 469191"/>
                      <a:gd name="connsiteY31" fmla="*/ 110136 h 469203"/>
                      <a:gd name="connsiteX32" fmla="*/ 184776 w 469191"/>
                      <a:gd name="connsiteY32" fmla="*/ 68603 h 469203"/>
                      <a:gd name="connsiteX33" fmla="*/ 168217 w 469191"/>
                      <a:gd name="connsiteY33" fmla="*/ 52043 h 469203"/>
                      <a:gd name="connsiteX34" fmla="*/ 110124 w 469191"/>
                      <a:gd name="connsiteY34" fmla="*/ 110136 h 469203"/>
                      <a:gd name="connsiteX35" fmla="*/ 93836 w 469191"/>
                      <a:gd name="connsiteY35" fmla="*/ 93849 h 469203"/>
                      <a:gd name="connsiteX36" fmla="*/ 151658 w 469191"/>
                      <a:gd name="connsiteY36" fmla="*/ 35484 h 469203"/>
                      <a:gd name="connsiteX37" fmla="*/ 123019 w 469191"/>
                      <a:gd name="connsiteY37" fmla="*/ 6845 h 469203"/>
                      <a:gd name="connsiteX38" fmla="*/ 89765 w 469191"/>
                      <a:gd name="connsiteY38" fmla="*/ 6845 h 469203"/>
                      <a:gd name="connsiteX39" fmla="*/ 89765 w 469191"/>
                      <a:gd name="connsiteY39" fmla="*/ 6845 h 469203"/>
                      <a:gd name="connsiteX40" fmla="*/ 6833 w 469191"/>
                      <a:gd name="connsiteY40" fmla="*/ 89912 h 469203"/>
                      <a:gd name="connsiteX41" fmla="*/ 6833 w 469191"/>
                      <a:gd name="connsiteY41" fmla="*/ 123031 h 469203"/>
                      <a:gd name="connsiteX42" fmla="*/ 346161 w 469191"/>
                      <a:gd name="connsiteY42" fmla="*/ 462359 h 469203"/>
                      <a:gd name="connsiteX43" fmla="*/ 379415 w 469191"/>
                      <a:gd name="connsiteY43" fmla="*/ 462359 h 469203"/>
                      <a:gd name="connsiteX44" fmla="*/ 462347 w 469191"/>
                      <a:gd name="connsiteY44" fmla="*/ 379427 h 469203"/>
                      <a:gd name="connsiteX45" fmla="*/ 462347 w 469191"/>
                      <a:gd name="connsiteY45" fmla="*/ 346173 h 469203"/>
                      <a:gd name="connsiteX46" fmla="*/ 359055 w 469191"/>
                      <a:gd name="connsiteY46" fmla="*/ 408745 h 469203"/>
                      <a:gd name="connsiteX47" fmla="*/ 342548 w 469191"/>
                      <a:gd name="connsiteY47" fmla="*/ 408797 h 469203"/>
                      <a:gd name="connsiteX48" fmla="*/ 342496 w 469191"/>
                      <a:gd name="connsiteY48" fmla="*/ 408745 h 469203"/>
                      <a:gd name="connsiteX49" fmla="*/ 342496 w 469191"/>
                      <a:gd name="connsiteY49" fmla="*/ 392186 h 469203"/>
                      <a:gd name="connsiteX50" fmla="*/ 359055 w 469191"/>
                      <a:gd name="connsiteY50" fmla="*/ 392186 h 469203"/>
                      <a:gd name="connsiteX51" fmla="*/ 359055 w 469191"/>
                      <a:gd name="connsiteY51" fmla="*/ 392186 h 469203"/>
                      <a:gd name="connsiteX52" fmla="*/ 359055 w 469191"/>
                      <a:gd name="connsiteY52" fmla="*/ 408745 h 46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69191" h="469203">
                        <a:moveTo>
                          <a:pt x="462211" y="346173"/>
                        </a:moveTo>
                        <a:lnTo>
                          <a:pt x="433707" y="317534"/>
                        </a:lnTo>
                        <a:lnTo>
                          <a:pt x="375615" y="375627"/>
                        </a:lnTo>
                        <a:lnTo>
                          <a:pt x="359055" y="359068"/>
                        </a:lnTo>
                        <a:lnTo>
                          <a:pt x="417013" y="300975"/>
                        </a:lnTo>
                        <a:lnTo>
                          <a:pt x="400453" y="284415"/>
                        </a:lnTo>
                        <a:lnTo>
                          <a:pt x="359734" y="325135"/>
                        </a:lnTo>
                        <a:lnTo>
                          <a:pt x="343175" y="309254"/>
                        </a:lnTo>
                        <a:lnTo>
                          <a:pt x="383894" y="268535"/>
                        </a:lnTo>
                        <a:lnTo>
                          <a:pt x="367335" y="251840"/>
                        </a:lnTo>
                        <a:lnTo>
                          <a:pt x="309242" y="309254"/>
                        </a:lnTo>
                        <a:lnTo>
                          <a:pt x="292547" y="292695"/>
                        </a:lnTo>
                        <a:lnTo>
                          <a:pt x="350640" y="234602"/>
                        </a:lnTo>
                        <a:lnTo>
                          <a:pt x="334081" y="218043"/>
                        </a:lnTo>
                        <a:lnTo>
                          <a:pt x="293361" y="258762"/>
                        </a:lnTo>
                        <a:lnTo>
                          <a:pt x="276666" y="242203"/>
                        </a:lnTo>
                        <a:lnTo>
                          <a:pt x="318200" y="200805"/>
                        </a:lnTo>
                        <a:lnTo>
                          <a:pt x="301641" y="184110"/>
                        </a:lnTo>
                        <a:lnTo>
                          <a:pt x="260107" y="225644"/>
                        </a:lnTo>
                        <a:lnTo>
                          <a:pt x="243548" y="209085"/>
                        </a:lnTo>
                        <a:lnTo>
                          <a:pt x="285082" y="167551"/>
                        </a:lnTo>
                        <a:lnTo>
                          <a:pt x="268387" y="150992"/>
                        </a:lnTo>
                        <a:lnTo>
                          <a:pt x="210430" y="209085"/>
                        </a:lnTo>
                        <a:lnTo>
                          <a:pt x="193056" y="193883"/>
                        </a:lnTo>
                        <a:lnTo>
                          <a:pt x="251149" y="135790"/>
                        </a:lnTo>
                        <a:lnTo>
                          <a:pt x="234590" y="118552"/>
                        </a:lnTo>
                        <a:lnTo>
                          <a:pt x="193056" y="159950"/>
                        </a:lnTo>
                        <a:lnTo>
                          <a:pt x="176497" y="143391"/>
                        </a:lnTo>
                        <a:lnTo>
                          <a:pt x="218031" y="101857"/>
                        </a:lnTo>
                        <a:lnTo>
                          <a:pt x="201336" y="85298"/>
                        </a:lnTo>
                        <a:lnTo>
                          <a:pt x="159938" y="126696"/>
                        </a:lnTo>
                        <a:lnTo>
                          <a:pt x="143243" y="110136"/>
                        </a:lnTo>
                        <a:lnTo>
                          <a:pt x="184776" y="68603"/>
                        </a:lnTo>
                        <a:lnTo>
                          <a:pt x="168217" y="52043"/>
                        </a:lnTo>
                        <a:lnTo>
                          <a:pt x="110124" y="110136"/>
                        </a:lnTo>
                        <a:lnTo>
                          <a:pt x="93836" y="93849"/>
                        </a:lnTo>
                        <a:lnTo>
                          <a:pt x="151658" y="35484"/>
                        </a:lnTo>
                        <a:lnTo>
                          <a:pt x="123019" y="6845"/>
                        </a:lnTo>
                        <a:cubicBezTo>
                          <a:pt x="113812" y="-2282"/>
                          <a:pt x="98971" y="-2282"/>
                          <a:pt x="89765" y="6845"/>
                        </a:cubicBezTo>
                        <a:lnTo>
                          <a:pt x="89765" y="6845"/>
                        </a:lnTo>
                        <a:lnTo>
                          <a:pt x="6833" y="89912"/>
                        </a:lnTo>
                        <a:cubicBezTo>
                          <a:pt x="-2278" y="99072"/>
                          <a:pt x="-2278" y="113872"/>
                          <a:pt x="6833" y="123031"/>
                        </a:cubicBezTo>
                        <a:lnTo>
                          <a:pt x="346161" y="462359"/>
                        </a:lnTo>
                        <a:cubicBezTo>
                          <a:pt x="355367" y="471486"/>
                          <a:pt x="370208" y="471486"/>
                          <a:pt x="379415" y="462359"/>
                        </a:cubicBezTo>
                        <a:lnTo>
                          <a:pt x="462347" y="379427"/>
                        </a:lnTo>
                        <a:cubicBezTo>
                          <a:pt x="471473" y="370221"/>
                          <a:pt x="471473" y="355380"/>
                          <a:pt x="462347" y="346173"/>
                        </a:cubicBezTo>
                        <a:close/>
                        <a:moveTo>
                          <a:pt x="359055" y="408745"/>
                        </a:moveTo>
                        <a:cubicBezTo>
                          <a:pt x="354511" y="413318"/>
                          <a:pt x="347120" y="413341"/>
                          <a:pt x="342548" y="408797"/>
                        </a:cubicBezTo>
                        <a:cubicBezTo>
                          <a:pt x="342530" y="408779"/>
                          <a:pt x="342514" y="408763"/>
                          <a:pt x="342496" y="408745"/>
                        </a:cubicBezTo>
                        <a:cubicBezTo>
                          <a:pt x="337923" y="404172"/>
                          <a:pt x="337923" y="396759"/>
                          <a:pt x="342496" y="392186"/>
                        </a:cubicBezTo>
                        <a:cubicBezTo>
                          <a:pt x="347069" y="387613"/>
                          <a:pt x="354483" y="387613"/>
                          <a:pt x="359055" y="392186"/>
                        </a:cubicBezTo>
                        <a:lnTo>
                          <a:pt x="359055" y="392186"/>
                        </a:lnTo>
                        <a:cubicBezTo>
                          <a:pt x="363502" y="396810"/>
                          <a:pt x="363502" y="404121"/>
                          <a:pt x="359055" y="408745"/>
                        </a:cubicBezTo>
                        <a:close/>
                      </a:path>
                    </a:pathLst>
                  </a:custGeom>
                  <a:solidFill>
                    <a:srgbClr val="26BCD7"/>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0" name="Freeform 119">
                    <a:extLst>
                      <a:ext uri="{FF2B5EF4-FFF2-40B4-BE49-F238E27FC236}">
                        <a16:creationId xmlns:a16="http://schemas.microsoft.com/office/drawing/2014/main" id="{015A12B6-1595-0404-EB65-E3C7B20C9A4B}"/>
                      </a:ext>
                    </a:extLst>
                  </p:cNvPr>
                  <p:cNvSpPr/>
                  <p:nvPr/>
                </p:nvSpPr>
                <p:spPr>
                  <a:xfrm>
                    <a:off x="7722885" y="473571"/>
                    <a:ext cx="461273" cy="469269"/>
                  </a:xfrm>
                  <a:custGeom>
                    <a:avLst/>
                    <a:gdLst>
                      <a:gd name="connsiteX0" fmla="*/ 454428 w 461273"/>
                      <a:gd name="connsiteY0" fmla="*/ 106459 h 469269"/>
                      <a:gd name="connsiteX1" fmla="*/ 454428 w 461273"/>
                      <a:gd name="connsiteY1" fmla="*/ 73205 h 469269"/>
                      <a:gd name="connsiteX2" fmla="*/ 388056 w 461273"/>
                      <a:gd name="connsiteY2" fmla="*/ 6833 h 469269"/>
                      <a:gd name="connsiteX3" fmla="*/ 354937 w 461273"/>
                      <a:gd name="connsiteY3" fmla="*/ 6833 h 469269"/>
                      <a:gd name="connsiteX4" fmla="*/ 253817 w 461273"/>
                      <a:gd name="connsiteY4" fmla="*/ 110396 h 469269"/>
                      <a:gd name="connsiteX5" fmla="*/ 352901 w 461273"/>
                      <a:gd name="connsiteY5" fmla="*/ 209887 h 469269"/>
                      <a:gd name="connsiteX6" fmla="*/ 371496 w 461273"/>
                      <a:gd name="connsiteY6" fmla="*/ 23528 h 469269"/>
                      <a:gd name="connsiteX7" fmla="*/ 371496 w 461273"/>
                      <a:gd name="connsiteY7" fmla="*/ 23528 h 469269"/>
                      <a:gd name="connsiteX8" fmla="*/ 437869 w 461273"/>
                      <a:gd name="connsiteY8" fmla="*/ 89765 h 469269"/>
                      <a:gd name="connsiteX9" fmla="*/ 388056 w 461273"/>
                      <a:gd name="connsiteY9" fmla="*/ 139578 h 469269"/>
                      <a:gd name="connsiteX10" fmla="*/ 321683 w 461273"/>
                      <a:gd name="connsiteY10" fmla="*/ 73205 h 469269"/>
                      <a:gd name="connsiteX11" fmla="*/ 33661 w 461273"/>
                      <a:gd name="connsiteY11" fmla="*/ 335710 h 469269"/>
                      <a:gd name="connsiteX12" fmla="*/ 0 w 461273"/>
                      <a:gd name="connsiteY12" fmla="*/ 469269 h 469269"/>
                      <a:gd name="connsiteX13" fmla="*/ 132474 w 461273"/>
                      <a:gd name="connsiteY13" fmla="*/ 435743 h 469269"/>
                      <a:gd name="connsiteX14" fmla="*/ 207533 w 461273"/>
                      <a:gd name="connsiteY14" fmla="*/ 358784 h 469269"/>
                      <a:gd name="connsiteX15" fmla="*/ 108585 w 461273"/>
                      <a:gd name="connsiteY15" fmla="*/ 259293 h 469269"/>
                      <a:gd name="connsiteX16" fmla="*/ 60808 w 461273"/>
                      <a:gd name="connsiteY16" fmla="*/ 429500 h 469269"/>
                      <a:gd name="connsiteX17" fmla="*/ 39362 w 461273"/>
                      <a:gd name="connsiteY17" fmla="*/ 408869 h 469269"/>
                      <a:gd name="connsiteX18" fmla="*/ 46013 w 461273"/>
                      <a:gd name="connsiteY18" fmla="*/ 381722 h 469269"/>
                      <a:gd name="connsiteX19" fmla="*/ 86732 w 461273"/>
                      <a:gd name="connsiteY19" fmla="*/ 422442 h 469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1273" h="469269">
                        <a:moveTo>
                          <a:pt x="454428" y="106459"/>
                        </a:moveTo>
                        <a:cubicBezTo>
                          <a:pt x="463555" y="97253"/>
                          <a:pt x="463555" y="82412"/>
                          <a:pt x="454428" y="73205"/>
                        </a:cubicBezTo>
                        <a:lnTo>
                          <a:pt x="388056" y="6833"/>
                        </a:lnTo>
                        <a:cubicBezTo>
                          <a:pt x="378897" y="-2278"/>
                          <a:pt x="364096" y="-2278"/>
                          <a:pt x="354937" y="6833"/>
                        </a:cubicBezTo>
                        <a:lnTo>
                          <a:pt x="253817" y="110396"/>
                        </a:lnTo>
                        <a:lnTo>
                          <a:pt x="352901" y="209887"/>
                        </a:lnTo>
                        <a:close/>
                        <a:moveTo>
                          <a:pt x="371496" y="23528"/>
                        </a:moveTo>
                        <a:lnTo>
                          <a:pt x="371496" y="23528"/>
                        </a:lnTo>
                        <a:lnTo>
                          <a:pt x="437869" y="89765"/>
                        </a:lnTo>
                        <a:lnTo>
                          <a:pt x="388056" y="139578"/>
                        </a:lnTo>
                        <a:lnTo>
                          <a:pt x="321683" y="73205"/>
                        </a:lnTo>
                        <a:close/>
                        <a:moveTo>
                          <a:pt x="33661" y="335710"/>
                        </a:moveTo>
                        <a:lnTo>
                          <a:pt x="0" y="469269"/>
                        </a:lnTo>
                        <a:lnTo>
                          <a:pt x="132474" y="435743"/>
                        </a:lnTo>
                        <a:lnTo>
                          <a:pt x="207533" y="358784"/>
                        </a:lnTo>
                        <a:lnTo>
                          <a:pt x="108585" y="259293"/>
                        </a:lnTo>
                        <a:close/>
                        <a:moveTo>
                          <a:pt x="60808" y="429500"/>
                        </a:moveTo>
                        <a:lnTo>
                          <a:pt x="39362" y="408869"/>
                        </a:lnTo>
                        <a:lnTo>
                          <a:pt x="46013" y="381722"/>
                        </a:lnTo>
                        <a:lnTo>
                          <a:pt x="86732" y="422442"/>
                        </a:lnTo>
                        <a:close/>
                      </a:path>
                    </a:pathLst>
                  </a:custGeom>
                  <a:solidFill>
                    <a:srgbClr val="5F6163"/>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grpSp>
        <p:grpSp>
          <p:nvGrpSpPr>
            <p:cNvPr id="17" name="Group 16">
              <a:extLst>
                <a:ext uri="{FF2B5EF4-FFF2-40B4-BE49-F238E27FC236}">
                  <a16:creationId xmlns:a16="http://schemas.microsoft.com/office/drawing/2014/main" id="{305B6DDB-3669-BBCA-6982-9DD27AA7438E}"/>
                </a:ext>
              </a:extLst>
            </p:cNvPr>
            <p:cNvGrpSpPr/>
            <p:nvPr/>
          </p:nvGrpSpPr>
          <p:grpSpPr>
            <a:xfrm>
              <a:off x="6254582" y="1674813"/>
              <a:ext cx="2755049" cy="1324860"/>
              <a:chOff x="6254582" y="1674813"/>
              <a:chExt cx="2755049" cy="1324860"/>
            </a:xfrm>
          </p:grpSpPr>
          <p:sp>
            <p:nvSpPr>
              <p:cNvPr id="80" name="Freeform 79">
                <a:extLst>
                  <a:ext uri="{FF2B5EF4-FFF2-40B4-BE49-F238E27FC236}">
                    <a16:creationId xmlns:a16="http://schemas.microsoft.com/office/drawing/2014/main" id="{AA556260-70A1-F086-F20E-B2F686DAD471}"/>
                  </a:ext>
                </a:extLst>
              </p:cNvPr>
              <p:cNvSpPr/>
              <p:nvPr/>
            </p:nvSpPr>
            <p:spPr>
              <a:xfrm>
                <a:off x="6254582"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Build</a:t>
                </a:r>
              </a:p>
            </p:txBody>
          </p:sp>
          <p:grpSp>
            <p:nvGrpSpPr>
              <p:cNvPr id="9" name="Group 8">
                <a:extLst>
                  <a:ext uri="{FF2B5EF4-FFF2-40B4-BE49-F238E27FC236}">
                    <a16:creationId xmlns:a16="http://schemas.microsoft.com/office/drawing/2014/main" id="{2942CE7E-595D-4759-3431-04BB9D6E30A9}"/>
                  </a:ext>
                </a:extLst>
              </p:cNvPr>
              <p:cNvGrpSpPr/>
              <p:nvPr/>
            </p:nvGrpSpPr>
            <p:grpSpPr>
              <a:xfrm>
                <a:off x="7197917" y="1674813"/>
                <a:ext cx="868680" cy="868680"/>
                <a:chOff x="7197917" y="1674813"/>
                <a:chExt cx="868680" cy="868680"/>
              </a:xfrm>
            </p:grpSpPr>
            <p:sp>
              <p:nvSpPr>
                <p:cNvPr id="150" name="Oval 149">
                  <a:extLst>
                    <a:ext uri="{FF2B5EF4-FFF2-40B4-BE49-F238E27FC236}">
                      <a16:creationId xmlns:a16="http://schemas.microsoft.com/office/drawing/2014/main" id="{5A192F1F-0456-14D4-0783-A54BD149C1C2}"/>
                    </a:ext>
                  </a:extLst>
                </p:cNvPr>
                <p:cNvSpPr/>
                <p:nvPr/>
              </p:nvSpPr>
              <p:spPr>
                <a:xfrm>
                  <a:off x="7201599" y="1679323"/>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8" name="Group 7">
                  <a:extLst>
                    <a:ext uri="{FF2B5EF4-FFF2-40B4-BE49-F238E27FC236}">
                      <a16:creationId xmlns:a16="http://schemas.microsoft.com/office/drawing/2014/main" id="{F1FDF171-B95B-5DD5-1313-95929F98D9FF}"/>
                    </a:ext>
                  </a:extLst>
                </p:cNvPr>
                <p:cNvGrpSpPr/>
                <p:nvPr/>
              </p:nvGrpSpPr>
              <p:grpSpPr>
                <a:xfrm>
                  <a:off x="7197917" y="1674813"/>
                  <a:ext cx="868680" cy="868680"/>
                  <a:chOff x="7197917" y="1674813"/>
                  <a:chExt cx="868680" cy="868680"/>
                </a:xfrm>
              </p:grpSpPr>
              <p:sp>
                <p:nvSpPr>
                  <p:cNvPr id="82" name="Freeform 81">
                    <a:extLst>
                      <a:ext uri="{FF2B5EF4-FFF2-40B4-BE49-F238E27FC236}">
                        <a16:creationId xmlns:a16="http://schemas.microsoft.com/office/drawing/2014/main" id="{5EF721D8-25F9-35BB-B832-33DFA103215F}"/>
                      </a:ext>
                    </a:extLst>
                  </p:cNvPr>
                  <p:cNvSpPr/>
                  <p:nvPr/>
                </p:nvSpPr>
                <p:spPr>
                  <a:xfrm>
                    <a:off x="7265239" y="1742135"/>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3" name="Freeform 82">
                    <a:extLst>
                      <a:ext uri="{FF2B5EF4-FFF2-40B4-BE49-F238E27FC236}">
                        <a16:creationId xmlns:a16="http://schemas.microsoft.com/office/drawing/2014/main" id="{43EA1EB8-3BE1-EAE1-A1A9-D739BBECAC6E}"/>
                      </a:ext>
                    </a:extLst>
                  </p:cNvPr>
                  <p:cNvSpPr/>
                  <p:nvPr/>
                </p:nvSpPr>
                <p:spPr>
                  <a:xfrm>
                    <a:off x="7197917" y="1674813"/>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nvGrpSpPr>
                <p:cNvPr id="132" name="Group 131">
                  <a:extLst>
                    <a:ext uri="{FF2B5EF4-FFF2-40B4-BE49-F238E27FC236}">
                      <a16:creationId xmlns:a16="http://schemas.microsoft.com/office/drawing/2014/main" id="{4E62D433-FB79-0335-8736-DD49E60F0557}"/>
                    </a:ext>
                  </a:extLst>
                </p:cNvPr>
                <p:cNvGrpSpPr/>
                <p:nvPr/>
              </p:nvGrpSpPr>
              <p:grpSpPr>
                <a:xfrm>
                  <a:off x="7372467" y="1854844"/>
                  <a:ext cx="513729" cy="514165"/>
                  <a:chOff x="8433979" y="276446"/>
                  <a:chExt cx="587383" cy="587882"/>
                </a:xfrm>
              </p:grpSpPr>
              <p:sp>
                <p:nvSpPr>
                  <p:cNvPr id="126" name="Freeform 125">
                    <a:extLst>
                      <a:ext uri="{FF2B5EF4-FFF2-40B4-BE49-F238E27FC236}">
                        <a16:creationId xmlns:a16="http://schemas.microsoft.com/office/drawing/2014/main" id="{29796B0F-8CD3-7577-44CD-E99EF43CD771}"/>
                      </a:ext>
                    </a:extLst>
                  </p:cNvPr>
                  <p:cNvSpPr/>
                  <p:nvPr/>
                </p:nvSpPr>
                <p:spPr>
                  <a:xfrm>
                    <a:off x="8533253" y="375177"/>
                    <a:ext cx="395318" cy="390974"/>
                  </a:xfrm>
                  <a:custGeom>
                    <a:avLst/>
                    <a:gdLst>
                      <a:gd name="connsiteX0" fmla="*/ 372632 w 395318"/>
                      <a:gd name="connsiteY0" fmla="*/ 156277 h 390974"/>
                      <a:gd name="connsiteX1" fmla="*/ 372632 w 395318"/>
                      <a:gd name="connsiteY1" fmla="*/ 156277 h 390974"/>
                      <a:gd name="connsiteX2" fmla="*/ 354309 w 395318"/>
                      <a:gd name="connsiteY2" fmla="*/ 152612 h 390974"/>
                      <a:gd name="connsiteX3" fmla="*/ 337206 w 395318"/>
                      <a:gd name="connsiteY3" fmla="*/ 111892 h 390974"/>
                      <a:gd name="connsiteX4" fmla="*/ 348201 w 395318"/>
                      <a:gd name="connsiteY4" fmla="*/ 97234 h 390974"/>
                      <a:gd name="connsiteX5" fmla="*/ 345757 w 395318"/>
                      <a:gd name="connsiteY5" fmla="*/ 69137 h 390974"/>
                      <a:gd name="connsiteX6" fmla="*/ 321326 w 395318"/>
                      <a:gd name="connsiteY6" fmla="*/ 45520 h 390974"/>
                      <a:gd name="connsiteX7" fmla="*/ 293229 w 395318"/>
                      <a:gd name="connsiteY7" fmla="*/ 43077 h 390974"/>
                      <a:gd name="connsiteX8" fmla="*/ 277349 w 395318"/>
                      <a:gd name="connsiteY8" fmla="*/ 54071 h 390974"/>
                      <a:gd name="connsiteX9" fmla="*/ 236630 w 395318"/>
                      <a:gd name="connsiteY9" fmla="*/ 36969 h 390974"/>
                      <a:gd name="connsiteX10" fmla="*/ 233372 w 395318"/>
                      <a:gd name="connsiteY10" fmla="*/ 18374 h 390974"/>
                      <a:gd name="connsiteX11" fmla="*/ 212954 w 395318"/>
                      <a:gd name="connsiteY11" fmla="*/ 28 h 390974"/>
                      <a:gd name="connsiteX12" fmla="*/ 212605 w 395318"/>
                      <a:gd name="connsiteY12" fmla="*/ 50 h 390974"/>
                      <a:gd name="connsiteX13" fmla="*/ 177044 w 395318"/>
                      <a:gd name="connsiteY13" fmla="*/ 50 h 390974"/>
                      <a:gd name="connsiteX14" fmla="*/ 155055 w 395318"/>
                      <a:gd name="connsiteY14" fmla="*/ 18374 h 390974"/>
                      <a:gd name="connsiteX15" fmla="*/ 152612 w 395318"/>
                      <a:gd name="connsiteY15" fmla="*/ 36697 h 390974"/>
                      <a:gd name="connsiteX16" fmla="*/ 111892 w 395318"/>
                      <a:gd name="connsiteY16" fmla="*/ 53800 h 390974"/>
                      <a:gd name="connsiteX17" fmla="*/ 97234 w 395318"/>
                      <a:gd name="connsiteY17" fmla="*/ 42805 h 390974"/>
                      <a:gd name="connsiteX18" fmla="*/ 69137 w 395318"/>
                      <a:gd name="connsiteY18" fmla="*/ 45248 h 390974"/>
                      <a:gd name="connsiteX19" fmla="*/ 45520 w 395318"/>
                      <a:gd name="connsiteY19" fmla="*/ 69544 h 390974"/>
                      <a:gd name="connsiteX20" fmla="*/ 43077 w 395318"/>
                      <a:gd name="connsiteY20" fmla="*/ 97641 h 390974"/>
                      <a:gd name="connsiteX21" fmla="*/ 53664 w 395318"/>
                      <a:gd name="connsiteY21" fmla="*/ 113386 h 390974"/>
                      <a:gd name="connsiteX22" fmla="*/ 36562 w 395318"/>
                      <a:gd name="connsiteY22" fmla="*/ 154105 h 390974"/>
                      <a:gd name="connsiteX23" fmla="*/ 18374 w 395318"/>
                      <a:gd name="connsiteY23" fmla="*/ 157498 h 390974"/>
                      <a:gd name="connsiteX24" fmla="*/ 28 w 395318"/>
                      <a:gd name="connsiteY24" fmla="*/ 177916 h 390974"/>
                      <a:gd name="connsiteX25" fmla="*/ 50 w 395318"/>
                      <a:gd name="connsiteY25" fmla="*/ 178265 h 390974"/>
                      <a:gd name="connsiteX26" fmla="*/ 50 w 395318"/>
                      <a:gd name="connsiteY26" fmla="*/ 213827 h 390974"/>
                      <a:gd name="connsiteX27" fmla="*/ 18374 w 395318"/>
                      <a:gd name="connsiteY27" fmla="*/ 235544 h 390974"/>
                      <a:gd name="connsiteX28" fmla="*/ 36697 w 395318"/>
                      <a:gd name="connsiteY28" fmla="*/ 239208 h 390974"/>
                      <a:gd name="connsiteX29" fmla="*/ 53800 w 395318"/>
                      <a:gd name="connsiteY29" fmla="*/ 279928 h 390974"/>
                      <a:gd name="connsiteX30" fmla="*/ 42805 w 395318"/>
                      <a:gd name="connsiteY30" fmla="*/ 293501 h 390974"/>
                      <a:gd name="connsiteX31" fmla="*/ 45520 w 395318"/>
                      <a:gd name="connsiteY31" fmla="*/ 321326 h 390974"/>
                      <a:gd name="connsiteX32" fmla="*/ 69952 w 395318"/>
                      <a:gd name="connsiteY32" fmla="*/ 345757 h 390974"/>
                      <a:gd name="connsiteX33" fmla="*/ 98048 w 395318"/>
                      <a:gd name="connsiteY33" fmla="*/ 348201 h 390974"/>
                      <a:gd name="connsiteX34" fmla="*/ 113386 w 395318"/>
                      <a:gd name="connsiteY34" fmla="*/ 337206 h 390974"/>
                      <a:gd name="connsiteX35" fmla="*/ 154105 w 395318"/>
                      <a:gd name="connsiteY35" fmla="*/ 354309 h 390974"/>
                      <a:gd name="connsiteX36" fmla="*/ 157770 w 395318"/>
                      <a:gd name="connsiteY36" fmla="*/ 372632 h 390974"/>
                      <a:gd name="connsiteX37" fmla="*/ 179758 w 395318"/>
                      <a:gd name="connsiteY37" fmla="*/ 390956 h 390974"/>
                      <a:gd name="connsiteX38" fmla="*/ 215320 w 395318"/>
                      <a:gd name="connsiteY38" fmla="*/ 390956 h 390974"/>
                      <a:gd name="connsiteX39" fmla="*/ 237308 w 395318"/>
                      <a:gd name="connsiteY39" fmla="*/ 372632 h 390974"/>
                      <a:gd name="connsiteX40" fmla="*/ 240973 w 395318"/>
                      <a:gd name="connsiteY40" fmla="*/ 354309 h 390974"/>
                      <a:gd name="connsiteX41" fmla="*/ 281692 w 395318"/>
                      <a:gd name="connsiteY41" fmla="*/ 337206 h 390974"/>
                      <a:gd name="connsiteX42" fmla="*/ 297573 w 395318"/>
                      <a:gd name="connsiteY42" fmla="*/ 348201 h 390974"/>
                      <a:gd name="connsiteX43" fmla="*/ 325669 w 395318"/>
                      <a:gd name="connsiteY43" fmla="*/ 345757 h 390974"/>
                      <a:gd name="connsiteX44" fmla="*/ 350101 w 395318"/>
                      <a:gd name="connsiteY44" fmla="*/ 321326 h 390974"/>
                      <a:gd name="connsiteX45" fmla="*/ 352544 w 395318"/>
                      <a:gd name="connsiteY45" fmla="*/ 293229 h 390974"/>
                      <a:gd name="connsiteX46" fmla="*/ 341550 w 395318"/>
                      <a:gd name="connsiteY46" fmla="*/ 277349 h 390974"/>
                      <a:gd name="connsiteX47" fmla="*/ 358652 w 395318"/>
                      <a:gd name="connsiteY47" fmla="*/ 236630 h 390974"/>
                      <a:gd name="connsiteX48" fmla="*/ 376976 w 395318"/>
                      <a:gd name="connsiteY48" fmla="*/ 232965 h 390974"/>
                      <a:gd name="connsiteX49" fmla="*/ 395299 w 395318"/>
                      <a:gd name="connsiteY49" fmla="*/ 210976 h 390974"/>
                      <a:gd name="connsiteX50" fmla="*/ 395299 w 395318"/>
                      <a:gd name="connsiteY50" fmla="*/ 175822 h 390974"/>
                      <a:gd name="connsiteX51" fmla="*/ 372632 w 395318"/>
                      <a:gd name="connsiteY51" fmla="*/ 156277 h 390974"/>
                      <a:gd name="connsiteX52" fmla="*/ 195503 w 395318"/>
                      <a:gd name="connsiteY52" fmla="*/ 281014 h 390974"/>
                      <a:gd name="connsiteX53" fmla="*/ 109721 w 395318"/>
                      <a:gd name="connsiteY53" fmla="*/ 195503 h 390974"/>
                      <a:gd name="connsiteX54" fmla="*/ 195231 w 395318"/>
                      <a:gd name="connsiteY54" fmla="*/ 109721 h 390974"/>
                      <a:gd name="connsiteX55" fmla="*/ 281014 w 395318"/>
                      <a:gd name="connsiteY55" fmla="*/ 195231 h 390974"/>
                      <a:gd name="connsiteX56" fmla="*/ 281014 w 395318"/>
                      <a:gd name="connsiteY56" fmla="*/ 195503 h 390974"/>
                      <a:gd name="connsiteX57" fmla="*/ 196593 w 395318"/>
                      <a:gd name="connsiteY57" fmla="*/ 281014 h 390974"/>
                      <a:gd name="connsiteX58" fmla="*/ 195503 w 395318"/>
                      <a:gd name="connsiteY58" fmla="*/ 281014 h 39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5318" h="390974">
                        <a:moveTo>
                          <a:pt x="372632" y="156277"/>
                        </a:moveTo>
                        <a:lnTo>
                          <a:pt x="372632" y="156277"/>
                        </a:lnTo>
                        <a:lnTo>
                          <a:pt x="354309" y="152612"/>
                        </a:lnTo>
                        <a:cubicBezTo>
                          <a:pt x="350439" y="138340"/>
                          <a:pt x="344688" y="124647"/>
                          <a:pt x="337206" y="111892"/>
                        </a:cubicBezTo>
                        <a:lnTo>
                          <a:pt x="348201" y="97234"/>
                        </a:lnTo>
                        <a:cubicBezTo>
                          <a:pt x="354234" y="88495"/>
                          <a:pt x="353209" y="76703"/>
                          <a:pt x="345757" y="69137"/>
                        </a:cubicBezTo>
                        <a:lnTo>
                          <a:pt x="321326" y="45520"/>
                        </a:lnTo>
                        <a:cubicBezTo>
                          <a:pt x="314034" y="37495"/>
                          <a:pt x="301797" y="36431"/>
                          <a:pt x="293229" y="43077"/>
                        </a:cubicBezTo>
                        <a:lnTo>
                          <a:pt x="277349" y="54071"/>
                        </a:lnTo>
                        <a:cubicBezTo>
                          <a:pt x="264449" y="46885"/>
                          <a:pt x="250792" y="41149"/>
                          <a:pt x="236630" y="36969"/>
                        </a:cubicBezTo>
                        <a:lnTo>
                          <a:pt x="233372" y="18374"/>
                        </a:lnTo>
                        <a:cubicBezTo>
                          <a:pt x="232799" y="7670"/>
                          <a:pt x="223658" y="-545"/>
                          <a:pt x="212954" y="28"/>
                        </a:cubicBezTo>
                        <a:cubicBezTo>
                          <a:pt x="212837" y="35"/>
                          <a:pt x="212722" y="42"/>
                          <a:pt x="212605" y="50"/>
                        </a:cubicBezTo>
                        <a:lnTo>
                          <a:pt x="177044" y="50"/>
                        </a:lnTo>
                        <a:cubicBezTo>
                          <a:pt x="166238" y="12"/>
                          <a:pt x="156966" y="7739"/>
                          <a:pt x="155055" y="18374"/>
                        </a:cubicBezTo>
                        <a:lnTo>
                          <a:pt x="152612" y="36697"/>
                        </a:lnTo>
                        <a:cubicBezTo>
                          <a:pt x="138262" y="40336"/>
                          <a:pt x="124537" y="46101"/>
                          <a:pt x="111892" y="53800"/>
                        </a:cubicBezTo>
                        <a:lnTo>
                          <a:pt x="97234" y="42805"/>
                        </a:lnTo>
                        <a:cubicBezTo>
                          <a:pt x="88666" y="36160"/>
                          <a:pt x="76429" y="37224"/>
                          <a:pt x="69137" y="45248"/>
                        </a:cubicBezTo>
                        <a:lnTo>
                          <a:pt x="45520" y="69544"/>
                        </a:lnTo>
                        <a:cubicBezTo>
                          <a:pt x="37495" y="76836"/>
                          <a:pt x="36431" y="89073"/>
                          <a:pt x="43077" y="97641"/>
                        </a:cubicBezTo>
                        <a:lnTo>
                          <a:pt x="53664" y="113386"/>
                        </a:lnTo>
                        <a:cubicBezTo>
                          <a:pt x="46478" y="126285"/>
                          <a:pt x="40742" y="139943"/>
                          <a:pt x="36562" y="154105"/>
                        </a:cubicBezTo>
                        <a:lnTo>
                          <a:pt x="18374" y="157498"/>
                        </a:lnTo>
                        <a:cubicBezTo>
                          <a:pt x="7670" y="158071"/>
                          <a:pt x="-545" y="167212"/>
                          <a:pt x="28" y="177916"/>
                        </a:cubicBezTo>
                        <a:cubicBezTo>
                          <a:pt x="35" y="178033"/>
                          <a:pt x="42" y="178148"/>
                          <a:pt x="50" y="178265"/>
                        </a:cubicBezTo>
                        <a:lnTo>
                          <a:pt x="50" y="213827"/>
                        </a:lnTo>
                        <a:cubicBezTo>
                          <a:pt x="142" y="224529"/>
                          <a:pt x="7840" y="233652"/>
                          <a:pt x="18374" y="235544"/>
                        </a:cubicBezTo>
                        <a:lnTo>
                          <a:pt x="36697" y="239208"/>
                        </a:lnTo>
                        <a:cubicBezTo>
                          <a:pt x="40336" y="253558"/>
                          <a:pt x="46101" y="267283"/>
                          <a:pt x="53800" y="279928"/>
                        </a:cubicBezTo>
                        <a:lnTo>
                          <a:pt x="42805" y="293501"/>
                        </a:lnTo>
                        <a:cubicBezTo>
                          <a:pt x="36993" y="302245"/>
                          <a:pt x="38127" y="313870"/>
                          <a:pt x="45520" y="321326"/>
                        </a:cubicBezTo>
                        <a:lnTo>
                          <a:pt x="69952" y="345757"/>
                        </a:lnTo>
                        <a:cubicBezTo>
                          <a:pt x="77517" y="353209"/>
                          <a:pt x="89310" y="354234"/>
                          <a:pt x="98048" y="348201"/>
                        </a:cubicBezTo>
                        <a:lnTo>
                          <a:pt x="113386" y="337206"/>
                        </a:lnTo>
                        <a:cubicBezTo>
                          <a:pt x="126285" y="344392"/>
                          <a:pt x="139943" y="350128"/>
                          <a:pt x="154105" y="354309"/>
                        </a:cubicBezTo>
                        <a:lnTo>
                          <a:pt x="157770" y="372632"/>
                        </a:lnTo>
                        <a:cubicBezTo>
                          <a:pt x="159297" y="383487"/>
                          <a:pt x="168807" y="391412"/>
                          <a:pt x="179758" y="390956"/>
                        </a:cubicBezTo>
                        <a:lnTo>
                          <a:pt x="215320" y="390956"/>
                        </a:lnTo>
                        <a:cubicBezTo>
                          <a:pt x="226125" y="390994"/>
                          <a:pt x="235397" y="383267"/>
                          <a:pt x="237308" y="372632"/>
                        </a:cubicBezTo>
                        <a:lnTo>
                          <a:pt x="240973" y="354309"/>
                        </a:lnTo>
                        <a:cubicBezTo>
                          <a:pt x="255322" y="350670"/>
                          <a:pt x="269048" y="344905"/>
                          <a:pt x="281692" y="337206"/>
                        </a:cubicBezTo>
                        <a:lnTo>
                          <a:pt x="297573" y="348201"/>
                        </a:lnTo>
                        <a:cubicBezTo>
                          <a:pt x="306311" y="354234"/>
                          <a:pt x="318104" y="353209"/>
                          <a:pt x="325669" y="345757"/>
                        </a:cubicBezTo>
                        <a:lnTo>
                          <a:pt x="350101" y="321326"/>
                        </a:lnTo>
                        <a:cubicBezTo>
                          <a:pt x="357552" y="313760"/>
                          <a:pt x="358577" y="301968"/>
                          <a:pt x="352544" y="293229"/>
                        </a:cubicBezTo>
                        <a:lnTo>
                          <a:pt x="341550" y="277349"/>
                        </a:lnTo>
                        <a:cubicBezTo>
                          <a:pt x="348735" y="264449"/>
                          <a:pt x="354471" y="250792"/>
                          <a:pt x="358652" y="236630"/>
                        </a:cubicBezTo>
                        <a:lnTo>
                          <a:pt x="376976" y="232965"/>
                        </a:lnTo>
                        <a:cubicBezTo>
                          <a:pt x="387830" y="231438"/>
                          <a:pt x="395755" y="221927"/>
                          <a:pt x="395299" y="210976"/>
                        </a:cubicBezTo>
                        <a:lnTo>
                          <a:pt x="395299" y="175822"/>
                        </a:lnTo>
                        <a:cubicBezTo>
                          <a:pt x="391789" y="165717"/>
                          <a:pt x="383143" y="158261"/>
                          <a:pt x="372632" y="156277"/>
                        </a:cubicBezTo>
                        <a:close/>
                        <a:moveTo>
                          <a:pt x="195503" y="281014"/>
                        </a:moveTo>
                        <a:cubicBezTo>
                          <a:pt x="148202" y="281088"/>
                          <a:pt x="109795" y="242804"/>
                          <a:pt x="109721" y="195503"/>
                        </a:cubicBezTo>
                        <a:cubicBezTo>
                          <a:pt x="109646" y="148202"/>
                          <a:pt x="147931" y="109795"/>
                          <a:pt x="195231" y="109721"/>
                        </a:cubicBezTo>
                        <a:cubicBezTo>
                          <a:pt x="242532" y="109646"/>
                          <a:pt x="280939" y="147931"/>
                          <a:pt x="281014" y="195231"/>
                        </a:cubicBezTo>
                        <a:cubicBezTo>
                          <a:pt x="281014" y="195322"/>
                          <a:pt x="281014" y="195412"/>
                          <a:pt x="281014" y="195503"/>
                        </a:cubicBezTo>
                        <a:cubicBezTo>
                          <a:pt x="281315" y="242428"/>
                          <a:pt x="243518" y="280712"/>
                          <a:pt x="196593" y="281014"/>
                        </a:cubicBezTo>
                        <a:cubicBezTo>
                          <a:pt x="196229" y="281016"/>
                          <a:pt x="195867" y="281016"/>
                          <a:pt x="195503" y="281014"/>
                        </a:cubicBezTo>
                        <a:close/>
                      </a:path>
                    </a:pathLst>
                  </a:custGeom>
                  <a:solidFill>
                    <a:srgbClr val="5F6163"/>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7" name="Freeform 126">
                    <a:extLst>
                      <a:ext uri="{FF2B5EF4-FFF2-40B4-BE49-F238E27FC236}">
                        <a16:creationId xmlns:a16="http://schemas.microsoft.com/office/drawing/2014/main" id="{A524F166-97FF-029E-FB2F-39D31A107E37}"/>
                      </a:ext>
                    </a:extLst>
                  </p:cNvPr>
                  <p:cNvSpPr/>
                  <p:nvPr/>
                </p:nvSpPr>
                <p:spPr>
                  <a:xfrm>
                    <a:off x="8469739" y="276446"/>
                    <a:ext cx="271654" cy="244290"/>
                  </a:xfrm>
                  <a:custGeom>
                    <a:avLst/>
                    <a:gdLst>
                      <a:gd name="connsiteX0" fmla="*/ 8458 w 271654"/>
                      <a:gd name="connsiteY0" fmla="*/ 244014 h 244290"/>
                      <a:gd name="connsiteX1" fmla="*/ 23117 w 271654"/>
                      <a:gd name="connsiteY1" fmla="*/ 235463 h 244290"/>
                      <a:gd name="connsiteX2" fmla="*/ 218570 w 271654"/>
                      <a:gd name="connsiteY2" fmla="*/ 54669 h 244290"/>
                      <a:gd name="connsiteX3" fmla="*/ 197803 w 271654"/>
                      <a:gd name="connsiteY3" fmla="*/ 71771 h 244290"/>
                      <a:gd name="connsiteX4" fmla="*/ 195359 w 271654"/>
                      <a:gd name="connsiteY4" fmla="*/ 88873 h 244290"/>
                      <a:gd name="connsiteX5" fmla="*/ 212462 w 271654"/>
                      <a:gd name="connsiteY5" fmla="*/ 91316 h 244290"/>
                      <a:gd name="connsiteX6" fmla="*/ 266754 w 271654"/>
                      <a:gd name="connsiteY6" fmla="*/ 49783 h 244290"/>
                      <a:gd name="connsiteX7" fmla="*/ 271640 w 271654"/>
                      <a:gd name="connsiteY7" fmla="*/ 40010 h 244290"/>
                      <a:gd name="connsiteX8" fmla="*/ 263089 w 271654"/>
                      <a:gd name="connsiteY8" fmla="*/ 27794 h 244290"/>
                      <a:gd name="connsiteX9" fmla="*/ 201875 w 271654"/>
                      <a:gd name="connsiteY9" fmla="*/ 648 h 244290"/>
                      <a:gd name="connsiteX10" fmla="*/ 186545 w 271654"/>
                      <a:gd name="connsiteY10" fmla="*/ 8189 h 244290"/>
                      <a:gd name="connsiteX11" fmla="*/ 192102 w 271654"/>
                      <a:gd name="connsiteY11" fmla="*/ 22636 h 244290"/>
                      <a:gd name="connsiteX12" fmla="*/ 210426 w 271654"/>
                      <a:gd name="connsiteY12" fmla="*/ 31187 h 244290"/>
                      <a:gd name="connsiteX13" fmla="*/ 449 w 271654"/>
                      <a:gd name="connsiteY13" fmla="*/ 229355 h 244290"/>
                      <a:gd name="connsiteX14" fmla="*/ 8458 w 271654"/>
                      <a:gd name="connsiteY14" fmla="*/ 244014 h 2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654" h="244290">
                        <a:moveTo>
                          <a:pt x="8458" y="244014"/>
                        </a:moveTo>
                        <a:cubicBezTo>
                          <a:pt x="14817" y="245363"/>
                          <a:pt x="21161" y="241663"/>
                          <a:pt x="23117" y="235463"/>
                        </a:cubicBezTo>
                        <a:cubicBezTo>
                          <a:pt x="46284" y="141555"/>
                          <a:pt x="123144" y="70460"/>
                          <a:pt x="218570" y="54669"/>
                        </a:cubicBezTo>
                        <a:lnTo>
                          <a:pt x="197803" y="71771"/>
                        </a:lnTo>
                        <a:cubicBezTo>
                          <a:pt x="192406" y="75819"/>
                          <a:pt x="191312" y="83477"/>
                          <a:pt x="195359" y="88873"/>
                        </a:cubicBezTo>
                        <a:cubicBezTo>
                          <a:pt x="199407" y="94270"/>
                          <a:pt x="207065" y="95364"/>
                          <a:pt x="212462" y="91316"/>
                        </a:cubicBezTo>
                        <a:lnTo>
                          <a:pt x="266754" y="49783"/>
                        </a:lnTo>
                        <a:cubicBezTo>
                          <a:pt x="269980" y="47604"/>
                          <a:pt x="271833" y="43897"/>
                          <a:pt x="271640" y="40010"/>
                        </a:cubicBezTo>
                        <a:cubicBezTo>
                          <a:pt x="271482" y="34597"/>
                          <a:pt x="268121" y="29796"/>
                          <a:pt x="263089" y="27794"/>
                        </a:cubicBezTo>
                        <a:lnTo>
                          <a:pt x="201875" y="648"/>
                        </a:lnTo>
                        <a:cubicBezTo>
                          <a:pt x="195559" y="-1502"/>
                          <a:pt x="188696" y="1874"/>
                          <a:pt x="186545" y="8189"/>
                        </a:cubicBezTo>
                        <a:cubicBezTo>
                          <a:pt x="184664" y="13715"/>
                          <a:pt x="187003" y="19795"/>
                          <a:pt x="192102" y="22636"/>
                        </a:cubicBezTo>
                        <a:lnTo>
                          <a:pt x="210426" y="31187"/>
                        </a:lnTo>
                        <a:cubicBezTo>
                          <a:pt x="107817" y="50721"/>
                          <a:pt x="25883" y="128048"/>
                          <a:pt x="449" y="229355"/>
                        </a:cubicBezTo>
                        <a:cubicBezTo>
                          <a:pt x="-1310" y="235605"/>
                          <a:pt x="2248" y="242116"/>
                          <a:pt x="8458" y="244014"/>
                        </a:cubicBezTo>
                        <a:close/>
                      </a:path>
                    </a:pathLst>
                  </a:custGeom>
                  <a:solidFill>
                    <a:srgbClr val="26BCD7"/>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8" name="Freeform 127">
                    <a:extLst>
                      <a:ext uri="{FF2B5EF4-FFF2-40B4-BE49-F238E27FC236}">
                        <a16:creationId xmlns:a16="http://schemas.microsoft.com/office/drawing/2014/main" id="{1E998649-65AF-4350-AEF8-612D765E76D3}"/>
                      </a:ext>
                    </a:extLst>
                  </p:cNvPr>
                  <p:cNvSpPr/>
                  <p:nvPr/>
                </p:nvSpPr>
                <p:spPr>
                  <a:xfrm>
                    <a:off x="8433979" y="558315"/>
                    <a:ext cx="244924" cy="271617"/>
                  </a:xfrm>
                  <a:custGeom>
                    <a:avLst/>
                    <a:gdLst>
                      <a:gd name="connsiteX0" fmla="*/ 236006 w 244924"/>
                      <a:gd name="connsiteY0" fmla="*/ 246909 h 271617"/>
                      <a:gd name="connsiteX1" fmla="*/ 55212 w 244924"/>
                      <a:gd name="connsiteY1" fmla="*/ 51456 h 271617"/>
                      <a:gd name="connsiteX2" fmla="*/ 72314 w 244924"/>
                      <a:gd name="connsiteY2" fmla="*/ 73444 h 271617"/>
                      <a:gd name="connsiteX3" fmla="*/ 89416 w 244924"/>
                      <a:gd name="connsiteY3" fmla="*/ 75887 h 271617"/>
                      <a:gd name="connsiteX4" fmla="*/ 91859 w 244924"/>
                      <a:gd name="connsiteY4" fmla="*/ 58785 h 271617"/>
                      <a:gd name="connsiteX5" fmla="*/ 49783 w 244924"/>
                      <a:gd name="connsiteY5" fmla="*/ 4900 h 271617"/>
                      <a:gd name="connsiteX6" fmla="*/ 40010 w 244924"/>
                      <a:gd name="connsiteY6" fmla="*/ 14 h 271617"/>
                      <a:gd name="connsiteX7" fmla="*/ 27794 w 244924"/>
                      <a:gd name="connsiteY7" fmla="*/ 8565 h 271617"/>
                      <a:gd name="connsiteX8" fmla="*/ 648 w 244924"/>
                      <a:gd name="connsiteY8" fmla="*/ 69780 h 271617"/>
                      <a:gd name="connsiteX9" fmla="*/ 8189 w 244924"/>
                      <a:gd name="connsiteY9" fmla="*/ 85109 h 271617"/>
                      <a:gd name="connsiteX10" fmla="*/ 22636 w 244924"/>
                      <a:gd name="connsiteY10" fmla="*/ 79552 h 271617"/>
                      <a:gd name="connsiteX11" fmla="*/ 31187 w 244924"/>
                      <a:gd name="connsiteY11" fmla="*/ 61229 h 271617"/>
                      <a:gd name="connsiteX12" fmla="*/ 229898 w 244924"/>
                      <a:gd name="connsiteY12" fmla="*/ 271340 h 271617"/>
                      <a:gd name="connsiteX13" fmla="*/ 244557 w 244924"/>
                      <a:gd name="connsiteY13" fmla="*/ 262789 h 271617"/>
                      <a:gd name="connsiteX14" fmla="*/ 236006 w 244924"/>
                      <a:gd name="connsiteY14" fmla="*/ 246909 h 27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924" h="271617">
                        <a:moveTo>
                          <a:pt x="236006" y="246909"/>
                        </a:moveTo>
                        <a:cubicBezTo>
                          <a:pt x="142097" y="223741"/>
                          <a:pt x="71003" y="146882"/>
                          <a:pt x="55212" y="51456"/>
                        </a:cubicBezTo>
                        <a:lnTo>
                          <a:pt x="72314" y="73444"/>
                        </a:lnTo>
                        <a:cubicBezTo>
                          <a:pt x="76361" y="78841"/>
                          <a:pt x="84019" y="79935"/>
                          <a:pt x="89416" y="75887"/>
                        </a:cubicBezTo>
                        <a:cubicBezTo>
                          <a:pt x="94813" y="71840"/>
                          <a:pt x="95907" y="64182"/>
                          <a:pt x="91859" y="58785"/>
                        </a:cubicBezTo>
                        <a:lnTo>
                          <a:pt x="49783" y="4900"/>
                        </a:lnTo>
                        <a:cubicBezTo>
                          <a:pt x="47604" y="1674"/>
                          <a:pt x="43897" y="-179"/>
                          <a:pt x="40010" y="14"/>
                        </a:cubicBezTo>
                        <a:cubicBezTo>
                          <a:pt x="34597" y="171"/>
                          <a:pt x="29796" y="3533"/>
                          <a:pt x="27794" y="8565"/>
                        </a:cubicBezTo>
                        <a:lnTo>
                          <a:pt x="648" y="69780"/>
                        </a:lnTo>
                        <a:cubicBezTo>
                          <a:pt x="-1502" y="76095"/>
                          <a:pt x="1874" y="82958"/>
                          <a:pt x="8189" y="85109"/>
                        </a:cubicBezTo>
                        <a:cubicBezTo>
                          <a:pt x="13715" y="86990"/>
                          <a:pt x="19795" y="84652"/>
                          <a:pt x="22636" y="79552"/>
                        </a:cubicBezTo>
                        <a:lnTo>
                          <a:pt x="31187" y="61229"/>
                        </a:lnTo>
                        <a:cubicBezTo>
                          <a:pt x="50313" y="164263"/>
                          <a:pt x="128090" y="246502"/>
                          <a:pt x="229898" y="271340"/>
                        </a:cubicBezTo>
                        <a:cubicBezTo>
                          <a:pt x="236257" y="272690"/>
                          <a:pt x="242601" y="268990"/>
                          <a:pt x="244557" y="262789"/>
                        </a:cubicBezTo>
                        <a:cubicBezTo>
                          <a:pt x="246144" y="256094"/>
                          <a:pt x="242469" y="249269"/>
                          <a:pt x="236006" y="246909"/>
                        </a:cubicBezTo>
                        <a:close/>
                      </a:path>
                    </a:pathLst>
                  </a:custGeom>
                  <a:solidFill>
                    <a:srgbClr val="26BCD7"/>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29" name="Freeform 128">
                    <a:extLst>
                      <a:ext uri="{FF2B5EF4-FFF2-40B4-BE49-F238E27FC236}">
                        <a16:creationId xmlns:a16="http://schemas.microsoft.com/office/drawing/2014/main" id="{ECCA9716-8AF1-B246-FF59-A6D920D4CD6A}"/>
                      </a:ext>
                    </a:extLst>
                  </p:cNvPr>
                  <p:cNvSpPr/>
                  <p:nvPr/>
                </p:nvSpPr>
                <p:spPr>
                  <a:xfrm>
                    <a:off x="8716393" y="615615"/>
                    <a:ext cx="272823" cy="248713"/>
                  </a:xfrm>
                  <a:custGeom>
                    <a:avLst/>
                    <a:gdLst>
                      <a:gd name="connsiteX0" fmla="*/ 262787 w 272823"/>
                      <a:gd name="connsiteY0" fmla="*/ 264 h 248713"/>
                      <a:gd name="connsiteX1" fmla="*/ 248170 w 272823"/>
                      <a:gd name="connsiteY1" fmla="*/ 9827 h 248713"/>
                      <a:gd name="connsiteX2" fmla="*/ 248128 w 272823"/>
                      <a:gd name="connsiteY2" fmla="*/ 10036 h 248713"/>
                      <a:gd name="connsiteX3" fmla="*/ 51454 w 272823"/>
                      <a:gd name="connsiteY3" fmla="*/ 194495 h 248713"/>
                      <a:gd name="connsiteX4" fmla="*/ 72220 w 272823"/>
                      <a:gd name="connsiteY4" fmla="*/ 178615 h 248713"/>
                      <a:gd name="connsiteX5" fmla="*/ 74664 w 272823"/>
                      <a:gd name="connsiteY5" fmla="*/ 161512 h 248713"/>
                      <a:gd name="connsiteX6" fmla="*/ 57562 w 272823"/>
                      <a:gd name="connsiteY6" fmla="*/ 159069 h 248713"/>
                      <a:gd name="connsiteX7" fmla="*/ 4898 w 272823"/>
                      <a:gd name="connsiteY7" fmla="*/ 199789 h 248713"/>
                      <a:gd name="connsiteX8" fmla="*/ 11 w 272823"/>
                      <a:gd name="connsiteY8" fmla="*/ 210783 h 248713"/>
                      <a:gd name="connsiteX9" fmla="*/ 8563 w 272823"/>
                      <a:gd name="connsiteY9" fmla="*/ 220556 h 248713"/>
                      <a:gd name="connsiteX10" fmla="*/ 69777 w 272823"/>
                      <a:gd name="connsiteY10" fmla="*/ 247702 h 248713"/>
                      <a:gd name="connsiteX11" fmla="*/ 85997 w 272823"/>
                      <a:gd name="connsiteY11" fmla="*/ 241254 h 248713"/>
                      <a:gd name="connsiteX12" fmla="*/ 79550 w 272823"/>
                      <a:gd name="connsiteY12" fmla="*/ 225035 h 248713"/>
                      <a:gd name="connsiteX13" fmla="*/ 61226 w 272823"/>
                      <a:gd name="connsiteY13" fmla="*/ 217705 h 248713"/>
                      <a:gd name="connsiteX14" fmla="*/ 272560 w 272823"/>
                      <a:gd name="connsiteY14" fmla="*/ 14923 h 248713"/>
                      <a:gd name="connsiteX15" fmla="*/ 262996 w 272823"/>
                      <a:gd name="connsiteY15" fmla="*/ 306 h 248713"/>
                      <a:gd name="connsiteX16" fmla="*/ 262787 w 272823"/>
                      <a:gd name="connsiteY16" fmla="*/ 264 h 2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823" h="248713">
                        <a:moveTo>
                          <a:pt x="262787" y="264"/>
                        </a:moveTo>
                        <a:cubicBezTo>
                          <a:pt x="256109" y="-1132"/>
                          <a:pt x="249566" y="3149"/>
                          <a:pt x="248170" y="9827"/>
                        </a:cubicBezTo>
                        <a:cubicBezTo>
                          <a:pt x="248155" y="9897"/>
                          <a:pt x="248142" y="9967"/>
                          <a:pt x="248128" y="10036"/>
                        </a:cubicBezTo>
                        <a:cubicBezTo>
                          <a:pt x="226646" y="106062"/>
                          <a:pt x="148659" y="179206"/>
                          <a:pt x="51454" y="194495"/>
                        </a:cubicBezTo>
                        <a:lnTo>
                          <a:pt x="72220" y="178615"/>
                        </a:lnTo>
                        <a:cubicBezTo>
                          <a:pt x="77617" y="174567"/>
                          <a:pt x="78711" y="166909"/>
                          <a:pt x="74664" y="161512"/>
                        </a:cubicBezTo>
                        <a:cubicBezTo>
                          <a:pt x="70616" y="156116"/>
                          <a:pt x="62958" y="155022"/>
                          <a:pt x="57562" y="159069"/>
                        </a:cubicBezTo>
                        <a:lnTo>
                          <a:pt x="4898" y="199789"/>
                        </a:lnTo>
                        <a:cubicBezTo>
                          <a:pt x="1646" y="202492"/>
                          <a:pt x="-162" y="206558"/>
                          <a:pt x="11" y="210783"/>
                        </a:cubicBezTo>
                        <a:cubicBezTo>
                          <a:pt x="1017" y="215281"/>
                          <a:pt x="4238" y="218961"/>
                          <a:pt x="8563" y="220556"/>
                        </a:cubicBezTo>
                        <a:lnTo>
                          <a:pt x="69777" y="247702"/>
                        </a:lnTo>
                        <a:cubicBezTo>
                          <a:pt x="76037" y="250400"/>
                          <a:pt x="83299" y="247514"/>
                          <a:pt x="85997" y="241254"/>
                        </a:cubicBezTo>
                        <a:cubicBezTo>
                          <a:pt x="88696" y="234995"/>
                          <a:pt x="85810" y="227733"/>
                          <a:pt x="79550" y="225035"/>
                        </a:cubicBezTo>
                        <a:lnTo>
                          <a:pt x="61226" y="217705"/>
                        </a:lnTo>
                        <a:cubicBezTo>
                          <a:pt x="165990" y="198663"/>
                          <a:pt x="249209" y="118811"/>
                          <a:pt x="272560" y="14923"/>
                        </a:cubicBezTo>
                        <a:cubicBezTo>
                          <a:pt x="273955" y="8246"/>
                          <a:pt x="269674" y="1701"/>
                          <a:pt x="262996" y="306"/>
                        </a:cubicBezTo>
                        <a:cubicBezTo>
                          <a:pt x="262927" y="291"/>
                          <a:pt x="262856" y="277"/>
                          <a:pt x="262787" y="264"/>
                        </a:cubicBezTo>
                        <a:close/>
                      </a:path>
                    </a:pathLst>
                  </a:custGeom>
                  <a:solidFill>
                    <a:srgbClr val="26BCD7"/>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30" name="Freeform 129">
                    <a:extLst>
                      <a:ext uri="{FF2B5EF4-FFF2-40B4-BE49-F238E27FC236}">
                        <a16:creationId xmlns:a16="http://schemas.microsoft.com/office/drawing/2014/main" id="{0F7DFB22-72D5-0C0F-78DC-AE94284DE08C}"/>
                      </a:ext>
                    </a:extLst>
                  </p:cNvPr>
                  <p:cNvSpPr/>
                  <p:nvPr/>
                </p:nvSpPr>
                <p:spPr>
                  <a:xfrm>
                    <a:off x="8774524" y="310243"/>
                    <a:ext cx="246838" cy="273060"/>
                  </a:xfrm>
                  <a:custGeom>
                    <a:avLst/>
                    <a:gdLst>
                      <a:gd name="connsiteX0" fmla="*/ 246190 w 246838"/>
                      <a:gd name="connsiteY0" fmla="*/ 202887 h 273060"/>
                      <a:gd name="connsiteX1" fmla="*/ 238649 w 246838"/>
                      <a:gd name="connsiteY1" fmla="*/ 187558 h 273060"/>
                      <a:gd name="connsiteX2" fmla="*/ 224202 w 246838"/>
                      <a:gd name="connsiteY2" fmla="*/ 193114 h 273060"/>
                      <a:gd name="connsiteX3" fmla="*/ 216872 w 246838"/>
                      <a:gd name="connsiteY3" fmla="*/ 211438 h 273060"/>
                      <a:gd name="connsiteX4" fmla="*/ 14090 w 246838"/>
                      <a:gd name="connsiteY4" fmla="*/ 105 h 273060"/>
                      <a:gd name="connsiteX5" fmla="*/ 104 w 246838"/>
                      <a:gd name="connsiteY5" fmla="*/ 10887 h 273060"/>
                      <a:gd name="connsiteX6" fmla="*/ 9203 w 246838"/>
                      <a:gd name="connsiteY6" fmla="*/ 24536 h 273060"/>
                      <a:gd name="connsiteX7" fmla="*/ 193662 w 246838"/>
                      <a:gd name="connsiteY7" fmla="*/ 221211 h 273060"/>
                      <a:gd name="connsiteX8" fmla="*/ 176560 w 246838"/>
                      <a:gd name="connsiteY8" fmla="*/ 199222 h 273060"/>
                      <a:gd name="connsiteX9" fmla="*/ 159750 w 246838"/>
                      <a:gd name="connsiteY9" fmla="*/ 195237 h 273060"/>
                      <a:gd name="connsiteX10" fmla="*/ 155765 w 246838"/>
                      <a:gd name="connsiteY10" fmla="*/ 212046 h 273060"/>
                      <a:gd name="connsiteX11" fmla="*/ 157151 w 246838"/>
                      <a:gd name="connsiteY11" fmla="*/ 213881 h 273060"/>
                      <a:gd name="connsiteX12" fmla="*/ 198684 w 246838"/>
                      <a:gd name="connsiteY12" fmla="*/ 268174 h 273060"/>
                      <a:gd name="connsiteX13" fmla="*/ 208457 w 246838"/>
                      <a:gd name="connsiteY13" fmla="*/ 273060 h 273060"/>
                      <a:gd name="connsiteX14" fmla="*/ 219451 w 246838"/>
                      <a:gd name="connsiteY14" fmla="*/ 264509 h 27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6838" h="273060">
                        <a:moveTo>
                          <a:pt x="246190" y="202887"/>
                        </a:moveTo>
                        <a:cubicBezTo>
                          <a:pt x="248340" y="196572"/>
                          <a:pt x="244965" y="189709"/>
                          <a:pt x="238649" y="187558"/>
                        </a:cubicBezTo>
                        <a:cubicBezTo>
                          <a:pt x="233123" y="185676"/>
                          <a:pt x="227043" y="188015"/>
                          <a:pt x="224202" y="193114"/>
                        </a:cubicBezTo>
                        <a:lnTo>
                          <a:pt x="216872" y="211438"/>
                        </a:lnTo>
                        <a:cubicBezTo>
                          <a:pt x="197831" y="106674"/>
                          <a:pt x="117978" y="23456"/>
                          <a:pt x="14090" y="105"/>
                        </a:cubicBezTo>
                        <a:cubicBezTo>
                          <a:pt x="7250" y="-780"/>
                          <a:pt x="989" y="4048"/>
                          <a:pt x="104" y="10887"/>
                        </a:cubicBezTo>
                        <a:cubicBezTo>
                          <a:pt x="-695" y="17071"/>
                          <a:pt x="3188" y="22897"/>
                          <a:pt x="9203" y="24536"/>
                        </a:cubicBezTo>
                        <a:cubicBezTo>
                          <a:pt x="105468" y="45602"/>
                          <a:pt x="178805" y="123795"/>
                          <a:pt x="193662" y="221211"/>
                        </a:cubicBezTo>
                        <a:lnTo>
                          <a:pt x="176560" y="199222"/>
                        </a:lnTo>
                        <a:cubicBezTo>
                          <a:pt x="173019" y="193480"/>
                          <a:pt x="165493" y="191696"/>
                          <a:pt x="159750" y="195237"/>
                        </a:cubicBezTo>
                        <a:cubicBezTo>
                          <a:pt x="154008" y="198779"/>
                          <a:pt x="152223" y="206303"/>
                          <a:pt x="155765" y="212046"/>
                        </a:cubicBezTo>
                        <a:cubicBezTo>
                          <a:pt x="156168" y="212700"/>
                          <a:pt x="156632" y="213314"/>
                          <a:pt x="157151" y="213881"/>
                        </a:cubicBezTo>
                        <a:lnTo>
                          <a:pt x="198684" y="268174"/>
                        </a:lnTo>
                        <a:cubicBezTo>
                          <a:pt x="201216" y="270969"/>
                          <a:pt x="204703" y="272711"/>
                          <a:pt x="208457" y="273060"/>
                        </a:cubicBezTo>
                        <a:cubicBezTo>
                          <a:pt x="213607" y="272947"/>
                          <a:pt x="218075" y="269473"/>
                          <a:pt x="219451" y="264509"/>
                        </a:cubicBezTo>
                        <a:close/>
                      </a:path>
                    </a:pathLst>
                  </a:custGeom>
                  <a:solidFill>
                    <a:srgbClr val="26BCD7"/>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grpSp>
        <p:grpSp>
          <p:nvGrpSpPr>
            <p:cNvPr id="18" name="Group 17">
              <a:extLst>
                <a:ext uri="{FF2B5EF4-FFF2-40B4-BE49-F238E27FC236}">
                  <a16:creationId xmlns:a16="http://schemas.microsoft.com/office/drawing/2014/main" id="{BD4DB9B9-5334-8D6A-FC08-0B6BADEFF674}"/>
                </a:ext>
              </a:extLst>
            </p:cNvPr>
            <p:cNvGrpSpPr/>
            <p:nvPr/>
          </p:nvGrpSpPr>
          <p:grpSpPr>
            <a:xfrm>
              <a:off x="9162418" y="1674813"/>
              <a:ext cx="2755049" cy="1324860"/>
              <a:chOff x="9162418" y="1674813"/>
              <a:chExt cx="2755049" cy="1324860"/>
            </a:xfrm>
          </p:grpSpPr>
          <p:sp>
            <p:nvSpPr>
              <p:cNvPr id="104" name="Freeform 103">
                <a:extLst>
                  <a:ext uri="{FF2B5EF4-FFF2-40B4-BE49-F238E27FC236}">
                    <a16:creationId xmlns:a16="http://schemas.microsoft.com/office/drawing/2014/main" id="{E723C8B0-E322-B89E-8E75-C68EA25D4AAB}"/>
                  </a:ext>
                </a:extLst>
              </p:cNvPr>
              <p:cNvSpPr/>
              <p:nvPr/>
            </p:nvSpPr>
            <p:spPr>
              <a:xfrm>
                <a:off x="9162418"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Improve</a:t>
                </a:r>
              </a:p>
            </p:txBody>
          </p:sp>
          <p:grpSp>
            <p:nvGrpSpPr>
              <p:cNvPr id="14" name="Group 13">
                <a:extLst>
                  <a:ext uri="{FF2B5EF4-FFF2-40B4-BE49-F238E27FC236}">
                    <a16:creationId xmlns:a16="http://schemas.microsoft.com/office/drawing/2014/main" id="{4069112E-8C70-8DA0-4BD8-F008B4A486E5}"/>
                  </a:ext>
                </a:extLst>
              </p:cNvPr>
              <p:cNvGrpSpPr/>
              <p:nvPr/>
            </p:nvGrpSpPr>
            <p:grpSpPr>
              <a:xfrm>
                <a:off x="10109352" y="1674813"/>
                <a:ext cx="868680" cy="868680"/>
                <a:chOff x="10109352" y="1674813"/>
                <a:chExt cx="868680" cy="868680"/>
              </a:xfrm>
            </p:grpSpPr>
            <p:sp>
              <p:nvSpPr>
                <p:cNvPr id="151" name="Oval 150">
                  <a:extLst>
                    <a:ext uri="{FF2B5EF4-FFF2-40B4-BE49-F238E27FC236}">
                      <a16:creationId xmlns:a16="http://schemas.microsoft.com/office/drawing/2014/main" id="{29FC34C3-23CE-292A-C575-2FD77E3B057E}"/>
                    </a:ext>
                  </a:extLst>
                </p:cNvPr>
                <p:cNvSpPr/>
                <p:nvPr/>
              </p:nvSpPr>
              <p:spPr>
                <a:xfrm>
                  <a:off x="10112521" y="1679323"/>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6" name="Freeform 105">
                  <a:extLst>
                    <a:ext uri="{FF2B5EF4-FFF2-40B4-BE49-F238E27FC236}">
                      <a16:creationId xmlns:a16="http://schemas.microsoft.com/office/drawing/2014/main" id="{F996203B-A67A-B4F0-01D2-D1BD9D04ED47}"/>
                    </a:ext>
                  </a:extLst>
                </p:cNvPr>
                <p:cNvSpPr/>
                <p:nvPr/>
              </p:nvSpPr>
              <p:spPr>
                <a:xfrm>
                  <a:off x="10176674" y="1742135"/>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07" name="Freeform 106">
                  <a:extLst>
                    <a:ext uri="{FF2B5EF4-FFF2-40B4-BE49-F238E27FC236}">
                      <a16:creationId xmlns:a16="http://schemas.microsoft.com/office/drawing/2014/main" id="{9E0206F3-1AE7-EF2D-2748-480322846E4A}"/>
                    </a:ext>
                  </a:extLst>
                </p:cNvPr>
                <p:cNvSpPr/>
                <p:nvPr/>
              </p:nvSpPr>
              <p:spPr>
                <a:xfrm>
                  <a:off x="10109352" y="1674813"/>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144" name="Group 143">
                  <a:extLst>
                    <a:ext uri="{FF2B5EF4-FFF2-40B4-BE49-F238E27FC236}">
                      <a16:creationId xmlns:a16="http://schemas.microsoft.com/office/drawing/2014/main" id="{C2F06C87-74F8-10D0-92A7-F5FF4320E06A}"/>
                    </a:ext>
                  </a:extLst>
                </p:cNvPr>
                <p:cNvGrpSpPr/>
                <p:nvPr/>
              </p:nvGrpSpPr>
              <p:grpSpPr>
                <a:xfrm>
                  <a:off x="10319032" y="1888892"/>
                  <a:ext cx="422674" cy="414010"/>
                  <a:chOff x="9080735" y="278314"/>
                  <a:chExt cx="487357" cy="477367"/>
                </a:xfrm>
              </p:grpSpPr>
              <p:sp>
                <p:nvSpPr>
                  <p:cNvPr id="137" name="Freeform 136">
                    <a:extLst>
                      <a:ext uri="{FF2B5EF4-FFF2-40B4-BE49-F238E27FC236}">
                        <a16:creationId xmlns:a16="http://schemas.microsoft.com/office/drawing/2014/main" id="{BD1CB2B2-982E-1BEE-52DA-E6ED37EB9ADF}"/>
                      </a:ext>
                    </a:extLst>
                  </p:cNvPr>
                  <p:cNvSpPr/>
                  <p:nvPr/>
                </p:nvSpPr>
                <p:spPr>
                  <a:xfrm>
                    <a:off x="9529109" y="490993"/>
                    <a:ext cx="38983" cy="39114"/>
                  </a:xfrm>
                  <a:custGeom>
                    <a:avLst/>
                    <a:gdLst>
                      <a:gd name="connsiteX0" fmla="*/ 37409 w 38983"/>
                      <a:gd name="connsiteY0" fmla="*/ 17114 h 39114"/>
                      <a:gd name="connsiteX1" fmla="*/ 21799 w 38983"/>
                      <a:gd name="connsiteY1" fmla="*/ 1641 h 39114"/>
                      <a:gd name="connsiteX2" fmla="*/ 18688 w 38983"/>
                      <a:gd name="connsiteY2" fmla="*/ 137 h 39114"/>
                      <a:gd name="connsiteX3" fmla="*/ 17185 w 38983"/>
                      <a:gd name="connsiteY3" fmla="*/ 1641 h 39114"/>
                      <a:gd name="connsiteX4" fmla="*/ 1575 w 38983"/>
                      <a:gd name="connsiteY4" fmla="*/ 17114 h 39114"/>
                      <a:gd name="connsiteX5" fmla="*/ 205 w 38983"/>
                      <a:gd name="connsiteY5" fmla="*/ 20494 h 39114"/>
                      <a:gd name="connsiteX6" fmla="*/ 1575 w 38983"/>
                      <a:gd name="connsiteY6" fmla="*/ 21864 h 39114"/>
                      <a:gd name="connsiteX7" fmla="*/ 17185 w 38983"/>
                      <a:gd name="connsiteY7" fmla="*/ 37474 h 39114"/>
                      <a:gd name="connsiteX8" fmla="*/ 20296 w 38983"/>
                      <a:gd name="connsiteY8" fmla="*/ 38977 h 39114"/>
                      <a:gd name="connsiteX9" fmla="*/ 21799 w 38983"/>
                      <a:gd name="connsiteY9" fmla="*/ 37474 h 39114"/>
                      <a:gd name="connsiteX10" fmla="*/ 37409 w 38983"/>
                      <a:gd name="connsiteY10" fmla="*/ 21864 h 39114"/>
                      <a:gd name="connsiteX11" fmla="*/ 38779 w 38983"/>
                      <a:gd name="connsiteY11" fmla="*/ 18485 h 39114"/>
                      <a:gd name="connsiteX12" fmla="*/ 37409 w 38983"/>
                      <a:gd name="connsiteY12" fmla="*/ 17114 h 3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83" h="39114">
                        <a:moveTo>
                          <a:pt x="37409" y="17114"/>
                        </a:moveTo>
                        <a:cubicBezTo>
                          <a:pt x="29912" y="14946"/>
                          <a:pt x="24032" y="9118"/>
                          <a:pt x="21799" y="1641"/>
                        </a:cubicBezTo>
                        <a:cubicBezTo>
                          <a:pt x="21356" y="366"/>
                          <a:pt x="19963" y="-307"/>
                          <a:pt x="18688" y="137"/>
                        </a:cubicBezTo>
                        <a:cubicBezTo>
                          <a:pt x="17984" y="381"/>
                          <a:pt x="17430" y="936"/>
                          <a:pt x="17185" y="1641"/>
                        </a:cubicBezTo>
                        <a:cubicBezTo>
                          <a:pt x="14908" y="9091"/>
                          <a:pt x="9046" y="14903"/>
                          <a:pt x="1575" y="17114"/>
                        </a:cubicBezTo>
                        <a:cubicBezTo>
                          <a:pt x="263" y="17669"/>
                          <a:pt x="-351" y="19181"/>
                          <a:pt x="205" y="20494"/>
                        </a:cubicBezTo>
                        <a:cubicBezTo>
                          <a:pt x="465" y="21111"/>
                          <a:pt x="958" y="21604"/>
                          <a:pt x="1575" y="21864"/>
                        </a:cubicBezTo>
                        <a:cubicBezTo>
                          <a:pt x="9065" y="24123"/>
                          <a:pt x="14926" y="29984"/>
                          <a:pt x="17185" y="37474"/>
                        </a:cubicBezTo>
                        <a:cubicBezTo>
                          <a:pt x="17628" y="38748"/>
                          <a:pt x="19021" y="39421"/>
                          <a:pt x="20296" y="38977"/>
                        </a:cubicBezTo>
                        <a:cubicBezTo>
                          <a:pt x="21000" y="38733"/>
                          <a:pt x="21554" y="38178"/>
                          <a:pt x="21799" y="37474"/>
                        </a:cubicBezTo>
                        <a:cubicBezTo>
                          <a:pt x="24015" y="29958"/>
                          <a:pt x="29893" y="24080"/>
                          <a:pt x="37409" y="21864"/>
                        </a:cubicBezTo>
                        <a:cubicBezTo>
                          <a:pt x="38720" y="21309"/>
                          <a:pt x="39335" y="19797"/>
                          <a:pt x="38779" y="18485"/>
                        </a:cubicBezTo>
                        <a:cubicBezTo>
                          <a:pt x="38519" y="17867"/>
                          <a:pt x="38026" y="17376"/>
                          <a:pt x="37409" y="17114"/>
                        </a:cubicBezTo>
                        <a:close/>
                      </a:path>
                    </a:pathLst>
                  </a:custGeom>
                  <a:solidFill>
                    <a:srgbClr val="26BCD7"/>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38" name="Freeform 137">
                    <a:extLst>
                      <a:ext uri="{FF2B5EF4-FFF2-40B4-BE49-F238E27FC236}">
                        <a16:creationId xmlns:a16="http://schemas.microsoft.com/office/drawing/2014/main" id="{656DE6F5-D206-618E-434F-647AA203742F}"/>
                      </a:ext>
                    </a:extLst>
                  </p:cNvPr>
                  <p:cNvSpPr/>
                  <p:nvPr/>
                </p:nvSpPr>
                <p:spPr>
                  <a:xfrm>
                    <a:off x="9296409" y="314279"/>
                    <a:ext cx="46834" cy="46834"/>
                  </a:xfrm>
                  <a:custGeom>
                    <a:avLst/>
                    <a:gdLst>
                      <a:gd name="connsiteX0" fmla="*/ 1904 w 46834"/>
                      <a:gd name="connsiteY0" fmla="*/ 26200 h 46834"/>
                      <a:gd name="connsiteX1" fmla="*/ 20635 w 46834"/>
                      <a:gd name="connsiteY1" fmla="*/ 44930 h 46834"/>
                      <a:gd name="connsiteX2" fmla="*/ 24500 w 46834"/>
                      <a:gd name="connsiteY2" fmla="*/ 46630 h 46834"/>
                      <a:gd name="connsiteX3" fmla="*/ 26200 w 46834"/>
                      <a:gd name="connsiteY3" fmla="*/ 44930 h 46834"/>
                      <a:gd name="connsiteX4" fmla="*/ 44930 w 46834"/>
                      <a:gd name="connsiteY4" fmla="*/ 26200 h 46834"/>
                      <a:gd name="connsiteX5" fmla="*/ 46630 w 46834"/>
                      <a:gd name="connsiteY5" fmla="*/ 22334 h 46834"/>
                      <a:gd name="connsiteX6" fmla="*/ 44930 w 46834"/>
                      <a:gd name="connsiteY6" fmla="*/ 20635 h 46834"/>
                      <a:gd name="connsiteX7" fmla="*/ 26200 w 46834"/>
                      <a:gd name="connsiteY7" fmla="*/ 1904 h 46834"/>
                      <a:gd name="connsiteX8" fmla="*/ 22334 w 46834"/>
                      <a:gd name="connsiteY8" fmla="*/ 204 h 46834"/>
                      <a:gd name="connsiteX9" fmla="*/ 20635 w 46834"/>
                      <a:gd name="connsiteY9" fmla="*/ 1904 h 46834"/>
                      <a:gd name="connsiteX10" fmla="*/ 1904 w 46834"/>
                      <a:gd name="connsiteY10" fmla="*/ 20635 h 46834"/>
                      <a:gd name="connsiteX11" fmla="*/ 204 w 46834"/>
                      <a:gd name="connsiteY11" fmla="*/ 24500 h 46834"/>
                      <a:gd name="connsiteX12" fmla="*/ 1904 w 46834"/>
                      <a:gd name="connsiteY12" fmla="*/ 26200 h 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834" h="46834">
                        <a:moveTo>
                          <a:pt x="1904" y="26200"/>
                        </a:moveTo>
                        <a:cubicBezTo>
                          <a:pt x="10884" y="28924"/>
                          <a:pt x="17910" y="35950"/>
                          <a:pt x="20635" y="44930"/>
                        </a:cubicBezTo>
                        <a:cubicBezTo>
                          <a:pt x="21233" y="46467"/>
                          <a:pt x="22964" y="47228"/>
                          <a:pt x="24500" y="46630"/>
                        </a:cubicBezTo>
                        <a:cubicBezTo>
                          <a:pt x="25279" y="46326"/>
                          <a:pt x="25896" y="45710"/>
                          <a:pt x="26200" y="44930"/>
                        </a:cubicBezTo>
                        <a:cubicBezTo>
                          <a:pt x="28924" y="35950"/>
                          <a:pt x="35951" y="28924"/>
                          <a:pt x="44930" y="26200"/>
                        </a:cubicBezTo>
                        <a:cubicBezTo>
                          <a:pt x="46467" y="25601"/>
                          <a:pt x="47228" y="23870"/>
                          <a:pt x="46630" y="22334"/>
                        </a:cubicBezTo>
                        <a:cubicBezTo>
                          <a:pt x="46326" y="21555"/>
                          <a:pt x="45710" y="20939"/>
                          <a:pt x="44930" y="20635"/>
                        </a:cubicBezTo>
                        <a:cubicBezTo>
                          <a:pt x="35951" y="17910"/>
                          <a:pt x="28924" y="10884"/>
                          <a:pt x="26200" y="1904"/>
                        </a:cubicBezTo>
                        <a:cubicBezTo>
                          <a:pt x="25601" y="367"/>
                          <a:pt x="23870" y="-394"/>
                          <a:pt x="22334" y="204"/>
                        </a:cubicBezTo>
                        <a:cubicBezTo>
                          <a:pt x="21555" y="508"/>
                          <a:pt x="20939" y="1125"/>
                          <a:pt x="20635" y="1904"/>
                        </a:cubicBezTo>
                        <a:cubicBezTo>
                          <a:pt x="17910" y="10884"/>
                          <a:pt x="10884" y="17910"/>
                          <a:pt x="1904" y="20635"/>
                        </a:cubicBezTo>
                        <a:cubicBezTo>
                          <a:pt x="367" y="21233"/>
                          <a:pt x="-394" y="22964"/>
                          <a:pt x="204" y="24500"/>
                        </a:cubicBezTo>
                        <a:cubicBezTo>
                          <a:pt x="508" y="25279"/>
                          <a:pt x="1125" y="25896"/>
                          <a:pt x="1904" y="26200"/>
                        </a:cubicBezTo>
                        <a:close/>
                      </a:path>
                    </a:pathLst>
                  </a:custGeom>
                  <a:solidFill>
                    <a:srgbClr val="26BCD7"/>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39" name="Freeform 138">
                    <a:extLst>
                      <a:ext uri="{FF2B5EF4-FFF2-40B4-BE49-F238E27FC236}">
                        <a16:creationId xmlns:a16="http://schemas.microsoft.com/office/drawing/2014/main" id="{22EA4792-DCDB-0751-BA85-2B1CB8302A02}"/>
                      </a:ext>
                    </a:extLst>
                  </p:cNvPr>
                  <p:cNvSpPr/>
                  <p:nvPr/>
                </p:nvSpPr>
                <p:spPr>
                  <a:xfrm>
                    <a:off x="9319338" y="529278"/>
                    <a:ext cx="46707" cy="46834"/>
                  </a:xfrm>
                  <a:custGeom>
                    <a:avLst/>
                    <a:gdLst>
                      <a:gd name="connsiteX0" fmla="*/ 2048 w 46707"/>
                      <a:gd name="connsiteY0" fmla="*/ 26200 h 46834"/>
                      <a:gd name="connsiteX1" fmla="*/ 20779 w 46707"/>
                      <a:gd name="connsiteY1" fmla="*/ 44930 h 46834"/>
                      <a:gd name="connsiteX2" fmla="*/ 24645 w 46707"/>
                      <a:gd name="connsiteY2" fmla="*/ 46630 h 46834"/>
                      <a:gd name="connsiteX3" fmla="*/ 26344 w 46707"/>
                      <a:gd name="connsiteY3" fmla="*/ 44930 h 46834"/>
                      <a:gd name="connsiteX4" fmla="*/ 44804 w 46707"/>
                      <a:gd name="connsiteY4" fmla="*/ 26200 h 46834"/>
                      <a:gd name="connsiteX5" fmla="*/ 46503 w 46707"/>
                      <a:gd name="connsiteY5" fmla="*/ 22334 h 46834"/>
                      <a:gd name="connsiteX6" fmla="*/ 44804 w 46707"/>
                      <a:gd name="connsiteY6" fmla="*/ 20635 h 46834"/>
                      <a:gd name="connsiteX7" fmla="*/ 26073 w 46707"/>
                      <a:gd name="connsiteY7" fmla="*/ 1904 h 46834"/>
                      <a:gd name="connsiteX8" fmla="*/ 22207 w 46707"/>
                      <a:gd name="connsiteY8" fmla="*/ 204 h 46834"/>
                      <a:gd name="connsiteX9" fmla="*/ 20508 w 46707"/>
                      <a:gd name="connsiteY9" fmla="*/ 1904 h 46834"/>
                      <a:gd name="connsiteX10" fmla="*/ 1777 w 46707"/>
                      <a:gd name="connsiteY10" fmla="*/ 20635 h 46834"/>
                      <a:gd name="connsiteX11" fmla="*/ 257 w 46707"/>
                      <a:gd name="connsiteY11" fmla="*/ 24575 h 46834"/>
                      <a:gd name="connsiteX12" fmla="*/ 2048 w 46707"/>
                      <a:gd name="connsiteY12" fmla="*/ 26200 h 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707" h="46834">
                        <a:moveTo>
                          <a:pt x="2048" y="26200"/>
                        </a:moveTo>
                        <a:cubicBezTo>
                          <a:pt x="11054" y="28880"/>
                          <a:pt x="18099" y="35925"/>
                          <a:pt x="20779" y="44930"/>
                        </a:cubicBezTo>
                        <a:cubicBezTo>
                          <a:pt x="21378" y="46467"/>
                          <a:pt x="23108" y="47228"/>
                          <a:pt x="24645" y="46630"/>
                        </a:cubicBezTo>
                        <a:cubicBezTo>
                          <a:pt x="25424" y="46326"/>
                          <a:pt x="26040" y="45710"/>
                          <a:pt x="26344" y="44930"/>
                        </a:cubicBezTo>
                        <a:cubicBezTo>
                          <a:pt x="29015" y="36014"/>
                          <a:pt x="35928" y="29001"/>
                          <a:pt x="44804" y="26200"/>
                        </a:cubicBezTo>
                        <a:cubicBezTo>
                          <a:pt x="46340" y="25601"/>
                          <a:pt x="47102" y="23870"/>
                          <a:pt x="46503" y="22334"/>
                        </a:cubicBezTo>
                        <a:cubicBezTo>
                          <a:pt x="46199" y="21555"/>
                          <a:pt x="45583" y="20939"/>
                          <a:pt x="44804" y="20635"/>
                        </a:cubicBezTo>
                        <a:cubicBezTo>
                          <a:pt x="35798" y="17954"/>
                          <a:pt x="28753" y="10909"/>
                          <a:pt x="26073" y="1904"/>
                        </a:cubicBezTo>
                        <a:cubicBezTo>
                          <a:pt x="25474" y="367"/>
                          <a:pt x="23744" y="-394"/>
                          <a:pt x="22207" y="204"/>
                        </a:cubicBezTo>
                        <a:cubicBezTo>
                          <a:pt x="21428" y="508"/>
                          <a:pt x="20812" y="1125"/>
                          <a:pt x="20508" y="1904"/>
                        </a:cubicBezTo>
                        <a:cubicBezTo>
                          <a:pt x="17941" y="10976"/>
                          <a:pt x="10849" y="18068"/>
                          <a:pt x="1777" y="20635"/>
                        </a:cubicBezTo>
                        <a:cubicBezTo>
                          <a:pt x="269" y="21302"/>
                          <a:pt x="-411" y="23067"/>
                          <a:pt x="257" y="24575"/>
                        </a:cubicBezTo>
                        <a:cubicBezTo>
                          <a:pt x="597" y="25344"/>
                          <a:pt x="1249" y="25935"/>
                          <a:pt x="2048" y="26200"/>
                        </a:cubicBezTo>
                        <a:close/>
                      </a:path>
                    </a:pathLst>
                  </a:custGeom>
                  <a:solidFill>
                    <a:srgbClr val="26BCD7"/>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40" name="Freeform 139">
                    <a:extLst>
                      <a:ext uri="{FF2B5EF4-FFF2-40B4-BE49-F238E27FC236}">
                        <a16:creationId xmlns:a16="http://schemas.microsoft.com/office/drawing/2014/main" id="{CA7CC165-7AE5-E6B7-31AE-80640C1DA433}"/>
                      </a:ext>
                    </a:extLst>
                  </p:cNvPr>
                  <p:cNvSpPr/>
                  <p:nvPr/>
                </p:nvSpPr>
                <p:spPr>
                  <a:xfrm>
                    <a:off x="9080735" y="694059"/>
                    <a:ext cx="120800" cy="61486"/>
                  </a:xfrm>
                  <a:custGeom>
                    <a:avLst/>
                    <a:gdLst>
                      <a:gd name="connsiteX0" fmla="*/ 115372 w 120800"/>
                      <a:gd name="connsiteY0" fmla="*/ 0 h 61486"/>
                      <a:gd name="connsiteX1" fmla="*/ 5429 w 120800"/>
                      <a:gd name="connsiteY1" fmla="*/ 0 h 61486"/>
                      <a:gd name="connsiteX2" fmla="*/ 0 w 120800"/>
                      <a:gd name="connsiteY2" fmla="*/ 5429 h 61486"/>
                      <a:gd name="connsiteX3" fmla="*/ 0 w 120800"/>
                      <a:gd name="connsiteY3" fmla="*/ 56057 h 61486"/>
                      <a:gd name="connsiteX4" fmla="*/ 5429 w 120800"/>
                      <a:gd name="connsiteY4" fmla="*/ 61486 h 61486"/>
                      <a:gd name="connsiteX5" fmla="*/ 115372 w 120800"/>
                      <a:gd name="connsiteY5" fmla="*/ 61486 h 61486"/>
                      <a:gd name="connsiteX6" fmla="*/ 120801 w 120800"/>
                      <a:gd name="connsiteY6" fmla="*/ 56057 h 61486"/>
                      <a:gd name="connsiteX7" fmla="*/ 120801 w 120800"/>
                      <a:gd name="connsiteY7" fmla="*/ 5429 h 61486"/>
                      <a:gd name="connsiteX8" fmla="*/ 115372 w 120800"/>
                      <a:gd name="connsiteY8" fmla="*/ 0 h 61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00" h="61486">
                        <a:moveTo>
                          <a:pt x="115372" y="0"/>
                        </a:moveTo>
                        <a:lnTo>
                          <a:pt x="5429" y="0"/>
                        </a:lnTo>
                        <a:cubicBezTo>
                          <a:pt x="2431" y="0"/>
                          <a:pt x="0" y="2431"/>
                          <a:pt x="0" y="5429"/>
                        </a:cubicBezTo>
                        <a:lnTo>
                          <a:pt x="0" y="56057"/>
                        </a:lnTo>
                        <a:cubicBezTo>
                          <a:pt x="0" y="59055"/>
                          <a:pt x="2431" y="61486"/>
                          <a:pt x="5429" y="61486"/>
                        </a:cubicBezTo>
                        <a:lnTo>
                          <a:pt x="115372" y="61486"/>
                        </a:lnTo>
                        <a:cubicBezTo>
                          <a:pt x="118370" y="61486"/>
                          <a:pt x="120801" y="59055"/>
                          <a:pt x="120801" y="56057"/>
                        </a:cubicBezTo>
                        <a:lnTo>
                          <a:pt x="120801" y="5429"/>
                        </a:lnTo>
                        <a:cubicBezTo>
                          <a:pt x="120801" y="2431"/>
                          <a:pt x="118370" y="0"/>
                          <a:pt x="115372" y="0"/>
                        </a:cubicBezTo>
                        <a:close/>
                      </a:path>
                    </a:pathLst>
                  </a:custGeom>
                  <a:solidFill>
                    <a:srgbClr val="5F6163"/>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41" name="Freeform 140">
                    <a:extLst>
                      <a:ext uri="{FF2B5EF4-FFF2-40B4-BE49-F238E27FC236}">
                        <a16:creationId xmlns:a16="http://schemas.microsoft.com/office/drawing/2014/main" id="{FE237D80-FAB4-ED28-3045-26791097DA93}"/>
                      </a:ext>
                    </a:extLst>
                  </p:cNvPr>
                  <p:cNvSpPr/>
                  <p:nvPr/>
                </p:nvSpPr>
                <p:spPr>
                  <a:xfrm>
                    <a:off x="9391831" y="278314"/>
                    <a:ext cx="120800" cy="477231"/>
                  </a:xfrm>
                  <a:custGeom>
                    <a:avLst/>
                    <a:gdLst>
                      <a:gd name="connsiteX0" fmla="*/ 115372 w 120800"/>
                      <a:gd name="connsiteY0" fmla="*/ 0 h 477231"/>
                      <a:gd name="connsiteX1" fmla="*/ 5429 w 120800"/>
                      <a:gd name="connsiteY1" fmla="*/ 0 h 477231"/>
                      <a:gd name="connsiteX2" fmla="*/ 0 w 120800"/>
                      <a:gd name="connsiteY2" fmla="*/ 5429 h 477231"/>
                      <a:gd name="connsiteX3" fmla="*/ 0 w 120800"/>
                      <a:gd name="connsiteY3" fmla="*/ 471802 h 477231"/>
                      <a:gd name="connsiteX4" fmla="*/ 5429 w 120800"/>
                      <a:gd name="connsiteY4" fmla="*/ 477231 h 477231"/>
                      <a:gd name="connsiteX5" fmla="*/ 115372 w 120800"/>
                      <a:gd name="connsiteY5" fmla="*/ 477231 h 477231"/>
                      <a:gd name="connsiteX6" fmla="*/ 120801 w 120800"/>
                      <a:gd name="connsiteY6" fmla="*/ 471802 h 477231"/>
                      <a:gd name="connsiteX7" fmla="*/ 120801 w 120800"/>
                      <a:gd name="connsiteY7" fmla="*/ 5429 h 477231"/>
                      <a:gd name="connsiteX8" fmla="*/ 115372 w 120800"/>
                      <a:gd name="connsiteY8" fmla="*/ 0 h 47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00" h="477231">
                        <a:moveTo>
                          <a:pt x="115372" y="0"/>
                        </a:moveTo>
                        <a:lnTo>
                          <a:pt x="5429" y="0"/>
                        </a:lnTo>
                        <a:cubicBezTo>
                          <a:pt x="2431" y="0"/>
                          <a:pt x="0" y="2431"/>
                          <a:pt x="0" y="5429"/>
                        </a:cubicBezTo>
                        <a:lnTo>
                          <a:pt x="0" y="471802"/>
                        </a:lnTo>
                        <a:cubicBezTo>
                          <a:pt x="0" y="474800"/>
                          <a:pt x="2431" y="477231"/>
                          <a:pt x="5429" y="477231"/>
                        </a:cubicBezTo>
                        <a:lnTo>
                          <a:pt x="115372" y="477231"/>
                        </a:lnTo>
                        <a:cubicBezTo>
                          <a:pt x="118370" y="477231"/>
                          <a:pt x="120801" y="474800"/>
                          <a:pt x="120801" y="471802"/>
                        </a:cubicBezTo>
                        <a:lnTo>
                          <a:pt x="120801" y="5429"/>
                        </a:lnTo>
                        <a:cubicBezTo>
                          <a:pt x="120801" y="2431"/>
                          <a:pt x="118370" y="0"/>
                          <a:pt x="115372" y="0"/>
                        </a:cubicBezTo>
                        <a:close/>
                      </a:path>
                    </a:pathLst>
                  </a:custGeom>
                  <a:solidFill>
                    <a:srgbClr val="26BCD7"/>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42" name="Freeform 141">
                    <a:extLst>
                      <a:ext uri="{FF2B5EF4-FFF2-40B4-BE49-F238E27FC236}">
                        <a16:creationId xmlns:a16="http://schemas.microsoft.com/office/drawing/2014/main" id="{5BEB09FF-FCE1-A5F5-A79A-92A76022C4A0}"/>
                      </a:ext>
                    </a:extLst>
                  </p:cNvPr>
                  <p:cNvSpPr/>
                  <p:nvPr/>
                </p:nvSpPr>
                <p:spPr>
                  <a:xfrm>
                    <a:off x="9235197" y="639088"/>
                    <a:ext cx="120800" cy="116593"/>
                  </a:xfrm>
                  <a:custGeom>
                    <a:avLst/>
                    <a:gdLst>
                      <a:gd name="connsiteX0" fmla="*/ 115372 w 120800"/>
                      <a:gd name="connsiteY0" fmla="*/ 0 h 116593"/>
                      <a:gd name="connsiteX1" fmla="*/ 5429 w 120800"/>
                      <a:gd name="connsiteY1" fmla="*/ 0 h 116593"/>
                      <a:gd name="connsiteX2" fmla="*/ 0 w 120800"/>
                      <a:gd name="connsiteY2" fmla="*/ 5429 h 116593"/>
                      <a:gd name="connsiteX3" fmla="*/ 0 w 120800"/>
                      <a:gd name="connsiteY3" fmla="*/ 111164 h 116593"/>
                      <a:gd name="connsiteX4" fmla="*/ 5429 w 120800"/>
                      <a:gd name="connsiteY4" fmla="*/ 116593 h 116593"/>
                      <a:gd name="connsiteX5" fmla="*/ 115372 w 120800"/>
                      <a:gd name="connsiteY5" fmla="*/ 116593 h 116593"/>
                      <a:gd name="connsiteX6" fmla="*/ 120801 w 120800"/>
                      <a:gd name="connsiteY6" fmla="*/ 111164 h 116593"/>
                      <a:gd name="connsiteX7" fmla="*/ 120801 w 120800"/>
                      <a:gd name="connsiteY7" fmla="*/ 5294 h 116593"/>
                      <a:gd name="connsiteX8" fmla="*/ 115372 w 120800"/>
                      <a:gd name="connsiteY8" fmla="*/ 0 h 11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00" h="116593">
                        <a:moveTo>
                          <a:pt x="115372" y="0"/>
                        </a:moveTo>
                        <a:lnTo>
                          <a:pt x="5429" y="0"/>
                        </a:lnTo>
                        <a:cubicBezTo>
                          <a:pt x="2431" y="0"/>
                          <a:pt x="0" y="2431"/>
                          <a:pt x="0" y="5429"/>
                        </a:cubicBezTo>
                        <a:lnTo>
                          <a:pt x="0" y="111164"/>
                        </a:lnTo>
                        <a:cubicBezTo>
                          <a:pt x="0" y="114162"/>
                          <a:pt x="2431" y="116593"/>
                          <a:pt x="5429" y="116593"/>
                        </a:cubicBezTo>
                        <a:lnTo>
                          <a:pt x="115372" y="116593"/>
                        </a:lnTo>
                        <a:cubicBezTo>
                          <a:pt x="118370" y="116593"/>
                          <a:pt x="120801" y="114162"/>
                          <a:pt x="120801" y="111164"/>
                        </a:cubicBezTo>
                        <a:lnTo>
                          <a:pt x="120801" y="5294"/>
                        </a:lnTo>
                        <a:cubicBezTo>
                          <a:pt x="120728" y="2348"/>
                          <a:pt x="118318" y="-1"/>
                          <a:pt x="115372" y="0"/>
                        </a:cubicBezTo>
                        <a:close/>
                      </a:path>
                    </a:pathLst>
                  </a:custGeom>
                  <a:solidFill>
                    <a:srgbClr val="5F6163"/>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43" name="Freeform 142">
                    <a:extLst>
                      <a:ext uri="{FF2B5EF4-FFF2-40B4-BE49-F238E27FC236}">
                        <a16:creationId xmlns:a16="http://schemas.microsoft.com/office/drawing/2014/main" id="{15814207-1425-05CD-4FD8-52AF1DFC63EE}"/>
                      </a:ext>
                    </a:extLst>
                  </p:cNvPr>
                  <p:cNvSpPr/>
                  <p:nvPr/>
                </p:nvSpPr>
                <p:spPr>
                  <a:xfrm>
                    <a:off x="9081010" y="395352"/>
                    <a:ext cx="299885" cy="250929"/>
                  </a:xfrm>
                  <a:custGeom>
                    <a:avLst/>
                    <a:gdLst>
                      <a:gd name="connsiteX0" fmla="*/ 262501 w 299885"/>
                      <a:gd name="connsiteY0" fmla="*/ 49233 h 250929"/>
                      <a:gd name="connsiteX1" fmla="*/ 189613 w 299885"/>
                      <a:gd name="connsiteY1" fmla="*/ 146009 h 250929"/>
                      <a:gd name="connsiteX2" fmla="*/ 5698 w 299885"/>
                      <a:gd name="connsiteY2" fmla="*/ 236813 h 250929"/>
                      <a:gd name="connsiteX3" fmla="*/ 133 w 299885"/>
                      <a:gd name="connsiteY3" fmla="*/ 245093 h 250929"/>
                      <a:gd name="connsiteX4" fmla="*/ 7191 w 299885"/>
                      <a:gd name="connsiteY4" fmla="*/ 250930 h 250929"/>
                      <a:gd name="connsiteX5" fmla="*/ 8548 w 299885"/>
                      <a:gd name="connsiteY5" fmla="*/ 250930 h 250929"/>
                      <a:gd name="connsiteX6" fmla="*/ 199250 w 299885"/>
                      <a:gd name="connsiteY6" fmla="*/ 155918 h 250929"/>
                      <a:gd name="connsiteX7" fmla="*/ 276346 w 299885"/>
                      <a:gd name="connsiteY7" fmla="*/ 53712 h 250929"/>
                      <a:gd name="connsiteX8" fmla="*/ 276346 w 299885"/>
                      <a:gd name="connsiteY8" fmla="*/ 52355 h 250929"/>
                      <a:gd name="connsiteX9" fmla="*/ 283947 w 299885"/>
                      <a:gd name="connsiteY9" fmla="*/ 35388 h 250929"/>
                      <a:gd name="connsiteX10" fmla="*/ 286118 w 299885"/>
                      <a:gd name="connsiteY10" fmla="*/ 46518 h 250929"/>
                      <a:gd name="connsiteX11" fmla="*/ 294534 w 299885"/>
                      <a:gd name="connsiteY11" fmla="*/ 51676 h 250929"/>
                      <a:gd name="connsiteX12" fmla="*/ 299692 w 299885"/>
                      <a:gd name="connsiteY12" fmla="*/ 43261 h 250929"/>
                      <a:gd name="connsiteX13" fmla="*/ 291005 w 299885"/>
                      <a:gd name="connsiteY13" fmla="*/ 6070 h 250929"/>
                      <a:gd name="connsiteX14" fmla="*/ 286390 w 299885"/>
                      <a:gd name="connsiteY14" fmla="*/ 234 h 250929"/>
                      <a:gd name="connsiteX15" fmla="*/ 279603 w 299885"/>
                      <a:gd name="connsiteY15" fmla="*/ 1863 h 250929"/>
                      <a:gd name="connsiteX16" fmla="*/ 251914 w 299885"/>
                      <a:gd name="connsiteY16" fmla="*/ 26566 h 250929"/>
                      <a:gd name="connsiteX17" fmla="*/ 251914 w 299885"/>
                      <a:gd name="connsiteY17" fmla="*/ 36474 h 250929"/>
                      <a:gd name="connsiteX18" fmla="*/ 261822 w 299885"/>
                      <a:gd name="connsiteY18" fmla="*/ 36474 h 250929"/>
                      <a:gd name="connsiteX19" fmla="*/ 272952 w 299885"/>
                      <a:gd name="connsiteY19" fmla="*/ 26566 h 250929"/>
                      <a:gd name="connsiteX20" fmla="*/ 263451 w 299885"/>
                      <a:gd name="connsiteY20" fmla="*/ 47333 h 25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9885" h="250929">
                        <a:moveTo>
                          <a:pt x="262501" y="49233"/>
                        </a:moveTo>
                        <a:cubicBezTo>
                          <a:pt x="244153" y="85568"/>
                          <a:pt x="219470" y="118340"/>
                          <a:pt x="189613" y="146009"/>
                        </a:cubicBezTo>
                        <a:cubicBezTo>
                          <a:pt x="138057" y="192955"/>
                          <a:pt x="74317" y="224425"/>
                          <a:pt x="5698" y="236813"/>
                        </a:cubicBezTo>
                        <a:cubicBezTo>
                          <a:pt x="1875" y="237565"/>
                          <a:pt x="-615" y="241271"/>
                          <a:pt x="133" y="245093"/>
                        </a:cubicBezTo>
                        <a:cubicBezTo>
                          <a:pt x="783" y="248478"/>
                          <a:pt x="3743" y="250927"/>
                          <a:pt x="7191" y="250930"/>
                        </a:cubicBezTo>
                        <a:lnTo>
                          <a:pt x="8548" y="250930"/>
                        </a:lnTo>
                        <a:cubicBezTo>
                          <a:pt x="79781" y="237811"/>
                          <a:pt x="145875" y="204881"/>
                          <a:pt x="199250" y="155918"/>
                        </a:cubicBezTo>
                        <a:cubicBezTo>
                          <a:pt x="230893" y="126769"/>
                          <a:pt x="257011" y="92144"/>
                          <a:pt x="276346" y="53712"/>
                        </a:cubicBezTo>
                        <a:lnTo>
                          <a:pt x="276346" y="52355"/>
                        </a:lnTo>
                        <a:cubicBezTo>
                          <a:pt x="279235" y="46866"/>
                          <a:pt x="281774" y="41199"/>
                          <a:pt x="283947" y="35388"/>
                        </a:cubicBezTo>
                        <a:lnTo>
                          <a:pt x="286118" y="46518"/>
                        </a:lnTo>
                        <a:cubicBezTo>
                          <a:pt x="287018" y="50266"/>
                          <a:pt x="290786" y="52576"/>
                          <a:pt x="294534" y="51676"/>
                        </a:cubicBezTo>
                        <a:cubicBezTo>
                          <a:pt x="298281" y="50776"/>
                          <a:pt x="300591" y="47008"/>
                          <a:pt x="299692" y="43261"/>
                        </a:cubicBezTo>
                        <a:lnTo>
                          <a:pt x="291005" y="6070"/>
                        </a:lnTo>
                        <a:cubicBezTo>
                          <a:pt x="290497" y="3494"/>
                          <a:pt x="288779" y="1322"/>
                          <a:pt x="286390" y="234"/>
                        </a:cubicBezTo>
                        <a:cubicBezTo>
                          <a:pt x="283997" y="-380"/>
                          <a:pt x="281457" y="231"/>
                          <a:pt x="279603" y="1863"/>
                        </a:cubicBezTo>
                        <a:lnTo>
                          <a:pt x="251914" y="26566"/>
                        </a:lnTo>
                        <a:cubicBezTo>
                          <a:pt x="249466" y="29415"/>
                          <a:pt x="249466" y="33625"/>
                          <a:pt x="251914" y="36474"/>
                        </a:cubicBezTo>
                        <a:cubicBezTo>
                          <a:pt x="254741" y="38982"/>
                          <a:pt x="258995" y="38982"/>
                          <a:pt x="261822" y="36474"/>
                        </a:cubicBezTo>
                        <a:lnTo>
                          <a:pt x="272952" y="26566"/>
                        </a:lnTo>
                        <a:cubicBezTo>
                          <a:pt x="270232" y="33685"/>
                          <a:pt x="267059" y="40621"/>
                          <a:pt x="263451" y="47333"/>
                        </a:cubicBezTo>
                        <a:close/>
                      </a:path>
                    </a:pathLst>
                  </a:custGeom>
                  <a:solidFill>
                    <a:srgbClr val="5F6163"/>
                  </a:solidFill>
                  <a:ln w="135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grpSp>
      </p:grpSp>
    </p:spTree>
    <p:extLst>
      <p:ext uri="{BB962C8B-B14F-4D97-AF65-F5344CB8AC3E}">
        <p14:creationId xmlns:p14="http://schemas.microsoft.com/office/powerpoint/2010/main" val="4292411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Electronic Components Online | Find Electronic Parts | Arrow.com">
            <a:extLst>
              <a:ext uri="{FF2B5EF4-FFF2-40B4-BE49-F238E27FC236}">
                <a16:creationId xmlns:a16="http://schemas.microsoft.com/office/drawing/2014/main" id="{83EE5F8E-5D3F-4F5F-BB26-3BA8BF4CE7A5}"/>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t="22383" b="17771"/>
          <a:stretch/>
        </p:blipFill>
        <p:spPr bwMode="auto">
          <a:xfrm>
            <a:off x="3800648" y="1742689"/>
            <a:ext cx="1312359" cy="3926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4"/>
          </p:nvPr>
        </p:nvSpPr>
        <p:spPr/>
        <p:txBody>
          <a:bodyPr/>
          <a:lstStyle/>
          <a:p>
            <a:fld id="{9AA6D16A-0A68-8445-85DB-A0BE8CCB51C7}" type="slidenum">
              <a:rPr lang="en-US" smtClean="0"/>
              <a:pPr/>
              <a:t>7</a:t>
            </a:fld>
            <a:endParaRPr lang="en-US"/>
          </a:p>
        </p:txBody>
      </p:sp>
      <p:sp>
        <p:nvSpPr>
          <p:cNvPr id="3" name="Title 2"/>
          <p:cNvSpPr>
            <a:spLocks noGrp="1"/>
          </p:cNvSpPr>
          <p:nvPr>
            <p:ph type="title"/>
          </p:nvPr>
        </p:nvSpPr>
        <p:spPr/>
        <p:txBody>
          <a:bodyPr/>
          <a:lstStyle/>
          <a:p>
            <a:r>
              <a:rPr lang="en-US"/>
              <a:t>Representative Clients</a:t>
            </a:r>
          </a:p>
        </p:txBody>
      </p:sp>
      <p:pic>
        <p:nvPicPr>
          <p:cNvPr id="71" name="Picture 70" descr="Logo, company name&#10;&#10;Description automatically generated">
            <a:extLst>
              <a:ext uri="{FF2B5EF4-FFF2-40B4-BE49-F238E27FC236}">
                <a16:creationId xmlns:a16="http://schemas.microsoft.com/office/drawing/2014/main" id="{6E8C3192-4748-442F-B2A9-6FB283BE4EA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47208" y="5645194"/>
            <a:ext cx="1219239" cy="256853"/>
          </a:xfrm>
          <a:prstGeom prst="rect">
            <a:avLst/>
          </a:prstGeom>
        </p:spPr>
      </p:pic>
      <p:pic>
        <p:nvPicPr>
          <p:cNvPr id="74" name="Picture 73">
            <a:extLst>
              <a:ext uri="{FF2B5EF4-FFF2-40B4-BE49-F238E27FC236}">
                <a16:creationId xmlns:a16="http://schemas.microsoft.com/office/drawing/2014/main" id="{C97059D8-4814-41B2-83FE-E077B1DC265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746737" y="3793076"/>
            <a:ext cx="1420181" cy="340578"/>
          </a:xfrm>
          <a:prstGeom prst="rect">
            <a:avLst/>
          </a:prstGeom>
        </p:spPr>
      </p:pic>
      <p:pic>
        <p:nvPicPr>
          <p:cNvPr id="75" name="Picture 74">
            <a:extLst>
              <a:ext uri="{FF2B5EF4-FFF2-40B4-BE49-F238E27FC236}">
                <a16:creationId xmlns:a16="http://schemas.microsoft.com/office/drawing/2014/main" id="{94DC1ADC-0D30-4550-BE25-173A665F68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54096" y="2942218"/>
            <a:ext cx="835488" cy="226264"/>
          </a:xfrm>
          <a:prstGeom prst="rect">
            <a:avLst/>
          </a:prstGeom>
        </p:spPr>
      </p:pic>
      <p:cxnSp>
        <p:nvCxnSpPr>
          <p:cNvPr id="85" name="Straight Connector 84">
            <a:extLst>
              <a:ext uri="{FF2B5EF4-FFF2-40B4-BE49-F238E27FC236}">
                <a16:creationId xmlns:a16="http://schemas.microsoft.com/office/drawing/2014/main" id="{8A84F8D4-A725-49A9-B234-B7A1844F869F}"/>
              </a:ext>
            </a:extLst>
          </p:cNvPr>
          <p:cNvCxnSpPr/>
          <p:nvPr/>
        </p:nvCxnSpPr>
        <p:spPr>
          <a:xfrm>
            <a:off x="2067665"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87" name="Picture 86" descr="The Univ of Akron.jpeg">
            <a:extLst>
              <a:ext uri="{FF2B5EF4-FFF2-40B4-BE49-F238E27FC236}">
                <a16:creationId xmlns:a16="http://schemas.microsoft.com/office/drawing/2014/main" id="{E68DBC8C-A5CE-43A4-935A-E921AAAE6A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98752" y="5581652"/>
            <a:ext cx="863105" cy="385346"/>
          </a:xfrm>
          <a:prstGeom prst="rect">
            <a:avLst/>
          </a:prstGeom>
        </p:spPr>
      </p:pic>
      <p:pic>
        <p:nvPicPr>
          <p:cNvPr id="88" name="Picture 87" descr="ABB logo.jpg">
            <a:extLst>
              <a:ext uri="{FF2B5EF4-FFF2-40B4-BE49-F238E27FC236}">
                <a16:creationId xmlns:a16="http://schemas.microsoft.com/office/drawing/2014/main" id="{1CF075AA-028F-4959-AE50-7CF8E0F8C2E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72178" y="1676604"/>
            <a:ext cx="599325" cy="407221"/>
          </a:xfrm>
          <a:prstGeom prst="rect">
            <a:avLst/>
          </a:prstGeom>
        </p:spPr>
      </p:pic>
      <p:pic>
        <p:nvPicPr>
          <p:cNvPr id="89" name="Picture 88" descr="Oakley.jpeg">
            <a:extLst>
              <a:ext uri="{FF2B5EF4-FFF2-40B4-BE49-F238E27FC236}">
                <a16:creationId xmlns:a16="http://schemas.microsoft.com/office/drawing/2014/main" id="{D194D5AD-75FB-4F76-BFB7-FF3833A9B4E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46744" y="3585881"/>
            <a:ext cx="656580" cy="293853"/>
          </a:xfrm>
          <a:prstGeom prst="rect">
            <a:avLst/>
          </a:prstGeom>
        </p:spPr>
      </p:pic>
      <p:cxnSp>
        <p:nvCxnSpPr>
          <p:cNvPr id="90" name="Straight Connector 89">
            <a:extLst>
              <a:ext uri="{FF2B5EF4-FFF2-40B4-BE49-F238E27FC236}">
                <a16:creationId xmlns:a16="http://schemas.microsoft.com/office/drawing/2014/main" id="{B69F42D2-C47C-45FB-9E8D-240233AD80D2}"/>
              </a:ext>
            </a:extLst>
          </p:cNvPr>
          <p:cNvCxnSpPr/>
          <p:nvPr/>
        </p:nvCxnSpPr>
        <p:spPr>
          <a:xfrm>
            <a:off x="3677159"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C79BE22B-739E-4246-9EC6-376E30FD246E}"/>
              </a:ext>
            </a:extLst>
          </p:cNvPr>
          <p:cNvCxnSpPr/>
          <p:nvPr/>
        </p:nvCxnSpPr>
        <p:spPr>
          <a:xfrm>
            <a:off x="5293237"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EE68304-97BA-4E06-9889-193BA80F21E4}"/>
              </a:ext>
            </a:extLst>
          </p:cNvPr>
          <p:cNvCxnSpPr/>
          <p:nvPr/>
        </p:nvCxnSpPr>
        <p:spPr>
          <a:xfrm>
            <a:off x="6899131" y="17027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C509E1EC-238E-4D34-B109-1414C0F06B19}"/>
              </a:ext>
            </a:extLst>
          </p:cNvPr>
          <p:cNvCxnSpPr/>
          <p:nvPr/>
        </p:nvCxnSpPr>
        <p:spPr>
          <a:xfrm>
            <a:off x="8526366"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95" name="Picture 13" descr="APS Logo">
            <a:extLst>
              <a:ext uri="{FF2B5EF4-FFF2-40B4-BE49-F238E27FC236}">
                <a16:creationId xmlns:a16="http://schemas.microsoft.com/office/drawing/2014/main" id="{664AE3DC-C339-4B54-AC7A-18B6C911AB6B}"/>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270202" y="2421582"/>
            <a:ext cx="859578" cy="309449"/>
          </a:xfrm>
          <a:prstGeom prst="rect">
            <a:avLst/>
          </a:prstGeom>
          <a:noFill/>
          <a:extLst>
            <a:ext uri="{909E8E84-426E-40dd-AFC4-6F175D3DCCD1}">
              <a14:hiddenFill xmlns:a14="http://schemas.microsoft.com/office/drawing/2010/main" xmlns="">
                <a:solidFill>
                  <a:srgbClr val="FFFFFF"/>
                </a:solidFill>
              </a14:hiddenFill>
            </a:ext>
          </a:extLst>
        </p:spPr>
      </p:pic>
      <p:pic>
        <p:nvPicPr>
          <p:cNvPr id="96" name="Picture 17">
            <a:extLst>
              <a:ext uri="{FF2B5EF4-FFF2-40B4-BE49-F238E27FC236}">
                <a16:creationId xmlns:a16="http://schemas.microsoft.com/office/drawing/2014/main" id="{CAD60F13-43DD-49B7-ACA5-5EE144DBE243}"/>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7481439" y="5636738"/>
            <a:ext cx="437104" cy="4530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9" name="Picture 98">
            <a:extLst>
              <a:ext uri="{FF2B5EF4-FFF2-40B4-BE49-F238E27FC236}">
                <a16:creationId xmlns:a16="http://schemas.microsoft.com/office/drawing/2014/main" id="{BEAB9C5B-3F5C-4462-8298-4695A56512F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468998" y="2460670"/>
            <a:ext cx="903388" cy="222346"/>
          </a:xfrm>
          <a:prstGeom prst="rect">
            <a:avLst/>
          </a:prstGeom>
        </p:spPr>
      </p:pic>
      <p:pic>
        <p:nvPicPr>
          <p:cNvPr id="101" name="Picture 100">
            <a:extLst>
              <a:ext uri="{FF2B5EF4-FFF2-40B4-BE49-F238E27FC236}">
                <a16:creationId xmlns:a16="http://schemas.microsoft.com/office/drawing/2014/main" id="{0CE8E6CC-8E69-4F6B-BEEB-8060BB05448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73617" y="2448378"/>
            <a:ext cx="1202834" cy="230543"/>
          </a:xfrm>
          <a:prstGeom prst="rect">
            <a:avLst/>
          </a:prstGeom>
        </p:spPr>
      </p:pic>
      <p:pic>
        <p:nvPicPr>
          <p:cNvPr id="102" name="Picture 101">
            <a:extLst>
              <a:ext uri="{FF2B5EF4-FFF2-40B4-BE49-F238E27FC236}">
                <a16:creationId xmlns:a16="http://schemas.microsoft.com/office/drawing/2014/main" id="{C2117899-1197-4169-95CE-9DAE81F4E1B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22221" y="2984913"/>
            <a:ext cx="905627" cy="294976"/>
          </a:xfrm>
          <a:prstGeom prst="rect">
            <a:avLst/>
          </a:prstGeom>
        </p:spPr>
      </p:pic>
      <p:pic>
        <p:nvPicPr>
          <p:cNvPr id="103" name="Picture 102">
            <a:extLst>
              <a:ext uri="{FF2B5EF4-FFF2-40B4-BE49-F238E27FC236}">
                <a16:creationId xmlns:a16="http://schemas.microsoft.com/office/drawing/2014/main" id="{41AF2E72-36A1-41E4-9563-C396C7945FD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522665" y="5717150"/>
            <a:ext cx="796053" cy="329080"/>
          </a:xfrm>
          <a:prstGeom prst="rect">
            <a:avLst/>
          </a:prstGeom>
        </p:spPr>
      </p:pic>
      <p:pic>
        <p:nvPicPr>
          <p:cNvPr id="104" name="Picture 103">
            <a:extLst>
              <a:ext uri="{FF2B5EF4-FFF2-40B4-BE49-F238E27FC236}">
                <a16:creationId xmlns:a16="http://schemas.microsoft.com/office/drawing/2014/main" id="{BE968196-A1FE-402A-99C3-D9EEAC22AE70}"/>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031830" y="5533384"/>
            <a:ext cx="486409" cy="412597"/>
          </a:xfrm>
          <a:prstGeom prst="rect">
            <a:avLst/>
          </a:prstGeom>
        </p:spPr>
      </p:pic>
      <p:pic>
        <p:nvPicPr>
          <p:cNvPr id="106" name="Picture 105">
            <a:extLst>
              <a:ext uri="{FF2B5EF4-FFF2-40B4-BE49-F238E27FC236}">
                <a16:creationId xmlns:a16="http://schemas.microsoft.com/office/drawing/2014/main" id="{1B14C265-6473-4CA4-89C4-E07543CEA0C2}"/>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434281" y="4796222"/>
            <a:ext cx="1392046" cy="392692"/>
          </a:xfrm>
          <a:prstGeom prst="rect">
            <a:avLst/>
          </a:prstGeom>
        </p:spPr>
      </p:pic>
      <p:pic>
        <p:nvPicPr>
          <p:cNvPr id="107" name="Picture 106">
            <a:extLst>
              <a:ext uri="{FF2B5EF4-FFF2-40B4-BE49-F238E27FC236}">
                <a16:creationId xmlns:a16="http://schemas.microsoft.com/office/drawing/2014/main" id="{51E248D8-7119-47D9-937B-3CC5C016FBB9}"/>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371772" y="3565414"/>
            <a:ext cx="656438" cy="656438"/>
          </a:xfrm>
          <a:prstGeom prst="rect">
            <a:avLst/>
          </a:prstGeom>
        </p:spPr>
      </p:pic>
      <p:pic>
        <p:nvPicPr>
          <p:cNvPr id="109" name="Picture 108">
            <a:extLst>
              <a:ext uri="{FF2B5EF4-FFF2-40B4-BE49-F238E27FC236}">
                <a16:creationId xmlns:a16="http://schemas.microsoft.com/office/drawing/2014/main" id="{19734825-B462-465C-BEF0-977906E0DF8E}"/>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8804204" y="5123359"/>
            <a:ext cx="1042844" cy="286003"/>
          </a:xfrm>
          <a:prstGeom prst="rect">
            <a:avLst/>
          </a:prstGeom>
        </p:spPr>
      </p:pic>
      <p:pic>
        <p:nvPicPr>
          <p:cNvPr id="110" name="Picture 109">
            <a:extLst>
              <a:ext uri="{FF2B5EF4-FFF2-40B4-BE49-F238E27FC236}">
                <a16:creationId xmlns:a16="http://schemas.microsoft.com/office/drawing/2014/main" id="{F1E7BF98-CBE1-49A5-A4BC-6FA6F82BF70D}"/>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663386" y="4185726"/>
            <a:ext cx="1223296" cy="323078"/>
          </a:xfrm>
          <a:prstGeom prst="rect">
            <a:avLst/>
          </a:prstGeom>
        </p:spPr>
      </p:pic>
      <p:pic>
        <p:nvPicPr>
          <p:cNvPr id="112" name="Picture 111">
            <a:extLst>
              <a:ext uri="{FF2B5EF4-FFF2-40B4-BE49-F238E27FC236}">
                <a16:creationId xmlns:a16="http://schemas.microsoft.com/office/drawing/2014/main" id="{3B18E8C7-BFE5-46AB-86D3-EB69FCA50468}"/>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3851897" y="3152630"/>
            <a:ext cx="1209861" cy="356956"/>
          </a:xfrm>
          <a:prstGeom prst="rect">
            <a:avLst/>
          </a:prstGeom>
        </p:spPr>
      </p:pic>
      <p:pic>
        <p:nvPicPr>
          <p:cNvPr id="113" name="Picture 112">
            <a:extLst>
              <a:ext uri="{FF2B5EF4-FFF2-40B4-BE49-F238E27FC236}">
                <a16:creationId xmlns:a16="http://schemas.microsoft.com/office/drawing/2014/main" id="{67096F15-E0F2-4294-9DA6-4AA149129E33}"/>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942295" y="4814796"/>
            <a:ext cx="665479" cy="412597"/>
          </a:xfrm>
          <a:prstGeom prst="rect">
            <a:avLst/>
          </a:prstGeom>
        </p:spPr>
      </p:pic>
      <p:pic>
        <p:nvPicPr>
          <p:cNvPr id="114" name="Picture 113">
            <a:extLst>
              <a:ext uri="{FF2B5EF4-FFF2-40B4-BE49-F238E27FC236}">
                <a16:creationId xmlns:a16="http://schemas.microsoft.com/office/drawing/2014/main" id="{0A21F5F1-0D63-4F54-8A9D-37EA626B8C2F}"/>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8786174" y="5520255"/>
            <a:ext cx="1078904" cy="552042"/>
          </a:xfrm>
          <a:prstGeom prst="rect">
            <a:avLst/>
          </a:prstGeom>
        </p:spPr>
      </p:pic>
      <p:pic>
        <p:nvPicPr>
          <p:cNvPr id="115" name="Picture 114">
            <a:extLst>
              <a:ext uri="{FF2B5EF4-FFF2-40B4-BE49-F238E27FC236}">
                <a16:creationId xmlns:a16="http://schemas.microsoft.com/office/drawing/2014/main" id="{9E0747B1-7C24-4112-A908-0776C9EF9C0F}"/>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5414751" y="3236674"/>
            <a:ext cx="1382122" cy="357409"/>
          </a:xfrm>
          <a:prstGeom prst="rect">
            <a:avLst/>
          </a:prstGeom>
        </p:spPr>
      </p:pic>
      <p:cxnSp>
        <p:nvCxnSpPr>
          <p:cNvPr id="117" name="Straight Connector 116">
            <a:extLst>
              <a:ext uri="{FF2B5EF4-FFF2-40B4-BE49-F238E27FC236}">
                <a16:creationId xmlns:a16="http://schemas.microsoft.com/office/drawing/2014/main" id="{49407B49-F2A6-40CB-B72B-A9204FA17AB4}"/>
              </a:ext>
            </a:extLst>
          </p:cNvPr>
          <p:cNvCxnSpPr/>
          <p:nvPr/>
        </p:nvCxnSpPr>
        <p:spPr>
          <a:xfrm>
            <a:off x="10136458"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118" name="Picture 117">
            <a:extLst>
              <a:ext uri="{FF2B5EF4-FFF2-40B4-BE49-F238E27FC236}">
                <a16:creationId xmlns:a16="http://schemas.microsoft.com/office/drawing/2014/main" id="{D7CD9AC3-465E-4FB7-8A60-209861EACB5B}"/>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2267292" y="5175132"/>
            <a:ext cx="1209097" cy="226264"/>
          </a:xfrm>
          <a:prstGeom prst="rect">
            <a:avLst/>
          </a:prstGeom>
        </p:spPr>
      </p:pic>
      <p:pic>
        <p:nvPicPr>
          <p:cNvPr id="122" name="Picture 121">
            <a:extLst>
              <a:ext uri="{FF2B5EF4-FFF2-40B4-BE49-F238E27FC236}">
                <a16:creationId xmlns:a16="http://schemas.microsoft.com/office/drawing/2014/main" id="{BA7B0A48-D018-4B04-A2DB-BFF1CE8B0894}"/>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10312271" y="2959647"/>
            <a:ext cx="1216842" cy="301309"/>
          </a:xfrm>
          <a:prstGeom prst="rect">
            <a:avLst/>
          </a:prstGeom>
        </p:spPr>
      </p:pic>
      <p:pic>
        <p:nvPicPr>
          <p:cNvPr id="123" name="Picture 122">
            <a:extLst>
              <a:ext uri="{FF2B5EF4-FFF2-40B4-BE49-F238E27FC236}">
                <a16:creationId xmlns:a16="http://schemas.microsoft.com/office/drawing/2014/main" id="{F83C58E7-586B-48E8-9146-8B44489272E7}"/>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8887937" y="3679720"/>
            <a:ext cx="875378" cy="371372"/>
          </a:xfrm>
          <a:prstGeom prst="rect">
            <a:avLst/>
          </a:prstGeom>
        </p:spPr>
      </p:pic>
      <p:pic>
        <p:nvPicPr>
          <p:cNvPr id="127" name="Picture 126" descr="Logo&#10;&#10;Description automatically generated">
            <a:extLst>
              <a:ext uri="{FF2B5EF4-FFF2-40B4-BE49-F238E27FC236}">
                <a16:creationId xmlns:a16="http://schemas.microsoft.com/office/drawing/2014/main" id="{5092298E-3029-410A-BA02-4A8D03ADAA15}"/>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8722122" y="1670033"/>
            <a:ext cx="1207008" cy="333339"/>
          </a:xfrm>
          <a:prstGeom prst="rect">
            <a:avLst/>
          </a:prstGeom>
        </p:spPr>
      </p:pic>
      <p:pic>
        <p:nvPicPr>
          <p:cNvPr id="128" name="Picture 127" descr="Logo&#10;&#10;Description automatically generated">
            <a:extLst>
              <a:ext uri="{FF2B5EF4-FFF2-40B4-BE49-F238E27FC236}">
                <a16:creationId xmlns:a16="http://schemas.microsoft.com/office/drawing/2014/main" id="{581F3C79-9228-4462-B61D-1B5C2EFA059F}"/>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t="19706"/>
          <a:stretch/>
        </p:blipFill>
        <p:spPr>
          <a:xfrm>
            <a:off x="8659841" y="2240965"/>
            <a:ext cx="1331570" cy="352746"/>
          </a:xfrm>
          <a:prstGeom prst="rect">
            <a:avLst/>
          </a:prstGeom>
        </p:spPr>
      </p:pic>
      <p:pic>
        <p:nvPicPr>
          <p:cNvPr id="129" name="Picture 128" descr="Logo&#10;&#10;Description automatically generated">
            <a:extLst>
              <a:ext uri="{FF2B5EF4-FFF2-40B4-BE49-F238E27FC236}">
                <a16:creationId xmlns:a16="http://schemas.microsoft.com/office/drawing/2014/main" id="{8DE1BC4B-0805-4A0E-82E8-F06F3623C7D5}"/>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a:off x="2150509" y="2308644"/>
            <a:ext cx="1442663" cy="408755"/>
          </a:xfrm>
          <a:prstGeom prst="rect">
            <a:avLst/>
          </a:prstGeom>
        </p:spPr>
      </p:pic>
      <p:pic>
        <p:nvPicPr>
          <p:cNvPr id="130" name="Picture 129">
            <a:extLst>
              <a:ext uri="{FF2B5EF4-FFF2-40B4-BE49-F238E27FC236}">
                <a16:creationId xmlns:a16="http://schemas.microsoft.com/office/drawing/2014/main" id="{A69D9442-3E54-4F90-91D7-BF85911AE8A4}"/>
              </a:ext>
            </a:extLst>
          </p:cNvPr>
          <p:cNvPicPr>
            <a:picLocks noChangeAspect="1"/>
          </p:cNvPicPr>
          <p:nvPr/>
        </p:nvPicPr>
        <p:blipFill>
          <a:blip r:embed="rId31" cstate="screen">
            <a:extLst>
              <a:ext uri="{28A0092B-C50C-407E-A947-70E740481C1C}">
                <a14:useLocalDpi xmlns:a14="http://schemas.microsoft.com/office/drawing/2010/main"/>
              </a:ext>
            </a:extLst>
          </a:blip>
          <a:stretch>
            <a:fillRect/>
          </a:stretch>
        </p:blipFill>
        <p:spPr>
          <a:xfrm>
            <a:off x="10648438" y="3537587"/>
            <a:ext cx="544508" cy="544508"/>
          </a:xfrm>
          <a:prstGeom prst="rect">
            <a:avLst/>
          </a:prstGeom>
        </p:spPr>
      </p:pic>
      <p:pic>
        <p:nvPicPr>
          <p:cNvPr id="132" name="Picture 131">
            <a:extLst>
              <a:ext uri="{FF2B5EF4-FFF2-40B4-BE49-F238E27FC236}">
                <a16:creationId xmlns:a16="http://schemas.microsoft.com/office/drawing/2014/main" id="{E43C1F54-DCC1-48F5-BBBF-C205ACDEE6E9}"/>
              </a:ext>
            </a:extLst>
          </p:cNvPr>
          <p:cNvPicPr>
            <a:picLocks noChangeAspect="1"/>
          </p:cNvPicPr>
          <p:nvPr/>
        </p:nvPicPr>
        <p:blipFill>
          <a:blip r:embed="rId32" cstate="screen">
            <a:extLst>
              <a:ext uri="{28A0092B-C50C-407E-A947-70E740481C1C}">
                <a14:useLocalDpi xmlns:a14="http://schemas.microsoft.com/office/drawing/2010/main"/>
              </a:ext>
            </a:extLst>
          </a:blip>
          <a:stretch>
            <a:fillRect/>
          </a:stretch>
        </p:blipFill>
        <p:spPr>
          <a:xfrm>
            <a:off x="2214494" y="4646034"/>
            <a:ext cx="1314692" cy="304279"/>
          </a:xfrm>
          <a:prstGeom prst="rect">
            <a:avLst/>
          </a:prstGeom>
        </p:spPr>
      </p:pic>
      <p:pic>
        <p:nvPicPr>
          <p:cNvPr id="133" name="Picture 132" descr="Logo&#10;&#10;Description automatically generated">
            <a:extLst>
              <a:ext uri="{FF2B5EF4-FFF2-40B4-BE49-F238E27FC236}">
                <a16:creationId xmlns:a16="http://schemas.microsoft.com/office/drawing/2014/main" id="{44FF870B-8589-416F-8584-C695F5068A4F}"/>
              </a:ext>
            </a:extLst>
          </p:cNvPr>
          <p:cNvPicPr>
            <a:picLocks noChangeAspect="1"/>
          </p:cNvPicPr>
          <p:nvPr/>
        </p:nvPicPr>
        <p:blipFill rotWithShape="1">
          <a:blip r:embed="rId33" cstate="screen">
            <a:extLst>
              <a:ext uri="{28A0092B-C50C-407E-A947-70E740481C1C}">
                <a14:useLocalDpi xmlns:a14="http://schemas.microsoft.com/office/drawing/2010/main"/>
              </a:ext>
            </a:extLst>
          </a:blip>
          <a:srcRect/>
          <a:stretch/>
        </p:blipFill>
        <p:spPr>
          <a:xfrm>
            <a:off x="2268336" y="5626212"/>
            <a:ext cx="1207008" cy="330358"/>
          </a:xfrm>
          <a:prstGeom prst="rect">
            <a:avLst/>
          </a:prstGeom>
        </p:spPr>
      </p:pic>
      <p:pic>
        <p:nvPicPr>
          <p:cNvPr id="134" name="Picture 133" descr="A picture containing text&#10;&#10;Description automatically generated">
            <a:extLst>
              <a:ext uri="{FF2B5EF4-FFF2-40B4-BE49-F238E27FC236}">
                <a16:creationId xmlns:a16="http://schemas.microsoft.com/office/drawing/2014/main" id="{C8FA56F0-ECE5-4FB0-A12F-9BD5C8F323FD}"/>
              </a:ext>
            </a:extLst>
          </p:cNvPr>
          <p:cNvPicPr>
            <a:picLocks noChangeAspect="1"/>
          </p:cNvPicPr>
          <p:nvPr/>
        </p:nvPicPr>
        <p:blipFill>
          <a:blip r:embed="rId34" cstate="screen">
            <a:extLst>
              <a:ext uri="{28A0092B-C50C-407E-A947-70E740481C1C}">
                <a14:useLocalDpi xmlns:a14="http://schemas.microsoft.com/office/drawing/2010/main"/>
              </a:ext>
            </a:extLst>
          </a:blip>
          <a:stretch>
            <a:fillRect/>
          </a:stretch>
        </p:blipFill>
        <p:spPr>
          <a:xfrm>
            <a:off x="10432467" y="5179865"/>
            <a:ext cx="976451" cy="260652"/>
          </a:xfrm>
          <a:prstGeom prst="rect">
            <a:avLst/>
          </a:prstGeom>
        </p:spPr>
      </p:pic>
      <p:pic>
        <p:nvPicPr>
          <p:cNvPr id="135" name="Picture 134" descr="GAPacific.jpeg">
            <a:extLst>
              <a:ext uri="{FF2B5EF4-FFF2-40B4-BE49-F238E27FC236}">
                <a16:creationId xmlns:a16="http://schemas.microsoft.com/office/drawing/2014/main" id="{B9832DF3-C2C4-4C53-892A-81D2D27A8819}"/>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2366155" y="3973329"/>
            <a:ext cx="1011371" cy="447886"/>
          </a:xfrm>
          <a:prstGeom prst="rect">
            <a:avLst/>
          </a:prstGeom>
        </p:spPr>
      </p:pic>
      <p:sp>
        <p:nvSpPr>
          <p:cNvPr id="136" name="TextBox 135">
            <a:extLst>
              <a:ext uri="{FF2B5EF4-FFF2-40B4-BE49-F238E27FC236}">
                <a16:creationId xmlns:a16="http://schemas.microsoft.com/office/drawing/2014/main" id="{ED3CD0E1-09E2-43B9-AC67-241398E92113}"/>
              </a:ext>
            </a:extLst>
          </p:cNvPr>
          <p:cNvSpPr txBox="1"/>
          <p:nvPr/>
        </p:nvSpPr>
        <p:spPr>
          <a:xfrm>
            <a:off x="4485684" y="6162958"/>
            <a:ext cx="7314755" cy="230832"/>
          </a:xfrm>
          <a:prstGeom prst="rect">
            <a:avLst/>
          </a:prstGeom>
          <a:noFill/>
        </p:spPr>
        <p:txBody>
          <a:bodyPr wrap="square" rtlCol="0">
            <a:spAutoFit/>
          </a:bodyPr>
          <a:lstStyle/>
          <a:p>
            <a:pPr algn="r"/>
            <a:r>
              <a:rPr lang="en-US" sz="900" i="1"/>
              <a:t>Note: Representative sample; not all-inclusive of clients served. Excludes numerous well-known clients due to confidentiality agreements</a:t>
            </a:r>
            <a:endParaRPr lang="en-US" sz="900" i="1">
              <a:solidFill>
                <a:srgbClr val="5F6062"/>
              </a:solidFill>
            </a:endParaRPr>
          </a:p>
        </p:txBody>
      </p:sp>
      <p:pic>
        <p:nvPicPr>
          <p:cNvPr id="1062" name="Picture 38" descr="Logo - AURA Astronomy">
            <a:extLst>
              <a:ext uri="{FF2B5EF4-FFF2-40B4-BE49-F238E27FC236}">
                <a16:creationId xmlns:a16="http://schemas.microsoft.com/office/drawing/2014/main" id="{BD168BBD-0259-4B91-919B-4DA23DBC1948}"/>
              </a:ext>
            </a:extLst>
          </p:cNvPr>
          <p:cNvPicPr>
            <a:picLocks noChangeAspect="1" noChangeArrowheads="1"/>
          </p:cNvPicPr>
          <p:nvPr/>
        </p:nvPicPr>
        <p:blipFill>
          <a:blip r:embed="rId36" cstate="screen">
            <a:extLst>
              <a:ext uri="{28A0092B-C50C-407E-A947-70E740481C1C}">
                <a14:useLocalDpi xmlns:a14="http://schemas.microsoft.com/office/drawing/2010/main"/>
              </a:ext>
            </a:extLst>
          </a:blip>
          <a:srcRect/>
          <a:stretch>
            <a:fillRect/>
          </a:stretch>
        </p:blipFill>
        <p:spPr bwMode="auto">
          <a:xfrm>
            <a:off x="5538131" y="1753891"/>
            <a:ext cx="1184346" cy="3788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Mitsubishi Electric logo and symbol, meaning, history, PNG">
            <a:extLst>
              <a:ext uri="{FF2B5EF4-FFF2-40B4-BE49-F238E27FC236}">
                <a16:creationId xmlns:a16="http://schemas.microsoft.com/office/drawing/2014/main" id="{B9F9FB96-470A-4725-9AE8-3750E2E8295F}"/>
              </a:ext>
            </a:extLst>
          </p:cNvPr>
          <p:cNvPicPr>
            <a:picLocks noChangeAspect="1" noChangeArrowheads="1"/>
          </p:cNvPicPr>
          <p:nvPr/>
        </p:nvPicPr>
        <p:blipFill rotWithShape="1">
          <a:blip r:embed="rId37" cstate="screen">
            <a:clrChange>
              <a:clrFrom>
                <a:srgbClr val="FFFFFF"/>
              </a:clrFrom>
              <a:clrTo>
                <a:srgbClr val="FFFFFF">
                  <a:alpha val="0"/>
                </a:srgbClr>
              </a:clrTo>
            </a:clrChange>
            <a:extLst>
              <a:ext uri="{28A0092B-C50C-407E-A947-70E740481C1C}">
                <a14:useLocalDpi xmlns:a14="http://schemas.microsoft.com/office/drawing/2010/main"/>
              </a:ext>
            </a:extLst>
          </a:blip>
          <a:srcRect t="18396" b="16722"/>
          <a:stretch/>
        </p:blipFill>
        <p:spPr bwMode="auto">
          <a:xfrm>
            <a:off x="3900081" y="2418872"/>
            <a:ext cx="1113493" cy="4502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B4EB3CE-543B-C1A3-91E4-3884F6C6562F}"/>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2201679" y="3393301"/>
            <a:ext cx="1340322" cy="355209"/>
          </a:xfrm>
          <a:prstGeom prst="rect">
            <a:avLst/>
          </a:prstGeom>
        </p:spPr>
      </p:pic>
      <p:pic>
        <p:nvPicPr>
          <p:cNvPr id="7" name="Picture 6">
            <a:extLst>
              <a:ext uri="{FF2B5EF4-FFF2-40B4-BE49-F238E27FC236}">
                <a16:creationId xmlns:a16="http://schemas.microsoft.com/office/drawing/2014/main" id="{64FDBEE4-BA81-35D4-9B98-C06A41A667A8}"/>
              </a:ext>
            </a:extLst>
          </p:cNvPr>
          <p:cNvPicPr>
            <a:picLocks noChangeAspect="1"/>
          </p:cNvPicPr>
          <p:nvPr/>
        </p:nvPicPr>
        <p:blipFill rotWithShape="1">
          <a:blip r:embed="rId39" cstate="screen">
            <a:extLst>
              <a:ext uri="{28A0092B-C50C-407E-A947-70E740481C1C}">
                <a14:useLocalDpi xmlns:a14="http://schemas.microsoft.com/office/drawing/2010/main"/>
              </a:ext>
            </a:extLst>
          </a:blip>
          <a:srcRect/>
          <a:stretch/>
        </p:blipFill>
        <p:spPr>
          <a:xfrm>
            <a:off x="3767781" y="4476039"/>
            <a:ext cx="1417024" cy="267803"/>
          </a:xfrm>
          <a:prstGeom prst="rect">
            <a:avLst/>
          </a:prstGeom>
        </p:spPr>
      </p:pic>
      <p:pic>
        <p:nvPicPr>
          <p:cNvPr id="8" name="Picture 7">
            <a:extLst>
              <a:ext uri="{FF2B5EF4-FFF2-40B4-BE49-F238E27FC236}">
                <a16:creationId xmlns:a16="http://schemas.microsoft.com/office/drawing/2014/main" id="{3B235870-5DCC-4D62-0BF3-C81B98FAFE92}"/>
              </a:ext>
            </a:extLst>
          </p:cNvPr>
          <p:cNvPicPr>
            <a:picLocks noChangeAspect="1"/>
          </p:cNvPicPr>
          <p:nvPr/>
        </p:nvPicPr>
        <p:blipFill>
          <a:blip r:embed="rId40" cstate="screen">
            <a:extLst>
              <a:ext uri="{28A0092B-C50C-407E-A947-70E740481C1C}">
                <a14:useLocalDpi xmlns:a14="http://schemas.microsoft.com/office/drawing/2010/main"/>
              </a:ext>
            </a:extLst>
          </a:blip>
          <a:stretch>
            <a:fillRect/>
          </a:stretch>
        </p:blipFill>
        <p:spPr>
          <a:xfrm>
            <a:off x="3799909" y="5005380"/>
            <a:ext cx="1277236" cy="351892"/>
          </a:xfrm>
          <a:prstGeom prst="rect">
            <a:avLst/>
          </a:prstGeom>
        </p:spPr>
      </p:pic>
      <p:pic>
        <p:nvPicPr>
          <p:cNvPr id="9" name="Picture 8">
            <a:extLst>
              <a:ext uri="{FF2B5EF4-FFF2-40B4-BE49-F238E27FC236}">
                <a16:creationId xmlns:a16="http://schemas.microsoft.com/office/drawing/2014/main" id="{49AF3409-6DAF-CBEC-C081-EB314CDF75A5}"/>
              </a:ext>
            </a:extLst>
          </p:cNvPr>
          <p:cNvPicPr>
            <a:picLocks noChangeAspect="1"/>
          </p:cNvPicPr>
          <p:nvPr/>
        </p:nvPicPr>
        <p:blipFill>
          <a:blip r:embed="rId41" cstate="screen">
            <a:extLst>
              <a:ext uri="{28A0092B-C50C-407E-A947-70E740481C1C}">
                <a14:useLocalDpi xmlns:a14="http://schemas.microsoft.com/office/drawing/2010/main"/>
              </a:ext>
            </a:extLst>
          </a:blip>
          <a:stretch>
            <a:fillRect/>
          </a:stretch>
        </p:blipFill>
        <p:spPr>
          <a:xfrm>
            <a:off x="6969782" y="5075824"/>
            <a:ext cx="1460418" cy="371684"/>
          </a:xfrm>
          <a:prstGeom prst="rect">
            <a:avLst/>
          </a:prstGeom>
        </p:spPr>
      </p:pic>
      <p:pic>
        <p:nvPicPr>
          <p:cNvPr id="10" name="Picture 12" descr="Black Hills Energy strikes deal with a bitcoin mining company to not  interrupt its regular service | Wyoming Public Media">
            <a:extLst>
              <a:ext uri="{FF2B5EF4-FFF2-40B4-BE49-F238E27FC236}">
                <a16:creationId xmlns:a16="http://schemas.microsoft.com/office/drawing/2014/main" id="{90DB91D8-9D62-6A1A-F66E-31C4BAC513CC}"/>
              </a:ext>
            </a:extLst>
          </p:cNvPr>
          <p:cNvPicPr>
            <a:picLocks noChangeAspect="1" noChangeArrowheads="1"/>
          </p:cNvPicPr>
          <p:nvPr/>
        </p:nvPicPr>
        <p:blipFill rotWithShape="1">
          <a:blip r:embed="rId42" cstate="screen">
            <a:extLst>
              <a:ext uri="{28A0092B-C50C-407E-A947-70E740481C1C}">
                <a14:useLocalDpi xmlns:a14="http://schemas.microsoft.com/office/drawing/2010/main"/>
              </a:ext>
            </a:extLst>
          </a:blip>
          <a:srcRect l="8651" t="11242" r="7974" b="27485"/>
          <a:stretch/>
        </p:blipFill>
        <p:spPr bwMode="auto">
          <a:xfrm>
            <a:off x="7252125" y="2920261"/>
            <a:ext cx="895733" cy="45592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a:extLst>
              <a:ext uri="{FF2B5EF4-FFF2-40B4-BE49-F238E27FC236}">
                <a16:creationId xmlns:a16="http://schemas.microsoft.com/office/drawing/2014/main" id="{93679659-0E8E-141A-F256-125FFE6DF2EF}"/>
              </a:ext>
            </a:extLst>
          </p:cNvPr>
          <p:cNvPicPr>
            <a:picLocks noChangeAspect="1" noChangeArrowheads="1"/>
          </p:cNvPicPr>
          <p:nvPr/>
        </p:nvPicPr>
        <p:blipFill rotWithShape="1">
          <a:blip r:embed="rId43" cstate="screen">
            <a:clrChange>
              <a:clrFrom>
                <a:srgbClr val="F9F9F9"/>
              </a:clrFrom>
              <a:clrTo>
                <a:srgbClr val="F9F9F9">
                  <a:alpha val="0"/>
                </a:srgbClr>
              </a:clrTo>
            </a:clrChange>
            <a:extLst>
              <a:ext uri="{28A0092B-C50C-407E-A947-70E740481C1C}">
                <a14:useLocalDpi xmlns:a14="http://schemas.microsoft.com/office/drawing/2010/main"/>
              </a:ext>
            </a:extLst>
          </a:blip>
          <a:srcRect/>
          <a:stretch/>
        </p:blipFill>
        <p:spPr bwMode="auto">
          <a:xfrm>
            <a:off x="8649270" y="4345247"/>
            <a:ext cx="1398633" cy="4839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9B53D6D0-C1B9-ACE2-62CA-C217D53BE4FB}"/>
              </a:ext>
            </a:extLst>
          </p:cNvPr>
          <p:cNvPicPr>
            <a:picLocks noChangeAspect="1"/>
          </p:cNvPicPr>
          <p:nvPr/>
        </p:nvPicPr>
        <p:blipFill>
          <a:blip r:embed="rId44" cstate="screen">
            <a:extLst>
              <a:ext uri="{28A0092B-C50C-407E-A947-70E740481C1C}">
                <a14:useLocalDpi xmlns:a14="http://schemas.microsoft.com/office/drawing/2010/main"/>
              </a:ext>
            </a:extLst>
          </a:blip>
          <a:stretch>
            <a:fillRect/>
          </a:stretch>
        </p:blipFill>
        <p:spPr>
          <a:xfrm>
            <a:off x="10538806" y="1685883"/>
            <a:ext cx="833580" cy="498156"/>
          </a:xfrm>
          <a:prstGeom prst="rect">
            <a:avLst/>
          </a:prstGeom>
        </p:spPr>
      </p:pic>
      <p:pic>
        <p:nvPicPr>
          <p:cNvPr id="13" name="Picture 12" descr="A blue sign with white letters&#10;&#10;Description automatically generated with low confidence">
            <a:extLst>
              <a:ext uri="{FF2B5EF4-FFF2-40B4-BE49-F238E27FC236}">
                <a16:creationId xmlns:a16="http://schemas.microsoft.com/office/drawing/2014/main" id="{5A7C9091-D6A2-38ED-B44B-BFF43A1C124C}"/>
              </a:ext>
            </a:extLst>
          </p:cNvPr>
          <p:cNvPicPr>
            <a:picLocks noChangeAspect="1"/>
          </p:cNvPicPr>
          <p:nvPr/>
        </p:nvPicPr>
        <p:blipFill>
          <a:blip r:embed="rId45" cstate="screen">
            <a:extLst>
              <a:ext uri="{28A0092B-C50C-407E-A947-70E740481C1C}">
                <a14:useLocalDpi xmlns:a14="http://schemas.microsoft.com/office/drawing/2010/main"/>
              </a:ext>
            </a:extLst>
          </a:blip>
          <a:stretch>
            <a:fillRect/>
          </a:stretch>
        </p:blipFill>
        <p:spPr>
          <a:xfrm>
            <a:off x="10666465" y="4358726"/>
            <a:ext cx="544508" cy="544508"/>
          </a:xfrm>
          <a:prstGeom prst="rect">
            <a:avLst/>
          </a:prstGeom>
        </p:spPr>
      </p:pic>
      <p:grpSp>
        <p:nvGrpSpPr>
          <p:cNvPr id="14" name="Group 13">
            <a:extLst>
              <a:ext uri="{FF2B5EF4-FFF2-40B4-BE49-F238E27FC236}">
                <a16:creationId xmlns:a16="http://schemas.microsoft.com/office/drawing/2014/main" id="{08A0304C-7705-BBAF-D813-396AF1DD8E2E}"/>
              </a:ext>
            </a:extLst>
          </p:cNvPr>
          <p:cNvGrpSpPr/>
          <p:nvPr/>
        </p:nvGrpSpPr>
        <p:grpSpPr>
          <a:xfrm>
            <a:off x="471739" y="1138330"/>
            <a:ext cx="11255971" cy="481616"/>
            <a:chOff x="471739" y="1101754"/>
            <a:chExt cx="11255971" cy="481616"/>
          </a:xfrm>
        </p:grpSpPr>
        <p:sp>
          <p:nvSpPr>
            <p:cNvPr id="15" name="Rounded Rectangle 14">
              <a:extLst>
                <a:ext uri="{FF2B5EF4-FFF2-40B4-BE49-F238E27FC236}">
                  <a16:creationId xmlns:a16="http://schemas.microsoft.com/office/drawing/2014/main" id="{ED768F47-7D0E-C52A-8C32-01966D18081F}"/>
                </a:ext>
              </a:extLst>
            </p:cNvPr>
            <p:cNvSpPr/>
            <p:nvPr/>
          </p:nvSpPr>
          <p:spPr>
            <a:xfrm>
              <a:off x="471739" y="1104651"/>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latin typeface="Arial" panose="020B0604020202020204" pitchFamily="34" charset="0"/>
                  <a:cs typeface="Arial" panose="020B0604020202020204" pitchFamily="34" charset="0"/>
                </a:rPr>
                <a:t>Retail and</a:t>
              </a:r>
              <a:br>
                <a:rPr lang="en-US" sz="1100" b="1">
                  <a:solidFill>
                    <a:schemeClr val="bg1"/>
                  </a:solidFill>
                  <a:latin typeface="Arial" panose="020B0604020202020204" pitchFamily="34" charset="0"/>
                  <a:cs typeface="Arial" panose="020B0604020202020204" pitchFamily="34" charset="0"/>
                </a:rPr>
              </a:br>
              <a:r>
                <a:rPr lang="en-US" sz="1100" b="1">
                  <a:solidFill>
                    <a:schemeClr val="bg1"/>
                  </a:solidFill>
                  <a:latin typeface="Arial" panose="020B0604020202020204" pitchFamily="34" charset="0"/>
                  <a:cs typeface="Arial" panose="020B0604020202020204" pitchFamily="34" charset="0"/>
                </a:rPr>
                <a:t>Consumer Products</a:t>
              </a:r>
            </a:p>
          </p:txBody>
        </p:sp>
        <p:sp>
          <p:nvSpPr>
            <p:cNvPr id="16" name="Rounded Rectangle 15">
              <a:extLst>
                <a:ext uri="{FF2B5EF4-FFF2-40B4-BE49-F238E27FC236}">
                  <a16:creationId xmlns:a16="http://schemas.microsoft.com/office/drawing/2014/main" id="{F651A3B4-3F20-2F7F-4C0A-C2DBA1B14E30}"/>
                </a:ext>
              </a:extLst>
            </p:cNvPr>
            <p:cNvSpPr/>
            <p:nvPr/>
          </p:nvSpPr>
          <p:spPr>
            <a:xfrm>
              <a:off x="2087331" y="1101754"/>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Manufacturing and Industrial</a:t>
              </a:r>
            </a:p>
          </p:txBody>
        </p:sp>
        <p:sp>
          <p:nvSpPr>
            <p:cNvPr id="17" name="Rounded Rectangle 16">
              <a:extLst>
                <a:ext uri="{FF2B5EF4-FFF2-40B4-BE49-F238E27FC236}">
                  <a16:creationId xmlns:a16="http://schemas.microsoft.com/office/drawing/2014/main" id="{9DBC4CEF-A086-E9D6-7823-6E7A6272A117}"/>
                </a:ext>
              </a:extLst>
            </p:cNvPr>
            <p:cNvSpPr/>
            <p:nvPr/>
          </p:nvSpPr>
          <p:spPr>
            <a:xfrm>
              <a:off x="3702923" y="1101754"/>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Technology and Communications</a:t>
              </a:r>
            </a:p>
          </p:txBody>
        </p:sp>
        <p:sp>
          <p:nvSpPr>
            <p:cNvPr id="18" name="Rounded Rectangle 17">
              <a:extLst>
                <a:ext uri="{FF2B5EF4-FFF2-40B4-BE49-F238E27FC236}">
                  <a16:creationId xmlns:a16="http://schemas.microsoft.com/office/drawing/2014/main" id="{7F9B39E8-02B7-8BF1-07D0-1FEA79583ACB}"/>
                </a:ext>
              </a:extLst>
            </p:cNvPr>
            <p:cNvSpPr/>
            <p:nvPr/>
          </p:nvSpPr>
          <p:spPr>
            <a:xfrm>
              <a:off x="5318515" y="1101754"/>
              <a:ext cx="1580616"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Higher Ed., Public Sector, Non-profit</a:t>
              </a:r>
            </a:p>
          </p:txBody>
        </p:sp>
        <p:sp>
          <p:nvSpPr>
            <p:cNvPr id="19" name="Rounded Rectangle 18">
              <a:extLst>
                <a:ext uri="{FF2B5EF4-FFF2-40B4-BE49-F238E27FC236}">
                  <a16:creationId xmlns:a16="http://schemas.microsoft.com/office/drawing/2014/main" id="{A76AE106-367C-EEFD-52DE-6AD2DF3D15FF}"/>
                </a:ext>
              </a:extLst>
            </p:cNvPr>
            <p:cNvSpPr/>
            <p:nvPr/>
          </p:nvSpPr>
          <p:spPr>
            <a:xfrm>
              <a:off x="6924895" y="1101754"/>
              <a:ext cx="1601472"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Energy and</a:t>
              </a:r>
              <a:br>
                <a:rPr lang="en-US" sz="1100" b="1">
                  <a:solidFill>
                    <a:schemeClr val="bg1"/>
                  </a:solidFill>
                </a:rPr>
              </a:br>
              <a:r>
                <a:rPr lang="en-US" sz="1100" b="1">
                  <a:solidFill>
                    <a:schemeClr val="bg1"/>
                  </a:solidFill>
                </a:rPr>
                <a:t>Utilities</a:t>
              </a:r>
            </a:p>
          </p:txBody>
        </p:sp>
        <p:sp>
          <p:nvSpPr>
            <p:cNvPr id="20" name="Rounded Rectangle 19">
              <a:extLst>
                <a:ext uri="{FF2B5EF4-FFF2-40B4-BE49-F238E27FC236}">
                  <a16:creationId xmlns:a16="http://schemas.microsoft.com/office/drawing/2014/main" id="{067BFE8A-8969-352E-1F8D-EF0556E62D14}"/>
                </a:ext>
              </a:extLst>
            </p:cNvPr>
            <p:cNvSpPr/>
            <p:nvPr/>
          </p:nvSpPr>
          <p:spPr>
            <a:xfrm>
              <a:off x="8552132" y="1101754"/>
              <a:ext cx="1584324"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Healthcare</a:t>
              </a:r>
            </a:p>
          </p:txBody>
        </p:sp>
        <p:sp>
          <p:nvSpPr>
            <p:cNvPr id="21" name="Rounded Rectangle 20">
              <a:extLst>
                <a:ext uri="{FF2B5EF4-FFF2-40B4-BE49-F238E27FC236}">
                  <a16:creationId xmlns:a16="http://schemas.microsoft.com/office/drawing/2014/main" id="{EAE7618E-7879-1A21-3600-3CDEE7E6013F}"/>
                </a:ext>
              </a:extLst>
            </p:cNvPr>
            <p:cNvSpPr/>
            <p:nvPr/>
          </p:nvSpPr>
          <p:spPr>
            <a:xfrm>
              <a:off x="10162221" y="1101754"/>
              <a:ext cx="1565489"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Professional</a:t>
              </a:r>
              <a:br>
                <a:rPr lang="en-US" sz="1100" b="1">
                  <a:solidFill>
                    <a:schemeClr val="bg1"/>
                  </a:solidFill>
                </a:rPr>
              </a:br>
              <a:r>
                <a:rPr lang="en-US" sz="1100" b="1">
                  <a:solidFill>
                    <a:schemeClr val="bg1"/>
                  </a:solidFill>
                </a:rPr>
                <a:t>Services</a:t>
              </a:r>
            </a:p>
          </p:txBody>
        </p:sp>
      </p:grpSp>
      <p:pic>
        <p:nvPicPr>
          <p:cNvPr id="1026" name="Picture 2">
            <a:extLst>
              <a:ext uri="{FF2B5EF4-FFF2-40B4-BE49-F238E27FC236}">
                <a16:creationId xmlns:a16="http://schemas.microsoft.com/office/drawing/2014/main" id="{EA894363-13A1-45B8-7038-79C8C58EAC48}"/>
              </a:ext>
            </a:extLst>
          </p:cNvPr>
          <p:cNvPicPr>
            <a:picLocks noChangeAspect="1" noChangeArrowheads="1"/>
          </p:cNvPicPr>
          <p:nvPr/>
        </p:nvPicPr>
        <p:blipFill rotWithShape="1">
          <a:blip r:embed="rId46" cstate="print">
            <a:extLst>
              <a:ext uri="{28A0092B-C50C-407E-A947-70E740481C1C}">
                <a14:useLocalDpi xmlns:a14="http://schemas.microsoft.com/office/drawing/2010/main"/>
              </a:ext>
            </a:extLst>
          </a:blip>
          <a:srcRect b="-17432"/>
          <a:stretch/>
        </p:blipFill>
        <p:spPr bwMode="auto">
          <a:xfrm>
            <a:off x="5472928" y="3946825"/>
            <a:ext cx="1266128" cy="4566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a:extLst>
              <a:ext uri="{FF2B5EF4-FFF2-40B4-BE49-F238E27FC236}">
                <a16:creationId xmlns:a16="http://schemas.microsoft.com/office/drawing/2014/main" id="{53F355E5-FD46-0FC7-F3C7-CBDF93400A94}"/>
              </a:ext>
            </a:extLst>
          </p:cNvPr>
          <p:cNvPicPr>
            <a:picLocks noChangeAspect="1" noChangeArrowheads="1"/>
          </p:cNvPicPr>
          <p:nvPr/>
        </p:nvPicPr>
        <p:blipFill>
          <a:blip r:embed="rId47" cstate="print">
            <a:extLst>
              <a:ext uri="{28A0092B-C50C-407E-A947-70E740481C1C}">
                <a14:useLocalDpi xmlns:a14="http://schemas.microsoft.com/office/drawing/2010/main"/>
              </a:ext>
            </a:extLst>
          </a:blip>
          <a:srcRect/>
          <a:stretch>
            <a:fillRect/>
          </a:stretch>
        </p:blipFill>
        <p:spPr bwMode="auto">
          <a:xfrm>
            <a:off x="5359055" y="2525498"/>
            <a:ext cx="1463946" cy="35740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C3AB7CE7-F1AC-30F3-4D05-E67839329CC6}"/>
              </a:ext>
            </a:extLst>
          </p:cNvPr>
          <p:cNvPicPr>
            <a:picLocks noChangeAspect="1" noChangeArrowheads="1"/>
          </p:cNvPicPr>
          <p:nvPr/>
        </p:nvPicPr>
        <p:blipFill>
          <a:blip r:embed="rId48" cstate="print">
            <a:extLst>
              <a:ext uri="{28A0092B-C50C-407E-A947-70E740481C1C}">
                <a14:useLocalDpi xmlns:a14="http://schemas.microsoft.com/office/drawing/2010/main"/>
              </a:ext>
            </a:extLst>
          </a:blip>
          <a:srcRect/>
          <a:stretch>
            <a:fillRect/>
          </a:stretch>
        </p:blipFill>
        <p:spPr bwMode="auto">
          <a:xfrm>
            <a:off x="6986723" y="4411082"/>
            <a:ext cx="1426536" cy="47551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ogo">
            <a:extLst>
              <a:ext uri="{FF2B5EF4-FFF2-40B4-BE49-F238E27FC236}">
                <a16:creationId xmlns:a16="http://schemas.microsoft.com/office/drawing/2014/main" id="{B2126E43-8C70-AF56-87F8-779C4C60AF7E}"/>
              </a:ext>
            </a:extLst>
          </p:cNvPr>
          <p:cNvPicPr>
            <a:picLocks noChangeAspect="1" noChangeArrowheads="1"/>
          </p:cNvPicPr>
          <p:nvPr/>
        </p:nvPicPr>
        <p:blipFill>
          <a:blip r:embed="rId49">
            <a:extLst>
              <a:ext uri="{28A0092B-C50C-407E-A947-70E740481C1C}">
                <a14:useLocalDpi xmlns:a14="http://schemas.microsoft.com/office/drawing/2010/main"/>
              </a:ext>
            </a:extLst>
          </a:blip>
          <a:srcRect/>
          <a:stretch>
            <a:fillRect/>
          </a:stretch>
        </p:blipFill>
        <p:spPr bwMode="auto">
          <a:xfrm>
            <a:off x="555580" y="1742689"/>
            <a:ext cx="1438909" cy="39969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3D0FAFD2-0616-EFD4-D4DC-59682E8967D0}"/>
              </a:ext>
            </a:extLst>
          </p:cNvPr>
          <p:cNvPicPr>
            <a:picLocks noChangeAspect="1"/>
          </p:cNvPicPr>
          <p:nvPr/>
        </p:nvPicPr>
        <p:blipFill>
          <a:blip r:embed="rId50" cstate="print">
            <a:extLst>
              <a:ext uri="{28A0092B-C50C-407E-A947-70E740481C1C}">
                <a14:useLocalDpi xmlns:a14="http://schemas.microsoft.com/office/drawing/2010/main"/>
              </a:ext>
            </a:extLst>
          </a:blip>
          <a:stretch>
            <a:fillRect/>
          </a:stretch>
        </p:blipFill>
        <p:spPr>
          <a:xfrm>
            <a:off x="8757859" y="2840229"/>
            <a:ext cx="1073162" cy="559010"/>
          </a:xfrm>
          <a:prstGeom prst="rect">
            <a:avLst/>
          </a:prstGeom>
        </p:spPr>
      </p:pic>
      <p:pic>
        <p:nvPicPr>
          <p:cNvPr id="25" name="Picture 24">
            <a:extLst>
              <a:ext uri="{FF2B5EF4-FFF2-40B4-BE49-F238E27FC236}">
                <a16:creationId xmlns:a16="http://schemas.microsoft.com/office/drawing/2014/main" id="{110B41E1-6E1A-0FEC-14B8-6C5BDD901684}"/>
              </a:ext>
            </a:extLst>
          </p:cNvPr>
          <p:cNvPicPr>
            <a:picLocks noChangeAspect="1"/>
          </p:cNvPicPr>
          <p:nvPr/>
        </p:nvPicPr>
        <p:blipFill>
          <a:blip r:embed="rId51">
            <a:clrChange>
              <a:clrFrom>
                <a:srgbClr val="FFFFFF"/>
              </a:clrFrom>
              <a:clrTo>
                <a:srgbClr val="FFFFFF">
                  <a:alpha val="0"/>
                </a:srgbClr>
              </a:clrTo>
            </a:clrChange>
          </a:blip>
          <a:stretch>
            <a:fillRect/>
          </a:stretch>
        </p:blipFill>
        <p:spPr>
          <a:xfrm>
            <a:off x="7188542" y="1668633"/>
            <a:ext cx="1167480" cy="569951"/>
          </a:xfrm>
          <a:prstGeom prst="rect">
            <a:avLst/>
          </a:prstGeom>
        </p:spPr>
      </p:pic>
    </p:spTree>
    <p:extLst>
      <p:ext uri="{BB962C8B-B14F-4D97-AF65-F5344CB8AC3E}">
        <p14:creationId xmlns:p14="http://schemas.microsoft.com/office/powerpoint/2010/main" val="278206877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C84F19-1912-B6F0-F311-FDFB7746DE07}"/>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8</a:t>
            </a:fld>
            <a:endParaRPr lang="en-US" dirty="0"/>
          </a:p>
        </p:txBody>
      </p:sp>
      <p:sp>
        <p:nvSpPr>
          <p:cNvPr id="3" name="Title 2">
            <a:extLst>
              <a:ext uri="{FF2B5EF4-FFF2-40B4-BE49-F238E27FC236}">
                <a16:creationId xmlns:a16="http://schemas.microsoft.com/office/drawing/2014/main" id="{4214276B-D5F0-F85D-CE59-466BDC0A6055}"/>
              </a:ext>
            </a:extLst>
          </p:cNvPr>
          <p:cNvSpPr>
            <a:spLocks noGrp="1"/>
          </p:cNvSpPr>
          <p:nvPr>
            <p:ph type="title"/>
          </p:nvPr>
        </p:nvSpPr>
        <p:spPr>
          <a:xfrm>
            <a:off x="438912" y="475488"/>
            <a:ext cx="11311128" cy="457200"/>
          </a:xfrm>
        </p:spPr>
        <p:txBody>
          <a:bodyPr/>
          <a:lstStyle/>
          <a:p>
            <a:r>
              <a:rPr lang="en-US" dirty="0"/>
              <a:t>Live Poll!</a:t>
            </a:r>
          </a:p>
        </p:txBody>
      </p:sp>
      <p:sp>
        <p:nvSpPr>
          <p:cNvPr id="10" name="Rectangle 9">
            <a:extLst>
              <a:ext uri="{FF2B5EF4-FFF2-40B4-BE49-F238E27FC236}">
                <a16:creationId xmlns:a16="http://schemas.microsoft.com/office/drawing/2014/main" id="{2D89C357-DA0A-A16E-7955-EC72E4388A70}"/>
              </a:ext>
            </a:extLst>
          </p:cNvPr>
          <p:cNvSpPr/>
          <p:nvPr/>
        </p:nvSpPr>
        <p:spPr>
          <a:xfrm>
            <a:off x="-1588" y="1230386"/>
            <a:ext cx="12192000" cy="827014"/>
          </a:xfrm>
          <a:prstGeom prst="rect">
            <a:avLst/>
          </a:prstGeom>
          <a:gradFill>
            <a:gsLst>
              <a:gs pos="10000">
                <a:srgbClr val="22A9C2"/>
              </a:gs>
              <a:gs pos="90000">
                <a:srgbClr val="9055A3"/>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1" u="none" strike="noStrike" kern="0" cap="none" spc="0" normalizeH="0" baseline="0" noProof="0" dirty="0">
              <a:ln>
                <a:noFill/>
              </a:ln>
              <a:solidFill>
                <a:srgbClr val="FFFFFF"/>
              </a:solidFill>
              <a:effectLst>
                <a:outerShdw blurRad="508000" dist="25400" dir="2700000" algn="tl" rotWithShape="0">
                  <a:prstClr val="black">
                    <a:alpha val="50000"/>
                  </a:prstClr>
                </a:outerShdw>
              </a:effectLst>
              <a:uLnTx/>
              <a:uFillTx/>
              <a:latin typeface="Arial" panose="020B0604020202020204"/>
              <a:ea typeface="+mn-ea"/>
              <a:cs typeface="+mn-cs"/>
            </a:endParaRPr>
          </a:p>
        </p:txBody>
      </p:sp>
      <p:sp>
        <p:nvSpPr>
          <p:cNvPr id="11" name="Rounded Rectangle 10">
            <a:extLst>
              <a:ext uri="{FF2B5EF4-FFF2-40B4-BE49-F238E27FC236}">
                <a16:creationId xmlns:a16="http://schemas.microsoft.com/office/drawing/2014/main" id="{C540F80E-D4B6-9F75-47A0-FA03F271FDBF}"/>
              </a:ext>
            </a:extLst>
          </p:cNvPr>
          <p:cNvSpPr/>
          <p:nvPr/>
        </p:nvSpPr>
        <p:spPr>
          <a:xfrm>
            <a:off x="765717" y="1369573"/>
            <a:ext cx="10660566" cy="548640"/>
          </a:xfrm>
          <a:prstGeom prst="roundRect">
            <a:avLst>
              <a:gd name="adj" fmla="val 50000"/>
            </a:avLst>
          </a:prstGeom>
          <a:solidFill>
            <a:srgbClr val="FFFFFF"/>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dirty="0"/>
              <a:t>Where are you in your shared services journey?</a:t>
            </a:r>
            <a:endParaRPr kumimoji="0" lang="en-US" sz="1800" b="1" i="0" u="none" strike="noStrike" kern="0" cap="none" spc="0" normalizeH="0" baseline="0" noProof="0" dirty="0">
              <a:ln>
                <a:noFill/>
              </a:ln>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7B16E0FF-09D7-ED9E-D8E3-04F83AB82055}"/>
              </a:ext>
            </a:extLst>
          </p:cNvPr>
          <p:cNvSpPr/>
          <p:nvPr/>
        </p:nvSpPr>
        <p:spPr>
          <a:xfrm>
            <a:off x="765717" y="2355098"/>
            <a:ext cx="7852503" cy="32725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lphaUcPeriod"/>
            </a:pPr>
            <a:r>
              <a:rPr lang="en-US" sz="2000" b="1" i="1" dirty="0">
                <a:solidFill>
                  <a:schemeClr val="tx1"/>
                </a:solidFill>
              </a:rPr>
              <a:t>1 year or less post-implementation</a:t>
            </a:r>
          </a:p>
          <a:p>
            <a:pPr marL="457200" indent="-457200">
              <a:buFont typeface="+mj-lt"/>
              <a:buAutoNum type="alphaUcPeriod"/>
            </a:pPr>
            <a:endParaRPr lang="en-US" sz="2000" b="1" i="1" dirty="0">
              <a:solidFill>
                <a:schemeClr val="tx1"/>
              </a:solidFill>
            </a:endParaRPr>
          </a:p>
          <a:p>
            <a:pPr marL="457200" indent="-457200">
              <a:buFont typeface="+mj-lt"/>
              <a:buAutoNum type="alphaUcPeriod"/>
            </a:pPr>
            <a:r>
              <a:rPr lang="en-US" sz="2000" b="1" i="1" dirty="0">
                <a:solidFill>
                  <a:schemeClr val="tx1"/>
                </a:solidFill>
              </a:rPr>
              <a:t>3-5 years post-implementation</a:t>
            </a:r>
          </a:p>
          <a:p>
            <a:pPr marL="457200" indent="-457200">
              <a:buFont typeface="+mj-lt"/>
              <a:buAutoNum type="alphaUcPeriod"/>
            </a:pPr>
            <a:endParaRPr lang="en-US" sz="2000" b="1" i="1" dirty="0">
              <a:solidFill>
                <a:schemeClr val="tx1"/>
              </a:solidFill>
            </a:endParaRPr>
          </a:p>
          <a:p>
            <a:pPr marL="457200" indent="-457200">
              <a:buFont typeface="+mj-lt"/>
              <a:buAutoNum type="alphaUcPeriod"/>
            </a:pPr>
            <a:r>
              <a:rPr lang="en-US" sz="2000" b="1" i="1" dirty="0">
                <a:solidFill>
                  <a:schemeClr val="tx1"/>
                </a:solidFill>
              </a:rPr>
              <a:t>more than 5 years beyond implementation</a:t>
            </a:r>
          </a:p>
        </p:txBody>
      </p:sp>
    </p:spTree>
    <p:extLst>
      <p:ext uri="{BB962C8B-B14F-4D97-AF65-F5344CB8AC3E}">
        <p14:creationId xmlns:p14="http://schemas.microsoft.com/office/powerpoint/2010/main" val="3825540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Rectangle 321">
            <a:extLst>
              <a:ext uri="{FF2B5EF4-FFF2-40B4-BE49-F238E27FC236}">
                <a16:creationId xmlns:a16="http://schemas.microsoft.com/office/drawing/2014/main" id="{A67C512C-046F-D66F-DDC2-45FE0284E556}"/>
              </a:ext>
            </a:extLst>
          </p:cNvPr>
          <p:cNvSpPr/>
          <p:nvPr/>
        </p:nvSpPr>
        <p:spPr>
          <a:xfrm>
            <a:off x="0" y="965461"/>
            <a:ext cx="12192000" cy="51841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4" name="Rounded Rectangle 203">
            <a:extLst>
              <a:ext uri="{FF2B5EF4-FFF2-40B4-BE49-F238E27FC236}">
                <a16:creationId xmlns:a16="http://schemas.microsoft.com/office/drawing/2014/main" id="{AE66A9BB-086C-60A6-DC6F-4FF943EDBA14}"/>
              </a:ext>
            </a:extLst>
          </p:cNvPr>
          <p:cNvSpPr/>
          <p:nvPr/>
        </p:nvSpPr>
        <p:spPr>
          <a:xfrm>
            <a:off x="5486693" y="2042185"/>
            <a:ext cx="3299755" cy="3050370"/>
          </a:xfrm>
          <a:prstGeom prst="roundRect">
            <a:avLst>
              <a:gd name="adj" fmla="val 6200"/>
            </a:avLst>
          </a:prstGeom>
          <a:solidFill>
            <a:schemeClr val="bg1"/>
          </a:solidFill>
          <a:ln w="19050">
            <a:solidFill>
              <a:srgbClr val="B3B3B3"/>
            </a:solid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0" name="TextBox 16">
            <a:extLst>
              <a:ext uri="{FF2B5EF4-FFF2-40B4-BE49-F238E27FC236}">
                <a16:creationId xmlns:a16="http://schemas.microsoft.com/office/drawing/2014/main" id="{5AFFD9AB-48DF-CFD6-1816-7ACE56C2FB6D}"/>
              </a:ext>
            </a:extLst>
          </p:cNvPr>
          <p:cNvSpPr txBox="1">
            <a:spLocks noChangeArrowheads="1"/>
          </p:cNvSpPr>
          <p:nvPr/>
        </p:nvSpPr>
        <p:spPr bwMode="auto">
          <a:xfrm>
            <a:off x="2148524" y="1132793"/>
            <a:ext cx="7447112" cy="372605"/>
          </a:xfrm>
          <a:prstGeom prst="roundRect">
            <a:avLst>
              <a:gd name="adj" fmla="val 50000"/>
            </a:avLst>
          </a:prstGeom>
          <a:solidFill>
            <a:srgbClr val="424243"/>
          </a:solidFill>
          <a:ln w="38100">
            <a:noFill/>
          </a:ln>
        </p:spPr>
        <p:txBody>
          <a:bodyPr wrap="square" anchor="ctr">
            <a:no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200" b="1" dirty="0">
                <a:solidFill>
                  <a:schemeClr val="accent2"/>
                </a:solidFill>
              </a:rPr>
              <a:t>Single Source of Content: </a:t>
            </a:r>
            <a:r>
              <a:rPr lang="en-US" sz="1200" dirty="0">
                <a:solidFill>
                  <a:schemeClr val="bg1"/>
                </a:solidFill>
              </a:rPr>
              <a:t>Centralized portal and knowledgebase with robust search functionality</a:t>
            </a:r>
          </a:p>
        </p:txBody>
      </p:sp>
      <p:sp>
        <p:nvSpPr>
          <p:cNvPr id="7" name="Rounded Rectangle 6">
            <a:extLst>
              <a:ext uri="{FF2B5EF4-FFF2-40B4-BE49-F238E27FC236}">
                <a16:creationId xmlns:a16="http://schemas.microsoft.com/office/drawing/2014/main" id="{242E0A8E-C596-FAAF-7B1B-E565094B8DB3}"/>
              </a:ext>
            </a:extLst>
          </p:cNvPr>
          <p:cNvSpPr/>
          <p:nvPr/>
        </p:nvSpPr>
        <p:spPr>
          <a:xfrm>
            <a:off x="3347989" y="2042185"/>
            <a:ext cx="1828800" cy="3050369"/>
          </a:xfrm>
          <a:prstGeom prst="roundRect">
            <a:avLst>
              <a:gd name="adj" fmla="val 10033"/>
            </a:avLst>
          </a:prstGeom>
          <a:solidFill>
            <a:schemeClr val="bg1"/>
          </a:solidFill>
          <a:ln w="19050">
            <a:solidFill>
              <a:srgbClr val="B3B3B3"/>
            </a:solid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9CFFC5AF-5AC5-4AFB-BA08-A83D69353689}"/>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9</a:t>
            </a:fld>
            <a:endParaRPr lang="en-US" dirty="0"/>
          </a:p>
        </p:txBody>
      </p:sp>
      <p:sp>
        <p:nvSpPr>
          <p:cNvPr id="3" name="Title 2">
            <a:extLst>
              <a:ext uri="{FF2B5EF4-FFF2-40B4-BE49-F238E27FC236}">
                <a16:creationId xmlns:a16="http://schemas.microsoft.com/office/drawing/2014/main" id="{5D347C0D-5160-4EC4-B6F5-6486E4C91961}"/>
              </a:ext>
            </a:extLst>
          </p:cNvPr>
          <p:cNvSpPr>
            <a:spLocks noGrp="1"/>
          </p:cNvSpPr>
          <p:nvPr>
            <p:ph type="title"/>
          </p:nvPr>
        </p:nvSpPr>
        <p:spPr>
          <a:xfrm>
            <a:off x="438912" y="475488"/>
            <a:ext cx="11311128" cy="457200"/>
          </a:xfrm>
        </p:spPr>
        <p:txBody>
          <a:bodyPr/>
          <a:lstStyle/>
          <a:p>
            <a:r>
              <a:rPr lang="en-US" dirty="0"/>
              <a:t>Leading Practices Shared Services Operating Model</a:t>
            </a:r>
          </a:p>
        </p:txBody>
      </p:sp>
      <p:sp>
        <p:nvSpPr>
          <p:cNvPr id="4" name="Text Placeholder 3">
            <a:extLst>
              <a:ext uri="{FF2B5EF4-FFF2-40B4-BE49-F238E27FC236}">
                <a16:creationId xmlns:a16="http://schemas.microsoft.com/office/drawing/2014/main" id="{C37C4B99-3997-C03B-D9D0-3DD736A9F684}"/>
              </a:ext>
            </a:extLst>
          </p:cNvPr>
          <p:cNvSpPr>
            <a:spLocks noGrp="1"/>
          </p:cNvSpPr>
          <p:nvPr>
            <p:ph type="body" sz="quarter" idx="10"/>
          </p:nvPr>
        </p:nvSpPr>
        <p:spPr>
          <a:xfrm>
            <a:off x="438912" y="155448"/>
            <a:ext cx="11311128" cy="338328"/>
          </a:xfrm>
        </p:spPr>
        <p:txBody>
          <a:bodyPr/>
          <a:lstStyle/>
          <a:p>
            <a:r>
              <a:rPr lang="en-US" dirty="0"/>
              <a:t>Introduction</a:t>
            </a:r>
          </a:p>
        </p:txBody>
      </p:sp>
      <p:sp>
        <p:nvSpPr>
          <p:cNvPr id="30" name="TextBox 16">
            <a:extLst>
              <a:ext uri="{FF2B5EF4-FFF2-40B4-BE49-F238E27FC236}">
                <a16:creationId xmlns:a16="http://schemas.microsoft.com/office/drawing/2014/main" id="{E651301E-498D-4377-A2FF-79E136753C6A}"/>
              </a:ext>
            </a:extLst>
          </p:cNvPr>
          <p:cNvSpPr txBox="1">
            <a:spLocks noChangeArrowheads="1"/>
          </p:cNvSpPr>
          <p:nvPr/>
        </p:nvSpPr>
        <p:spPr bwMode="auto">
          <a:xfrm>
            <a:off x="9084155" y="5547519"/>
            <a:ext cx="2321137" cy="723479"/>
          </a:xfrm>
          <a:prstGeom prst="roundRect">
            <a:avLst/>
          </a:prstGeom>
          <a:solidFill>
            <a:srgbClr val="424243"/>
          </a:solidFill>
          <a:ln w="38100">
            <a:noFill/>
          </a:ln>
        </p:spPr>
        <p:txBody>
          <a:bodyPr wrap="square" tIns="182880" anchor="b">
            <a:no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200" b="1" dirty="0">
                <a:solidFill>
                  <a:schemeClr val="accent2"/>
                </a:solidFill>
              </a:rPr>
              <a:t>Continuous Improvement</a:t>
            </a:r>
          </a:p>
          <a:p>
            <a:r>
              <a:rPr lang="en-US" sz="1200" dirty="0">
                <a:solidFill>
                  <a:schemeClr val="bg1"/>
                </a:solidFill>
              </a:rPr>
              <a:t>Process improvement</a:t>
            </a:r>
            <a:br>
              <a:rPr lang="en-US" sz="1200" dirty="0">
                <a:solidFill>
                  <a:schemeClr val="bg1"/>
                </a:solidFill>
              </a:rPr>
            </a:br>
            <a:r>
              <a:rPr lang="en-US" sz="1200" dirty="0">
                <a:solidFill>
                  <a:schemeClr val="bg1"/>
                </a:solidFill>
              </a:rPr>
              <a:t>driven by data</a:t>
            </a:r>
            <a:endParaRPr lang="en-US" sz="1200" strike="sngStrike" dirty="0">
              <a:solidFill>
                <a:schemeClr val="bg1"/>
              </a:solidFill>
            </a:endParaRPr>
          </a:p>
        </p:txBody>
      </p:sp>
      <p:sp>
        <p:nvSpPr>
          <p:cNvPr id="48" name="TextBox 16">
            <a:extLst>
              <a:ext uri="{FF2B5EF4-FFF2-40B4-BE49-F238E27FC236}">
                <a16:creationId xmlns:a16="http://schemas.microsoft.com/office/drawing/2014/main" id="{49AC8852-84B5-5B43-94CE-FBEE99C2E440}"/>
              </a:ext>
            </a:extLst>
          </p:cNvPr>
          <p:cNvSpPr txBox="1">
            <a:spLocks noChangeArrowheads="1"/>
          </p:cNvSpPr>
          <p:nvPr/>
        </p:nvSpPr>
        <p:spPr bwMode="auto">
          <a:xfrm>
            <a:off x="3577879" y="5205962"/>
            <a:ext cx="1881511" cy="1123712"/>
          </a:xfrm>
          <a:prstGeom prst="roundRect">
            <a:avLst/>
          </a:prstGeom>
          <a:solidFill>
            <a:srgbClr val="424243"/>
          </a:solidFill>
          <a:ln w="38100">
            <a:no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200" b="1" dirty="0">
                <a:solidFill>
                  <a:schemeClr val="accent2"/>
                </a:solidFill>
              </a:rPr>
              <a:t>Defined Roles</a:t>
            </a:r>
          </a:p>
          <a:p>
            <a:r>
              <a:rPr lang="en-US" sz="1200" dirty="0">
                <a:solidFill>
                  <a:schemeClr val="bg1"/>
                </a:solidFill>
              </a:rPr>
              <a:t>Clearly defined roles and responsibilities that are aligned to the right channel of delivery</a:t>
            </a:r>
          </a:p>
        </p:txBody>
      </p:sp>
      <p:grpSp>
        <p:nvGrpSpPr>
          <p:cNvPr id="31" name="Group 30">
            <a:extLst>
              <a:ext uri="{FF2B5EF4-FFF2-40B4-BE49-F238E27FC236}">
                <a16:creationId xmlns:a16="http://schemas.microsoft.com/office/drawing/2014/main" id="{06F0A1EE-BC98-7792-C82B-DAC02F1AEA41}"/>
              </a:ext>
            </a:extLst>
          </p:cNvPr>
          <p:cNvGrpSpPr>
            <a:grpSpLocks noChangeAspect="1"/>
          </p:cNvGrpSpPr>
          <p:nvPr/>
        </p:nvGrpSpPr>
        <p:grpSpPr>
          <a:xfrm>
            <a:off x="3433516" y="4980758"/>
            <a:ext cx="457200" cy="457200"/>
            <a:chOff x="3397887" y="5205066"/>
            <a:chExt cx="662908" cy="662908"/>
          </a:xfrm>
        </p:grpSpPr>
        <p:sp>
          <p:nvSpPr>
            <p:cNvPr id="8" name="Oval 7">
              <a:extLst>
                <a:ext uri="{FF2B5EF4-FFF2-40B4-BE49-F238E27FC236}">
                  <a16:creationId xmlns:a16="http://schemas.microsoft.com/office/drawing/2014/main" id="{23D95B7E-2F7B-D42B-07E7-056DB4097826}"/>
                </a:ext>
              </a:extLst>
            </p:cNvPr>
            <p:cNvSpPr/>
            <p:nvPr/>
          </p:nvSpPr>
          <p:spPr>
            <a:xfrm>
              <a:off x="3397887" y="5205066"/>
              <a:ext cx="662908" cy="6629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9" name="Graphic 26">
              <a:extLst>
                <a:ext uri="{FF2B5EF4-FFF2-40B4-BE49-F238E27FC236}">
                  <a16:creationId xmlns:a16="http://schemas.microsoft.com/office/drawing/2014/main" id="{FB6F1B67-6375-43BF-7738-EBD8DB60403F}"/>
                </a:ext>
              </a:extLst>
            </p:cNvPr>
            <p:cNvSpPr>
              <a:spLocks noChangeAspect="1"/>
            </p:cNvSpPr>
            <p:nvPr/>
          </p:nvSpPr>
          <p:spPr>
            <a:xfrm>
              <a:off x="3529316" y="5307920"/>
              <a:ext cx="400050" cy="457200"/>
            </a:xfrm>
            <a:custGeom>
              <a:avLst/>
              <a:gdLst>
                <a:gd name="connsiteX0" fmla="*/ 400050 w 800100"/>
                <a:gd name="connsiteY0" fmla="*/ 0 h 914400"/>
                <a:gd name="connsiteX1" fmla="*/ 381000 w 800100"/>
                <a:gd name="connsiteY1" fmla="*/ 19050 h 914400"/>
                <a:gd name="connsiteX2" fmla="*/ 381000 w 800100"/>
                <a:gd name="connsiteY2" fmla="*/ 95250 h 914400"/>
                <a:gd name="connsiteX3" fmla="*/ 400050 w 800100"/>
                <a:gd name="connsiteY3" fmla="*/ 114300 h 914400"/>
                <a:gd name="connsiteX4" fmla="*/ 419100 w 800100"/>
                <a:gd name="connsiteY4" fmla="*/ 95250 h 914400"/>
                <a:gd name="connsiteX5" fmla="*/ 419100 w 800100"/>
                <a:gd name="connsiteY5" fmla="*/ 19050 h 914400"/>
                <a:gd name="connsiteX6" fmla="*/ 400050 w 800100"/>
                <a:gd name="connsiteY6" fmla="*/ 0 h 914400"/>
                <a:gd name="connsiteX7" fmla="*/ 130683 w 800100"/>
                <a:gd name="connsiteY7" fmla="*/ 111633 h 914400"/>
                <a:gd name="connsiteX8" fmla="*/ 111807 w 800100"/>
                <a:gd name="connsiteY8" fmla="*/ 130855 h 914400"/>
                <a:gd name="connsiteX9" fmla="*/ 117253 w 800100"/>
                <a:gd name="connsiteY9" fmla="*/ 144018 h 914400"/>
                <a:gd name="connsiteX10" fmla="*/ 171450 w 800100"/>
                <a:gd name="connsiteY10" fmla="*/ 197930 h 914400"/>
                <a:gd name="connsiteX11" fmla="*/ 197930 w 800100"/>
                <a:gd name="connsiteY11" fmla="*/ 192965 h 914400"/>
                <a:gd name="connsiteX12" fmla="*/ 197930 w 800100"/>
                <a:gd name="connsiteY12" fmla="*/ 171450 h 914400"/>
                <a:gd name="connsiteX13" fmla="*/ 144018 w 800100"/>
                <a:gd name="connsiteY13" fmla="*/ 117539 h 914400"/>
                <a:gd name="connsiteX14" fmla="*/ 130683 w 800100"/>
                <a:gd name="connsiteY14" fmla="*/ 111633 h 914400"/>
                <a:gd name="connsiteX15" fmla="*/ 669417 w 800100"/>
                <a:gd name="connsiteY15" fmla="*/ 111633 h 914400"/>
                <a:gd name="connsiteX16" fmla="*/ 656082 w 800100"/>
                <a:gd name="connsiteY16" fmla="*/ 117253 h 914400"/>
                <a:gd name="connsiteX17" fmla="*/ 602171 w 800100"/>
                <a:gd name="connsiteY17" fmla="*/ 171450 h 914400"/>
                <a:gd name="connsiteX18" fmla="*/ 607135 w 800100"/>
                <a:gd name="connsiteY18" fmla="*/ 197930 h 914400"/>
                <a:gd name="connsiteX19" fmla="*/ 628650 w 800100"/>
                <a:gd name="connsiteY19" fmla="*/ 197930 h 914400"/>
                <a:gd name="connsiteX20" fmla="*/ 682562 w 800100"/>
                <a:gd name="connsiteY20" fmla="*/ 144018 h 914400"/>
                <a:gd name="connsiteX21" fmla="*/ 682294 w 800100"/>
                <a:gd name="connsiteY21" fmla="*/ 117078 h 914400"/>
                <a:gd name="connsiteX22" fmla="*/ 669131 w 800100"/>
                <a:gd name="connsiteY22" fmla="*/ 111633 h 914400"/>
                <a:gd name="connsiteX23" fmla="*/ 400050 w 800100"/>
                <a:gd name="connsiteY23" fmla="*/ 171450 h 914400"/>
                <a:gd name="connsiteX24" fmla="*/ 171450 w 800100"/>
                <a:gd name="connsiteY24" fmla="*/ 389001 h 914400"/>
                <a:gd name="connsiteX25" fmla="*/ 295275 w 800100"/>
                <a:gd name="connsiteY25" fmla="*/ 704850 h 914400"/>
                <a:gd name="connsiteX26" fmla="*/ 504825 w 800100"/>
                <a:gd name="connsiteY26" fmla="*/ 704850 h 914400"/>
                <a:gd name="connsiteX27" fmla="*/ 628650 w 800100"/>
                <a:gd name="connsiteY27" fmla="*/ 389001 h 914400"/>
                <a:gd name="connsiteX28" fmla="*/ 400050 w 800100"/>
                <a:gd name="connsiteY28" fmla="*/ 171450 h 914400"/>
                <a:gd name="connsiteX29" fmla="*/ 341376 w 800100"/>
                <a:gd name="connsiteY29" fmla="*/ 229172 h 914400"/>
                <a:gd name="connsiteX30" fmla="*/ 342900 w 800100"/>
                <a:gd name="connsiteY30" fmla="*/ 229172 h 914400"/>
                <a:gd name="connsiteX31" fmla="*/ 362023 w 800100"/>
                <a:gd name="connsiteY31" fmla="*/ 248148 h 914400"/>
                <a:gd name="connsiteX32" fmla="*/ 349472 w 800100"/>
                <a:gd name="connsiteY32" fmla="*/ 266129 h 914400"/>
                <a:gd name="connsiteX33" fmla="*/ 259271 w 800100"/>
                <a:gd name="connsiteY33" fmla="*/ 374714 h 914400"/>
                <a:gd name="connsiteX34" fmla="*/ 237077 w 800100"/>
                <a:gd name="connsiteY34" fmla="*/ 390049 h 914400"/>
                <a:gd name="connsiteX35" fmla="*/ 221742 w 800100"/>
                <a:gd name="connsiteY35" fmla="*/ 367856 h 914400"/>
                <a:gd name="connsiteX36" fmla="*/ 336042 w 800100"/>
                <a:gd name="connsiteY36" fmla="*/ 230696 h 914400"/>
                <a:gd name="connsiteX37" fmla="*/ 341376 w 800100"/>
                <a:gd name="connsiteY37" fmla="*/ 229172 h 914400"/>
                <a:gd name="connsiteX38" fmla="*/ 19050 w 800100"/>
                <a:gd name="connsiteY38" fmla="*/ 381000 h 914400"/>
                <a:gd name="connsiteX39" fmla="*/ 0 w 800100"/>
                <a:gd name="connsiteY39" fmla="*/ 400050 h 914400"/>
                <a:gd name="connsiteX40" fmla="*/ 19050 w 800100"/>
                <a:gd name="connsiteY40" fmla="*/ 419100 h 914400"/>
                <a:gd name="connsiteX41" fmla="*/ 95250 w 800100"/>
                <a:gd name="connsiteY41" fmla="*/ 419100 h 914400"/>
                <a:gd name="connsiteX42" fmla="*/ 114300 w 800100"/>
                <a:gd name="connsiteY42" fmla="*/ 400050 h 914400"/>
                <a:gd name="connsiteX43" fmla="*/ 95250 w 800100"/>
                <a:gd name="connsiteY43" fmla="*/ 381000 h 914400"/>
                <a:gd name="connsiteX44" fmla="*/ 704850 w 800100"/>
                <a:gd name="connsiteY44" fmla="*/ 381000 h 914400"/>
                <a:gd name="connsiteX45" fmla="*/ 685800 w 800100"/>
                <a:gd name="connsiteY45" fmla="*/ 400050 h 914400"/>
                <a:gd name="connsiteX46" fmla="*/ 704850 w 800100"/>
                <a:gd name="connsiteY46" fmla="*/ 419100 h 914400"/>
                <a:gd name="connsiteX47" fmla="*/ 781050 w 800100"/>
                <a:gd name="connsiteY47" fmla="*/ 419100 h 914400"/>
                <a:gd name="connsiteX48" fmla="*/ 800100 w 800100"/>
                <a:gd name="connsiteY48" fmla="*/ 400050 h 914400"/>
                <a:gd name="connsiteX49" fmla="*/ 781050 w 800100"/>
                <a:gd name="connsiteY49" fmla="*/ 381000 h 914400"/>
                <a:gd name="connsiteX50" fmla="*/ 295275 w 800100"/>
                <a:gd name="connsiteY50" fmla="*/ 742950 h 914400"/>
                <a:gd name="connsiteX51" fmla="*/ 295275 w 800100"/>
                <a:gd name="connsiteY51" fmla="*/ 781050 h 914400"/>
                <a:gd name="connsiteX52" fmla="*/ 504825 w 800100"/>
                <a:gd name="connsiteY52" fmla="*/ 781050 h 914400"/>
                <a:gd name="connsiteX53" fmla="*/ 504825 w 800100"/>
                <a:gd name="connsiteY53" fmla="*/ 742950 h 914400"/>
                <a:gd name="connsiteX54" fmla="*/ 295275 w 800100"/>
                <a:gd name="connsiteY54" fmla="*/ 819150 h 914400"/>
                <a:gd name="connsiteX55" fmla="*/ 333375 w 800100"/>
                <a:gd name="connsiteY55" fmla="*/ 857250 h 914400"/>
                <a:gd name="connsiteX56" fmla="*/ 466725 w 800100"/>
                <a:gd name="connsiteY56" fmla="*/ 857250 h 914400"/>
                <a:gd name="connsiteX57" fmla="*/ 504825 w 800100"/>
                <a:gd name="connsiteY57" fmla="*/ 819150 h 914400"/>
                <a:gd name="connsiteX58" fmla="*/ 361950 w 800100"/>
                <a:gd name="connsiteY58" fmla="*/ 876300 h 914400"/>
                <a:gd name="connsiteX59" fmla="*/ 400050 w 800100"/>
                <a:gd name="connsiteY59" fmla="*/ 914400 h 914400"/>
                <a:gd name="connsiteX60" fmla="*/ 438150 w 800100"/>
                <a:gd name="connsiteY60" fmla="*/ 8763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800100" h="914400">
                  <a:moveTo>
                    <a:pt x="400050" y="0"/>
                  </a:moveTo>
                  <a:cubicBezTo>
                    <a:pt x="389529" y="0"/>
                    <a:pt x="381000" y="8529"/>
                    <a:pt x="381000" y="19050"/>
                  </a:cubicBezTo>
                  <a:lnTo>
                    <a:pt x="381000" y="95250"/>
                  </a:lnTo>
                  <a:cubicBezTo>
                    <a:pt x="381000" y="105771"/>
                    <a:pt x="389529" y="114300"/>
                    <a:pt x="400050" y="114300"/>
                  </a:cubicBezTo>
                  <a:cubicBezTo>
                    <a:pt x="410571" y="114300"/>
                    <a:pt x="419100" y="105771"/>
                    <a:pt x="419100" y="95250"/>
                  </a:cubicBezTo>
                  <a:lnTo>
                    <a:pt x="419100" y="19050"/>
                  </a:lnTo>
                  <a:cubicBezTo>
                    <a:pt x="419100" y="8529"/>
                    <a:pt x="410571" y="0"/>
                    <a:pt x="400050" y="0"/>
                  </a:cubicBezTo>
                  <a:close/>
                  <a:moveTo>
                    <a:pt x="130683" y="111633"/>
                  </a:moveTo>
                  <a:cubicBezTo>
                    <a:pt x="120163" y="111729"/>
                    <a:pt x="111711" y="120335"/>
                    <a:pt x="111807" y="130855"/>
                  </a:cubicBezTo>
                  <a:cubicBezTo>
                    <a:pt x="111852" y="135782"/>
                    <a:pt x="113804" y="140499"/>
                    <a:pt x="117253" y="144018"/>
                  </a:cubicBezTo>
                  <a:lnTo>
                    <a:pt x="171450" y="197930"/>
                  </a:lnTo>
                  <a:cubicBezTo>
                    <a:pt x="180133" y="203871"/>
                    <a:pt x="191988" y="201648"/>
                    <a:pt x="197930" y="192965"/>
                  </a:cubicBezTo>
                  <a:cubicBezTo>
                    <a:pt x="202367" y="186480"/>
                    <a:pt x="202367" y="177936"/>
                    <a:pt x="197930" y="171450"/>
                  </a:cubicBezTo>
                  <a:lnTo>
                    <a:pt x="144018" y="117539"/>
                  </a:lnTo>
                  <a:cubicBezTo>
                    <a:pt x="140532" y="113879"/>
                    <a:pt x="135735" y="111755"/>
                    <a:pt x="130683" y="111633"/>
                  </a:cubicBezTo>
                  <a:close/>
                  <a:moveTo>
                    <a:pt x="669417" y="111633"/>
                  </a:moveTo>
                  <a:cubicBezTo>
                    <a:pt x="664406" y="111680"/>
                    <a:pt x="659615" y="113698"/>
                    <a:pt x="656082" y="117253"/>
                  </a:cubicBezTo>
                  <a:lnTo>
                    <a:pt x="602171" y="171450"/>
                  </a:lnTo>
                  <a:cubicBezTo>
                    <a:pt x="596229" y="180133"/>
                    <a:pt x="598452" y="191988"/>
                    <a:pt x="607135" y="197930"/>
                  </a:cubicBezTo>
                  <a:cubicBezTo>
                    <a:pt x="613620" y="202367"/>
                    <a:pt x="622164" y="202367"/>
                    <a:pt x="628650" y="197930"/>
                  </a:cubicBezTo>
                  <a:lnTo>
                    <a:pt x="682562" y="144018"/>
                  </a:lnTo>
                  <a:cubicBezTo>
                    <a:pt x="689927" y="136505"/>
                    <a:pt x="689807" y="124444"/>
                    <a:pt x="682294" y="117078"/>
                  </a:cubicBezTo>
                  <a:cubicBezTo>
                    <a:pt x="678775" y="113629"/>
                    <a:pt x="674058" y="111678"/>
                    <a:pt x="669131" y="111633"/>
                  </a:cubicBezTo>
                  <a:close/>
                  <a:moveTo>
                    <a:pt x="400050" y="171450"/>
                  </a:moveTo>
                  <a:cubicBezTo>
                    <a:pt x="283845" y="171450"/>
                    <a:pt x="171450" y="261556"/>
                    <a:pt x="171450" y="389001"/>
                  </a:cubicBezTo>
                  <a:cubicBezTo>
                    <a:pt x="171450" y="554450"/>
                    <a:pt x="295275" y="589026"/>
                    <a:pt x="295275" y="704850"/>
                  </a:cubicBezTo>
                  <a:lnTo>
                    <a:pt x="504825" y="704850"/>
                  </a:lnTo>
                  <a:cubicBezTo>
                    <a:pt x="504825" y="589026"/>
                    <a:pt x="628650" y="554450"/>
                    <a:pt x="628650" y="389001"/>
                  </a:cubicBezTo>
                  <a:cubicBezTo>
                    <a:pt x="628650" y="261556"/>
                    <a:pt x="516255" y="171450"/>
                    <a:pt x="400050" y="171450"/>
                  </a:cubicBezTo>
                  <a:close/>
                  <a:moveTo>
                    <a:pt x="341376" y="229172"/>
                  </a:moveTo>
                  <a:lnTo>
                    <a:pt x="342900" y="229172"/>
                  </a:lnTo>
                  <a:cubicBezTo>
                    <a:pt x="353421" y="229131"/>
                    <a:pt x="361982" y="237627"/>
                    <a:pt x="362023" y="248148"/>
                  </a:cubicBezTo>
                  <a:cubicBezTo>
                    <a:pt x="362054" y="256190"/>
                    <a:pt x="357031" y="263385"/>
                    <a:pt x="349472" y="266129"/>
                  </a:cubicBezTo>
                  <a:cubicBezTo>
                    <a:pt x="302375" y="283905"/>
                    <a:pt x="268109" y="325155"/>
                    <a:pt x="259271" y="374714"/>
                  </a:cubicBezTo>
                  <a:cubicBezTo>
                    <a:pt x="257377" y="385077"/>
                    <a:pt x="247440" y="391942"/>
                    <a:pt x="237077" y="390049"/>
                  </a:cubicBezTo>
                  <a:cubicBezTo>
                    <a:pt x="226714" y="388155"/>
                    <a:pt x="219848" y="378219"/>
                    <a:pt x="221742" y="367856"/>
                  </a:cubicBezTo>
                  <a:cubicBezTo>
                    <a:pt x="232943" y="305157"/>
                    <a:pt x="276392" y="253019"/>
                    <a:pt x="336042" y="230696"/>
                  </a:cubicBezTo>
                  <a:cubicBezTo>
                    <a:pt x="337746" y="229956"/>
                    <a:pt x="339539" y="229444"/>
                    <a:pt x="341376" y="229172"/>
                  </a:cubicBezTo>
                  <a:close/>
                  <a:moveTo>
                    <a:pt x="19050" y="381000"/>
                  </a:moveTo>
                  <a:cubicBezTo>
                    <a:pt x="8529" y="381000"/>
                    <a:pt x="0" y="389529"/>
                    <a:pt x="0" y="400050"/>
                  </a:cubicBezTo>
                  <a:cubicBezTo>
                    <a:pt x="0" y="410571"/>
                    <a:pt x="8529" y="419100"/>
                    <a:pt x="19050" y="419100"/>
                  </a:cubicBezTo>
                  <a:lnTo>
                    <a:pt x="95250" y="419100"/>
                  </a:lnTo>
                  <a:cubicBezTo>
                    <a:pt x="105771" y="419100"/>
                    <a:pt x="114300" y="410571"/>
                    <a:pt x="114300" y="400050"/>
                  </a:cubicBezTo>
                  <a:cubicBezTo>
                    <a:pt x="114300" y="389529"/>
                    <a:pt x="105771" y="381000"/>
                    <a:pt x="95250" y="381000"/>
                  </a:cubicBezTo>
                  <a:close/>
                  <a:moveTo>
                    <a:pt x="704850" y="381000"/>
                  </a:moveTo>
                  <a:cubicBezTo>
                    <a:pt x="694329" y="381000"/>
                    <a:pt x="685800" y="389529"/>
                    <a:pt x="685800" y="400050"/>
                  </a:cubicBezTo>
                  <a:cubicBezTo>
                    <a:pt x="685800" y="410571"/>
                    <a:pt x="694329" y="419100"/>
                    <a:pt x="704850" y="419100"/>
                  </a:cubicBezTo>
                  <a:lnTo>
                    <a:pt x="781050" y="419100"/>
                  </a:lnTo>
                  <a:cubicBezTo>
                    <a:pt x="791571" y="419100"/>
                    <a:pt x="800100" y="410571"/>
                    <a:pt x="800100" y="400050"/>
                  </a:cubicBezTo>
                  <a:cubicBezTo>
                    <a:pt x="800100" y="389529"/>
                    <a:pt x="791571" y="381000"/>
                    <a:pt x="781050" y="381000"/>
                  </a:cubicBezTo>
                  <a:close/>
                  <a:moveTo>
                    <a:pt x="295275" y="742950"/>
                  </a:moveTo>
                  <a:lnTo>
                    <a:pt x="295275" y="781050"/>
                  </a:lnTo>
                  <a:lnTo>
                    <a:pt x="504825" y="781050"/>
                  </a:lnTo>
                  <a:lnTo>
                    <a:pt x="504825" y="742950"/>
                  </a:lnTo>
                  <a:close/>
                  <a:moveTo>
                    <a:pt x="295275" y="819150"/>
                  </a:moveTo>
                  <a:cubicBezTo>
                    <a:pt x="295275" y="840192"/>
                    <a:pt x="312333" y="857250"/>
                    <a:pt x="333375" y="857250"/>
                  </a:cubicBezTo>
                  <a:lnTo>
                    <a:pt x="466725" y="857250"/>
                  </a:lnTo>
                  <a:cubicBezTo>
                    <a:pt x="487767" y="857250"/>
                    <a:pt x="504825" y="840192"/>
                    <a:pt x="504825" y="819150"/>
                  </a:cubicBezTo>
                  <a:close/>
                  <a:moveTo>
                    <a:pt x="361950" y="876300"/>
                  </a:moveTo>
                  <a:cubicBezTo>
                    <a:pt x="361950" y="897342"/>
                    <a:pt x="379008" y="914400"/>
                    <a:pt x="400050" y="914400"/>
                  </a:cubicBezTo>
                  <a:cubicBezTo>
                    <a:pt x="421092" y="914400"/>
                    <a:pt x="438150" y="897342"/>
                    <a:pt x="438150" y="876300"/>
                  </a:cubicBezTo>
                  <a:close/>
                </a:path>
              </a:pathLst>
            </a:custGeom>
            <a:solidFill>
              <a:schemeClr val="bg1"/>
            </a:solidFill>
            <a:ln w="9525" cap="flat">
              <a:noFill/>
              <a:prstDash val="solid"/>
              <a:miter/>
            </a:ln>
          </p:spPr>
          <p:txBody>
            <a:bodyPr rtlCol="0" anchor="ctr"/>
            <a:lstStyle/>
            <a:p>
              <a:endParaRPr lang="en-US"/>
            </a:p>
          </p:txBody>
        </p:sp>
      </p:grpSp>
      <p:grpSp>
        <p:nvGrpSpPr>
          <p:cNvPr id="35" name="Group 34">
            <a:extLst>
              <a:ext uri="{FF2B5EF4-FFF2-40B4-BE49-F238E27FC236}">
                <a16:creationId xmlns:a16="http://schemas.microsoft.com/office/drawing/2014/main" id="{F864A24C-C338-B64B-8891-8B90C9CBA198}"/>
              </a:ext>
            </a:extLst>
          </p:cNvPr>
          <p:cNvGrpSpPr>
            <a:grpSpLocks noChangeAspect="1"/>
          </p:cNvGrpSpPr>
          <p:nvPr/>
        </p:nvGrpSpPr>
        <p:grpSpPr>
          <a:xfrm>
            <a:off x="8764817" y="5330042"/>
            <a:ext cx="457200" cy="457200"/>
            <a:chOff x="3397887" y="5205066"/>
            <a:chExt cx="662908" cy="662908"/>
          </a:xfrm>
        </p:grpSpPr>
        <p:sp>
          <p:nvSpPr>
            <p:cNvPr id="36" name="Oval 35">
              <a:extLst>
                <a:ext uri="{FF2B5EF4-FFF2-40B4-BE49-F238E27FC236}">
                  <a16:creationId xmlns:a16="http://schemas.microsoft.com/office/drawing/2014/main" id="{AD0CA517-FA42-3BC7-17C5-BF662052623E}"/>
                </a:ext>
              </a:extLst>
            </p:cNvPr>
            <p:cNvSpPr/>
            <p:nvPr/>
          </p:nvSpPr>
          <p:spPr>
            <a:xfrm>
              <a:off x="3397887" y="5205066"/>
              <a:ext cx="662908" cy="662908"/>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7" name="Graphic 26">
              <a:extLst>
                <a:ext uri="{FF2B5EF4-FFF2-40B4-BE49-F238E27FC236}">
                  <a16:creationId xmlns:a16="http://schemas.microsoft.com/office/drawing/2014/main" id="{85B23B5A-F109-4ACE-0FE5-5FA27EF6CD0E}"/>
                </a:ext>
              </a:extLst>
            </p:cNvPr>
            <p:cNvSpPr>
              <a:spLocks noChangeAspect="1"/>
            </p:cNvSpPr>
            <p:nvPr/>
          </p:nvSpPr>
          <p:spPr>
            <a:xfrm>
              <a:off x="3529316" y="5307920"/>
              <a:ext cx="400050" cy="457200"/>
            </a:xfrm>
            <a:custGeom>
              <a:avLst/>
              <a:gdLst>
                <a:gd name="connsiteX0" fmla="*/ 400050 w 800100"/>
                <a:gd name="connsiteY0" fmla="*/ 0 h 914400"/>
                <a:gd name="connsiteX1" fmla="*/ 381000 w 800100"/>
                <a:gd name="connsiteY1" fmla="*/ 19050 h 914400"/>
                <a:gd name="connsiteX2" fmla="*/ 381000 w 800100"/>
                <a:gd name="connsiteY2" fmla="*/ 95250 h 914400"/>
                <a:gd name="connsiteX3" fmla="*/ 400050 w 800100"/>
                <a:gd name="connsiteY3" fmla="*/ 114300 h 914400"/>
                <a:gd name="connsiteX4" fmla="*/ 419100 w 800100"/>
                <a:gd name="connsiteY4" fmla="*/ 95250 h 914400"/>
                <a:gd name="connsiteX5" fmla="*/ 419100 w 800100"/>
                <a:gd name="connsiteY5" fmla="*/ 19050 h 914400"/>
                <a:gd name="connsiteX6" fmla="*/ 400050 w 800100"/>
                <a:gd name="connsiteY6" fmla="*/ 0 h 914400"/>
                <a:gd name="connsiteX7" fmla="*/ 130683 w 800100"/>
                <a:gd name="connsiteY7" fmla="*/ 111633 h 914400"/>
                <a:gd name="connsiteX8" fmla="*/ 111807 w 800100"/>
                <a:gd name="connsiteY8" fmla="*/ 130855 h 914400"/>
                <a:gd name="connsiteX9" fmla="*/ 117253 w 800100"/>
                <a:gd name="connsiteY9" fmla="*/ 144018 h 914400"/>
                <a:gd name="connsiteX10" fmla="*/ 171450 w 800100"/>
                <a:gd name="connsiteY10" fmla="*/ 197930 h 914400"/>
                <a:gd name="connsiteX11" fmla="*/ 197930 w 800100"/>
                <a:gd name="connsiteY11" fmla="*/ 192965 h 914400"/>
                <a:gd name="connsiteX12" fmla="*/ 197930 w 800100"/>
                <a:gd name="connsiteY12" fmla="*/ 171450 h 914400"/>
                <a:gd name="connsiteX13" fmla="*/ 144018 w 800100"/>
                <a:gd name="connsiteY13" fmla="*/ 117539 h 914400"/>
                <a:gd name="connsiteX14" fmla="*/ 130683 w 800100"/>
                <a:gd name="connsiteY14" fmla="*/ 111633 h 914400"/>
                <a:gd name="connsiteX15" fmla="*/ 669417 w 800100"/>
                <a:gd name="connsiteY15" fmla="*/ 111633 h 914400"/>
                <a:gd name="connsiteX16" fmla="*/ 656082 w 800100"/>
                <a:gd name="connsiteY16" fmla="*/ 117253 h 914400"/>
                <a:gd name="connsiteX17" fmla="*/ 602171 w 800100"/>
                <a:gd name="connsiteY17" fmla="*/ 171450 h 914400"/>
                <a:gd name="connsiteX18" fmla="*/ 607135 w 800100"/>
                <a:gd name="connsiteY18" fmla="*/ 197930 h 914400"/>
                <a:gd name="connsiteX19" fmla="*/ 628650 w 800100"/>
                <a:gd name="connsiteY19" fmla="*/ 197930 h 914400"/>
                <a:gd name="connsiteX20" fmla="*/ 682562 w 800100"/>
                <a:gd name="connsiteY20" fmla="*/ 144018 h 914400"/>
                <a:gd name="connsiteX21" fmla="*/ 682294 w 800100"/>
                <a:gd name="connsiteY21" fmla="*/ 117078 h 914400"/>
                <a:gd name="connsiteX22" fmla="*/ 669131 w 800100"/>
                <a:gd name="connsiteY22" fmla="*/ 111633 h 914400"/>
                <a:gd name="connsiteX23" fmla="*/ 400050 w 800100"/>
                <a:gd name="connsiteY23" fmla="*/ 171450 h 914400"/>
                <a:gd name="connsiteX24" fmla="*/ 171450 w 800100"/>
                <a:gd name="connsiteY24" fmla="*/ 389001 h 914400"/>
                <a:gd name="connsiteX25" fmla="*/ 295275 w 800100"/>
                <a:gd name="connsiteY25" fmla="*/ 704850 h 914400"/>
                <a:gd name="connsiteX26" fmla="*/ 504825 w 800100"/>
                <a:gd name="connsiteY26" fmla="*/ 704850 h 914400"/>
                <a:gd name="connsiteX27" fmla="*/ 628650 w 800100"/>
                <a:gd name="connsiteY27" fmla="*/ 389001 h 914400"/>
                <a:gd name="connsiteX28" fmla="*/ 400050 w 800100"/>
                <a:gd name="connsiteY28" fmla="*/ 171450 h 914400"/>
                <a:gd name="connsiteX29" fmla="*/ 341376 w 800100"/>
                <a:gd name="connsiteY29" fmla="*/ 229172 h 914400"/>
                <a:gd name="connsiteX30" fmla="*/ 342900 w 800100"/>
                <a:gd name="connsiteY30" fmla="*/ 229172 h 914400"/>
                <a:gd name="connsiteX31" fmla="*/ 362023 w 800100"/>
                <a:gd name="connsiteY31" fmla="*/ 248148 h 914400"/>
                <a:gd name="connsiteX32" fmla="*/ 349472 w 800100"/>
                <a:gd name="connsiteY32" fmla="*/ 266129 h 914400"/>
                <a:gd name="connsiteX33" fmla="*/ 259271 w 800100"/>
                <a:gd name="connsiteY33" fmla="*/ 374714 h 914400"/>
                <a:gd name="connsiteX34" fmla="*/ 237077 w 800100"/>
                <a:gd name="connsiteY34" fmla="*/ 390049 h 914400"/>
                <a:gd name="connsiteX35" fmla="*/ 221742 w 800100"/>
                <a:gd name="connsiteY35" fmla="*/ 367856 h 914400"/>
                <a:gd name="connsiteX36" fmla="*/ 336042 w 800100"/>
                <a:gd name="connsiteY36" fmla="*/ 230696 h 914400"/>
                <a:gd name="connsiteX37" fmla="*/ 341376 w 800100"/>
                <a:gd name="connsiteY37" fmla="*/ 229172 h 914400"/>
                <a:gd name="connsiteX38" fmla="*/ 19050 w 800100"/>
                <a:gd name="connsiteY38" fmla="*/ 381000 h 914400"/>
                <a:gd name="connsiteX39" fmla="*/ 0 w 800100"/>
                <a:gd name="connsiteY39" fmla="*/ 400050 h 914400"/>
                <a:gd name="connsiteX40" fmla="*/ 19050 w 800100"/>
                <a:gd name="connsiteY40" fmla="*/ 419100 h 914400"/>
                <a:gd name="connsiteX41" fmla="*/ 95250 w 800100"/>
                <a:gd name="connsiteY41" fmla="*/ 419100 h 914400"/>
                <a:gd name="connsiteX42" fmla="*/ 114300 w 800100"/>
                <a:gd name="connsiteY42" fmla="*/ 400050 h 914400"/>
                <a:gd name="connsiteX43" fmla="*/ 95250 w 800100"/>
                <a:gd name="connsiteY43" fmla="*/ 381000 h 914400"/>
                <a:gd name="connsiteX44" fmla="*/ 704850 w 800100"/>
                <a:gd name="connsiteY44" fmla="*/ 381000 h 914400"/>
                <a:gd name="connsiteX45" fmla="*/ 685800 w 800100"/>
                <a:gd name="connsiteY45" fmla="*/ 400050 h 914400"/>
                <a:gd name="connsiteX46" fmla="*/ 704850 w 800100"/>
                <a:gd name="connsiteY46" fmla="*/ 419100 h 914400"/>
                <a:gd name="connsiteX47" fmla="*/ 781050 w 800100"/>
                <a:gd name="connsiteY47" fmla="*/ 419100 h 914400"/>
                <a:gd name="connsiteX48" fmla="*/ 800100 w 800100"/>
                <a:gd name="connsiteY48" fmla="*/ 400050 h 914400"/>
                <a:gd name="connsiteX49" fmla="*/ 781050 w 800100"/>
                <a:gd name="connsiteY49" fmla="*/ 381000 h 914400"/>
                <a:gd name="connsiteX50" fmla="*/ 295275 w 800100"/>
                <a:gd name="connsiteY50" fmla="*/ 742950 h 914400"/>
                <a:gd name="connsiteX51" fmla="*/ 295275 w 800100"/>
                <a:gd name="connsiteY51" fmla="*/ 781050 h 914400"/>
                <a:gd name="connsiteX52" fmla="*/ 504825 w 800100"/>
                <a:gd name="connsiteY52" fmla="*/ 781050 h 914400"/>
                <a:gd name="connsiteX53" fmla="*/ 504825 w 800100"/>
                <a:gd name="connsiteY53" fmla="*/ 742950 h 914400"/>
                <a:gd name="connsiteX54" fmla="*/ 295275 w 800100"/>
                <a:gd name="connsiteY54" fmla="*/ 819150 h 914400"/>
                <a:gd name="connsiteX55" fmla="*/ 333375 w 800100"/>
                <a:gd name="connsiteY55" fmla="*/ 857250 h 914400"/>
                <a:gd name="connsiteX56" fmla="*/ 466725 w 800100"/>
                <a:gd name="connsiteY56" fmla="*/ 857250 h 914400"/>
                <a:gd name="connsiteX57" fmla="*/ 504825 w 800100"/>
                <a:gd name="connsiteY57" fmla="*/ 819150 h 914400"/>
                <a:gd name="connsiteX58" fmla="*/ 361950 w 800100"/>
                <a:gd name="connsiteY58" fmla="*/ 876300 h 914400"/>
                <a:gd name="connsiteX59" fmla="*/ 400050 w 800100"/>
                <a:gd name="connsiteY59" fmla="*/ 914400 h 914400"/>
                <a:gd name="connsiteX60" fmla="*/ 438150 w 800100"/>
                <a:gd name="connsiteY60" fmla="*/ 8763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800100" h="914400">
                  <a:moveTo>
                    <a:pt x="400050" y="0"/>
                  </a:moveTo>
                  <a:cubicBezTo>
                    <a:pt x="389529" y="0"/>
                    <a:pt x="381000" y="8529"/>
                    <a:pt x="381000" y="19050"/>
                  </a:cubicBezTo>
                  <a:lnTo>
                    <a:pt x="381000" y="95250"/>
                  </a:lnTo>
                  <a:cubicBezTo>
                    <a:pt x="381000" y="105771"/>
                    <a:pt x="389529" y="114300"/>
                    <a:pt x="400050" y="114300"/>
                  </a:cubicBezTo>
                  <a:cubicBezTo>
                    <a:pt x="410571" y="114300"/>
                    <a:pt x="419100" y="105771"/>
                    <a:pt x="419100" y="95250"/>
                  </a:cubicBezTo>
                  <a:lnTo>
                    <a:pt x="419100" y="19050"/>
                  </a:lnTo>
                  <a:cubicBezTo>
                    <a:pt x="419100" y="8529"/>
                    <a:pt x="410571" y="0"/>
                    <a:pt x="400050" y="0"/>
                  </a:cubicBezTo>
                  <a:close/>
                  <a:moveTo>
                    <a:pt x="130683" y="111633"/>
                  </a:moveTo>
                  <a:cubicBezTo>
                    <a:pt x="120163" y="111729"/>
                    <a:pt x="111711" y="120335"/>
                    <a:pt x="111807" y="130855"/>
                  </a:cubicBezTo>
                  <a:cubicBezTo>
                    <a:pt x="111852" y="135782"/>
                    <a:pt x="113804" y="140499"/>
                    <a:pt x="117253" y="144018"/>
                  </a:cubicBezTo>
                  <a:lnTo>
                    <a:pt x="171450" y="197930"/>
                  </a:lnTo>
                  <a:cubicBezTo>
                    <a:pt x="180133" y="203871"/>
                    <a:pt x="191988" y="201648"/>
                    <a:pt x="197930" y="192965"/>
                  </a:cubicBezTo>
                  <a:cubicBezTo>
                    <a:pt x="202367" y="186480"/>
                    <a:pt x="202367" y="177936"/>
                    <a:pt x="197930" y="171450"/>
                  </a:cubicBezTo>
                  <a:lnTo>
                    <a:pt x="144018" y="117539"/>
                  </a:lnTo>
                  <a:cubicBezTo>
                    <a:pt x="140532" y="113879"/>
                    <a:pt x="135735" y="111755"/>
                    <a:pt x="130683" y="111633"/>
                  </a:cubicBezTo>
                  <a:close/>
                  <a:moveTo>
                    <a:pt x="669417" y="111633"/>
                  </a:moveTo>
                  <a:cubicBezTo>
                    <a:pt x="664406" y="111680"/>
                    <a:pt x="659615" y="113698"/>
                    <a:pt x="656082" y="117253"/>
                  </a:cubicBezTo>
                  <a:lnTo>
                    <a:pt x="602171" y="171450"/>
                  </a:lnTo>
                  <a:cubicBezTo>
                    <a:pt x="596229" y="180133"/>
                    <a:pt x="598452" y="191988"/>
                    <a:pt x="607135" y="197930"/>
                  </a:cubicBezTo>
                  <a:cubicBezTo>
                    <a:pt x="613620" y="202367"/>
                    <a:pt x="622164" y="202367"/>
                    <a:pt x="628650" y="197930"/>
                  </a:cubicBezTo>
                  <a:lnTo>
                    <a:pt x="682562" y="144018"/>
                  </a:lnTo>
                  <a:cubicBezTo>
                    <a:pt x="689927" y="136505"/>
                    <a:pt x="689807" y="124444"/>
                    <a:pt x="682294" y="117078"/>
                  </a:cubicBezTo>
                  <a:cubicBezTo>
                    <a:pt x="678775" y="113629"/>
                    <a:pt x="674058" y="111678"/>
                    <a:pt x="669131" y="111633"/>
                  </a:cubicBezTo>
                  <a:close/>
                  <a:moveTo>
                    <a:pt x="400050" y="171450"/>
                  </a:moveTo>
                  <a:cubicBezTo>
                    <a:pt x="283845" y="171450"/>
                    <a:pt x="171450" y="261556"/>
                    <a:pt x="171450" y="389001"/>
                  </a:cubicBezTo>
                  <a:cubicBezTo>
                    <a:pt x="171450" y="554450"/>
                    <a:pt x="295275" y="589026"/>
                    <a:pt x="295275" y="704850"/>
                  </a:cubicBezTo>
                  <a:lnTo>
                    <a:pt x="504825" y="704850"/>
                  </a:lnTo>
                  <a:cubicBezTo>
                    <a:pt x="504825" y="589026"/>
                    <a:pt x="628650" y="554450"/>
                    <a:pt x="628650" y="389001"/>
                  </a:cubicBezTo>
                  <a:cubicBezTo>
                    <a:pt x="628650" y="261556"/>
                    <a:pt x="516255" y="171450"/>
                    <a:pt x="400050" y="171450"/>
                  </a:cubicBezTo>
                  <a:close/>
                  <a:moveTo>
                    <a:pt x="341376" y="229172"/>
                  </a:moveTo>
                  <a:lnTo>
                    <a:pt x="342900" y="229172"/>
                  </a:lnTo>
                  <a:cubicBezTo>
                    <a:pt x="353421" y="229131"/>
                    <a:pt x="361982" y="237627"/>
                    <a:pt x="362023" y="248148"/>
                  </a:cubicBezTo>
                  <a:cubicBezTo>
                    <a:pt x="362054" y="256190"/>
                    <a:pt x="357031" y="263385"/>
                    <a:pt x="349472" y="266129"/>
                  </a:cubicBezTo>
                  <a:cubicBezTo>
                    <a:pt x="302375" y="283905"/>
                    <a:pt x="268109" y="325155"/>
                    <a:pt x="259271" y="374714"/>
                  </a:cubicBezTo>
                  <a:cubicBezTo>
                    <a:pt x="257377" y="385077"/>
                    <a:pt x="247440" y="391942"/>
                    <a:pt x="237077" y="390049"/>
                  </a:cubicBezTo>
                  <a:cubicBezTo>
                    <a:pt x="226714" y="388155"/>
                    <a:pt x="219848" y="378219"/>
                    <a:pt x="221742" y="367856"/>
                  </a:cubicBezTo>
                  <a:cubicBezTo>
                    <a:pt x="232943" y="305157"/>
                    <a:pt x="276392" y="253019"/>
                    <a:pt x="336042" y="230696"/>
                  </a:cubicBezTo>
                  <a:cubicBezTo>
                    <a:pt x="337746" y="229956"/>
                    <a:pt x="339539" y="229444"/>
                    <a:pt x="341376" y="229172"/>
                  </a:cubicBezTo>
                  <a:close/>
                  <a:moveTo>
                    <a:pt x="19050" y="381000"/>
                  </a:moveTo>
                  <a:cubicBezTo>
                    <a:pt x="8529" y="381000"/>
                    <a:pt x="0" y="389529"/>
                    <a:pt x="0" y="400050"/>
                  </a:cubicBezTo>
                  <a:cubicBezTo>
                    <a:pt x="0" y="410571"/>
                    <a:pt x="8529" y="419100"/>
                    <a:pt x="19050" y="419100"/>
                  </a:cubicBezTo>
                  <a:lnTo>
                    <a:pt x="95250" y="419100"/>
                  </a:lnTo>
                  <a:cubicBezTo>
                    <a:pt x="105771" y="419100"/>
                    <a:pt x="114300" y="410571"/>
                    <a:pt x="114300" y="400050"/>
                  </a:cubicBezTo>
                  <a:cubicBezTo>
                    <a:pt x="114300" y="389529"/>
                    <a:pt x="105771" y="381000"/>
                    <a:pt x="95250" y="381000"/>
                  </a:cubicBezTo>
                  <a:close/>
                  <a:moveTo>
                    <a:pt x="704850" y="381000"/>
                  </a:moveTo>
                  <a:cubicBezTo>
                    <a:pt x="694329" y="381000"/>
                    <a:pt x="685800" y="389529"/>
                    <a:pt x="685800" y="400050"/>
                  </a:cubicBezTo>
                  <a:cubicBezTo>
                    <a:pt x="685800" y="410571"/>
                    <a:pt x="694329" y="419100"/>
                    <a:pt x="704850" y="419100"/>
                  </a:cubicBezTo>
                  <a:lnTo>
                    <a:pt x="781050" y="419100"/>
                  </a:lnTo>
                  <a:cubicBezTo>
                    <a:pt x="791571" y="419100"/>
                    <a:pt x="800100" y="410571"/>
                    <a:pt x="800100" y="400050"/>
                  </a:cubicBezTo>
                  <a:cubicBezTo>
                    <a:pt x="800100" y="389529"/>
                    <a:pt x="791571" y="381000"/>
                    <a:pt x="781050" y="381000"/>
                  </a:cubicBezTo>
                  <a:close/>
                  <a:moveTo>
                    <a:pt x="295275" y="742950"/>
                  </a:moveTo>
                  <a:lnTo>
                    <a:pt x="295275" y="781050"/>
                  </a:lnTo>
                  <a:lnTo>
                    <a:pt x="504825" y="781050"/>
                  </a:lnTo>
                  <a:lnTo>
                    <a:pt x="504825" y="742950"/>
                  </a:lnTo>
                  <a:close/>
                  <a:moveTo>
                    <a:pt x="295275" y="819150"/>
                  </a:moveTo>
                  <a:cubicBezTo>
                    <a:pt x="295275" y="840192"/>
                    <a:pt x="312333" y="857250"/>
                    <a:pt x="333375" y="857250"/>
                  </a:cubicBezTo>
                  <a:lnTo>
                    <a:pt x="466725" y="857250"/>
                  </a:lnTo>
                  <a:cubicBezTo>
                    <a:pt x="487767" y="857250"/>
                    <a:pt x="504825" y="840192"/>
                    <a:pt x="504825" y="819150"/>
                  </a:cubicBezTo>
                  <a:close/>
                  <a:moveTo>
                    <a:pt x="361950" y="876300"/>
                  </a:moveTo>
                  <a:cubicBezTo>
                    <a:pt x="361950" y="897342"/>
                    <a:pt x="379008" y="914400"/>
                    <a:pt x="400050" y="914400"/>
                  </a:cubicBezTo>
                  <a:cubicBezTo>
                    <a:pt x="421092" y="914400"/>
                    <a:pt x="438150" y="897342"/>
                    <a:pt x="438150" y="876300"/>
                  </a:cubicBezTo>
                  <a:close/>
                </a:path>
              </a:pathLst>
            </a:custGeom>
            <a:solidFill>
              <a:schemeClr val="bg1"/>
            </a:solidFill>
            <a:ln w="9525" cap="flat">
              <a:noFill/>
              <a:prstDash val="solid"/>
              <a:miter/>
            </a:ln>
          </p:spPr>
          <p:txBody>
            <a:bodyPr rtlCol="0" anchor="ctr"/>
            <a:lstStyle/>
            <a:p>
              <a:endParaRPr lang="en-US"/>
            </a:p>
          </p:txBody>
        </p:sp>
      </p:grpSp>
      <p:grpSp>
        <p:nvGrpSpPr>
          <p:cNvPr id="41" name="Group 40">
            <a:extLst>
              <a:ext uri="{FF2B5EF4-FFF2-40B4-BE49-F238E27FC236}">
                <a16:creationId xmlns:a16="http://schemas.microsoft.com/office/drawing/2014/main" id="{91E0A791-8D7A-1E7D-42D8-F1CB4754E2B7}"/>
              </a:ext>
            </a:extLst>
          </p:cNvPr>
          <p:cNvGrpSpPr>
            <a:grpSpLocks noChangeAspect="1"/>
          </p:cNvGrpSpPr>
          <p:nvPr/>
        </p:nvGrpSpPr>
        <p:grpSpPr>
          <a:xfrm>
            <a:off x="1941574" y="1092475"/>
            <a:ext cx="457200" cy="457200"/>
            <a:chOff x="3397887" y="5205066"/>
            <a:chExt cx="662908" cy="662908"/>
          </a:xfrm>
        </p:grpSpPr>
        <p:sp>
          <p:nvSpPr>
            <p:cNvPr id="42" name="Oval 41">
              <a:extLst>
                <a:ext uri="{FF2B5EF4-FFF2-40B4-BE49-F238E27FC236}">
                  <a16:creationId xmlns:a16="http://schemas.microsoft.com/office/drawing/2014/main" id="{166C74D9-5437-684C-9FDD-F47376B1C364}"/>
                </a:ext>
              </a:extLst>
            </p:cNvPr>
            <p:cNvSpPr/>
            <p:nvPr/>
          </p:nvSpPr>
          <p:spPr>
            <a:xfrm>
              <a:off x="3397887" y="5205066"/>
              <a:ext cx="662908" cy="6629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4" name="Graphic 26">
              <a:extLst>
                <a:ext uri="{FF2B5EF4-FFF2-40B4-BE49-F238E27FC236}">
                  <a16:creationId xmlns:a16="http://schemas.microsoft.com/office/drawing/2014/main" id="{3D88689C-67CD-E528-F7BE-BCCD9A6FCB33}"/>
                </a:ext>
              </a:extLst>
            </p:cNvPr>
            <p:cNvSpPr>
              <a:spLocks noChangeAspect="1"/>
            </p:cNvSpPr>
            <p:nvPr/>
          </p:nvSpPr>
          <p:spPr>
            <a:xfrm>
              <a:off x="3529316" y="5307920"/>
              <a:ext cx="400050" cy="457200"/>
            </a:xfrm>
            <a:custGeom>
              <a:avLst/>
              <a:gdLst>
                <a:gd name="connsiteX0" fmla="*/ 400050 w 800100"/>
                <a:gd name="connsiteY0" fmla="*/ 0 h 914400"/>
                <a:gd name="connsiteX1" fmla="*/ 381000 w 800100"/>
                <a:gd name="connsiteY1" fmla="*/ 19050 h 914400"/>
                <a:gd name="connsiteX2" fmla="*/ 381000 w 800100"/>
                <a:gd name="connsiteY2" fmla="*/ 95250 h 914400"/>
                <a:gd name="connsiteX3" fmla="*/ 400050 w 800100"/>
                <a:gd name="connsiteY3" fmla="*/ 114300 h 914400"/>
                <a:gd name="connsiteX4" fmla="*/ 419100 w 800100"/>
                <a:gd name="connsiteY4" fmla="*/ 95250 h 914400"/>
                <a:gd name="connsiteX5" fmla="*/ 419100 w 800100"/>
                <a:gd name="connsiteY5" fmla="*/ 19050 h 914400"/>
                <a:gd name="connsiteX6" fmla="*/ 400050 w 800100"/>
                <a:gd name="connsiteY6" fmla="*/ 0 h 914400"/>
                <a:gd name="connsiteX7" fmla="*/ 130683 w 800100"/>
                <a:gd name="connsiteY7" fmla="*/ 111633 h 914400"/>
                <a:gd name="connsiteX8" fmla="*/ 111807 w 800100"/>
                <a:gd name="connsiteY8" fmla="*/ 130855 h 914400"/>
                <a:gd name="connsiteX9" fmla="*/ 117253 w 800100"/>
                <a:gd name="connsiteY9" fmla="*/ 144018 h 914400"/>
                <a:gd name="connsiteX10" fmla="*/ 171450 w 800100"/>
                <a:gd name="connsiteY10" fmla="*/ 197930 h 914400"/>
                <a:gd name="connsiteX11" fmla="*/ 197930 w 800100"/>
                <a:gd name="connsiteY11" fmla="*/ 192965 h 914400"/>
                <a:gd name="connsiteX12" fmla="*/ 197930 w 800100"/>
                <a:gd name="connsiteY12" fmla="*/ 171450 h 914400"/>
                <a:gd name="connsiteX13" fmla="*/ 144018 w 800100"/>
                <a:gd name="connsiteY13" fmla="*/ 117539 h 914400"/>
                <a:gd name="connsiteX14" fmla="*/ 130683 w 800100"/>
                <a:gd name="connsiteY14" fmla="*/ 111633 h 914400"/>
                <a:gd name="connsiteX15" fmla="*/ 669417 w 800100"/>
                <a:gd name="connsiteY15" fmla="*/ 111633 h 914400"/>
                <a:gd name="connsiteX16" fmla="*/ 656082 w 800100"/>
                <a:gd name="connsiteY16" fmla="*/ 117253 h 914400"/>
                <a:gd name="connsiteX17" fmla="*/ 602171 w 800100"/>
                <a:gd name="connsiteY17" fmla="*/ 171450 h 914400"/>
                <a:gd name="connsiteX18" fmla="*/ 607135 w 800100"/>
                <a:gd name="connsiteY18" fmla="*/ 197930 h 914400"/>
                <a:gd name="connsiteX19" fmla="*/ 628650 w 800100"/>
                <a:gd name="connsiteY19" fmla="*/ 197930 h 914400"/>
                <a:gd name="connsiteX20" fmla="*/ 682562 w 800100"/>
                <a:gd name="connsiteY20" fmla="*/ 144018 h 914400"/>
                <a:gd name="connsiteX21" fmla="*/ 682294 w 800100"/>
                <a:gd name="connsiteY21" fmla="*/ 117078 h 914400"/>
                <a:gd name="connsiteX22" fmla="*/ 669131 w 800100"/>
                <a:gd name="connsiteY22" fmla="*/ 111633 h 914400"/>
                <a:gd name="connsiteX23" fmla="*/ 400050 w 800100"/>
                <a:gd name="connsiteY23" fmla="*/ 171450 h 914400"/>
                <a:gd name="connsiteX24" fmla="*/ 171450 w 800100"/>
                <a:gd name="connsiteY24" fmla="*/ 389001 h 914400"/>
                <a:gd name="connsiteX25" fmla="*/ 295275 w 800100"/>
                <a:gd name="connsiteY25" fmla="*/ 704850 h 914400"/>
                <a:gd name="connsiteX26" fmla="*/ 504825 w 800100"/>
                <a:gd name="connsiteY26" fmla="*/ 704850 h 914400"/>
                <a:gd name="connsiteX27" fmla="*/ 628650 w 800100"/>
                <a:gd name="connsiteY27" fmla="*/ 389001 h 914400"/>
                <a:gd name="connsiteX28" fmla="*/ 400050 w 800100"/>
                <a:gd name="connsiteY28" fmla="*/ 171450 h 914400"/>
                <a:gd name="connsiteX29" fmla="*/ 341376 w 800100"/>
                <a:gd name="connsiteY29" fmla="*/ 229172 h 914400"/>
                <a:gd name="connsiteX30" fmla="*/ 342900 w 800100"/>
                <a:gd name="connsiteY30" fmla="*/ 229172 h 914400"/>
                <a:gd name="connsiteX31" fmla="*/ 362023 w 800100"/>
                <a:gd name="connsiteY31" fmla="*/ 248148 h 914400"/>
                <a:gd name="connsiteX32" fmla="*/ 349472 w 800100"/>
                <a:gd name="connsiteY32" fmla="*/ 266129 h 914400"/>
                <a:gd name="connsiteX33" fmla="*/ 259271 w 800100"/>
                <a:gd name="connsiteY33" fmla="*/ 374714 h 914400"/>
                <a:gd name="connsiteX34" fmla="*/ 237077 w 800100"/>
                <a:gd name="connsiteY34" fmla="*/ 390049 h 914400"/>
                <a:gd name="connsiteX35" fmla="*/ 221742 w 800100"/>
                <a:gd name="connsiteY35" fmla="*/ 367856 h 914400"/>
                <a:gd name="connsiteX36" fmla="*/ 336042 w 800100"/>
                <a:gd name="connsiteY36" fmla="*/ 230696 h 914400"/>
                <a:gd name="connsiteX37" fmla="*/ 341376 w 800100"/>
                <a:gd name="connsiteY37" fmla="*/ 229172 h 914400"/>
                <a:gd name="connsiteX38" fmla="*/ 19050 w 800100"/>
                <a:gd name="connsiteY38" fmla="*/ 381000 h 914400"/>
                <a:gd name="connsiteX39" fmla="*/ 0 w 800100"/>
                <a:gd name="connsiteY39" fmla="*/ 400050 h 914400"/>
                <a:gd name="connsiteX40" fmla="*/ 19050 w 800100"/>
                <a:gd name="connsiteY40" fmla="*/ 419100 h 914400"/>
                <a:gd name="connsiteX41" fmla="*/ 95250 w 800100"/>
                <a:gd name="connsiteY41" fmla="*/ 419100 h 914400"/>
                <a:gd name="connsiteX42" fmla="*/ 114300 w 800100"/>
                <a:gd name="connsiteY42" fmla="*/ 400050 h 914400"/>
                <a:gd name="connsiteX43" fmla="*/ 95250 w 800100"/>
                <a:gd name="connsiteY43" fmla="*/ 381000 h 914400"/>
                <a:gd name="connsiteX44" fmla="*/ 704850 w 800100"/>
                <a:gd name="connsiteY44" fmla="*/ 381000 h 914400"/>
                <a:gd name="connsiteX45" fmla="*/ 685800 w 800100"/>
                <a:gd name="connsiteY45" fmla="*/ 400050 h 914400"/>
                <a:gd name="connsiteX46" fmla="*/ 704850 w 800100"/>
                <a:gd name="connsiteY46" fmla="*/ 419100 h 914400"/>
                <a:gd name="connsiteX47" fmla="*/ 781050 w 800100"/>
                <a:gd name="connsiteY47" fmla="*/ 419100 h 914400"/>
                <a:gd name="connsiteX48" fmla="*/ 800100 w 800100"/>
                <a:gd name="connsiteY48" fmla="*/ 400050 h 914400"/>
                <a:gd name="connsiteX49" fmla="*/ 781050 w 800100"/>
                <a:gd name="connsiteY49" fmla="*/ 381000 h 914400"/>
                <a:gd name="connsiteX50" fmla="*/ 295275 w 800100"/>
                <a:gd name="connsiteY50" fmla="*/ 742950 h 914400"/>
                <a:gd name="connsiteX51" fmla="*/ 295275 w 800100"/>
                <a:gd name="connsiteY51" fmla="*/ 781050 h 914400"/>
                <a:gd name="connsiteX52" fmla="*/ 504825 w 800100"/>
                <a:gd name="connsiteY52" fmla="*/ 781050 h 914400"/>
                <a:gd name="connsiteX53" fmla="*/ 504825 w 800100"/>
                <a:gd name="connsiteY53" fmla="*/ 742950 h 914400"/>
                <a:gd name="connsiteX54" fmla="*/ 295275 w 800100"/>
                <a:gd name="connsiteY54" fmla="*/ 819150 h 914400"/>
                <a:gd name="connsiteX55" fmla="*/ 333375 w 800100"/>
                <a:gd name="connsiteY55" fmla="*/ 857250 h 914400"/>
                <a:gd name="connsiteX56" fmla="*/ 466725 w 800100"/>
                <a:gd name="connsiteY56" fmla="*/ 857250 h 914400"/>
                <a:gd name="connsiteX57" fmla="*/ 504825 w 800100"/>
                <a:gd name="connsiteY57" fmla="*/ 819150 h 914400"/>
                <a:gd name="connsiteX58" fmla="*/ 361950 w 800100"/>
                <a:gd name="connsiteY58" fmla="*/ 876300 h 914400"/>
                <a:gd name="connsiteX59" fmla="*/ 400050 w 800100"/>
                <a:gd name="connsiteY59" fmla="*/ 914400 h 914400"/>
                <a:gd name="connsiteX60" fmla="*/ 438150 w 800100"/>
                <a:gd name="connsiteY60" fmla="*/ 8763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800100" h="914400">
                  <a:moveTo>
                    <a:pt x="400050" y="0"/>
                  </a:moveTo>
                  <a:cubicBezTo>
                    <a:pt x="389529" y="0"/>
                    <a:pt x="381000" y="8529"/>
                    <a:pt x="381000" y="19050"/>
                  </a:cubicBezTo>
                  <a:lnTo>
                    <a:pt x="381000" y="95250"/>
                  </a:lnTo>
                  <a:cubicBezTo>
                    <a:pt x="381000" y="105771"/>
                    <a:pt x="389529" y="114300"/>
                    <a:pt x="400050" y="114300"/>
                  </a:cubicBezTo>
                  <a:cubicBezTo>
                    <a:pt x="410571" y="114300"/>
                    <a:pt x="419100" y="105771"/>
                    <a:pt x="419100" y="95250"/>
                  </a:cubicBezTo>
                  <a:lnTo>
                    <a:pt x="419100" y="19050"/>
                  </a:lnTo>
                  <a:cubicBezTo>
                    <a:pt x="419100" y="8529"/>
                    <a:pt x="410571" y="0"/>
                    <a:pt x="400050" y="0"/>
                  </a:cubicBezTo>
                  <a:close/>
                  <a:moveTo>
                    <a:pt x="130683" y="111633"/>
                  </a:moveTo>
                  <a:cubicBezTo>
                    <a:pt x="120163" y="111729"/>
                    <a:pt x="111711" y="120335"/>
                    <a:pt x="111807" y="130855"/>
                  </a:cubicBezTo>
                  <a:cubicBezTo>
                    <a:pt x="111852" y="135782"/>
                    <a:pt x="113804" y="140499"/>
                    <a:pt x="117253" y="144018"/>
                  </a:cubicBezTo>
                  <a:lnTo>
                    <a:pt x="171450" y="197930"/>
                  </a:lnTo>
                  <a:cubicBezTo>
                    <a:pt x="180133" y="203871"/>
                    <a:pt x="191988" y="201648"/>
                    <a:pt x="197930" y="192965"/>
                  </a:cubicBezTo>
                  <a:cubicBezTo>
                    <a:pt x="202367" y="186480"/>
                    <a:pt x="202367" y="177936"/>
                    <a:pt x="197930" y="171450"/>
                  </a:cubicBezTo>
                  <a:lnTo>
                    <a:pt x="144018" y="117539"/>
                  </a:lnTo>
                  <a:cubicBezTo>
                    <a:pt x="140532" y="113879"/>
                    <a:pt x="135735" y="111755"/>
                    <a:pt x="130683" y="111633"/>
                  </a:cubicBezTo>
                  <a:close/>
                  <a:moveTo>
                    <a:pt x="669417" y="111633"/>
                  </a:moveTo>
                  <a:cubicBezTo>
                    <a:pt x="664406" y="111680"/>
                    <a:pt x="659615" y="113698"/>
                    <a:pt x="656082" y="117253"/>
                  </a:cubicBezTo>
                  <a:lnTo>
                    <a:pt x="602171" y="171450"/>
                  </a:lnTo>
                  <a:cubicBezTo>
                    <a:pt x="596229" y="180133"/>
                    <a:pt x="598452" y="191988"/>
                    <a:pt x="607135" y="197930"/>
                  </a:cubicBezTo>
                  <a:cubicBezTo>
                    <a:pt x="613620" y="202367"/>
                    <a:pt x="622164" y="202367"/>
                    <a:pt x="628650" y="197930"/>
                  </a:cubicBezTo>
                  <a:lnTo>
                    <a:pt x="682562" y="144018"/>
                  </a:lnTo>
                  <a:cubicBezTo>
                    <a:pt x="689927" y="136505"/>
                    <a:pt x="689807" y="124444"/>
                    <a:pt x="682294" y="117078"/>
                  </a:cubicBezTo>
                  <a:cubicBezTo>
                    <a:pt x="678775" y="113629"/>
                    <a:pt x="674058" y="111678"/>
                    <a:pt x="669131" y="111633"/>
                  </a:cubicBezTo>
                  <a:close/>
                  <a:moveTo>
                    <a:pt x="400050" y="171450"/>
                  </a:moveTo>
                  <a:cubicBezTo>
                    <a:pt x="283845" y="171450"/>
                    <a:pt x="171450" y="261556"/>
                    <a:pt x="171450" y="389001"/>
                  </a:cubicBezTo>
                  <a:cubicBezTo>
                    <a:pt x="171450" y="554450"/>
                    <a:pt x="295275" y="589026"/>
                    <a:pt x="295275" y="704850"/>
                  </a:cubicBezTo>
                  <a:lnTo>
                    <a:pt x="504825" y="704850"/>
                  </a:lnTo>
                  <a:cubicBezTo>
                    <a:pt x="504825" y="589026"/>
                    <a:pt x="628650" y="554450"/>
                    <a:pt x="628650" y="389001"/>
                  </a:cubicBezTo>
                  <a:cubicBezTo>
                    <a:pt x="628650" y="261556"/>
                    <a:pt x="516255" y="171450"/>
                    <a:pt x="400050" y="171450"/>
                  </a:cubicBezTo>
                  <a:close/>
                  <a:moveTo>
                    <a:pt x="341376" y="229172"/>
                  </a:moveTo>
                  <a:lnTo>
                    <a:pt x="342900" y="229172"/>
                  </a:lnTo>
                  <a:cubicBezTo>
                    <a:pt x="353421" y="229131"/>
                    <a:pt x="361982" y="237627"/>
                    <a:pt x="362023" y="248148"/>
                  </a:cubicBezTo>
                  <a:cubicBezTo>
                    <a:pt x="362054" y="256190"/>
                    <a:pt x="357031" y="263385"/>
                    <a:pt x="349472" y="266129"/>
                  </a:cubicBezTo>
                  <a:cubicBezTo>
                    <a:pt x="302375" y="283905"/>
                    <a:pt x="268109" y="325155"/>
                    <a:pt x="259271" y="374714"/>
                  </a:cubicBezTo>
                  <a:cubicBezTo>
                    <a:pt x="257377" y="385077"/>
                    <a:pt x="247440" y="391942"/>
                    <a:pt x="237077" y="390049"/>
                  </a:cubicBezTo>
                  <a:cubicBezTo>
                    <a:pt x="226714" y="388155"/>
                    <a:pt x="219848" y="378219"/>
                    <a:pt x="221742" y="367856"/>
                  </a:cubicBezTo>
                  <a:cubicBezTo>
                    <a:pt x="232943" y="305157"/>
                    <a:pt x="276392" y="253019"/>
                    <a:pt x="336042" y="230696"/>
                  </a:cubicBezTo>
                  <a:cubicBezTo>
                    <a:pt x="337746" y="229956"/>
                    <a:pt x="339539" y="229444"/>
                    <a:pt x="341376" y="229172"/>
                  </a:cubicBezTo>
                  <a:close/>
                  <a:moveTo>
                    <a:pt x="19050" y="381000"/>
                  </a:moveTo>
                  <a:cubicBezTo>
                    <a:pt x="8529" y="381000"/>
                    <a:pt x="0" y="389529"/>
                    <a:pt x="0" y="400050"/>
                  </a:cubicBezTo>
                  <a:cubicBezTo>
                    <a:pt x="0" y="410571"/>
                    <a:pt x="8529" y="419100"/>
                    <a:pt x="19050" y="419100"/>
                  </a:cubicBezTo>
                  <a:lnTo>
                    <a:pt x="95250" y="419100"/>
                  </a:lnTo>
                  <a:cubicBezTo>
                    <a:pt x="105771" y="419100"/>
                    <a:pt x="114300" y="410571"/>
                    <a:pt x="114300" y="400050"/>
                  </a:cubicBezTo>
                  <a:cubicBezTo>
                    <a:pt x="114300" y="389529"/>
                    <a:pt x="105771" y="381000"/>
                    <a:pt x="95250" y="381000"/>
                  </a:cubicBezTo>
                  <a:close/>
                  <a:moveTo>
                    <a:pt x="704850" y="381000"/>
                  </a:moveTo>
                  <a:cubicBezTo>
                    <a:pt x="694329" y="381000"/>
                    <a:pt x="685800" y="389529"/>
                    <a:pt x="685800" y="400050"/>
                  </a:cubicBezTo>
                  <a:cubicBezTo>
                    <a:pt x="685800" y="410571"/>
                    <a:pt x="694329" y="419100"/>
                    <a:pt x="704850" y="419100"/>
                  </a:cubicBezTo>
                  <a:lnTo>
                    <a:pt x="781050" y="419100"/>
                  </a:lnTo>
                  <a:cubicBezTo>
                    <a:pt x="791571" y="419100"/>
                    <a:pt x="800100" y="410571"/>
                    <a:pt x="800100" y="400050"/>
                  </a:cubicBezTo>
                  <a:cubicBezTo>
                    <a:pt x="800100" y="389529"/>
                    <a:pt x="791571" y="381000"/>
                    <a:pt x="781050" y="381000"/>
                  </a:cubicBezTo>
                  <a:close/>
                  <a:moveTo>
                    <a:pt x="295275" y="742950"/>
                  </a:moveTo>
                  <a:lnTo>
                    <a:pt x="295275" y="781050"/>
                  </a:lnTo>
                  <a:lnTo>
                    <a:pt x="504825" y="781050"/>
                  </a:lnTo>
                  <a:lnTo>
                    <a:pt x="504825" y="742950"/>
                  </a:lnTo>
                  <a:close/>
                  <a:moveTo>
                    <a:pt x="295275" y="819150"/>
                  </a:moveTo>
                  <a:cubicBezTo>
                    <a:pt x="295275" y="840192"/>
                    <a:pt x="312333" y="857250"/>
                    <a:pt x="333375" y="857250"/>
                  </a:cubicBezTo>
                  <a:lnTo>
                    <a:pt x="466725" y="857250"/>
                  </a:lnTo>
                  <a:cubicBezTo>
                    <a:pt x="487767" y="857250"/>
                    <a:pt x="504825" y="840192"/>
                    <a:pt x="504825" y="819150"/>
                  </a:cubicBezTo>
                  <a:close/>
                  <a:moveTo>
                    <a:pt x="361950" y="876300"/>
                  </a:moveTo>
                  <a:cubicBezTo>
                    <a:pt x="361950" y="897342"/>
                    <a:pt x="379008" y="914400"/>
                    <a:pt x="400050" y="914400"/>
                  </a:cubicBezTo>
                  <a:cubicBezTo>
                    <a:pt x="421092" y="914400"/>
                    <a:pt x="438150" y="897342"/>
                    <a:pt x="438150" y="876300"/>
                  </a:cubicBezTo>
                  <a:close/>
                </a:path>
              </a:pathLst>
            </a:custGeom>
            <a:solidFill>
              <a:schemeClr val="bg1"/>
            </a:solidFill>
            <a:ln w="9525" cap="flat">
              <a:noFill/>
              <a:prstDash val="solid"/>
              <a:miter/>
            </a:ln>
          </p:spPr>
          <p:txBody>
            <a:bodyPr rtlCol="0" anchor="ctr"/>
            <a:lstStyle/>
            <a:p>
              <a:endParaRPr lang="en-US"/>
            </a:p>
          </p:txBody>
        </p:sp>
      </p:grpSp>
      <p:sp>
        <p:nvSpPr>
          <p:cNvPr id="58" name="Content Placeholder 5">
            <a:extLst>
              <a:ext uri="{FF2B5EF4-FFF2-40B4-BE49-F238E27FC236}">
                <a16:creationId xmlns:a16="http://schemas.microsoft.com/office/drawing/2014/main" id="{EA28F7F4-EDFD-6367-9B19-FC89B0B0B3D8}"/>
              </a:ext>
            </a:extLst>
          </p:cNvPr>
          <p:cNvSpPr txBox="1">
            <a:spLocks/>
          </p:cNvSpPr>
          <p:nvPr/>
        </p:nvSpPr>
        <p:spPr>
          <a:xfrm>
            <a:off x="3347989" y="1576335"/>
            <a:ext cx="1807798" cy="309124"/>
          </a:xfrm>
          <a:prstGeom prst="rect">
            <a:avLst/>
          </a:prstGeom>
        </p:spPr>
        <p:txBody>
          <a:bodyPr vert="horz" lIns="101882" tIns="50941" rIns="101882" bIns="50941" rtlCol="0">
            <a:noAutofit/>
          </a:bodyPr>
          <a:ls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E5F62">
                    <a:lumMod val="75000"/>
                  </a:srgbClr>
                </a:solidFill>
                <a:effectLst/>
                <a:uLnTx/>
                <a:uFillTx/>
                <a:latin typeface="Arial"/>
                <a:ea typeface="+mn-ea"/>
                <a:cs typeface="+mn-cs"/>
              </a:rPr>
              <a:t>TIER 0</a:t>
            </a:r>
          </a:p>
        </p:txBody>
      </p:sp>
      <p:grpSp>
        <p:nvGrpSpPr>
          <p:cNvPr id="46" name="Graphic 7">
            <a:extLst>
              <a:ext uri="{FF2B5EF4-FFF2-40B4-BE49-F238E27FC236}">
                <a16:creationId xmlns:a16="http://schemas.microsoft.com/office/drawing/2014/main" id="{FB2CB649-5E09-52C5-59CA-01CD05C9CDFC}"/>
              </a:ext>
            </a:extLst>
          </p:cNvPr>
          <p:cNvGrpSpPr>
            <a:grpSpLocks noChangeAspect="1"/>
          </p:cNvGrpSpPr>
          <p:nvPr/>
        </p:nvGrpSpPr>
        <p:grpSpPr>
          <a:xfrm>
            <a:off x="3561869" y="2292289"/>
            <a:ext cx="576072" cy="576072"/>
            <a:chOff x="5143500" y="2476500"/>
            <a:chExt cx="1905000" cy="1905000"/>
          </a:xfrm>
        </p:grpSpPr>
        <p:sp>
          <p:nvSpPr>
            <p:cNvPr id="53" name="Freeform 52">
              <a:extLst>
                <a:ext uri="{FF2B5EF4-FFF2-40B4-BE49-F238E27FC236}">
                  <a16:creationId xmlns:a16="http://schemas.microsoft.com/office/drawing/2014/main" id="{B8659151-1719-C93C-534C-170DA5CF040A}"/>
                </a:ext>
              </a:extLst>
            </p:cNvPr>
            <p:cNvSpPr/>
            <p:nvPr/>
          </p:nvSpPr>
          <p:spPr>
            <a:xfrm>
              <a:off x="5143500" y="2476500"/>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54" name="Graphic 7">
              <a:extLst>
                <a:ext uri="{FF2B5EF4-FFF2-40B4-BE49-F238E27FC236}">
                  <a16:creationId xmlns:a16="http://schemas.microsoft.com/office/drawing/2014/main" id="{CC943382-8360-820C-D98D-7B808CE3AB42}"/>
                </a:ext>
              </a:extLst>
            </p:cNvPr>
            <p:cNvGrpSpPr/>
            <p:nvPr/>
          </p:nvGrpSpPr>
          <p:grpSpPr>
            <a:xfrm>
              <a:off x="5418771" y="2925603"/>
              <a:ext cx="1354456" cy="1107091"/>
              <a:chOff x="5418771" y="2925603"/>
              <a:chExt cx="1354456" cy="1107091"/>
            </a:xfrm>
            <a:solidFill>
              <a:srgbClr val="FFFFFF"/>
            </a:solidFill>
          </p:grpSpPr>
          <p:sp>
            <p:nvSpPr>
              <p:cNvPr id="55" name="Freeform 54">
                <a:extLst>
                  <a:ext uri="{FF2B5EF4-FFF2-40B4-BE49-F238E27FC236}">
                    <a16:creationId xmlns:a16="http://schemas.microsoft.com/office/drawing/2014/main" id="{DEE8126A-AB5E-0058-5925-7D36D08C61AB}"/>
                  </a:ext>
                </a:extLst>
              </p:cNvPr>
              <p:cNvSpPr/>
              <p:nvPr/>
            </p:nvSpPr>
            <p:spPr>
              <a:xfrm>
                <a:off x="5787915" y="3796855"/>
                <a:ext cx="615932" cy="235839"/>
              </a:xfrm>
              <a:custGeom>
                <a:avLst/>
                <a:gdLst>
                  <a:gd name="connsiteX0" fmla="*/ 591262 w 615932"/>
                  <a:gd name="connsiteY0" fmla="*/ 191357 h 235839"/>
                  <a:gd name="connsiteX1" fmla="*/ 523825 w 615932"/>
                  <a:gd name="connsiteY1" fmla="*/ 191357 h 235839"/>
                  <a:gd name="connsiteX2" fmla="*/ 405144 w 615932"/>
                  <a:gd name="connsiteY2" fmla="*/ 0 h 235839"/>
                  <a:gd name="connsiteX3" fmla="*/ 205024 w 615932"/>
                  <a:gd name="connsiteY3" fmla="*/ 0 h 235839"/>
                  <a:gd name="connsiteX4" fmla="*/ 87676 w 615932"/>
                  <a:gd name="connsiteY4" fmla="*/ 190881 h 235839"/>
                  <a:gd name="connsiteX5" fmla="*/ 22525 w 615932"/>
                  <a:gd name="connsiteY5" fmla="*/ 190881 h 235839"/>
                  <a:gd name="connsiteX6" fmla="*/ 46 w 615932"/>
                  <a:gd name="connsiteY6" fmla="*/ 213360 h 235839"/>
                  <a:gd name="connsiteX7" fmla="*/ 19762 w 615932"/>
                  <a:gd name="connsiteY7" fmla="*/ 235839 h 235839"/>
                  <a:gd name="connsiteX8" fmla="*/ 19762 w 615932"/>
                  <a:gd name="connsiteY8" fmla="*/ 235839 h 235839"/>
                  <a:gd name="connsiteX9" fmla="*/ 593453 w 615932"/>
                  <a:gd name="connsiteY9" fmla="*/ 235839 h 235839"/>
                  <a:gd name="connsiteX10" fmla="*/ 615932 w 615932"/>
                  <a:gd name="connsiteY10" fmla="*/ 213360 h 235839"/>
                  <a:gd name="connsiteX11" fmla="*/ 591167 w 615932"/>
                  <a:gd name="connsiteY11" fmla="*/ 191357 h 23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5932" h="235839">
                    <a:moveTo>
                      <a:pt x="591262" y="191357"/>
                    </a:moveTo>
                    <a:lnTo>
                      <a:pt x="523825" y="191357"/>
                    </a:lnTo>
                    <a:lnTo>
                      <a:pt x="405144" y="0"/>
                    </a:lnTo>
                    <a:lnTo>
                      <a:pt x="205024" y="0"/>
                    </a:lnTo>
                    <a:lnTo>
                      <a:pt x="87676" y="190881"/>
                    </a:lnTo>
                    <a:lnTo>
                      <a:pt x="22525" y="190881"/>
                    </a:lnTo>
                    <a:cubicBezTo>
                      <a:pt x="10142" y="190881"/>
                      <a:pt x="46" y="200978"/>
                      <a:pt x="46" y="213360"/>
                    </a:cubicBezTo>
                    <a:cubicBezTo>
                      <a:pt x="-716" y="224981"/>
                      <a:pt x="8142" y="235077"/>
                      <a:pt x="19762" y="235839"/>
                    </a:cubicBezTo>
                    <a:cubicBezTo>
                      <a:pt x="19762" y="235839"/>
                      <a:pt x="19762" y="235839"/>
                      <a:pt x="19762" y="235839"/>
                    </a:cubicBezTo>
                    <a:lnTo>
                      <a:pt x="593453" y="235839"/>
                    </a:lnTo>
                    <a:cubicBezTo>
                      <a:pt x="605836" y="235839"/>
                      <a:pt x="615932" y="225743"/>
                      <a:pt x="615932" y="213360"/>
                    </a:cubicBezTo>
                    <a:cubicBezTo>
                      <a:pt x="613837" y="201168"/>
                      <a:pt x="603550" y="192024"/>
                      <a:pt x="591167" y="191357"/>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56" name="Freeform 55">
                <a:extLst>
                  <a:ext uri="{FF2B5EF4-FFF2-40B4-BE49-F238E27FC236}">
                    <a16:creationId xmlns:a16="http://schemas.microsoft.com/office/drawing/2014/main" id="{B42F3BE9-C951-D6CA-A638-C06C22B04F45}"/>
                  </a:ext>
                </a:extLst>
              </p:cNvPr>
              <p:cNvSpPr/>
              <p:nvPr/>
            </p:nvSpPr>
            <p:spPr>
              <a:xfrm>
                <a:off x="5418771" y="2925603"/>
                <a:ext cx="1354456" cy="829343"/>
              </a:xfrm>
              <a:custGeom>
                <a:avLst/>
                <a:gdLst>
                  <a:gd name="connsiteX0" fmla="*/ 1252158 w 1354456"/>
                  <a:gd name="connsiteY0" fmla="*/ 46958 h 829343"/>
                  <a:gd name="connsiteX1" fmla="*/ 1310641 w 1354456"/>
                  <a:gd name="connsiteY1" fmla="*/ 107632 h 829343"/>
                  <a:gd name="connsiteX2" fmla="*/ 1310641 w 1354456"/>
                  <a:gd name="connsiteY2" fmla="*/ 626936 h 829343"/>
                  <a:gd name="connsiteX3" fmla="*/ 44959 w 1354456"/>
                  <a:gd name="connsiteY3" fmla="*/ 624935 h 829343"/>
                  <a:gd name="connsiteX4" fmla="*/ 44959 w 1354456"/>
                  <a:gd name="connsiteY4" fmla="*/ 105632 h 829343"/>
                  <a:gd name="connsiteX5" fmla="*/ 103443 w 1354456"/>
                  <a:gd name="connsiteY5" fmla="*/ 44958 h 829343"/>
                  <a:gd name="connsiteX6" fmla="*/ 1252253 w 1354456"/>
                  <a:gd name="connsiteY6" fmla="*/ 46958 h 829343"/>
                  <a:gd name="connsiteX7" fmla="*/ 103633 w 1354456"/>
                  <a:gd name="connsiteY7" fmla="*/ 0 h 829343"/>
                  <a:gd name="connsiteX8" fmla="*/ 1 w 1354456"/>
                  <a:gd name="connsiteY8" fmla="*/ 105442 h 829343"/>
                  <a:gd name="connsiteX9" fmla="*/ 1 w 1354456"/>
                  <a:gd name="connsiteY9" fmla="*/ 721424 h 829343"/>
                  <a:gd name="connsiteX10" fmla="*/ 104300 w 1354456"/>
                  <a:gd name="connsiteY10" fmla="*/ 827341 h 829343"/>
                  <a:gd name="connsiteX11" fmla="*/ 1248538 w 1354456"/>
                  <a:gd name="connsiteY11" fmla="*/ 829342 h 829343"/>
                  <a:gd name="connsiteX12" fmla="*/ 1354456 w 1354456"/>
                  <a:gd name="connsiteY12" fmla="*/ 724376 h 829343"/>
                  <a:gd name="connsiteX13" fmla="*/ 1354456 w 1354456"/>
                  <a:gd name="connsiteY13" fmla="*/ 724376 h 829343"/>
                  <a:gd name="connsiteX14" fmla="*/ 1354456 w 1354456"/>
                  <a:gd name="connsiteY14" fmla="*/ 108299 h 829343"/>
                  <a:gd name="connsiteX15" fmla="*/ 1252348 w 1354456"/>
                  <a:gd name="connsiteY15" fmla="*/ 2000 h 829343"/>
                  <a:gd name="connsiteX16" fmla="*/ 103538 w 1354456"/>
                  <a:gd name="connsiteY16" fmla="*/ 0 h 829343"/>
                  <a:gd name="connsiteX17" fmla="*/ 693517 w 1354456"/>
                  <a:gd name="connsiteY17" fmla="*/ 742950 h 829343"/>
                  <a:gd name="connsiteX18" fmla="*/ 661894 w 1354456"/>
                  <a:gd name="connsiteY18" fmla="*/ 746665 h 829343"/>
                  <a:gd name="connsiteX19" fmla="*/ 658179 w 1354456"/>
                  <a:gd name="connsiteY19" fmla="*/ 715042 h 829343"/>
                  <a:gd name="connsiteX20" fmla="*/ 689802 w 1354456"/>
                  <a:gd name="connsiteY20" fmla="*/ 711327 h 829343"/>
                  <a:gd name="connsiteX21" fmla="*/ 693517 w 1354456"/>
                  <a:gd name="connsiteY21" fmla="*/ 715042 h 829343"/>
                  <a:gd name="connsiteX22" fmla="*/ 693517 w 1354456"/>
                  <a:gd name="connsiteY22" fmla="*/ 742950 h 82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54456" h="829343">
                    <a:moveTo>
                      <a:pt x="1252158" y="46958"/>
                    </a:moveTo>
                    <a:cubicBezTo>
                      <a:pt x="1284257" y="49340"/>
                      <a:pt x="1309403" y="75533"/>
                      <a:pt x="1310641" y="107632"/>
                    </a:cubicBezTo>
                    <a:lnTo>
                      <a:pt x="1310641" y="626936"/>
                    </a:lnTo>
                    <a:lnTo>
                      <a:pt x="44959" y="624935"/>
                    </a:lnTo>
                    <a:lnTo>
                      <a:pt x="44959" y="105632"/>
                    </a:lnTo>
                    <a:cubicBezTo>
                      <a:pt x="46007" y="73438"/>
                      <a:pt x="71248" y="47244"/>
                      <a:pt x="103443" y="44958"/>
                    </a:cubicBezTo>
                    <a:lnTo>
                      <a:pt x="1252253" y="46958"/>
                    </a:lnTo>
                    <a:close/>
                    <a:moveTo>
                      <a:pt x="103633" y="0"/>
                    </a:moveTo>
                    <a:cubicBezTo>
                      <a:pt x="46007" y="762"/>
                      <a:pt x="-284" y="47815"/>
                      <a:pt x="1" y="105442"/>
                    </a:cubicBezTo>
                    <a:lnTo>
                      <a:pt x="1" y="721424"/>
                    </a:lnTo>
                    <a:cubicBezTo>
                      <a:pt x="-284" y="779431"/>
                      <a:pt x="46388" y="826675"/>
                      <a:pt x="104300" y="827341"/>
                    </a:cubicBezTo>
                    <a:lnTo>
                      <a:pt x="1248538" y="829342"/>
                    </a:lnTo>
                    <a:cubicBezTo>
                      <a:pt x="1306736" y="829628"/>
                      <a:pt x="1354171" y="782574"/>
                      <a:pt x="1354456" y="724376"/>
                    </a:cubicBezTo>
                    <a:lnTo>
                      <a:pt x="1354456" y="724376"/>
                    </a:lnTo>
                    <a:lnTo>
                      <a:pt x="1354456" y="108299"/>
                    </a:lnTo>
                    <a:cubicBezTo>
                      <a:pt x="1354456" y="51244"/>
                      <a:pt x="1309403" y="4286"/>
                      <a:pt x="1252348" y="2000"/>
                    </a:cubicBezTo>
                    <a:lnTo>
                      <a:pt x="103538" y="0"/>
                    </a:lnTo>
                    <a:close/>
                    <a:moveTo>
                      <a:pt x="693517" y="742950"/>
                    </a:moveTo>
                    <a:cubicBezTo>
                      <a:pt x="685801" y="752665"/>
                      <a:pt x="671704" y="754380"/>
                      <a:pt x="661894" y="746665"/>
                    </a:cubicBezTo>
                    <a:cubicBezTo>
                      <a:pt x="652178" y="738950"/>
                      <a:pt x="650464" y="724853"/>
                      <a:pt x="658179" y="715042"/>
                    </a:cubicBezTo>
                    <a:cubicBezTo>
                      <a:pt x="665894" y="705326"/>
                      <a:pt x="679991" y="703612"/>
                      <a:pt x="689802" y="711327"/>
                    </a:cubicBezTo>
                    <a:cubicBezTo>
                      <a:pt x="691135" y="712375"/>
                      <a:pt x="692374" y="713613"/>
                      <a:pt x="693517" y="715042"/>
                    </a:cubicBezTo>
                    <a:cubicBezTo>
                      <a:pt x="699994" y="723233"/>
                      <a:pt x="699994" y="734759"/>
                      <a:pt x="693517" y="74295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grpSp>
        <p:nvGrpSpPr>
          <p:cNvPr id="47" name="Graphic 14">
            <a:extLst>
              <a:ext uri="{FF2B5EF4-FFF2-40B4-BE49-F238E27FC236}">
                <a16:creationId xmlns:a16="http://schemas.microsoft.com/office/drawing/2014/main" id="{3BF09DD4-967F-52B8-D468-A24E69C1A634}"/>
              </a:ext>
            </a:extLst>
          </p:cNvPr>
          <p:cNvGrpSpPr>
            <a:grpSpLocks noChangeAspect="1"/>
          </p:cNvGrpSpPr>
          <p:nvPr/>
        </p:nvGrpSpPr>
        <p:grpSpPr>
          <a:xfrm>
            <a:off x="4386368" y="2292289"/>
            <a:ext cx="576072" cy="576072"/>
            <a:chOff x="5143500" y="2476500"/>
            <a:chExt cx="1905000" cy="1905000"/>
          </a:xfrm>
        </p:grpSpPr>
        <p:sp>
          <p:nvSpPr>
            <p:cNvPr id="49" name="Freeform 48">
              <a:extLst>
                <a:ext uri="{FF2B5EF4-FFF2-40B4-BE49-F238E27FC236}">
                  <a16:creationId xmlns:a16="http://schemas.microsoft.com/office/drawing/2014/main" id="{BED0B865-A3B8-91BC-C9D9-BFF1B8A1D8A1}"/>
                </a:ext>
              </a:extLst>
            </p:cNvPr>
            <p:cNvSpPr/>
            <p:nvPr/>
          </p:nvSpPr>
          <p:spPr>
            <a:xfrm>
              <a:off x="5143500" y="2476500"/>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50" name="Freeform 49">
              <a:extLst>
                <a:ext uri="{FF2B5EF4-FFF2-40B4-BE49-F238E27FC236}">
                  <a16:creationId xmlns:a16="http://schemas.microsoft.com/office/drawing/2014/main" id="{1D57BF66-0CC1-0FB1-4C30-6001AD5ECFB6}"/>
                </a:ext>
              </a:extLst>
            </p:cNvPr>
            <p:cNvSpPr/>
            <p:nvPr/>
          </p:nvSpPr>
          <p:spPr>
            <a:xfrm>
              <a:off x="5769102" y="2810256"/>
              <a:ext cx="653891" cy="1237392"/>
            </a:xfrm>
            <a:custGeom>
              <a:avLst/>
              <a:gdLst>
                <a:gd name="connsiteX0" fmla="*/ 112300 w 653891"/>
                <a:gd name="connsiteY0" fmla="*/ 0 h 1237392"/>
                <a:gd name="connsiteX1" fmla="*/ 0 w 653891"/>
                <a:gd name="connsiteY1" fmla="*/ 112490 h 1237392"/>
                <a:gd name="connsiteX2" fmla="*/ 0 w 653891"/>
                <a:gd name="connsiteY2" fmla="*/ 1124903 h 1237392"/>
                <a:gd name="connsiteX3" fmla="*/ 112300 w 653891"/>
                <a:gd name="connsiteY3" fmla="*/ 1237393 h 1237392"/>
                <a:gd name="connsiteX4" fmla="*/ 541592 w 653891"/>
                <a:gd name="connsiteY4" fmla="*/ 1237393 h 1237392"/>
                <a:gd name="connsiteX5" fmla="*/ 653891 w 653891"/>
                <a:gd name="connsiteY5" fmla="*/ 1124903 h 1237392"/>
                <a:gd name="connsiteX6" fmla="*/ 653891 w 653891"/>
                <a:gd name="connsiteY6" fmla="*/ 112490 h 1237392"/>
                <a:gd name="connsiteX7" fmla="*/ 541592 w 653891"/>
                <a:gd name="connsiteY7" fmla="*/ 0 h 1237392"/>
                <a:gd name="connsiteX8" fmla="*/ 112300 w 653891"/>
                <a:gd name="connsiteY8" fmla="*/ 0 h 1237392"/>
                <a:gd name="connsiteX9" fmla="*/ 61817 w 653891"/>
                <a:gd name="connsiteY9" fmla="*/ 136112 h 1237392"/>
                <a:gd name="connsiteX10" fmla="*/ 61817 w 653891"/>
                <a:gd name="connsiteY10" fmla="*/ 1027081 h 1237392"/>
                <a:gd name="connsiteX11" fmla="*/ 591979 w 653891"/>
                <a:gd name="connsiteY11" fmla="*/ 1027081 h 1237392"/>
                <a:gd name="connsiteX12" fmla="*/ 591979 w 653891"/>
                <a:gd name="connsiteY12" fmla="*/ 136112 h 1237392"/>
                <a:gd name="connsiteX13" fmla="*/ 61817 w 653891"/>
                <a:gd name="connsiteY13" fmla="*/ 136112 h 1237392"/>
                <a:gd name="connsiteX14" fmla="*/ 326898 w 653891"/>
                <a:gd name="connsiteY14" fmla="*/ 1181195 h 1237392"/>
                <a:gd name="connsiteX15" fmla="*/ 368998 w 653891"/>
                <a:gd name="connsiteY15" fmla="*/ 1139000 h 1237392"/>
                <a:gd name="connsiteX16" fmla="*/ 326898 w 653891"/>
                <a:gd name="connsiteY16" fmla="*/ 1096804 h 1237392"/>
                <a:gd name="connsiteX17" fmla="*/ 284798 w 653891"/>
                <a:gd name="connsiteY17" fmla="*/ 1139000 h 1237392"/>
                <a:gd name="connsiteX18" fmla="*/ 326898 w 653891"/>
                <a:gd name="connsiteY18" fmla="*/ 1181195 h 1237392"/>
                <a:gd name="connsiteX19" fmla="*/ 198882 w 653891"/>
                <a:gd name="connsiteY19" fmla="*/ 56293 h 1237392"/>
                <a:gd name="connsiteX20" fmla="*/ 186500 w 653891"/>
                <a:gd name="connsiteY20" fmla="*/ 68675 h 1237392"/>
                <a:gd name="connsiteX21" fmla="*/ 186500 w 653891"/>
                <a:gd name="connsiteY21" fmla="*/ 72009 h 1237392"/>
                <a:gd name="connsiteX22" fmla="*/ 198882 w 653891"/>
                <a:gd name="connsiteY22" fmla="*/ 84392 h 1237392"/>
                <a:gd name="connsiteX23" fmla="*/ 454819 w 653891"/>
                <a:gd name="connsiteY23" fmla="*/ 84392 h 1237392"/>
                <a:gd name="connsiteX24" fmla="*/ 467201 w 653891"/>
                <a:gd name="connsiteY24" fmla="*/ 72009 h 1237392"/>
                <a:gd name="connsiteX25" fmla="*/ 467201 w 653891"/>
                <a:gd name="connsiteY25" fmla="*/ 68675 h 1237392"/>
                <a:gd name="connsiteX26" fmla="*/ 454819 w 653891"/>
                <a:gd name="connsiteY26" fmla="*/ 56293 h 1237392"/>
                <a:gd name="connsiteX27" fmla="*/ 198882 w 653891"/>
                <a:gd name="connsiteY27" fmla="*/ 56293 h 123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3891" h="1237392">
                  <a:moveTo>
                    <a:pt x="112300" y="0"/>
                  </a:moveTo>
                  <a:cubicBezTo>
                    <a:pt x="112300" y="0"/>
                    <a:pt x="0" y="0"/>
                    <a:pt x="0" y="112490"/>
                  </a:cubicBezTo>
                  <a:lnTo>
                    <a:pt x="0" y="1124903"/>
                  </a:lnTo>
                  <a:cubicBezTo>
                    <a:pt x="0" y="1237393"/>
                    <a:pt x="112300" y="1237393"/>
                    <a:pt x="112300" y="1237393"/>
                  </a:cubicBezTo>
                  <a:lnTo>
                    <a:pt x="541592" y="1237393"/>
                  </a:lnTo>
                  <a:cubicBezTo>
                    <a:pt x="541592" y="1237393"/>
                    <a:pt x="653891" y="1237393"/>
                    <a:pt x="653891" y="1124903"/>
                  </a:cubicBezTo>
                  <a:lnTo>
                    <a:pt x="653891" y="112490"/>
                  </a:lnTo>
                  <a:cubicBezTo>
                    <a:pt x="653891" y="0"/>
                    <a:pt x="541592" y="0"/>
                    <a:pt x="541592" y="0"/>
                  </a:cubicBezTo>
                  <a:lnTo>
                    <a:pt x="112300" y="0"/>
                  </a:lnTo>
                  <a:close/>
                  <a:moveTo>
                    <a:pt x="61817" y="136112"/>
                  </a:moveTo>
                  <a:lnTo>
                    <a:pt x="61817" y="1027081"/>
                  </a:lnTo>
                  <a:lnTo>
                    <a:pt x="591979" y="1027081"/>
                  </a:lnTo>
                  <a:lnTo>
                    <a:pt x="591979" y="136112"/>
                  </a:lnTo>
                  <a:lnTo>
                    <a:pt x="61817" y="136112"/>
                  </a:lnTo>
                  <a:close/>
                  <a:moveTo>
                    <a:pt x="326898" y="1181195"/>
                  </a:moveTo>
                  <a:cubicBezTo>
                    <a:pt x="350139" y="1181195"/>
                    <a:pt x="368998" y="1162336"/>
                    <a:pt x="368998" y="1139000"/>
                  </a:cubicBezTo>
                  <a:cubicBezTo>
                    <a:pt x="368998" y="1115663"/>
                    <a:pt x="350139" y="1096804"/>
                    <a:pt x="326898" y="1096804"/>
                  </a:cubicBezTo>
                  <a:cubicBezTo>
                    <a:pt x="303657" y="1096804"/>
                    <a:pt x="284798" y="1115663"/>
                    <a:pt x="284798" y="1139000"/>
                  </a:cubicBezTo>
                  <a:cubicBezTo>
                    <a:pt x="284798" y="1162336"/>
                    <a:pt x="303657" y="1181195"/>
                    <a:pt x="326898" y="1181195"/>
                  </a:cubicBezTo>
                  <a:close/>
                  <a:moveTo>
                    <a:pt x="198882" y="56293"/>
                  </a:moveTo>
                  <a:cubicBezTo>
                    <a:pt x="192024" y="56293"/>
                    <a:pt x="186500" y="61722"/>
                    <a:pt x="186500" y="68675"/>
                  </a:cubicBezTo>
                  <a:lnTo>
                    <a:pt x="186500" y="72009"/>
                  </a:lnTo>
                  <a:cubicBezTo>
                    <a:pt x="186500" y="78867"/>
                    <a:pt x="192119" y="84392"/>
                    <a:pt x="198882" y="84392"/>
                  </a:cubicBezTo>
                  <a:lnTo>
                    <a:pt x="454819" y="84392"/>
                  </a:lnTo>
                  <a:cubicBezTo>
                    <a:pt x="461677" y="84392"/>
                    <a:pt x="467201" y="78962"/>
                    <a:pt x="467201" y="72009"/>
                  </a:cubicBezTo>
                  <a:lnTo>
                    <a:pt x="467201" y="68675"/>
                  </a:lnTo>
                  <a:cubicBezTo>
                    <a:pt x="467201" y="61817"/>
                    <a:pt x="461582" y="56293"/>
                    <a:pt x="454819" y="56293"/>
                  </a:cubicBezTo>
                  <a:lnTo>
                    <a:pt x="198882" y="56293"/>
                  </a:ln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nvGrpSpPr>
          <p:cNvPr id="110" name="Group 109">
            <a:extLst>
              <a:ext uri="{FF2B5EF4-FFF2-40B4-BE49-F238E27FC236}">
                <a16:creationId xmlns:a16="http://schemas.microsoft.com/office/drawing/2014/main" id="{E11CA52E-590E-7741-8ECB-8416CA75C6A7}"/>
              </a:ext>
            </a:extLst>
          </p:cNvPr>
          <p:cNvGrpSpPr/>
          <p:nvPr/>
        </p:nvGrpSpPr>
        <p:grpSpPr>
          <a:xfrm>
            <a:off x="3563179" y="3162503"/>
            <a:ext cx="573453" cy="576072"/>
            <a:chOff x="3566283" y="3471827"/>
            <a:chExt cx="608992" cy="608992"/>
          </a:xfrm>
        </p:grpSpPr>
        <p:sp>
          <p:nvSpPr>
            <p:cNvPr id="67" name="Freeform 66">
              <a:extLst>
                <a:ext uri="{FF2B5EF4-FFF2-40B4-BE49-F238E27FC236}">
                  <a16:creationId xmlns:a16="http://schemas.microsoft.com/office/drawing/2014/main" id="{6079BCBF-C7E7-1BF7-1680-7ACB9C38B9C8}"/>
                </a:ext>
              </a:extLst>
            </p:cNvPr>
            <p:cNvSpPr/>
            <p:nvPr/>
          </p:nvSpPr>
          <p:spPr>
            <a:xfrm>
              <a:off x="3566283" y="3471827"/>
              <a:ext cx="608992" cy="608992"/>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3" name="Graphic 71">
              <a:extLst>
                <a:ext uri="{FF2B5EF4-FFF2-40B4-BE49-F238E27FC236}">
                  <a16:creationId xmlns:a16="http://schemas.microsoft.com/office/drawing/2014/main" id="{6908AE15-113D-4EE8-9F7C-FCDE0DEB5B9F}"/>
                </a:ext>
              </a:extLst>
            </p:cNvPr>
            <p:cNvSpPr>
              <a:spLocks noChangeAspect="1"/>
            </p:cNvSpPr>
            <p:nvPr/>
          </p:nvSpPr>
          <p:spPr>
            <a:xfrm>
              <a:off x="3687899" y="3573739"/>
              <a:ext cx="365760" cy="405169"/>
            </a:xfrm>
            <a:custGeom>
              <a:avLst/>
              <a:gdLst>
                <a:gd name="connsiteX0" fmla="*/ 3531864 w 5881415"/>
                <a:gd name="connsiteY0" fmla="*/ 1946546 h 6515117"/>
                <a:gd name="connsiteX1" fmla="*/ 3590266 w 5881415"/>
                <a:gd name="connsiteY1" fmla="*/ 2087009 h 6515117"/>
                <a:gd name="connsiteX2" fmla="*/ 3730638 w 5881415"/>
                <a:gd name="connsiteY2" fmla="*/ 2145497 h 6515117"/>
                <a:gd name="connsiteX3" fmla="*/ 3871101 w 5881415"/>
                <a:gd name="connsiteY3" fmla="*/ 2087410 h 6515117"/>
                <a:gd name="connsiteX4" fmla="*/ 3929589 w 5881415"/>
                <a:gd name="connsiteY4" fmla="*/ 1946546 h 6515117"/>
                <a:gd name="connsiteX5" fmla="*/ 3639844 w 5881415"/>
                <a:gd name="connsiteY5" fmla="*/ 1247373 h 6515117"/>
                <a:gd name="connsiteX6" fmla="*/ 2940671 w 5881415"/>
                <a:gd name="connsiteY6" fmla="*/ 957628 h 6515117"/>
                <a:gd name="connsiteX7" fmla="*/ 2241497 w 5881415"/>
                <a:gd name="connsiteY7" fmla="*/ 1247287 h 6515117"/>
                <a:gd name="connsiteX8" fmla="*/ 1951838 w 5881415"/>
                <a:gd name="connsiteY8" fmla="*/ 1946575 h 6515117"/>
                <a:gd name="connsiteX9" fmla="*/ 2241497 w 5881415"/>
                <a:gd name="connsiteY9" fmla="*/ 2645748 h 6515117"/>
                <a:gd name="connsiteX10" fmla="*/ 2940671 w 5881415"/>
                <a:gd name="connsiteY10" fmla="*/ 2935316 h 6515117"/>
                <a:gd name="connsiteX11" fmla="*/ 3319112 w 5881415"/>
                <a:gd name="connsiteY11" fmla="*/ 2860798 h 6515117"/>
                <a:gd name="connsiteX12" fmla="*/ 3640112 w 5881415"/>
                <a:gd name="connsiteY12" fmla="*/ 2645902 h 6515117"/>
                <a:gd name="connsiteX13" fmla="*/ 3795800 w 5881415"/>
                <a:gd name="connsiteY13" fmla="*/ 2800699 h 6515117"/>
                <a:gd name="connsiteX14" fmla="*/ 3403271 w 5881415"/>
                <a:gd name="connsiteY14" fmla="*/ 3063635 h 6515117"/>
                <a:gd name="connsiteX15" fmla="*/ 2940671 w 5881415"/>
                <a:gd name="connsiteY15" fmla="*/ 3155497 h 6515117"/>
                <a:gd name="connsiteX16" fmla="*/ 2085764 w 5881415"/>
                <a:gd name="connsiteY16" fmla="*/ 2801367 h 6515117"/>
                <a:gd name="connsiteX17" fmla="*/ 1731702 w 5881415"/>
                <a:gd name="connsiteY17" fmla="*/ 1946575 h 6515117"/>
                <a:gd name="connsiteX18" fmla="*/ 2085764 w 5881415"/>
                <a:gd name="connsiteY18" fmla="*/ 1091611 h 6515117"/>
                <a:gd name="connsiteX19" fmla="*/ 2940671 w 5881415"/>
                <a:gd name="connsiteY19" fmla="*/ 737549 h 6515117"/>
                <a:gd name="connsiteX20" fmla="*/ 3795577 w 5881415"/>
                <a:gd name="connsiteY20" fmla="*/ 1091679 h 6515117"/>
                <a:gd name="connsiteX21" fmla="*/ 4149707 w 5881415"/>
                <a:gd name="connsiteY21" fmla="*/ 1946586 h 6515117"/>
                <a:gd name="connsiteX22" fmla="*/ 4026835 w 5881415"/>
                <a:gd name="connsiteY22" fmla="*/ 2242246 h 6515117"/>
                <a:gd name="connsiteX23" fmla="*/ 3730706 w 5881415"/>
                <a:gd name="connsiteY23" fmla="*/ 2365610 h 6515117"/>
                <a:gd name="connsiteX24" fmla="*/ 3445917 w 5881415"/>
                <a:gd name="connsiteY24" fmla="*/ 2253430 h 6515117"/>
                <a:gd name="connsiteX25" fmla="*/ 3358831 w 5881415"/>
                <a:gd name="connsiteY25" fmla="*/ 2364158 h 6515117"/>
                <a:gd name="connsiteX26" fmla="*/ 2940699 w 5881415"/>
                <a:gd name="connsiteY26" fmla="*/ 2537752 h 6515117"/>
                <a:gd name="connsiteX27" fmla="*/ 2522658 w 5881415"/>
                <a:gd name="connsiteY27" fmla="*/ 2364650 h 6515117"/>
                <a:gd name="connsiteX28" fmla="*/ 2349557 w 5881415"/>
                <a:gd name="connsiteY28" fmla="*/ 1946609 h 6515117"/>
                <a:gd name="connsiteX29" fmla="*/ 2522658 w 5881415"/>
                <a:gd name="connsiteY29" fmla="*/ 1528477 h 6515117"/>
                <a:gd name="connsiteX30" fmla="*/ 2940699 w 5881415"/>
                <a:gd name="connsiteY30" fmla="*/ 1355375 h 6515117"/>
                <a:gd name="connsiteX31" fmla="*/ 3358340 w 5881415"/>
                <a:gd name="connsiteY31" fmla="*/ 1528477 h 6515117"/>
                <a:gd name="connsiteX32" fmla="*/ 3531933 w 5881415"/>
                <a:gd name="connsiteY32" fmla="*/ 1946609 h 6515117"/>
                <a:gd name="connsiteX33" fmla="*/ 3203321 w 5881415"/>
                <a:gd name="connsiteY33" fmla="*/ 1683856 h 6515117"/>
                <a:gd name="connsiteX34" fmla="*/ 2940631 w 5881415"/>
                <a:gd name="connsiteY34" fmla="*/ 1575403 h 6515117"/>
                <a:gd name="connsiteX35" fmla="*/ 2678032 w 5881415"/>
                <a:gd name="connsiteY35" fmla="*/ 1683856 h 6515117"/>
                <a:gd name="connsiteX36" fmla="*/ 2569578 w 5881415"/>
                <a:gd name="connsiteY36" fmla="*/ 1946546 h 6515117"/>
                <a:gd name="connsiteX37" fmla="*/ 2678278 w 5881415"/>
                <a:gd name="connsiteY37" fmla="*/ 2208899 h 6515117"/>
                <a:gd name="connsiteX38" fmla="*/ 2940631 w 5881415"/>
                <a:gd name="connsiteY38" fmla="*/ 2317598 h 6515117"/>
                <a:gd name="connsiteX39" fmla="*/ 3203075 w 5881415"/>
                <a:gd name="connsiteY39" fmla="*/ 2208899 h 6515117"/>
                <a:gd name="connsiteX40" fmla="*/ 3311774 w 5881415"/>
                <a:gd name="connsiteY40" fmla="*/ 1948889 h 6515117"/>
                <a:gd name="connsiteX41" fmla="*/ 3203321 w 5881415"/>
                <a:gd name="connsiteY41" fmla="*/ 1683856 h 6515117"/>
                <a:gd name="connsiteX42" fmla="*/ 589279 w 5881415"/>
                <a:gd name="connsiteY42" fmla="*/ 2545850 h 6515117"/>
                <a:gd name="connsiteX43" fmla="*/ 275892 w 5881415"/>
                <a:gd name="connsiteY43" fmla="*/ 2668899 h 6515117"/>
                <a:gd name="connsiteX44" fmla="*/ 589279 w 5881415"/>
                <a:gd name="connsiteY44" fmla="*/ 2916365 h 6515117"/>
                <a:gd name="connsiteX45" fmla="*/ 809353 w 5881415"/>
                <a:gd name="connsiteY45" fmla="*/ 3090089 h 6515117"/>
                <a:gd name="connsiteX46" fmla="*/ 2453329 w 5881415"/>
                <a:gd name="connsiteY46" fmla="*/ 4388423 h 6515117"/>
                <a:gd name="connsiteX47" fmla="*/ 2940556 w 5881415"/>
                <a:gd name="connsiteY47" fmla="*/ 4003666 h 6515117"/>
                <a:gd name="connsiteX48" fmla="*/ 3427783 w 5881415"/>
                <a:gd name="connsiteY48" fmla="*/ 4388423 h 6515117"/>
                <a:gd name="connsiteX49" fmla="*/ 5071931 w 5881415"/>
                <a:gd name="connsiteY49" fmla="*/ 3090146 h 6515117"/>
                <a:gd name="connsiteX50" fmla="*/ 5071931 w 5881415"/>
                <a:gd name="connsiteY50" fmla="*/ 667786 h 6515117"/>
                <a:gd name="connsiteX51" fmla="*/ 4875901 w 5881415"/>
                <a:gd name="connsiteY51" fmla="*/ 196030 h 6515117"/>
                <a:gd name="connsiteX52" fmla="*/ 4404145 w 5881415"/>
                <a:gd name="connsiteY52" fmla="*/ 0 h 6515117"/>
                <a:gd name="connsiteX53" fmla="*/ 1477208 w 5881415"/>
                <a:gd name="connsiteY53" fmla="*/ 0 h 6515117"/>
                <a:gd name="connsiteX54" fmla="*/ 1005206 w 5881415"/>
                <a:gd name="connsiteY54" fmla="*/ 195853 h 6515117"/>
                <a:gd name="connsiteX55" fmla="*/ 809353 w 5881415"/>
                <a:gd name="connsiteY55" fmla="*/ 667763 h 6515117"/>
                <a:gd name="connsiteX56" fmla="*/ 5292027 w 5881415"/>
                <a:gd name="connsiteY56" fmla="*/ 2916342 h 6515117"/>
                <a:gd name="connsiteX57" fmla="*/ 5605552 w 5881415"/>
                <a:gd name="connsiteY57" fmla="*/ 2668814 h 6515117"/>
                <a:gd name="connsiteX58" fmla="*/ 5292027 w 5881415"/>
                <a:gd name="connsiteY58" fmla="*/ 2545850 h 6515117"/>
                <a:gd name="connsiteX59" fmla="*/ 2276622 w 5881415"/>
                <a:gd name="connsiteY59" fmla="*/ 4528029 h 6515117"/>
                <a:gd name="connsiteX60" fmla="*/ 121267 w 5881415"/>
                <a:gd name="connsiteY60" fmla="*/ 2825988 h 6515117"/>
                <a:gd name="connsiteX61" fmla="*/ 0 w 5881415"/>
                <a:gd name="connsiteY61" fmla="*/ 3209047 h 6515117"/>
                <a:gd name="connsiteX62" fmla="*/ 0 w 5881415"/>
                <a:gd name="connsiteY62" fmla="*/ 5847377 h 6515117"/>
                <a:gd name="connsiteX63" fmla="*/ 121267 w 5881415"/>
                <a:gd name="connsiteY63" fmla="*/ 6230168 h 6515117"/>
                <a:gd name="connsiteX64" fmla="*/ 275857 w 5881415"/>
                <a:gd name="connsiteY64" fmla="*/ 6387387 h 6515117"/>
                <a:gd name="connsiteX65" fmla="*/ 667826 w 5881415"/>
                <a:gd name="connsiteY65" fmla="*/ 6515117 h 6515117"/>
                <a:gd name="connsiteX66" fmla="*/ 5213652 w 5881415"/>
                <a:gd name="connsiteY66" fmla="*/ 6515117 h 6515117"/>
                <a:gd name="connsiteX67" fmla="*/ 5605438 w 5881415"/>
                <a:gd name="connsiteY67" fmla="*/ 6387502 h 6515117"/>
                <a:gd name="connsiteX68" fmla="*/ 2940596 w 5881415"/>
                <a:gd name="connsiteY68" fmla="*/ 4283004 h 6515117"/>
                <a:gd name="connsiteX69" fmla="*/ 5760086 w 5881415"/>
                <a:gd name="connsiteY69" fmla="*/ 6230339 h 6515117"/>
                <a:gd name="connsiteX70" fmla="*/ 5881416 w 5881415"/>
                <a:gd name="connsiteY70" fmla="*/ 5847377 h 6515117"/>
                <a:gd name="connsiteX71" fmla="*/ 5881416 w 5881415"/>
                <a:gd name="connsiteY71" fmla="*/ 3209053 h 6515117"/>
                <a:gd name="connsiteX72" fmla="*/ 5760257 w 5881415"/>
                <a:gd name="connsiteY72" fmla="*/ 2825833 h 6515117"/>
                <a:gd name="connsiteX73" fmla="*/ 3604656 w 5881415"/>
                <a:gd name="connsiteY73" fmla="*/ 4528160 h 651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881415" h="6515117">
                  <a:moveTo>
                    <a:pt x="3531864" y="1946546"/>
                  </a:moveTo>
                  <a:cubicBezTo>
                    <a:pt x="3531864" y="2001216"/>
                    <a:pt x="3554302" y="2051045"/>
                    <a:pt x="3590266" y="2087009"/>
                  </a:cubicBezTo>
                  <a:cubicBezTo>
                    <a:pt x="3626231" y="2122974"/>
                    <a:pt x="3676037" y="2145497"/>
                    <a:pt x="3730638" y="2145497"/>
                  </a:cubicBezTo>
                  <a:cubicBezTo>
                    <a:pt x="3785645" y="2145497"/>
                    <a:pt x="3835451" y="2123220"/>
                    <a:pt x="3871101" y="2087410"/>
                  </a:cubicBezTo>
                  <a:cubicBezTo>
                    <a:pt x="3907065" y="2051354"/>
                    <a:pt x="3929589" y="2001462"/>
                    <a:pt x="3929589" y="1946546"/>
                  </a:cubicBezTo>
                  <a:cubicBezTo>
                    <a:pt x="3929589" y="1673501"/>
                    <a:pt x="3818706" y="1426190"/>
                    <a:pt x="3639844" y="1247373"/>
                  </a:cubicBezTo>
                  <a:cubicBezTo>
                    <a:pt x="3461004" y="1068534"/>
                    <a:pt x="3213699" y="957628"/>
                    <a:pt x="2940671" y="957628"/>
                  </a:cubicBezTo>
                  <a:cubicBezTo>
                    <a:pt x="2667625" y="957628"/>
                    <a:pt x="2420314" y="1068448"/>
                    <a:pt x="2241497" y="1247287"/>
                  </a:cubicBezTo>
                  <a:cubicBezTo>
                    <a:pt x="2062681" y="1426127"/>
                    <a:pt x="1951838" y="1673523"/>
                    <a:pt x="1951838" y="1946575"/>
                  </a:cubicBezTo>
                  <a:cubicBezTo>
                    <a:pt x="1951838" y="2219626"/>
                    <a:pt x="2062658" y="2466931"/>
                    <a:pt x="2241497" y="2645748"/>
                  </a:cubicBezTo>
                  <a:cubicBezTo>
                    <a:pt x="2420337" y="2824588"/>
                    <a:pt x="2667642" y="2935316"/>
                    <a:pt x="2940671" y="2935316"/>
                  </a:cubicBezTo>
                  <a:cubicBezTo>
                    <a:pt x="3075041" y="2935316"/>
                    <a:pt x="3203023" y="2908838"/>
                    <a:pt x="3319112" y="2860798"/>
                  </a:cubicBezTo>
                  <a:cubicBezTo>
                    <a:pt x="3440202" y="2810414"/>
                    <a:pt x="3549232" y="2736942"/>
                    <a:pt x="3640112" y="2645902"/>
                  </a:cubicBezTo>
                  <a:lnTo>
                    <a:pt x="3795800" y="2800699"/>
                  </a:lnTo>
                  <a:cubicBezTo>
                    <a:pt x="3684180" y="2912410"/>
                    <a:pt x="3550861" y="3002307"/>
                    <a:pt x="3403271" y="3063635"/>
                  </a:cubicBezTo>
                  <a:cubicBezTo>
                    <a:pt x="3259905" y="3122682"/>
                    <a:pt x="3103657" y="3155497"/>
                    <a:pt x="2940671" y="3155497"/>
                  </a:cubicBezTo>
                  <a:cubicBezTo>
                    <a:pt x="2606943" y="3155497"/>
                    <a:pt x="2304591" y="3020143"/>
                    <a:pt x="2085764" y="2801367"/>
                  </a:cubicBezTo>
                  <a:cubicBezTo>
                    <a:pt x="1867051" y="2582654"/>
                    <a:pt x="1731702" y="2280297"/>
                    <a:pt x="1731702" y="1946575"/>
                  </a:cubicBezTo>
                  <a:cubicBezTo>
                    <a:pt x="1731702" y="1612853"/>
                    <a:pt x="1867056" y="1310324"/>
                    <a:pt x="2085764" y="1091611"/>
                  </a:cubicBezTo>
                  <a:cubicBezTo>
                    <a:pt x="2304540" y="872898"/>
                    <a:pt x="2606920" y="737549"/>
                    <a:pt x="2940671" y="737549"/>
                  </a:cubicBezTo>
                  <a:cubicBezTo>
                    <a:pt x="3274421" y="737549"/>
                    <a:pt x="3576750" y="872989"/>
                    <a:pt x="3795577" y="1091679"/>
                  </a:cubicBezTo>
                  <a:cubicBezTo>
                    <a:pt x="4014290" y="1310392"/>
                    <a:pt x="4149707" y="1612836"/>
                    <a:pt x="4149707" y="1946586"/>
                  </a:cubicBezTo>
                  <a:cubicBezTo>
                    <a:pt x="4149707" y="2061778"/>
                    <a:pt x="4102559" y="2166414"/>
                    <a:pt x="4026835" y="2242246"/>
                  </a:cubicBezTo>
                  <a:cubicBezTo>
                    <a:pt x="3950774" y="2318393"/>
                    <a:pt x="3845806" y="2365610"/>
                    <a:pt x="3730706" y="2365610"/>
                  </a:cubicBezTo>
                  <a:cubicBezTo>
                    <a:pt x="3620961" y="2365610"/>
                    <a:pt x="3520680" y="2322925"/>
                    <a:pt x="3445917" y="2253430"/>
                  </a:cubicBezTo>
                  <a:cubicBezTo>
                    <a:pt x="3421290" y="2293772"/>
                    <a:pt x="3391984" y="2331029"/>
                    <a:pt x="3358831" y="2364158"/>
                  </a:cubicBezTo>
                  <a:cubicBezTo>
                    <a:pt x="3251921" y="2471560"/>
                    <a:pt x="3103845" y="2537752"/>
                    <a:pt x="2940699" y="2537752"/>
                  </a:cubicBezTo>
                  <a:cubicBezTo>
                    <a:pt x="2777484" y="2537752"/>
                    <a:pt x="2629569" y="2471583"/>
                    <a:pt x="2522658" y="2364650"/>
                  </a:cubicBezTo>
                  <a:cubicBezTo>
                    <a:pt x="2415748" y="2257648"/>
                    <a:pt x="2349557" y="2109750"/>
                    <a:pt x="2349557" y="1946609"/>
                  </a:cubicBezTo>
                  <a:cubicBezTo>
                    <a:pt x="2349557" y="1783394"/>
                    <a:pt x="2415725" y="1635410"/>
                    <a:pt x="2522658" y="1528477"/>
                  </a:cubicBezTo>
                  <a:cubicBezTo>
                    <a:pt x="2630060" y="1421635"/>
                    <a:pt x="2777804" y="1355375"/>
                    <a:pt x="2940699" y="1355375"/>
                  </a:cubicBezTo>
                  <a:cubicBezTo>
                    <a:pt x="3103599" y="1355375"/>
                    <a:pt x="3251407" y="1421635"/>
                    <a:pt x="3358340" y="1528477"/>
                  </a:cubicBezTo>
                  <a:cubicBezTo>
                    <a:pt x="3465673" y="1635879"/>
                    <a:pt x="3531933" y="1783709"/>
                    <a:pt x="3531933" y="1946609"/>
                  </a:cubicBezTo>
                  <a:close/>
                  <a:moveTo>
                    <a:pt x="3203321" y="1683856"/>
                  </a:moveTo>
                  <a:cubicBezTo>
                    <a:pt x="3136324" y="1616951"/>
                    <a:pt x="3043255" y="1575403"/>
                    <a:pt x="2940631" y="1575403"/>
                  </a:cubicBezTo>
                  <a:cubicBezTo>
                    <a:pt x="2838006" y="1575403"/>
                    <a:pt x="2745006" y="1616951"/>
                    <a:pt x="2678032" y="1683856"/>
                  </a:cubicBezTo>
                  <a:cubicBezTo>
                    <a:pt x="2611218" y="1751099"/>
                    <a:pt x="2569578" y="1844076"/>
                    <a:pt x="2569578" y="1946546"/>
                  </a:cubicBezTo>
                  <a:cubicBezTo>
                    <a:pt x="2569578" y="2048925"/>
                    <a:pt x="2611212" y="2141839"/>
                    <a:pt x="2678278" y="2208899"/>
                  </a:cubicBezTo>
                  <a:cubicBezTo>
                    <a:pt x="2745343" y="2275959"/>
                    <a:pt x="2838166" y="2317598"/>
                    <a:pt x="2940631" y="2317598"/>
                  </a:cubicBezTo>
                  <a:cubicBezTo>
                    <a:pt x="3043009" y="2317598"/>
                    <a:pt x="3136015" y="2275965"/>
                    <a:pt x="3203075" y="2208899"/>
                  </a:cubicBezTo>
                  <a:cubicBezTo>
                    <a:pt x="3268929" y="2143291"/>
                    <a:pt x="3310322" y="2052405"/>
                    <a:pt x="3311774" y="1948889"/>
                  </a:cubicBezTo>
                  <a:cubicBezTo>
                    <a:pt x="3311774" y="1843922"/>
                    <a:pt x="3270140" y="1750853"/>
                    <a:pt x="3203321" y="1683856"/>
                  </a:cubicBezTo>
                  <a:close/>
                  <a:moveTo>
                    <a:pt x="589279" y="2545850"/>
                  </a:moveTo>
                  <a:cubicBezTo>
                    <a:pt x="473213" y="2559623"/>
                    <a:pt x="366040" y="2603200"/>
                    <a:pt x="275892" y="2668899"/>
                  </a:cubicBezTo>
                  <a:lnTo>
                    <a:pt x="589279" y="2916365"/>
                  </a:lnTo>
                  <a:close/>
                  <a:moveTo>
                    <a:pt x="809353" y="3090089"/>
                  </a:moveTo>
                  <a:lnTo>
                    <a:pt x="2453329" y="4388423"/>
                  </a:lnTo>
                  <a:lnTo>
                    <a:pt x="2940556" y="4003666"/>
                  </a:lnTo>
                  <a:lnTo>
                    <a:pt x="3427783" y="4388423"/>
                  </a:lnTo>
                  <a:lnTo>
                    <a:pt x="5071931" y="3090146"/>
                  </a:lnTo>
                  <a:lnTo>
                    <a:pt x="5071931" y="667786"/>
                  </a:lnTo>
                  <a:cubicBezTo>
                    <a:pt x="5071931" y="483992"/>
                    <a:pt x="4996768" y="316897"/>
                    <a:pt x="4875901" y="196030"/>
                  </a:cubicBezTo>
                  <a:cubicBezTo>
                    <a:pt x="4754972" y="75169"/>
                    <a:pt x="4587939" y="0"/>
                    <a:pt x="4404145" y="0"/>
                  </a:cubicBezTo>
                  <a:lnTo>
                    <a:pt x="1477208" y="0"/>
                  </a:lnTo>
                  <a:cubicBezTo>
                    <a:pt x="1293253" y="0"/>
                    <a:pt x="1126072" y="74918"/>
                    <a:pt x="1005206" y="195853"/>
                  </a:cubicBezTo>
                  <a:cubicBezTo>
                    <a:pt x="884522" y="316874"/>
                    <a:pt x="809353" y="483969"/>
                    <a:pt x="809353" y="667763"/>
                  </a:cubicBezTo>
                  <a:close/>
                  <a:moveTo>
                    <a:pt x="5292027" y="2916342"/>
                  </a:moveTo>
                  <a:lnTo>
                    <a:pt x="5605552" y="2668814"/>
                  </a:lnTo>
                  <a:cubicBezTo>
                    <a:pt x="5515255" y="2603205"/>
                    <a:pt x="5407985" y="2559537"/>
                    <a:pt x="5292027" y="2545850"/>
                  </a:cubicBezTo>
                  <a:close/>
                  <a:moveTo>
                    <a:pt x="2276622" y="4528029"/>
                  </a:moveTo>
                  <a:lnTo>
                    <a:pt x="121267" y="2825988"/>
                  </a:lnTo>
                  <a:cubicBezTo>
                    <a:pt x="44874" y="2934441"/>
                    <a:pt x="0" y="3066732"/>
                    <a:pt x="0" y="3209047"/>
                  </a:cubicBezTo>
                  <a:lnTo>
                    <a:pt x="0" y="5847377"/>
                  </a:lnTo>
                  <a:cubicBezTo>
                    <a:pt x="0" y="5989566"/>
                    <a:pt x="44961" y="6121640"/>
                    <a:pt x="121267" y="6230168"/>
                  </a:cubicBezTo>
                  <a:close/>
                  <a:moveTo>
                    <a:pt x="275857" y="6387387"/>
                  </a:moveTo>
                  <a:cubicBezTo>
                    <a:pt x="386094" y="6467683"/>
                    <a:pt x="521602" y="6515117"/>
                    <a:pt x="667826" y="6515117"/>
                  </a:cubicBezTo>
                  <a:lnTo>
                    <a:pt x="5213652" y="6515117"/>
                  </a:lnTo>
                  <a:cubicBezTo>
                    <a:pt x="5359807" y="6515117"/>
                    <a:pt x="5495310" y="6467683"/>
                    <a:pt x="5605438" y="6387502"/>
                  </a:cubicBezTo>
                  <a:lnTo>
                    <a:pt x="2940596" y="4283004"/>
                  </a:lnTo>
                  <a:close/>
                  <a:moveTo>
                    <a:pt x="5760086" y="6230339"/>
                  </a:moveTo>
                  <a:cubicBezTo>
                    <a:pt x="5836495" y="6121754"/>
                    <a:pt x="5881416" y="5989623"/>
                    <a:pt x="5881416" y="5847377"/>
                  </a:cubicBezTo>
                  <a:lnTo>
                    <a:pt x="5881416" y="3209053"/>
                  </a:lnTo>
                  <a:cubicBezTo>
                    <a:pt x="5881416" y="3066646"/>
                    <a:pt x="5836552" y="2934464"/>
                    <a:pt x="5760257" y="2825833"/>
                  </a:cubicBezTo>
                  <a:lnTo>
                    <a:pt x="3604656" y="4528160"/>
                  </a:lnTo>
                  <a:close/>
                </a:path>
              </a:pathLst>
            </a:custGeom>
            <a:solidFill>
              <a:schemeClr val="bg1"/>
            </a:solidFill>
            <a:ln w="5715" cap="flat">
              <a:noFill/>
              <a:prstDash val="solid"/>
              <a:miter/>
            </a:ln>
          </p:spPr>
          <p:txBody>
            <a:bodyPr rtlCol="0" anchor="ctr"/>
            <a:lstStyle/>
            <a:p>
              <a:endParaRPr lang="en-US"/>
            </a:p>
          </p:txBody>
        </p:sp>
      </p:grpSp>
      <p:grpSp>
        <p:nvGrpSpPr>
          <p:cNvPr id="98" name="Group 97">
            <a:extLst>
              <a:ext uri="{FF2B5EF4-FFF2-40B4-BE49-F238E27FC236}">
                <a16:creationId xmlns:a16="http://schemas.microsoft.com/office/drawing/2014/main" id="{EC4EA577-00B4-8887-0600-D06AF1E3292E}"/>
              </a:ext>
            </a:extLst>
          </p:cNvPr>
          <p:cNvGrpSpPr/>
          <p:nvPr/>
        </p:nvGrpSpPr>
        <p:grpSpPr>
          <a:xfrm>
            <a:off x="3563179" y="4028624"/>
            <a:ext cx="573453" cy="576072"/>
            <a:chOff x="3566283" y="4131584"/>
            <a:chExt cx="608992" cy="608992"/>
          </a:xfrm>
        </p:grpSpPr>
        <p:sp>
          <p:nvSpPr>
            <p:cNvPr id="76" name="Freeform 75">
              <a:extLst>
                <a:ext uri="{FF2B5EF4-FFF2-40B4-BE49-F238E27FC236}">
                  <a16:creationId xmlns:a16="http://schemas.microsoft.com/office/drawing/2014/main" id="{A8169C17-E2B0-2804-A364-48A50D4CD90A}"/>
                </a:ext>
              </a:extLst>
            </p:cNvPr>
            <p:cNvSpPr/>
            <p:nvPr/>
          </p:nvSpPr>
          <p:spPr>
            <a:xfrm>
              <a:off x="3566283" y="4131584"/>
              <a:ext cx="608992" cy="608992"/>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82" name="Graphic 80">
              <a:extLst>
                <a:ext uri="{FF2B5EF4-FFF2-40B4-BE49-F238E27FC236}">
                  <a16:creationId xmlns:a16="http://schemas.microsoft.com/office/drawing/2014/main" id="{25A347CC-B6C4-59E2-14F6-3D22F478E10C}"/>
                </a:ext>
              </a:extLst>
            </p:cNvPr>
            <p:cNvGrpSpPr>
              <a:grpSpLocks noChangeAspect="1"/>
            </p:cNvGrpSpPr>
            <p:nvPr/>
          </p:nvGrpSpPr>
          <p:grpSpPr>
            <a:xfrm>
              <a:off x="3687899" y="4231874"/>
              <a:ext cx="365760" cy="408413"/>
              <a:chOff x="3711990" y="4293888"/>
              <a:chExt cx="321144" cy="358594"/>
            </a:xfrm>
            <a:solidFill>
              <a:schemeClr val="bg1"/>
            </a:solidFill>
          </p:grpSpPr>
          <p:sp>
            <p:nvSpPr>
              <p:cNvPr id="83" name="Freeform 82">
                <a:extLst>
                  <a:ext uri="{FF2B5EF4-FFF2-40B4-BE49-F238E27FC236}">
                    <a16:creationId xmlns:a16="http://schemas.microsoft.com/office/drawing/2014/main" id="{04DA05C4-5C89-6E72-D772-7FE8C25BD2F2}"/>
                  </a:ext>
                </a:extLst>
              </p:cNvPr>
              <p:cNvSpPr/>
              <p:nvPr/>
            </p:nvSpPr>
            <p:spPr>
              <a:xfrm>
                <a:off x="3918549" y="4293888"/>
                <a:ext cx="114585" cy="114065"/>
              </a:xfrm>
              <a:custGeom>
                <a:avLst/>
                <a:gdLst>
                  <a:gd name="connsiteX0" fmla="*/ 14104 w 114585"/>
                  <a:gd name="connsiteY0" fmla="*/ 89274 h 114065"/>
                  <a:gd name="connsiteX1" fmla="*/ 16158 w 114585"/>
                  <a:gd name="connsiteY1" fmla="*/ 89274 h 114065"/>
                  <a:gd name="connsiteX2" fmla="*/ 937 w 114585"/>
                  <a:gd name="connsiteY2" fmla="*/ 108552 h 114065"/>
                  <a:gd name="connsiteX3" fmla="*/ 1087 w 114585"/>
                  <a:gd name="connsiteY3" fmla="*/ 113181 h 114065"/>
                  <a:gd name="connsiteX4" fmla="*/ 4392 w 114585"/>
                  <a:gd name="connsiteY4" fmla="*/ 113886 h 114065"/>
                  <a:gd name="connsiteX5" fmla="*/ 44266 w 114585"/>
                  <a:gd name="connsiteY5" fmla="*/ 89274 h 114065"/>
                  <a:gd name="connsiteX6" fmla="*/ 100295 w 114585"/>
                  <a:gd name="connsiteY6" fmla="*/ 89274 h 114065"/>
                  <a:gd name="connsiteX7" fmla="*/ 114585 w 114585"/>
                  <a:gd name="connsiteY7" fmla="*/ 75335 h 114065"/>
                  <a:gd name="connsiteX8" fmla="*/ 114583 w 114585"/>
                  <a:gd name="connsiteY8" fmla="*/ 74863 h 114065"/>
                  <a:gd name="connsiteX9" fmla="*/ 114583 w 114585"/>
                  <a:gd name="connsiteY9" fmla="*/ 14037 h 114065"/>
                  <a:gd name="connsiteX10" fmla="*/ 100482 w 114585"/>
                  <a:gd name="connsiteY10" fmla="*/ 0 h 114065"/>
                  <a:gd name="connsiteX11" fmla="*/ 14104 w 114585"/>
                  <a:gd name="connsiteY11" fmla="*/ 0 h 114065"/>
                  <a:gd name="connsiteX12" fmla="*/ 3 w 114585"/>
                  <a:gd name="connsiteY12" fmla="*/ 14037 h 114065"/>
                  <a:gd name="connsiteX13" fmla="*/ 3 w 114585"/>
                  <a:gd name="connsiteY13" fmla="*/ 74863 h 114065"/>
                  <a:gd name="connsiteX14" fmla="*/ 13821 w 114585"/>
                  <a:gd name="connsiteY14" fmla="*/ 89272 h 114065"/>
                  <a:gd name="connsiteX15" fmla="*/ 14104 w 114585"/>
                  <a:gd name="connsiteY15" fmla="*/ 89274 h 114065"/>
                  <a:gd name="connsiteX16" fmla="*/ 65651 w 114585"/>
                  <a:gd name="connsiteY16" fmla="*/ 63821 h 114065"/>
                  <a:gd name="connsiteX17" fmla="*/ 66611 w 114585"/>
                  <a:gd name="connsiteY17" fmla="*/ 63380 h 114065"/>
                  <a:gd name="connsiteX18" fmla="*/ 67051 w 114585"/>
                  <a:gd name="connsiteY18" fmla="*/ 63821 h 114065"/>
                  <a:gd name="connsiteX19" fmla="*/ 56966 w 114585"/>
                  <a:gd name="connsiteY19" fmla="*/ 77390 h 114065"/>
                  <a:gd name="connsiteX20" fmla="*/ 51643 w 114585"/>
                  <a:gd name="connsiteY20" fmla="*/ 75425 h 114065"/>
                  <a:gd name="connsiteX21" fmla="*/ 48188 w 114585"/>
                  <a:gd name="connsiteY21" fmla="*/ 66815 h 114065"/>
                  <a:gd name="connsiteX22" fmla="*/ 48188 w 114585"/>
                  <a:gd name="connsiteY22" fmla="*/ 34999 h 114065"/>
                  <a:gd name="connsiteX23" fmla="*/ 53547 w 114585"/>
                  <a:gd name="connsiteY23" fmla="*/ 28110 h 114065"/>
                  <a:gd name="connsiteX24" fmla="*/ 60421 w 114585"/>
                  <a:gd name="connsiteY24" fmla="*/ 33481 h 114065"/>
                  <a:gd name="connsiteX25" fmla="*/ 60421 w 114585"/>
                  <a:gd name="connsiteY25" fmla="*/ 34999 h 114065"/>
                  <a:gd name="connsiteX26" fmla="*/ 60421 w 114585"/>
                  <a:gd name="connsiteY26" fmla="*/ 65880 h 114065"/>
                  <a:gd name="connsiteX27" fmla="*/ 65651 w 114585"/>
                  <a:gd name="connsiteY27" fmla="*/ 63821 h 114065"/>
                  <a:gd name="connsiteX28" fmla="*/ 54351 w 114585"/>
                  <a:gd name="connsiteY28" fmla="*/ 11604 h 114065"/>
                  <a:gd name="connsiteX29" fmla="*/ 61259 w 114585"/>
                  <a:gd name="connsiteY29" fmla="*/ 18531 h 114065"/>
                  <a:gd name="connsiteX30" fmla="*/ 54347 w 114585"/>
                  <a:gd name="connsiteY30" fmla="*/ 25453 h 114065"/>
                  <a:gd name="connsiteX31" fmla="*/ 47441 w 114585"/>
                  <a:gd name="connsiteY31" fmla="*/ 18716 h 114065"/>
                  <a:gd name="connsiteX32" fmla="*/ 53971 w 114585"/>
                  <a:gd name="connsiteY32" fmla="*/ 11609 h 114065"/>
                  <a:gd name="connsiteX33" fmla="*/ 54351 w 114585"/>
                  <a:gd name="connsiteY33" fmla="*/ 11604 h 11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4585" h="114065">
                    <a:moveTo>
                      <a:pt x="14104" y="89274"/>
                    </a:moveTo>
                    <a:lnTo>
                      <a:pt x="16158" y="89274"/>
                    </a:lnTo>
                    <a:cubicBezTo>
                      <a:pt x="11747" y="96198"/>
                      <a:pt x="6647" y="102657"/>
                      <a:pt x="937" y="108552"/>
                    </a:cubicBezTo>
                    <a:cubicBezTo>
                      <a:pt x="-298" y="109872"/>
                      <a:pt x="-230" y="111945"/>
                      <a:pt x="1087" y="113181"/>
                    </a:cubicBezTo>
                    <a:cubicBezTo>
                      <a:pt x="1973" y="114012"/>
                      <a:pt x="3245" y="114283"/>
                      <a:pt x="4392" y="113886"/>
                    </a:cubicBezTo>
                    <a:cubicBezTo>
                      <a:pt x="19179" y="108410"/>
                      <a:pt x="32733" y="100044"/>
                      <a:pt x="44266" y="89274"/>
                    </a:cubicBezTo>
                    <a:lnTo>
                      <a:pt x="100295" y="89274"/>
                    </a:lnTo>
                    <a:cubicBezTo>
                      <a:pt x="108083" y="89379"/>
                      <a:pt x="114480" y="83138"/>
                      <a:pt x="114585" y="75335"/>
                    </a:cubicBezTo>
                    <a:cubicBezTo>
                      <a:pt x="114587" y="75178"/>
                      <a:pt x="114586" y="75020"/>
                      <a:pt x="114583" y="74863"/>
                    </a:cubicBezTo>
                    <a:lnTo>
                      <a:pt x="114583" y="14037"/>
                    </a:lnTo>
                    <a:cubicBezTo>
                      <a:pt x="114532" y="6269"/>
                      <a:pt x="108234" y="0"/>
                      <a:pt x="100482" y="0"/>
                    </a:cubicBezTo>
                    <a:lnTo>
                      <a:pt x="14104" y="0"/>
                    </a:lnTo>
                    <a:cubicBezTo>
                      <a:pt x="6352" y="0"/>
                      <a:pt x="54" y="6269"/>
                      <a:pt x="3" y="14037"/>
                    </a:cubicBezTo>
                    <a:lnTo>
                      <a:pt x="3" y="74863"/>
                    </a:lnTo>
                    <a:cubicBezTo>
                      <a:pt x="-152" y="82666"/>
                      <a:pt x="6034" y="89116"/>
                      <a:pt x="13821" y="89272"/>
                    </a:cubicBezTo>
                    <a:cubicBezTo>
                      <a:pt x="13915" y="89273"/>
                      <a:pt x="14009" y="89274"/>
                      <a:pt x="14104" y="89274"/>
                    </a:cubicBezTo>
                    <a:close/>
                    <a:moveTo>
                      <a:pt x="65651" y="63821"/>
                    </a:moveTo>
                    <a:cubicBezTo>
                      <a:pt x="65794" y="63433"/>
                      <a:pt x="66224" y="63236"/>
                      <a:pt x="66611" y="63380"/>
                    </a:cubicBezTo>
                    <a:cubicBezTo>
                      <a:pt x="66815" y="63455"/>
                      <a:pt x="66976" y="63616"/>
                      <a:pt x="67051" y="63821"/>
                    </a:cubicBezTo>
                    <a:cubicBezTo>
                      <a:pt x="67051" y="68687"/>
                      <a:pt x="66304" y="77296"/>
                      <a:pt x="56966" y="77390"/>
                    </a:cubicBezTo>
                    <a:cubicBezTo>
                      <a:pt x="55010" y="77423"/>
                      <a:pt x="53110" y="76722"/>
                      <a:pt x="51643" y="75425"/>
                    </a:cubicBezTo>
                    <a:cubicBezTo>
                      <a:pt x="49347" y="73161"/>
                      <a:pt x="48095" y="70042"/>
                      <a:pt x="48188" y="66815"/>
                    </a:cubicBezTo>
                    <a:lnTo>
                      <a:pt x="48188" y="34999"/>
                    </a:lnTo>
                    <a:cubicBezTo>
                      <a:pt x="47770" y="31613"/>
                      <a:pt x="50170" y="28529"/>
                      <a:pt x="53547" y="28110"/>
                    </a:cubicBezTo>
                    <a:cubicBezTo>
                      <a:pt x="56926" y="27691"/>
                      <a:pt x="60003" y="30096"/>
                      <a:pt x="60421" y="33481"/>
                    </a:cubicBezTo>
                    <a:cubicBezTo>
                      <a:pt x="60484" y="33985"/>
                      <a:pt x="60484" y="34495"/>
                      <a:pt x="60421" y="34999"/>
                    </a:cubicBezTo>
                    <a:lnTo>
                      <a:pt x="60421" y="65880"/>
                    </a:lnTo>
                    <a:cubicBezTo>
                      <a:pt x="60421" y="68125"/>
                      <a:pt x="63129" y="69623"/>
                      <a:pt x="65651" y="63821"/>
                    </a:cubicBezTo>
                    <a:close/>
                    <a:moveTo>
                      <a:pt x="54351" y="11604"/>
                    </a:moveTo>
                    <a:cubicBezTo>
                      <a:pt x="58168" y="11605"/>
                      <a:pt x="61261" y="14707"/>
                      <a:pt x="61259" y="18531"/>
                    </a:cubicBezTo>
                    <a:cubicBezTo>
                      <a:pt x="61258" y="22356"/>
                      <a:pt x="58163" y="25455"/>
                      <a:pt x="54347" y="25453"/>
                    </a:cubicBezTo>
                    <a:cubicBezTo>
                      <a:pt x="50604" y="25452"/>
                      <a:pt x="47542" y="22465"/>
                      <a:pt x="47441" y="18716"/>
                    </a:cubicBezTo>
                    <a:cubicBezTo>
                      <a:pt x="47286" y="14946"/>
                      <a:pt x="50210" y="11764"/>
                      <a:pt x="53971" y="11609"/>
                    </a:cubicBezTo>
                    <a:cubicBezTo>
                      <a:pt x="54098" y="11604"/>
                      <a:pt x="54224" y="11602"/>
                      <a:pt x="54351" y="11604"/>
                    </a:cubicBezTo>
                    <a:close/>
                  </a:path>
                </a:pathLst>
              </a:custGeom>
              <a:grpFill/>
              <a:ln w="924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4A544042-9E58-E962-4B24-EC692FAF16F5}"/>
                  </a:ext>
                </a:extLst>
              </p:cNvPr>
              <p:cNvSpPr/>
              <p:nvPr/>
            </p:nvSpPr>
            <p:spPr>
              <a:xfrm>
                <a:off x="3767821" y="4498265"/>
                <a:ext cx="180358" cy="83883"/>
              </a:xfrm>
              <a:custGeom>
                <a:avLst/>
                <a:gdLst>
                  <a:gd name="connsiteX0" fmla="*/ 11404 w 180358"/>
                  <a:gd name="connsiteY0" fmla="*/ 67003 h 83883"/>
                  <a:gd name="connsiteX1" fmla="*/ 169127 w 180358"/>
                  <a:gd name="connsiteY1" fmla="*/ 67003 h 83883"/>
                  <a:gd name="connsiteX2" fmla="*/ 179773 w 180358"/>
                  <a:gd name="connsiteY2" fmla="*/ 45199 h 83883"/>
                  <a:gd name="connsiteX3" fmla="*/ 156987 w 180358"/>
                  <a:gd name="connsiteY3" fmla="*/ 11604 h 83883"/>
                  <a:gd name="connsiteX4" fmla="*/ 124490 w 180358"/>
                  <a:gd name="connsiteY4" fmla="*/ 281 h 83883"/>
                  <a:gd name="connsiteX5" fmla="*/ 101799 w 180358"/>
                  <a:gd name="connsiteY5" fmla="*/ 35747 h 83883"/>
                  <a:gd name="connsiteX6" fmla="*/ 100024 w 180358"/>
                  <a:gd name="connsiteY6" fmla="*/ 5802 h 83883"/>
                  <a:gd name="connsiteX7" fmla="*/ 80414 w 180358"/>
                  <a:gd name="connsiteY7" fmla="*/ 5802 h 83883"/>
                  <a:gd name="connsiteX8" fmla="*/ 78733 w 180358"/>
                  <a:gd name="connsiteY8" fmla="*/ 35747 h 83883"/>
                  <a:gd name="connsiteX9" fmla="*/ 56228 w 180358"/>
                  <a:gd name="connsiteY9" fmla="*/ 0 h 83883"/>
                  <a:gd name="connsiteX10" fmla="*/ 23544 w 180358"/>
                  <a:gd name="connsiteY10" fmla="*/ 11323 h 83883"/>
                  <a:gd name="connsiteX11" fmla="*/ 665 w 180358"/>
                  <a:gd name="connsiteY11" fmla="*/ 44824 h 83883"/>
                  <a:gd name="connsiteX12" fmla="*/ 11404 w 180358"/>
                  <a:gd name="connsiteY12" fmla="*/ 67003 h 8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0358" h="83883">
                    <a:moveTo>
                      <a:pt x="11404" y="67003"/>
                    </a:moveTo>
                    <a:cubicBezTo>
                      <a:pt x="61580" y="89510"/>
                      <a:pt x="118952" y="89510"/>
                      <a:pt x="169127" y="67003"/>
                    </a:cubicBezTo>
                    <a:cubicBezTo>
                      <a:pt x="177535" y="63339"/>
                      <a:pt x="182047" y="54100"/>
                      <a:pt x="179773" y="45199"/>
                    </a:cubicBezTo>
                    <a:cubicBezTo>
                      <a:pt x="175290" y="27793"/>
                      <a:pt x="168007" y="15066"/>
                      <a:pt x="156987" y="11604"/>
                    </a:cubicBezTo>
                    <a:cubicBezTo>
                      <a:pt x="154373" y="10855"/>
                      <a:pt x="124490" y="281"/>
                      <a:pt x="124490" y="281"/>
                    </a:cubicBezTo>
                    <a:lnTo>
                      <a:pt x="101799" y="35747"/>
                    </a:lnTo>
                    <a:lnTo>
                      <a:pt x="100024" y="5802"/>
                    </a:lnTo>
                    <a:lnTo>
                      <a:pt x="80414" y="5802"/>
                    </a:lnTo>
                    <a:lnTo>
                      <a:pt x="78733" y="35747"/>
                    </a:lnTo>
                    <a:lnTo>
                      <a:pt x="56228" y="0"/>
                    </a:lnTo>
                    <a:cubicBezTo>
                      <a:pt x="56228" y="0"/>
                      <a:pt x="26065" y="10855"/>
                      <a:pt x="23544" y="11323"/>
                    </a:cubicBezTo>
                    <a:cubicBezTo>
                      <a:pt x="12525" y="14785"/>
                      <a:pt x="4868" y="27512"/>
                      <a:pt x="665" y="44824"/>
                    </a:cubicBezTo>
                    <a:cubicBezTo>
                      <a:pt x="-1805" y="53869"/>
                      <a:pt x="2786" y="63350"/>
                      <a:pt x="11404" y="67003"/>
                    </a:cubicBezTo>
                    <a:close/>
                  </a:path>
                </a:pathLst>
              </a:custGeom>
              <a:grpFill/>
              <a:ln w="9245"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8E2FC6B2-CDE7-F715-B395-F08A802451C1}"/>
                  </a:ext>
                </a:extLst>
              </p:cNvPr>
              <p:cNvSpPr/>
              <p:nvPr/>
            </p:nvSpPr>
            <p:spPr>
              <a:xfrm>
                <a:off x="3810586" y="4377734"/>
                <a:ext cx="94716" cy="110704"/>
              </a:xfrm>
              <a:custGeom>
                <a:avLst/>
                <a:gdLst>
                  <a:gd name="connsiteX0" fmla="*/ 3378 w 94716"/>
                  <a:gd name="connsiteY0" fmla="*/ 69249 h 110704"/>
                  <a:gd name="connsiteX1" fmla="*/ 9074 w 94716"/>
                  <a:gd name="connsiteY1" fmla="*/ 71027 h 110704"/>
                  <a:gd name="connsiteX2" fmla="*/ 47455 w 94716"/>
                  <a:gd name="connsiteY2" fmla="*/ 110705 h 110704"/>
                  <a:gd name="connsiteX3" fmla="*/ 85928 w 94716"/>
                  <a:gd name="connsiteY3" fmla="*/ 71027 h 110704"/>
                  <a:gd name="connsiteX4" fmla="*/ 91624 w 94716"/>
                  <a:gd name="connsiteY4" fmla="*/ 69249 h 110704"/>
                  <a:gd name="connsiteX5" fmla="*/ 94146 w 94716"/>
                  <a:gd name="connsiteY5" fmla="*/ 63448 h 110704"/>
                  <a:gd name="connsiteX6" fmla="*/ 94706 w 94716"/>
                  <a:gd name="connsiteY6" fmla="*/ 52592 h 110704"/>
                  <a:gd name="connsiteX7" fmla="*/ 91438 w 94716"/>
                  <a:gd name="connsiteY7" fmla="*/ 45855 h 110704"/>
                  <a:gd name="connsiteX8" fmla="*/ 91438 w 94716"/>
                  <a:gd name="connsiteY8" fmla="*/ 44170 h 110704"/>
                  <a:gd name="connsiteX9" fmla="*/ 63423 w 94716"/>
                  <a:gd name="connsiteY9" fmla="*/ 3276 h 110704"/>
                  <a:gd name="connsiteX10" fmla="*/ 31299 w 94716"/>
                  <a:gd name="connsiteY10" fmla="*/ 3276 h 110704"/>
                  <a:gd name="connsiteX11" fmla="*/ 3285 w 94716"/>
                  <a:gd name="connsiteY11" fmla="*/ 44170 h 110704"/>
                  <a:gd name="connsiteX12" fmla="*/ 3285 w 94716"/>
                  <a:gd name="connsiteY12" fmla="*/ 45855 h 110704"/>
                  <a:gd name="connsiteX13" fmla="*/ 16 w 94716"/>
                  <a:gd name="connsiteY13" fmla="*/ 52592 h 110704"/>
                  <a:gd name="connsiteX14" fmla="*/ 577 w 94716"/>
                  <a:gd name="connsiteY14" fmla="*/ 63448 h 110704"/>
                  <a:gd name="connsiteX15" fmla="*/ 3378 w 94716"/>
                  <a:gd name="connsiteY15" fmla="*/ 69249 h 110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716" h="110704">
                    <a:moveTo>
                      <a:pt x="3378" y="69249"/>
                    </a:moveTo>
                    <a:cubicBezTo>
                      <a:pt x="4930" y="70641"/>
                      <a:pt x="7008" y="71289"/>
                      <a:pt x="9074" y="71027"/>
                    </a:cubicBezTo>
                    <a:cubicBezTo>
                      <a:pt x="16545" y="91147"/>
                      <a:pt x="30926" y="110705"/>
                      <a:pt x="47455" y="110705"/>
                    </a:cubicBezTo>
                    <a:cubicBezTo>
                      <a:pt x="63983" y="110705"/>
                      <a:pt x="78831" y="91147"/>
                      <a:pt x="85928" y="71027"/>
                    </a:cubicBezTo>
                    <a:cubicBezTo>
                      <a:pt x="87995" y="71289"/>
                      <a:pt x="90072" y="70641"/>
                      <a:pt x="91624" y="69249"/>
                    </a:cubicBezTo>
                    <a:cubicBezTo>
                      <a:pt x="93112" y="67668"/>
                      <a:pt x="94003" y="65616"/>
                      <a:pt x="94146" y="63448"/>
                    </a:cubicBezTo>
                    <a:cubicBezTo>
                      <a:pt x="94545" y="59844"/>
                      <a:pt x="94733" y="56219"/>
                      <a:pt x="94706" y="52592"/>
                    </a:cubicBezTo>
                    <a:cubicBezTo>
                      <a:pt x="94841" y="49934"/>
                      <a:pt x="93607" y="47391"/>
                      <a:pt x="91438" y="45855"/>
                    </a:cubicBezTo>
                    <a:lnTo>
                      <a:pt x="91438" y="44170"/>
                    </a:lnTo>
                    <a:cubicBezTo>
                      <a:pt x="91419" y="26051"/>
                      <a:pt x="80290" y="9805"/>
                      <a:pt x="63423" y="3276"/>
                    </a:cubicBezTo>
                    <a:cubicBezTo>
                      <a:pt x="53158" y="-1092"/>
                      <a:pt x="41564" y="-1092"/>
                      <a:pt x="31299" y="3276"/>
                    </a:cubicBezTo>
                    <a:cubicBezTo>
                      <a:pt x="14433" y="9805"/>
                      <a:pt x="3303" y="26051"/>
                      <a:pt x="3285" y="44170"/>
                    </a:cubicBezTo>
                    <a:cubicBezTo>
                      <a:pt x="3285" y="44732"/>
                      <a:pt x="3285" y="45293"/>
                      <a:pt x="3285" y="45855"/>
                    </a:cubicBezTo>
                    <a:cubicBezTo>
                      <a:pt x="1115" y="47391"/>
                      <a:pt x="-118" y="49934"/>
                      <a:pt x="16" y="52592"/>
                    </a:cubicBezTo>
                    <a:cubicBezTo>
                      <a:pt x="-59" y="56219"/>
                      <a:pt x="127" y="59848"/>
                      <a:pt x="577" y="63448"/>
                    </a:cubicBezTo>
                    <a:cubicBezTo>
                      <a:pt x="716" y="65675"/>
                      <a:pt x="1722" y="67758"/>
                      <a:pt x="3378" y="69249"/>
                    </a:cubicBezTo>
                    <a:close/>
                  </a:path>
                </a:pathLst>
              </a:custGeom>
              <a:grpFill/>
              <a:ln w="9245"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3B1DE7C3-7A6A-85B2-27DD-FAFBCBD54970}"/>
                  </a:ext>
                </a:extLst>
              </p:cNvPr>
              <p:cNvSpPr/>
              <p:nvPr/>
            </p:nvSpPr>
            <p:spPr>
              <a:xfrm>
                <a:off x="3711990" y="4623848"/>
                <a:ext cx="292100" cy="28635"/>
              </a:xfrm>
              <a:custGeom>
                <a:avLst/>
                <a:gdLst>
                  <a:gd name="connsiteX0" fmla="*/ 277813 w 292100"/>
                  <a:gd name="connsiteY0" fmla="*/ 0 h 28635"/>
                  <a:gd name="connsiteX1" fmla="*/ 183310 w 292100"/>
                  <a:gd name="connsiteY1" fmla="*/ 0 h 28635"/>
                  <a:gd name="connsiteX2" fmla="*/ 177333 w 292100"/>
                  <a:gd name="connsiteY2" fmla="*/ 4492 h 28635"/>
                  <a:gd name="connsiteX3" fmla="*/ 172197 w 292100"/>
                  <a:gd name="connsiteY3" fmla="*/ 8141 h 28635"/>
                  <a:gd name="connsiteX4" fmla="*/ 119903 w 292100"/>
                  <a:gd name="connsiteY4" fmla="*/ 8141 h 28635"/>
                  <a:gd name="connsiteX5" fmla="*/ 114860 w 292100"/>
                  <a:gd name="connsiteY5" fmla="*/ 4492 h 28635"/>
                  <a:gd name="connsiteX6" fmla="*/ 108790 w 292100"/>
                  <a:gd name="connsiteY6" fmla="*/ 0 h 28635"/>
                  <a:gd name="connsiteX7" fmla="*/ 14288 w 292100"/>
                  <a:gd name="connsiteY7" fmla="*/ 0 h 28635"/>
                  <a:gd name="connsiteX8" fmla="*/ 0 w 292100"/>
                  <a:gd name="connsiteY8" fmla="*/ 14318 h 28635"/>
                  <a:gd name="connsiteX9" fmla="*/ 14288 w 292100"/>
                  <a:gd name="connsiteY9" fmla="*/ 28635 h 28635"/>
                  <a:gd name="connsiteX10" fmla="*/ 277813 w 292100"/>
                  <a:gd name="connsiteY10" fmla="*/ 28635 h 28635"/>
                  <a:gd name="connsiteX11" fmla="*/ 292100 w 292100"/>
                  <a:gd name="connsiteY11" fmla="*/ 14318 h 28635"/>
                  <a:gd name="connsiteX12" fmla="*/ 277813 w 292100"/>
                  <a:gd name="connsiteY12" fmla="*/ 0 h 2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2100" h="28635">
                    <a:moveTo>
                      <a:pt x="277813" y="0"/>
                    </a:moveTo>
                    <a:lnTo>
                      <a:pt x="183310" y="0"/>
                    </a:lnTo>
                    <a:cubicBezTo>
                      <a:pt x="180546" y="10"/>
                      <a:pt x="178117" y="1836"/>
                      <a:pt x="177333" y="4492"/>
                    </a:cubicBezTo>
                    <a:cubicBezTo>
                      <a:pt x="176600" y="6701"/>
                      <a:pt x="174520" y="8179"/>
                      <a:pt x="172197" y="8141"/>
                    </a:cubicBezTo>
                    <a:lnTo>
                      <a:pt x="119903" y="8141"/>
                    </a:lnTo>
                    <a:cubicBezTo>
                      <a:pt x="117604" y="8168"/>
                      <a:pt x="115558" y="6687"/>
                      <a:pt x="114860" y="4492"/>
                    </a:cubicBezTo>
                    <a:cubicBezTo>
                      <a:pt x="114040" y="1822"/>
                      <a:pt x="111578" y="0"/>
                      <a:pt x="108790" y="0"/>
                    </a:cubicBezTo>
                    <a:lnTo>
                      <a:pt x="14288" y="0"/>
                    </a:lnTo>
                    <a:cubicBezTo>
                      <a:pt x="6397" y="0"/>
                      <a:pt x="0" y="6410"/>
                      <a:pt x="0" y="14318"/>
                    </a:cubicBezTo>
                    <a:cubicBezTo>
                      <a:pt x="0" y="22225"/>
                      <a:pt x="6397" y="28635"/>
                      <a:pt x="14288" y="28635"/>
                    </a:cubicBezTo>
                    <a:lnTo>
                      <a:pt x="277813" y="28635"/>
                    </a:lnTo>
                    <a:cubicBezTo>
                      <a:pt x="285703" y="28635"/>
                      <a:pt x="292100" y="22225"/>
                      <a:pt x="292100" y="14318"/>
                    </a:cubicBezTo>
                    <a:cubicBezTo>
                      <a:pt x="292100" y="6410"/>
                      <a:pt x="285703" y="0"/>
                      <a:pt x="277813" y="0"/>
                    </a:cubicBezTo>
                    <a:close/>
                  </a:path>
                </a:pathLst>
              </a:custGeom>
              <a:grpFill/>
              <a:ln w="9245"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4737B1AC-97B9-0F5B-D8EB-80AA56BA660B}"/>
                  </a:ext>
                </a:extLst>
              </p:cNvPr>
              <p:cNvSpPr/>
              <p:nvPr/>
            </p:nvSpPr>
            <p:spPr>
              <a:xfrm>
                <a:off x="3732535" y="4416383"/>
                <a:ext cx="251105" cy="194269"/>
              </a:xfrm>
              <a:custGeom>
                <a:avLst/>
                <a:gdLst>
                  <a:gd name="connsiteX0" fmla="*/ 228880 w 251105"/>
                  <a:gd name="connsiteY0" fmla="*/ 0 h 194269"/>
                  <a:gd name="connsiteX1" fmla="*/ 182656 w 251105"/>
                  <a:gd name="connsiteY1" fmla="*/ 0 h 194269"/>
                  <a:gd name="connsiteX2" fmla="*/ 182656 w 251105"/>
                  <a:gd name="connsiteY2" fmla="*/ 2059 h 194269"/>
                  <a:gd name="connsiteX3" fmla="*/ 185924 w 251105"/>
                  <a:gd name="connsiteY3" fmla="*/ 12633 h 194269"/>
                  <a:gd name="connsiteX4" fmla="*/ 228787 w 251105"/>
                  <a:gd name="connsiteY4" fmla="*/ 12633 h 194269"/>
                  <a:gd name="connsiteX5" fmla="*/ 238125 w 251105"/>
                  <a:gd name="connsiteY5" fmla="*/ 21991 h 194269"/>
                  <a:gd name="connsiteX6" fmla="*/ 238125 w 251105"/>
                  <a:gd name="connsiteY6" fmla="*/ 171717 h 194269"/>
                  <a:gd name="connsiteX7" fmla="*/ 228787 w 251105"/>
                  <a:gd name="connsiteY7" fmla="*/ 181075 h 194269"/>
                  <a:gd name="connsiteX8" fmla="*/ 22132 w 251105"/>
                  <a:gd name="connsiteY8" fmla="*/ 181075 h 194269"/>
                  <a:gd name="connsiteX9" fmla="*/ 12793 w 251105"/>
                  <a:gd name="connsiteY9" fmla="*/ 171717 h 194269"/>
                  <a:gd name="connsiteX10" fmla="*/ 12793 w 251105"/>
                  <a:gd name="connsiteY10" fmla="*/ 21991 h 194269"/>
                  <a:gd name="connsiteX11" fmla="*/ 22132 w 251105"/>
                  <a:gd name="connsiteY11" fmla="*/ 12633 h 194269"/>
                  <a:gd name="connsiteX12" fmla="*/ 64994 w 251105"/>
                  <a:gd name="connsiteY12" fmla="*/ 12633 h 194269"/>
                  <a:gd name="connsiteX13" fmla="*/ 68263 w 251105"/>
                  <a:gd name="connsiteY13" fmla="*/ 2059 h 194269"/>
                  <a:gd name="connsiteX14" fmla="*/ 68263 w 251105"/>
                  <a:gd name="connsiteY14" fmla="*/ 0 h 194269"/>
                  <a:gd name="connsiteX15" fmla="*/ 21571 w 251105"/>
                  <a:gd name="connsiteY15" fmla="*/ 0 h 194269"/>
                  <a:gd name="connsiteX16" fmla="*/ 0 w 251105"/>
                  <a:gd name="connsiteY16" fmla="*/ 22272 h 194269"/>
                  <a:gd name="connsiteX17" fmla="*/ 0 w 251105"/>
                  <a:gd name="connsiteY17" fmla="*/ 171998 h 194269"/>
                  <a:gd name="connsiteX18" fmla="*/ 22132 w 251105"/>
                  <a:gd name="connsiteY18" fmla="*/ 194270 h 194269"/>
                  <a:gd name="connsiteX19" fmla="*/ 228880 w 251105"/>
                  <a:gd name="connsiteY19" fmla="*/ 194270 h 194269"/>
                  <a:gd name="connsiteX20" fmla="*/ 251105 w 251105"/>
                  <a:gd name="connsiteY20" fmla="*/ 171998 h 194269"/>
                  <a:gd name="connsiteX21" fmla="*/ 251105 w 251105"/>
                  <a:gd name="connsiteY21" fmla="*/ 22272 h 194269"/>
                  <a:gd name="connsiteX22" fmla="*/ 228880 w 251105"/>
                  <a:gd name="connsiteY22" fmla="*/ 0 h 194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1105" h="194269">
                    <a:moveTo>
                      <a:pt x="228880" y="0"/>
                    </a:moveTo>
                    <a:lnTo>
                      <a:pt x="182656" y="0"/>
                    </a:lnTo>
                    <a:cubicBezTo>
                      <a:pt x="182656" y="655"/>
                      <a:pt x="182656" y="1404"/>
                      <a:pt x="182656" y="2059"/>
                    </a:cubicBezTo>
                    <a:cubicBezTo>
                      <a:pt x="184679" y="5223"/>
                      <a:pt x="185809" y="8877"/>
                      <a:pt x="185924" y="12633"/>
                    </a:cubicBezTo>
                    <a:lnTo>
                      <a:pt x="228787" y="12633"/>
                    </a:lnTo>
                    <a:cubicBezTo>
                      <a:pt x="233944" y="12633"/>
                      <a:pt x="238125" y="16823"/>
                      <a:pt x="238125" y="21991"/>
                    </a:cubicBezTo>
                    <a:lnTo>
                      <a:pt x="238125" y="171717"/>
                    </a:lnTo>
                    <a:cubicBezTo>
                      <a:pt x="238125" y="176886"/>
                      <a:pt x="233944" y="181075"/>
                      <a:pt x="228787" y="181075"/>
                    </a:cubicBezTo>
                    <a:lnTo>
                      <a:pt x="22132" y="181075"/>
                    </a:lnTo>
                    <a:cubicBezTo>
                      <a:pt x="16974" y="181075"/>
                      <a:pt x="12793" y="176886"/>
                      <a:pt x="12793" y="171717"/>
                    </a:cubicBezTo>
                    <a:lnTo>
                      <a:pt x="12793" y="21991"/>
                    </a:lnTo>
                    <a:cubicBezTo>
                      <a:pt x="12793" y="16823"/>
                      <a:pt x="16974" y="12633"/>
                      <a:pt x="22132" y="12633"/>
                    </a:cubicBezTo>
                    <a:lnTo>
                      <a:pt x="64994" y="12633"/>
                    </a:lnTo>
                    <a:cubicBezTo>
                      <a:pt x="65198" y="8893"/>
                      <a:pt x="66320" y="5260"/>
                      <a:pt x="68263" y="2059"/>
                    </a:cubicBezTo>
                    <a:cubicBezTo>
                      <a:pt x="68263" y="1404"/>
                      <a:pt x="68263" y="655"/>
                      <a:pt x="68263" y="0"/>
                    </a:cubicBezTo>
                    <a:lnTo>
                      <a:pt x="21571" y="0"/>
                    </a:lnTo>
                    <a:cubicBezTo>
                      <a:pt x="9553" y="355"/>
                      <a:pt x="-5" y="10223"/>
                      <a:pt x="0" y="22272"/>
                    </a:cubicBezTo>
                    <a:lnTo>
                      <a:pt x="0" y="171998"/>
                    </a:lnTo>
                    <a:cubicBezTo>
                      <a:pt x="0" y="184262"/>
                      <a:pt x="9894" y="194218"/>
                      <a:pt x="22132" y="194270"/>
                    </a:cubicBezTo>
                    <a:lnTo>
                      <a:pt x="228880" y="194270"/>
                    </a:lnTo>
                    <a:cubicBezTo>
                      <a:pt x="241134" y="194218"/>
                      <a:pt x="251054" y="184278"/>
                      <a:pt x="251105" y="171998"/>
                    </a:cubicBezTo>
                    <a:lnTo>
                      <a:pt x="251105" y="22272"/>
                    </a:lnTo>
                    <a:cubicBezTo>
                      <a:pt x="251054" y="9992"/>
                      <a:pt x="241134" y="51"/>
                      <a:pt x="228880" y="0"/>
                    </a:cubicBezTo>
                    <a:close/>
                  </a:path>
                </a:pathLst>
              </a:custGeom>
              <a:grpFill/>
              <a:ln w="9245" cap="flat">
                <a:noFill/>
                <a:prstDash val="solid"/>
                <a:miter/>
              </a:ln>
            </p:spPr>
            <p:txBody>
              <a:bodyPr rtlCol="0" anchor="ctr"/>
              <a:lstStyle/>
              <a:p>
                <a:endParaRPr lang="en-US"/>
              </a:p>
            </p:txBody>
          </p:sp>
        </p:grpSp>
      </p:grpSp>
      <p:grpSp>
        <p:nvGrpSpPr>
          <p:cNvPr id="112" name="Group 111">
            <a:extLst>
              <a:ext uri="{FF2B5EF4-FFF2-40B4-BE49-F238E27FC236}">
                <a16:creationId xmlns:a16="http://schemas.microsoft.com/office/drawing/2014/main" id="{078FE9A1-8CC2-255B-9E9F-04E70CEABDA3}"/>
              </a:ext>
            </a:extLst>
          </p:cNvPr>
          <p:cNvGrpSpPr/>
          <p:nvPr/>
        </p:nvGrpSpPr>
        <p:grpSpPr>
          <a:xfrm>
            <a:off x="4387678" y="4028624"/>
            <a:ext cx="573453" cy="576072"/>
            <a:chOff x="4237451" y="4131584"/>
            <a:chExt cx="608992" cy="608992"/>
          </a:xfrm>
        </p:grpSpPr>
        <p:sp>
          <p:nvSpPr>
            <p:cNvPr id="77" name="Freeform 76">
              <a:extLst>
                <a:ext uri="{FF2B5EF4-FFF2-40B4-BE49-F238E27FC236}">
                  <a16:creationId xmlns:a16="http://schemas.microsoft.com/office/drawing/2014/main" id="{00107038-50DF-35E9-E9EC-409D796FD812}"/>
                </a:ext>
              </a:extLst>
            </p:cNvPr>
            <p:cNvSpPr/>
            <p:nvPr/>
          </p:nvSpPr>
          <p:spPr>
            <a:xfrm>
              <a:off x="4237451" y="4131584"/>
              <a:ext cx="608992" cy="608992"/>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90" name="Graphic 88">
              <a:extLst>
                <a:ext uri="{FF2B5EF4-FFF2-40B4-BE49-F238E27FC236}">
                  <a16:creationId xmlns:a16="http://schemas.microsoft.com/office/drawing/2014/main" id="{88708042-E1F4-6C5C-D09D-9FE30E7DEC4A}"/>
                </a:ext>
              </a:extLst>
            </p:cNvPr>
            <p:cNvGrpSpPr>
              <a:grpSpLocks noChangeAspect="1"/>
            </p:cNvGrpSpPr>
            <p:nvPr/>
          </p:nvGrpSpPr>
          <p:grpSpPr>
            <a:xfrm>
              <a:off x="4324922" y="4250106"/>
              <a:ext cx="457200" cy="395098"/>
              <a:chOff x="5359400" y="2794030"/>
              <a:chExt cx="1473200" cy="1273096"/>
            </a:xfrm>
            <a:solidFill>
              <a:schemeClr val="bg1"/>
            </a:solidFill>
          </p:grpSpPr>
          <p:sp>
            <p:nvSpPr>
              <p:cNvPr id="91" name="Freeform 90">
                <a:extLst>
                  <a:ext uri="{FF2B5EF4-FFF2-40B4-BE49-F238E27FC236}">
                    <a16:creationId xmlns:a16="http://schemas.microsoft.com/office/drawing/2014/main" id="{D5292546-158A-8CD8-8D3B-33AD5E5C238D}"/>
                  </a:ext>
                </a:extLst>
              </p:cNvPr>
              <p:cNvSpPr/>
              <p:nvPr/>
            </p:nvSpPr>
            <p:spPr>
              <a:xfrm>
                <a:off x="6321731" y="3017766"/>
                <a:ext cx="510868" cy="416351"/>
              </a:xfrm>
              <a:custGeom>
                <a:avLst/>
                <a:gdLst>
                  <a:gd name="connsiteX0" fmla="*/ 362218 w 510868"/>
                  <a:gd name="connsiteY0" fmla="*/ 399671 h 416351"/>
                  <a:gd name="connsiteX1" fmla="*/ 336745 w 510868"/>
                  <a:gd name="connsiteY1" fmla="*/ 399671 h 416351"/>
                  <a:gd name="connsiteX2" fmla="*/ 291979 w 510868"/>
                  <a:gd name="connsiteY2" fmla="*/ 327736 h 416351"/>
                  <a:gd name="connsiteX3" fmla="*/ 216513 w 510868"/>
                  <a:gd name="connsiteY3" fmla="*/ 327736 h 416351"/>
                  <a:gd name="connsiteX4" fmla="*/ 172222 w 510868"/>
                  <a:gd name="connsiteY4" fmla="*/ 399481 h 416351"/>
                  <a:gd name="connsiteX5" fmla="*/ 147606 w 510868"/>
                  <a:gd name="connsiteY5" fmla="*/ 399481 h 416351"/>
                  <a:gd name="connsiteX6" fmla="*/ 139147 w 510868"/>
                  <a:gd name="connsiteY6" fmla="*/ 407916 h 416351"/>
                  <a:gd name="connsiteX7" fmla="*/ 146560 w 510868"/>
                  <a:gd name="connsiteY7" fmla="*/ 416352 h 416351"/>
                  <a:gd name="connsiteX8" fmla="*/ 146560 w 510868"/>
                  <a:gd name="connsiteY8" fmla="*/ 416352 h 416351"/>
                  <a:gd name="connsiteX9" fmla="*/ 362978 w 510868"/>
                  <a:gd name="connsiteY9" fmla="*/ 416352 h 416351"/>
                  <a:gd name="connsiteX10" fmla="*/ 371437 w 510868"/>
                  <a:gd name="connsiteY10" fmla="*/ 407916 h 416351"/>
                  <a:gd name="connsiteX11" fmla="*/ 362123 w 510868"/>
                  <a:gd name="connsiteY11" fmla="*/ 399671 h 416351"/>
                  <a:gd name="connsiteX12" fmla="*/ 472375 w 510868"/>
                  <a:gd name="connsiteY12" fmla="*/ 758 h 416351"/>
                  <a:gd name="connsiteX13" fmla="*/ 39064 w 510868"/>
                  <a:gd name="connsiteY13" fmla="*/ 0 h 416351"/>
                  <a:gd name="connsiteX14" fmla="*/ 0 w 510868"/>
                  <a:gd name="connsiteY14" fmla="*/ 39616 h 416351"/>
                  <a:gd name="connsiteX15" fmla="*/ 0 w 510868"/>
                  <a:gd name="connsiteY15" fmla="*/ 271249 h 416351"/>
                  <a:gd name="connsiteX16" fmla="*/ 39349 w 510868"/>
                  <a:gd name="connsiteY16" fmla="*/ 311055 h 416351"/>
                  <a:gd name="connsiteX17" fmla="*/ 470949 w 510868"/>
                  <a:gd name="connsiteY17" fmla="*/ 311813 h 416351"/>
                  <a:gd name="connsiteX18" fmla="*/ 510868 w 510868"/>
                  <a:gd name="connsiteY18" fmla="*/ 272292 h 416351"/>
                  <a:gd name="connsiteX19" fmla="*/ 510868 w 510868"/>
                  <a:gd name="connsiteY19" fmla="*/ 40659 h 416351"/>
                  <a:gd name="connsiteX20" fmla="*/ 472375 w 510868"/>
                  <a:gd name="connsiteY20" fmla="*/ 663 h 416351"/>
                  <a:gd name="connsiteX21" fmla="*/ 261565 w 510868"/>
                  <a:gd name="connsiteY21" fmla="*/ 279495 h 416351"/>
                  <a:gd name="connsiteX22" fmla="*/ 249684 w 510868"/>
                  <a:gd name="connsiteY22" fmla="*/ 280916 h 416351"/>
                  <a:gd name="connsiteX23" fmla="*/ 248258 w 510868"/>
                  <a:gd name="connsiteY23" fmla="*/ 269069 h 416351"/>
                  <a:gd name="connsiteX24" fmla="*/ 260139 w 510868"/>
                  <a:gd name="connsiteY24" fmla="*/ 267648 h 416351"/>
                  <a:gd name="connsiteX25" fmla="*/ 261565 w 510868"/>
                  <a:gd name="connsiteY25" fmla="*/ 269069 h 416351"/>
                  <a:gd name="connsiteX26" fmla="*/ 261565 w 510868"/>
                  <a:gd name="connsiteY26" fmla="*/ 279590 h 416351"/>
                  <a:gd name="connsiteX27" fmla="*/ 494330 w 510868"/>
                  <a:gd name="connsiteY27" fmla="*/ 235803 h 416351"/>
                  <a:gd name="connsiteX28" fmla="*/ 16918 w 510868"/>
                  <a:gd name="connsiteY28" fmla="*/ 235045 h 416351"/>
                  <a:gd name="connsiteX29" fmla="*/ 16918 w 510868"/>
                  <a:gd name="connsiteY29" fmla="*/ 235045 h 416351"/>
                  <a:gd name="connsiteX30" fmla="*/ 16918 w 510868"/>
                  <a:gd name="connsiteY30" fmla="*/ 39711 h 416351"/>
                  <a:gd name="connsiteX31" fmla="*/ 26803 w 510868"/>
                  <a:gd name="connsiteY31" fmla="*/ 21325 h 416351"/>
                  <a:gd name="connsiteX32" fmla="*/ 38969 w 510868"/>
                  <a:gd name="connsiteY32" fmla="*/ 16870 h 416351"/>
                  <a:gd name="connsiteX33" fmla="*/ 471900 w 510868"/>
                  <a:gd name="connsiteY33" fmla="*/ 17628 h 416351"/>
                  <a:gd name="connsiteX34" fmla="*/ 472280 w 510868"/>
                  <a:gd name="connsiteY34" fmla="*/ 17628 h 416351"/>
                  <a:gd name="connsiteX35" fmla="*/ 490338 w 510868"/>
                  <a:gd name="connsiteY35" fmla="*/ 28149 h 416351"/>
                  <a:gd name="connsiteX36" fmla="*/ 494330 w 510868"/>
                  <a:gd name="connsiteY36" fmla="*/ 40469 h 416351"/>
                  <a:gd name="connsiteX37" fmla="*/ 494330 w 510868"/>
                  <a:gd name="connsiteY37" fmla="*/ 235803 h 416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10868" h="416351">
                    <a:moveTo>
                      <a:pt x="362218" y="399671"/>
                    </a:moveTo>
                    <a:lnTo>
                      <a:pt x="336745" y="399671"/>
                    </a:lnTo>
                    <a:lnTo>
                      <a:pt x="291979" y="327736"/>
                    </a:lnTo>
                    <a:lnTo>
                      <a:pt x="216513" y="327736"/>
                    </a:lnTo>
                    <a:lnTo>
                      <a:pt x="172222" y="399481"/>
                    </a:lnTo>
                    <a:lnTo>
                      <a:pt x="147606" y="399481"/>
                    </a:lnTo>
                    <a:cubicBezTo>
                      <a:pt x="142948" y="399481"/>
                      <a:pt x="139147" y="403272"/>
                      <a:pt x="139147" y="407916"/>
                    </a:cubicBezTo>
                    <a:cubicBezTo>
                      <a:pt x="138861" y="412276"/>
                      <a:pt x="142188" y="416067"/>
                      <a:pt x="146560" y="416352"/>
                    </a:cubicBezTo>
                    <a:cubicBezTo>
                      <a:pt x="146560" y="416352"/>
                      <a:pt x="146560" y="416352"/>
                      <a:pt x="146560" y="416352"/>
                    </a:cubicBezTo>
                    <a:lnTo>
                      <a:pt x="362978" y="416352"/>
                    </a:lnTo>
                    <a:cubicBezTo>
                      <a:pt x="367635" y="416352"/>
                      <a:pt x="371437" y="412560"/>
                      <a:pt x="371437" y="407916"/>
                    </a:cubicBezTo>
                    <a:cubicBezTo>
                      <a:pt x="370677" y="403367"/>
                      <a:pt x="366780" y="399860"/>
                      <a:pt x="362123" y="399671"/>
                    </a:cubicBezTo>
                    <a:close/>
                    <a:moveTo>
                      <a:pt x="472375" y="758"/>
                    </a:moveTo>
                    <a:lnTo>
                      <a:pt x="39064" y="0"/>
                    </a:lnTo>
                    <a:cubicBezTo>
                      <a:pt x="17299" y="284"/>
                      <a:pt x="-95" y="18007"/>
                      <a:pt x="0" y="39616"/>
                    </a:cubicBezTo>
                    <a:lnTo>
                      <a:pt x="0" y="271249"/>
                    </a:lnTo>
                    <a:cubicBezTo>
                      <a:pt x="0" y="293048"/>
                      <a:pt x="17489" y="310866"/>
                      <a:pt x="39349" y="311055"/>
                    </a:cubicBezTo>
                    <a:lnTo>
                      <a:pt x="470949" y="311813"/>
                    </a:lnTo>
                    <a:cubicBezTo>
                      <a:pt x="492905" y="311908"/>
                      <a:pt x="510773" y="294185"/>
                      <a:pt x="510868" y="272292"/>
                    </a:cubicBezTo>
                    <a:lnTo>
                      <a:pt x="510868" y="40659"/>
                    </a:lnTo>
                    <a:cubicBezTo>
                      <a:pt x="510868" y="19145"/>
                      <a:pt x="493855" y="1516"/>
                      <a:pt x="472375" y="663"/>
                    </a:cubicBezTo>
                    <a:close/>
                    <a:moveTo>
                      <a:pt x="261565" y="279495"/>
                    </a:moveTo>
                    <a:cubicBezTo>
                      <a:pt x="258618" y="283191"/>
                      <a:pt x="253296" y="283760"/>
                      <a:pt x="249684" y="280916"/>
                    </a:cubicBezTo>
                    <a:cubicBezTo>
                      <a:pt x="245977" y="277978"/>
                      <a:pt x="245407" y="272671"/>
                      <a:pt x="248258" y="269069"/>
                    </a:cubicBezTo>
                    <a:cubicBezTo>
                      <a:pt x="251205" y="265373"/>
                      <a:pt x="256527" y="264804"/>
                      <a:pt x="260139" y="267648"/>
                    </a:cubicBezTo>
                    <a:cubicBezTo>
                      <a:pt x="260614" y="268027"/>
                      <a:pt x="261089" y="268501"/>
                      <a:pt x="261565" y="269069"/>
                    </a:cubicBezTo>
                    <a:cubicBezTo>
                      <a:pt x="264036" y="272102"/>
                      <a:pt x="264036" y="276462"/>
                      <a:pt x="261565" y="279590"/>
                    </a:cubicBezTo>
                    <a:close/>
                    <a:moveTo>
                      <a:pt x="494330" y="235803"/>
                    </a:moveTo>
                    <a:lnTo>
                      <a:pt x="16918" y="235045"/>
                    </a:lnTo>
                    <a:lnTo>
                      <a:pt x="16918" y="235045"/>
                    </a:lnTo>
                    <a:lnTo>
                      <a:pt x="16918" y="39711"/>
                    </a:lnTo>
                    <a:cubicBezTo>
                      <a:pt x="17204" y="32129"/>
                      <a:pt x="21005" y="25495"/>
                      <a:pt x="26803" y="21325"/>
                    </a:cubicBezTo>
                    <a:cubicBezTo>
                      <a:pt x="30320" y="18860"/>
                      <a:pt x="34407" y="17249"/>
                      <a:pt x="38969" y="16870"/>
                    </a:cubicBezTo>
                    <a:lnTo>
                      <a:pt x="471900" y="17628"/>
                    </a:lnTo>
                    <a:lnTo>
                      <a:pt x="472280" y="17628"/>
                    </a:lnTo>
                    <a:cubicBezTo>
                      <a:pt x="479883" y="18197"/>
                      <a:pt x="486441" y="22272"/>
                      <a:pt x="490338" y="28149"/>
                    </a:cubicBezTo>
                    <a:cubicBezTo>
                      <a:pt x="492714" y="31655"/>
                      <a:pt x="494140" y="35920"/>
                      <a:pt x="494330" y="40469"/>
                    </a:cubicBezTo>
                    <a:lnTo>
                      <a:pt x="494330" y="235803"/>
                    </a:lnTo>
                    <a:close/>
                  </a:path>
                </a:pathLst>
              </a:custGeom>
              <a:grpFill/>
              <a:ln w="9464" cap="flat">
                <a:noFill/>
                <a:prstDash val="solid"/>
                <a:miter/>
              </a:ln>
            </p:spPr>
            <p:txBody>
              <a:bodyPr rtlCol="0" anchor="ctr"/>
              <a:lstStyle/>
              <a:p>
                <a:endParaRPr lang="en-US"/>
              </a:p>
            </p:txBody>
          </p:sp>
          <p:grpSp>
            <p:nvGrpSpPr>
              <p:cNvPr id="92" name="Graphic 88">
                <a:extLst>
                  <a:ext uri="{FF2B5EF4-FFF2-40B4-BE49-F238E27FC236}">
                    <a16:creationId xmlns:a16="http://schemas.microsoft.com/office/drawing/2014/main" id="{88161E1E-BBE2-18E1-1748-D7F5590CADB1}"/>
                  </a:ext>
                </a:extLst>
              </p:cNvPr>
              <p:cNvGrpSpPr/>
              <p:nvPr/>
            </p:nvGrpSpPr>
            <p:grpSpPr>
              <a:xfrm>
                <a:off x="5464777" y="2794030"/>
                <a:ext cx="1194935" cy="1154247"/>
                <a:chOff x="5464777" y="2794030"/>
                <a:chExt cx="1194935" cy="1154247"/>
              </a:xfrm>
              <a:grpFill/>
            </p:grpSpPr>
            <p:sp>
              <p:nvSpPr>
                <p:cNvPr id="93" name="Freeform 92">
                  <a:extLst>
                    <a:ext uri="{FF2B5EF4-FFF2-40B4-BE49-F238E27FC236}">
                      <a16:creationId xmlns:a16="http://schemas.microsoft.com/office/drawing/2014/main" id="{37718FA0-9166-66E0-753D-D40B4F452A8B}"/>
                    </a:ext>
                  </a:extLst>
                </p:cNvPr>
                <p:cNvSpPr/>
                <p:nvPr/>
              </p:nvSpPr>
              <p:spPr>
                <a:xfrm>
                  <a:off x="6314413" y="3495722"/>
                  <a:ext cx="345299" cy="452555"/>
                </a:xfrm>
                <a:custGeom>
                  <a:avLst/>
                  <a:gdLst>
                    <a:gd name="connsiteX0" fmla="*/ 15207 w 345299"/>
                    <a:gd name="connsiteY0" fmla="*/ 452556 h 452555"/>
                    <a:gd name="connsiteX1" fmla="*/ 0 w 345299"/>
                    <a:gd name="connsiteY1" fmla="*/ 422228 h 452555"/>
                    <a:gd name="connsiteX2" fmla="*/ 146940 w 345299"/>
                    <a:gd name="connsiteY2" fmla="*/ 317500 h 452555"/>
                    <a:gd name="connsiteX3" fmla="*/ 170796 w 345299"/>
                    <a:gd name="connsiteY3" fmla="*/ 341668 h 452555"/>
                    <a:gd name="connsiteX4" fmla="*/ 15207 w 345299"/>
                    <a:gd name="connsiteY4" fmla="*/ 452461 h 452555"/>
                    <a:gd name="connsiteX5" fmla="*/ 284565 w 345299"/>
                    <a:gd name="connsiteY5" fmla="*/ 188415 h 452555"/>
                    <a:gd name="connsiteX6" fmla="*/ 254436 w 345299"/>
                    <a:gd name="connsiteY6" fmla="*/ 172777 h 452555"/>
                    <a:gd name="connsiteX7" fmla="*/ 305665 w 345299"/>
                    <a:gd name="connsiteY7" fmla="*/ 31940 h 452555"/>
                    <a:gd name="connsiteX8" fmla="*/ 311463 w 345299"/>
                    <a:gd name="connsiteY8" fmla="*/ 1895 h 452555"/>
                    <a:gd name="connsiteX9" fmla="*/ 311748 w 345299"/>
                    <a:gd name="connsiteY9" fmla="*/ 0 h 452555"/>
                    <a:gd name="connsiteX10" fmla="*/ 345299 w 345299"/>
                    <a:gd name="connsiteY10" fmla="*/ 5592 h 452555"/>
                    <a:gd name="connsiteX11" fmla="*/ 345014 w 345299"/>
                    <a:gd name="connsiteY11" fmla="*/ 7393 h 452555"/>
                    <a:gd name="connsiteX12" fmla="*/ 338836 w 345299"/>
                    <a:gd name="connsiteY12" fmla="*/ 39237 h 452555"/>
                    <a:gd name="connsiteX13" fmla="*/ 284565 w 345299"/>
                    <a:gd name="connsiteY13" fmla="*/ 188415 h 45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5299" h="452555">
                      <a:moveTo>
                        <a:pt x="15207" y="452556"/>
                      </a:moveTo>
                      <a:lnTo>
                        <a:pt x="0" y="422228"/>
                      </a:lnTo>
                      <a:cubicBezTo>
                        <a:pt x="54271" y="395122"/>
                        <a:pt x="103694" y="359960"/>
                        <a:pt x="146940" y="317500"/>
                      </a:cubicBezTo>
                      <a:lnTo>
                        <a:pt x="170796" y="341668"/>
                      </a:lnTo>
                      <a:cubicBezTo>
                        <a:pt x="124984" y="386592"/>
                        <a:pt x="72615" y="423839"/>
                        <a:pt x="15207" y="452461"/>
                      </a:cubicBezTo>
                      <a:close/>
                      <a:moveTo>
                        <a:pt x="284565" y="188415"/>
                      </a:moveTo>
                      <a:lnTo>
                        <a:pt x="254436" y="172777"/>
                      </a:lnTo>
                      <a:cubicBezTo>
                        <a:pt x="277532" y="128422"/>
                        <a:pt x="294830" y="81034"/>
                        <a:pt x="305665" y="31940"/>
                      </a:cubicBezTo>
                      <a:cubicBezTo>
                        <a:pt x="307851" y="22083"/>
                        <a:pt x="309847" y="11942"/>
                        <a:pt x="311463" y="1895"/>
                      </a:cubicBezTo>
                      <a:lnTo>
                        <a:pt x="311748" y="0"/>
                      </a:lnTo>
                      <a:lnTo>
                        <a:pt x="345299" y="5592"/>
                      </a:lnTo>
                      <a:lnTo>
                        <a:pt x="345014" y="7393"/>
                      </a:lnTo>
                      <a:cubicBezTo>
                        <a:pt x="343208" y="18102"/>
                        <a:pt x="341117" y="28812"/>
                        <a:pt x="338836" y="39237"/>
                      </a:cubicBezTo>
                      <a:cubicBezTo>
                        <a:pt x="327336" y="91269"/>
                        <a:pt x="309087" y="141406"/>
                        <a:pt x="284565" y="188415"/>
                      </a:cubicBezTo>
                      <a:close/>
                    </a:path>
                  </a:pathLst>
                </a:custGeom>
                <a:grpFill/>
                <a:ln w="9464"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B4113560-5E57-8EB3-AD23-41B298E2B327}"/>
                    </a:ext>
                  </a:extLst>
                </p:cNvPr>
                <p:cNvSpPr/>
                <p:nvPr/>
              </p:nvSpPr>
              <p:spPr>
                <a:xfrm>
                  <a:off x="5923968" y="2794030"/>
                  <a:ext cx="538430" cy="175020"/>
                </a:xfrm>
                <a:custGeom>
                  <a:avLst/>
                  <a:gdLst>
                    <a:gd name="connsiteX0" fmla="*/ 516190 w 538430"/>
                    <a:gd name="connsiteY0" fmla="*/ 174926 h 175020"/>
                    <a:gd name="connsiteX1" fmla="*/ 363073 w 538430"/>
                    <a:gd name="connsiteY1" fmla="*/ 79486 h 175020"/>
                    <a:gd name="connsiteX2" fmla="*/ 376284 w 538430"/>
                    <a:gd name="connsiteY2" fmla="*/ 48305 h 175020"/>
                    <a:gd name="connsiteX3" fmla="*/ 538431 w 538430"/>
                    <a:gd name="connsiteY3" fmla="*/ 149431 h 175020"/>
                    <a:gd name="connsiteX4" fmla="*/ 516095 w 538430"/>
                    <a:gd name="connsiteY4" fmla="*/ 175021 h 175020"/>
                    <a:gd name="connsiteX5" fmla="*/ 7604 w 538430"/>
                    <a:gd name="connsiteY5" fmla="*/ 48494 h 175020"/>
                    <a:gd name="connsiteX6" fmla="*/ 0 w 538430"/>
                    <a:gd name="connsiteY6" fmla="*/ 15512 h 175020"/>
                    <a:gd name="connsiteX7" fmla="*/ 190756 w 538430"/>
                    <a:gd name="connsiteY7" fmla="*/ 2338 h 175020"/>
                    <a:gd name="connsiteX8" fmla="*/ 187809 w 538430"/>
                    <a:gd name="connsiteY8" fmla="*/ 36079 h 175020"/>
                    <a:gd name="connsiteX9" fmla="*/ 7604 w 538430"/>
                    <a:gd name="connsiteY9" fmla="*/ 48494 h 175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430" h="175020">
                      <a:moveTo>
                        <a:pt x="516190" y="174926"/>
                      </a:moveTo>
                      <a:cubicBezTo>
                        <a:pt x="470283" y="135120"/>
                        <a:pt x="418769" y="102991"/>
                        <a:pt x="363073" y="79486"/>
                      </a:cubicBezTo>
                      <a:lnTo>
                        <a:pt x="376284" y="48305"/>
                      </a:lnTo>
                      <a:cubicBezTo>
                        <a:pt x="435307" y="73231"/>
                        <a:pt x="489863" y="107256"/>
                        <a:pt x="538431" y="149431"/>
                      </a:cubicBezTo>
                      <a:lnTo>
                        <a:pt x="516095" y="175021"/>
                      </a:lnTo>
                      <a:close/>
                      <a:moveTo>
                        <a:pt x="7604" y="48494"/>
                      </a:moveTo>
                      <a:lnTo>
                        <a:pt x="0" y="15512"/>
                      </a:lnTo>
                      <a:cubicBezTo>
                        <a:pt x="62255" y="1201"/>
                        <a:pt x="126505" y="-3253"/>
                        <a:pt x="190756" y="2338"/>
                      </a:cubicBezTo>
                      <a:lnTo>
                        <a:pt x="187809" y="36079"/>
                      </a:lnTo>
                      <a:cubicBezTo>
                        <a:pt x="127075" y="30771"/>
                        <a:pt x="66437" y="34941"/>
                        <a:pt x="7604" y="48494"/>
                      </a:cubicBezTo>
                      <a:close/>
                    </a:path>
                  </a:pathLst>
                </a:custGeom>
                <a:grpFill/>
                <a:ln w="9464"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58579EA7-F7BB-1D4A-A60B-7AD206FC87E9}"/>
                    </a:ext>
                  </a:extLst>
                </p:cNvPr>
                <p:cNvSpPr/>
                <p:nvPr/>
              </p:nvSpPr>
              <p:spPr>
                <a:xfrm>
                  <a:off x="5464777" y="3293470"/>
                  <a:ext cx="192683" cy="530556"/>
                </a:xfrm>
                <a:custGeom>
                  <a:avLst/>
                  <a:gdLst>
                    <a:gd name="connsiteX0" fmla="*/ 167972 w 192683"/>
                    <a:gd name="connsiteY0" fmla="*/ 530557 h 530556"/>
                    <a:gd name="connsiteX1" fmla="*/ 59526 w 192683"/>
                    <a:gd name="connsiteY1" fmla="*/ 373513 h 530556"/>
                    <a:gd name="connsiteX2" fmla="*/ 90225 w 192683"/>
                    <a:gd name="connsiteY2" fmla="*/ 358917 h 530556"/>
                    <a:gd name="connsiteX3" fmla="*/ 192684 w 192683"/>
                    <a:gd name="connsiteY3" fmla="*/ 507242 h 530556"/>
                    <a:gd name="connsiteX4" fmla="*/ 168067 w 192683"/>
                    <a:gd name="connsiteY4" fmla="*/ 530557 h 530556"/>
                    <a:gd name="connsiteX5" fmla="*/ 5350 w 192683"/>
                    <a:gd name="connsiteY5" fmla="*/ 190784 h 530556"/>
                    <a:gd name="connsiteX6" fmla="*/ 5160 w 192683"/>
                    <a:gd name="connsiteY6" fmla="*/ 189552 h 530556"/>
                    <a:gd name="connsiteX7" fmla="*/ 1833 w 192683"/>
                    <a:gd name="connsiteY7" fmla="*/ 157518 h 530556"/>
                    <a:gd name="connsiteX8" fmla="*/ 10007 w 192683"/>
                    <a:gd name="connsiteY8" fmla="*/ 0 h 530556"/>
                    <a:gd name="connsiteX9" fmla="*/ 43463 w 192683"/>
                    <a:gd name="connsiteY9" fmla="*/ 6160 h 530556"/>
                    <a:gd name="connsiteX10" fmla="*/ 35669 w 192683"/>
                    <a:gd name="connsiteY10" fmla="*/ 154864 h 530556"/>
                    <a:gd name="connsiteX11" fmla="*/ 38806 w 192683"/>
                    <a:gd name="connsiteY11" fmla="*/ 185287 h 530556"/>
                    <a:gd name="connsiteX12" fmla="*/ 5255 w 192683"/>
                    <a:gd name="connsiteY12" fmla="*/ 190784 h 53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683" h="530556">
                      <a:moveTo>
                        <a:pt x="167972" y="530557"/>
                      </a:moveTo>
                      <a:cubicBezTo>
                        <a:pt x="123586" y="484022"/>
                        <a:pt x="87089" y="431137"/>
                        <a:pt x="59526" y="373513"/>
                      </a:cubicBezTo>
                      <a:lnTo>
                        <a:pt x="90225" y="358917"/>
                      </a:lnTo>
                      <a:cubicBezTo>
                        <a:pt x="116268" y="413413"/>
                        <a:pt x="150769" y="463266"/>
                        <a:pt x="192684" y="507242"/>
                      </a:cubicBezTo>
                      <a:lnTo>
                        <a:pt x="168067" y="530557"/>
                      </a:lnTo>
                      <a:close/>
                      <a:moveTo>
                        <a:pt x="5350" y="190784"/>
                      </a:moveTo>
                      <a:lnTo>
                        <a:pt x="5160" y="189552"/>
                      </a:lnTo>
                      <a:cubicBezTo>
                        <a:pt x="3829" y="179032"/>
                        <a:pt x="2689" y="168228"/>
                        <a:pt x="1833" y="157518"/>
                      </a:cubicBezTo>
                      <a:cubicBezTo>
                        <a:pt x="-2254" y="104728"/>
                        <a:pt x="503" y="51748"/>
                        <a:pt x="10007" y="0"/>
                      </a:cubicBezTo>
                      <a:lnTo>
                        <a:pt x="43463" y="6160"/>
                      </a:lnTo>
                      <a:cubicBezTo>
                        <a:pt x="34434" y="54970"/>
                        <a:pt x="31772" y="105012"/>
                        <a:pt x="35669" y="154864"/>
                      </a:cubicBezTo>
                      <a:cubicBezTo>
                        <a:pt x="36430" y="164910"/>
                        <a:pt x="37570" y="175146"/>
                        <a:pt x="38806" y="185287"/>
                      </a:cubicBezTo>
                      <a:lnTo>
                        <a:pt x="5255" y="190784"/>
                      </a:lnTo>
                      <a:close/>
                    </a:path>
                  </a:pathLst>
                </a:custGeom>
                <a:grpFill/>
                <a:ln w="9464" cap="flat">
                  <a:noFill/>
                  <a:prstDash val="solid"/>
                  <a:miter/>
                </a:ln>
              </p:spPr>
              <p:txBody>
                <a:bodyPr rtlCol="0" anchor="ctr"/>
                <a:lstStyle/>
                <a:p>
                  <a:endParaRPr lang="en-US"/>
                </a:p>
              </p:txBody>
            </p:sp>
          </p:grpSp>
          <p:sp>
            <p:nvSpPr>
              <p:cNvPr id="96" name="Freeform 95">
                <a:extLst>
                  <a:ext uri="{FF2B5EF4-FFF2-40B4-BE49-F238E27FC236}">
                    <a16:creationId xmlns:a16="http://schemas.microsoft.com/office/drawing/2014/main" id="{B05459F2-57FB-578C-B7A9-D0519340694B}"/>
                  </a:ext>
                </a:extLst>
              </p:cNvPr>
              <p:cNvSpPr/>
              <p:nvPr/>
            </p:nvSpPr>
            <p:spPr>
              <a:xfrm>
                <a:off x="5359400" y="2823664"/>
                <a:ext cx="510867" cy="416446"/>
              </a:xfrm>
              <a:custGeom>
                <a:avLst/>
                <a:gdLst>
                  <a:gd name="connsiteX0" fmla="*/ 362217 w 510867"/>
                  <a:gd name="connsiteY0" fmla="*/ 399766 h 416446"/>
                  <a:gd name="connsiteX1" fmla="*/ 336745 w 510867"/>
                  <a:gd name="connsiteY1" fmla="*/ 399766 h 416446"/>
                  <a:gd name="connsiteX2" fmla="*/ 291979 w 510867"/>
                  <a:gd name="connsiteY2" fmla="*/ 327831 h 416446"/>
                  <a:gd name="connsiteX3" fmla="*/ 216513 w 510867"/>
                  <a:gd name="connsiteY3" fmla="*/ 327831 h 416446"/>
                  <a:gd name="connsiteX4" fmla="*/ 172222 w 510867"/>
                  <a:gd name="connsiteY4" fmla="*/ 399576 h 416446"/>
                  <a:gd name="connsiteX5" fmla="*/ 147605 w 510867"/>
                  <a:gd name="connsiteY5" fmla="*/ 399576 h 416446"/>
                  <a:gd name="connsiteX6" fmla="*/ 139146 w 510867"/>
                  <a:gd name="connsiteY6" fmla="*/ 408011 h 416446"/>
                  <a:gd name="connsiteX7" fmla="*/ 146560 w 510867"/>
                  <a:gd name="connsiteY7" fmla="*/ 416446 h 416446"/>
                  <a:gd name="connsiteX8" fmla="*/ 146560 w 510867"/>
                  <a:gd name="connsiteY8" fmla="*/ 416446 h 416446"/>
                  <a:gd name="connsiteX9" fmla="*/ 362977 w 510867"/>
                  <a:gd name="connsiteY9" fmla="*/ 416446 h 416446"/>
                  <a:gd name="connsiteX10" fmla="*/ 371437 w 510867"/>
                  <a:gd name="connsiteY10" fmla="*/ 408011 h 416446"/>
                  <a:gd name="connsiteX11" fmla="*/ 362122 w 510867"/>
                  <a:gd name="connsiteY11" fmla="*/ 399766 h 416446"/>
                  <a:gd name="connsiteX12" fmla="*/ 472374 w 510867"/>
                  <a:gd name="connsiteY12" fmla="*/ 758 h 416446"/>
                  <a:gd name="connsiteX13" fmla="*/ 39064 w 510867"/>
                  <a:gd name="connsiteY13" fmla="*/ 0 h 416446"/>
                  <a:gd name="connsiteX14" fmla="*/ 0 w 510867"/>
                  <a:gd name="connsiteY14" fmla="*/ 39711 h 416446"/>
                  <a:gd name="connsiteX15" fmla="*/ 0 w 510867"/>
                  <a:gd name="connsiteY15" fmla="*/ 271344 h 416446"/>
                  <a:gd name="connsiteX16" fmla="*/ 39349 w 510867"/>
                  <a:gd name="connsiteY16" fmla="*/ 311150 h 416446"/>
                  <a:gd name="connsiteX17" fmla="*/ 470949 w 510867"/>
                  <a:gd name="connsiteY17" fmla="*/ 311908 h 416446"/>
                  <a:gd name="connsiteX18" fmla="*/ 510868 w 510867"/>
                  <a:gd name="connsiteY18" fmla="*/ 272387 h 416446"/>
                  <a:gd name="connsiteX19" fmla="*/ 510868 w 510867"/>
                  <a:gd name="connsiteY19" fmla="*/ 272387 h 416446"/>
                  <a:gd name="connsiteX20" fmla="*/ 510868 w 510867"/>
                  <a:gd name="connsiteY20" fmla="*/ 40754 h 416446"/>
                  <a:gd name="connsiteX21" fmla="*/ 472374 w 510867"/>
                  <a:gd name="connsiteY21" fmla="*/ 758 h 416446"/>
                  <a:gd name="connsiteX22" fmla="*/ 261564 w 510867"/>
                  <a:gd name="connsiteY22" fmla="*/ 279495 h 416446"/>
                  <a:gd name="connsiteX23" fmla="*/ 249684 w 510867"/>
                  <a:gd name="connsiteY23" fmla="*/ 280916 h 416446"/>
                  <a:gd name="connsiteX24" fmla="*/ 248258 w 510867"/>
                  <a:gd name="connsiteY24" fmla="*/ 269069 h 416446"/>
                  <a:gd name="connsiteX25" fmla="*/ 260139 w 510867"/>
                  <a:gd name="connsiteY25" fmla="*/ 267648 h 416446"/>
                  <a:gd name="connsiteX26" fmla="*/ 261564 w 510867"/>
                  <a:gd name="connsiteY26" fmla="*/ 269069 h 416446"/>
                  <a:gd name="connsiteX27" fmla="*/ 261564 w 510867"/>
                  <a:gd name="connsiteY27" fmla="*/ 279590 h 416446"/>
                  <a:gd name="connsiteX28" fmla="*/ 494330 w 510867"/>
                  <a:gd name="connsiteY28" fmla="*/ 235898 h 416446"/>
                  <a:gd name="connsiteX29" fmla="*/ 16918 w 510867"/>
                  <a:gd name="connsiteY29" fmla="*/ 235140 h 416446"/>
                  <a:gd name="connsiteX30" fmla="*/ 16918 w 510867"/>
                  <a:gd name="connsiteY30" fmla="*/ 235140 h 416446"/>
                  <a:gd name="connsiteX31" fmla="*/ 16918 w 510867"/>
                  <a:gd name="connsiteY31" fmla="*/ 39806 h 416446"/>
                  <a:gd name="connsiteX32" fmla="*/ 30414 w 510867"/>
                  <a:gd name="connsiteY32" fmla="*/ 19240 h 416446"/>
                  <a:gd name="connsiteX33" fmla="*/ 38873 w 510867"/>
                  <a:gd name="connsiteY33" fmla="*/ 17060 h 416446"/>
                  <a:gd name="connsiteX34" fmla="*/ 472184 w 510867"/>
                  <a:gd name="connsiteY34" fmla="*/ 17818 h 416446"/>
                  <a:gd name="connsiteX35" fmla="*/ 494235 w 510867"/>
                  <a:gd name="connsiteY35" fmla="*/ 40659 h 416446"/>
                  <a:gd name="connsiteX36" fmla="*/ 494235 w 510867"/>
                  <a:gd name="connsiteY36" fmla="*/ 235993 h 416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10867" h="416446">
                    <a:moveTo>
                      <a:pt x="362217" y="399766"/>
                    </a:moveTo>
                    <a:lnTo>
                      <a:pt x="336745" y="399766"/>
                    </a:lnTo>
                    <a:lnTo>
                      <a:pt x="291979" y="327831"/>
                    </a:lnTo>
                    <a:lnTo>
                      <a:pt x="216513" y="327831"/>
                    </a:lnTo>
                    <a:lnTo>
                      <a:pt x="172222" y="399576"/>
                    </a:lnTo>
                    <a:lnTo>
                      <a:pt x="147605" y="399576"/>
                    </a:lnTo>
                    <a:cubicBezTo>
                      <a:pt x="142948" y="399576"/>
                      <a:pt x="139146" y="403367"/>
                      <a:pt x="139146" y="408011"/>
                    </a:cubicBezTo>
                    <a:cubicBezTo>
                      <a:pt x="138861" y="412371"/>
                      <a:pt x="142188" y="416162"/>
                      <a:pt x="146560" y="416446"/>
                    </a:cubicBezTo>
                    <a:cubicBezTo>
                      <a:pt x="146560" y="416446"/>
                      <a:pt x="146560" y="416446"/>
                      <a:pt x="146560" y="416446"/>
                    </a:cubicBezTo>
                    <a:lnTo>
                      <a:pt x="362977" y="416446"/>
                    </a:lnTo>
                    <a:cubicBezTo>
                      <a:pt x="367635" y="416446"/>
                      <a:pt x="371437" y="412655"/>
                      <a:pt x="371437" y="408011"/>
                    </a:cubicBezTo>
                    <a:cubicBezTo>
                      <a:pt x="370676" y="403462"/>
                      <a:pt x="366779" y="399955"/>
                      <a:pt x="362122" y="399766"/>
                    </a:cubicBezTo>
                    <a:close/>
                    <a:moveTo>
                      <a:pt x="472374" y="758"/>
                    </a:moveTo>
                    <a:lnTo>
                      <a:pt x="39064" y="0"/>
                    </a:lnTo>
                    <a:cubicBezTo>
                      <a:pt x="17393" y="284"/>
                      <a:pt x="0" y="18007"/>
                      <a:pt x="0" y="39711"/>
                    </a:cubicBezTo>
                    <a:lnTo>
                      <a:pt x="0" y="271344"/>
                    </a:lnTo>
                    <a:cubicBezTo>
                      <a:pt x="0" y="293143"/>
                      <a:pt x="17488" y="310960"/>
                      <a:pt x="39349" y="311150"/>
                    </a:cubicBezTo>
                    <a:lnTo>
                      <a:pt x="470949" y="311908"/>
                    </a:lnTo>
                    <a:cubicBezTo>
                      <a:pt x="492904" y="312003"/>
                      <a:pt x="510773" y="294280"/>
                      <a:pt x="510868" y="272387"/>
                    </a:cubicBezTo>
                    <a:lnTo>
                      <a:pt x="510868" y="272387"/>
                    </a:lnTo>
                    <a:lnTo>
                      <a:pt x="510868" y="40754"/>
                    </a:lnTo>
                    <a:cubicBezTo>
                      <a:pt x="510868" y="19240"/>
                      <a:pt x="493855" y="1611"/>
                      <a:pt x="472374" y="758"/>
                    </a:cubicBezTo>
                    <a:close/>
                    <a:moveTo>
                      <a:pt x="261564" y="279495"/>
                    </a:moveTo>
                    <a:cubicBezTo>
                      <a:pt x="258618" y="283191"/>
                      <a:pt x="253295" y="283760"/>
                      <a:pt x="249684" y="280916"/>
                    </a:cubicBezTo>
                    <a:cubicBezTo>
                      <a:pt x="245977" y="277978"/>
                      <a:pt x="245407" y="272671"/>
                      <a:pt x="248258" y="269069"/>
                    </a:cubicBezTo>
                    <a:cubicBezTo>
                      <a:pt x="251204" y="265373"/>
                      <a:pt x="256527" y="264804"/>
                      <a:pt x="260139" y="267648"/>
                    </a:cubicBezTo>
                    <a:cubicBezTo>
                      <a:pt x="260614" y="268027"/>
                      <a:pt x="261089" y="268501"/>
                      <a:pt x="261564" y="269069"/>
                    </a:cubicBezTo>
                    <a:cubicBezTo>
                      <a:pt x="264035" y="272102"/>
                      <a:pt x="264035" y="276462"/>
                      <a:pt x="261564" y="279590"/>
                    </a:cubicBezTo>
                    <a:close/>
                    <a:moveTo>
                      <a:pt x="494330" y="235898"/>
                    </a:moveTo>
                    <a:lnTo>
                      <a:pt x="16918" y="235140"/>
                    </a:lnTo>
                    <a:lnTo>
                      <a:pt x="16918" y="235140"/>
                    </a:lnTo>
                    <a:lnTo>
                      <a:pt x="16918" y="39806"/>
                    </a:lnTo>
                    <a:cubicBezTo>
                      <a:pt x="17203" y="30707"/>
                      <a:pt x="22621" y="22936"/>
                      <a:pt x="30414" y="19240"/>
                    </a:cubicBezTo>
                    <a:cubicBezTo>
                      <a:pt x="32981" y="18007"/>
                      <a:pt x="35927" y="17249"/>
                      <a:pt x="38873" y="17060"/>
                    </a:cubicBezTo>
                    <a:lnTo>
                      <a:pt x="472184" y="17818"/>
                    </a:lnTo>
                    <a:cubicBezTo>
                      <a:pt x="484255" y="18671"/>
                      <a:pt x="493760" y="28528"/>
                      <a:pt x="494235" y="40659"/>
                    </a:cubicBezTo>
                    <a:lnTo>
                      <a:pt x="494235" y="235993"/>
                    </a:lnTo>
                    <a:close/>
                  </a:path>
                </a:pathLst>
              </a:custGeom>
              <a:grpFill/>
              <a:ln w="9464"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18C19643-92BE-A962-04C8-2FA2F99DAEF4}"/>
                  </a:ext>
                </a:extLst>
              </p:cNvPr>
              <p:cNvSpPr/>
              <p:nvPr/>
            </p:nvSpPr>
            <p:spPr>
              <a:xfrm>
                <a:off x="5725893" y="3650681"/>
                <a:ext cx="510868" cy="416446"/>
              </a:xfrm>
              <a:custGeom>
                <a:avLst/>
                <a:gdLst>
                  <a:gd name="connsiteX0" fmla="*/ 472375 w 510868"/>
                  <a:gd name="connsiteY0" fmla="*/ 758 h 416446"/>
                  <a:gd name="connsiteX1" fmla="*/ 39064 w 510868"/>
                  <a:gd name="connsiteY1" fmla="*/ 0 h 416446"/>
                  <a:gd name="connsiteX2" fmla="*/ 0 w 510868"/>
                  <a:gd name="connsiteY2" fmla="*/ 39616 h 416446"/>
                  <a:gd name="connsiteX3" fmla="*/ 0 w 510868"/>
                  <a:gd name="connsiteY3" fmla="*/ 271249 h 416446"/>
                  <a:gd name="connsiteX4" fmla="*/ 39349 w 510868"/>
                  <a:gd name="connsiteY4" fmla="*/ 311055 h 416446"/>
                  <a:gd name="connsiteX5" fmla="*/ 470949 w 510868"/>
                  <a:gd name="connsiteY5" fmla="*/ 311813 h 416446"/>
                  <a:gd name="connsiteX6" fmla="*/ 510868 w 510868"/>
                  <a:gd name="connsiteY6" fmla="*/ 272292 h 416446"/>
                  <a:gd name="connsiteX7" fmla="*/ 510868 w 510868"/>
                  <a:gd name="connsiteY7" fmla="*/ 40659 h 416446"/>
                  <a:gd name="connsiteX8" fmla="*/ 472375 w 510868"/>
                  <a:gd name="connsiteY8" fmla="*/ 663 h 416446"/>
                  <a:gd name="connsiteX9" fmla="*/ 261565 w 510868"/>
                  <a:gd name="connsiteY9" fmla="*/ 279495 h 416446"/>
                  <a:gd name="connsiteX10" fmla="*/ 249684 w 510868"/>
                  <a:gd name="connsiteY10" fmla="*/ 280916 h 416446"/>
                  <a:gd name="connsiteX11" fmla="*/ 248258 w 510868"/>
                  <a:gd name="connsiteY11" fmla="*/ 269069 h 416446"/>
                  <a:gd name="connsiteX12" fmla="*/ 260139 w 510868"/>
                  <a:gd name="connsiteY12" fmla="*/ 267648 h 416446"/>
                  <a:gd name="connsiteX13" fmla="*/ 261565 w 510868"/>
                  <a:gd name="connsiteY13" fmla="*/ 269069 h 416446"/>
                  <a:gd name="connsiteX14" fmla="*/ 261565 w 510868"/>
                  <a:gd name="connsiteY14" fmla="*/ 279590 h 416446"/>
                  <a:gd name="connsiteX15" fmla="*/ 494330 w 510868"/>
                  <a:gd name="connsiteY15" fmla="*/ 235898 h 416446"/>
                  <a:gd name="connsiteX16" fmla="*/ 16918 w 510868"/>
                  <a:gd name="connsiteY16" fmla="*/ 235140 h 416446"/>
                  <a:gd name="connsiteX17" fmla="*/ 16918 w 510868"/>
                  <a:gd name="connsiteY17" fmla="*/ 39806 h 416446"/>
                  <a:gd name="connsiteX18" fmla="*/ 30415 w 510868"/>
                  <a:gd name="connsiteY18" fmla="*/ 19240 h 416446"/>
                  <a:gd name="connsiteX19" fmla="*/ 38874 w 510868"/>
                  <a:gd name="connsiteY19" fmla="*/ 17060 h 416446"/>
                  <a:gd name="connsiteX20" fmla="*/ 472185 w 510868"/>
                  <a:gd name="connsiteY20" fmla="*/ 17818 h 416446"/>
                  <a:gd name="connsiteX21" fmla="*/ 476557 w 510868"/>
                  <a:gd name="connsiteY21" fmla="*/ 18576 h 416446"/>
                  <a:gd name="connsiteX22" fmla="*/ 490243 w 510868"/>
                  <a:gd name="connsiteY22" fmla="*/ 28338 h 416446"/>
                  <a:gd name="connsiteX23" fmla="*/ 494235 w 510868"/>
                  <a:gd name="connsiteY23" fmla="*/ 40659 h 416446"/>
                  <a:gd name="connsiteX24" fmla="*/ 494235 w 510868"/>
                  <a:gd name="connsiteY24" fmla="*/ 235993 h 416446"/>
                  <a:gd name="connsiteX25" fmla="*/ 362217 w 510868"/>
                  <a:gd name="connsiteY25" fmla="*/ 399766 h 416446"/>
                  <a:gd name="connsiteX26" fmla="*/ 336745 w 510868"/>
                  <a:gd name="connsiteY26" fmla="*/ 399766 h 416446"/>
                  <a:gd name="connsiteX27" fmla="*/ 291979 w 510868"/>
                  <a:gd name="connsiteY27" fmla="*/ 327831 h 416446"/>
                  <a:gd name="connsiteX28" fmla="*/ 216513 w 510868"/>
                  <a:gd name="connsiteY28" fmla="*/ 327831 h 416446"/>
                  <a:gd name="connsiteX29" fmla="*/ 172222 w 510868"/>
                  <a:gd name="connsiteY29" fmla="*/ 399576 h 416446"/>
                  <a:gd name="connsiteX30" fmla="*/ 147606 w 510868"/>
                  <a:gd name="connsiteY30" fmla="*/ 399576 h 416446"/>
                  <a:gd name="connsiteX31" fmla="*/ 139147 w 510868"/>
                  <a:gd name="connsiteY31" fmla="*/ 408011 h 416446"/>
                  <a:gd name="connsiteX32" fmla="*/ 146560 w 510868"/>
                  <a:gd name="connsiteY32" fmla="*/ 416446 h 416446"/>
                  <a:gd name="connsiteX33" fmla="*/ 146560 w 510868"/>
                  <a:gd name="connsiteY33" fmla="*/ 416446 h 416446"/>
                  <a:gd name="connsiteX34" fmla="*/ 362978 w 510868"/>
                  <a:gd name="connsiteY34" fmla="*/ 416446 h 416446"/>
                  <a:gd name="connsiteX35" fmla="*/ 371437 w 510868"/>
                  <a:gd name="connsiteY35" fmla="*/ 408011 h 416446"/>
                  <a:gd name="connsiteX36" fmla="*/ 362122 w 510868"/>
                  <a:gd name="connsiteY36" fmla="*/ 399766 h 416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10868" h="416446">
                    <a:moveTo>
                      <a:pt x="472375" y="758"/>
                    </a:moveTo>
                    <a:lnTo>
                      <a:pt x="39064" y="0"/>
                    </a:lnTo>
                    <a:cubicBezTo>
                      <a:pt x="17299" y="284"/>
                      <a:pt x="-95" y="18007"/>
                      <a:pt x="0" y="39616"/>
                    </a:cubicBezTo>
                    <a:lnTo>
                      <a:pt x="0" y="271249"/>
                    </a:lnTo>
                    <a:cubicBezTo>
                      <a:pt x="0" y="293048"/>
                      <a:pt x="17489" y="310866"/>
                      <a:pt x="39349" y="311055"/>
                    </a:cubicBezTo>
                    <a:lnTo>
                      <a:pt x="470949" y="311813"/>
                    </a:lnTo>
                    <a:cubicBezTo>
                      <a:pt x="492905" y="311813"/>
                      <a:pt x="510773" y="294185"/>
                      <a:pt x="510868" y="272292"/>
                    </a:cubicBezTo>
                    <a:lnTo>
                      <a:pt x="510868" y="40659"/>
                    </a:lnTo>
                    <a:cubicBezTo>
                      <a:pt x="510868" y="19145"/>
                      <a:pt x="493855" y="1516"/>
                      <a:pt x="472375" y="663"/>
                    </a:cubicBezTo>
                    <a:close/>
                    <a:moveTo>
                      <a:pt x="261565" y="279495"/>
                    </a:moveTo>
                    <a:cubicBezTo>
                      <a:pt x="258618" y="283191"/>
                      <a:pt x="253296" y="283760"/>
                      <a:pt x="249684" y="280916"/>
                    </a:cubicBezTo>
                    <a:cubicBezTo>
                      <a:pt x="245977" y="277978"/>
                      <a:pt x="245407" y="272671"/>
                      <a:pt x="248258" y="269069"/>
                    </a:cubicBezTo>
                    <a:cubicBezTo>
                      <a:pt x="251205" y="265373"/>
                      <a:pt x="256527" y="264805"/>
                      <a:pt x="260139" y="267648"/>
                    </a:cubicBezTo>
                    <a:cubicBezTo>
                      <a:pt x="260614" y="268027"/>
                      <a:pt x="261089" y="268501"/>
                      <a:pt x="261565" y="269069"/>
                    </a:cubicBezTo>
                    <a:cubicBezTo>
                      <a:pt x="264036" y="272102"/>
                      <a:pt x="264036" y="276462"/>
                      <a:pt x="261565" y="279590"/>
                    </a:cubicBezTo>
                    <a:close/>
                    <a:moveTo>
                      <a:pt x="494330" y="235898"/>
                    </a:moveTo>
                    <a:lnTo>
                      <a:pt x="16918" y="235140"/>
                    </a:lnTo>
                    <a:lnTo>
                      <a:pt x="16918" y="39806"/>
                    </a:lnTo>
                    <a:cubicBezTo>
                      <a:pt x="17204" y="30707"/>
                      <a:pt x="22621" y="22936"/>
                      <a:pt x="30415" y="19240"/>
                    </a:cubicBezTo>
                    <a:cubicBezTo>
                      <a:pt x="32981" y="18007"/>
                      <a:pt x="35927" y="17249"/>
                      <a:pt x="38874" y="17060"/>
                    </a:cubicBezTo>
                    <a:lnTo>
                      <a:pt x="472185" y="17818"/>
                    </a:lnTo>
                    <a:cubicBezTo>
                      <a:pt x="473705" y="17913"/>
                      <a:pt x="475131" y="18197"/>
                      <a:pt x="476557" y="18576"/>
                    </a:cubicBezTo>
                    <a:cubicBezTo>
                      <a:pt x="482260" y="20093"/>
                      <a:pt x="487012" y="23599"/>
                      <a:pt x="490243" y="28338"/>
                    </a:cubicBezTo>
                    <a:cubicBezTo>
                      <a:pt x="492619" y="31845"/>
                      <a:pt x="494045" y="36110"/>
                      <a:pt x="494235" y="40659"/>
                    </a:cubicBezTo>
                    <a:lnTo>
                      <a:pt x="494235" y="235993"/>
                    </a:lnTo>
                    <a:close/>
                    <a:moveTo>
                      <a:pt x="362217" y="399766"/>
                    </a:moveTo>
                    <a:lnTo>
                      <a:pt x="336745" y="399766"/>
                    </a:lnTo>
                    <a:lnTo>
                      <a:pt x="291979" y="327831"/>
                    </a:lnTo>
                    <a:lnTo>
                      <a:pt x="216513" y="327831"/>
                    </a:lnTo>
                    <a:lnTo>
                      <a:pt x="172222" y="399576"/>
                    </a:lnTo>
                    <a:lnTo>
                      <a:pt x="147606" y="399576"/>
                    </a:lnTo>
                    <a:cubicBezTo>
                      <a:pt x="142948" y="399576"/>
                      <a:pt x="139147" y="403367"/>
                      <a:pt x="139147" y="408011"/>
                    </a:cubicBezTo>
                    <a:cubicBezTo>
                      <a:pt x="138861" y="412371"/>
                      <a:pt x="142188" y="416162"/>
                      <a:pt x="146560" y="416446"/>
                    </a:cubicBezTo>
                    <a:cubicBezTo>
                      <a:pt x="146560" y="416446"/>
                      <a:pt x="146560" y="416446"/>
                      <a:pt x="146560" y="416446"/>
                    </a:cubicBezTo>
                    <a:lnTo>
                      <a:pt x="362978" y="416446"/>
                    </a:lnTo>
                    <a:cubicBezTo>
                      <a:pt x="367635" y="416446"/>
                      <a:pt x="371437" y="412655"/>
                      <a:pt x="371437" y="408011"/>
                    </a:cubicBezTo>
                    <a:cubicBezTo>
                      <a:pt x="370676" y="403462"/>
                      <a:pt x="366780" y="399955"/>
                      <a:pt x="362122" y="399766"/>
                    </a:cubicBezTo>
                    <a:close/>
                  </a:path>
                </a:pathLst>
              </a:custGeom>
              <a:grpFill/>
              <a:ln w="9464" cap="flat">
                <a:noFill/>
                <a:prstDash val="solid"/>
                <a:miter/>
              </a:ln>
            </p:spPr>
            <p:txBody>
              <a:bodyPr rtlCol="0" anchor="ctr"/>
              <a:lstStyle/>
              <a:p>
                <a:endParaRPr lang="en-US"/>
              </a:p>
            </p:txBody>
          </p:sp>
        </p:grpSp>
      </p:grpSp>
      <p:grpSp>
        <p:nvGrpSpPr>
          <p:cNvPr id="109" name="Group 108">
            <a:extLst>
              <a:ext uri="{FF2B5EF4-FFF2-40B4-BE49-F238E27FC236}">
                <a16:creationId xmlns:a16="http://schemas.microsoft.com/office/drawing/2014/main" id="{ED14A65D-69FC-4581-9255-F83AE7BD42E5}"/>
              </a:ext>
            </a:extLst>
          </p:cNvPr>
          <p:cNvGrpSpPr/>
          <p:nvPr/>
        </p:nvGrpSpPr>
        <p:grpSpPr>
          <a:xfrm>
            <a:off x="4387678" y="3162503"/>
            <a:ext cx="573453" cy="576072"/>
            <a:chOff x="4237451" y="3471827"/>
            <a:chExt cx="608992" cy="608992"/>
          </a:xfrm>
        </p:grpSpPr>
        <p:sp>
          <p:nvSpPr>
            <p:cNvPr id="65" name="Freeform 64">
              <a:extLst>
                <a:ext uri="{FF2B5EF4-FFF2-40B4-BE49-F238E27FC236}">
                  <a16:creationId xmlns:a16="http://schemas.microsoft.com/office/drawing/2014/main" id="{82AAF894-617E-0A32-8591-A89942B90B4A}"/>
                </a:ext>
              </a:extLst>
            </p:cNvPr>
            <p:cNvSpPr/>
            <p:nvPr/>
          </p:nvSpPr>
          <p:spPr>
            <a:xfrm>
              <a:off x="4237451" y="3471827"/>
              <a:ext cx="608992" cy="608992"/>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99" name="Graphic 74">
              <a:extLst>
                <a:ext uri="{FF2B5EF4-FFF2-40B4-BE49-F238E27FC236}">
                  <a16:creationId xmlns:a16="http://schemas.microsoft.com/office/drawing/2014/main" id="{47B49168-1BE1-8F5F-3FF3-EBE018E19581}"/>
                </a:ext>
              </a:extLst>
            </p:cNvPr>
            <p:cNvGrpSpPr>
              <a:grpSpLocks noChangeAspect="1"/>
            </p:cNvGrpSpPr>
            <p:nvPr/>
          </p:nvGrpSpPr>
          <p:grpSpPr>
            <a:xfrm>
              <a:off x="4359067" y="3567090"/>
              <a:ext cx="365760" cy="418466"/>
              <a:chOff x="4374020" y="3597374"/>
              <a:chExt cx="319746" cy="365821"/>
            </a:xfrm>
            <a:solidFill>
              <a:schemeClr val="bg1"/>
            </a:solidFill>
          </p:grpSpPr>
          <p:sp>
            <p:nvSpPr>
              <p:cNvPr id="100" name="Freeform 99">
                <a:extLst>
                  <a:ext uri="{FF2B5EF4-FFF2-40B4-BE49-F238E27FC236}">
                    <a16:creationId xmlns:a16="http://schemas.microsoft.com/office/drawing/2014/main" id="{06001E5D-4FD0-2D68-30B6-6B72EE028B15}"/>
                  </a:ext>
                </a:extLst>
              </p:cNvPr>
              <p:cNvSpPr/>
              <p:nvPr/>
            </p:nvSpPr>
            <p:spPr>
              <a:xfrm>
                <a:off x="4470218" y="3857297"/>
                <a:ext cx="12573" cy="12573"/>
              </a:xfrm>
              <a:custGeom>
                <a:avLst/>
                <a:gdLst>
                  <a:gd name="connsiteX0" fmla="*/ 12573 w 12573"/>
                  <a:gd name="connsiteY0" fmla="*/ 6286 h 12573"/>
                  <a:gd name="connsiteX1" fmla="*/ 6287 w 12573"/>
                  <a:gd name="connsiteY1" fmla="*/ 12573 h 12573"/>
                  <a:gd name="connsiteX2" fmla="*/ 0 w 12573"/>
                  <a:gd name="connsiteY2" fmla="*/ 6286 h 12573"/>
                  <a:gd name="connsiteX3" fmla="*/ 6287 w 12573"/>
                  <a:gd name="connsiteY3" fmla="*/ 0 h 12573"/>
                  <a:gd name="connsiteX4" fmla="*/ 12573 w 12573"/>
                  <a:gd name="connsiteY4" fmla="*/ 6286 h 12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 h="12573">
                    <a:moveTo>
                      <a:pt x="12573" y="6286"/>
                    </a:moveTo>
                    <a:cubicBezTo>
                      <a:pt x="12573" y="9758"/>
                      <a:pt x="9758" y="12573"/>
                      <a:pt x="6287" y="12573"/>
                    </a:cubicBezTo>
                    <a:cubicBezTo>
                      <a:pt x="2815" y="12573"/>
                      <a:pt x="0" y="9758"/>
                      <a:pt x="0" y="6286"/>
                    </a:cubicBezTo>
                    <a:cubicBezTo>
                      <a:pt x="0" y="2815"/>
                      <a:pt x="2815" y="0"/>
                      <a:pt x="6287" y="0"/>
                    </a:cubicBezTo>
                    <a:cubicBezTo>
                      <a:pt x="9758" y="0"/>
                      <a:pt x="12573" y="2815"/>
                      <a:pt x="12573" y="6286"/>
                    </a:cubicBezTo>
                    <a:close/>
                  </a:path>
                </a:pathLst>
              </a:custGeom>
              <a:solidFill>
                <a:schemeClr val="bg1"/>
              </a:solidFill>
              <a:ln w="5613"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862D9131-84A7-DD23-3E77-5FB111DFCA16}"/>
                  </a:ext>
                </a:extLst>
              </p:cNvPr>
              <p:cNvSpPr/>
              <p:nvPr/>
            </p:nvSpPr>
            <p:spPr>
              <a:xfrm>
                <a:off x="4545085" y="3757284"/>
                <a:ext cx="12573" cy="12573"/>
              </a:xfrm>
              <a:custGeom>
                <a:avLst/>
                <a:gdLst>
                  <a:gd name="connsiteX0" fmla="*/ 12573 w 12573"/>
                  <a:gd name="connsiteY0" fmla="*/ 6286 h 12573"/>
                  <a:gd name="connsiteX1" fmla="*/ 6287 w 12573"/>
                  <a:gd name="connsiteY1" fmla="*/ 12573 h 12573"/>
                  <a:gd name="connsiteX2" fmla="*/ 0 w 12573"/>
                  <a:gd name="connsiteY2" fmla="*/ 6286 h 12573"/>
                  <a:gd name="connsiteX3" fmla="*/ 6287 w 12573"/>
                  <a:gd name="connsiteY3" fmla="*/ 0 h 12573"/>
                  <a:gd name="connsiteX4" fmla="*/ 12573 w 12573"/>
                  <a:gd name="connsiteY4" fmla="*/ 6286 h 12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 h="12573">
                    <a:moveTo>
                      <a:pt x="12573" y="6286"/>
                    </a:moveTo>
                    <a:cubicBezTo>
                      <a:pt x="12573" y="9758"/>
                      <a:pt x="9758" y="12573"/>
                      <a:pt x="6287" y="12573"/>
                    </a:cubicBezTo>
                    <a:cubicBezTo>
                      <a:pt x="2815" y="12573"/>
                      <a:pt x="0" y="9758"/>
                      <a:pt x="0" y="6286"/>
                    </a:cubicBezTo>
                    <a:cubicBezTo>
                      <a:pt x="0" y="2815"/>
                      <a:pt x="2815" y="0"/>
                      <a:pt x="6287" y="0"/>
                    </a:cubicBezTo>
                    <a:cubicBezTo>
                      <a:pt x="9758" y="0"/>
                      <a:pt x="12573" y="2815"/>
                      <a:pt x="12573" y="6286"/>
                    </a:cubicBezTo>
                    <a:close/>
                  </a:path>
                </a:pathLst>
              </a:custGeom>
              <a:solidFill>
                <a:schemeClr val="bg1"/>
              </a:solidFill>
              <a:ln w="5613"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64F3BB0B-B8A7-F3EB-182A-4A724B8F257E}"/>
                  </a:ext>
                </a:extLst>
              </p:cNvPr>
              <p:cNvSpPr/>
              <p:nvPr/>
            </p:nvSpPr>
            <p:spPr>
              <a:xfrm>
                <a:off x="4579947" y="3797861"/>
                <a:ext cx="12573" cy="12573"/>
              </a:xfrm>
              <a:custGeom>
                <a:avLst/>
                <a:gdLst>
                  <a:gd name="connsiteX0" fmla="*/ 12573 w 12573"/>
                  <a:gd name="connsiteY0" fmla="*/ 6286 h 12573"/>
                  <a:gd name="connsiteX1" fmla="*/ 6287 w 12573"/>
                  <a:gd name="connsiteY1" fmla="*/ 12573 h 12573"/>
                  <a:gd name="connsiteX2" fmla="*/ 0 w 12573"/>
                  <a:gd name="connsiteY2" fmla="*/ 6286 h 12573"/>
                  <a:gd name="connsiteX3" fmla="*/ 6287 w 12573"/>
                  <a:gd name="connsiteY3" fmla="*/ 0 h 12573"/>
                  <a:gd name="connsiteX4" fmla="*/ 12573 w 12573"/>
                  <a:gd name="connsiteY4" fmla="*/ 6286 h 12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 h="12573">
                    <a:moveTo>
                      <a:pt x="12573" y="6286"/>
                    </a:moveTo>
                    <a:cubicBezTo>
                      <a:pt x="12573" y="9758"/>
                      <a:pt x="9758" y="12573"/>
                      <a:pt x="6287" y="12573"/>
                    </a:cubicBezTo>
                    <a:cubicBezTo>
                      <a:pt x="2815" y="12573"/>
                      <a:pt x="0" y="9758"/>
                      <a:pt x="0" y="6286"/>
                    </a:cubicBezTo>
                    <a:cubicBezTo>
                      <a:pt x="0" y="2815"/>
                      <a:pt x="2815" y="0"/>
                      <a:pt x="6287" y="0"/>
                    </a:cubicBezTo>
                    <a:cubicBezTo>
                      <a:pt x="9758" y="0"/>
                      <a:pt x="12573" y="2815"/>
                      <a:pt x="12573" y="6286"/>
                    </a:cubicBezTo>
                    <a:close/>
                  </a:path>
                </a:pathLst>
              </a:custGeom>
              <a:solidFill>
                <a:schemeClr val="bg1"/>
              </a:solidFill>
              <a:ln w="5613"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56056C51-132F-4021-14A6-803D0B397B69}"/>
                  </a:ext>
                </a:extLst>
              </p:cNvPr>
              <p:cNvSpPr/>
              <p:nvPr/>
            </p:nvSpPr>
            <p:spPr>
              <a:xfrm>
                <a:off x="4374020" y="3597374"/>
                <a:ext cx="319746" cy="365821"/>
              </a:xfrm>
              <a:custGeom>
                <a:avLst/>
                <a:gdLst>
                  <a:gd name="connsiteX0" fmla="*/ 299081 w 319746"/>
                  <a:gd name="connsiteY0" fmla="*/ 219917 h 365821"/>
                  <a:gd name="connsiteX1" fmla="*/ 276793 w 319746"/>
                  <a:gd name="connsiteY1" fmla="*/ 42752 h 365821"/>
                  <a:gd name="connsiteX2" fmla="*/ 253361 w 319746"/>
                  <a:gd name="connsiteY2" fmla="*/ 70184 h 365821"/>
                  <a:gd name="connsiteX3" fmla="*/ 248789 w 319746"/>
                  <a:gd name="connsiteY3" fmla="*/ 72470 h 365821"/>
                  <a:gd name="connsiteX4" fmla="*/ 221928 w 319746"/>
                  <a:gd name="connsiteY4" fmla="*/ 72470 h 365821"/>
                  <a:gd name="connsiteX5" fmla="*/ 199444 w 319746"/>
                  <a:gd name="connsiteY5" fmla="*/ 83525 h 365821"/>
                  <a:gd name="connsiteX6" fmla="*/ 188389 w 319746"/>
                  <a:gd name="connsiteY6" fmla="*/ 61040 h 365821"/>
                  <a:gd name="connsiteX7" fmla="*/ 210874 w 319746"/>
                  <a:gd name="connsiteY7" fmla="*/ 49986 h 365821"/>
                  <a:gd name="connsiteX8" fmla="*/ 221928 w 319746"/>
                  <a:gd name="connsiteY8" fmla="*/ 61040 h 365821"/>
                  <a:gd name="connsiteX9" fmla="*/ 245703 w 319746"/>
                  <a:gd name="connsiteY9" fmla="*/ 61040 h 365821"/>
                  <a:gd name="connsiteX10" fmla="*/ 267420 w 319746"/>
                  <a:gd name="connsiteY10" fmla="*/ 35323 h 365821"/>
                  <a:gd name="connsiteX11" fmla="*/ 147405 w 319746"/>
                  <a:gd name="connsiteY11" fmla="*/ 2176 h 365821"/>
                  <a:gd name="connsiteX12" fmla="*/ 53678 w 319746"/>
                  <a:gd name="connsiteY12" fmla="*/ 62183 h 365821"/>
                  <a:gd name="connsiteX13" fmla="*/ 95398 w 319746"/>
                  <a:gd name="connsiteY13" fmla="*/ 62183 h 365821"/>
                  <a:gd name="connsiteX14" fmla="*/ 98255 w 319746"/>
                  <a:gd name="connsiteY14" fmla="*/ 63326 h 365821"/>
                  <a:gd name="connsiteX15" fmla="*/ 155977 w 319746"/>
                  <a:gd name="connsiteY15" fmla="*/ 99902 h 365821"/>
                  <a:gd name="connsiteX16" fmla="*/ 167407 w 319746"/>
                  <a:gd name="connsiteY16" fmla="*/ 95330 h 365821"/>
                  <a:gd name="connsiteX17" fmla="*/ 185124 w 319746"/>
                  <a:gd name="connsiteY17" fmla="*/ 113047 h 365821"/>
                  <a:gd name="connsiteX18" fmla="*/ 167407 w 319746"/>
                  <a:gd name="connsiteY18" fmla="*/ 130763 h 365821"/>
                  <a:gd name="connsiteX19" fmla="*/ 149691 w 319746"/>
                  <a:gd name="connsiteY19" fmla="*/ 113047 h 365821"/>
                  <a:gd name="connsiteX20" fmla="*/ 150262 w 319746"/>
                  <a:gd name="connsiteY20" fmla="*/ 110189 h 365821"/>
                  <a:gd name="connsiteX21" fmla="*/ 93912 w 319746"/>
                  <a:gd name="connsiteY21" fmla="*/ 74356 h 365821"/>
                  <a:gd name="connsiteX22" fmla="*/ 46477 w 319746"/>
                  <a:gd name="connsiteY22" fmla="*/ 74356 h 365821"/>
                  <a:gd name="connsiteX23" fmla="*/ 33333 w 319746"/>
                  <a:gd name="connsiteY23" fmla="*/ 104074 h 365821"/>
                  <a:gd name="connsiteX24" fmla="*/ 86483 w 319746"/>
                  <a:gd name="connsiteY24" fmla="*/ 104074 h 365821"/>
                  <a:gd name="connsiteX25" fmla="*/ 91626 w 319746"/>
                  <a:gd name="connsiteY25" fmla="*/ 106932 h 365821"/>
                  <a:gd name="connsiteX26" fmla="*/ 113343 w 319746"/>
                  <a:gd name="connsiteY26" fmla="*/ 146365 h 365821"/>
                  <a:gd name="connsiteX27" fmla="*/ 116201 w 319746"/>
                  <a:gd name="connsiteY27" fmla="*/ 145794 h 365821"/>
                  <a:gd name="connsiteX28" fmla="*/ 133917 w 319746"/>
                  <a:gd name="connsiteY28" fmla="*/ 163510 h 365821"/>
                  <a:gd name="connsiteX29" fmla="*/ 116201 w 319746"/>
                  <a:gd name="connsiteY29" fmla="*/ 181227 h 365821"/>
                  <a:gd name="connsiteX30" fmla="*/ 98484 w 319746"/>
                  <a:gd name="connsiteY30" fmla="*/ 163510 h 365821"/>
                  <a:gd name="connsiteX31" fmla="*/ 103056 w 319746"/>
                  <a:gd name="connsiteY31" fmla="*/ 152080 h 365821"/>
                  <a:gd name="connsiteX32" fmla="*/ 83054 w 319746"/>
                  <a:gd name="connsiteY32" fmla="*/ 115504 h 365821"/>
                  <a:gd name="connsiteX33" fmla="*/ 30475 w 319746"/>
                  <a:gd name="connsiteY33" fmla="*/ 115504 h 365821"/>
                  <a:gd name="connsiteX34" fmla="*/ 29332 w 319746"/>
                  <a:gd name="connsiteY34" fmla="*/ 172083 h 365821"/>
                  <a:gd name="connsiteX35" fmla="*/ 757 w 319746"/>
                  <a:gd name="connsiteY35" fmla="*/ 224661 h 365821"/>
                  <a:gd name="connsiteX36" fmla="*/ 186 w 319746"/>
                  <a:gd name="connsiteY36" fmla="*/ 229233 h 365821"/>
                  <a:gd name="connsiteX37" fmla="*/ 3615 w 319746"/>
                  <a:gd name="connsiteY37" fmla="*/ 232662 h 365821"/>
                  <a:gd name="connsiteX38" fmla="*/ 41334 w 319746"/>
                  <a:gd name="connsiteY38" fmla="*/ 247521 h 365821"/>
                  <a:gd name="connsiteX39" fmla="*/ 41334 w 319746"/>
                  <a:gd name="connsiteY39" fmla="*/ 261237 h 365821"/>
                  <a:gd name="connsiteX40" fmla="*/ 85682 w 319746"/>
                  <a:gd name="connsiteY40" fmla="*/ 261237 h 365821"/>
                  <a:gd name="connsiteX41" fmla="*/ 102256 w 319746"/>
                  <a:gd name="connsiteY41" fmla="*/ 249235 h 365821"/>
                  <a:gd name="connsiteX42" fmla="*/ 120167 w 319746"/>
                  <a:gd name="connsiteY42" fmla="*/ 266755 h 365821"/>
                  <a:gd name="connsiteX43" fmla="*/ 102647 w 319746"/>
                  <a:gd name="connsiteY43" fmla="*/ 284666 h 365821"/>
                  <a:gd name="connsiteX44" fmla="*/ 85682 w 319746"/>
                  <a:gd name="connsiteY44" fmla="*/ 272667 h 365821"/>
                  <a:gd name="connsiteX45" fmla="*/ 42477 w 319746"/>
                  <a:gd name="connsiteY45" fmla="*/ 272667 h 365821"/>
                  <a:gd name="connsiteX46" fmla="*/ 42477 w 319746"/>
                  <a:gd name="connsiteY46" fmla="*/ 289812 h 365821"/>
                  <a:gd name="connsiteX47" fmla="*/ 71052 w 319746"/>
                  <a:gd name="connsiteY47" fmla="*/ 318387 h 365821"/>
                  <a:gd name="connsiteX48" fmla="*/ 102827 w 319746"/>
                  <a:gd name="connsiteY48" fmla="*/ 318387 h 365821"/>
                  <a:gd name="connsiteX49" fmla="*/ 102827 w 319746"/>
                  <a:gd name="connsiteY49" fmla="*/ 360106 h 365821"/>
                  <a:gd name="connsiteX50" fmla="*/ 108542 w 319746"/>
                  <a:gd name="connsiteY50" fmla="*/ 365821 h 365821"/>
                  <a:gd name="connsiteX51" fmla="*/ 136546 w 319746"/>
                  <a:gd name="connsiteY51" fmla="*/ 365821 h 365821"/>
                  <a:gd name="connsiteX52" fmla="*/ 136546 w 319746"/>
                  <a:gd name="connsiteY52" fmla="*/ 265066 h 365821"/>
                  <a:gd name="connsiteX53" fmla="*/ 137689 w 319746"/>
                  <a:gd name="connsiteY53" fmla="*/ 261637 h 365821"/>
                  <a:gd name="connsiteX54" fmla="*/ 171408 w 319746"/>
                  <a:gd name="connsiteY54" fmla="*/ 216488 h 365821"/>
                  <a:gd name="connsiteX55" fmla="*/ 171408 w 319746"/>
                  <a:gd name="connsiteY55" fmla="*/ 182198 h 365821"/>
                  <a:gd name="connsiteX56" fmla="*/ 160353 w 319746"/>
                  <a:gd name="connsiteY56" fmla="*/ 159714 h 365821"/>
                  <a:gd name="connsiteX57" fmla="*/ 182838 w 319746"/>
                  <a:gd name="connsiteY57" fmla="*/ 148659 h 365821"/>
                  <a:gd name="connsiteX58" fmla="*/ 193892 w 319746"/>
                  <a:gd name="connsiteY58" fmla="*/ 171144 h 365821"/>
                  <a:gd name="connsiteX59" fmla="*/ 182838 w 319746"/>
                  <a:gd name="connsiteY59" fmla="*/ 182198 h 365821"/>
                  <a:gd name="connsiteX60" fmla="*/ 182838 w 319746"/>
                  <a:gd name="connsiteY60" fmla="*/ 218203 h 365821"/>
                  <a:gd name="connsiteX61" fmla="*/ 181695 w 319746"/>
                  <a:gd name="connsiteY61" fmla="*/ 221632 h 365821"/>
                  <a:gd name="connsiteX62" fmla="*/ 147976 w 319746"/>
                  <a:gd name="connsiteY62" fmla="*/ 266780 h 365821"/>
                  <a:gd name="connsiteX63" fmla="*/ 147976 w 319746"/>
                  <a:gd name="connsiteY63" fmla="*/ 365821 h 365821"/>
                  <a:gd name="connsiteX64" fmla="*/ 181695 w 319746"/>
                  <a:gd name="connsiteY64" fmla="*/ 365821 h 365821"/>
                  <a:gd name="connsiteX65" fmla="*/ 181695 w 319746"/>
                  <a:gd name="connsiteY65" fmla="*/ 295355 h 365821"/>
                  <a:gd name="connsiteX66" fmla="*/ 183409 w 319746"/>
                  <a:gd name="connsiteY66" fmla="*/ 291355 h 365821"/>
                  <a:gd name="connsiteX67" fmla="*/ 206269 w 319746"/>
                  <a:gd name="connsiteY67" fmla="*/ 269066 h 365821"/>
                  <a:gd name="connsiteX68" fmla="*/ 206269 w 319746"/>
                  <a:gd name="connsiteY68" fmla="*/ 223918 h 365821"/>
                  <a:gd name="connsiteX69" fmla="*/ 195215 w 319746"/>
                  <a:gd name="connsiteY69" fmla="*/ 201433 h 365821"/>
                  <a:gd name="connsiteX70" fmla="*/ 217699 w 319746"/>
                  <a:gd name="connsiteY70" fmla="*/ 190379 h 365821"/>
                  <a:gd name="connsiteX71" fmla="*/ 228754 w 319746"/>
                  <a:gd name="connsiteY71" fmla="*/ 212863 h 365821"/>
                  <a:gd name="connsiteX72" fmla="*/ 217699 w 319746"/>
                  <a:gd name="connsiteY72" fmla="*/ 223918 h 365821"/>
                  <a:gd name="connsiteX73" fmla="*/ 217699 w 319746"/>
                  <a:gd name="connsiteY73" fmla="*/ 271352 h 365821"/>
                  <a:gd name="connsiteX74" fmla="*/ 215985 w 319746"/>
                  <a:gd name="connsiteY74" fmla="*/ 275353 h 365821"/>
                  <a:gd name="connsiteX75" fmla="*/ 193125 w 319746"/>
                  <a:gd name="connsiteY75" fmla="*/ 297641 h 365821"/>
                  <a:gd name="connsiteX76" fmla="*/ 193125 w 319746"/>
                  <a:gd name="connsiteY76" fmla="*/ 365821 h 365821"/>
                  <a:gd name="connsiteX77" fmla="*/ 243417 w 319746"/>
                  <a:gd name="connsiteY77" fmla="*/ 365821 h 365821"/>
                  <a:gd name="connsiteX78" fmla="*/ 249132 w 319746"/>
                  <a:gd name="connsiteY78" fmla="*/ 360106 h 365821"/>
                  <a:gd name="connsiteX79" fmla="*/ 249132 w 319746"/>
                  <a:gd name="connsiteY79" fmla="*/ 269638 h 365821"/>
                  <a:gd name="connsiteX80" fmla="*/ 291995 w 319746"/>
                  <a:gd name="connsiteY80" fmla="*/ 229061 h 365821"/>
                  <a:gd name="connsiteX81" fmla="*/ 234844 w 319746"/>
                  <a:gd name="connsiteY81" fmla="*/ 182198 h 365821"/>
                  <a:gd name="connsiteX82" fmla="*/ 232558 w 319746"/>
                  <a:gd name="connsiteY82" fmla="*/ 177626 h 365821"/>
                  <a:gd name="connsiteX83" fmla="*/ 232558 w 319746"/>
                  <a:gd name="connsiteY83" fmla="*/ 120076 h 365821"/>
                  <a:gd name="connsiteX84" fmla="*/ 221504 w 319746"/>
                  <a:gd name="connsiteY84" fmla="*/ 97592 h 365821"/>
                  <a:gd name="connsiteX85" fmla="*/ 243988 w 319746"/>
                  <a:gd name="connsiteY85" fmla="*/ 86537 h 365821"/>
                  <a:gd name="connsiteX86" fmla="*/ 255043 w 319746"/>
                  <a:gd name="connsiteY86" fmla="*/ 109022 h 365821"/>
                  <a:gd name="connsiteX87" fmla="*/ 243988 w 319746"/>
                  <a:gd name="connsiteY87" fmla="*/ 120076 h 365821"/>
                  <a:gd name="connsiteX88" fmla="*/ 243988 w 319746"/>
                  <a:gd name="connsiteY88" fmla="*/ 174940 h 365821"/>
                  <a:gd name="connsiteX89" fmla="*/ 258847 w 319746"/>
                  <a:gd name="connsiteY89" fmla="*/ 186942 h 365821"/>
                  <a:gd name="connsiteX90" fmla="*/ 275993 w 319746"/>
                  <a:gd name="connsiteY90" fmla="*/ 174369 h 365821"/>
                  <a:gd name="connsiteX91" fmla="*/ 275993 w 319746"/>
                  <a:gd name="connsiteY91" fmla="*/ 151509 h 365821"/>
                  <a:gd name="connsiteX92" fmla="*/ 264938 w 319746"/>
                  <a:gd name="connsiteY92" fmla="*/ 129024 h 365821"/>
                  <a:gd name="connsiteX93" fmla="*/ 287423 w 319746"/>
                  <a:gd name="connsiteY93" fmla="*/ 117970 h 365821"/>
                  <a:gd name="connsiteX94" fmla="*/ 298477 w 319746"/>
                  <a:gd name="connsiteY94" fmla="*/ 140454 h 365821"/>
                  <a:gd name="connsiteX95" fmla="*/ 287423 w 319746"/>
                  <a:gd name="connsiteY95" fmla="*/ 151509 h 365821"/>
                  <a:gd name="connsiteX96" fmla="*/ 287423 w 319746"/>
                  <a:gd name="connsiteY96" fmla="*/ 177226 h 365821"/>
                  <a:gd name="connsiteX97" fmla="*/ 285137 w 319746"/>
                  <a:gd name="connsiteY97" fmla="*/ 181798 h 365821"/>
                  <a:gd name="connsiteX98" fmla="*/ 267992 w 319746"/>
                  <a:gd name="connsiteY98" fmla="*/ 194371 h 365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319746" h="365821">
                    <a:moveTo>
                      <a:pt x="299081" y="219917"/>
                    </a:moveTo>
                    <a:cubicBezTo>
                      <a:pt x="333446" y="162799"/>
                      <a:pt x="324235" y="89579"/>
                      <a:pt x="276793" y="42752"/>
                    </a:cubicBezTo>
                    <a:lnTo>
                      <a:pt x="253361" y="70184"/>
                    </a:lnTo>
                    <a:cubicBezTo>
                      <a:pt x="252178" y="71493"/>
                      <a:pt x="250546" y="72309"/>
                      <a:pt x="248789" y="72470"/>
                    </a:cubicBezTo>
                    <a:lnTo>
                      <a:pt x="221928" y="72470"/>
                    </a:lnTo>
                    <a:cubicBezTo>
                      <a:pt x="218772" y="81732"/>
                      <a:pt x="208706" y="86681"/>
                      <a:pt x="199444" y="83525"/>
                    </a:cubicBezTo>
                    <a:cubicBezTo>
                      <a:pt x="190183" y="80368"/>
                      <a:pt x="185233" y="70302"/>
                      <a:pt x="188389" y="61040"/>
                    </a:cubicBezTo>
                    <a:cubicBezTo>
                      <a:pt x="191546" y="51779"/>
                      <a:pt x="201613" y="46830"/>
                      <a:pt x="210874" y="49986"/>
                    </a:cubicBezTo>
                    <a:cubicBezTo>
                      <a:pt x="216073" y="51758"/>
                      <a:pt x="220157" y="55841"/>
                      <a:pt x="221928" y="61040"/>
                    </a:cubicBezTo>
                    <a:lnTo>
                      <a:pt x="245703" y="61040"/>
                    </a:lnTo>
                    <a:lnTo>
                      <a:pt x="267420" y="35323"/>
                    </a:lnTo>
                    <a:cubicBezTo>
                      <a:pt x="234413" y="6829"/>
                      <a:pt x="190356" y="-5339"/>
                      <a:pt x="147405" y="2176"/>
                    </a:cubicBezTo>
                    <a:cubicBezTo>
                      <a:pt x="109535" y="9196"/>
                      <a:pt x="75904" y="30728"/>
                      <a:pt x="53678" y="62183"/>
                    </a:cubicBezTo>
                    <a:lnTo>
                      <a:pt x="95398" y="62183"/>
                    </a:lnTo>
                    <a:cubicBezTo>
                      <a:pt x="96458" y="62203"/>
                      <a:pt x="97474" y="62609"/>
                      <a:pt x="98255" y="63326"/>
                    </a:cubicBezTo>
                    <a:lnTo>
                      <a:pt x="155977" y="99902"/>
                    </a:lnTo>
                    <a:cubicBezTo>
                      <a:pt x="159090" y="97016"/>
                      <a:pt x="163163" y="95387"/>
                      <a:pt x="167407" y="95330"/>
                    </a:cubicBezTo>
                    <a:cubicBezTo>
                      <a:pt x="177192" y="95330"/>
                      <a:pt x="185124" y="103262"/>
                      <a:pt x="185124" y="113047"/>
                    </a:cubicBezTo>
                    <a:cubicBezTo>
                      <a:pt x="185124" y="122831"/>
                      <a:pt x="177192" y="130763"/>
                      <a:pt x="167407" y="130763"/>
                    </a:cubicBezTo>
                    <a:cubicBezTo>
                      <a:pt x="157623" y="130763"/>
                      <a:pt x="149691" y="122831"/>
                      <a:pt x="149691" y="113047"/>
                    </a:cubicBezTo>
                    <a:cubicBezTo>
                      <a:pt x="149541" y="112057"/>
                      <a:pt x="149744" y="111046"/>
                      <a:pt x="150262" y="110189"/>
                    </a:cubicBezTo>
                    <a:lnTo>
                      <a:pt x="93912" y="74356"/>
                    </a:lnTo>
                    <a:lnTo>
                      <a:pt x="46477" y="74356"/>
                    </a:lnTo>
                    <a:cubicBezTo>
                      <a:pt x="41047" y="83764"/>
                      <a:pt x="36640" y="93727"/>
                      <a:pt x="33333" y="104074"/>
                    </a:cubicBezTo>
                    <a:lnTo>
                      <a:pt x="86483" y="104074"/>
                    </a:lnTo>
                    <a:cubicBezTo>
                      <a:pt x="88578" y="104063"/>
                      <a:pt x="90528" y="105146"/>
                      <a:pt x="91626" y="106932"/>
                    </a:cubicBezTo>
                    <a:lnTo>
                      <a:pt x="113343" y="146365"/>
                    </a:lnTo>
                    <a:cubicBezTo>
                      <a:pt x="114306" y="146231"/>
                      <a:pt x="115260" y="146040"/>
                      <a:pt x="116201" y="145794"/>
                    </a:cubicBezTo>
                    <a:cubicBezTo>
                      <a:pt x="125985" y="145794"/>
                      <a:pt x="133917" y="153725"/>
                      <a:pt x="133917" y="163510"/>
                    </a:cubicBezTo>
                    <a:cubicBezTo>
                      <a:pt x="133917" y="173295"/>
                      <a:pt x="125985" y="181227"/>
                      <a:pt x="116201" y="181227"/>
                    </a:cubicBezTo>
                    <a:cubicBezTo>
                      <a:pt x="106416" y="181227"/>
                      <a:pt x="98484" y="173295"/>
                      <a:pt x="98484" y="163510"/>
                    </a:cubicBezTo>
                    <a:cubicBezTo>
                      <a:pt x="98417" y="159242"/>
                      <a:pt x="100064" y="155125"/>
                      <a:pt x="103056" y="152080"/>
                    </a:cubicBezTo>
                    <a:lnTo>
                      <a:pt x="83054" y="115504"/>
                    </a:lnTo>
                    <a:lnTo>
                      <a:pt x="30475" y="115504"/>
                    </a:lnTo>
                    <a:cubicBezTo>
                      <a:pt x="26379" y="134105"/>
                      <a:pt x="25990" y="153331"/>
                      <a:pt x="29332" y="172083"/>
                    </a:cubicBezTo>
                    <a:lnTo>
                      <a:pt x="757" y="224661"/>
                    </a:lnTo>
                    <a:cubicBezTo>
                      <a:pt x="11" y="226063"/>
                      <a:pt x="-192" y="227690"/>
                      <a:pt x="186" y="229233"/>
                    </a:cubicBezTo>
                    <a:cubicBezTo>
                      <a:pt x="684" y="230876"/>
                      <a:pt x="1971" y="232163"/>
                      <a:pt x="3615" y="232662"/>
                    </a:cubicBezTo>
                    <a:lnTo>
                      <a:pt x="41334" y="247521"/>
                    </a:lnTo>
                    <a:lnTo>
                      <a:pt x="41334" y="261237"/>
                    </a:lnTo>
                    <a:lnTo>
                      <a:pt x="85682" y="261237"/>
                    </a:lnTo>
                    <a:cubicBezTo>
                      <a:pt x="87952" y="254016"/>
                      <a:pt x="94688" y="249139"/>
                      <a:pt x="102256" y="249235"/>
                    </a:cubicBezTo>
                    <a:cubicBezTo>
                      <a:pt x="112040" y="249127"/>
                      <a:pt x="120059" y="256971"/>
                      <a:pt x="120167" y="266755"/>
                    </a:cubicBezTo>
                    <a:cubicBezTo>
                      <a:pt x="120275" y="276539"/>
                      <a:pt x="112431" y="284558"/>
                      <a:pt x="102647" y="284666"/>
                    </a:cubicBezTo>
                    <a:cubicBezTo>
                      <a:pt x="94994" y="284750"/>
                      <a:pt x="88152" y="279911"/>
                      <a:pt x="85682" y="272667"/>
                    </a:cubicBezTo>
                    <a:lnTo>
                      <a:pt x="42477" y="272667"/>
                    </a:lnTo>
                    <a:lnTo>
                      <a:pt x="42477" y="289812"/>
                    </a:lnTo>
                    <a:cubicBezTo>
                      <a:pt x="42477" y="305593"/>
                      <a:pt x="55270" y="318387"/>
                      <a:pt x="71052" y="318387"/>
                    </a:cubicBezTo>
                    <a:lnTo>
                      <a:pt x="102827" y="318387"/>
                    </a:lnTo>
                    <a:lnTo>
                      <a:pt x="102827" y="360106"/>
                    </a:lnTo>
                    <a:cubicBezTo>
                      <a:pt x="102827" y="363263"/>
                      <a:pt x="105386" y="365821"/>
                      <a:pt x="108542" y="365821"/>
                    </a:cubicBezTo>
                    <a:lnTo>
                      <a:pt x="136546" y="365821"/>
                    </a:lnTo>
                    <a:lnTo>
                      <a:pt x="136546" y="265066"/>
                    </a:lnTo>
                    <a:cubicBezTo>
                      <a:pt x="136664" y="263851"/>
                      <a:pt x="137055" y="262679"/>
                      <a:pt x="137689" y="261637"/>
                    </a:cubicBezTo>
                    <a:lnTo>
                      <a:pt x="171408" y="216488"/>
                    </a:lnTo>
                    <a:lnTo>
                      <a:pt x="171408" y="182198"/>
                    </a:lnTo>
                    <a:cubicBezTo>
                      <a:pt x="162146" y="179042"/>
                      <a:pt x="157197" y="168975"/>
                      <a:pt x="160353" y="159714"/>
                    </a:cubicBezTo>
                    <a:cubicBezTo>
                      <a:pt x="163510" y="150453"/>
                      <a:pt x="173576" y="145503"/>
                      <a:pt x="182838" y="148659"/>
                    </a:cubicBezTo>
                    <a:cubicBezTo>
                      <a:pt x="192099" y="151816"/>
                      <a:pt x="197049" y="161883"/>
                      <a:pt x="193892" y="171144"/>
                    </a:cubicBezTo>
                    <a:cubicBezTo>
                      <a:pt x="192120" y="176343"/>
                      <a:pt x="188037" y="180427"/>
                      <a:pt x="182838" y="182198"/>
                    </a:cubicBezTo>
                    <a:lnTo>
                      <a:pt x="182838" y="218203"/>
                    </a:lnTo>
                    <a:cubicBezTo>
                      <a:pt x="182719" y="219417"/>
                      <a:pt x="182329" y="220589"/>
                      <a:pt x="181695" y="221632"/>
                    </a:cubicBezTo>
                    <a:lnTo>
                      <a:pt x="147976" y="266780"/>
                    </a:lnTo>
                    <a:lnTo>
                      <a:pt x="147976" y="365821"/>
                    </a:lnTo>
                    <a:lnTo>
                      <a:pt x="181695" y="365821"/>
                    </a:lnTo>
                    <a:lnTo>
                      <a:pt x="181695" y="295355"/>
                    </a:lnTo>
                    <a:cubicBezTo>
                      <a:pt x="181654" y="293835"/>
                      <a:pt x="182281" y="292374"/>
                      <a:pt x="183409" y="291355"/>
                    </a:cubicBezTo>
                    <a:lnTo>
                      <a:pt x="206269" y="269066"/>
                    </a:lnTo>
                    <a:lnTo>
                      <a:pt x="206269" y="223918"/>
                    </a:lnTo>
                    <a:cubicBezTo>
                      <a:pt x="197008" y="220761"/>
                      <a:pt x="192058" y="210695"/>
                      <a:pt x="195215" y="201433"/>
                    </a:cubicBezTo>
                    <a:cubicBezTo>
                      <a:pt x="198371" y="192172"/>
                      <a:pt x="208438" y="187223"/>
                      <a:pt x="217699" y="190379"/>
                    </a:cubicBezTo>
                    <a:cubicBezTo>
                      <a:pt x="226961" y="193535"/>
                      <a:pt x="231910" y="203602"/>
                      <a:pt x="228754" y="212863"/>
                    </a:cubicBezTo>
                    <a:cubicBezTo>
                      <a:pt x="226982" y="218063"/>
                      <a:pt x="222899" y="222146"/>
                      <a:pt x="217699" y="223918"/>
                    </a:cubicBezTo>
                    <a:lnTo>
                      <a:pt x="217699" y="271352"/>
                    </a:lnTo>
                    <a:cubicBezTo>
                      <a:pt x="217740" y="272872"/>
                      <a:pt x="217114" y="274334"/>
                      <a:pt x="215985" y="275353"/>
                    </a:cubicBezTo>
                    <a:lnTo>
                      <a:pt x="193125" y="297641"/>
                    </a:lnTo>
                    <a:lnTo>
                      <a:pt x="193125" y="365821"/>
                    </a:lnTo>
                    <a:lnTo>
                      <a:pt x="243417" y="365821"/>
                    </a:lnTo>
                    <a:cubicBezTo>
                      <a:pt x="246478" y="365602"/>
                      <a:pt x="248912" y="363167"/>
                      <a:pt x="249132" y="360106"/>
                    </a:cubicBezTo>
                    <a:lnTo>
                      <a:pt x="249132" y="269638"/>
                    </a:lnTo>
                    <a:cubicBezTo>
                      <a:pt x="266019" y="259153"/>
                      <a:pt x="280601" y="245349"/>
                      <a:pt x="291995" y="229061"/>
                    </a:cubicBezTo>
                    <a:lnTo>
                      <a:pt x="234844" y="182198"/>
                    </a:lnTo>
                    <a:cubicBezTo>
                      <a:pt x="233536" y="181015"/>
                      <a:pt x="232720" y="179383"/>
                      <a:pt x="232558" y="177626"/>
                    </a:cubicBezTo>
                    <a:lnTo>
                      <a:pt x="232558" y="120076"/>
                    </a:lnTo>
                    <a:cubicBezTo>
                      <a:pt x="223297" y="116920"/>
                      <a:pt x="218347" y="106853"/>
                      <a:pt x="221504" y="97592"/>
                    </a:cubicBezTo>
                    <a:cubicBezTo>
                      <a:pt x="224660" y="88330"/>
                      <a:pt x="234727" y="83381"/>
                      <a:pt x="243988" y="86537"/>
                    </a:cubicBezTo>
                    <a:cubicBezTo>
                      <a:pt x="253250" y="89693"/>
                      <a:pt x="258199" y="99760"/>
                      <a:pt x="255043" y="109022"/>
                    </a:cubicBezTo>
                    <a:cubicBezTo>
                      <a:pt x="253271" y="114221"/>
                      <a:pt x="249188" y="118305"/>
                      <a:pt x="243988" y="120076"/>
                    </a:cubicBezTo>
                    <a:lnTo>
                      <a:pt x="243988" y="174940"/>
                    </a:lnTo>
                    <a:lnTo>
                      <a:pt x="258847" y="186942"/>
                    </a:lnTo>
                    <a:lnTo>
                      <a:pt x="275993" y="174369"/>
                    </a:lnTo>
                    <a:lnTo>
                      <a:pt x="275993" y="151509"/>
                    </a:lnTo>
                    <a:cubicBezTo>
                      <a:pt x="266731" y="148352"/>
                      <a:pt x="261782" y="138286"/>
                      <a:pt x="264938" y="129024"/>
                    </a:cubicBezTo>
                    <a:cubicBezTo>
                      <a:pt x="268094" y="119763"/>
                      <a:pt x="278161" y="114814"/>
                      <a:pt x="287423" y="117970"/>
                    </a:cubicBezTo>
                    <a:cubicBezTo>
                      <a:pt x="296684" y="121126"/>
                      <a:pt x="301634" y="131193"/>
                      <a:pt x="298477" y="140454"/>
                    </a:cubicBezTo>
                    <a:cubicBezTo>
                      <a:pt x="296705" y="145654"/>
                      <a:pt x="292622" y="149737"/>
                      <a:pt x="287423" y="151509"/>
                    </a:cubicBezTo>
                    <a:lnTo>
                      <a:pt x="287423" y="177226"/>
                    </a:lnTo>
                    <a:cubicBezTo>
                      <a:pt x="287261" y="178983"/>
                      <a:pt x="286445" y="180615"/>
                      <a:pt x="285137" y="181798"/>
                    </a:cubicBezTo>
                    <a:lnTo>
                      <a:pt x="267992" y="194371"/>
                    </a:lnTo>
                    <a:close/>
                  </a:path>
                </a:pathLst>
              </a:custGeom>
              <a:solidFill>
                <a:schemeClr val="bg1"/>
              </a:solidFill>
              <a:ln w="5613"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2FFC7AA3-FB00-BDAE-25E0-A3A472817264}"/>
                  </a:ext>
                </a:extLst>
              </p:cNvPr>
              <p:cNvSpPr/>
              <p:nvPr/>
            </p:nvSpPr>
            <p:spPr>
              <a:xfrm>
                <a:off x="4484506" y="3753834"/>
                <a:ext cx="12573" cy="12051"/>
              </a:xfrm>
              <a:custGeom>
                <a:avLst/>
                <a:gdLst>
                  <a:gd name="connsiteX0" fmla="*/ 12573 w 12573"/>
                  <a:gd name="connsiteY0" fmla="*/ 6307 h 12051"/>
                  <a:gd name="connsiteX1" fmla="*/ 6287 w 12573"/>
                  <a:gd name="connsiteY1" fmla="*/ 21 h 12051"/>
                  <a:gd name="connsiteX2" fmla="*/ 3429 w 12573"/>
                  <a:gd name="connsiteY2" fmla="*/ 592 h 12051"/>
                  <a:gd name="connsiteX3" fmla="*/ 2858 w 12573"/>
                  <a:gd name="connsiteY3" fmla="*/ 592 h 12051"/>
                  <a:gd name="connsiteX4" fmla="*/ 0 w 12573"/>
                  <a:gd name="connsiteY4" fmla="*/ 5736 h 12051"/>
                  <a:gd name="connsiteX5" fmla="*/ 6287 w 12573"/>
                  <a:gd name="connsiteY5" fmla="*/ 12022 h 12051"/>
                  <a:gd name="connsiteX6" fmla="*/ 12545 w 12573"/>
                  <a:gd name="connsiteY6" fmla="*/ 6907 h 12051"/>
                  <a:gd name="connsiteX7" fmla="*/ 12573 w 12573"/>
                  <a:gd name="connsiteY7" fmla="*/ 6307 h 12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73" h="12051">
                    <a:moveTo>
                      <a:pt x="12573" y="6307"/>
                    </a:moveTo>
                    <a:cubicBezTo>
                      <a:pt x="12542" y="2848"/>
                      <a:pt x="9746" y="52"/>
                      <a:pt x="6287" y="21"/>
                    </a:cubicBezTo>
                    <a:cubicBezTo>
                      <a:pt x="5299" y="-68"/>
                      <a:pt x="4306" y="131"/>
                      <a:pt x="3429" y="592"/>
                    </a:cubicBezTo>
                    <a:lnTo>
                      <a:pt x="2858" y="592"/>
                    </a:lnTo>
                    <a:cubicBezTo>
                      <a:pt x="1072" y="1690"/>
                      <a:pt x="-11" y="3640"/>
                      <a:pt x="0" y="5736"/>
                    </a:cubicBezTo>
                    <a:cubicBezTo>
                      <a:pt x="31" y="9195"/>
                      <a:pt x="2827" y="11991"/>
                      <a:pt x="6287" y="12022"/>
                    </a:cubicBezTo>
                    <a:cubicBezTo>
                      <a:pt x="9427" y="12338"/>
                      <a:pt x="12229" y="10048"/>
                      <a:pt x="12545" y="6907"/>
                    </a:cubicBezTo>
                    <a:cubicBezTo>
                      <a:pt x="12565" y="6708"/>
                      <a:pt x="12574" y="6508"/>
                      <a:pt x="12573" y="6307"/>
                    </a:cubicBezTo>
                    <a:close/>
                  </a:path>
                </a:pathLst>
              </a:custGeom>
              <a:solidFill>
                <a:schemeClr val="bg1"/>
              </a:solidFill>
              <a:ln w="5613"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30B66CBF-7E5C-49E9-FDCA-18A9C9E65A03}"/>
                  </a:ext>
                </a:extLst>
              </p:cNvPr>
              <p:cNvSpPr/>
              <p:nvPr/>
            </p:nvSpPr>
            <p:spPr>
              <a:xfrm>
                <a:off x="4606807" y="3694419"/>
                <a:ext cx="12573" cy="12573"/>
              </a:xfrm>
              <a:custGeom>
                <a:avLst/>
                <a:gdLst>
                  <a:gd name="connsiteX0" fmla="*/ 12573 w 12573"/>
                  <a:gd name="connsiteY0" fmla="*/ 6286 h 12573"/>
                  <a:gd name="connsiteX1" fmla="*/ 6287 w 12573"/>
                  <a:gd name="connsiteY1" fmla="*/ 12573 h 12573"/>
                  <a:gd name="connsiteX2" fmla="*/ 0 w 12573"/>
                  <a:gd name="connsiteY2" fmla="*/ 6286 h 12573"/>
                  <a:gd name="connsiteX3" fmla="*/ 6287 w 12573"/>
                  <a:gd name="connsiteY3" fmla="*/ 0 h 12573"/>
                  <a:gd name="connsiteX4" fmla="*/ 12573 w 12573"/>
                  <a:gd name="connsiteY4" fmla="*/ 6286 h 12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 h="12573">
                    <a:moveTo>
                      <a:pt x="12573" y="6286"/>
                    </a:moveTo>
                    <a:cubicBezTo>
                      <a:pt x="12573" y="9758"/>
                      <a:pt x="9758" y="12573"/>
                      <a:pt x="6287" y="12573"/>
                    </a:cubicBezTo>
                    <a:cubicBezTo>
                      <a:pt x="2815" y="12573"/>
                      <a:pt x="0" y="9758"/>
                      <a:pt x="0" y="6286"/>
                    </a:cubicBezTo>
                    <a:cubicBezTo>
                      <a:pt x="0" y="2815"/>
                      <a:pt x="2815" y="0"/>
                      <a:pt x="6287" y="0"/>
                    </a:cubicBezTo>
                    <a:cubicBezTo>
                      <a:pt x="9758" y="0"/>
                      <a:pt x="12573" y="2815"/>
                      <a:pt x="12573" y="6286"/>
                    </a:cubicBezTo>
                    <a:close/>
                  </a:path>
                </a:pathLst>
              </a:custGeom>
              <a:solidFill>
                <a:schemeClr val="bg1"/>
              </a:solidFill>
              <a:ln w="5613"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166FE194-0825-4861-30B2-4D73CB99D4D0}"/>
                  </a:ext>
                </a:extLst>
              </p:cNvPr>
              <p:cNvSpPr/>
              <p:nvPr/>
            </p:nvSpPr>
            <p:spPr>
              <a:xfrm>
                <a:off x="4649670" y="3726423"/>
                <a:ext cx="12573" cy="12573"/>
              </a:xfrm>
              <a:custGeom>
                <a:avLst/>
                <a:gdLst>
                  <a:gd name="connsiteX0" fmla="*/ 6287 w 12573"/>
                  <a:gd name="connsiteY0" fmla="*/ 12573 h 12573"/>
                  <a:gd name="connsiteX1" fmla="*/ 12573 w 12573"/>
                  <a:gd name="connsiteY1" fmla="*/ 6287 h 12573"/>
                  <a:gd name="connsiteX2" fmla="*/ 6287 w 12573"/>
                  <a:gd name="connsiteY2" fmla="*/ 0 h 12573"/>
                  <a:gd name="connsiteX3" fmla="*/ 0 w 12573"/>
                  <a:gd name="connsiteY3" fmla="*/ 6287 h 12573"/>
                  <a:gd name="connsiteX4" fmla="*/ 6287 w 12573"/>
                  <a:gd name="connsiteY4" fmla="*/ 12573 h 12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 h="12573">
                    <a:moveTo>
                      <a:pt x="6287" y="12573"/>
                    </a:moveTo>
                    <a:cubicBezTo>
                      <a:pt x="9758" y="12573"/>
                      <a:pt x="12573" y="9758"/>
                      <a:pt x="12573" y="6287"/>
                    </a:cubicBezTo>
                    <a:cubicBezTo>
                      <a:pt x="12573" y="2815"/>
                      <a:pt x="9758" y="0"/>
                      <a:pt x="6287" y="0"/>
                    </a:cubicBezTo>
                    <a:cubicBezTo>
                      <a:pt x="2815" y="0"/>
                      <a:pt x="0" y="2815"/>
                      <a:pt x="0" y="6287"/>
                    </a:cubicBezTo>
                    <a:cubicBezTo>
                      <a:pt x="31" y="9746"/>
                      <a:pt x="2828" y="12542"/>
                      <a:pt x="6287" y="12573"/>
                    </a:cubicBezTo>
                    <a:close/>
                  </a:path>
                </a:pathLst>
              </a:custGeom>
              <a:solidFill>
                <a:schemeClr val="bg1"/>
              </a:solidFill>
              <a:ln w="5613"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783A89AD-FED0-1426-05AD-15610E653E6C}"/>
                  </a:ext>
                </a:extLst>
              </p:cNvPr>
              <p:cNvSpPr/>
              <p:nvPr/>
            </p:nvSpPr>
            <p:spPr>
              <a:xfrm>
                <a:off x="4573089" y="3657843"/>
                <a:ext cx="12573" cy="12572"/>
              </a:xfrm>
              <a:custGeom>
                <a:avLst/>
                <a:gdLst>
                  <a:gd name="connsiteX0" fmla="*/ 12573 w 12573"/>
                  <a:gd name="connsiteY0" fmla="*/ 6287 h 12572"/>
                  <a:gd name="connsiteX1" fmla="*/ 6287 w 12573"/>
                  <a:gd name="connsiteY1" fmla="*/ 12573 h 12572"/>
                  <a:gd name="connsiteX2" fmla="*/ 0 w 12573"/>
                  <a:gd name="connsiteY2" fmla="*/ 6287 h 12572"/>
                  <a:gd name="connsiteX3" fmla="*/ 6287 w 12573"/>
                  <a:gd name="connsiteY3" fmla="*/ 0 h 12572"/>
                  <a:gd name="connsiteX4" fmla="*/ 12573 w 12573"/>
                  <a:gd name="connsiteY4" fmla="*/ 6287 h 12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 h="12572">
                    <a:moveTo>
                      <a:pt x="12573" y="6287"/>
                    </a:moveTo>
                    <a:cubicBezTo>
                      <a:pt x="12573" y="9758"/>
                      <a:pt x="9758" y="12573"/>
                      <a:pt x="6287" y="12573"/>
                    </a:cubicBezTo>
                    <a:cubicBezTo>
                      <a:pt x="2815" y="12573"/>
                      <a:pt x="0" y="9758"/>
                      <a:pt x="0" y="6287"/>
                    </a:cubicBezTo>
                    <a:cubicBezTo>
                      <a:pt x="0" y="2815"/>
                      <a:pt x="2815" y="0"/>
                      <a:pt x="6287" y="0"/>
                    </a:cubicBezTo>
                    <a:cubicBezTo>
                      <a:pt x="9758" y="0"/>
                      <a:pt x="12573" y="2815"/>
                      <a:pt x="12573" y="6287"/>
                    </a:cubicBezTo>
                    <a:close/>
                  </a:path>
                </a:pathLst>
              </a:custGeom>
              <a:solidFill>
                <a:schemeClr val="bg1"/>
              </a:solidFill>
              <a:ln w="5613"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9215489E-B0EE-62A7-9A0B-A59E0DB8CEC9}"/>
                  </a:ext>
                </a:extLst>
              </p:cNvPr>
              <p:cNvSpPr/>
              <p:nvPr/>
            </p:nvSpPr>
            <p:spPr>
              <a:xfrm>
                <a:off x="4536513" y="3703563"/>
                <a:ext cx="12573" cy="12573"/>
              </a:xfrm>
              <a:custGeom>
                <a:avLst/>
                <a:gdLst>
                  <a:gd name="connsiteX0" fmla="*/ 12573 w 12573"/>
                  <a:gd name="connsiteY0" fmla="*/ 6287 h 12573"/>
                  <a:gd name="connsiteX1" fmla="*/ 6287 w 12573"/>
                  <a:gd name="connsiteY1" fmla="*/ 0 h 12573"/>
                  <a:gd name="connsiteX2" fmla="*/ 0 w 12573"/>
                  <a:gd name="connsiteY2" fmla="*/ 6287 h 12573"/>
                  <a:gd name="connsiteX3" fmla="*/ 6287 w 12573"/>
                  <a:gd name="connsiteY3" fmla="*/ 12573 h 12573"/>
                  <a:gd name="connsiteX4" fmla="*/ 12573 w 12573"/>
                  <a:gd name="connsiteY4" fmla="*/ 6287 h 12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 h="12573">
                    <a:moveTo>
                      <a:pt x="12573" y="6287"/>
                    </a:moveTo>
                    <a:cubicBezTo>
                      <a:pt x="12573" y="2815"/>
                      <a:pt x="9758" y="0"/>
                      <a:pt x="6287" y="0"/>
                    </a:cubicBezTo>
                    <a:cubicBezTo>
                      <a:pt x="2815" y="0"/>
                      <a:pt x="0" y="2815"/>
                      <a:pt x="0" y="6287"/>
                    </a:cubicBezTo>
                    <a:cubicBezTo>
                      <a:pt x="0" y="9758"/>
                      <a:pt x="2815" y="12573"/>
                      <a:pt x="6287" y="12573"/>
                    </a:cubicBezTo>
                    <a:cubicBezTo>
                      <a:pt x="9746" y="12542"/>
                      <a:pt x="12542" y="9746"/>
                      <a:pt x="12573" y="6287"/>
                    </a:cubicBezTo>
                    <a:close/>
                  </a:path>
                </a:pathLst>
              </a:custGeom>
              <a:solidFill>
                <a:schemeClr val="bg1"/>
              </a:solidFill>
              <a:ln w="5613" cap="flat">
                <a:noFill/>
                <a:prstDash val="solid"/>
                <a:miter/>
              </a:ln>
            </p:spPr>
            <p:txBody>
              <a:bodyPr rtlCol="0" anchor="ctr"/>
              <a:lstStyle/>
              <a:p>
                <a:endParaRPr lang="en-US"/>
              </a:p>
            </p:txBody>
          </p:sp>
        </p:grpSp>
      </p:grpSp>
      <p:sp>
        <p:nvSpPr>
          <p:cNvPr id="111" name="TextBox 191">
            <a:extLst>
              <a:ext uri="{FF2B5EF4-FFF2-40B4-BE49-F238E27FC236}">
                <a16:creationId xmlns:a16="http://schemas.microsoft.com/office/drawing/2014/main" id="{6C24A151-06CF-6073-700B-F78F62617FAB}"/>
              </a:ext>
            </a:extLst>
          </p:cNvPr>
          <p:cNvSpPr txBox="1">
            <a:spLocks noChangeArrowheads="1"/>
          </p:cNvSpPr>
          <p:nvPr/>
        </p:nvSpPr>
        <p:spPr bwMode="auto">
          <a:xfrm>
            <a:off x="3545409" y="2839929"/>
            <a:ext cx="608992" cy="241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50923" rIns="0" bIns="50923">
            <a:spAutoFit/>
          </a:bodyPr>
          <a:lstStyle>
            <a:lvl1pPr eaLnBrk="0" hangingPunct="0">
              <a:defRPr sz="2000">
                <a:solidFill>
                  <a:schemeClr val="tx1"/>
                </a:solidFill>
                <a:latin typeface="Arial" panose="020B0604020202020204" pitchFamily="34" charset="0"/>
                <a:ea typeface="MS PGothic" panose="020B0600070205080204" pitchFamily="34" charset="-128"/>
              </a:defRPr>
            </a:lvl1pPr>
            <a:lvl2pPr marL="742950" indent="-285750" eaLnBrk="0" hangingPunct="0">
              <a:defRPr sz="2000">
                <a:solidFill>
                  <a:schemeClr val="tx1"/>
                </a:solidFill>
                <a:latin typeface="Arial" panose="020B0604020202020204" pitchFamily="34" charset="0"/>
                <a:ea typeface="MS PGothic" panose="020B0600070205080204" pitchFamily="34" charset="-128"/>
              </a:defRPr>
            </a:lvl2pPr>
            <a:lvl3pPr marL="1143000" indent="-228600" eaLnBrk="0" hangingPunct="0">
              <a:defRPr sz="2000">
                <a:solidFill>
                  <a:schemeClr val="tx1"/>
                </a:solidFill>
                <a:latin typeface="Arial" panose="020B0604020202020204" pitchFamily="34" charset="0"/>
                <a:ea typeface="MS PGothic" panose="020B0600070205080204" pitchFamily="34" charset="-128"/>
              </a:defRPr>
            </a:lvl3pPr>
            <a:lvl4pPr marL="1600200" indent="-228600" eaLnBrk="0" hangingPunct="0">
              <a:defRPr sz="2000">
                <a:solidFill>
                  <a:schemeClr val="tx1"/>
                </a:solidFill>
                <a:latin typeface="Arial" panose="020B0604020202020204" pitchFamily="34" charset="0"/>
                <a:ea typeface="MS PGothic" panose="020B0600070205080204" pitchFamily="34" charset="-128"/>
              </a:defRPr>
            </a:lvl4pPr>
            <a:lvl5pPr marL="2057400" indent="-228600" eaLnBrk="0" hangingPunct="0">
              <a:defRPr sz="2000">
                <a:solidFill>
                  <a:schemeClr val="tx1"/>
                </a:solidFill>
                <a:latin typeface="Arial" panose="020B0604020202020204" pitchFamily="34" charset="0"/>
                <a:ea typeface="MS PGothic" panose="020B0600070205080204" pitchFamily="34" charset="-128"/>
              </a:defRPr>
            </a:lvl5pPr>
            <a:lvl6pPr marL="25146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altLang="en-US" sz="900" b="1" u="none" strike="noStrike" kern="1200" cap="none" spc="0" normalizeH="0" baseline="0" noProof="0" dirty="0">
                <a:ln>
                  <a:noFill/>
                </a:ln>
                <a:solidFill>
                  <a:schemeClr val="tx1">
                    <a:lumMod val="50000"/>
                  </a:schemeClr>
                </a:solidFill>
                <a:effectLst/>
                <a:uLnTx/>
                <a:uFillTx/>
                <a:latin typeface="Arial" panose="020B0604020202020204" pitchFamily="34" charset="0"/>
                <a:ea typeface="MS PGothic" panose="020B0600070205080204" pitchFamily="34" charset="-128"/>
                <a:cs typeface="Arial" panose="020B0604020202020204" pitchFamily="34" charset="0"/>
              </a:rPr>
              <a:t>Portal</a:t>
            </a:r>
          </a:p>
        </p:txBody>
      </p:sp>
      <p:sp>
        <p:nvSpPr>
          <p:cNvPr id="113" name="TextBox 191">
            <a:extLst>
              <a:ext uri="{FF2B5EF4-FFF2-40B4-BE49-F238E27FC236}">
                <a16:creationId xmlns:a16="http://schemas.microsoft.com/office/drawing/2014/main" id="{751F2F60-D4B3-A8E0-3E01-2289190DEBB1}"/>
              </a:ext>
            </a:extLst>
          </p:cNvPr>
          <p:cNvSpPr txBox="1">
            <a:spLocks noChangeArrowheads="1"/>
          </p:cNvSpPr>
          <p:nvPr/>
        </p:nvSpPr>
        <p:spPr bwMode="auto">
          <a:xfrm>
            <a:off x="4369908" y="2839929"/>
            <a:ext cx="608992" cy="241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50923" rIns="0" bIns="50923">
            <a:spAutoFit/>
          </a:bodyPr>
          <a:lstStyle>
            <a:lvl1pPr eaLnBrk="0" hangingPunct="0">
              <a:defRPr sz="2000">
                <a:solidFill>
                  <a:schemeClr val="tx1"/>
                </a:solidFill>
                <a:latin typeface="Arial" panose="020B0604020202020204" pitchFamily="34" charset="0"/>
                <a:ea typeface="MS PGothic" panose="020B0600070205080204" pitchFamily="34" charset="-128"/>
              </a:defRPr>
            </a:lvl1pPr>
            <a:lvl2pPr marL="742950" indent="-285750" eaLnBrk="0" hangingPunct="0">
              <a:defRPr sz="2000">
                <a:solidFill>
                  <a:schemeClr val="tx1"/>
                </a:solidFill>
                <a:latin typeface="Arial" panose="020B0604020202020204" pitchFamily="34" charset="0"/>
                <a:ea typeface="MS PGothic" panose="020B0600070205080204" pitchFamily="34" charset="-128"/>
              </a:defRPr>
            </a:lvl2pPr>
            <a:lvl3pPr marL="1143000" indent="-228600" eaLnBrk="0" hangingPunct="0">
              <a:defRPr sz="2000">
                <a:solidFill>
                  <a:schemeClr val="tx1"/>
                </a:solidFill>
                <a:latin typeface="Arial" panose="020B0604020202020204" pitchFamily="34" charset="0"/>
                <a:ea typeface="MS PGothic" panose="020B0600070205080204" pitchFamily="34" charset="-128"/>
              </a:defRPr>
            </a:lvl3pPr>
            <a:lvl4pPr marL="1600200" indent="-228600" eaLnBrk="0" hangingPunct="0">
              <a:defRPr sz="2000">
                <a:solidFill>
                  <a:schemeClr val="tx1"/>
                </a:solidFill>
                <a:latin typeface="Arial" panose="020B0604020202020204" pitchFamily="34" charset="0"/>
                <a:ea typeface="MS PGothic" panose="020B0600070205080204" pitchFamily="34" charset="-128"/>
              </a:defRPr>
            </a:lvl4pPr>
            <a:lvl5pPr marL="2057400" indent="-228600" eaLnBrk="0" hangingPunct="0">
              <a:defRPr sz="2000">
                <a:solidFill>
                  <a:schemeClr val="tx1"/>
                </a:solidFill>
                <a:latin typeface="Arial" panose="020B0604020202020204" pitchFamily="34" charset="0"/>
                <a:ea typeface="MS PGothic" panose="020B0600070205080204" pitchFamily="34" charset="-128"/>
              </a:defRPr>
            </a:lvl5pPr>
            <a:lvl6pPr marL="25146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altLang="en-US" sz="900" b="1" u="none" strike="noStrike" kern="1200" cap="none" spc="0" normalizeH="0" baseline="0" noProof="0" dirty="0">
                <a:ln>
                  <a:noFill/>
                </a:ln>
                <a:solidFill>
                  <a:schemeClr val="tx1">
                    <a:lumMod val="50000"/>
                  </a:schemeClr>
                </a:solidFill>
                <a:effectLst/>
                <a:uLnTx/>
                <a:uFillTx/>
                <a:latin typeface="Arial" panose="020B0604020202020204" pitchFamily="34" charset="0"/>
                <a:ea typeface="MS PGothic" panose="020B0600070205080204" pitchFamily="34" charset="-128"/>
                <a:cs typeface="Arial" panose="020B0604020202020204" pitchFamily="34" charset="0"/>
              </a:rPr>
              <a:t>IVR</a:t>
            </a:r>
          </a:p>
        </p:txBody>
      </p:sp>
      <p:sp>
        <p:nvSpPr>
          <p:cNvPr id="114" name="TextBox 191">
            <a:extLst>
              <a:ext uri="{FF2B5EF4-FFF2-40B4-BE49-F238E27FC236}">
                <a16:creationId xmlns:a16="http://schemas.microsoft.com/office/drawing/2014/main" id="{985FEAFB-98BB-F781-109A-DFAE2CCB6D7E}"/>
              </a:ext>
            </a:extLst>
          </p:cNvPr>
          <p:cNvSpPr txBox="1">
            <a:spLocks noChangeArrowheads="1"/>
          </p:cNvSpPr>
          <p:nvPr/>
        </p:nvSpPr>
        <p:spPr bwMode="auto">
          <a:xfrm>
            <a:off x="3545409" y="3711677"/>
            <a:ext cx="608992" cy="241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50923" rIns="0" bIns="50923">
            <a:spAutoFit/>
          </a:bodyPr>
          <a:lstStyle>
            <a:lvl1pPr eaLnBrk="0" hangingPunct="0">
              <a:defRPr sz="2000">
                <a:solidFill>
                  <a:schemeClr val="tx1"/>
                </a:solidFill>
                <a:latin typeface="Arial" panose="020B0604020202020204" pitchFamily="34" charset="0"/>
                <a:ea typeface="MS PGothic" panose="020B0600070205080204" pitchFamily="34" charset="-128"/>
              </a:defRPr>
            </a:lvl1pPr>
            <a:lvl2pPr marL="742950" indent="-285750" eaLnBrk="0" hangingPunct="0">
              <a:defRPr sz="2000">
                <a:solidFill>
                  <a:schemeClr val="tx1"/>
                </a:solidFill>
                <a:latin typeface="Arial" panose="020B0604020202020204" pitchFamily="34" charset="0"/>
                <a:ea typeface="MS PGothic" panose="020B0600070205080204" pitchFamily="34" charset="-128"/>
              </a:defRPr>
            </a:lvl2pPr>
            <a:lvl3pPr marL="1143000" indent="-228600" eaLnBrk="0" hangingPunct="0">
              <a:defRPr sz="2000">
                <a:solidFill>
                  <a:schemeClr val="tx1"/>
                </a:solidFill>
                <a:latin typeface="Arial" panose="020B0604020202020204" pitchFamily="34" charset="0"/>
                <a:ea typeface="MS PGothic" panose="020B0600070205080204" pitchFamily="34" charset="-128"/>
              </a:defRPr>
            </a:lvl3pPr>
            <a:lvl4pPr marL="1600200" indent="-228600" eaLnBrk="0" hangingPunct="0">
              <a:defRPr sz="2000">
                <a:solidFill>
                  <a:schemeClr val="tx1"/>
                </a:solidFill>
                <a:latin typeface="Arial" panose="020B0604020202020204" pitchFamily="34" charset="0"/>
                <a:ea typeface="MS PGothic" panose="020B0600070205080204" pitchFamily="34" charset="-128"/>
              </a:defRPr>
            </a:lvl4pPr>
            <a:lvl5pPr marL="2057400" indent="-228600" eaLnBrk="0" hangingPunct="0">
              <a:defRPr sz="2000">
                <a:solidFill>
                  <a:schemeClr val="tx1"/>
                </a:solidFill>
                <a:latin typeface="Arial" panose="020B0604020202020204" pitchFamily="34" charset="0"/>
                <a:ea typeface="MS PGothic" panose="020B0600070205080204" pitchFamily="34" charset="-128"/>
              </a:defRPr>
            </a:lvl5pPr>
            <a:lvl6pPr marL="25146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altLang="en-US" sz="900" b="1" u="none" strike="noStrike" kern="1200" cap="none" spc="0" normalizeH="0" baseline="0" noProof="0" dirty="0">
                <a:ln>
                  <a:noFill/>
                </a:ln>
                <a:solidFill>
                  <a:schemeClr val="tx1">
                    <a:lumMod val="50000"/>
                  </a:schemeClr>
                </a:solidFill>
                <a:effectLst/>
                <a:uLnTx/>
                <a:uFillTx/>
                <a:latin typeface="Arial" panose="020B0604020202020204" pitchFamily="34" charset="0"/>
                <a:ea typeface="MS PGothic" panose="020B0600070205080204" pitchFamily="34" charset="-128"/>
                <a:cs typeface="Arial" panose="020B0604020202020204" pitchFamily="34" charset="0"/>
              </a:rPr>
              <a:t>Email</a:t>
            </a:r>
          </a:p>
        </p:txBody>
      </p:sp>
      <p:sp>
        <p:nvSpPr>
          <p:cNvPr id="115" name="TextBox 191">
            <a:extLst>
              <a:ext uri="{FF2B5EF4-FFF2-40B4-BE49-F238E27FC236}">
                <a16:creationId xmlns:a16="http://schemas.microsoft.com/office/drawing/2014/main" id="{2899B313-92CF-A4C8-6830-F964EAD78565}"/>
              </a:ext>
            </a:extLst>
          </p:cNvPr>
          <p:cNvSpPr txBox="1">
            <a:spLocks noChangeArrowheads="1"/>
          </p:cNvSpPr>
          <p:nvPr/>
        </p:nvSpPr>
        <p:spPr bwMode="auto">
          <a:xfrm>
            <a:off x="4193022" y="3711677"/>
            <a:ext cx="962765" cy="241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50923" rIns="0" bIns="50923">
            <a:spAutoFit/>
          </a:bodyPr>
          <a:lstStyle>
            <a:lvl1pPr eaLnBrk="0" hangingPunct="0">
              <a:defRPr sz="2000">
                <a:solidFill>
                  <a:schemeClr val="tx1"/>
                </a:solidFill>
                <a:latin typeface="Arial" panose="020B0604020202020204" pitchFamily="34" charset="0"/>
                <a:ea typeface="MS PGothic" panose="020B0600070205080204" pitchFamily="34" charset="-128"/>
              </a:defRPr>
            </a:lvl1pPr>
            <a:lvl2pPr marL="742950" indent="-285750" eaLnBrk="0" hangingPunct="0">
              <a:defRPr sz="2000">
                <a:solidFill>
                  <a:schemeClr val="tx1"/>
                </a:solidFill>
                <a:latin typeface="Arial" panose="020B0604020202020204" pitchFamily="34" charset="0"/>
                <a:ea typeface="MS PGothic" panose="020B0600070205080204" pitchFamily="34" charset="-128"/>
              </a:defRPr>
            </a:lvl2pPr>
            <a:lvl3pPr marL="1143000" indent="-228600" eaLnBrk="0" hangingPunct="0">
              <a:defRPr sz="2000">
                <a:solidFill>
                  <a:schemeClr val="tx1"/>
                </a:solidFill>
                <a:latin typeface="Arial" panose="020B0604020202020204" pitchFamily="34" charset="0"/>
                <a:ea typeface="MS PGothic" panose="020B0600070205080204" pitchFamily="34" charset="-128"/>
              </a:defRPr>
            </a:lvl3pPr>
            <a:lvl4pPr marL="1600200" indent="-228600" eaLnBrk="0" hangingPunct="0">
              <a:defRPr sz="2000">
                <a:solidFill>
                  <a:schemeClr val="tx1"/>
                </a:solidFill>
                <a:latin typeface="Arial" panose="020B0604020202020204" pitchFamily="34" charset="0"/>
                <a:ea typeface="MS PGothic" panose="020B0600070205080204" pitchFamily="34" charset="-128"/>
              </a:defRPr>
            </a:lvl4pPr>
            <a:lvl5pPr marL="2057400" indent="-228600" eaLnBrk="0" hangingPunct="0">
              <a:defRPr sz="2000">
                <a:solidFill>
                  <a:schemeClr val="tx1"/>
                </a:solidFill>
                <a:latin typeface="Arial" panose="020B0604020202020204" pitchFamily="34" charset="0"/>
                <a:ea typeface="MS PGothic" panose="020B0600070205080204" pitchFamily="34" charset="-128"/>
              </a:defRPr>
            </a:lvl5pPr>
            <a:lvl6pPr marL="25146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altLang="en-US" sz="900" b="1" u="none" strike="noStrike" kern="1200" cap="none" spc="0" normalizeH="0" baseline="0" noProof="0" dirty="0">
                <a:ln>
                  <a:noFill/>
                </a:ln>
                <a:solidFill>
                  <a:schemeClr val="tx1">
                    <a:lumMod val="50000"/>
                  </a:schemeClr>
                </a:solidFill>
                <a:effectLst/>
                <a:uLnTx/>
                <a:uFillTx/>
                <a:latin typeface="Arial" panose="020B0604020202020204" pitchFamily="34" charset="0"/>
                <a:ea typeface="MS PGothic" panose="020B0600070205080204" pitchFamily="34" charset="-128"/>
                <a:cs typeface="Arial" panose="020B0604020202020204" pitchFamily="34" charset="0"/>
              </a:rPr>
              <a:t>Generative AI</a:t>
            </a:r>
          </a:p>
        </p:txBody>
      </p:sp>
      <p:sp>
        <p:nvSpPr>
          <p:cNvPr id="116" name="TextBox 191">
            <a:extLst>
              <a:ext uri="{FF2B5EF4-FFF2-40B4-BE49-F238E27FC236}">
                <a16:creationId xmlns:a16="http://schemas.microsoft.com/office/drawing/2014/main" id="{42C3C411-A1CB-9EED-1C32-F2117E4F5FE3}"/>
              </a:ext>
            </a:extLst>
          </p:cNvPr>
          <p:cNvSpPr txBox="1">
            <a:spLocks noChangeArrowheads="1"/>
          </p:cNvSpPr>
          <p:nvPr/>
        </p:nvSpPr>
        <p:spPr bwMode="auto">
          <a:xfrm>
            <a:off x="3340504" y="4580563"/>
            <a:ext cx="1018802" cy="37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50923" rIns="0" bIns="50923">
            <a:spAutoFit/>
          </a:bodyPr>
          <a:lstStyle>
            <a:lvl1pPr eaLnBrk="0" hangingPunct="0">
              <a:defRPr sz="2000">
                <a:solidFill>
                  <a:schemeClr val="tx1"/>
                </a:solidFill>
                <a:latin typeface="Arial" panose="020B0604020202020204" pitchFamily="34" charset="0"/>
                <a:ea typeface="MS PGothic" panose="020B0600070205080204" pitchFamily="34" charset="-128"/>
              </a:defRPr>
            </a:lvl1pPr>
            <a:lvl2pPr marL="742950" indent="-285750" eaLnBrk="0" hangingPunct="0">
              <a:defRPr sz="2000">
                <a:solidFill>
                  <a:schemeClr val="tx1"/>
                </a:solidFill>
                <a:latin typeface="Arial" panose="020B0604020202020204" pitchFamily="34" charset="0"/>
                <a:ea typeface="MS PGothic" panose="020B0600070205080204" pitchFamily="34" charset="-128"/>
              </a:defRPr>
            </a:lvl2pPr>
            <a:lvl3pPr marL="1143000" indent="-228600" eaLnBrk="0" hangingPunct="0">
              <a:defRPr sz="2000">
                <a:solidFill>
                  <a:schemeClr val="tx1"/>
                </a:solidFill>
                <a:latin typeface="Arial" panose="020B0604020202020204" pitchFamily="34" charset="0"/>
                <a:ea typeface="MS PGothic" panose="020B0600070205080204" pitchFamily="34" charset="-128"/>
              </a:defRPr>
            </a:lvl3pPr>
            <a:lvl4pPr marL="1600200" indent="-228600" eaLnBrk="0" hangingPunct="0">
              <a:defRPr sz="2000">
                <a:solidFill>
                  <a:schemeClr val="tx1"/>
                </a:solidFill>
                <a:latin typeface="Arial" panose="020B0604020202020204" pitchFamily="34" charset="0"/>
                <a:ea typeface="MS PGothic" panose="020B0600070205080204" pitchFamily="34" charset="-128"/>
              </a:defRPr>
            </a:lvl4pPr>
            <a:lvl5pPr marL="2057400" indent="-228600" eaLnBrk="0" hangingPunct="0">
              <a:defRPr sz="2000">
                <a:solidFill>
                  <a:schemeClr val="tx1"/>
                </a:solidFill>
                <a:latin typeface="Arial" panose="020B0604020202020204" pitchFamily="34" charset="0"/>
                <a:ea typeface="MS PGothic" panose="020B0600070205080204" pitchFamily="34" charset="-128"/>
              </a:defRPr>
            </a:lvl5pPr>
            <a:lvl6pPr marL="25146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altLang="en-US" sz="900" b="1" u="none" strike="noStrike" kern="1200" cap="none" spc="0" normalizeH="0" baseline="0" noProof="0" dirty="0">
                <a:ln>
                  <a:noFill/>
                </a:ln>
                <a:solidFill>
                  <a:schemeClr val="tx1">
                    <a:lumMod val="50000"/>
                  </a:schemeClr>
                </a:solidFill>
                <a:effectLst/>
                <a:uLnTx/>
                <a:uFillTx/>
                <a:latin typeface="Arial" panose="020B0604020202020204" pitchFamily="34" charset="0"/>
                <a:ea typeface="MS PGothic" panose="020B0600070205080204" pitchFamily="34" charset="-128"/>
                <a:cs typeface="Arial" panose="020B0604020202020204" pitchFamily="34" charset="0"/>
              </a:rPr>
              <a:t>Virtual Agent/</a:t>
            </a:r>
            <a:br>
              <a:rPr kumimoji="0" lang="en-US" altLang="en-US" sz="900" b="1" u="none" strike="noStrike" kern="1200" cap="none" spc="0" normalizeH="0" baseline="0" noProof="0" dirty="0">
                <a:ln>
                  <a:noFill/>
                </a:ln>
                <a:solidFill>
                  <a:schemeClr val="tx1">
                    <a:lumMod val="50000"/>
                  </a:schemeClr>
                </a:solidFill>
                <a:effectLst/>
                <a:uLnTx/>
                <a:uFillTx/>
                <a:latin typeface="Arial" panose="020B0604020202020204" pitchFamily="34" charset="0"/>
                <a:ea typeface="MS PGothic" panose="020B0600070205080204" pitchFamily="34" charset="-128"/>
                <a:cs typeface="Arial" panose="020B0604020202020204" pitchFamily="34" charset="0"/>
              </a:rPr>
            </a:br>
            <a:r>
              <a:rPr kumimoji="0" lang="en-US" altLang="en-US" sz="900" b="1" u="none" strike="noStrike" kern="1200" cap="none" spc="0" normalizeH="0" baseline="0" noProof="0" dirty="0">
                <a:ln>
                  <a:noFill/>
                </a:ln>
                <a:solidFill>
                  <a:schemeClr val="tx1">
                    <a:lumMod val="50000"/>
                  </a:schemeClr>
                </a:solidFill>
                <a:effectLst/>
                <a:uLnTx/>
                <a:uFillTx/>
                <a:latin typeface="Arial" panose="020B0604020202020204" pitchFamily="34" charset="0"/>
                <a:ea typeface="MS PGothic" panose="020B0600070205080204" pitchFamily="34" charset="-128"/>
                <a:cs typeface="Arial" panose="020B0604020202020204" pitchFamily="34" charset="0"/>
              </a:rPr>
              <a:t>Chatbot</a:t>
            </a:r>
          </a:p>
        </p:txBody>
      </p:sp>
      <p:sp>
        <p:nvSpPr>
          <p:cNvPr id="117" name="TextBox 191">
            <a:extLst>
              <a:ext uri="{FF2B5EF4-FFF2-40B4-BE49-F238E27FC236}">
                <a16:creationId xmlns:a16="http://schemas.microsoft.com/office/drawing/2014/main" id="{6CF9F8FF-D521-7D90-6C75-EEB41845E53E}"/>
              </a:ext>
            </a:extLst>
          </p:cNvPr>
          <p:cNvSpPr txBox="1">
            <a:spLocks noChangeArrowheads="1"/>
          </p:cNvSpPr>
          <p:nvPr/>
        </p:nvSpPr>
        <p:spPr bwMode="auto">
          <a:xfrm>
            <a:off x="4291229" y="4580563"/>
            <a:ext cx="766350" cy="37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50923" rIns="0" bIns="50923">
            <a:spAutoFit/>
          </a:bodyPr>
          <a:lstStyle>
            <a:lvl1pPr eaLnBrk="0" hangingPunct="0">
              <a:defRPr sz="2000">
                <a:solidFill>
                  <a:schemeClr val="tx1"/>
                </a:solidFill>
                <a:latin typeface="Arial" panose="020B0604020202020204" pitchFamily="34" charset="0"/>
                <a:ea typeface="MS PGothic" panose="020B0600070205080204" pitchFamily="34" charset="-128"/>
              </a:defRPr>
            </a:lvl1pPr>
            <a:lvl2pPr marL="742950" indent="-285750" eaLnBrk="0" hangingPunct="0">
              <a:defRPr sz="2000">
                <a:solidFill>
                  <a:schemeClr val="tx1"/>
                </a:solidFill>
                <a:latin typeface="Arial" panose="020B0604020202020204" pitchFamily="34" charset="0"/>
                <a:ea typeface="MS PGothic" panose="020B0600070205080204" pitchFamily="34" charset="-128"/>
              </a:defRPr>
            </a:lvl2pPr>
            <a:lvl3pPr marL="1143000" indent="-228600" eaLnBrk="0" hangingPunct="0">
              <a:defRPr sz="2000">
                <a:solidFill>
                  <a:schemeClr val="tx1"/>
                </a:solidFill>
                <a:latin typeface="Arial" panose="020B0604020202020204" pitchFamily="34" charset="0"/>
                <a:ea typeface="MS PGothic" panose="020B0600070205080204" pitchFamily="34" charset="-128"/>
              </a:defRPr>
            </a:lvl3pPr>
            <a:lvl4pPr marL="1600200" indent="-228600" eaLnBrk="0" hangingPunct="0">
              <a:defRPr sz="2000">
                <a:solidFill>
                  <a:schemeClr val="tx1"/>
                </a:solidFill>
                <a:latin typeface="Arial" panose="020B0604020202020204" pitchFamily="34" charset="0"/>
                <a:ea typeface="MS PGothic" panose="020B0600070205080204" pitchFamily="34" charset="-128"/>
              </a:defRPr>
            </a:lvl4pPr>
            <a:lvl5pPr marL="2057400" indent="-228600" eaLnBrk="0" hangingPunct="0">
              <a:defRPr sz="2000">
                <a:solidFill>
                  <a:schemeClr val="tx1"/>
                </a:solidFill>
                <a:latin typeface="Arial" panose="020B0604020202020204" pitchFamily="34" charset="0"/>
                <a:ea typeface="MS PGothic" panose="020B0600070205080204" pitchFamily="34" charset="-128"/>
              </a:defRPr>
            </a:lvl5pPr>
            <a:lvl6pPr marL="25146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altLang="en-US" sz="900" b="1" u="none" strike="noStrike" kern="1200" cap="none" spc="0" normalizeH="0" baseline="0" noProof="0" dirty="0">
                <a:ln>
                  <a:noFill/>
                </a:ln>
                <a:solidFill>
                  <a:schemeClr val="tx1">
                    <a:lumMod val="50000"/>
                  </a:schemeClr>
                </a:solidFill>
                <a:effectLst/>
                <a:uLnTx/>
                <a:uFillTx/>
                <a:latin typeface="Arial" panose="020B0604020202020204" pitchFamily="34" charset="0"/>
                <a:ea typeface="MS PGothic" panose="020B0600070205080204" pitchFamily="34" charset="-128"/>
                <a:cs typeface="Arial" panose="020B0604020202020204" pitchFamily="34" charset="0"/>
              </a:rPr>
              <a:t>Integrated Systems</a:t>
            </a:r>
          </a:p>
        </p:txBody>
      </p:sp>
      <p:sp>
        <p:nvSpPr>
          <p:cNvPr id="150" name="Rounded Rectangle 149">
            <a:extLst>
              <a:ext uri="{FF2B5EF4-FFF2-40B4-BE49-F238E27FC236}">
                <a16:creationId xmlns:a16="http://schemas.microsoft.com/office/drawing/2014/main" id="{4306FE29-DD22-B689-094F-3C7384F3D3CF}"/>
              </a:ext>
            </a:extLst>
          </p:cNvPr>
          <p:cNvSpPr/>
          <p:nvPr/>
        </p:nvSpPr>
        <p:spPr>
          <a:xfrm>
            <a:off x="1935680" y="2045762"/>
            <a:ext cx="1280160" cy="3046793"/>
          </a:xfrm>
          <a:prstGeom prst="roundRect">
            <a:avLst>
              <a:gd name="adj" fmla="val 10033"/>
            </a:avLst>
          </a:prstGeom>
          <a:solidFill>
            <a:schemeClr val="tx1"/>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5" name="Rounded Rectangle 154">
            <a:extLst>
              <a:ext uri="{FF2B5EF4-FFF2-40B4-BE49-F238E27FC236}">
                <a16:creationId xmlns:a16="http://schemas.microsoft.com/office/drawing/2014/main" id="{559AE839-8374-A92D-E309-BC70822F4839}"/>
              </a:ext>
            </a:extLst>
          </p:cNvPr>
          <p:cNvSpPr/>
          <p:nvPr/>
        </p:nvSpPr>
        <p:spPr>
          <a:xfrm>
            <a:off x="1981400" y="1886737"/>
            <a:ext cx="1188720" cy="310896"/>
          </a:xfrm>
          <a:prstGeom prst="roundRect">
            <a:avLst>
              <a:gd name="adj" fmla="val 50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lumMod val="50000"/>
                  </a:schemeClr>
                </a:solidFill>
                <a:effectLst/>
                <a:uLnTx/>
                <a:uFillTx/>
                <a:latin typeface="Arial" panose="020B0604020202020204" pitchFamily="34" charset="0"/>
                <a:ea typeface="+mn-ea"/>
                <a:cs typeface="Arial" panose="020B0604020202020204" pitchFamily="34" charset="0"/>
              </a:rPr>
              <a:t>Customers</a:t>
            </a:r>
            <a:endParaRPr kumimoji="0" lang="en-US" sz="1200" b="0" i="0" u="none" strike="noStrike" kern="1200" cap="none" spc="0" normalizeH="0" baseline="0" noProof="0" dirty="0">
              <a:ln>
                <a:noFill/>
              </a:ln>
              <a:solidFill>
                <a:schemeClr val="tx1">
                  <a:lumMod val="50000"/>
                </a:schemeClr>
              </a:solidFill>
              <a:effectLst/>
              <a:uLnTx/>
              <a:uFillTx/>
              <a:latin typeface="Arial" panose="020B0604020202020204"/>
              <a:ea typeface="+mn-ea"/>
              <a:cs typeface="+mn-cs"/>
            </a:endParaRPr>
          </a:p>
        </p:txBody>
      </p:sp>
      <p:sp>
        <p:nvSpPr>
          <p:cNvPr id="157" name="Freeform 156">
            <a:extLst>
              <a:ext uri="{FF2B5EF4-FFF2-40B4-BE49-F238E27FC236}">
                <a16:creationId xmlns:a16="http://schemas.microsoft.com/office/drawing/2014/main" id="{8C331E47-7291-B5F5-B317-73583F394A83}"/>
              </a:ext>
            </a:extLst>
          </p:cNvPr>
          <p:cNvSpPr/>
          <p:nvPr/>
        </p:nvSpPr>
        <p:spPr>
          <a:xfrm>
            <a:off x="2135201" y="3695280"/>
            <a:ext cx="576072" cy="576072"/>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159" name="Graphic 451">
            <a:extLst>
              <a:ext uri="{FF2B5EF4-FFF2-40B4-BE49-F238E27FC236}">
                <a16:creationId xmlns:a16="http://schemas.microsoft.com/office/drawing/2014/main" id="{14B35221-6C80-3B22-C7D8-8022026DCFB7}"/>
              </a:ext>
            </a:extLst>
          </p:cNvPr>
          <p:cNvGrpSpPr>
            <a:grpSpLocks noChangeAspect="1"/>
          </p:cNvGrpSpPr>
          <p:nvPr/>
        </p:nvGrpSpPr>
        <p:grpSpPr>
          <a:xfrm>
            <a:off x="2258645" y="3838838"/>
            <a:ext cx="329184" cy="279806"/>
            <a:chOff x="6705357" y="4594699"/>
            <a:chExt cx="762000" cy="647700"/>
          </a:xfrm>
          <a:solidFill>
            <a:schemeClr val="tx1"/>
          </a:solidFill>
        </p:grpSpPr>
        <p:sp>
          <p:nvSpPr>
            <p:cNvPr id="160" name="Freeform 159">
              <a:extLst>
                <a:ext uri="{FF2B5EF4-FFF2-40B4-BE49-F238E27FC236}">
                  <a16:creationId xmlns:a16="http://schemas.microsoft.com/office/drawing/2014/main" id="{F7A1BE5B-EF54-A8CF-4929-AF5804BA8355}"/>
                </a:ext>
              </a:extLst>
            </p:cNvPr>
            <p:cNvSpPr/>
            <p:nvPr/>
          </p:nvSpPr>
          <p:spPr>
            <a:xfrm>
              <a:off x="6705357" y="4708999"/>
              <a:ext cx="114300" cy="533400"/>
            </a:xfrm>
            <a:custGeom>
              <a:avLst/>
              <a:gdLst>
                <a:gd name="connsiteX0" fmla="*/ 38100 w 114300"/>
                <a:gd name="connsiteY0" fmla="*/ 0 h 533400"/>
                <a:gd name="connsiteX1" fmla="*/ 0 w 114300"/>
                <a:gd name="connsiteY1" fmla="*/ 38100 h 533400"/>
                <a:gd name="connsiteX2" fmla="*/ 0 w 114300"/>
                <a:gd name="connsiteY2" fmla="*/ 495300 h 533400"/>
                <a:gd name="connsiteX3" fmla="*/ 38100 w 114300"/>
                <a:gd name="connsiteY3" fmla="*/ 533400 h 533400"/>
                <a:gd name="connsiteX4" fmla="*/ 114300 w 114300"/>
                <a:gd name="connsiteY4" fmla="*/ 533400 h 533400"/>
                <a:gd name="connsiteX5" fmla="*/ 114300 w 114300"/>
                <a:gd name="connsiteY5"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 h="533400">
                  <a:moveTo>
                    <a:pt x="38100" y="0"/>
                  </a:moveTo>
                  <a:cubicBezTo>
                    <a:pt x="17058" y="0"/>
                    <a:pt x="0" y="17058"/>
                    <a:pt x="0" y="38100"/>
                  </a:cubicBezTo>
                  <a:lnTo>
                    <a:pt x="0" y="495300"/>
                  </a:lnTo>
                  <a:cubicBezTo>
                    <a:pt x="0" y="516342"/>
                    <a:pt x="17058" y="533400"/>
                    <a:pt x="38100" y="533400"/>
                  </a:cubicBezTo>
                  <a:lnTo>
                    <a:pt x="114300" y="533400"/>
                  </a:lnTo>
                  <a:lnTo>
                    <a:pt x="114300"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61" name="Freeform 160">
              <a:extLst>
                <a:ext uri="{FF2B5EF4-FFF2-40B4-BE49-F238E27FC236}">
                  <a16:creationId xmlns:a16="http://schemas.microsoft.com/office/drawing/2014/main" id="{C303840C-F214-6625-A7DB-A94CE714BBFF}"/>
                </a:ext>
              </a:extLst>
            </p:cNvPr>
            <p:cNvSpPr/>
            <p:nvPr/>
          </p:nvSpPr>
          <p:spPr>
            <a:xfrm>
              <a:off x="7353057" y="4708999"/>
              <a:ext cx="114300" cy="533400"/>
            </a:xfrm>
            <a:custGeom>
              <a:avLst/>
              <a:gdLst>
                <a:gd name="connsiteX0" fmla="*/ 76200 w 114300"/>
                <a:gd name="connsiteY0" fmla="*/ 0 h 533400"/>
                <a:gd name="connsiteX1" fmla="*/ 0 w 114300"/>
                <a:gd name="connsiteY1" fmla="*/ 0 h 533400"/>
                <a:gd name="connsiteX2" fmla="*/ 0 w 114300"/>
                <a:gd name="connsiteY2" fmla="*/ 533400 h 533400"/>
                <a:gd name="connsiteX3" fmla="*/ 76200 w 114300"/>
                <a:gd name="connsiteY3" fmla="*/ 533400 h 533400"/>
                <a:gd name="connsiteX4" fmla="*/ 114300 w 114300"/>
                <a:gd name="connsiteY4" fmla="*/ 495300 h 533400"/>
                <a:gd name="connsiteX5" fmla="*/ 114300 w 114300"/>
                <a:gd name="connsiteY5" fmla="*/ 38100 h 533400"/>
                <a:gd name="connsiteX6" fmla="*/ 76200 w 114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 h="533400">
                  <a:moveTo>
                    <a:pt x="76200" y="0"/>
                  </a:moveTo>
                  <a:lnTo>
                    <a:pt x="0" y="0"/>
                  </a:lnTo>
                  <a:lnTo>
                    <a:pt x="0" y="533400"/>
                  </a:lnTo>
                  <a:lnTo>
                    <a:pt x="76200" y="533400"/>
                  </a:lnTo>
                  <a:cubicBezTo>
                    <a:pt x="97242" y="533400"/>
                    <a:pt x="114300" y="516342"/>
                    <a:pt x="114300" y="495300"/>
                  </a:cubicBezTo>
                  <a:lnTo>
                    <a:pt x="114300" y="38100"/>
                  </a:lnTo>
                  <a:cubicBezTo>
                    <a:pt x="114300" y="17058"/>
                    <a:pt x="97242" y="0"/>
                    <a:pt x="76200"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62" name="Freeform 161">
              <a:extLst>
                <a:ext uri="{FF2B5EF4-FFF2-40B4-BE49-F238E27FC236}">
                  <a16:creationId xmlns:a16="http://schemas.microsoft.com/office/drawing/2014/main" id="{F6AF9EB8-F10C-897F-B070-5EC4EAB2DF9D}"/>
                </a:ext>
              </a:extLst>
            </p:cNvPr>
            <p:cNvSpPr/>
            <p:nvPr/>
          </p:nvSpPr>
          <p:spPr>
            <a:xfrm>
              <a:off x="6857757" y="4594699"/>
              <a:ext cx="457200" cy="647700"/>
            </a:xfrm>
            <a:custGeom>
              <a:avLst/>
              <a:gdLst>
                <a:gd name="connsiteX0" fmla="*/ 352425 w 457200"/>
                <a:gd name="connsiteY0" fmla="*/ 114300 h 647700"/>
                <a:gd name="connsiteX1" fmla="*/ 352425 w 457200"/>
                <a:gd name="connsiteY1" fmla="*/ 66675 h 647700"/>
                <a:gd name="connsiteX2" fmla="*/ 285750 w 457200"/>
                <a:gd name="connsiteY2" fmla="*/ 0 h 647700"/>
                <a:gd name="connsiteX3" fmla="*/ 171450 w 457200"/>
                <a:gd name="connsiteY3" fmla="*/ 0 h 647700"/>
                <a:gd name="connsiteX4" fmla="*/ 104775 w 457200"/>
                <a:gd name="connsiteY4" fmla="*/ 66675 h 647700"/>
                <a:gd name="connsiteX5" fmla="*/ 104775 w 457200"/>
                <a:gd name="connsiteY5" fmla="*/ 114300 h 647700"/>
                <a:gd name="connsiteX6" fmla="*/ 0 w 457200"/>
                <a:gd name="connsiteY6" fmla="*/ 114300 h 647700"/>
                <a:gd name="connsiteX7" fmla="*/ 0 w 457200"/>
                <a:gd name="connsiteY7" fmla="*/ 647700 h 647700"/>
                <a:gd name="connsiteX8" fmla="*/ 457200 w 457200"/>
                <a:gd name="connsiteY8" fmla="*/ 647700 h 647700"/>
                <a:gd name="connsiteX9" fmla="*/ 457200 w 457200"/>
                <a:gd name="connsiteY9" fmla="*/ 114300 h 647700"/>
                <a:gd name="connsiteX10" fmla="*/ 295275 w 457200"/>
                <a:gd name="connsiteY10" fmla="*/ 114300 h 647700"/>
                <a:gd name="connsiteX11" fmla="*/ 161925 w 457200"/>
                <a:gd name="connsiteY11" fmla="*/ 114300 h 647700"/>
                <a:gd name="connsiteX12" fmla="*/ 161925 w 457200"/>
                <a:gd name="connsiteY12" fmla="*/ 66675 h 647700"/>
                <a:gd name="connsiteX13" fmla="*/ 170268 w 457200"/>
                <a:gd name="connsiteY13" fmla="*/ 57150 h 647700"/>
                <a:gd name="connsiteX14" fmla="*/ 171450 w 457200"/>
                <a:gd name="connsiteY14" fmla="*/ 57150 h 647700"/>
                <a:gd name="connsiteX15" fmla="*/ 285750 w 457200"/>
                <a:gd name="connsiteY15" fmla="*/ 57150 h 647700"/>
                <a:gd name="connsiteX16" fmla="*/ 295275 w 457200"/>
                <a:gd name="connsiteY16" fmla="*/ 65493 h 647700"/>
                <a:gd name="connsiteX17" fmla="*/ 295275 w 457200"/>
                <a:gd name="connsiteY17" fmla="*/ 66675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7200" h="647700">
                  <a:moveTo>
                    <a:pt x="352425" y="114300"/>
                  </a:moveTo>
                  <a:lnTo>
                    <a:pt x="352425" y="66675"/>
                  </a:lnTo>
                  <a:cubicBezTo>
                    <a:pt x="352425" y="29851"/>
                    <a:pt x="322574" y="0"/>
                    <a:pt x="285750" y="0"/>
                  </a:cubicBezTo>
                  <a:lnTo>
                    <a:pt x="171450" y="0"/>
                  </a:lnTo>
                  <a:cubicBezTo>
                    <a:pt x="134626" y="0"/>
                    <a:pt x="104775" y="29851"/>
                    <a:pt x="104775" y="66675"/>
                  </a:cubicBezTo>
                  <a:lnTo>
                    <a:pt x="104775" y="114300"/>
                  </a:lnTo>
                  <a:lnTo>
                    <a:pt x="0" y="114300"/>
                  </a:lnTo>
                  <a:lnTo>
                    <a:pt x="0" y="647700"/>
                  </a:lnTo>
                  <a:lnTo>
                    <a:pt x="457200" y="647700"/>
                  </a:lnTo>
                  <a:lnTo>
                    <a:pt x="457200" y="114300"/>
                  </a:lnTo>
                  <a:close/>
                  <a:moveTo>
                    <a:pt x="295275" y="114300"/>
                  </a:moveTo>
                  <a:lnTo>
                    <a:pt x="161925" y="114300"/>
                  </a:lnTo>
                  <a:lnTo>
                    <a:pt x="161925" y="66675"/>
                  </a:lnTo>
                  <a:cubicBezTo>
                    <a:pt x="161599" y="61741"/>
                    <a:pt x="165334" y="57476"/>
                    <a:pt x="170268" y="57150"/>
                  </a:cubicBezTo>
                  <a:cubicBezTo>
                    <a:pt x="170662" y="57124"/>
                    <a:pt x="171056" y="57124"/>
                    <a:pt x="171450" y="57150"/>
                  </a:cubicBezTo>
                  <a:lnTo>
                    <a:pt x="285750" y="57150"/>
                  </a:lnTo>
                  <a:cubicBezTo>
                    <a:pt x="290684" y="56824"/>
                    <a:pt x="294949" y="60559"/>
                    <a:pt x="295275" y="65493"/>
                  </a:cubicBezTo>
                  <a:cubicBezTo>
                    <a:pt x="295301" y="65887"/>
                    <a:pt x="295301" y="66281"/>
                    <a:pt x="295275" y="6667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sp>
        <p:nvSpPr>
          <p:cNvPr id="192" name="Freeform 191">
            <a:extLst>
              <a:ext uri="{FF2B5EF4-FFF2-40B4-BE49-F238E27FC236}">
                <a16:creationId xmlns:a16="http://schemas.microsoft.com/office/drawing/2014/main" id="{9EDE9F94-1A8D-9BD3-796E-882B2823B915}"/>
              </a:ext>
            </a:extLst>
          </p:cNvPr>
          <p:cNvSpPr/>
          <p:nvPr/>
        </p:nvSpPr>
        <p:spPr>
          <a:xfrm>
            <a:off x="2135201" y="2296862"/>
            <a:ext cx="576072" cy="576072"/>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93" name="Graphic 27">
            <a:extLst>
              <a:ext uri="{FF2B5EF4-FFF2-40B4-BE49-F238E27FC236}">
                <a16:creationId xmlns:a16="http://schemas.microsoft.com/office/drawing/2014/main" id="{106A29E6-BC5D-D60F-7B75-74E6692D1550}"/>
              </a:ext>
            </a:extLst>
          </p:cNvPr>
          <p:cNvSpPr>
            <a:spLocks noChangeAspect="1"/>
          </p:cNvSpPr>
          <p:nvPr/>
        </p:nvSpPr>
        <p:spPr>
          <a:xfrm>
            <a:off x="2299793" y="2354337"/>
            <a:ext cx="246888" cy="461122"/>
          </a:xfrm>
          <a:custGeom>
            <a:avLst/>
            <a:gdLst>
              <a:gd name="connsiteX0" fmla="*/ 490126 w 509975"/>
              <a:gd name="connsiteY0" fmla="*/ 921544 h 952500"/>
              <a:gd name="connsiteX1" fmla="*/ 490126 w 509975"/>
              <a:gd name="connsiteY1" fmla="*/ 186785 h 952500"/>
              <a:gd name="connsiteX2" fmla="*/ 370276 w 509975"/>
              <a:gd name="connsiteY2" fmla="*/ 136208 h 952500"/>
              <a:gd name="connsiteX3" fmla="*/ 370276 w 509975"/>
              <a:gd name="connsiteY3" fmla="*/ 0 h 952500"/>
              <a:gd name="connsiteX4" fmla="*/ 19756 w 509975"/>
              <a:gd name="connsiteY4" fmla="*/ 140113 h 952500"/>
              <a:gd name="connsiteX5" fmla="*/ 19756 w 509975"/>
              <a:gd name="connsiteY5" fmla="*/ 921163 h 952500"/>
              <a:gd name="connsiteX6" fmla="*/ 0 w 509975"/>
              <a:gd name="connsiteY6" fmla="*/ 921163 h 952500"/>
              <a:gd name="connsiteX7" fmla="*/ 0 w 509975"/>
              <a:gd name="connsiteY7" fmla="*/ 952500 h 952500"/>
              <a:gd name="connsiteX8" fmla="*/ 509976 w 509975"/>
              <a:gd name="connsiteY8" fmla="*/ 952500 h 952500"/>
              <a:gd name="connsiteX9" fmla="*/ 509976 w 509975"/>
              <a:gd name="connsiteY9" fmla="*/ 921544 h 952500"/>
              <a:gd name="connsiteX10" fmla="*/ 104422 w 509975"/>
              <a:gd name="connsiteY10" fmla="*/ 868490 h 952500"/>
              <a:gd name="connsiteX11" fmla="*/ 65852 w 509975"/>
              <a:gd name="connsiteY11" fmla="*/ 868490 h 952500"/>
              <a:gd name="connsiteX12" fmla="*/ 65852 w 509975"/>
              <a:gd name="connsiteY12" fmla="*/ 829151 h 952500"/>
              <a:gd name="connsiteX13" fmla="*/ 104422 w 509975"/>
              <a:gd name="connsiteY13" fmla="*/ 829151 h 952500"/>
              <a:gd name="connsiteX14" fmla="*/ 104422 w 509975"/>
              <a:gd name="connsiteY14" fmla="*/ 791813 h 952500"/>
              <a:gd name="connsiteX15" fmla="*/ 65852 w 509975"/>
              <a:gd name="connsiteY15" fmla="*/ 791813 h 952500"/>
              <a:gd name="connsiteX16" fmla="*/ 65852 w 509975"/>
              <a:gd name="connsiteY16" fmla="*/ 752475 h 952500"/>
              <a:gd name="connsiteX17" fmla="*/ 104422 w 509975"/>
              <a:gd name="connsiteY17" fmla="*/ 752475 h 952500"/>
              <a:gd name="connsiteX18" fmla="*/ 104422 w 509975"/>
              <a:gd name="connsiteY18" fmla="*/ 715613 h 952500"/>
              <a:gd name="connsiteX19" fmla="*/ 65852 w 509975"/>
              <a:gd name="connsiteY19" fmla="*/ 715613 h 952500"/>
              <a:gd name="connsiteX20" fmla="*/ 65852 w 509975"/>
              <a:gd name="connsiteY20" fmla="*/ 676275 h 952500"/>
              <a:gd name="connsiteX21" fmla="*/ 104422 w 509975"/>
              <a:gd name="connsiteY21" fmla="*/ 676275 h 952500"/>
              <a:gd name="connsiteX22" fmla="*/ 104422 w 509975"/>
              <a:gd name="connsiteY22" fmla="*/ 639413 h 952500"/>
              <a:gd name="connsiteX23" fmla="*/ 65852 w 509975"/>
              <a:gd name="connsiteY23" fmla="*/ 639413 h 952500"/>
              <a:gd name="connsiteX24" fmla="*/ 65852 w 509975"/>
              <a:gd name="connsiteY24" fmla="*/ 599218 h 952500"/>
              <a:gd name="connsiteX25" fmla="*/ 104422 w 509975"/>
              <a:gd name="connsiteY25" fmla="*/ 599218 h 952500"/>
              <a:gd name="connsiteX26" fmla="*/ 104422 w 509975"/>
              <a:gd name="connsiteY26" fmla="*/ 562737 h 952500"/>
              <a:gd name="connsiteX27" fmla="*/ 65852 w 509975"/>
              <a:gd name="connsiteY27" fmla="*/ 562737 h 952500"/>
              <a:gd name="connsiteX28" fmla="*/ 65852 w 509975"/>
              <a:gd name="connsiteY28" fmla="*/ 522637 h 952500"/>
              <a:gd name="connsiteX29" fmla="*/ 104422 w 509975"/>
              <a:gd name="connsiteY29" fmla="*/ 522637 h 952500"/>
              <a:gd name="connsiteX30" fmla="*/ 104422 w 509975"/>
              <a:gd name="connsiteY30" fmla="*/ 486537 h 952500"/>
              <a:gd name="connsiteX31" fmla="*/ 65852 w 509975"/>
              <a:gd name="connsiteY31" fmla="*/ 486537 h 952500"/>
              <a:gd name="connsiteX32" fmla="*/ 65852 w 509975"/>
              <a:gd name="connsiteY32" fmla="*/ 445961 h 952500"/>
              <a:gd name="connsiteX33" fmla="*/ 104422 w 509975"/>
              <a:gd name="connsiteY33" fmla="*/ 445961 h 952500"/>
              <a:gd name="connsiteX34" fmla="*/ 104422 w 509975"/>
              <a:gd name="connsiteY34" fmla="*/ 409861 h 952500"/>
              <a:gd name="connsiteX35" fmla="*/ 65852 w 509975"/>
              <a:gd name="connsiteY35" fmla="*/ 409861 h 952500"/>
              <a:gd name="connsiteX36" fmla="*/ 65852 w 509975"/>
              <a:gd name="connsiteY36" fmla="*/ 369380 h 952500"/>
              <a:gd name="connsiteX37" fmla="*/ 104422 w 509975"/>
              <a:gd name="connsiteY37" fmla="*/ 369380 h 952500"/>
              <a:gd name="connsiteX38" fmla="*/ 104422 w 509975"/>
              <a:gd name="connsiteY38" fmla="*/ 333661 h 952500"/>
              <a:gd name="connsiteX39" fmla="*/ 65852 w 509975"/>
              <a:gd name="connsiteY39" fmla="*/ 333661 h 952500"/>
              <a:gd name="connsiteX40" fmla="*/ 65852 w 509975"/>
              <a:gd name="connsiteY40" fmla="*/ 292703 h 952500"/>
              <a:gd name="connsiteX41" fmla="*/ 104422 w 509975"/>
              <a:gd name="connsiteY41" fmla="*/ 292703 h 952500"/>
              <a:gd name="connsiteX42" fmla="*/ 104422 w 509975"/>
              <a:gd name="connsiteY42" fmla="*/ 257461 h 952500"/>
              <a:gd name="connsiteX43" fmla="*/ 65852 w 509975"/>
              <a:gd name="connsiteY43" fmla="*/ 257461 h 952500"/>
              <a:gd name="connsiteX44" fmla="*/ 65852 w 509975"/>
              <a:gd name="connsiteY44" fmla="*/ 216027 h 952500"/>
              <a:gd name="connsiteX45" fmla="*/ 104422 w 509975"/>
              <a:gd name="connsiteY45" fmla="*/ 216027 h 952500"/>
              <a:gd name="connsiteX46" fmla="*/ 179681 w 509975"/>
              <a:gd name="connsiteY46" fmla="*/ 870585 h 952500"/>
              <a:gd name="connsiteX47" fmla="*/ 141111 w 509975"/>
              <a:gd name="connsiteY47" fmla="*/ 870585 h 952500"/>
              <a:gd name="connsiteX48" fmla="*/ 141111 w 509975"/>
              <a:gd name="connsiteY48" fmla="*/ 829151 h 952500"/>
              <a:gd name="connsiteX49" fmla="*/ 179870 w 509975"/>
              <a:gd name="connsiteY49" fmla="*/ 829151 h 952500"/>
              <a:gd name="connsiteX50" fmla="*/ 179681 w 509975"/>
              <a:gd name="connsiteY50" fmla="*/ 793909 h 952500"/>
              <a:gd name="connsiteX51" fmla="*/ 141111 w 509975"/>
              <a:gd name="connsiteY51" fmla="*/ 793909 h 952500"/>
              <a:gd name="connsiteX52" fmla="*/ 141111 w 509975"/>
              <a:gd name="connsiteY52" fmla="*/ 752475 h 952500"/>
              <a:gd name="connsiteX53" fmla="*/ 179870 w 509975"/>
              <a:gd name="connsiteY53" fmla="*/ 752475 h 952500"/>
              <a:gd name="connsiteX54" fmla="*/ 179681 w 509975"/>
              <a:gd name="connsiteY54" fmla="*/ 717709 h 952500"/>
              <a:gd name="connsiteX55" fmla="*/ 141111 w 509975"/>
              <a:gd name="connsiteY55" fmla="*/ 717709 h 952500"/>
              <a:gd name="connsiteX56" fmla="*/ 141111 w 509975"/>
              <a:gd name="connsiteY56" fmla="*/ 676275 h 952500"/>
              <a:gd name="connsiteX57" fmla="*/ 179870 w 509975"/>
              <a:gd name="connsiteY57" fmla="*/ 676275 h 952500"/>
              <a:gd name="connsiteX58" fmla="*/ 179681 w 509975"/>
              <a:gd name="connsiteY58" fmla="*/ 641509 h 952500"/>
              <a:gd name="connsiteX59" fmla="*/ 141111 w 509975"/>
              <a:gd name="connsiteY59" fmla="*/ 641509 h 952500"/>
              <a:gd name="connsiteX60" fmla="*/ 141111 w 509975"/>
              <a:gd name="connsiteY60" fmla="*/ 599218 h 952500"/>
              <a:gd name="connsiteX61" fmla="*/ 179870 w 509975"/>
              <a:gd name="connsiteY61" fmla="*/ 599218 h 952500"/>
              <a:gd name="connsiteX62" fmla="*/ 179681 w 509975"/>
              <a:gd name="connsiteY62" fmla="*/ 564833 h 952500"/>
              <a:gd name="connsiteX63" fmla="*/ 141111 w 509975"/>
              <a:gd name="connsiteY63" fmla="*/ 564833 h 952500"/>
              <a:gd name="connsiteX64" fmla="*/ 141111 w 509975"/>
              <a:gd name="connsiteY64" fmla="*/ 522637 h 952500"/>
              <a:gd name="connsiteX65" fmla="*/ 179870 w 509975"/>
              <a:gd name="connsiteY65" fmla="*/ 522637 h 952500"/>
              <a:gd name="connsiteX66" fmla="*/ 179681 w 509975"/>
              <a:gd name="connsiteY66" fmla="*/ 488633 h 952500"/>
              <a:gd name="connsiteX67" fmla="*/ 141111 w 509975"/>
              <a:gd name="connsiteY67" fmla="*/ 488633 h 952500"/>
              <a:gd name="connsiteX68" fmla="*/ 141111 w 509975"/>
              <a:gd name="connsiteY68" fmla="*/ 445961 h 952500"/>
              <a:gd name="connsiteX69" fmla="*/ 179870 w 509975"/>
              <a:gd name="connsiteY69" fmla="*/ 445961 h 952500"/>
              <a:gd name="connsiteX70" fmla="*/ 179681 w 509975"/>
              <a:gd name="connsiteY70" fmla="*/ 411956 h 952500"/>
              <a:gd name="connsiteX71" fmla="*/ 141111 w 509975"/>
              <a:gd name="connsiteY71" fmla="*/ 411956 h 952500"/>
              <a:gd name="connsiteX72" fmla="*/ 141111 w 509975"/>
              <a:gd name="connsiteY72" fmla="*/ 369380 h 952500"/>
              <a:gd name="connsiteX73" fmla="*/ 179870 w 509975"/>
              <a:gd name="connsiteY73" fmla="*/ 369380 h 952500"/>
              <a:gd name="connsiteX74" fmla="*/ 179681 w 509975"/>
              <a:gd name="connsiteY74" fmla="*/ 335756 h 952500"/>
              <a:gd name="connsiteX75" fmla="*/ 141111 w 509975"/>
              <a:gd name="connsiteY75" fmla="*/ 335756 h 952500"/>
              <a:gd name="connsiteX76" fmla="*/ 141111 w 509975"/>
              <a:gd name="connsiteY76" fmla="*/ 292703 h 952500"/>
              <a:gd name="connsiteX77" fmla="*/ 179870 w 509975"/>
              <a:gd name="connsiteY77" fmla="*/ 292703 h 952500"/>
              <a:gd name="connsiteX78" fmla="*/ 179681 w 509975"/>
              <a:gd name="connsiteY78" fmla="*/ 259556 h 952500"/>
              <a:gd name="connsiteX79" fmla="*/ 141111 w 509975"/>
              <a:gd name="connsiteY79" fmla="*/ 259556 h 952500"/>
              <a:gd name="connsiteX80" fmla="*/ 141111 w 509975"/>
              <a:gd name="connsiteY80" fmla="*/ 216027 h 952500"/>
              <a:gd name="connsiteX81" fmla="*/ 179870 w 509975"/>
              <a:gd name="connsiteY81" fmla="*/ 216027 h 952500"/>
              <a:gd name="connsiteX82" fmla="*/ 255411 w 509975"/>
              <a:gd name="connsiteY82" fmla="*/ 872681 h 952500"/>
              <a:gd name="connsiteX83" fmla="*/ 216935 w 509975"/>
              <a:gd name="connsiteY83" fmla="*/ 872681 h 952500"/>
              <a:gd name="connsiteX84" fmla="*/ 216935 w 509975"/>
              <a:gd name="connsiteY84" fmla="*/ 829151 h 952500"/>
              <a:gd name="connsiteX85" fmla="*/ 255787 w 509975"/>
              <a:gd name="connsiteY85" fmla="*/ 829151 h 952500"/>
              <a:gd name="connsiteX86" fmla="*/ 255411 w 509975"/>
              <a:gd name="connsiteY86" fmla="*/ 796004 h 952500"/>
              <a:gd name="connsiteX87" fmla="*/ 216935 w 509975"/>
              <a:gd name="connsiteY87" fmla="*/ 796004 h 952500"/>
              <a:gd name="connsiteX88" fmla="*/ 216935 w 509975"/>
              <a:gd name="connsiteY88" fmla="*/ 752475 h 952500"/>
              <a:gd name="connsiteX89" fmla="*/ 255787 w 509975"/>
              <a:gd name="connsiteY89" fmla="*/ 752475 h 952500"/>
              <a:gd name="connsiteX90" fmla="*/ 255411 w 509975"/>
              <a:gd name="connsiteY90" fmla="*/ 719804 h 952500"/>
              <a:gd name="connsiteX91" fmla="*/ 216935 w 509975"/>
              <a:gd name="connsiteY91" fmla="*/ 719804 h 952500"/>
              <a:gd name="connsiteX92" fmla="*/ 216935 w 509975"/>
              <a:gd name="connsiteY92" fmla="*/ 676275 h 952500"/>
              <a:gd name="connsiteX93" fmla="*/ 255787 w 509975"/>
              <a:gd name="connsiteY93" fmla="*/ 676275 h 952500"/>
              <a:gd name="connsiteX94" fmla="*/ 255411 w 509975"/>
              <a:gd name="connsiteY94" fmla="*/ 643604 h 952500"/>
              <a:gd name="connsiteX95" fmla="*/ 216935 w 509975"/>
              <a:gd name="connsiteY95" fmla="*/ 643604 h 952500"/>
              <a:gd name="connsiteX96" fmla="*/ 216935 w 509975"/>
              <a:gd name="connsiteY96" fmla="*/ 599218 h 952500"/>
              <a:gd name="connsiteX97" fmla="*/ 255787 w 509975"/>
              <a:gd name="connsiteY97" fmla="*/ 599218 h 952500"/>
              <a:gd name="connsiteX98" fmla="*/ 255411 w 509975"/>
              <a:gd name="connsiteY98" fmla="*/ 566928 h 952500"/>
              <a:gd name="connsiteX99" fmla="*/ 216935 w 509975"/>
              <a:gd name="connsiteY99" fmla="*/ 566928 h 952500"/>
              <a:gd name="connsiteX100" fmla="*/ 216935 w 509975"/>
              <a:gd name="connsiteY100" fmla="*/ 522637 h 952500"/>
              <a:gd name="connsiteX101" fmla="*/ 255787 w 509975"/>
              <a:gd name="connsiteY101" fmla="*/ 522637 h 952500"/>
              <a:gd name="connsiteX102" fmla="*/ 255411 w 509975"/>
              <a:gd name="connsiteY102" fmla="*/ 490728 h 952500"/>
              <a:gd name="connsiteX103" fmla="*/ 216935 w 509975"/>
              <a:gd name="connsiteY103" fmla="*/ 490728 h 952500"/>
              <a:gd name="connsiteX104" fmla="*/ 216935 w 509975"/>
              <a:gd name="connsiteY104" fmla="*/ 445961 h 952500"/>
              <a:gd name="connsiteX105" fmla="*/ 255787 w 509975"/>
              <a:gd name="connsiteY105" fmla="*/ 445961 h 952500"/>
              <a:gd name="connsiteX106" fmla="*/ 255411 w 509975"/>
              <a:gd name="connsiteY106" fmla="*/ 414052 h 952500"/>
              <a:gd name="connsiteX107" fmla="*/ 216935 w 509975"/>
              <a:gd name="connsiteY107" fmla="*/ 414052 h 952500"/>
              <a:gd name="connsiteX108" fmla="*/ 216935 w 509975"/>
              <a:gd name="connsiteY108" fmla="*/ 369380 h 952500"/>
              <a:gd name="connsiteX109" fmla="*/ 255787 w 509975"/>
              <a:gd name="connsiteY109" fmla="*/ 369380 h 952500"/>
              <a:gd name="connsiteX110" fmla="*/ 255411 w 509975"/>
              <a:gd name="connsiteY110" fmla="*/ 337852 h 952500"/>
              <a:gd name="connsiteX111" fmla="*/ 216935 w 509975"/>
              <a:gd name="connsiteY111" fmla="*/ 337852 h 952500"/>
              <a:gd name="connsiteX112" fmla="*/ 216935 w 509975"/>
              <a:gd name="connsiteY112" fmla="*/ 292703 h 952500"/>
              <a:gd name="connsiteX113" fmla="*/ 255787 w 509975"/>
              <a:gd name="connsiteY113" fmla="*/ 292703 h 952500"/>
              <a:gd name="connsiteX114" fmla="*/ 255411 w 509975"/>
              <a:gd name="connsiteY114" fmla="*/ 261652 h 952500"/>
              <a:gd name="connsiteX115" fmla="*/ 216935 w 509975"/>
              <a:gd name="connsiteY115" fmla="*/ 261652 h 952500"/>
              <a:gd name="connsiteX116" fmla="*/ 216935 w 509975"/>
              <a:gd name="connsiteY116" fmla="*/ 216027 h 952500"/>
              <a:gd name="connsiteX117" fmla="*/ 255787 w 509975"/>
              <a:gd name="connsiteY117" fmla="*/ 216027 h 952500"/>
              <a:gd name="connsiteX118" fmla="*/ 331141 w 509975"/>
              <a:gd name="connsiteY118" fmla="*/ 874776 h 952500"/>
              <a:gd name="connsiteX119" fmla="*/ 292664 w 509975"/>
              <a:gd name="connsiteY119" fmla="*/ 874776 h 952500"/>
              <a:gd name="connsiteX120" fmla="*/ 292664 w 509975"/>
              <a:gd name="connsiteY120" fmla="*/ 829151 h 952500"/>
              <a:gd name="connsiteX121" fmla="*/ 331517 w 509975"/>
              <a:gd name="connsiteY121" fmla="*/ 829151 h 952500"/>
              <a:gd name="connsiteX122" fmla="*/ 331141 w 509975"/>
              <a:gd name="connsiteY122" fmla="*/ 798100 h 952500"/>
              <a:gd name="connsiteX123" fmla="*/ 292664 w 509975"/>
              <a:gd name="connsiteY123" fmla="*/ 798100 h 952500"/>
              <a:gd name="connsiteX124" fmla="*/ 292664 w 509975"/>
              <a:gd name="connsiteY124" fmla="*/ 752475 h 952500"/>
              <a:gd name="connsiteX125" fmla="*/ 331517 w 509975"/>
              <a:gd name="connsiteY125" fmla="*/ 752475 h 952500"/>
              <a:gd name="connsiteX126" fmla="*/ 331141 w 509975"/>
              <a:gd name="connsiteY126" fmla="*/ 721900 h 952500"/>
              <a:gd name="connsiteX127" fmla="*/ 292664 w 509975"/>
              <a:gd name="connsiteY127" fmla="*/ 721900 h 952500"/>
              <a:gd name="connsiteX128" fmla="*/ 292664 w 509975"/>
              <a:gd name="connsiteY128" fmla="*/ 676275 h 952500"/>
              <a:gd name="connsiteX129" fmla="*/ 331517 w 509975"/>
              <a:gd name="connsiteY129" fmla="*/ 676275 h 952500"/>
              <a:gd name="connsiteX130" fmla="*/ 331141 w 509975"/>
              <a:gd name="connsiteY130" fmla="*/ 645700 h 952500"/>
              <a:gd name="connsiteX131" fmla="*/ 292664 w 509975"/>
              <a:gd name="connsiteY131" fmla="*/ 645700 h 952500"/>
              <a:gd name="connsiteX132" fmla="*/ 292664 w 509975"/>
              <a:gd name="connsiteY132" fmla="*/ 599218 h 952500"/>
              <a:gd name="connsiteX133" fmla="*/ 331517 w 509975"/>
              <a:gd name="connsiteY133" fmla="*/ 599218 h 952500"/>
              <a:gd name="connsiteX134" fmla="*/ 331141 w 509975"/>
              <a:gd name="connsiteY134" fmla="*/ 569024 h 952500"/>
              <a:gd name="connsiteX135" fmla="*/ 292664 w 509975"/>
              <a:gd name="connsiteY135" fmla="*/ 569024 h 952500"/>
              <a:gd name="connsiteX136" fmla="*/ 292664 w 509975"/>
              <a:gd name="connsiteY136" fmla="*/ 522637 h 952500"/>
              <a:gd name="connsiteX137" fmla="*/ 331517 w 509975"/>
              <a:gd name="connsiteY137" fmla="*/ 522637 h 952500"/>
              <a:gd name="connsiteX138" fmla="*/ 331141 w 509975"/>
              <a:gd name="connsiteY138" fmla="*/ 492824 h 952500"/>
              <a:gd name="connsiteX139" fmla="*/ 292664 w 509975"/>
              <a:gd name="connsiteY139" fmla="*/ 492824 h 952500"/>
              <a:gd name="connsiteX140" fmla="*/ 292664 w 509975"/>
              <a:gd name="connsiteY140" fmla="*/ 445961 h 952500"/>
              <a:gd name="connsiteX141" fmla="*/ 331517 w 509975"/>
              <a:gd name="connsiteY141" fmla="*/ 445961 h 952500"/>
              <a:gd name="connsiteX142" fmla="*/ 331141 w 509975"/>
              <a:gd name="connsiteY142" fmla="*/ 416147 h 952500"/>
              <a:gd name="connsiteX143" fmla="*/ 292664 w 509975"/>
              <a:gd name="connsiteY143" fmla="*/ 416147 h 952500"/>
              <a:gd name="connsiteX144" fmla="*/ 292664 w 509975"/>
              <a:gd name="connsiteY144" fmla="*/ 369380 h 952500"/>
              <a:gd name="connsiteX145" fmla="*/ 331517 w 509975"/>
              <a:gd name="connsiteY145" fmla="*/ 369380 h 952500"/>
              <a:gd name="connsiteX146" fmla="*/ 331141 w 509975"/>
              <a:gd name="connsiteY146" fmla="*/ 339947 h 952500"/>
              <a:gd name="connsiteX147" fmla="*/ 292664 w 509975"/>
              <a:gd name="connsiteY147" fmla="*/ 339947 h 952500"/>
              <a:gd name="connsiteX148" fmla="*/ 292664 w 509975"/>
              <a:gd name="connsiteY148" fmla="*/ 292703 h 952500"/>
              <a:gd name="connsiteX149" fmla="*/ 331517 w 509975"/>
              <a:gd name="connsiteY149" fmla="*/ 292703 h 952500"/>
              <a:gd name="connsiteX150" fmla="*/ 331141 w 509975"/>
              <a:gd name="connsiteY150" fmla="*/ 263747 h 952500"/>
              <a:gd name="connsiteX151" fmla="*/ 292664 w 509975"/>
              <a:gd name="connsiteY151" fmla="*/ 263747 h 952500"/>
              <a:gd name="connsiteX152" fmla="*/ 292664 w 509975"/>
              <a:gd name="connsiteY152" fmla="*/ 216027 h 952500"/>
              <a:gd name="connsiteX153" fmla="*/ 331517 w 509975"/>
              <a:gd name="connsiteY153" fmla="*/ 216027 h 952500"/>
              <a:gd name="connsiteX154" fmla="*/ 444030 w 509975"/>
              <a:gd name="connsiteY154" fmla="*/ 876872 h 952500"/>
              <a:gd name="connsiteX155" fmla="*/ 405553 w 509975"/>
              <a:gd name="connsiteY155" fmla="*/ 876872 h 952500"/>
              <a:gd name="connsiteX156" fmla="*/ 405553 w 509975"/>
              <a:gd name="connsiteY156" fmla="*/ 829151 h 952500"/>
              <a:gd name="connsiteX157" fmla="*/ 444406 w 509975"/>
              <a:gd name="connsiteY157" fmla="*/ 829151 h 952500"/>
              <a:gd name="connsiteX158" fmla="*/ 444030 w 509975"/>
              <a:gd name="connsiteY158" fmla="*/ 800195 h 952500"/>
              <a:gd name="connsiteX159" fmla="*/ 405553 w 509975"/>
              <a:gd name="connsiteY159" fmla="*/ 800195 h 952500"/>
              <a:gd name="connsiteX160" fmla="*/ 405553 w 509975"/>
              <a:gd name="connsiteY160" fmla="*/ 752475 h 952500"/>
              <a:gd name="connsiteX161" fmla="*/ 444406 w 509975"/>
              <a:gd name="connsiteY161" fmla="*/ 752475 h 952500"/>
              <a:gd name="connsiteX162" fmla="*/ 444030 w 509975"/>
              <a:gd name="connsiteY162" fmla="*/ 723995 h 952500"/>
              <a:gd name="connsiteX163" fmla="*/ 405553 w 509975"/>
              <a:gd name="connsiteY163" fmla="*/ 723995 h 952500"/>
              <a:gd name="connsiteX164" fmla="*/ 405553 w 509975"/>
              <a:gd name="connsiteY164" fmla="*/ 676275 h 952500"/>
              <a:gd name="connsiteX165" fmla="*/ 444406 w 509975"/>
              <a:gd name="connsiteY165" fmla="*/ 676275 h 952500"/>
              <a:gd name="connsiteX166" fmla="*/ 444030 w 509975"/>
              <a:gd name="connsiteY166" fmla="*/ 647795 h 952500"/>
              <a:gd name="connsiteX167" fmla="*/ 405553 w 509975"/>
              <a:gd name="connsiteY167" fmla="*/ 647795 h 952500"/>
              <a:gd name="connsiteX168" fmla="*/ 405553 w 509975"/>
              <a:gd name="connsiteY168" fmla="*/ 599218 h 952500"/>
              <a:gd name="connsiteX169" fmla="*/ 444406 w 509975"/>
              <a:gd name="connsiteY169" fmla="*/ 599218 h 952500"/>
              <a:gd name="connsiteX170" fmla="*/ 444030 w 509975"/>
              <a:gd name="connsiteY170" fmla="*/ 571119 h 952500"/>
              <a:gd name="connsiteX171" fmla="*/ 405553 w 509975"/>
              <a:gd name="connsiteY171" fmla="*/ 571119 h 952500"/>
              <a:gd name="connsiteX172" fmla="*/ 405553 w 509975"/>
              <a:gd name="connsiteY172" fmla="*/ 522637 h 952500"/>
              <a:gd name="connsiteX173" fmla="*/ 444406 w 509975"/>
              <a:gd name="connsiteY173" fmla="*/ 522637 h 952500"/>
              <a:gd name="connsiteX174" fmla="*/ 444030 w 509975"/>
              <a:gd name="connsiteY174" fmla="*/ 494919 h 952500"/>
              <a:gd name="connsiteX175" fmla="*/ 405553 w 509975"/>
              <a:gd name="connsiteY175" fmla="*/ 494919 h 952500"/>
              <a:gd name="connsiteX176" fmla="*/ 405553 w 509975"/>
              <a:gd name="connsiteY176" fmla="*/ 445961 h 952500"/>
              <a:gd name="connsiteX177" fmla="*/ 444406 w 509975"/>
              <a:gd name="connsiteY177" fmla="*/ 445961 h 952500"/>
              <a:gd name="connsiteX178" fmla="*/ 444030 w 509975"/>
              <a:gd name="connsiteY178" fmla="*/ 418243 h 952500"/>
              <a:gd name="connsiteX179" fmla="*/ 405553 w 509975"/>
              <a:gd name="connsiteY179" fmla="*/ 418243 h 952500"/>
              <a:gd name="connsiteX180" fmla="*/ 405553 w 509975"/>
              <a:gd name="connsiteY180" fmla="*/ 369380 h 952500"/>
              <a:gd name="connsiteX181" fmla="*/ 444406 w 509975"/>
              <a:gd name="connsiteY181" fmla="*/ 369380 h 952500"/>
              <a:gd name="connsiteX182" fmla="*/ 444030 w 509975"/>
              <a:gd name="connsiteY182" fmla="*/ 342043 h 952500"/>
              <a:gd name="connsiteX183" fmla="*/ 405553 w 509975"/>
              <a:gd name="connsiteY183" fmla="*/ 342043 h 952500"/>
              <a:gd name="connsiteX184" fmla="*/ 405553 w 509975"/>
              <a:gd name="connsiteY184" fmla="*/ 292703 h 952500"/>
              <a:gd name="connsiteX185" fmla="*/ 444406 w 509975"/>
              <a:gd name="connsiteY185" fmla="*/ 292703 h 952500"/>
              <a:gd name="connsiteX186" fmla="*/ 444030 w 509975"/>
              <a:gd name="connsiteY186" fmla="*/ 265843 h 952500"/>
              <a:gd name="connsiteX187" fmla="*/ 405553 w 509975"/>
              <a:gd name="connsiteY187" fmla="*/ 265843 h 952500"/>
              <a:gd name="connsiteX188" fmla="*/ 405553 w 509975"/>
              <a:gd name="connsiteY188" fmla="*/ 216027 h 952500"/>
              <a:gd name="connsiteX189" fmla="*/ 444406 w 509975"/>
              <a:gd name="connsiteY189" fmla="*/ 216027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09975" h="952500">
                <a:moveTo>
                  <a:pt x="490126" y="921544"/>
                </a:moveTo>
                <a:lnTo>
                  <a:pt x="490126" y="186785"/>
                </a:lnTo>
                <a:lnTo>
                  <a:pt x="370276" y="136208"/>
                </a:lnTo>
                <a:lnTo>
                  <a:pt x="370276" y="0"/>
                </a:lnTo>
                <a:lnTo>
                  <a:pt x="19756" y="140113"/>
                </a:lnTo>
                <a:lnTo>
                  <a:pt x="19756" y="921163"/>
                </a:lnTo>
                <a:lnTo>
                  <a:pt x="0" y="921163"/>
                </a:lnTo>
                <a:lnTo>
                  <a:pt x="0" y="952500"/>
                </a:lnTo>
                <a:lnTo>
                  <a:pt x="509976" y="952500"/>
                </a:lnTo>
                <a:lnTo>
                  <a:pt x="509976" y="921544"/>
                </a:lnTo>
                <a:close/>
                <a:moveTo>
                  <a:pt x="104422" y="868490"/>
                </a:moveTo>
                <a:lnTo>
                  <a:pt x="65852" y="868490"/>
                </a:lnTo>
                <a:lnTo>
                  <a:pt x="65852" y="829151"/>
                </a:lnTo>
                <a:lnTo>
                  <a:pt x="104422" y="829151"/>
                </a:lnTo>
                <a:close/>
                <a:moveTo>
                  <a:pt x="104422" y="791813"/>
                </a:moveTo>
                <a:lnTo>
                  <a:pt x="65852" y="791813"/>
                </a:lnTo>
                <a:lnTo>
                  <a:pt x="65852" y="752475"/>
                </a:lnTo>
                <a:lnTo>
                  <a:pt x="104422" y="752475"/>
                </a:lnTo>
                <a:close/>
                <a:moveTo>
                  <a:pt x="104422" y="715613"/>
                </a:moveTo>
                <a:lnTo>
                  <a:pt x="65852" y="715613"/>
                </a:lnTo>
                <a:lnTo>
                  <a:pt x="65852" y="676275"/>
                </a:lnTo>
                <a:lnTo>
                  <a:pt x="104422" y="676275"/>
                </a:lnTo>
                <a:close/>
                <a:moveTo>
                  <a:pt x="104422" y="639413"/>
                </a:moveTo>
                <a:lnTo>
                  <a:pt x="65852" y="639413"/>
                </a:lnTo>
                <a:lnTo>
                  <a:pt x="65852" y="599218"/>
                </a:lnTo>
                <a:lnTo>
                  <a:pt x="104422" y="599218"/>
                </a:lnTo>
                <a:close/>
                <a:moveTo>
                  <a:pt x="104422" y="562737"/>
                </a:moveTo>
                <a:lnTo>
                  <a:pt x="65852" y="562737"/>
                </a:lnTo>
                <a:lnTo>
                  <a:pt x="65852" y="522637"/>
                </a:lnTo>
                <a:lnTo>
                  <a:pt x="104422" y="522637"/>
                </a:lnTo>
                <a:close/>
                <a:moveTo>
                  <a:pt x="104422" y="486537"/>
                </a:moveTo>
                <a:lnTo>
                  <a:pt x="65852" y="486537"/>
                </a:lnTo>
                <a:lnTo>
                  <a:pt x="65852" y="445961"/>
                </a:lnTo>
                <a:lnTo>
                  <a:pt x="104422" y="445961"/>
                </a:lnTo>
                <a:close/>
                <a:moveTo>
                  <a:pt x="104422" y="409861"/>
                </a:moveTo>
                <a:lnTo>
                  <a:pt x="65852" y="409861"/>
                </a:lnTo>
                <a:lnTo>
                  <a:pt x="65852" y="369380"/>
                </a:lnTo>
                <a:lnTo>
                  <a:pt x="104422" y="369380"/>
                </a:lnTo>
                <a:close/>
                <a:moveTo>
                  <a:pt x="104422" y="333661"/>
                </a:moveTo>
                <a:lnTo>
                  <a:pt x="65852" y="333661"/>
                </a:lnTo>
                <a:lnTo>
                  <a:pt x="65852" y="292703"/>
                </a:lnTo>
                <a:lnTo>
                  <a:pt x="104422" y="292703"/>
                </a:lnTo>
                <a:close/>
                <a:moveTo>
                  <a:pt x="104422" y="257461"/>
                </a:moveTo>
                <a:lnTo>
                  <a:pt x="65852" y="257461"/>
                </a:lnTo>
                <a:lnTo>
                  <a:pt x="65852" y="216027"/>
                </a:lnTo>
                <a:lnTo>
                  <a:pt x="104422" y="216027"/>
                </a:lnTo>
                <a:close/>
                <a:moveTo>
                  <a:pt x="179681" y="870585"/>
                </a:moveTo>
                <a:lnTo>
                  <a:pt x="141111" y="870585"/>
                </a:lnTo>
                <a:lnTo>
                  <a:pt x="141111" y="829151"/>
                </a:lnTo>
                <a:lnTo>
                  <a:pt x="179870" y="829151"/>
                </a:lnTo>
                <a:close/>
                <a:moveTo>
                  <a:pt x="179681" y="793909"/>
                </a:moveTo>
                <a:lnTo>
                  <a:pt x="141111" y="793909"/>
                </a:lnTo>
                <a:lnTo>
                  <a:pt x="141111" y="752475"/>
                </a:lnTo>
                <a:lnTo>
                  <a:pt x="179870" y="752475"/>
                </a:lnTo>
                <a:close/>
                <a:moveTo>
                  <a:pt x="179681" y="717709"/>
                </a:moveTo>
                <a:lnTo>
                  <a:pt x="141111" y="717709"/>
                </a:lnTo>
                <a:lnTo>
                  <a:pt x="141111" y="676275"/>
                </a:lnTo>
                <a:lnTo>
                  <a:pt x="179870" y="676275"/>
                </a:lnTo>
                <a:close/>
                <a:moveTo>
                  <a:pt x="179681" y="641509"/>
                </a:moveTo>
                <a:lnTo>
                  <a:pt x="141111" y="641509"/>
                </a:lnTo>
                <a:lnTo>
                  <a:pt x="141111" y="599218"/>
                </a:lnTo>
                <a:lnTo>
                  <a:pt x="179870" y="599218"/>
                </a:lnTo>
                <a:close/>
                <a:moveTo>
                  <a:pt x="179681" y="564833"/>
                </a:moveTo>
                <a:lnTo>
                  <a:pt x="141111" y="564833"/>
                </a:lnTo>
                <a:lnTo>
                  <a:pt x="141111" y="522637"/>
                </a:lnTo>
                <a:lnTo>
                  <a:pt x="179870" y="522637"/>
                </a:lnTo>
                <a:close/>
                <a:moveTo>
                  <a:pt x="179681" y="488633"/>
                </a:moveTo>
                <a:lnTo>
                  <a:pt x="141111" y="488633"/>
                </a:lnTo>
                <a:lnTo>
                  <a:pt x="141111" y="445961"/>
                </a:lnTo>
                <a:lnTo>
                  <a:pt x="179870" y="445961"/>
                </a:lnTo>
                <a:close/>
                <a:moveTo>
                  <a:pt x="179681" y="411956"/>
                </a:moveTo>
                <a:lnTo>
                  <a:pt x="141111" y="411956"/>
                </a:lnTo>
                <a:lnTo>
                  <a:pt x="141111" y="369380"/>
                </a:lnTo>
                <a:lnTo>
                  <a:pt x="179870" y="369380"/>
                </a:lnTo>
                <a:close/>
                <a:moveTo>
                  <a:pt x="179681" y="335756"/>
                </a:moveTo>
                <a:lnTo>
                  <a:pt x="141111" y="335756"/>
                </a:lnTo>
                <a:lnTo>
                  <a:pt x="141111" y="292703"/>
                </a:lnTo>
                <a:lnTo>
                  <a:pt x="179870" y="292703"/>
                </a:lnTo>
                <a:close/>
                <a:moveTo>
                  <a:pt x="179681" y="259556"/>
                </a:moveTo>
                <a:lnTo>
                  <a:pt x="141111" y="259556"/>
                </a:lnTo>
                <a:lnTo>
                  <a:pt x="141111" y="216027"/>
                </a:lnTo>
                <a:lnTo>
                  <a:pt x="179870" y="216027"/>
                </a:lnTo>
                <a:close/>
                <a:moveTo>
                  <a:pt x="255411" y="872681"/>
                </a:moveTo>
                <a:lnTo>
                  <a:pt x="216935" y="872681"/>
                </a:lnTo>
                <a:lnTo>
                  <a:pt x="216935" y="829151"/>
                </a:lnTo>
                <a:lnTo>
                  <a:pt x="255787" y="829151"/>
                </a:lnTo>
                <a:close/>
                <a:moveTo>
                  <a:pt x="255411" y="796004"/>
                </a:moveTo>
                <a:lnTo>
                  <a:pt x="216935" y="796004"/>
                </a:lnTo>
                <a:lnTo>
                  <a:pt x="216935" y="752475"/>
                </a:lnTo>
                <a:lnTo>
                  <a:pt x="255787" y="752475"/>
                </a:lnTo>
                <a:close/>
                <a:moveTo>
                  <a:pt x="255411" y="719804"/>
                </a:moveTo>
                <a:lnTo>
                  <a:pt x="216935" y="719804"/>
                </a:lnTo>
                <a:lnTo>
                  <a:pt x="216935" y="676275"/>
                </a:lnTo>
                <a:lnTo>
                  <a:pt x="255787" y="676275"/>
                </a:lnTo>
                <a:close/>
                <a:moveTo>
                  <a:pt x="255411" y="643604"/>
                </a:moveTo>
                <a:lnTo>
                  <a:pt x="216935" y="643604"/>
                </a:lnTo>
                <a:lnTo>
                  <a:pt x="216935" y="599218"/>
                </a:lnTo>
                <a:lnTo>
                  <a:pt x="255787" y="599218"/>
                </a:lnTo>
                <a:close/>
                <a:moveTo>
                  <a:pt x="255411" y="566928"/>
                </a:moveTo>
                <a:lnTo>
                  <a:pt x="216935" y="566928"/>
                </a:lnTo>
                <a:lnTo>
                  <a:pt x="216935" y="522637"/>
                </a:lnTo>
                <a:lnTo>
                  <a:pt x="255787" y="522637"/>
                </a:lnTo>
                <a:close/>
                <a:moveTo>
                  <a:pt x="255411" y="490728"/>
                </a:moveTo>
                <a:lnTo>
                  <a:pt x="216935" y="490728"/>
                </a:lnTo>
                <a:lnTo>
                  <a:pt x="216935" y="445961"/>
                </a:lnTo>
                <a:lnTo>
                  <a:pt x="255787" y="445961"/>
                </a:lnTo>
                <a:close/>
                <a:moveTo>
                  <a:pt x="255411" y="414052"/>
                </a:moveTo>
                <a:lnTo>
                  <a:pt x="216935" y="414052"/>
                </a:lnTo>
                <a:lnTo>
                  <a:pt x="216935" y="369380"/>
                </a:lnTo>
                <a:lnTo>
                  <a:pt x="255787" y="369380"/>
                </a:lnTo>
                <a:close/>
                <a:moveTo>
                  <a:pt x="255411" y="337852"/>
                </a:moveTo>
                <a:lnTo>
                  <a:pt x="216935" y="337852"/>
                </a:lnTo>
                <a:lnTo>
                  <a:pt x="216935" y="292703"/>
                </a:lnTo>
                <a:lnTo>
                  <a:pt x="255787" y="292703"/>
                </a:lnTo>
                <a:close/>
                <a:moveTo>
                  <a:pt x="255411" y="261652"/>
                </a:moveTo>
                <a:lnTo>
                  <a:pt x="216935" y="261652"/>
                </a:lnTo>
                <a:lnTo>
                  <a:pt x="216935" y="216027"/>
                </a:lnTo>
                <a:lnTo>
                  <a:pt x="255787" y="216027"/>
                </a:lnTo>
                <a:close/>
                <a:moveTo>
                  <a:pt x="331141" y="874776"/>
                </a:moveTo>
                <a:lnTo>
                  <a:pt x="292664" y="874776"/>
                </a:lnTo>
                <a:lnTo>
                  <a:pt x="292664" y="829151"/>
                </a:lnTo>
                <a:lnTo>
                  <a:pt x="331517" y="829151"/>
                </a:lnTo>
                <a:close/>
                <a:moveTo>
                  <a:pt x="331141" y="798100"/>
                </a:moveTo>
                <a:lnTo>
                  <a:pt x="292664" y="798100"/>
                </a:lnTo>
                <a:lnTo>
                  <a:pt x="292664" y="752475"/>
                </a:lnTo>
                <a:lnTo>
                  <a:pt x="331517" y="752475"/>
                </a:lnTo>
                <a:close/>
                <a:moveTo>
                  <a:pt x="331141" y="721900"/>
                </a:moveTo>
                <a:lnTo>
                  <a:pt x="292664" y="721900"/>
                </a:lnTo>
                <a:lnTo>
                  <a:pt x="292664" y="676275"/>
                </a:lnTo>
                <a:lnTo>
                  <a:pt x="331517" y="676275"/>
                </a:lnTo>
                <a:close/>
                <a:moveTo>
                  <a:pt x="331141" y="645700"/>
                </a:moveTo>
                <a:lnTo>
                  <a:pt x="292664" y="645700"/>
                </a:lnTo>
                <a:lnTo>
                  <a:pt x="292664" y="599218"/>
                </a:lnTo>
                <a:lnTo>
                  <a:pt x="331517" y="599218"/>
                </a:lnTo>
                <a:close/>
                <a:moveTo>
                  <a:pt x="331141" y="569024"/>
                </a:moveTo>
                <a:lnTo>
                  <a:pt x="292664" y="569024"/>
                </a:lnTo>
                <a:lnTo>
                  <a:pt x="292664" y="522637"/>
                </a:lnTo>
                <a:lnTo>
                  <a:pt x="331517" y="522637"/>
                </a:lnTo>
                <a:close/>
                <a:moveTo>
                  <a:pt x="331141" y="492824"/>
                </a:moveTo>
                <a:lnTo>
                  <a:pt x="292664" y="492824"/>
                </a:lnTo>
                <a:lnTo>
                  <a:pt x="292664" y="445961"/>
                </a:lnTo>
                <a:lnTo>
                  <a:pt x="331517" y="445961"/>
                </a:lnTo>
                <a:close/>
                <a:moveTo>
                  <a:pt x="331141" y="416147"/>
                </a:moveTo>
                <a:lnTo>
                  <a:pt x="292664" y="416147"/>
                </a:lnTo>
                <a:lnTo>
                  <a:pt x="292664" y="369380"/>
                </a:lnTo>
                <a:lnTo>
                  <a:pt x="331517" y="369380"/>
                </a:lnTo>
                <a:close/>
                <a:moveTo>
                  <a:pt x="331141" y="339947"/>
                </a:moveTo>
                <a:lnTo>
                  <a:pt x="292664" y="339947"/>
                </a:lnTo>
                <a:lnTo>
                  <a:pt x="292664" y="292703"/>
                </a:lnTo>
                <a:lnTo>
                  <a:pt x="331517" y="292703"/>
                </a:lnTo>
                <a:close/>
                <a:moveTo>
                  <a:pt x="331141" y="263747"/>
                </a:moveTo>
                <a:lnTo>
                  <a:pt x="292664" y="263747"/>
                </a:lnTo>
                <a:lnTo>
                  <a:pt x="292664" y="216027"/>
                </a:lnTo>
                <a:lnTo>
                  <a:pt x="331517" y="216027"/>
                </a:lnTo>
                <a:close/>
                <a:moveTo>
                  <a:pt x="444030" y="876872"/>
                </a:moveTo>
                <a:lnTo>
                  <a:pt x="405553" y="876872"/>
                </a:lnTo>
                <a:lnTo>
                  <a:pt x="405553" y="829151"/>
                </a:lnTo>
                <a:lnTo>
                  <a:pt x="444406" y="829151"/>
                </a:lnTo>
                <a:close/>
                <a:moveTo>
                  <a:pt x="444030" y="800195"/>
                </a:moveTo>
                <a:lnTo>
                  <a:pt x="405553" y="800195"/>
                </a:lnTo>
                <a:lnTo>
                  <a:pt x="405553" y="752475"/>
                </a:lnTo>
                <a:lnTo>
                  <a:pt x="444406" y="752475"/>
                </a:lnTo>
                <a:close/>
                <a:moveTo>
                  <a:pt x="444030" y="723995"/>
                </a:moveTo>
                <a:lnTo>
                  <a:pt x="405553" y="723995"/>
                </a:lnTo>
                <a:lnTo>
                  <a:pt x="405553" y="676275"/>
                </a:lnTo>
                <a:lnTo>
                  <a:pt x="444406" y="676275"/>
                </a:lnTo>
                <a:close/>
                <a:moveTo>
                  <a:pt x="444030" y="647795"/>
                </a:moveTo>
                <a:lnTo>
                  <a:pt x="405553" y="647795"/>
                </a:lnTo>
                <a:lnTo>
                  <a:pt x="405553" y="599218"/>
                </a:lnTo>
                <a:lnTo>
                  <a:pt x="444406" y="599218"/>
                </a:lnTo>
                <a:close/>
                <a:moveTo>
                  <a:pt x="444030" y="571119"/>
                </a:moveTo>
                <a:lnTo>
                  <a:pt x="405553" y="571119"/>
                </a:lnTo>
                <a:lnTo>
                  <a:pt x="405553" y="522637"/>
                </a:lnTo>
                <a:lnTo>
                  <a:pt x="444406" y="522637"/>
                </a:lnTo>
                <a:close/>
                <a:moveTo>
                  <a:pt x="444030" y="494919"/>
                </a:moveTo>
                <a:lnTo>
                  <a:pt x="405553" y="494919"/>
                </a:lnTo>
                <a:lnTo>
                  <a:pt x="405553" y="445961"/>
                </a:lnTo>
                <a:lnTo>
                  <a:pt x="444406" y="445961"/>
                </a:lnTo>
                <a:close/>
                <a:moveTo>
                  <a:pt x="444030" y="418243"/>
                </a:moveTo>
                <a:lnTo>
                  <a:pt x="405553" y="418243"/>
                </a:lnTo>
                <a:lnTo>
                  <a:pt x="405553" y="369380"/>
                </a:lnTo>
                <a:lnTo>
                  <a:pt x="444406" y="369380"/>
                </a:lnTo>
                <a:close/>
                <a:moveTo>
                  <a:pt x="444030" y="342043"/>
                </a:moveTo>
                <a:lnTo>
                  <a:pt x="405553" y="342043"/>
                </a:lnTo>
                <a:lnTo>
                  <a:pt x="405553" y="292703"/>
                </a:lnTo>
                <a:lnTo>
                  <a:pt x="444406" y="292703"/>
                </a:lnTo>
                <a:close/>
                <a:moveTo>
                  <a:pt x="444030" y="265843"/>
                </a:moveTo>
                <a:lnTo>
                  <a:pt x="405553" y="265843"/>
                </a:lnTo>
                <a:lnTo>
                  <a:pt x="405553" y="216027"/>
                </a:lnTo>
                <a:lnTo>
                  <a:pt x="444406" y="216027"/>
                </a:lnTo>
                <a:close/>
              </a:path>
            </a:pathLst>
          </a:custGeom>
          <a:solidFill>
            <a:schemeClr val="tx1"/>
          </a:solidFill>
          <a:ln w="93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194" name="TextBox 169">
            <a:extLst>
              <a:ext uri="{FF2B5EF4-FFF2-40B4-BE49-F238E27FC236}">
                <a16:creationId xmlns:a16="http://schemas.microsoft.com/office/drawing/2014/main" id="{20B3F5A5-7898-2BD5-ADA3-2E7FDF4B75B6}"/>
              </a:ext>
            </a:extLst>
          </p:cNvPr>
          <p:cNvSpPr txBox="1">
            <a:spLocks noChangeArrowheads="1"/>
          </p:cNvSpPr>
          <p:nvPr/>
        </p:nvSpPr>
        <p:spPr bwMode="auto">
          <a:xfrm>
            <a:off x="2013561" y="4305637"/>
            <a:ext cx="1110804" cy="718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846" tIns="50923" rIns="101846" bIns="50923">
            <a:spAutoFit/>
          </a:bodyPr>
          <a:lstStyle>
            <a:lvl1pPr marL="90488" indent="-80963" eaLnBrk="0" hangingPunct="0">
              <a:defRPr sz="2000">
                <a:solidFill>
                  <a:schemeClr val="tx1"/>
                </a:solidFill>
                <a:latin typeface="Arial" panose="020B0604020202020204" pitchFamily="34" charset="0"/>
                <a:ea typeface="MS PGothic" panose="020B0600070205080204" pitchFamily="34" charset="-128"/>
              </a:defRPr>
            </a:lvl1pPr>
            <a:lvl2pPr marL="742950" indent="-285750" eaLnBrk="0" hangingPunct="0">
              <a:defRPr sz="2000">
                <a:solidFill>
                  <a:schemeClr val="tx1"/>
                </a:solidFill>
                <a:latin typeface="Arial" panose="020B0604020202020204" pitchFamily="34" charset="0"/>
                <a:ea typeface="MS PGothic" panose="020B0600070205080204" pitchFamily="34" charset="-128"/>
              </a:defRPr>
            </a:lvl2pPr>
            <a:lvl3pPr marL="1143000" indent="-228600" eaLnBrk="0" hangingPunct="0">
              <a:defRPr sz="2000">
                <a:solidFill>
                  <a:schemeClr val="tx1"/>
                </a:solidFill>
                <a:latin typeface="Arial" panose="020B0604020202020204" pitchFamily="34" charset="0"/>
                <a:ea typeface="MS PGothic" panose="020B0600070205080204" pitchFamily="34" charset="-128"/>
              </a:defRPr>
            </a:lvl3pPr>
            <a:lvl4pPr marL="1600200" indent="-228600" eaLnBrk="0" hangingPunct="0">
              <a:defRPr sz="2000">
                <a:solidFill>
                  <a:schemeClr val="tx1"/>
                </a:solidFill>
                <a:latin typeface="Arial" panose="020B0604020202020204" pitchFamily="34" charset="0"/>
                <a:ea typeface="MS PGothic" panose="020B0600070205080204" pitchFamily="34" charset="-128"/>
              </a:defRPr>
            </a:lvl4pPr>
            <a:lvl5pPr marL="2057400" indent="-228600" eaLnBrk="0" hangingPunct="0">
              <a:defRPr sz="2000">
                <a:solidFill>
                  <a:schemeClr val="tx1"/>
                </a:solidFill>
                <a:latin typeface="Arial" panose="020B0604020202020204" pitchFamily="34" charset="0"/>
                <a:ea typeface="MS PGothic" panose="020B0600070205080204" pitchFamily="34" charset="-128"/>
              </a:defRPr>
            </a:lvl5pPr>
            <a:lvl6pPr marL="25146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marL="180975" marR="0" lvl="0" indent="-171450" algn="l" defTabSz="509412" rtl="0" eaLnBrk="1" fontAlgn="auto" latinLnBrk="0" hangingPunct="1">
              <a:lnSpc>
                <a:spcPct val="100000"/>
              </a:lnSpc>
              <a:spcBef>
                <a:spcPts val="0"/>
              </a:spcBef>
              <a:spcAft>
                <a:spcPts val="0"/>
              </a:spcAft>
              <a:buClr>
                <a:schemeClr val="bg1"/>
              </a:buClr>
              <a:buSzPct val="150000"/>
              <a:buFont typeface="Wingdings" panose="05000000000000000000" pitchFamily="2" charset="2"/>
              <a:buChar char="§"/>
              <a:tabLst/>
              <a:defRPr/>
            </a:pPr>
            <a:r>
              <a:rPr kumimoji="0" lang="en-US" altLang="en-US" sz="10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rPr>
              <a:t>Vendors</a:t>
            </a:r>
          </a:p>
          <a:p>
            <a:pPr marL="180975" marR="0" lvl="0" indent="-171450" algn="l" defTabSz="509412" rtl="0" eaLnBrk="1" fontAlgn="auto" latinLnBrk="0" hangingPunct="1">
              <a:lnSpc>
                <a:spcPct val="100000"/>
              </a:lnSpc>
              <a:spcBef>
                <a:spcPts val="0"/>
              </a:spcBef>
              <a:spcAft>
                <a:spcPts val="0"/>
              </a:spcAft>
              <a:buClr>
                <a:schemeClr val="bg1"/>
              </a:buClr>
              <a:buSzPct val="150000"/>
              <a:buFont typeface="Wingdings" panose="05000000000000000000" pitchFamily="2" charset="2"/>
              <a:buChar char="§"/>
              <a:tabLst/>
              <a:defRPr/>
            </a:pPr>
            <a:r>
              <a:rPr lang="en-US" altLang="en-US" sz="1000" dirty="0">
                <a:solidFill>
                  <a:srgbClr val="FFFFFF"/>
                </a:solidFill>
                <a:cs typeface="Arial" panose="020B0604020202020204" pitchFamily="34" charset="0"/>
              </a:rPr>
              <a:t>Audit</a:t>
            </a:r>
          </a:p>
          <a:p>
            <a:pPr marL="180975" marR="0" lvl="0" indent="-171450" algn="l" defTabSz="509412" rtl="0" eaLnBrk="1" fontAlgn="auto" latinLnBrk="0" hangingPunct="1">
              <a:lnSpc>
                <a:spcPct val="100000"/>
              </a:lnSpc>
              <a:spcBef>
                <a:spcPts val="0"/>
              </a:spcBef>
              <a:spcAft>
                <a:spcPts val="0"/>
              </a:spcAft>
              <a:buClr>
                <a:schemeClr val="bg1"/>
              </a:buClr>
              <a:buSzPct val="150000"/>
              <a:buFont typeface="Wingdings" panose="05000000000000000000" pitchFamily="2" charset="2"/>
              <a:buChar char="§"/>
              <a:tabLst/>
              <a:defRPr/>
            </a:pPr>
            <a:r>
              <a:rPr kumimoji="0" lang="en-US" altLang="en-US" sz="10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rPr>
              <a:t>Government Agencies</a:t>
            </a:r>
          </a:p>
        </p:txBody>
      </p:sp>
      <p:sp>
        <p:nvSpPr>
          <p:cNvPr id="195" name="TextBox 169">
            <a:extLst>
              <a:ext uri="{FF2B5EF4-FFF2-40B4-BE49-F238E27FC236}">
                <a16:creationId xmlns:a16="http://schemas.microsoft.com/office/drawing/2014/main" id="{51332E16-A7B5-892C-D338-5D2E72D24D51}"/>
              </a:ext>
            </a:extLst>
          </p:cNvPr>
          <p:cNvSpPr txBox="1">
            <a:spLocks noChangeArrowheads="1"/>
          </p:cNvSpPr>
          <p:nvPr/>
        </p:nvSpPr>
        <p:spPr bwMode="auto">
          <a:xfrm>
            <a:off x="2013561" y="2908822"/>
            <a:ext cx="1110804" cy="718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846" tIns="50923" rIns="101846" bIns="50923">
            <a:spAutoFit/>
          </a:bodyPr>
          <a:lstStyle>
            <a:lvl1pPr marL="90488" indent="-80963" eaLnBrk="0" hangingPunct="0">
              <a:defRPr sz="2000">
                <a:solidFill>
                  <a:schemeClr val="tx1"/>
                </a:solidFill>
                <a:latin typeface="Arial" panose="020B0604020202020204" pitchFamily="34" charset="0"/>
                <a:ea typeface="MS PGothic" panose="020B0600070205080204" pitchFamily="34" charset="-128"/>
              </a:defRPr>
            </a:lvl1pPr>
            <a:lvl2pPr marL="742950" indent="-285750" eaLnBrk="0" hangingPunct="0">
              <a:defRPr sz="2000">
                <a:solidFill>
                  <a:schemeClr val="tx1"/>
                </a:solidFill>
                <a:latin typeface="Arial" panose="020B0604020202020204" pitchFamily="34" charset="0"/>
                <a:ea typeface="MS PGothic" panose="020B0600070205080204" pitchFamily="34" charset="-128"/>
              </a:defRPr>
            </a:lvl2pPr>
            <a:lvl3pPr marL="1143000" indent="-228600" eaLnBrk="0" hangingPunct="0">
              <a:defRPr sz="2000">
                <a:solidFill>
                  <a:schemeClr val="tx1"/>
                </a:solidFill>
                <a:latin typeface="Arial" panose="020B0604020202020204" pitchFamily="34" charset="0"/>
                <a:ea typeface="MS PGothic" panose="020B0600070205080204" pitchFamily="34" charset="-128"/>
              </a:defRPr>
            </a:lvl3pPr>
            <a:lvl4pPr marL="1600200" indent="-228600" eaLnBrk="0" hangingPunct="0">
              <a:defRPr sz="2000">
                <a:solidFill>
                  <a:schemeClr val="tx1"/>
                </a:solidFill>
                <a:latin typeface="Arial" panose="020B0604020202020204" pitchFamily="34" charset="0"/>
                <a:ea typeface="MS PGothic" panose="020B0600070205080204" pitchFamily="34" charset="-128"/>
              </a:defRPr>
            </a:lvl4pPr>
            <a:lvl5pPr marL="2057400" indent="-228600" eaLnBrk="0" hangingPunct="0">
              <a:defRPr sz="2000">
                <a:solidFill>
                  <a:schemeClr val="tx1"/>
                </a:solidFill>
                <a:latin typeface="Arial" panose="020B0604020202020204" pitchFamily="34" charset="0"/>
                <a:ea typeface="MS PGothic" panose="020B0600070205080204" pitchFamily="34" charset="-128"/>
              </a:defRPr>
            </a:lvl5pPr>
            <a:lvl6pPr marL="25146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defTabSz="10160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marL="180975" marR="0" lvl="0" indent="-171450" algn="l" defTabSz="509412" rtl="0" eaLnBrk="1" fontAlgn="auto" latinLnBrk="0" hangingPunct="1">
              <a:lnSpc>
                <a:spcPct val="100000"/>
              </a:lnSpc>
              <a:spcBef>
                <a:spcPts val="0"/>
              </a:spcBef>
              <a:spcAft>
                <a:spcPts val="0"/>
              </a:spcAft>
              <a:buClr>
                <a:schemeClr val="bg1"/>
              </a:buClr>
              <a:buSzPct val="150000"/>
              <a:buFont typeface="Wingdings" panose="05000000000000000000" pitchFamily="2" charset="2"/>
              <a:buChar char="§"/>
              <a:tabLst/>
              <a:defRPr/>
            </a:pPr>
            <a:r>
              <a:rPr kumimoji="0" lang="en-US" altLang="en-US" sz="10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rPr>
              <a:t>Executives</a:t>
            </a:r>
          </a:p>
          <a:p>
            <a:pPr marL="180975" indent="-171450" defTabSz="509412" eaLnBrk="1" hangingPunct="1">
              <a:buClr>
                <a:schemeClr val="bg1"/>
              </a:buClr>
              <a:buSzPct val="150000"/>
              <a:buFont typeface="Wingdings" panose="05000000000000000000" pitchFamily="2" charset="2"/>
              <a:buChar char="§"/>
              <a:defRPr/>
            </a:pPr>
            <a:r>
              <a:rPr kumimoji="0" lang="en-US" altLang="en-US" sz="10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rPr>
              <a:t>Managers</a:t>
            </a:r>
          </a:p>
          <a:p>
            <a:pPr marL="180975" marR="0" lvl="0" indent="-171450" algn="l" defTabSz="509412" rtl="0" eaLnBrk="1" fontAlgn="auto" latinLnBrk="0" hangingPunct="1">
              <a:lnSpc>
                <a:spcPct val="100000"/>
              </a:lnSpc>
              <a:spcBef>
                <a:spcPts val="0"/>
              </a:spcBef>
              <a:spcAft>
                <a:spcPts val="0"/>
              </a:spcAft>
              <a:buClr>
                <a:schemeClr val="bg1"/>
              </a:buClr>
              <a:buSzPct val="150000"/>
              <a:buFont typeface="Wingdings" panose="05000000000000000000" pitchFamily="2" charset="2"/>
              <a:buChar char="§"/>
              <a:tabLst/>
              <a:defRPr/>
            </a:pPr>
            <a:r>
              <a:rPr kumimoji="0" lang="en-US" altLang="en-US" sz="10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rPr>
              <a:t>Buyers</a:t>
            </a:r>
          </a:p>
          <a:p>
            <a:pPr marL="180975" marR="0" lvl="0" indent="-171450" algn="l" defTabSz="509412" rtl="0" eaLnBrk="1" fontAlgn="auto" latinLnBrk="0" hangingPunct="1">
              <a:lnSpc>
                <a:spcPct val="100000"/>
              </a:lnSpc>
              <a:spcBef>
                <a:spcPts val="0"/>
              </a:spcBef>
              <a:spcAft>
                <a:spcPts val="0"/>
              </a:spcAft>
              <a:buClr>
                <a:schemeClr val="bg1"/>
              </a:buClr>
              <a:buSzPct val="150000"/>
              <a:buFont typeface="Wingdings" panose="05000000000000000000" pitchFamily="2" charset="2"/>
              <a:buChar char="§"/>
              <a:tabLst/>
              <a:defRPr/>
            </a:pPr>
            <a:r>
              <a:rPr lang="en-US" altLang="en-US" sz="1000" dirty="0">
                <a:solidFill>
                  <a:srgbClr val="FFFFFF"/>
                </a:solidFill>
                <a:cs typeface="Arial" panose="020B0604020202020204" pitchFamily="34" charset="0"/>
              </a:rPr>
              <a:t>Employees</a:t>
            </a:r>
            <a:endParaRPr kumimoji="0" lang="en-US" altLang="en-US" sz="10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99" name="Down Arrow 198">
            <a:extLst>
              <a:ext uri="{FF2B5EF4-FFF2-40B4-BE49-F238E27FC236}">
                <a16:creationId xmlns:a16="http://schemas.microsoft.com/office/drawing/2014/main" id="{032B1B2C-A203-EF20-1E98-DC7CF515F839}"/>
              </a:ext>
            </a:extLst>
          </p:cNvPr>
          <p:cNvSpPr>
            <a:spLocks noChangeAspect="1"/>
          </p:cNvSpPr>
          <p:nvPr/>
        </p:nvSpPr>
        <p:spPr>
          <a:xfrm rot="16200000">
            <a:off x="5129888" y="2793098"/>
            <a:ext cx="433592" cy="522667"/>
          </a:xfrm>
          <a:prstGeom prst="downArrow">
            <a:avLst/>
          </a:prstGeom>
          <a:gradFill>
            <a:gsLst>
              <a:gs pos="100000">
                <a:schemeClr val="accent2">
                  <a:lumMod val="50000"/>
                </a:schemeClr>
              </a:gs>
              <a:gs pos="0">
                <a:srgbClr val="22A6B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0" name="Down Arrow 199">
            <a:extLst>
              <a:ext uri="{FF2B5EF4-FFF2-40B4-BE49-F238E27FC236}">
                <a16:creationId xmlns:a16="http://schemas.microsoft.com/office/drawing/2014/main" id="{35FB6B6B-CA42-3B7B-2376-F500EB571DD4}"/>
              </a:ext>
            </a:extLst>
          </p:cNvPr>
          <p:cNvSpPr>
            <a:spLocks noChangeAspect="1"/>
          </p:cNvSpPr>
          <p:nvPr/>
        </p:nvSpPr>
        <p:spPr>
          <a:xfrm rot="16200000">
            <a:off x="5129888" y="3898416"/>
            <a:ext cx="433592" cy="522667"/>
          </a:xfrm>
          <a:prstGeom prst="downArrow">
            <a:avLst/>
          </a:prstGeom>
          <a:gradFill>
            <a:gsLst>
              <a:gs pos="100000">
                <a:schemeClr val="accent2">
                  <a:lumMod val="50000"/>
                </a:schemeClr>
              </a:gs>
              <a:gs pos="0">
                <a:srgbClr val="22A6B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1" name="Rounded Rectangle 200">
            <a:extLst>
              <a:ext uri="{FF2B5EF4-FFF2-40B4-BE49-F238E27FC236}">
                <a16:creationId xmlns:a16="http://schemas.microsoft.com/office/drawing/2014/main" id="{2555D540-B522-8C57-E4EC-0B36CE7D4990}"/>
              </a:ext>
            </a:extLst>
          </p:cNvPr>
          <p:cNvSpPr>
            <a:spLocks/>
          </p:cNvSpPr>
          <p:nvPr/>
        </p:nvSpPr>
        <p:spPr>
          <a:xfrm>
            <a:off x="5524559" y="1880851"/>
            <a:ext cx="3211650" cy="274320"/>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Shared Services Center Delivery Model</a:t>
            </a:r>
            <a:endParaRPr kumimoji="0" lang="en-US" sz="1200" b="0" i="1"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02" name="Content Placeholder 5">
            <a:extLst>
              <a:ext uri="{FF2B5EF4-FFF2-40B4-BE49-F238E27FC236}">
                <a16:creationId xmlns:a16="http://schemas.microsoft.com/office/drawing/2014/main" id="{DADD95FA-38F6-9C1E-A82F-9ED4FDD99638}"/>
              </a:ext>
            </a:extLst>
          </p:cNvPr>
          <p:cNvSpPr txBox="1">
            <a:spLocks/>
          </p:cNvSpPr>
          <p:nvPr/>
        </p:nvSpPr>
        <p:spPr>
          <a:xfrm>
            <a:off x="5643702" y="2881578"/>
            <a:ext cx="1093052" cy="309124"/>
          </a:xfrm>
          <a:prstGeom prst="rect">
            <a:avLst/>
          </a:prstGeom>
        </p:spPr>
        <p:txBody>
          <a:bodyPr vert="horz" lIns="101882" tIns="50941" rIns="101882" bIns="50941" rtlCol="0">
            <a:noAutofit/>
          </a:bodyPr>
          <a:ls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E5F62">
                    <a:lumMod val="75000"/>
                  </a:srgbClr>
                </a:solidFill>
                <a:effectLst/>
                <a:uLnTx/>
                <a:uFillTx/>
                <a:latin typeface="Arial"/>
                <a:ea typeface="+mn-ea"/>
                <a:cs typeface="+mn-cs"/>
              </a:rPr>
              <a:t>TIER 1</a:t>
            </a:r>
            <a:r>
              <a:rPr lang="en-US" sz="1400" b="1" dirty="0">
                <a:solidFill>
                  <a:srgbClr val="5E5F62">
                    <a:lumMod val="75000"/>
                  </a:srgbClr>
                </a:solidFill>
                <a:latin typeface="Arial"/>
              </a:rPr>
              <a:t> </a:t>
            </a:r>
            <a:endParaRPr kumimoji="0" lang="en-US" sz="1400" b="1" i="0" u="none" strike="noStrike" kern="1200" cap="none" spc="0" normalizeH="0" baseline="0" noProof="0" dirty="0">
              <a:ln>
                <a:noFill/>
              </a:ln>
              <a:solidFill>
                <a:srgbClr val="5E5F62">
                  <a:lumMod val="75000"/>
                </a:srgbClr>
              </a:solidFill>
              <a:effectLst/>
              <a:uLnTx/>
              <a:uFillTx/>
              <a:latin typeface="Arial"/>
              <a:ea typeface="+mn-ea"/>
              <a:cs typeface="+mn-cs"/>
            </a:endParaRPr>
          </a:p>
        </p:txBody>
      </p:sp>
      <p:sp>
        <p:nvSpPr>
          <p:cNvPr id="203" name="Rounded Rectangle 202">
            <a:extLst>
              <a:ext uri="{FF2B5EF4-FFF2-40B4-BE49-F238E27FC236}">
                <a16:creationId xmlns:a16="http://schemas.microsoft.com/office/drawing/2014/main" id="{33465FD9-88A6-7D82-0530-153DF872F1CB}"/>
              </a:ext>
            </a:extLst>
          </p:cNvPr>
          <p:cNvSpPr>
            <a:spLocks/>
          </p:cNvSpPr>
          <p:nvPr/>
        </p:nvSpPr>
        <p:spPr>
          <a:xfrm>
            <a:off x="5574799" y="3188660"/>
            <a:ext cx="1230858" cy="368025"/>
          </a:xfrm>
          <a:prstGeom prst="roundRect">
            <a:avLst>
              <a:gd name="adj" fmla="val 50000"/>
            </a:avLst>
          </a:prstGeom>
          <a:gradFill>
            <a:gsLst>
              <a:gs pos="100000">
                <a:schemeClr val="accent2">
                  <a:lumMod val="50000"/>
                </a:schemeClr>
              </a:gs>
              <a:gs pos="0">
                <a:srgbClr val="22A6B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Problem Resolution</a:t>
            </a:r>
            <a:endParaRPr kumimoji="0" lang="en-US" sz="1050" b="0" i="1"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5" name="Graphic 89">
            <a:extLst>
              <a:ext uri="{FF2B5EF4-FFF2-40B4-BE49-F238E27FC236}">
                <a16:creationId xmlns:a16="http://schemas.microsoft.com/office/drawing/2014/main" id="{8D451AAA-C15F-8A63-7444-AB126A29F508}"/>
              </a:ext>
            </a:extLst>
          </p:cNvPr>
          <p:cNvGrpSpPr>
            <a:grpSpLocks noChangeAspect="1"/>
          </p:cNvGrpSpPr>
          <p:nvPr/>
        </p:nvGrpSpPr>
        <p:grpSpPr>
          <a:xfrm>
            <a:off x="5961628" y="2399281"/>
            <a:ext cx="457200" cy="457200"/>
            <a:chOff x="3564082" y="2850573"/>
            <a:chExt cx="1905000" cy="1905000"/>
          </a:xfrm>
        </p:grpSpPr>
        <p:sp>
          <p:nvSpPr>
            <p:cNvPr id="206" name="Freeform 205">
              <a:extLst>
                <a:ext uri="{FF2B5EF4-FFF2-40B4-BE49-F238E27FC236}">
                  <a16:creationId xmlns:a16="http://schemas.microsoft.com/office/drawing/2014/main" id="{D23CF983-0CA8-A25D-FF3C-CE53C46B77A9}"/>
                </a:ext>
              </a:extLst>
            </p:cNvPr>
            <p:cNvSpPr/>
            <p:nvPr/>
          </p:nvSpPr>
          <p:spPr>
            <a:xfrm>
              <a:off x="3564082" y="2850573"/>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07" name="Freeform 206">
              <a:extLst>
                <a:ext uri="{FF2B5EF4-FFF2-40B4-BE49-F238E27FC236}">
                  <a16:creationId xmlns:a16="http://schemas.microsoft.com/office/drawing/2014/main" id="{8BB5D330-0707-93FE-4CE7-B02720EC6BC0}"/>
                </a:ext>
              </a:extLst>
            </p:cNvPr>
            <p:cNvSpPr/>
            <p:nvPr/>
          </p:nvSpPr>
          <p:spPr>
            <a:xfrm>
              <a:off x="3931366" y="3175937"/>
              <a:ext cx="1170258" cy="1254071"/>
            </a:xfrm>
            <a:custGeom>
              <a:avLst/>
              <a:gdLst>
                <a:gd name="connsiteX0" fmla="*/ 95 w 1170258"/>
                <a:gd name="connsiteY0" fmla="*/ 788299 h 1254071"/>
                <a:gd name="connsiteX1" fmla="*/ 95 w 1170258"/>
                <a:gd name="connsiteY1" fmla="*/ 637613 h 1254071"/>
                <a:gd name="connsiteX2" fmla="*/ 36862 w 1170258"/>
                <a:gd name="connsiteY2" fmla="*/ 565033 h 1254071"/>
                <a:gd name="connsiteX3" fmla="*/ 180213 w 1170258"/>
                <a:gd name="connsiteY3" fmla="*/ 178509 h 1254071"/>
                <a:gd name="connsiteX4" fmla="*/ 471202 w 1170258"/>
                <a:gd name="connsiteY4" fmla="*/ 12107 h 1254071"/>
                <a:gd name="connsiteX5" fmla="*/ 1003078 w 1170258"/>
                <a:gd name="connsiteY5" fmla="*/ 193844 h 1254071"/>
                <a:gd name="connsiteX6" fmla="*/ 1133189 w 1170258"/>
                <a:gd name="connsiteY6" fmla="*/ 565795 h 1254071"/>
                <a:gd name="connsiteX7" fmla="*/ 1170242 w 1170258"/>
                <a:gd name="connsiteY7" fmla="*/ 643043 h 1254071"/>
                <a:gd name="connsiteX8" fmla="*/ 1170242 w 1170258"/>
                <a:gd name="connsiteY8" fmla="*/ 782965 h 1254071"/>
                <a:gd name="connsiteX9" fmla="*/ 1121664 w 1170258"/>
                <a:gd name="connsiteY9" fmla="*/ 867071 h 1254071"/>
                <a:gd name="connsiteX10" fmla="*/ 1040606 w 1170258"/>
                <a:gd name="connsiteY10" fmla="*/ 892312 h 1254071"/>
                <a:gd name="connsiteX11" fmla="*/ 1033558 w 1170258"/>
                <a:gd name="connsiteY11" fmla="*/ 892312 h 1254071"/>
                <a:gd name="connsiteX12" fmla="*/ 955262 w 1170258"/>
                <a:gd name="connsiteY12" fmla="*/ 840496 h 1254071"/>
                <a:gd name="connsiteX13" fmla="*/ 942023 w 1170258"/>
                <a:gd name="connsiteY13" fmla="*/ 787632 h 1254071"/>
                <a:gd name="connsiteX14" fmla="*/ 942023 w 1170258"/>
                <a:gd name="connsiteY14" fmla="*/ 786870 h 1254071"/>
                <a:gd name="connsiteX15" fmla="*/ 944785 w 1170258"/>
                <a:gd name="connsiteY15" fmla="*/ 614944 h 1254071"/>
                <a:gd name="connsiteX16" fmla="*/ 1007459 w 1170258"/>
                <a:gd name="connsiteY16" fmla="*/ 537125 h 1254071"/>
                <a:gd name="connsiteX17" fmla="*/ 965549 w 1170258"/>
                <a:gd name="connsiteY17" fmla="*/ 362246 h 1254071"/>
                <a:gd name="connsiteX18" fmla="*/ 643985 w 1170258"/>
                <a:gd name="connsiteY18" fmla="*/ 128788 h 1254071"/>
                <a:gd name="connsiteX19" fmla="*/ 167830 w 1170258"/>
                <a:gd name="connsiteY19" fmla="*/ 474926 h 1254071"/>
                <a:gd name="connsiteX20" fmla="*/ 162496 w 1170258"/>
                <a:gd name="connsiteY20" fmla="*/ 529028 h 1254071"/>
                <a:gd name="connsiteX21" fmla="*/ 162496 w 1170258"/>
                <a:gd name="connsiteY21" fmla="*/ 536839 h 1254071"/>
                <a:gd name="connsiteX22" fmla="*/ 221266 w 1170258"/>
                <a:gd name="connsiteY22" fmla="*/ 597704 h 1254071"/>
                <a:gd name="connsiteX23" fmla="*/ 227743 w 1170258"/>
                <a:gd name="connsiteY23" fmla="*/ 640280 h 1254071"/>
                <a:gd name="connsiteX24" fmla="*/ 227743 w 1170258"/>
                <a:gd name="connsiteY24" fmla="*/ 783251 h 1254071"/>
                <a:gd name="connsiteX25" fmla="*/ 220027 w 1170258"/>
                <a:gd name="connsiteY25" fmla="*/ 828113 h 1254071"/>
                <a:gd name="connsiteX26" fmla="*/ 188023 w 1170258"/>
                <a:gd name="connsiteY26" fmla="*/ 874310 h 1254071"/>
                <a:gd name="connsiteX27" fmla="*/ 427291 w 1170258"/>
                <a:gd name="connsiteY27" fmla="*/ 1094814 h 1254071"/>
                <a:gd name="connsiteX28" fmla="*/ 458629 w 1170258"/>
                <a:gd name="connsiteY28" fmla="*/ 1094814 h 1254071"/>
                <a:gd name="connsiteX29" fmla="*/ 512826 w 1170258"/>
                <a:gd name="connsiteY29" fmla="*/ 1063286 h 1254071"/>
                <a:gd name="connsiteX30" fmla="*/ 631889 w 1170258"/>
                <a:gd name="connsiteY30" fmla="*/ 1063286 h 1254071"/>
                <a:gd name="connsiteX31" fmla="*/ 694468 w 1170258"/>
                <a:gd name="connsiteY31" fmla="*/ 1125579 h 1254071"/>
                <a:gd name="connsiteX32" fmla="*/ 694468 w 1170258"/>
                <a:gd name="connsiteY32" fmla="*/ 1125579 h 1254071"/>
                <a:gd name="connsiteX33" fmla="*/ 694468 w 1170258"/>
                <a:gd name="connsiteY33" fmla="*/ 1191683 h 1254071"/>
                <a:gd name="connsiteX34" fmla="*/ 632079 w 1170258"/>
                <a:gd name="connsiteY34" fmla="*/ 1254072 h 1254071"/>
                <a:gd name="connsiteX35" fmla="*/ 513016 w 1170258"/>
                <a:gd name="connsiteY35" fmla="*/ 1254072 h 1254071"/>
                <a:gd name="connsiteX36" fmla="*/ 458914 w 1170258"/>
                <a:gd name="connsiteY36" fmla="*/ 1221782 h 1254071"/>
                <a:gd name="connsiteX37" fmla="*/ 427577 w 1170258"/>
                <a:gd name="connsiteY37" fmla="*/ 1221782 h 1254071"/>
                <a:gd name="connsiteX38" fmla="*/ 61341 w 1170258"/>
                <a:gd name="connsiteY38" fmla="*/ 875262 h 1254071"/>
                <a:gd name="connsiteX39" fmla="*/ 42577 w 1170258"/>
                <a:gd name="connsiteY39" fmla="*/ 863737 h 1254071"/>
                <a:gd name="connsiteX40" fmla="*/ 0 w 1170258"/>
                <a:gd name="connsiteY40" fmla="*/ 788204 h 125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0258" h="1254071">
                  <a:moveTo>
                    <a:pt x="95" y="788299"/>
                  </a:moveTo>
                  <a:lnTo>
                    <a:pt x="95" y="637613"/>
                  </a:lnTo>
                  <a:cubicBezTo>
                    <a:pt x="476" y="609038"/>
                    <a:pt x="14097" y="582273"/>
                    <a:pt x="36862" y="565033"/>
                  </a:cubicBezTo>
                  <a:cubicBezTo>
                    <a:pt x="31909" y="422348"/>
                    <a:pt x="83439" y="283474"/>
                    <a:pt x="180213" y="178509"/>
                  </a:cubicBezTo>
                  <a:cubicBezTo>
                    <a:pt x="255746" y="91926"/>
                    <a:pt x="358235" y="33252"/>
                    <a:pt x="471202" y="12107"/>
                  </a:cubicBezTo>
                  <a:cubicBezTo>
                    <a:pt x="682847" y="-28375"/>
                    <a:pt x="861917" y="32776"/>
                    <a:pt x="1003078" y="193844"/>
                  </a:cubicBezTo>
                  <a:cubicBezTo>
                    <a:pt x="1093375" y="296047"/>
                    <a:pt x="1140047" y="429588"/>
                    <a:pt x="1133189" y="565795"/>
                  </a:cubicBezTo>
                  <a:cubicBezTo>
                    <a:pt x="1157002" y="584274"/>
                    <a:pt x="1170813" y="612849"/>
                    <a:pt x="1170242" y="643043"/>
                  </a:cubicBezTo>
                  <a:lnTo>
                    <a:pt x="1170242" y="782965"/>
                  </a:lnTo>
                  <a:cubicBezTo>
                    <a:pt x="1170337" y="817731"/>
                    <a:pt x="1151858" y="849830"/>
                    <a:pt x="1121664" y="867071"/>
                  </a:cubicBezTo>
                  <a:cubicBezTo>
                    <a:pt x="1097185" y="882120"/>
                    <a:pt x="1069277" y="890788"/>
                    <a:pt x="1040606" y="892312"/>
                  </a:cubicBezTo>
                  <a:lnTo>
                    <a:pt x="1033558" y="892312"/>
                  </a:lnTo>
                  <a:cubicBezTo>
                    <a:pt x="999268" y="892979"/>
                    <a:pt x="968121" y="872309"/>
                    <a:pt x="955262" y="840496"/>
                  </a:cubicBezTo>
                  <a:cubicBezTo>
                    <a:pt x="947833" y="823732"/>
                    <a:pt x="943356" y="805825"/>
                    <a:pt x="942023" y="787632"/>
                  </a:cubicBezTo>
                  <a:lnTo>
                    <a:pt x="942023" y="786870"/>
                  </a:lnTo>
                  <a:lnTo>
                    <a:pt x="944785" y="614944"/>
                  </a:lnTo>
                  <a:cubicBezTo>
                    <a:pt x="948309" y="578844"/>
                    <a:pt x="972979" y="548269"/>
                    <a:pt x="1007459" y="537125"/>
                  </a:cubicBezTo>
                  <a:cubicBezTo>
                    <a:pt x="1007078" y="476355"/>
                    <a:pt x="992696" y="416538"/>
                    <a:pt x="965549" y="362246"/>
                  </a:cubicBezTo>
                  <a:cubicBezTo>
                    <a:pt x="897541" y="228800"/>
                    <a:pt x="789337" y="150600"/>
                    <a:pt x="643985" y="128788"/>
                  </a:cubicBezTo>
                  <a:cubicBezTo>
                    <a:pt x="417385" y="95069"/>
                    <a:pt x="205645" y="248993"/>
                    <a:pt x="167830" y="474926"/>
                  </a:cubicBezTo>
                  <a:cubicBezTo>
                    <a:pt x="164973" y="492834"/>
                    <a:pt x="163163" y="510931"/>
                    <a:pt x="162496" y="529028"/>
                  </a:cubicBezTo>
                  <a:lnTo>
                    <a:pt x="162496" y="536839"/>
                  </a:lnTo>
                  <a:cubicBezTo>
                    <a:pt x="191167" y="545697"/>
                    <a:pt x="213360" y="568653"/>
                    <a:pt x="221266" y="597704"/>
                  </a:cubicBezTo>
                  <a:cubicBezTo>
                    <a:pt x="225457" y="611515"/>
                    <a:pt x="227647" y="625898"/>
                    <a:pt x="227743" y="640280"/>
                  </a:cubicBezTo>
                  <a:lnTo>
                    <a:pt x="227743" y="783251"/>
                  </a:lnTo>
                  <a:cubicBezTo>
                    <a:pt x="227362" y="798491"/>
                    <a:pt x="224790" y="813636"/>
                    <a:pt x="220027" y="828113"/>
                  </a:cubicBezTo>
                  <a:cubicBezTo>
                    <a:pt x="214217" y="846401"/>
                    <a:pt x="203073" y="862499"/>
                    <a:pt x="188023" y="874310"/>
                  </a:cubicBezTo>
                  <a:cubicBezTo>
                    <a:pt x="198501" y="998802"/>
                    <a:pt x="302419" y="1094528"/>
                    <a:pt x="427291" y="1094814"/>
                  </a:cubicBezTo>
                  <a:lnTo>
                    <a:pt x="458629" y="1094814"/>
                  </a:lnTo>
                  <a:cubicBezTo>
                    <a:pt x="469678" y="1075287"/>
                    <a:pt x="490442" y="1063191"/>
                    <a:pt x="512826" y="1063286"/>
                  </a:cubicBezTo>
                  <a:lnTo>
                    <a:pt x="631889" y="1063286"/>
                  </a:lnTo>
                  <a:cubicBezTo>
                    <a:pt x="666369" y="1063286"/>
                    <a:pt x="694373" y="1091099"/>
                    <a:pt x="694468" y="1125579"/>
                  </a:cubicBezTo>
                  <a:lnTo>
                    <a:pt x="694468" y="1125579"/>
                  </a:lnTo>
                  <a:lnTo>
                    <a:pt x="694468" y="1191683"/>
                  </a:lnTo>
                  <a:cubicBezTo>
                    <a:pt x="694277" y="1226068"/>
                    <a:pt x="666464" y="1253976"/>
                    <a:pt x="632079" y="1254072"/>
                  </a:cubicBezTo>
                  <a:lnTo>
                    <a:pt x="513016" y="1254072"/>
                  </a:lnTo>
                  <a:cubicBezTo>
                    <a:pt x="490442" y="1253881"/>
                    <a:pt x="469868" y="1241499"/>
                    <a:pt x="458914" y="1221782"/>
                  </a:cubicBezTo>
                  <a:lnTo>
                    <a:pt x="427577" y="1221782"/>
                  </a:lnTo>
                  <a:cubicBezTo>
                    <a:pt x="232981" y="1221401"/>
                    <a:pt x="72485" y="1069477"/>
                    <a:pt x="61341" y="875262"/>
                  </a:cubicBezTo>
                  <a:cubicBezTo>
                    <a:pt x="54864" y="871833"/>
                    <a:pt x="48577" y="868023"/>
                    <a:pt x="42577" y="863737"/>
                  </a:cubicBezTo>
                  <a:cubicBezTo>
                    <a:pt x="16954" y="846973"/>
                    <a:pt x="1048" y="818779"/>
                    <a:pt x="0" y="788204"/>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sp>
        <p:nvSpPr>
          <p:cNvPr id="208" name="Content Placeholder 5">
            <a:extLst>
              <a:ext uri="{FF2B5EF4-FFF2-40B4-BE49-F238E27FC236}">
                <a16:creationId xmlns:a16="http://schemas.microsoft.com/office/drawing/2014/main" id="{E74AF4CE-9F92-4425-0DFD-F689C0B7F9D9}"/>
              </a:ext>
            </a:extLst>
          </p:cNvPr>
          <p:cNvSpPr txBox="1">
            <a:spLocks/>
          </p:cNvSpPr>
          <p:nvPr/>
        </p:nvSpPr>
        <p:spPr>
          <a:xfrm>
            <a:off x="5643702" y="4240692"/>
            <a:ext cx="1093052" cy="309124"/>
          </a:xfrm>
          <a:prstGeom prst="rect">
            <a:avLst/>
          </a:prstGeom>
        </p:spPr>
        <p:txBody>
          <a:bodyPr vert="horz" lIns="101882" tIns="50941" rIns="101882" bIns="50941" rtlCol="0">
            <a:noAutofit/>
          </a:bodyPr>
          <a:ls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E5F62">
                    <a:lumMod val="75000"/>
                  </a:srgbClr>
                </a:solidFill>
                <a:effectLst/>
                <a:uLnTx/>
                <a:uFillTx/>
                <a:latin typeface="Arial"/>
                <a:ea typeface="+mn-ea"/>
                <a:cs typeface="+mn-cs"/>
              </a:rPr>
              <a:t>TIER 1</a:t>
            </a:r>
            <a:r>
              <a:rPr lang="en-US" sz="1400" b="1" dirty="0">
                <a:solidFill>
                  <a:srgbClr val="5E5F62">
                    <a:lumMod val="75000"/>
                  </a:srgbClr>
                </a:solidFill>
                <a:latin typeface="Arial"/>
              </a:rPr>
              <a:t> </a:t>
            </a:r>
            <a:endParaRPr kumimoji="0" lang="en-US" sz="1400" b="1" i="0" u="none" strike="noStrike" kern="1200" cap="none" spc="0" normalizeH="0" baseline="0" noProof="0" dirty="0">
              <a:ln>
                <a:noFill/>
              </a:ln>
              <a:solidFill>
                <a:srgbClr val="5E5F62">
                  <a:lumMod val="75000"/>
                </a:srgbClr>
              </a:solidFill>
              <a:effectLst/>
              <a:uLnTx/>
              <a:uFillTx/>
              <a:latin typeface="Arial"/>
              <a:ea typeface="+mn-ea"/>
              <a:cs typeface="+mn-cs"/>
            </a:endParaRPr>
          </a:p>
        </p:txBody>
      </p:sp>
      <p:sp>
        <p:nvSpPr>
          <p:cNvPr id="209" name="Rounded Rectangle 208">
            <a:extLst>
              <a:ext uri="{FF2B5EF4-FFF2-40B4-BE49-F238E27FC236}">
                <a16:creationId xmlns:a16="http://schemas.microsoft.com/office/drawing/2014/main" id="{7DEB5ECA-DB6E-6982-ADFB-05172E6979D1}"/>
              </a:ext>
            </a:extLst>
          </p:cNvPr>
          <p:cNvSpPr>
            <a:spLocks/>
          </p:cNvSpPr>
          <p:nvPr/>
        </p:nvSpPr>
        <p:spPr>
          <a:xfrm>
            <a:off x="5641588" y="4558373"/>
            <a:ext cx="1097280" cy="274320"/>
          </a:xfrm>
          <a:prstGeom prst="roundRect">
            <a:avLst>
              <a:gd name="adj" fmla="val 50000"/>
            </a:avLst>
          </a:prstGeom>
          <a:gradFill>
            <a:gsLst>
              <a:gs pos="100000">
                <a:schemeClr val="accent2">
                  <a:lumMod val="50000"/>
                </a:schemeClr>
              </a:gs>
              <a:gs pos="0">
                <a:srgbClr val="22A6B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Processing</a:t>
            </a:r>
            <a:endParaRPr kumimoji="0" lang="en-US" sz="1050" b="0" i="1"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1" name="Group 220">
            <a:extLst>
              <a:ext uri="{FF2B5EF4-FFF2-40B4-BE49-F238E27FC236}">
                <a16:creationId xmlns:a16="http://schemas.microsoft.com/office/drawing/2014/main" id="{01FB58EA-C9F9-9191-5146-A31A3C305082}"/>
              </a:ext>
            </a:extLst>
          </p:cNvPr>
          <p:cNvGrpSpPr>
            <a:grpSpLocks noChangeAspect="1"/>
          </p:cNvGrpSpPr>
          <p:nvPr/>
        </p:nvGrpSpPr>
        <p:grpSpPr>
          <a:xfrm>
            <a:off x="5961628" y="3757079"/>
            <a:ext cx="457200" cy="457200"/>
            <a:chOff x="6535766" y="4766215"/>
            <a:chExt cx="548640" cy="548640"/>
          </a:xfrm>
        </p:grpSpPr>
        <p:sp>
          <p:nvSpPr>
            <p:cNvPr id="211" name="Freeform 210">
              <a:extLst>
                <a:ext uri="{FF2B5EF4-FFF2-40B4-BE49-F238E27FC236}">
                  <a16:creationId xmlns:a16="http://schemas.microsoft.com/office/drawing/2014/main" id="{2EDE825F-3B62-39D5-57FF-80F76D4A425C}"/>
                </a:ext>
              </a:extLst>
            </p:cNvPr>
            <p:cNvSpPr/>
            <p:nvPr/>
          </p:nvSpPr>
          <p:spPr>
            <a:xfrm>
              <a:off x="6535766" y="4766215"/>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215" name="Graphic 213">
              <a:extLst>
                <a:ext uri="{FF2B5EF4-FFF2-40B4-BE49-F238E27FC236}">
                  <a16:creationId xmlns:a16="http://schemas.microsoft.com/office/drawing/2014/main" id="{759A36B3-3406-EF8C-9722-F97644AD9B82}"/>
                </a:ext>
              </a:extLst>
            </p:cNvPr>
            <p:cNvGrpSpPr>
              <a:grpSpLocks noChangeAspect="1"/>
            </p:cNvGrpSpPr>
            <p:nvPr/>
          </p:nvGrpSpPr>
          <p:grpSpPr>
            <a:xfrm>
              <a:off x="6672926" y="4851809"/>
              <a:ext cx="274320" cy="377452"/>
              <a:chOff x="5600700" y="2743286"/>
              <a:chExt cx="993740" cy="1367351"/>
            </a:xfrm>
            <a:solidFill>
              <a:schemeClr val="bg1"/>
            </a:solidFill>
          </p:grpSpPr>
          <p:sp>
            <p:nvSpPr>
              <p:cNvPr id="216" name="Freeform 215">
                <a:extLst>
                  <a:ext uri="{FF2B5EF4-FFF2-40B4-BE49-F238E27FC236}">
                    <a16:creationId xmlns:a16="http://schemas.microsoft.com/office/drawing/2014/main" id="{E2881824-2CA4-C9D4-E42F-655C6C5D5F4C}"/>
                  </a:ext>
                </a:extLst>
              </p:cNvPr>
              <p:cNvSpPr/>
              <p:nvPr/>
            </p:nvSpPr>
            <p:spPr>
              <a:xfrm>
                <a:off x="5600700" y="2994250"/>
                <a:ext cx="685306" cy="1116387"/>
              </a:xfrm>
              <a:custGeom>
                <a:avLst/>
                <a:gdLst>
                  <a:gd name="connsiteX0" fmla="*/ 342653 w 685306"/>
                  <a:gd name="connsiteY0" fmla="*/ 1116388 h 1116387"/>
                  <a:gd name="connsiteX1" fmla="*/ 0 w 685306"/>
                  <a:gd name="connsiteY1" fmla="*/ 772826 h 1116387"/>
                  <a:gd name="connsiteX2" fmla="*/ 0 w 685306"/>
                  <a:gd name="connsiteY2" fmla="*/ 343657 h 1116387"/>
                  <a:gd name="connsiteX3" fmla="*/ 342653 w 685306"/>
                  <a:gd name="connsiteY3" fmla="*/ 0 h 1116387"/>
                  <a:gd name="connsiteX4" fmla="*/ 685307 w 685306"/>
                  <a:gd name="connsiteY4" fmla="*/ 343562 h 1116387"/>
                  <a:gd name="connsiteX5" fmla="*/ 685307 w 685306"/>
                  <a:gd name="connsiteY5" fmla="*/ 772731 h 1116387"/>
                  <a:gd name="connsiteX6" fmla="*/ 342653 w 685306"/>
                  <a:gd name="connsiteY6" fmla="*/ 1116293 h 1116387"/>
                  <a:gd name="connsiteX7" fmla="*/ 342653 w 685306"/>
                  <a:gd name="connsiteY7" fmla="*/ 63377 h 1116387"/>
                  <a:gd name="connsiteX8" fmla="*/ 63115 w 685306"/>
                  <a:gd name="connsiteY8" fmla="*/ 343657 h 1116387"/>
                  <a:gd name="connsiteX9" fmla="*/ 63115 w 685306"/>
                  <a:gd name="connsiteY9" fmla="*/ 772826 h 1116387"/>
                  <a:gd name="connsiteX10" fmla="*/ 342653 w 685306"/>
                  <a:gd name="connsiteY10" fmla="*/ 1053105 h 1116387"/>
                  <a:gd name="connsiteX11" fmla="*/ 622191 w 685306"/>
                  <a:gd name="connsiteY11" fmla="*/ 772826 h 1116387"/>
                  <a:gd name="connsiteX12" fmla="*/ 622191 w 685306"/>
                  <a:gd name="connsiteY12" fmla="*/ 343657 h 1116387"/>
                  <a:gd name="connsiteX13" fmla="*/ 342653 w 685306"/>
                  <a:gd name="connsiteY13" fmla="*/ 63377 h 111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306" h="1116387">
                    <a:moveTo>
                      <a:pt x="342653" y="1116388"/>
                    </a:moveTo>
                    <a:cubicBezTo>
                      <a:pt x="153685" y="1116388"/>
                      <a:pt x="0" y="962296"/>
                      <a:pt x="0" y="772826"/>
                    </a:cubicBezTo>
                    <a:lnTo>
                      <a:pt x="0" y="343657"/>
                    </a:lnTo>
                    <a:cubicBezTo>
                      <a:pt x="0" y="154187"/>
                      <a:pt x="153685" y="0"/>
                      <a:pt x="342653" y="0"/>
                    </a:cubicBezTo>
                    <a:cubicBezTo>
                      <a:pt x="531622" y="0"/>
                      <a:pt x="685307" y="154187"/>
                      <a:pt x="685307" y="343562"/>
                    </a:cubicBezTo>
                    <a:lnTo>
                      <a:pt x="685307" y="772731"/>
                    </a:lnTo>
                    <a:cubicBezTo>
                      <a:pt x="685307" y="962201"/>
                      <a:pt x="531622" y="1116293"/>
                      <a:pt x="342653" y="1116293"/>
                    </a:cubicBezTo>
                    <a:close/>
                    <a:moveTo>
                      <a:pt x="342653" y="63377"/>
                    </a:moveTo>
                    <a:cubicBezTo>
                      <a:pt x="188497" y="63377"/>
                      <a:pt x="63115" y="189092"/>
                      <a:pt x="63115" y="343657"/>
                    </a:cubicBezTo>
                    <a:lnTo>
                      <a:pt x="63115" y="772826"/>
                    </a:lnTo>
                    <a:cubicBezTo>
                      <a:pt x="63115" y="927296"/>
                      <a:pt x="188497" y="1053105"/>
                      <a:pt x="342653" y="1053105"/>
                    </a:cubicBezTo>
                    <a:cubicBezTo>
                      <a:pt x="496809" y="1053105"/>
                      <a:pt x="622191" y="927391"/>
                      <a:pt x="622191" y="772826"/>
                    </a:cubicBezTo>
                    <a:lnTo>
                      <a:pt x="622191" y="343657"/>
                    </a:lnTo>
                    <a:cubicBezTo>
                      <a:pt x="622191" y="189092"/>
                      <a:pt x="496809" y="63377"/>
                      <a:pt x="342653" y="63377"/>
                    </a:cubicBezTo>
                    <a:close/>
                  </a:path>
                </a:pathLst>
              </a:custGeom>
              <a:grpFill/>
              <a:ln w="9434" cap="flat">
                <a:noFill/>
                <a:prstDash val="solid"/>
                <a:miter/>
              </a:ln>
            </p:spPr>
            <p:txBody>
              <a:bodyPr rtlCol="0" anchor="ctr"/>
              <a:lstStyle/>
              <a:p>
                <a:endParaRPr lang="en-US"/>
              </a:p>
            </p:txBody>
          </p:sp>
          <p:sp>
            <p:nvSpPr>
              <p:cNvPr id="217" name="Freeform 216">
                <a:extLst>
                  <a:ext uri="{FF2B5EF4-FFF2-40B4-BE49-F238E27FC236}">
                    <a16:creationId xmlns:a16="http://schemas.microsoft.com/office/drawing/2014/main" id="{5C69E13E-2FBE-41F7-FE18-B1139FBB6A90}"/>
                  </a:ext>
                </a:extLst>
              </p:cNvPr>
              <p:cNvSpPr/>
              <p:nvPr/>
            </p:nvSpPr>
            <p:spPr>
              <a:xfrm>
                <a:off x="5881370" y="3799521"/>
                <a:ext cx="123777" cy="124106"/>
              </a:xfrm>
              <a:custGeom>
                <a:avLst/>
                <a:gdLst>
                  <a:gd name="connsiteX0" fmla="*/ 123778 w 123777"/>
                  <a:gd name="connsiteY0" fmla="*/ 62053 h 124106"/>
                  <a:gd name="connsiteX1" fmla="*/ 61889 w 123777"/>
                  <a:gd name="connsiteY1" fmla="*/ 124106 h 124106"/>
                  <a:gd name="connsiteX2" fmla="*/ 0 w 123777"/>
                  <a:gd name="connsiteY2" fmla="*/ 62053 h 124106"/>
                  <a:gd name="connsiteX3" fmla="*/ 61889 w 123777"/>
                  <a:gd name="connsiteY3" fmla="*/ 0 h 124106"/>
                  <a:gd name="connsiteX4" fmla="*/ 123778 w 123777"/>
                  <a:gd name="connsiteY4" fmla="*/ 62053 h 124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777" h="124106">
                    <a:moveTo>
                      <a:pt x="123778" y="62053"/>
                    </a:moveTo>
                    <a:cubicBezTo>
                      <a:pt x="123778" y="96324"/>
                      <a:pt x="96069" y="124106"/>
                      <a:pt x="61889" y="124106"/>
                    </a:cubicBezTo>
                    <a:cubicBezTo>
                      <a:pt x="27709" y="124106"/>
                      <a:pt x="0" y="96324"/>
                      <a:pt x="0" y="62053"/>
                    </a:cubicBezTo>
                    <a:cubicBezTo>
                      <a:pt x="0" y="27782"/>
                      <a:pt x="27709" y="0"/>
                      <a:pt x="61889" y="0"/>
                    </a:cubicBezTo>
                    <a:cubicBezTo>
                      <a:pt x="96069" y="0"/>
                      <a:pt x="123778" y="27782"/>
                      <a:pt x="123778" y="62053"/>
                    </a:cubicBezTo>
                    <a:close/>
                  </a:path>
                </a:pathLst>
              </a:custGeom>
              <a:grpFill/>
              <a:ln w="9434" cap="flat">
                <a:noFill/>
                <a:prstDash val="solid"/>
                <a:miter/>
              </a:ln>
            </p:spPr>
            <p:txBody>
              <a:bodyPr rtlCol="0" anchor="ctr"/>
              <a:lstStyle/>
              <a:p>
                <a:endParaRPr lang="en-US"/>
              </a:p>
            </p:txBody>
          </p:sp>
          <p:sp>
            <p:nvSpPr>
              <p:cNvPr id="218" name="Freeform 217">
                <a:extLst>
                  <a:ext uri="{FF2B5EF4-FFF2-40B4-BE49-F238E27FC236}">
                    <a16:creationId xmlns:a16="http://schemas.microsoft.com/office/drawing/2014/main" id="{33CFC30A-17A8-FE79-6381-7A659A2658A4}"/>
                  </a:ext>
                </a:extLst>
              </p:cNvPr>
              <p:cNvSpPr/>
              <p:nvPr/>
            </p:nvSpPr>
            <p:spPr>
              <a:xfrm>
                <a:off x="5628908" y="3366095"/>
                <a:ext cx="629927" cy="63282"/>
              </a:xfrm>
              <a:custGeom>
                <a:avLst/>
                <a:gdLst>
                  <a:gd name="connsiteX0" fmla="*/ 0 w 629927"/>
                  <a:gd name="connsiteY0" fmla="*/ 0 h 63282"/>
                  <a:gd name="connsiteX1" fmla="*/ 629927 w 629927"/>
                  <a:gd name="connsiteY1" fmla="*/ 0 h 63282"/>
                  <a:gd name="connsiteX2" fmla="*/ 629927 w 629927"/>
                  <a:gd name="connsiteY2" fmla="*/ 63283 h 63282"/>
                  <a:gd name="connsiteX3" fmla="*/ 0 w 629927"/>
                  <a:gd name="connsiteY3" fmla="*/ 63283 h 63282"/>
                </a:gdLst>
                <a:ahLst/>
                <a:cxnLst>
                  <a:cxn ang="0">
                    <a:pos x="connsiteX0" y="connsiteY0"/>
                  </a:cxn>
                  <a:cxn ang="0">
                    <a:pos x="connsiteX1" y="connsiteY1"/>
                  </a:cxn>
                  <a:cxn ang="0">
                    <a:pos x="connsiteX2" y="connsiteY2"/>
                  </a:cxn>
                  <a:cxn ang="0">
                    <a:pos x="connsiteX3" y="connsiteY3"/>
                  </a:cxn>
                </a:cxnLst>
                <a:rect l="l" t="t" r="r" b="b"/>
                <a:pathLst>
                  <a:path w="629927" h="63282">
                    <a:moveTo>
                      <a:pt x="0" y="0"/>
                    </a:moveTo>
                    <a:lnTo>
                      <a:pt x="629927" y="0"/>
                    </a:lnTo>
                    <a:lnTo>
                      <a:pt x="629927" y="63283"/>
                    </a:lnTo>
                    <a:lnTo>
                      <a:pt x="0" y="63283"/>
                    </a:lnTo>
                    <a:close/>
                  </a:path>
                </a:pathLst>
              </a:custGeom>
              <a:grpFill/>
              <a:ln w="9434" cap="flat">
                <a:noFill/>
                <a:prstDash val="solid"/>
                <a:miter/>
              </a:ln>
            </p:spPr>
            <p:txBody>
              <a:bodyPr rtlCol="0" anchor="ctr"/>
              <a:lstStyle/>
              <a:p>
                <a:endParaRPr lang="en-US"/>
              </a:p>
            </p:txBody>
          </p:sp>
          <p:sp>
            <p:nvSpPr>
              <p:cNvPr id="219" name="Freeform 218">
                <a:extLst>
                  <a:ext uri="{FF2B5EF4-FFF2-40B4-BE49-F238E27FC236}">
                    <a16:creationId xmlns:a16="http://schemas.microsoft.com/office/drawing/2014/main" id="{E2E3E5DE-2755-0A5A-2918-7B05B4D0B971}"/>
                  </a:ext>
                </a:extLst>
              </p:cNvPr>
              <p:cNvSpPr/>
              <p:nvPr/>
            </p:nvSpPr>
            <p:spPr>
              <a:xfrm>
                <a:off x="5908653" y="2743286"/>
                <a:ext cx="685786" cy="305354"/>
              </a:xfrm>
              <a:custGeom>
                <a:avLst/>
                <a:gdLst>
                  <a:gd name="connsiteX0" fmla="*/ 31587 w 685786"/>
                  <a:gd name="connsiteY0" fmla="*/ 305355 h 305354"/>
                  <a:gd name="connsiteX1" fmla="*/ 28190 w 685786"/>
                  <a:gd name="connsiteY1" fmla="*/ 305165 h 305354"/>
                  <a:gd name="connsiteX2" fmla="*/ 170 w 685786"/>
                  <a:gd name="connsiteY2" fmla="*/ 270544 h 305354"/>
                  <a:gd name="connsiteX3" fmla="*/ 154138 w 685786"/>
                  <a:gd name="connsiteY3" fmla="*/ 95263 h 305354"/>
                  <a:gd name="connsiteX4" fmla="*/ 302351 w 685786"/>
                  <a:gd name="connsiteY4" fmla="*/ 131587 h 305354"/>
                  <a:gd name="connsiteX5" fmla="*/ 409335 w 685786"/>
                  <a:gd name="connsiteY5" fmla="*/ 163087 h 305354"/>
                  <a:gd name="connsiteX6" fmla="*/ 519528 w 685786"/>
                  <a:gd name="connsiteY6" fmla="*/ 136790 h 305354"/>
                  <a:gd name="connsiteX7" fmla="*/ 524905 w 685786"/>
                  <a:gd name="connsiteY7" fmla="*/ 133290 h 305354"/>
                  <a:gd name="connsiteX8" fmla="*/ 626418 w 685786"/>
                  <a:gd name="connsiteY8" fmla="*/ 16656 h 305354"/>
                  <a:gd name="connsiteX9" fmla="*/ 669156 w 685786"/>
                  <a:gd name="connsiteY9" fmla="*/ 3792 h 305354"/>
                  <a:gd name="connsiteX10" fmla="*/ 681986 w 685786"/>
                  <a:gd name="connsiteY10" fmla="*/ 46642 h 305354"/>
                  <a:gd name="connsiteX11" fmla="*/ 556793 w 685786"/>
                  <a:gd name="connsiteY11" fmla="*/ 187870 h 305354"/>
                  <a:gd name="connsiteX12" fmla="*/ 406128 w 685786"/>
                  <a:gd name="connsiteY12" fmla="*/ 226275 h 305354"/>
                  <a:gd name="connsiteX13" fmla="*/ 266783 w 685786"/>
                  <a:gd name="connsiteY13" fmla="*/ 183897 h 305354"/>
                  <a:gd name="connsiteX14" fmla="*/ 167723 w 685786"/>
                  <a:gd name="connsiteY14" fmla="*/ 156938 h 305354"/>
                  <a:gd name="connsiteX15" fmla="*/ 62814 w 685786"/>
                  <a:gd name="connsiteY15" fmla="*/ 277166 h 305354"/>
                  <a:gd name="connsiteX16" fmla="*/ 31492 w 685786"/>
                  <a:gd name="connsiteY16" fmla="*/ 305355 h 305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786" h="305354">
                    <a:moveTo>
                      <a:pt x="31587" y="305355"/>
                    </a:moveTo>
                    <a:cubicBezTo>
                      <a:pt x="30455" y="305355"/>
                      <a:pt x="29322" y="305355"/>
                      <a:pt x="28190" y="305165"/>
                    </a:cubicBezTo>
                    <a:cubicBezTo>
                      <a:pt x="10926" y="303274"/>
                      <a:pt x="-1622" y="287855"/>
                      <a:pt x="170" y="270544"/>
                    </a:cubicBezTo>
                    <a:cubicBezTo>
                      <a:pt x="5548" y="218424"/>
                      <a:pt x="44700" y="114749"/>
                      <a:pt x="154138" y="95263"/>
                    </a:cubicBezTo>
                    <a:cubicBezTo>
                      <a:pt x="153761" y="95263"/>
                      <a:pt x="221310" y="76534"/>
                      <a:pt x="302351" y="131587"/>
                    </a:cubicBezTo>
                    <a:cubicBezTo>
                      <a:pt x="330465" y="150695"/>
                      <a:pt x="365466" y="161005"/>
                      <a:pt x="409335" y="163087"/>
                    </a:cubicBezTo>
                    <a:cubicBezTo>
                      <a:pt x="459431" y="165735"/>
                      <a:pt x="494244" y="157222"/>
                      <a:pt x="519528" y="136790"/>
                    </a:cubicBezTo>
                    <a:cubicBezTo>
                      <a:pt x="521226" y="135465"/>
                      <a:pt x="523019" y="134236"/>
                      <a:pt x="524905" y="133290"/>
                    </a:cubicBezTo>
                    <a:cubicBezTo>
                      <a:pt x="525188" y="133101"/>
                      <a:pt x="580002" y="103115"/>
                      <a:pt x="626418" y="16656"/>
                    </a:cubicBezTo>
                    <a:cubicBezTo>
                      <a:pt x="634626" y="1332"/>
                      <a:pt x="653683" y="-4532"/>
                      <a:pt x="669156" y="3792"/>
                    </a:cubicBezTo>
                    <a:cubicBezTo>
                      <a:pt x="684534" y="12116"/>
                      <a:pt x="690288" y="31224"/>
                      <a:pt x="681986" y="46642"/>
                    </a:cubicBezTo>
                    <a:cubicBezTo>
                      <a:pt x="631796" y="140384"/>
                      <a:pt x="571416" y="179451"/>
                      <a:pt x="556793" y="187870"/>
                    </a:cubicBezTo>
                    <a:cubicBezTo>
                      <a:pt x="507169" y="226464"/>
                      <a:pt x="447073" y="228167"/>
                      <a:pt x="406128" y="226275"/>
                    </a:cubicBezTo>
                    <a:cubicBezTo>
                      <a:pt x="350371" y="223532"/>
                      <a:pt x="304804" y="209721"/>
                      <a:pt x="266783" y="183897"/>
                    </a:cubicBezTo>
                    <a:cubicBezTo>
                      <a:pt x="211498" y="146344"/>
                      <a:pt x="169516" y="156465"/>
                      <a:pt x="167723" y="156938"/>
                    </a:cubicBezTo>
                    <a:cubicBezTo>
                      <a:pt x="75362" y="173492"/>
                      <a:pt x="63286" y="272909"/>
                      <a:pt x="62814" y="277166"/>
                    </a:cubicBezTo>
                    <a:cubicBezTo>
                      <a:pt x="61022" y="293341"/>
                      <a:pt x="47342" y="305355"/>
                      <a:pt x="31492" y="305355"/>
                    </a:cubicBezTo>
                    <a:close/>
                  </a:path>
                </a:pathLst>
              </a:custGeom>
              <a:grpFill/>
              <a:ln w="9434" cap="flat">
                <a:noFill/>
                <a:prstDash val="solid"/>
                <a:miter/>
              </a:ln>
            </p:spPr>
            <p:txBody>
              <a:bodyPr rtlCol="0" anchor="ctr"/>
              <a:lstStyle/>
              <a:p>
                <a:endParaRPr lang="en-US"/>
              </a:p>
            </p:txBody>
          </p:sp>
          <p:sp>
            <p:nvSpPr>
              <p:cNvPr id="220" name="Freeform 219">
                <a:extLst>
                  <a:ext uri="{FF2B5EF4-FFF2-40B4-BE49-F238E27FC236}">
                    <a16:creationId xmlns:a16="http://schemas.microsoft.com/office/drawing/2014/main" id="{48ED88A1-063E-7F5E-9735-A5FB58E41C63}"/>
                  </a:ext>
                </a:extLst>
              </p:cNvPr>
              <p:cNvSpPr/>
              <p:nvPr/>
            </p:nvSpPr>
            <p:spPr>
              <a:xfrm>
                <a:off x="5912974" y="3005790"/>
                <a:ext cx="63209" cy="413466"/>
              </a:xfrm>
              <a:custGeom>
                <a:avLst/>
                <a:gdLst>
                  <a:gd name="connsiteX0" fmla="*/ 31605 w 63209"/>
                  <a:gd name="connsiteY0" fmla="*/ 413372 h 413466"/>
                  <a:gd name="connsiteX1" fmla="*/ 0 w 63209"/>
                  <a:gd name="connsiteY1" fmla="*/ 381683 h 413466"/>
                  <a:gd name="connsiteX2" fmla="*/ 0 w 63209"/>
                  <a:gd name="connsiteY2" fmla="*/ 31689 h 413466"/>
                  <a:gd name="connsiteX3" fmla="*/ 31605 w 63209"/>
                  <a:gd name="connsiteY3" fmla="*/ 0 h 413466"/>
                  <a:gd name="connsiteX4" fmla="*/ 63210 w 63209"/>
                  <a:gd name="connsiteY4" fmla="*/ 31689 h 413466"/>
                  <a:gd name="connsiteX5" fmla="*/ 63210 w 63209"/>
                  <a:gd name="connsiteY5" fmla="*/ 381778 h 413466"/>
                  <a:gd name="connsiteX6" fmla="*/ 31605 w 63209"/>
                  <a:gd name="connsiteY6" fmla="*/ 413466 h 413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209" h="413466">
                    <a:moveTo>
                      <a:pt x="31605" y="413372"/>
                    </a:moveTo>
                    <a:cubicBezTo>
                      <a:pt x="14151" y="413372"/>
                      <a:pt x="0" y="399183"/>
                      <a:pt x="0" y="381683"/>
                    </a:cubicBezTo>
                    <a:lnTo>
                      <a:pt x="0" y="31689"/>
                    </a:lnTo>
                    <a:cubicBezTo>
                      <a:pt x="0" y="14189"/>
                      <a:pt x="14151" y="0"/>
                      <a:pt x="31605" y="0"/>
                    </a:cubicBezTo>
                    <a:cubicBezTo>
                      <a:pt x="49058" y="0"/>
                      <a:pt x="63210" y="14189"/>
                      <a:pt x="63210" y="31689"/>
                    </a:cubicBezTo>
                    <a:lnTo>
                      <a:pt x="63210" y="381778"/>
                    </a:lnTo>
                    <a:cubicBezTo>
                      <a:pt x="63210" y="399278"/>
                      <a:pt x="49058" y="413466"/>
                      <a:pt x="31605" y="413466"/>
                    </a:cubicBezTo>
                    <a:close/>
                  </a:path>
                </a:pathLst>
              </a:custGeom>
              <a:grpFill/>
              <a:ln w="9434" cap="flat">
                <a:noFill/>
                <a:prstDash val="solid"/>
                <a:miter/>
              </a:ln>
            </p:spPr>
            <p:txBody>
              <a:bodyPr rtlCol="0" anchor="ctr"/>
              <a:lstStyle/>
              <a:p>
                <a:endParaRPr lang="en-US"/>
              </a:p>
            </p:txBody>
          </p:sp>
        </p:grpSp>
      </p:grpSp>
      <p:grpSp>
        <p:nvGrpSpPr>
          <p:cNvPr id="222" name="Group 221">
            <a:extLst>
              <a:ext uri="{FF2B5EF4-FFF2-40B4-BE49-F238E27FC236}">
                <a16:creationId xmlns:a16="http://schemas.microsoft.com/office/drawing/2014/main" id="{197E77A1-B960-3FA0-841F-A461AB697AC3}"/>
              </a:ext>
            </a:extLst>
          </p:cNvPr>
          <p:cNvGrpSpPr>
            <a:grpSpLocks noChangeAspect="1"/>
          </p:cNvGrpSpPr>
          <p:nvPr/>
        </p:nvGrpSpPr>
        <p:grpSpPr>
          <a:xfrm>
            <a:off x="7609276" y="2399281"/>
            <a:ext cx="457200" cy="457200"/>
            <a:chOff x="851503" y="1875125"/>
            <a:chExt cx="640080" cy="640080"/>
          </a:xfrm>
        </p:grpSpPr>
        <p:sp>
          <p:nvSpPr>
            <p:cNvPr id="223" name="Freeform 222">
              <a:extLst>
                <a:ext uri="{FF2B5EF4-FFF2-40B4-BE49-F238E27FC236}">
                  <a16:creationId xmlns:a16="http://schemas.microsoft.com/office/drawing/2014/main" id="{889B3737-2BD6-985E-703D-7A7B3569A539}"/>
                </a:ext>
              </a:extLst>
            </p:cNvPr>
            <p:cNvSpPr/>
            <p:nvPr/>
          </p:nvSpPr>
          <p:spPr>
            <a:xfrm>
              <a:off x="851503" y="1875125"/>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24" name="Freeform 223">
              <a:extLst>
                <a:ext uri="{FF2B5EF4-FFF2-40B4-BE49-F238E27FC236}">
                  <a16:creationId xmlns:a16="http://schemas.microsoft.com/office/drawing/2014/main" id="{7BCEB26B-540C-8EC6-F71F-1D02FF31BDBA}"/>
                </a:ext>
              </a:extLst>
            </p:cNvPr>
            <p:cNvSpPr/>
            <p:nvPr/>
          </p:nvSpPr>
          <p:spPr>
            <a:xfrm>
              <a:off x="927097" y="2035202"/>
              <a:ext cx="488893" cy="319983"/>
            </a:xfrm>
            <a:custGeom>
              <a:avLst/>
              <a:gdLst>
                <a:gd name="connsiteX0" fmla="*/ 1166050 w 1455039"/>
                <a:gd name="connsiteY0" fmla="*/ 832313 h 952331"/>
                <a:gd name="connsiteX1" fmla="*/ 1166050 w 1455039"/>
                <a:gd name="connsiteY1" fmla="*/ 856983 h 952331"/>
                <a:gd name="connsiteX2" fmla="*/ 729329 w 1455039"/>
                <a:gd name="connsiteY2" fmla="*/ 952328 h 952331"/>
                <a:gd name="connsiteX3" fmla="*/ 293846 w 1455039"/>
                <a:gd name="connsiteY3" fmla="*/ 857555 h 952331"/>
                <a:gd name="connsiteX4" fmla="*/ 293846 w 1455039"/>
                <a:gd name="connsiteY4" fmla="*/ 828218 h 952331"/>
                <a:gd name="connsiteX5" fmla="*/ 293846 w 1455039"/>
                <a:gd name="connsiteY5" fmla="*/ 828218 h 952331"/>
                <a:gd name="connsiteX6" fmla="*/ 293846 w 1455039"/>
                <a:gd name="connsiteY6" fmla="*/ 810596 h 952331"/>
                <a:gd name="connsiteX7" fmla="*/ 376904 w 1455039"/>
                <a:gd name="connsiteY7" fmla="*/ 671627 h 952331"/>
                <a:gd name="connsiteX8" fmla="*/ 580454 w 1455039"/>
                <a:gd name="connsiteY8" fmla="*/ 598951 h 952331"/>
                <a:gd name="connsiteX9" fmla="*/ 596456 w 1455039"/>
                <a:gd name="connsiteY9" fmla="*/ 547802 h 952331"/>
                <a:gd name="connsiteX10" fmla="*/ 548259 w 1455039"/>
                <a:gd name="connsiteY10" fmla="*/ 430168 h 952331"/>
                <a:gd name="connsiteX11" fmla="*/ 509873 w 1455039"/>
                <a:gd name="connsiteY11" fmla="*/ 362636 h 952331"/>
                <a:gd name="connsiteX12" fmla="*/ 525590 w 1455039"/>
                <a:gd name="connsiteY12" fmla="*/ 282530 h 952331"/>
                <a:gd name="connsiteX13" fmla="*/ 529019 w 1455039"/>
                <a:gd name="connsiteY13" fmla="*/ 282530 h 952331"/>
                <a:gd name="connsiteX14" fmla="*/ 524447 w 1455039"/>
                <a:gd name="connsiteY14" fmla="*/ 174422 h 952331"/>
                <a:gd name="connsiteX15" fmla="*/ 579215 w 1455039"/>
                <a:gd name="connsiteY15" fmla="*/ 77362 h 952331"/>
                <a:gd name="connsiteX16" fmla="*/ 629793 w 1455039"/>
                <a:gd name="connsiteY16" fmla="*/ 35071 h 952331"/>
                <a:gd name="connsiteX17" fmla="*/ 679514 w 1455039"/>
                <a:gd name="connsiteY17" fmla="*/ 9449 h 952331"/>
                <a:gd name="connsiteX18" fmla="*/ 679514 w 1455039"/>
                <a:gd name="connsiteY18" fmla="*/ 9449 h 952331"/>
                <a:gd name="connsiteX19" fmla="*/ 723995 w 1455039"/>
                <a:gd name="connsiteY19" fmla="*/ 876 h 952331"/>
                <a:gd name="connsiteX20" fmla="*/ 743426 w 1455039"/>
                <a:gd name="connsiteY20" fmla="*/ 19 h 952331"/>
                <a:gd name="connsiteX21" fmla="*/ 836390 w 1455039"/>
                <a:gd name="connsiteY21" fmla="*/ 24784 h 952331"/>
                <a:gd name="connsiteX22" fmla="*/ 891159 w 1455039"/>
                <a:gd name="connsiteY22" fmla="*/ 76219 h 952331"/>
                <a:gd name="connsiteX23" fmla="*/ 947071 w 1455039"/>
                <a:gd name="connsiteY23" fmla="*/ 294532 h 952331"/>
                <a:gd name="connsiteX24" fmla="*/ 947071 w 1455039"/>
                <a:gd name="connsiteY24" fmla="*/ 294532 h 952331"/>
                <a:gd name="connsiteX25" fmla="*/ 954500 w 1455039"/>
                <a:gd name="connsiteY25" fmla="*/ 373304 h 952331"/>
                <a:gd name="connsiteX26" fmla="*/ 915162 w 1455039"/>
                <a:gd name="connsiteY26" fmla="*/ 440836 h 952331"/>
                <a:gd name="connsiteX27" fmla="*/ 907447 w 1455039"/>
                <a:gd name="connsiteY27" fmla="*/ 438359 h 952331"/>
                <a:gd name="connsiteX28" fmla="*/ 864013 w 1455039"/>
                <a:gd name="connsiteY28" fmla="*/ 545897 h 952331"/>
                <a:gd name="connsiteX29" fmla="*/ 883444 w 1455039"/>
                <a:gd name="connsiteY29" fmla="*/ 603428 h 952331"/>
                <a:gd name="connsiteX30" fmla="*/ 1083850 w 1455039"/>
                <a:gd name="connsiteY30" fmla="*/ 671627 h 952331"/>
                <a:gd name="connsiteX31" fmla="*/ 1166908 w 1455039"/>
                <a:gd name="connsiteY31" fmla="*/ 810215 h 952331"/>
                <a:gd name="connsiteX32" fmla="*/ 1166146 w 1455039"/>
                <a:gd name="connsiteY32" fmla="*/ 832504 h 952331"/>
                <a:gd name="connsiteX33" fmla="*/ 1412843 w 1455039"/>
                <a:gd name="connsiteY33" fmla="*/ 581044 h 952331"/>
                <a:gd name="connsiteX34" fmla="*/ 1351407 w 1455039"/>
                <a:gd name="connsiteY34" fmla="*/ 557708 h 952331"/>
                <a:gd name="connsiteX35" fmla="*/ 1253014 w 1455039"/>
                <a:gd name="connsiteY35" fmla="*/ 523037 h 952331"/>
                <a:gd name="connsiteX36" fmla="*/ 1241298 w 1455039"/>
                <a:gd name="connsiteY36" fmla="*/ 515036 h 952331"/>
                <a:gd name="connsiteX37" fmla="*/ 1241298 w 1455039"/>
                <a:gd name="connsiteY37" fmla="*/ 510273 h 952331"/>
                <a:gd name="connsiteX38" fmla="*/ 1241298 w 1455039"/>
                <a:gd name="connsiteY38" fmla="*/ 510273 h 952331"/>
                <a:gd name="connsiteX39" fmla="*/ 1241298 w 1455039"/>
                <a:gd name="connsiteY39" fmla="*/ 481984 h 952331"/>
                <a:gd name="connsiteX40" fmla="*/ 1373600 w 1455039"/>
                <a:gd name="connsiteY40" fmla="*/ 441217 h 952331"/>
                <a:gd name="connsiteX41" fmla="*/ 1322737 w 1455039"/>
                <a:gd name="connsiteY41" fmla="*/ 310820 h 952331"/>
                <a:gd name="connsiteX42" fmla="*/ 1218914 w 1455039"/>
                <a:gd name="connsiteY42" fmla="*/ 107461 h 952331"/>
                <a:gd name="connsiteX43" fmla="*/ 1101471 w 1455039"/>
                <a:gd name="connsiteY43" fmla="*/ 89935 h 952331"/>
                <a:gd name="connsiteX44" fmla="*/ 1006221 w 1455039"/>
                <a:gd name="connsiteY44" fmla="*/ 282816 h 952331"/>
                <a:gd name="connsiteX45" fmla="*/ 989171 w 1455039"/>
                <a:gd name="connsiteY45" fmla="*/ 403879 h 952331"/>
                <a:gd name="connsiteX46" fmla="*/ 968216 w 1455039"/>
                <a:gd name="connsiteY46" fmla="*/ 450456 h 952331"/>
                <a:gd name="connsiteX47" fmla="*/ 965740 w 1455039"/>
                <a:gd name="connsiteY47" fmla="*/ 453980 h 952331"/>
                <a:gd name="connsiteX48" fmla="*/ 1084421 w 1455039"/>
                <a:gd name="connsiteY48" fmla="*/ 483603 h 952331"/>
                <a:gd name="connsiteX49" fmla="*/ 1084421 w 1455039"/>
                <a:gd name="connsiteY49" fmla="*/ 514559 h 952331"/>
                <a:gd name="connsiteX50" fmla="*/ 1072706 w 1455039"/>
                <a:gd name="connsiteY50" fmla="*/ 522560 h 952331"/>
                <a:gd name="connsiteX51" fmla="*/ 974312 w 1455039"/>
                <a:gd name="connsiteY51" fmla="*/ 557422 h 952331"/>
                <a:gd name="connsiteX52" fmla="*/ 923830 w 1455039"/>
                <a:gd name="connsiteY52" fmla="*/ 575710 h 952331"/>
                <a:gd name="connsiteX53" fmla="*/ 1093851 w 1455039"/>
                <a:gd name="connsiteY53" fmla="*/ 631526 h 952331"/>
                <a:gd name="connsiteX54" fmla="*/ 1207579 w 1455039"/>
                <a:gd name="connsiteY54" fmla="*/ 787451 h 952331"/>
                <a:gd name="connsiteX55" fmla="*/ 1455039 w 1455039"/>
                <a:gd name="connsiteY55" fmla="*/ 706298 h 952331"/>
                <a:gd name="connsiteX56" fmla="*/ 1455039 w 1455039"/>
                <a:gd name="connsiteY56" fmla="*/ 640480 h 952331"/>
                <a:gd name="connsiteX57" fmla="*/ 1412748 w 1455039"/>
                <a:gd name="connsiteY57" fmla="*/ 581139 h 952331"/>
                <a:gd name="connsiteX58" fmla="*/ 366046 w 1455039"/>
                <a:gd name="connsiteY58" fmla="*/ 631431 h 952331"/>
                <a:gd name="connsiteX59" fmla="*/ 529971 w 1455039"/>
                <a:gd name="connsiteY59" fmla="*/ 575615 h 952331"/>
                <a:gd name="connsiteX60" fmla="*/ 480155 w 1455039"/>
                <a:gd name="connsiteY60" fmla="*/ 557708 h 952331"/>
                <a:gd name="connsiteX61" fmla="*/ 381667 w 1455039"/>
                <a:gd name="connsiteY61" fmla="*/ 523037 h 952331"/>
                <a:gd name="connsiteX62" fmla="*/ 369951 w 1455039"/>
                <a:gd name="connsiteY62" fmla="*/ 514845 h 952331"/>
                <a:gd name="connsiteX63" fmla="*/ 369951 w 1455039"/>
                <a:gd name="connsiteY63" fmla="*/ 510273 h 952331"/>
                <a:gd name="connsiteX64" fmla="*/ 369951 w 1455039"/>
                <a:gd name="connsiteY64" fmla="*/ 510273 h 952331"/>
                <a:gd name="connsiteX65" fmla="*/ 369951 w 1455039"/>
                <a:gd name="connsiteY65" fmla="*/ 481984 h 952331"/>
                <a:gd name="connsiteX66" fmla="*/ 500348 w 1455039"/>
                <a:gd name="connsiteY66" fmla="*/ 443122 h 952331"/>
                <a:gd name="connsiteX67" fmla="*/ 497681 w 1455039"/>
                <a:gd name="connsiteY67" fmla="*/ 439312 h 952331"/>
                <a:gd name="connsiteX68" fmla="*/ 451580 w 1455039"/>
                <a:gd name="connsiteY68" fmla="*/ 310820 h 952331"/>
                <a:gd name="connsiteX69" fmla="*/ 347758 w 1455039"/>
                <a:gd name="connsiteY69" fmla="*/ 107461 h 952331"/>
                <a:gd name="connsiteX70" fmla="*/ 230314 w 1455039"/>
                <a:gd name="connsiteY70" fmla="*/ 89840 h 952331"/>
                <a:gd name="connsiteX71" fmla="*/ 135064 w 1455039"/>
                <a:gd name="connsiteY71" fmla="*/ 282721 h 952331"/>
                <a:gd name="connsiteX72" fmla="*/ 79438 w 1455039"/>
                <a:gd name="connsiteY72" fmla="*/ 439979 h 952331"/>
                <a:gd name="connsiteX73" fmla="*/ 213646 w 1455039"/>
                <a:gd name="connsiteY73" fmla="*/ 483413 h 952331"/>
                <a:gd name="connsiteX74" fmla="*/ 213646 w 1455039"/>
                <a:gd name="connsiteY74" fmla="*/ 514750 h 952331"/>
                <a:gd name="connsiteX75" fmla="*/ 201930 w 1455039"/>
                <a:gd name="connsiteY75" fmla="*/ 522751 h 952331"/>
                <a:gd name="connsiteX76" fmla="*/ 103251 w 1455039"/>
                <a:gd name="connsiteY76" fmla="*/ 557612 h 952331"/>
                <a:gd name="connsiteX77" fmla="*/ 41815 w 1455039"/>
                <a:gd name="connsiteY77" fmla="*/ 580758 h 952331"/>
                <a:gd name="connsiteX78" fmla="*/ 0 w 1455039"/>
                <a:gd name="connsiteY78" fmla="*/ 640099 h 952331"/>
                <a:gd name="connsiteX79" fmla="*/ 0 w 1455039"/>
                <a:gd name="connsiteY79" fmla="*/ 706107 h 952331"/>
                <a:gd name="connsiteX80" fmla="*/ 252889 w 1455039"/>
                <a:gd name="connsiteY80" fmla="*/ 787546 h 952331"/>
                <a:gd name="connsiteX81" fmla="*/ 366046 w 1455039"/>
                <a:gd name="connsiteY81" fmla="*/ 631622 h 95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455039" h="952331">
                  <a:moveTo>
                    <a:pt x="1166050" y="832313"/>
                  </a:moveTo>
                  <a:lnTo>
                    <a:pt x="1166050" y="856983"/>
                  </a:lnTo>
                  <a:cubicBezTo>
                    <a:pt x="1029176" y="920134"/>
                    <a:pt x="880110" y="952709"/>
                    <a:pt x="729329" y="952328"/>
                  </a:cubicBezTo>
                  <a:cubicBezTo>
                    <a:pt x="579025" y="952614"/>
                    <a:pt x="430435" y="920324"/>
                    <a:pt x="293846" y="857555"/>
                  </a:cubicBezTo>
                  <a:lnTo>
                    <a:pt x="293846" y="828218"/>
                  </a:lnTo>
                  <a:lnTo>
                    <a:pt x="293846" y="828218"/>
                  </a:lnTo>
                  <a:lnTo>
                    <a:pt x="293846" y="810596"/>
                  </a:lnTo>
                  <a:cubicBezTo>
                    <a:pt x="293846" y="762495"/>
                    <a:pt x="304800" y="689248"/>
                    <a:pt x="376904" y="671627"/>
                  </a:cubicBezTo>
                  <a:cubicBezTo>
                    <a:pt x="446818" y="653720"/>
                    <a:pt x="515017" y="629431"/>
                    <a:pt x="580454" y="598951"/>
                  </a:cubicBezTo>
                  <a:cubicBezTo>
                    <a:pt x="588836" y="582949"/>
                    <a:pt x="594265" y="565613"/>
                    <a:pt x="596456" y="547802"/>
                  </a:cubicBezTo>
                  <a:cubicBezTo>
                    <a:pt x="570833" y="513226"/>
                    <a:pt x="554260" y="472840"/>
                    <a:pt x="548259" y="430168"/>
                  </a:cubicBezTo>
                  <a:cubicBezTo>
                    <a:pt x="538067" y="429406"/>
                    <a:pt x="524351" y="415309"/>
                    <a:pt x="509873" y="362636"/>
                  </a:cubicBezTo>
                  <a:cubicBezTo>
                    <a:pt x="491204" y="295865"/>
                    <a:pt x="508730" y="282530"/>
                    <a:pt x="525590" y="282530"/>
                  </a:cubicBezTo>
                  <a:lnTo>
                    <a:pt x="529019" y="282530"/>
                  </a:lnTo>
                  <a:cubicBezTo>
                    <a:pt x="516636" y="247764"/>
                    <a:pt x="515017" y="210045"/>
                    <a:pt x="524447" y="174422"/>
                  </a:cubicBezTo>
                  <a:cubicBezTo>
                    <a:pt x="533495" y="137655"/>
                    <a:pt x="552355" y="104127"/>
                    <a:pt x="579215" y="77362"/>
                  </a:cubicBezTo>
                  <a:cubicBezTo>
                    <a:pt x="594170" y="61169"/>
                    <a:pt x="611219" y="46977"/>
                    <a:pt x="629793" y="35071"/>
                  </a:cubicBezTo>
                  <a:cubicBezTo>
                    <a:pt x="645033" y="24117"/>
                    <a:pt x="661797" y="15545"/>
                    <a:pt x="679514" y="9449"/>
                  </a:cubicBezTo>
                  <a:lnTo>
                    <a:pt x="679514" y="9449"/>
                  </a:lnTo>
                  <a:cubicBezTo>
                    <a:pt x="693896" y="4496"/>
                    <a:pt x="708851" y="1543"/>
                    <a:pt x="723995" y="876"/>
                  </a:cubicBezTo>
                  <a:cubicBezTo>
                    <a:pt x="730758" y="305"/>
                    <a:pt x="737235" y="19"/>
                    <a:pt x="743426" y="19"/>
                  </a:cubicBezTo>
                  <a:cubicBezTo>
                    <a:pt x="776097" y="-457"/>
                    <a:pt x="808292" y="8115"/>
                    <a:pt x="836390" y="24784"/>
                  </a:cubicBezTo>
                  <a:cubicBezTo>
                    <a:pt x="858965" y="36690"/>
                    <a:pt x="877919" y="54502"/>
                    <a:pt x="891159" y="76219"/>
                  </a:cubicBezTo>
                  <a:cubicBezTo>
                    <a:pt x="891159" y="76219"/>
                    <a:pt x="990886" y="83172"/>
                    <a:pt x="947071" y="294532"/>
                  </a:cubicBezTo>
                  <a:lnTo>
                    <a:pt x="947071" y="294532"/>
                  </a:lnTo>
                  <a:cubicBezTo>
                    <a:pt x="960596" y="299104"/>
                    <a:pt x="970026" y="317868"/>
                    <a:pt x="954500" y="373304"/>
                  </a:cubicBezTo>
                  <a:cubicBezTo>
                    <a:pt x="938879" y="428739"/>
                    <a:pt x="925544" y="440836"/>
                    <a:pt x="915162" y="440836"/>
                  </a:cubicBezTo>
                  <a:cubicBezTo>
                    <a:pt x="912400" y="440741"/>
                    <a:pt x="909733" y="439883"/>
                    <a:pt x="907447" y="438359"/>
                  </a:cubicBezTo>
                  <a:cubicBezTo>
                    <a:pt x="901446" y="477126"/>
                    <a:pt x="886587" y="513893"/>
                    <a:pt x="864013" y="545897"/>
                  </a:cubicBezTo>
                  <a:cubicBezTo>
                    <a:pt x="866204" y="566280"/>
                    <a:pt x="872776" y="585902"/>
                    <a:pt x="883444" y="603428"/>
                  </a:cubicBezTo>
                  <a:cubicBezTo>
                    <a:pt x="948214" y="631622"/>
                    <a:pt x="1015270" y="654482"/>
                    <a:pt x="1083850" y="671627"/>
                  </a:cubicBezTo>
                  <a:cubicBezTo>
                    <a:pt x="1155764" y="689248"/>
                    <a:pt x="1167384" y="762114"/>
                    <a:pt x="1166908" y="810215"/>
                  </a:cubicBezTo>
                  <a:cubicBezTo>
                    <a:pt x="1166908" y="818407"/>
                    <a:pt x="1166622" y="825932"/>
                    <a:pt x="1166146" y="832504"/>
                  </a:cubicBezTo>
                  <a:close/>
                  <a:moveTo>
                    <a:pt x="1412843" y="581044"/>
                  </a:moveTo>
                  <a:cubicBezTo>
                    <a:pt x="1393127" y="571328"/>
                    <a:pt x="1372553" y="563613"/>
                    <a:pt x="1351407" y="557708"/>
                  </a:cubicBezTo>
                  <a:cubicBezTo>
                    <a:pt x="1317784" y="548849"/>
                    <a:pt x="1284827" y="537229"/>
                    <a:pt x="1253014" y="523037"/>
                  </a:cubicBezTo>
                  <a:cubicBezTo>
                    <a:pt x="1245775" y="518465"/>
                    <a:pt x="1241298" y="515036"/>
                    <a:pt x="1241298" y="515036"/>
                  </a:cubicBezTo>
                  <a:lnTo>
                    <a:pt x="1241298" y="510273"/>
                  </a:lnTo>
                  <a:lnTo>
                    <a:pt x="1241298" y="510273"/>
                  </a:lnTo>
                  <a:lnTo>
                    <a:pt x="1241298" y="481984"/>
                  </a:lnTo>
                  <a:cubicBezTo>
                    <a:pt x="1241298" y="481984"/>
                    <a:pt x="1330262" y="484651"/>
                    <a:pt x="1373600" y="441217"/>
                  </a:cubicBezTo>
                  <a:cubicBezTo>
                    <a:pt x="1373600" y="441217"/>
                    <a:pt x="1311593" y="423691"/>
                    <a:pt x="1322737" y="310820"/>
                  </a:cubicBezTo>
                  <a:cubicBezTo>
                    <a:pt x="1333881" y="197948"/>
                    <a:pt x="1308830" y="98984"/>
                    <a:pt x="1218914" y="107461"/>
                  </a:cubicBezTo>
                  <a:cubicBezTo>
                    <a:pt x="1218914" y="107461"/>
                    <a:pt x="1179576" y="60122"/>
                    <a:pt x="1101471" y="89935"/>
                  </a:cubicBezTo>
                  <a:cubicBezTo>
                    <a:pt x="1074611" y="100031"/>
                    <a:pt x="1002506" y="125844"/>
                    <a:pt x="1006221" y="282816"/>
                  </a:cubicBezTo>
                  <a:cubicBezTo>
                    <a:pt x="1007745" y="343681"/>
                    <a:pt x="999554" y="381019"/>
                    <a:pt x="989171" y="403879"/>
                  </a:cubicBezTo>
                  <a:cubicBezTo>
                    <a:pt x="984123" y="420167"/>
                    <a:pt x="977074" y="435883"/>
                    <a:pt x="968216" y="450456"/>
                  </a:cubicBezTo>
                  <a:lnTo>
                    <a:pt x="965740" y="453980"/>
                  </a:lnTo>
                  <a:cubicBezTo>
                    <a:pt x="983837" y="466839"/>
                    <a:pt x="1020032" y="483603"/>
                    <a:pt x="1084421" y="483603"/>
                  </a:cubicBezTo>
                  <a:lnTo>
                    <a:pt x="1084421" y="514559"/>
                  </a:lnTo>
                  <a:cubicBezTo>
                    <a:pt x="1084421" y="514559"/>
                    <a:pt x="1079945" y="517988"/>
                    <a:pt x="1072706" y="522560"/>
                  </a:cubicBezTo>
                  <a:cubicBezTo>
                    <a:pt x="1040892" y="536753"/>
                    <a:pt x="1008031" y="548373"/>
                    <a:pt x="974312" y="557422"/>
                  </a:cubicBezTo>
                  <a:cubicBezTo>
                    <a:pt x="957072" y="562184"/>
                    <a:pt x="940213" y="568280"/>
                    <a:pt x="923830" y="575710"/>
                  </a:cubicBezTo>
                  <a:cubicBezTo>
                    <a:pt x="979170" y="598189"/>
                    <a:pt x="1035939" y="616858"/>
                    <a:pt x="1093851" y="631526"/>
                  </a:cubicBezTo>
                  <a:cubicBezTo>
                    <a:pt x="1161383" y="648100"/>
                    <a:pt x="1202150" y="704488"/>
                    <a:pt x="1207579" y="787451"/>
                  </a:cubicBezTo>
                  <a:cubicBezTo>
                    <a:pt x="1274921" y="781640"/>
                    <a:pt x="1405509" y="763162"/>
                    <a:pt x="1455039" y="706298"/>
                  </a:cubicBezTo>
                  <a:lnTo>
                    <a:pt x="1455039" y="640480"/>
                  </a:lnTo>
                  <a:cubicBezTo>
                    <a:pt x="1452277" y="614667"/>
                    <a:pt x="1436275" y="592188"/>
                    <a:pt x="1412748" y="581139"/>
                  </a:cubicBezTo>
                  <a:close/>
                  <a:moveTo>
                    <a:pt x="366046" y="631431"/>
                  </a:moveTo>
                  <a:cubicBezTo>
                    <a:pt x="422053" y="617048"/>
                    <a:pt x="476822" y="598379"/>
                    <a:pt x="529971" y="575615"/>
                  </a:cubicBezTo>
                  <a:cubicBezTo>
                    <a:pt x="513874" y="568376"/>
                    <a:pt x="497205" y="562375"/>
                    <a:pt x="480155" y="557708"/>
                  </a:cubicBezTo>
                  <a:cubicBezTo>
                    <a:pt x="446437" y="548849"/>
                    <a:pt x="413480" y="537229"/>
                    <a:pt x="381667" y="523037"/>
                  </a:cubicBezTo>
                  <a:cubicBezTo>
                    <a:pt x="374523" y="518465"/>
                    <a:pt x="369951" y="514845"/>
                    <a:pt x="369951" y="514845"/>
                  </a:cubicBezTo>
                  <a:lnTo>
                    <a:pt x="369951" y="510273"/>
                  </a:lnTo>
                  <a:lnTo>
                    <a:pt x="369951" y="510273"/>
                  </a:lnTo>
                  <a:lnTo>
                    <a:pt x="369951" y="481984"/>
                  </a:lnTo>
                  <a:cubicBezTo>
                    <a:pt x="369951" y="481984"/>
                    <a:pt x="457009" y="484460"/>
                    <a:pt x="500348" y="443122"/>
                  </a:cubicBezTo>
                  <a:lnTo>
                    <a:pt x="497681" y="439312"/>
                  </a:lnTo>
                  <a:cubicBezTo>
                    <a:pt x="482822" y="432644"/>
                    <a:pt x="442246" y="404641"/>
                    <a:pt x="451580" y="310820"/>
                  </a:cubicBezTo>
                  <a:cubicBezTo>
                    <a:pt x="462724" y="198044"/>
                    <a:pt x="437674" y="98984"/>
                    <a:pt x="347758" y="107461"/>
                  </a:cubicBezTo>
                  <a:cubicBezTo>
                    <a:pt x="347758" y="107461"/>
                    <a:pt x="308420" y="60122"/>
                    <a:pt x="230314" y="89840"/>
                  </a:cubicBezTo>
                  <a:cubicBezTo>
                    <a:pt x="203454" y="100031"/>
                    <a:pt x="131350" y="125844"/>
                    <a:pt x="135064" y="282721"/>
                  </a:cubicBezTo>
                  <a:cubicBezTo>
                    <a:pt x="138779" y="439502"/>
                    <a:pt x="79438" y="439979"/>
                    <a:pt x="79438" y="439979"/>
                  </a:cubicBezTo>
                  <a:cubicBezTo>
                    <a:pt x="79438" y="439979"/>
                    <a:pt x="110014" y="484460"/>
                    <a:pt x="213646" y="483413"/>
                  </a:cubicBezTo>
                  <a:lnTo>
                    <a:pt x="213646" y="514750"/>
                  </a:lnTo>
                  <a:cubicBezTo>
                    <a:pt x="213646" y="514750"/>
                    <a:pt x="209074" y="518179"/>
                    <a:pt x="201930" y="522751"/>
                  </a:cubicBezTo>
                  <a:cubicBezTo>
                    <a:pt x="170021" y="536943"/>
                    <a:pt x="137065" y="548564"/>
                    <a:pt x="103251" y="557612"/>
                  </a:cubicBezTo>
                  <a:cubicBezTo>
                    <a:pt x="82106" y="563327"/>
                    <a:pt x="61531" y="571043"/>
                    <a:pt x="41815" y="580758"/>
                  </a:cubicBezTo>
                  <a:cubicBezTo>
                    <a:pt x="18478" y="591902"/>
                    <a:pt x="2667" y="614381"/>
                    <a:pt x="0" y="640099"/>
                  </a:cubicBezTo>
                  <a:lnTo>
                    <a:pt x="0" y="706107"/>
                  </a:lnTo>
                  <a:cubicBezTo>
                    <a:pt x="49530" y="762781"/>
                    <a:pt x="183928" y="781640"/>
                    <a:pt x="252889" y="787546"/>
                  </a:cubicBezTo>
                  <a:cubicBezTo>
                    <a:pt x="257747" y="704488"/>
                    <a:pt x="298418" y="648290"/>
                    <a:pt x="366046" y="631622"/>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sp>
        <p:nvSpPr>
          <p:cNvPr id="225" name="Content Placeholder 5">
            <a:extLst>
              <a:ext uri="{FF2B5EF4-FFF2-40B4-BE49-F238E27FC236}">
                <a16:creationId xmlns:a16="http://schemas.microsoft.com/office/drawing/2014/main" id="{AED30A4E-5C88-66E6-5BB4-0A0F6555D251}"/>
              </a:ext>
            </a:extLst>
          </p:cNvPr>
          <p:cNvSpPr txBox="1">
            <a:spLocks/>
          </p:cNvSpPr>
          <p:nvPr/>
        </p:nvSpPr>
        <p:spPr>
          <a:xfrm>
            <a:off x="7291350" y="2881578"/>
            <a:ext cx="1093052" cy="309124"/>
          </a:xfrm>
          <a:prstGeom prst="rect">
            <a:avLst/>
          </a:prstGeom>
        </p:spPr>
        <p:txBody>
          <a:bodyPr vert="horz" lIns="101882" tIns="50941" rIns="101882" bIns="50941" rtlCol="0">
            <a:noAutofit/>
          </a:bodyPr>
          <a:ls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E5F62">
                    <a:lumMod val="75000"/>
                  </a:srgbClr>
                </a:solidFill>
                <a:effectLst/>
                <a:uLnTx/>
                <a:uFillTx/>
                <a:latin typeface="Arial"/>
                <a:ea typeface="+mn-ea"/>
                <a:cs typeface="+mn-cs"/>
              </a:rPr>
              <a:t>TIER </a:t>
            </a:r>
            <a:r>
              <a:rPr lang="en-US" sz="1400" b="1" dirty="0">
                <a:solidFill>
                  <a:srgbClr val="5E5F62">
                    <a:lumMod val="75000"/>
                  </a:srgbClr>
                </a:solidFill>
                <a:latin typeface="Arial"/>
              </a:rPr>
              <a:t>2 </a:t>
            </a:r>
            <a:endParaRPr kumimoji="0" lang="en-US" sz="1400" b="1" i="0" u="none" strike="noStrike" kern="1200" cap="none" spc="0" normalizeH="0" baseline="0" noProof="0" dirty="0">
              <a:ln>
                <a:noFill/>
              </a:ln>
              <a:solidFill>
                <a:srgbClr val="5E5F62">
                  <a:lumMod val="75000"/>
                </a:srgbClr>
              </a:solidFill>
              <a:effectLst/>
              <a:uLnTx/>
              <a:uFillTx/>
              <a:latin typeface="Arial"/>
              <a:ea typeface="+mn-ea"/>
              <a:cs typeface="+mn-cs"/>
            </a:endParaRPr>
          </a:p>
        </p:txBody>
      </p:sp>
      <p:sp>
        <p:nvSpPr>
          <p:cNvPr id="226" name="Rounded Rectangle 225">
            <a:extLst>
              <a:ext uri="{FF2B5EF4-FFF2-40B4-BE49-F238E27FC236}">
                <a16:creationId xmlns:a16="http://schemas.microsoft.com/office/drawing/2014/main" id="{66C4E132-D405-BA7C-6F1F-78953DE00D41}"/>
              </a:ext>
            </a:extLst>
          </p:cNvPr>
          <p:cNvSpPr>
            <a:spLocks/>
          </p:cNvSpPr>
          <p:nvPr/>
        </p:nvSpPr>
        <p:spPr>
          <a:xfrm>
            <a:off x="6994982" y="3190159"/>
            <a:ext cx="1685788" cy="599196"/>
          </a:xfrm>
          <a:prstGeom prst="roundRect">
            <a:avLst>
              <a:gd name="adj" fmla="val 50000"/>
            </a:avLst>
          </a:prstGeom>
          <a:gradFill>
            <a:gsLst>
              <a:gs pos="100000">
                <a:schemeClr val="accent2">
                  <a:lumMod val="50000"/>
                </a:schemeClr>
              </a:gs>
              <a:gs pos="0">
                <a:srgbClr val="22A6B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Advanced Issue Resolution/Complex Transactions</a:t>
            </a:r>
            <a:endParaRPr kumimoji="0" lang="en-US" sz="1050" b="0" i="1"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28" name="Rounded Rectangle 227">
            <a:extLst>
              <a:ext uri="{FF2B5EF4-FFF2-40B4-BE49-F238E27FC236}">
                <a16:creationId xmlns:a16="http://schemas.microsoft.com/office/drawing/2014/main" id="{78FDA8C2-C7FD-E6FC-A8BF-9390160E0B12}"/>
              </a:ext>
            </a:extLst>
          </p:cNvPr>
          <p:cNvSpPr/>
          <p:nvPr/>
        </p:nvSpPr>
        <p:spPr>
          <a:xfrm>
            <a:off x="3575266" y="1886737"/>
            <a:ext cx="1374245" cy="274320"/>
          </a:xfrm>
          <a:prstGeom prst="roundRect">
            <a:avLst>
              <a:gd name="adj" fmla="val 50000"/>
            </a:avLst>
          </a:prstGeom>
          <a:gradFill>
            <a:gsLst>
              <a:gs pos="0">
                <a:srgbClr val="CA950E"/>
              </a:gs>
              <a:gs pos="100000">
                <a:schemeClr val="accent6">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Direct Access</a:t>
            </a: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229" name="Straight Arrow Connector 228">
            <a:extLst>
              <a:ext uri="{FF2B5EF4-FFF2-40B4-BE49-F238E27FC236}">
                <a16:creationId xmlns:a16="http://schemas.microsoft.com/office/drawing/2014/main" id="{FF38FDBA-4AFF-0CC5-A7E6-BC21EA9B0C20}"/>
              </a:ext>
            </a:extLst>
          </p:cNvPr>
          <p:cNvCxnSpPr>
            <a:cxnSpLocks/>
          </p:cNvCxnSpPr>
          <p:nvPr/>
        </p:nvCxnSpPr>
        <p:spPr>
          <a:xfrm>
            <a:off x="6567076" y="2629676"/>
            <a:ext cx="917613" cy="0"/>
          </a:xfrm>
          <a:prstGeom prst="straightConnector1">
            <a:avLst/>
          </a:prstGeom>
          <a:ln w="34925">
            <a:solidFill>
              <a:schemeClr val="tx1"/>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232" name="Straight Arrow Connector 231">
            <a:extLst>
              <a:ext uri="{FF2B5EF4-FFF2-40B4-BE49-F238E27FC236}">
                <a16:creationId xmlns:a16="http://schemas.microsoft.com/office/drawing/2014/main" id="{3526D555-DDEE-C879-5C81-AFBACD68E2C9}"/>
              </a:ext>
            </a:extLst>
          </p:cNvPr>
          <p:cNvCxnSpPr>
            <a:cxnSpLocks/>
          </p:cNvCxnSpPr>
          <p:nvPr/>
        </p:nvCxnSpPr>
        <p:spPr>
          <a:xfrm>
            <a:off x="7139472" y="4832693"/>
            <a:ext cx="0" cy="482347"/>
          </a:xfrm>
          <a:prstGeom prst="straightConnector1">
            <a:avLst/>
          </a:prstGeom>
          <a:ln w="34925">
            <a:solidFill>
              <a:schemeClr val="tx1"/>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234" name="Rounded Rectangle 233">
            <a:extLst>
              <a:ext uri="{FF2B5EF4-FFF2-40B4-BE49-F238E27FC236}">
                <a16:creationId xmlns:a16="http://schemas.microsoft.com/office/drawing/2014/main" id="{D7CEDDCB-9CF4-11B1-01E3-3D242CA9AE6D}"/>
              </a:ext>
            </a:extLst>
          </p:cNvPr>
          <p:cNvSpPr/>
          <p:nvPr/>
        </p:nvSpPr>
        <p:spPr>
          <a:xfrm>
            <a:off x="5693518" y="5363983"/>
            <a:ext cx="2882023" cy="714191"/>
          </a:xfrm>
          <a:prstGeom prst="roundRect">
            <a:avLst>
              <a:gd name="adj" fmla="val 18475"/>
            </a:avLst>
          </a:prstGeom>
          <a:solidFill>
            <a:schemeClr val="bg1"/>
          </a:solidFill>
          <a:ln w="19050">
            <a:solidFill>
              <a:srgbClr val="B3B3B3"/>
            </a:solid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7" name="Rounded Rectangle 236">
            <a:extLst>
              <a:ext uri="{FF2B5EF4-FFF2-40B4-BE49-F238E27FC236}">
                <a16:creationId xmlns:a16="http://schemas.microsoft.com/office/drawing/2014/main" id="{0F4419BB-DC96-D099-6DE5-149F8AFDB7BE}"/>
              </a:ext>
            </a:extLst>
          </p:cNvPr>
          <p:cNvSpPr/>
          <p:nvPr/>
        </p:nvSpPr>
        <p:spPr>
          <a:xfrm>
            <a:off x="5770866" y="5504282"/>
            <a:ext cx="2061413" cy="433592"/>
          </a:xfrm>
          <a:prstGeom prst="roundRect">
            <a:avLst>
              <a:gd name="adj" fmla="val 50000"/>
            </a:avLst>
          </a:prstGeom>
          <a:gradFill>
            <a:gsLst>
              <a:gs pos="0">
                <a:srgbClr val="9055A3"/>
              </a:gs>
              <a:gs pos="100000">
                <a:srgbClr val="60386D"/>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Business Unit Support/Advisement</a:t>
            </a:r>
          </a:p>
        </p:txBody>
      </p:sp>
      <p:grpSp>
        <p:nvGrpSpPr>
          <p:cNvPr id="238" name="Group 237">
            <a:extLst>
              <a:ext uri="{FF2B5EF4-FFF2-40B4-BE49-F238E27FC236}">
                <a16:creationId xmlns:a16="http://schemas.microsoft.com/office/drawing/2014/main" id="{9D821BB7-F843-215D-0020-9FB982E92648}"/>
              </a:ext>
            </a:extLst>
          </p:cNvPr>
          <p:cNvGrpSpPr/>
          <p:nvPr/>
        </p:nvGrpSpPr>
        <p:grpSpPr>
          <a:xfrm>
            <a:off x="7901725" y="5446758"/>
            <a:ext cx="548640" cy="548640"/>
            <a:chOff x="7333610" y="5357803"/>
            <a:chExt cx="548640" cy="548640"/>
          </a:xfrm>
        </p:grpSpPr>
        <p:sp>
          <p:nvSpPr>
            <p:cNvPr id="239" name="Freeform 238">
              <a:extLst>
                <a:ext uri="{FF2B5EF4-FFF2-40B4-BE49-F238E27FC236}">
                  <a16:creationId xmlns:a16="http://schemas.microsoft.com/office/drawing/2014/main" id="{FA79F998-E950-0DE1-B671-6C7F39866B60}"/>
                </a:ext>
              </a:extLst>
            </p:cNvPr>
            <p:cNvSpPr>
              <a:spLocks noChangeAspect="1"/>
            </p:cNvSpPr>
            <p:nvPr/>
          </p:nvSpPr>
          <p:spPr>
            <a:xfrm>
              <a:off x="7333610" y="5357803"/>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240" name="Graphic 126">
              <a:extLst>
                <a:ext uri="{FF2B5EF4-FFF2-40B4-BE49-F238E27FC236}">
                  <a16:creationId xmlns:a16="http://schemas.microsoft.com/office/drawing/2014/main" id="{E5052D79-5AEA-0295-BA94-A024FF40383B}"/>
                </a:ext>
              </a:extLst>
            </p:cNvPr>
            <p:cNvGrpSpPr>
              <a:grpSpLocks noChangeAspect="1"/>
            </p:cNvGrpSpPr>
            <p:nvPr/>
          </p:nvGrpSpPr>
          <p:grpSpPr>
            <a:xfrm>
              <a:off x="7379330" y="5515940"/>
              <a:ext cx="457200" cy="268942"/>
              <a:chOff x="11395691" y="4330149"/>
              <a:chExt cx="283464" cy="166744"/>
            </a:xfrm>
            <a:solidFill>
              <a:schemeClr val="bg1"/>
            </a:solidFill>
          </p:grpSpPr>
          <p:sp>
            <p:nvSpPr>
              <p:cNvPr id="241" name="Freeform 240">
                <a:extLst>
                  <a:ext uri="{FF2B5EF4-FFF2-40B4-BE49-F238E27FC236}">
                    <a16:creationId xmlns:a16="http://schemas.microsoft.com/office/drawing/2014/main" id="{C64EB19D-6B27-4A49-6DFC-B6E596B63B98}"/>
                  </a:ext>
                </a:extLst>
              </p:cNvPr>
              <p:cNvSpPr/>
              <p:nvPr/>
            </p:nvSpPr>
            <p:spPr>
              <a:xfrm>
                <a:off x="11608414" y="4330149"/>
                <a:ext cx="70866" cy="81339"/>
              </a:xfrm>
              <a:custGeom>
                <a:avLst/>
                <a:gdLst>
                  <a:gd name="connsiteX0" fmla="*/ 27638 w 70866"/>
                  <a:gd name="connsiteY0" fmla="*/ 0 h 81338"/>
                  <a:gd name="connsiteX1" fmla="*/ 0 w 70866"/>
                  <a:gd name="connsiteY1" fmla="*/ 17284 h 81338"/>
                  <a:gd name="connsiteX2" fmla="*/ 43770 w 70866"/>
                  <a:gd name="connsiteY2" fmla="*/ 84877 h 81338"/>
                  <a:gd name="connsiteX3" fmla="*/ 71408 w 70866"/>
                  <a:gd name="connsiteY3" fmla="*/ 67633 h 81338"/>
                  <a:gd name="connsiteX4" fmla="*/ 27638 w 70866"/>
                  <a:gd name="connsiteY4" fmla="*/ 0 h 81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66" h="81338">
                    <a:moveTo>
                      <a:pt x="27638" y="0"/>
                    </a:moveTo>
                    <a:lnTo>
                      <a:pt x="0" y="17284"/>
                    </a:lnTo>
                    <a:lnTo>
                      <a:pt x="43770" y="84877"/>
                    </a:lnTo>
                    <a:lnTo>
                      <a:pt x="71408" y="67633"/>
                    </a:lnTo>
                    <a:lnTo>
                      <a:pt x="27638" y="0"/>
                    </a:lnTo>
                    <a:close/>
                  </a:path>
                </a:pathLst>
              </a:custGeom>
              <a:grpFill/>
              <a:ln w="406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42" name="Freeform 241">
                <a:extLst>
                  <a:ext uri="{FF2B5EF4-FFF2-40B4-BE49-F238E27FC236}">
                    <a16:creationId xmlns:a16="http://schemas.microsoft.com/office/drawing/2014/main" id="{F248D70A-F17C-F4AC-7A56-51E4533C2F34}"/>
                  </a:ext>
                </a:extLst>
              </p:cNvPr>
              <p:cNvSpPr/>
              <p:nvPr/>
            </p:nvSpPr>
            <p:spPr>
              <a:xfrm>
                <a:off x="11462069" y="4436214"/>
                <a:ext cx="33349" cy="40669"/>
              </a:xfrm>
              <a:custGeom>
                <a:avLst/>
                <a:gdLst>
                  <a:gd name="connsiteX0" fmla="*/ 31084 w 33348"/>
                  <a:gd name="connsiteY0" fmla="*/ 15942 h 40669"/>
                  <a:gd name="connsiteX1" fmla="*/ 33835 w 33348"/>
                  <a:gd name="connsiteY1" fmla="*/ 11875 h 40669"/>
                  <a:gd name="connsiteX2" fmla="*/ 35003 w 33348"/>
                  <a:gd name="connsiteY2" fmla="*/ 6100 h 40669"/>
                  <a:gd name="connsiteX3" fmla="*/ 31626 w 33348"/>
                  <a:gd name="connsiteY3" fmla="*/ 1220 h 40669"/>
                  <a:gd name="connsiteX4" fmla="*/ 27457 w 33348"/>
                  <a:gd name="connsiteY4" fmla="*/ 0 h 40669"/>
                  <a:gd name="connsiteX5" fmla="*/ 20954 w 33348"/>
                  <a:gd name="connsiteY5" fmla="*/ 3294 h 40669"/>
                  <a:gd name="connsiteX6" fmla="*/ 13076 w 33348"/>
                  <a:gd name="connsiteY6" fmla="*/ 14560 h 40669"/>
                  <a:gd name="connsiteX7" fmla="*/ 13076 w 33348"/>
                  <a:gd name="connsiteY7" fmla="*/ 14926 h 40669"/>
                  <a:gd name="connsiteX8" fmla="*/ 3780 w 33348"/>
                  <a:gd name="connsiteY8" fmla="*/ 28224 h 40669"/>
                  <a:gd name="connsiteX9" fmla="*/ 3363 w 33348"/>
                  <a:gd name="connsiteY9" fmla="*/ 28713 h 40669"/>
                  <a:gd name="connsiteX10" fmla="*/ 1362 w 33348"/>
                  <a:gd name="connsiteY10" fmla="*/ 31600 h 40669"/>
                  <a:gd name="connsiteX11" fmla="*/ 3280 w 33348"/>
                  <a:gd name="connsiteY11" fmla="*/ 42093 h 40669"/>
                  <a:gd name="connsiteX12" fmla="*/ 14035 w 33348"/>
                  <a:gd name="connsiteY12" fmla="*/ 40344 h 40669"/>
                  <a:gd name="connsiteX13" fmla="*/ 15410 w 33348"/>
                  <a:gd name="connsiteY13" fmla="*/ 38392 h 40669"/>
                  <a:gd name="connsiteX14" fmla="*/ 16077 w 33348"/>
                  <a:gd name="connsiteY14" fmla="*/ 37172 h 40669"/>
                  <a:gd name="connsiteX15" fmla="*/ 30917 w 33348"/>
                  <a:gd name="connsiteY15" fmla="*/ 16146 h 4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48" h="40669">
                    <a:moveTo>
                      <a:pt x="31084" y="15942"/>
                    </a:moveTo>
                    <a:lnTo>
                      <a:pt x="33835" y="11875"/>
                    </a:lnTo>
                    <a:cubicBezTo>
                      <a:pt x="35003" y="10181"/>
                      <a:pt x="35424" y="8100"/>
                      <a:pt x="35003" y="6100"/>
                    </a:cubicBezTo>
                    <a:cubicBezTo>
                      <a:pt x="34608" y="4092"/>
                      <a:pt x="33388" y="2328"/>
                      <a:pt x="31626" y="1220"/>
                    </a:cubicBezTo>
                    <a:cubicBezTo>
                      <a:pt x="30384" y="433"/>
                      <a:pt x="28938" y="10"/>
                      <a:pt x="27457" y="0"/>
                    </a:cubicBezTo>
                    <a:cubicBezTo>
                      <a:pt x="24870" y="2"/>
                      <a:pt x="22445" y="1230"/>
                      <a:pt x="20954" y="3294"/>
                    </a:cubicBezTo>
                    <a:lnTo>
                      <a:pt x="13076" y="14560"/>
                    </a:lnTo>
                    <a:cubicBezTo>
                      <a:pt x="13091" y="14681"/>
                      <a:pt x="13091" y="14804"/>
                      <a:pt x="13076" y="14926"/>
                    </a:cubicBezTo>
                    <a:lnTo>
                      <a:pt x="3780" y="28224"/>
                    </a:lnTo>
                    <a:cubicBezTo>
                      <a:pt x="3631" y="28379"/>
                      <a:pt x="3492" y="28542"/>
                      <a:pt x="3363" y="28713"/>
                    </a:cubicBezTo>
                    <a:lnTo>
                      <a:pt x="1362" y="31600"/>
                    </a:lnTo>
                    <a:cubicBezTo>
                      <a:pt x="-1038" y="35023"/>
                      <a:pt x="-185" y="39690"/>
                      <a:pt x="3280" y="42093"/>
                    </a:cubicBezTo>
                    <a:cubicBezTo>
                      <a:pt x="6766" y="44415"/>
                      <a:pt x="11509" y="43644"/>
                      <a:pt x="14035" y="40344"/>
                    </a:cubicBezTo>
                    <a:lnTo>
                      <a:pt x="15410" y="38392"/>
                    </a:lnTo>
                    <a:cubicBezTo>
                      <a:pt x="15619" y="37985"/>
                      <a:pt x="15827" y="37578"/>
                      <a:pt x="16077" y="37172"/>
                    </a:cubicBezTo>
                    <a:lnTo>
                      <a:pt x="30917" y="16146"/>
                    </a:lnTo>
                    <a:close/>
                  </a:path>
                </a:pathLst>
              </a:custGeom>
              <a:grpFill/>
              <a:ln w="406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43" name="Freeform 242">
                <a:extLst>
                  <a:ext uri="{FF2B5EF4-FFF2-40B4-BE49-F238E27FC236}">
                    <a16:creationId xmlns:a16="http://schemas.microsoft.com/office/drawing/2014/main" id="{0B609A0F-1966-1A80-FF8A-931D1C5BBA7C}"/>
                  </a:ext>
                </a:extLst>
              </p:cNvPr>
              <p:cNvSpPr/>
              <p:nvPr/>
            </p:nvSpPr>
            <p:spPr>
              <a:xfrm>
                <a:off x="11486318" y="4357951"/>
                <a:ext cx="154238" cy="73205"/>
              </a:xfrm>
              <a:custGeom>
                <a:avLst/>
                <a:gdLst>
                  <a:gd name="connsiteX0" fmla="*/ 112466 w 154237"/>
                  <a:gd name="connsiteY0" fmla="*/ 5546 h 73204"/>
                  <a:gd name="connsiteX1" fmla="*/ 105630 w 154237"/>
                  <a:gd name="connsiteY1" fmla="*/ 6156 h 73204"/>
                  <a:gd name="connsiteX2" fmla="*/ 84453 w 154237"/>
                  <a:gd name="connsiteY2" fmla="*/ 1805 h 73204"/>
                  <a:gd name="connsiteX3" fmla="*/ 50771 w 154237"/>
                  <a:gd name="connsiteY3" fmla="*/ 1439 h 73204"/>
                  <a:gd name="connsiteX4" fmla="*/ 30845 w 154237"/>
                  <a:gd name="connsiteY4" fmla="*/ 5018 h 73204"/>
                  <a:gd name="connsiteX5" fmla="*/ 18340 w 154237"/>
                  <a:gd name="connsiteY5" fmla="*/ 12623 h 73204"/>
                  <a:gd name="connsiteX6" fmla="*/ 1082 w 154237"/>
                  <a:gd name="connsiteY6" fmla="*/ 34137 h 73204"/>
                  <a:gd name="connsiteX7" fmla="*/ 40 w 154237"/>
                  <a:gd name="connsiteY7" fmla="*/ 37960 h 73204"/>
                  <a:gd name="connsiteX8" fmla="*/ 6042 w 154237"/>
                  <a:gd name="connsiteY8" fmla="*/ 42326 h 73204"/>
                  <a:gd name="connsiteX9" fmla="*/ 7668 w 154237"/>
                  <a:gd name="connsiteY9" fmla="*/ 41823 h 73204"/>
                  <a:gd name="connsiteX10" fmla="*/ 43768 w 154237"/>
                  <a:gd name="connsiteY10" fmla="*/ 23400 h 73204"/>
                  <a:gd name="connsiteX11" fmla="*/ 55649 w 154237"/>
                  <a:gd name="connsiteY11" fmla="*/ 23970 h 73204"/>
                  <a:gd name="connsiteX12" fmla="*/ 133351 w 154237"/>
                  <a:gd name="connsiteY12" fmla="*/ 73017 h 73204"/>
                  <a:gd name="connsiteX13" fmla="*/ 135727 w 154237"/>
                  <a:gd name="connsiteY13" fmla="*/ 74847 h 73204"/>
                  <a:gd name="connsiteX14" fmla="*/ 156945 w 154237"/>
                  <a:gd name="connsiteY14" fmla="*/ 55285 h 73204"/>
                  <a:gd name="connsiteX15" fmla="*/ 122263 w 154237"/>
                  <a:gd name="connsiteY15" fmla="*/ 1683 h 73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4237" h="73204">
                    <a:moveTo>
                      <a:pt x="112466" y="5546"/>
                    </a:moveTo>
                    <a:cubicBezTo>
                      <a:pt x="110298" y="6397"/>
                      <a:pt x="107921" y="6609"/>
                      <a:pt x="105630" y="6156"/>
                    </a:cubicBezTo>
                    <a:lnTo>
                      <a:pt x="84453" y="1805"/>
                    </a:lnTo>
                    <a:cubicBezTo>
                      <a:pt x="73359" y="-471"/>
                      <a:pt x="61915" y="-596"/>
                      <a:pt x="50771" y="1439"/>
                    </a:cubicBezTo>
                    <a:lnTo>
                      <a:pt x="30845" y="5018"/>
                    </a:lnTo>
                    <a:cubicBezTo>
                      <a:pt x="25867" y="5983"/>
                      <a:pt x="21420" y="8687"/>
                      <a:pt x="18340" y="12623"/>
                    </a:cubicBezTo>
                    <a:lnTo>
                      <a:pt x="1082" y="34137"/>
                    </a:lnTo>
                    <a:cubicBezTo>
                      <a:pt x="244" y="35234"/>
                      <a:pt x="-129" y="36602"/>
                      <a:pt x="40" y="37960"/>
                    </a:cubicBezTo>
                    <a:cubicBezTo>
                      <a:pt x="461" y="40783"/>
                      <a:pt x="3149" y="42737"/>
                      <a:pt x="6042" y="42326"/>
                    </a:cubicBezTo>
                    <a:cubicBezTo>
                      <a:pt x="6608" y="42245"/>
                      <a:pt x="7157" y="42075"/>
                      <a:pt x="7668" y="41823"/>
                    </a:cubicBezTo>
                    <a:lnTo>
                      <a:pt x="43768" y="23400"/>
                    </a:lnTo>
                    <a:cubicBezTo>
                      <a:pt x="47544" y="21486"/>
                      <a:pt x="52083" y="21703"/>
                      <a:pt x="55649" y="23970"/>
                    </a:cubicBezTo>
                    <a:lnTo>
                      <a:pt x="133351" y="73017"/>
                    </a:lnTo>
                    <a:cubicBezTo>
                      <a:pt x="134188" y="73569"/>
                      <a:pt x="134983" y="74180"/>
                      <a:pt x="135727" y="74847"/>
                    </a:cubicBezTo>
                    <a:lnTo>
                      <a:pt x="156945" y="55285"/>
                    </a:lnTo>
                    <a:lnTo>
                      <a:pt x="122263" y="1683"/>
                    </a:lnTo>
                    <a:close/>
                  </a:path>
                </a:pathLst>
              </a:custGeom>
              <a:grpFill/>
              <a:ln w="406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44" name="Freeform 243">
                <a:extLst>
                  <a:ext uri="{FF2B5EF4-FFF2-40B4-BE49-F238E27FC236}">
                    <a16:creationId xmlns:a16="http://schemas.microsoft.com/office/drawing/2014/main" id="{25BAF066-9CB9-F065-AF4D-9DB58D7E424D}"/>
                  </a:ext>
                </a:extLst>
              </p:cNvPr>
              <p:cNvSpPr/>
              <p:nvPr/>
            </p:nvSpPr>
            <p:spPr>
              <a:xfrm>
                <a:off x="11503358" y="4472491"/>
                <a:ext cx="16674" cy="20335"/>
              </a:xfrm>
              <a:custGeom>
                <a:avLst/>
                <a:gdLst>
                  <a:gd name="connsiteX0" fmla="*/ 13722 w 16674"/>
                  <a:gd name="connsiteY0" fmla="*/ 0 h 20334"/>
                  <a:gd name="connsiteX1" fmla="*/ 12805 w 16674"/>
                  <a:gd name="connsiteY1" fmla="*/ 0 h 20334"/>
                  <a:gd name="connsiteX2" fmla="*/ 8845 w 16674"/>
                  <a:gd name="connsiteY2" fmla="*/ 2196 h 20334"/>
                  <a:gd name="connsiteX3" fmla="*/ 508 w 16674"/>
                  <a:gd name="connsiteY3" fmla="*/ 13787 h 20334"/>
                  <a:gd name="connsiteX4" fmla="*/ 216 w 16674"/>
                  <a:gd name="connsiteY4" fmla="*/ 17854 h 20334"/>
                  <a:gd name="connsiteX5" fmla="*/ 8179 w 16674"/>
                  <a:gd name="connsiteY5" fmla="*/ 21987 h 20334"/>
                  <a:gd name="connsiteX6" fmla="*/ 11513 w 16674"/>
                  <a:gd name="connsiteY6" fmla="*/ 19643 h 20334"/>
                  <a:gd name="connsiteX7" fmla="*/ 18725 w 16674"/>
                  <a:gd name="connsiteY7" fmla="*/ 9517 h 20334"/>
                  <a:gd name="connsiteX8" fmla="*/ 17557 w 16674"/>
                  <a:gd name="connsiteY8" fmla="*/ 1383 h 20334"/>
                  <a:gd name="connsiteX9" fmla="*/ 13722 w 16674"/>
                  <a:gd name="connsiteY9" fmla="*/ 0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74" h="20334">
                    <a:moveTo>
                      <a:pt x="13722" y="0"/>
                    </a:moveTo>
                    <a:lnTo>
                      <a:pt x="12805" y="0"/>
                    </a:lnTo>
                    <a:cubicBezTo>
                      <a:pt x="11253" y="232"/>
                      <a:pt x="9843" y="1013"/>
                      <a:pt x="8845" y="2196"/>
                    </a:cubicBezTo>
                    <a:lnTo>
                      <a:pt x="508" y="13787"/>
                    </a:lnTo>
                    <a:cubicBezTo>
                      <a:pt x="-48" y="15074"/>
                      <a:pt x="-151" y="16504"/>
                      <a:pt x="216" y="17854"/>
                    </a:cubicBezTo>
                    <a:cubicBezTo>
                      <a:pt x="1245" y="21140"/>
                      <a:pt x="4810" y="22991"/>
                      <a:pt x="8179" y="21987"/>
                    </a:cubicBezTo>
                    <a:cubicBezTo>
                      <a:pt x="9525" y="21586"/>
                      <a:pt x="10697" y="20762"/>
                      <a:pt x="11513" y="19643"/>
                    </a:cubicBezTo>
                    <a:lnTo>
                      <a:pt x="18725" y="9517"/>
                    </a:lnTo>
                    <a:cubicBezTo>
                      <a:pt x="20505" y="6909"/>
                      <a:pt x="20003" y="3414"/>
                      <a:pt x="17557" y="1383"/>
                    </a:cubicBezTo>
                    <a:cubicBezTo>
                      <a:pt x="16476" y="513"/>
                      <a:pt x="15124" y="25"/>
                      <a:pt x="13722" y="0"/>
                    </a:cubicBezTo>
                    <a:close/>
                  </a:path>
                </a:pathLst>
              </a:custGeom>
              <a:grpFill/>
              <a:ln w="406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45" name="Freeform 244">
                <a:extLst>
                  <a:ext uri="{FF2B5EF4-FFF2-40B4-BE49-F238E27FC236}">
                    <a16:creationId xmlns:a16="http://schemas.microsoft.com/office/drawing/2014/main" id="{D64C2519-4DF5-74E6-BF9B-35ACF33B0AFD}"/>
                  </a:ext>
                </a:extLst>
              </p:cNvPr>
              <p:cNvSpPr/>
              <p:nvPr/>
            </p:nvSpPr>
            <p:spPr>
              <a:xfrm>
                <a:off x="11482175" y="4452726"/>
                <a:ext cx="29180" cy="32535"/>
              </a:xfrm>
              <a:custGeom>
                <a:avLst/>
                <a:gdLst>
                  <a:gd name="connsiteX0" fmla="*/ 24609 w 29180"/>
                  <a:gd name="connsiteY0" fmla="*/ 18261 h 32535"/>
                  <a:gd name="connsiteX1" fmla="*/ 29069 w 29180"/>
                  <a:gd name="connsiteY1" fmla="*/ 11957 h 32535"/>
                  <a:gd name="connsiteX2" fmla="*/ 27137 w 29180"/>
                  <a:gd name="connsiteY2" fmla="*/ 1368 h 32535"/>
                  <a:gd name="connsiteX3" fmla="*/ 22691 w 29180"/>
                  <a:gd name="connsiteY3" fmla="*/ 0 h 32535"/>
                  <a:gd name="connsiteX4" fmla="*/ 21524 w 29180"/>
                  <a:gd name="connsiteY4" fmla="*/ 0 h 32535"/>
                  <a:gd name="connsiteX5" fmla="*/ 16397 w 29180"/>
                  <a:gd name="connsiteY5" fmla="*/ 3010 h 32535"/>
                  <a:gd name="connsiteX6" fmla="*/ 681 w 29180"/>
                  <a:gd name="connsiteY6" fmla="*/ 25500 h 32535"/>
                  <a:gd name="connsiteX7" fmla="*/ 4099 w 29180"/>
                  <a:gd name="connsiteY7" fmla="*/ 35301 h 32535"/>
                  <a:gd name="connsiteX8" fmla="*/ 14229 w 29180"/>
                  <a:gd name="connsiteY8" fmla="*/ 32901 h 32535"/>
                  <a:gd name="connsiteX9" fmla="*/ 16438 w 29180"/>
                  <a:gd name="connsiteY9" fmla="*/ 29770 h 32535"/>
                  <a:gd name="connsiteX10" fmla="*/ 17064 w 29180"/>
                  <a:gd name="connsiteY10" fmla="*/ 28713 h 32535"/>
                  <a:gd name="connsiteX11" fmla="*/ 24275 w 29180"/>
                  <a:gd name="connsiteY11" fmla="*/ 18586 h 32535"/>
                  <a:gd name="connsiteX12" fmla="*/ 24609 w 29180"/>
                  <a:gd name="connsiteY12" fmla="*/ 18260 h 32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80" h="32535">
                    <a:moveTo>
                      <a:pt x="24609" y="18261"/>
                    </a:moveTo>
                    <a:lnTo>
                      <a:pt x="29069" y="11957"/>
                    </a:lnTo>
                    <a:cubicBezTo>
                      <a:pt x="31533" y="8512"/>
                      <a:pt x="30667" y="3771"/>
                      <a:pt x="27137" y="1368"/>
                    </a:cubicBezTo>
                    <a:cubicBezTo>
                      <a:pt x="25832" y="480"/>
                      <a:pt x="24281" y="3"/>
                      <a:pt x="22691" y="0"/>
                    </a:cubicBezTo>
                    <a:lnTo>
                      <a:pt x="21524" y="0"/>
                    </a:lnTo>
                    <a:cubicBezTo>
                      <a:pt x="19476" y="306"/>
                      <a:pt x="17634" y="1388"/>
                      <a:pt x="16397" y="3010"/>
                    </a:cubicBezTo>
                    <a:lnTo>
                      <a:pt x="681" y="25500"/>
                    </a:lnTo>
                    <a:cubicBezTo>
                      <a:pt x="-987" y="29136"/>
                      <a:pt x="505" y="33411"/>
                      <a:pt x="4099" y="35301"/>
                    </a:cubicBezTo>
                    <a:cubicBezTo>
                      <a:pt x="7608" y="37145"/>
                      <a:pt x="11978" y="36110"/>
                      <a:pt x="14229" y="32901"/>
                    </a:cubicBezTo>
                    <a:lnTo>
                      <a:pt x="16438" y="29770"/>
                    </a:lnTo>
                    <a:cubicBezTo>
                      <a:pt x="16622" y="29404"/>
                      <a:pt x="16831" y="29051"/>
                      <a:pt x="17064" y="28713"/>
                    </a:cubicBezTo>
                    <a:lnTo>
                      <a:pt x="24275" y="18586"/>
                    </a:lnTo>
                    <a:cubicBezTo>
                      <a:pt x="24377" y="18469"/>
                      <a:pt x="24489" y="18360"/>
                      <a:pt x="24609" y="18260"/>
                    </a:cubicBezTo>
                    <a:close/>
                  </a:path>
                </a:pathLst>
              </a:custGeom>
              <a:grpFill/>
              <a:ln w="406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46" name="Freeform 245">
                <a:extLst>
                  <a:ext uri="{FF2B5EF4-FFF2-40B4-BE49-F238E27FC236}">
                    <a16:creationId xmlns:a16="http://schemas.microsoft.com/office/drawing/2014/main" id="{2212C30A-6BA3-C9B5-2CFC-81B0EB892B86}"/>
                  </a:ext>
                </a:extLst>
              </p:cNvPr>
              <p:cNvSpPr/>
              <p:nvPr/>
            </p:nvSpPr>
            <p:spPr>
              <a:xfrm>
                <a:off x="11433917" y="4360773"/>
                <a:ext cx="183418" cy="130142"/>
              </a:xfrm>
              <a:custGeom>
                <a:avLst/>
                <a:gdLst>
                  <a:gd name="connsiteX0" fmla="*/ 182167 w 183417"/>
                  <a:gd name="connsiteY0" fmla="*/ 75564 h 130141"/>
                  <a:gd name="connsiteX1" fmla="*/ 104548 w 183417"/>
                  <a:gd name="connsiteY1" fmla="*/ 26516 h 130141"/>
                  <a:gd name="connsiteX2" fmla="*/ 99337 w 183417"/>
                  <a:gd name="connsiteY2" fmla="*/ 26313 h 130141"/>
                  <a:gd name="connsiteX3" fmla="*/ 63237 w 183417"/>
                  <a:gd name="connsiteY3" fmla="*/ 44696 h 130141"/>
                  <a:gd name="connsiteX4" fmla="*/ 47305 w 183417"/>
                  <a:gd name="connsiteY4" fmla="*/ 39676 h 130141"/>
                  <a:gd name="connsiteX5" fmla="*/ 48397 w 183417"/>
                  <a:gd name="connsiteY5" fmla="*/ 27452 h 130141"/>
                  <a:gd name="connsiteX6" fmla="*/ 63029 w 183417"/>
                  <a:gd name="connsiteY6" fmla="*/ 8947 h 130141"/>
                  <a:gd name="connsiteX7" fmla="*/ 47522 w 183417"/>
                  <a:gd name="connsiteY7" fmla="*/ 6548 h 130141"/>
                  <a:gd name="connsiteX8" fmla="*/ 43895 w 183417"/>
                  <a:gd name="connsiteY8" fmla="*/ 5368 h 130141"/>
                  <a:gd name="connsiteX9" fmla="*/ 33349 w 183417"/>
                  <a:gd name="connsiteY9" fmla="*/ 0 h 130141"/>
                  <a:gd name="connsiteX10" fmla="*/ 0 w 183417"/>
                  <a:gd name="connsiteY10" fmla="*/ 51243 h 130141"/>
                  <a:gd name="connsiteX11" fmla="*/ 17842 w 183417"/>
                  <a:gd name="connsiteY11" fmla="*/ 74181 h 130141"/>
                  <a:gd name="connsiteX12" fmla="*/ 37877 w 183417"/>
                  <a:gd name="connsiteY12" fmla="*/ 71983 h 130141"/>
                  <a:gd name="connsiteX13" fmla="*/ 42061 w 183417"/>
                  <a:gd name="connsiteY13" fmla="*/ 77312 h 130141"/>
                  <a:gd name="connsiteX14" fmla="*/ 43437 w 183417"/>
                  <a:gd name="connsiteY14" fmla="*/ 75319 h 130141"/>
                  <a:gd name="connsiteX15" fmla="*/ 63154 w 183417"/>
                  <a:gd name="connsiteY15" fmla="*/ 71497 h 130141"/>
                  <a:gd name="connsiteX16" fmla="*/ 69407 w 183417"/>
                  <a:gd name="connsiteY16" fmla="*/ 80484 h 130141"/>
                  <a:gd name="connsiteX17" fmla="*/ 69407 w 183417"/>
                  <a:gd name="connsiteY17" fmla="*/ 85690 h 130141"/>
                  <a:gd name="connsiteX18" fmla="*/ 79703 w 183417"/>
                  <a:gd name="connsiteY18" fmla="*/ 88700 h 130141"/>
                  <a:gd name="connsiteX19" fmla="*/ 83872 w 183417"/>
                  <a:gd name="connsiteY19" fmla="*/ 105252 h 130141"/>
                  <a:gd name="connsiteX20" fmla="*/ 91167 w 183417"/>
                  <a:gd name="connsiteY20" fmla="*/ 108099 h 130141"/>
                  <a:gd name="connsiteX21" fmla="*/ 93543 w 183417"/>
                  <a:gd name="connsiteY21" fmla="*/ 125017 h 130141"/>
                  <a:gd name="connsiteX22" fmla="*/ 90708 w 183417"/>
                  <a:gd name="connsiteY22" fmla="*/ 129084 h 130141"/>
                  <a:gd name="connsiteX23" fmla="*/ 112385 w 183417"/>
                  <a:gd name="connsiteY23" fmla="*/ 132338 h 130141"/>
                  <a:gd name="connsiteX24" fmla="*/ 130477 w 183417"/>
                  <a:gd name="connsiteY24" fmla="*/ 127539 h 130141"/>
                  <a:gd name="connsiteX25" fmla="*/ 107091 w 183417"/>
                  <a:gd name="connsiteY25" fmla="*/ 115785 h 130141"/>
                  <a:gd name="connsiteX26" fmla="*/ 106050 w 183417"/>
                  <a:gd name="connsiteY26" fmla="*/ 111357 h 130141"/>
                  <a:gd name="connsiteX27" fmla="*/ 110092 w 183417"/>
                  <a:gd name="connsiteY27" fmla="*/ 110092 h 130141"/>
                  <a:gd name="connsiteX28" fmla="*/ 135479 w 183417"/>
                  <a:gd name="connsiteY28" fmla="*/ 122659 h 130141"/>
                  <a:gd name="connsiteX29" fmla="*/ 147985 w 183417"/>
                  <a:gd name="connsiteY29" fmla="*/ 119324 h 130141"/>
                  <a:gd name="connsiteX30" fmla="*/ 149235 w 183417"/>
                  <a:gd name="connsiteY30" fmla="*/ 114403 h 130141"/>
                  <a:gd name="connsiteX31" fmla="*/ 146401 w 183417"/>
                  <a:gd name="connsiteY31" fmla="*/ 110336 h 130141"/>
                  <a:gd name="connsiteX32" fmla="*/ 140523 w 183417"/>
                  <a:gd name="connsiteY32" fmla="*/ 106838 h 130141"/>
                  <a:gd name="connsiteX33" fmla="*/ 116804 w 183417"/>
                  <a:gd name="connsiteY33" fmla="*/ 94231 h 130141"/>
                  <a:gd name="connsiteX34" fmla="*/ 115470 w 183417"/>
                  <a:gd name="connsiteY34" fmla="*/ 89879 h 130141"/>
                  <a:gd name="connsiteX35" fmla="*/ 119924 w 183417"/>
                  <a:gd name="connsiteY35" fmla="*/ 88552 h 130141"/>
                  <a:gd name="connsiteX36" fmla="*/ 120180 w 183417"/>
                  <a:gd name="connsiteY36" fmla="*/ 88700 h 130141"/>
                  <a:gd name="connsiteX37" fmla="*/ 152987 w 183417"/>
                  <a:gd name="connsiteY37" fmla="*/ 106147 h 130141"/>
                  <a:gd name="connsiteX38" fmla="*/ 166910 w 183417"/>
                  <a:gd name="connsiteY38" fmla="*/ 102771 h 130141"/>
                  <a:gd name="connsiteX39" fmla="*/ 167827 w 183417"/>
                  <a:gd name="connsiteY39" fmla="*/ 97891 h 130141"/>
                  <a:gd name="connsiteX40" fmla="*/ 164826 w 183417"/>
                  <a:gd name="connsiteY40" fmla="*/ 93824 h 130141"/>
                  <a:gd name="connsiteX41" fmla="*/ 162450 w 183417"/>
                  <a:gd name="connsiteY41" fmla="*/ 92441 h 130141"/>
                  <a:gd name="connsiteX42" fmla="*/ 127184 w 183417"/>
                  <a:gd name="connsiteY42" fmla="*/ 71863 h 130141"/>
                  <a:gd name="connsiteX43" fmla="*/ 126440 w 183417"/>
                  <a:gd name="connsiteY43" fmla="*/ 67377 h 130141"/>
                  <a:gd name="connsiteX44" fmla="*/ 130560 w 183417"/>
                  <a:gd name="connsiteY44" fmla="*/ 66372 h 130141"/>
                  <a:gd name="connsiteX45" fmla="*/ 164159 w 183417"/>
                  <a:gd name="connsiteY45" fmla="*/ 85975 h 130141"/>
                  <a:gd name="connsiteX46" fmla="*/ 164159 w 183417"/>
                  <a:gd name="connsiteY46" fmla="*/ 85975 h 130141"/>
                  <a:gd name="connsiteX47" fmla="*/ 165826 w 183417"/>
                  <a:gd name="connsiteY47" fmla="*/ 86951 h 130141"/>
                  <a:gd name="connsiteX48" fmla="*/ 172538 w 183417"/>
                  <a:gd name="connsiteY48" fmla="*/ 91018 h 130141"/>
                  <a:gd name="connsiteX49" fmla="*/ 185044 w 183417"/>
                  <a:gd name="connsiteY49" fmla="*/ 88252 h 130141"/>
                  <a:gd name="connsiteX50" fmla="*/ 182424 w 183417"/>
                  <a:gd name="connsiteY50" fmla="*/ 75742 h 130141"/>
                  <a:gd name="connsiteX51" fmla="*/ 182334 w 183417"/>
                  <a:gd name="connsiteY51" fmla="*/ 75686 h 13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3417" h="130141">
                    <a:moveTo>
                      <a:pt x="182167" y="75564"/>
                    </a:moveTo>
                    <a:lnTo>
                      <a:pt x="104548" y="26516"/>
                    </a:lnTo>
                    <a:cubicBezTo>
                      <a:pt x="102976" y="25536"/>
                      <a:pt x="100985" y="25458"/>
                      <a:pt x="99337" y="26313"/>
                    </a:cubicBezTo>
                    <a:lnTo>
                      <a:pt x="63237" y="44696"/>
                    </a:lnTo>
                    <a:cubicBezTo>
                      <a:pt x="57417" y="47602"/>
                      <a:pt x="50284" y="45355"/>
                      <a:pt x="47305" y="39676"/>
                    </a:cubicBezTo>
                    <a:cubicBezTo>
                      <a:pt x="45237" y="35734"/>
                      <a:pt x="45661" y="30985"/>
                      <a:pt x="48397" y="27452"/>
                    </a:cubicBezTo>
                    <a:lnTo>
                      <a:pt x="63029" y="8947"/>
                    </a:lnTo>
                    <a:lnTo>
                      <a:pt x="47522" y="6548"/>
                    </a:lnTo>
                    <a:cubicBezTo>
                      <a:pt x="46259" y="6334"/>
                      <a:pt x="45037" y="5936"/>
                      <a:pt x="43895" y="5368"/>
                    </a:cubicBezTo>
                    <a:lnTo>
                      <a:pt x="33349" y="0"/>
                    </a:lnTo>
                    <a:lnTo>
                      <a:pt x="0" y="51243"/>
                    </a:lnTo>
                    <a:lnTo>
                      <a:pt x="17842" y="74181"/>
                    </a:lnTo>
                    <a:cubicBezTo>
                      <a:pt x="22752" y="68176"/>
                      <a:pt x="31722" y="67192"/>
                      <a:pt x="37877" y="71983"/>
                    </a:cubicBezTo>
                    <a:cubicBezTo>
                      <a:pt x="39697" y="73400"/>
                      <a:pt x="41133" y="75229"/>
                      <a:pt x="42061" y="77312"/>
                    </a:cubicBezTo>
                    <a:lnTo>
                      <a:pt x="43437" y="75319"/>
                    </a:lnTo>
                    <a:cubicBezTo>
                      <a:pt x="47879" y="69070"/>
                      <a:pt x="56600" y="67379"/>
                      <a:pt x="63154" y="71497"/>
                    </a:cubicBezTo>
                    <a:cubicBezTo>
                      <a:pt x="66404" y="73538"/>
                      <a:pt x="68662" y="76784"/>
                      <a:pt x="69407" y="80484"/>
                    </a:cubicBezTo>
                    <a:cubicBezTo>
                      <a:pt x="69740" y="82205"/>
                      <a:pt x="69740" y="83970"/>
                      <a:pt x="69407" y="85690"/>
                    </a:cubicBezTo>
                    <a:cubicBezTo>
                      <a:pt x="73111" y="85331"/>
                      <a:pt x="76812" y="86413"/>
                      <a:pt x="79703" y="88700"/>
                    </a:cubicBezTo>
                    <a:cubicBezTo>
                      <a:pt x="84750" y="92675"/>
                      <a:pt x="86455" y="99448"/>
                      <a:pt x="83872" y="105252"/>
                    </a:cubicBezTo>
                    <a:cubicBezTo>
                      <a:pt x="86549" y="105431"/>
                      <a:pt x="89101" y="106427"/>
                      <a:pt x="91167" y="108099"/>
                    </a:cubicBezTo>
                    <a:cubicBezTo>
                      <a:pt x="96331" y="112287"/>
                      <a:pt x="97362" y="119629"/>
                      <a:pt x="93543" y="125017"/>
                    </a:cubicBezTo>
                    <a:lnTo>
                      <a:pt x="90708" y="129084"/>
                    </a:lnTo>
                    <a:lnTo>
                      <a:pt x="112385" y="132338"/>
                    </a:lnTo>
                    <a:cubicBezTo>
                      <a:pt x="118840" y="133311"/>
                      <a:pt x="125415" y="131567"/>
                      <a:pt x="130477" y="127539"/>
                    </a:cubicBezTo>
                    <a:lnTo>
                      <a:pt x="107091" y="115785"/>
                    </a:lnTo>
                    <a:cubicBezTo>
                      <a:pt x="105550" y="114843"/>
                      <a:pt x="105084" y="112860"/>
                      <a:pt x="106050" y="111357"/>
                    </a:cubicBezTo>
                    <a:cubicBezTo>
                      <a:pt x="106902" y="110031"/>
                      <a:pt x="108609" y="109497"/>
                      <a:pt x="110092" y="110092"/>
                    </a:cubicBezTo>
                    <a:lnTo>
                      <a:pt x="135479" y="122659"/>
                    </a:lnTo>
                    <a:cubicBezTo>
                      <a:pt x="139907" y="124841"/>
                      <a:pt x="145310" y="123400"/>
                      <a:pt x="147985" y="119324"/>
                    </a:cubicBezTo>
                    <a:cubicBezTo>
                      <a:pt x="149099" y="117931"/>
                      <a:pt x="149554" y="116142"/>
                      <a:pt x="149235" y="114403"/>
                    </a:cubicBezTo>
                    <a:cubicBezTo>
                      <a:pt x="148932" y="112713"/>
                      <a:pt x="147900" y="111232"/>
                      <a:pt x="146401" y="110336"/>
                    </a:cubicBezTo>
                    <a:lnTo>
                      <a:pt x="140523" y="106838"/>
                    </a:lnTo>
                    <a:lnTo>
                      <a:pt x="116804" y="94231"/>
                    </a:lnTo>
                    <a:cubicBezTo>
                      <a:pt x="115223" y="93373"/>
                      <a:pt x="114631" y="91443"/>
                      <a:pt x="115470" y="89879"/>
                    </a:cubicBezTo>
                    <a:cubicBezTo>
                      <a:pt x="116324" y="88313"/>
                      <a:pt x="118318" y="87718"/>
                      <a:pt x="119924" y="88552"/>
                    </a:cubicBezTo>
                    <a:cubicBezTo>
                      <a:pt x="120012" y="88597"/>
                      <a:pt x="120097" y="88647"/>
                      <a:pt x="120180" y="88700"/>
                    </a:cubicBezTo>
                    <a:lnTo>
                      <a:pt x="152987" y="106147"/>
                    </a:lnTo>
                    <a:cubicBezTo>
                      <a:pt x="157827" y="108687"/>
                      <a:pt x="163852" y="107226"/>
                      <a:pt x="166910" y="102771"/>
                    </a:cubicBezTo>
                    <a:cubicBezTo>
                      <a:pt x="167873" y="101330"/>
                      <a:pt x="168204" y="99572"/>
                      <a:pt x="167827" y="97891"/>
                    </a:cubicBezTo>
                    <a:cubicBezTo>
                      <a:pt x="167446" y="96189"/>
                      <a:pt x="166360" y="94717"/>
                      <a:pt x="164826" y="93824"/>
                    </a:cubicBezTo>
                    <a:lnTo>
                      <a:pt x="162450" y="92441"/>
                    </a:lnTo>
                    <a:lnTo>
                      <a:pt x="127184" y="71863"/>
                    </a:lnTo>
                    <a:cubicBezTo>
                      <a:pt x="125709" y="70824"/>
                      <a:pt x="125376" y="68816"/>
                      <a:pt x="126440" y="67377"/>
                    </a:cubicBezTo>
                    <a:cubicBezTo>
                      <a:pt x="127379" y="66107"/>
                      <a:pt x="129119" y="65683"/>
                      <a:pt x="130560" y="66372"/>
                    </a:cubicBezTo>
                    <a:lnTo>
                      <a:pt x="164159" y="85975"/>
                    </a:lnTo>
                    <a:lnTo>
                      <a:pt x="164159" y="85975"/>
                    </a:lnTo>
                    <a:lnTo>
                      <a:pt x="165826" y="86951"/>
                    </a:lnTo>
                    <a:lnTo>
                      <a:pt x="172538" y="91018"/>
                    </a:lnTo>
                    <a:cubicBezTo>
                      <a:pt x="176788" y="93542"/>
                      <a:pt x="182325" y="92318"/>
                      <a:pt x="185044" y="88252"/>
                    </a:cubicBezTo>
                    <a:cubicBezTo>
                      <a:pt x="187861" y="84092"/>
                      <a:pt x="186688" y="78491"/>
                      <a:pt x="182424" y="75742"/>
                    </a:cubicBezTo>
                    <a:cubicBezTo>
                      <a:pt x="182394" y="75723"/>
                      <a:pt x="182364" y="75704"/>
                      <a:pt x="182334" y="75686"/>
                    </a:cubicBezTo>
                    <a:close/>
                  </a:path>
                </a:pathLst>
              </a:custGeom>
              <a:grpFill/>
              <a:ln w="406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47" name="Freeform 246">
                <a:extLst>
                  <a:ext uri="{FF2B5EF4-FFF2-40B4-BE49-F238E27FC236}">
                    <a16:creationId xmlns:a16="http://schemas.microsoft.com/office/drawing/2014/main" id="{9F03F9E4-F8E6-8E98-FA33-43FB585F864F}"/>
                  </a:ext>
                </a:extLst>
              </p:cNvPr>
              <p:cNvSpPr/>
              <p:nvPr/>
            </p:nvSpPr>
            <p:spPr>
              <a:xfrm>
                <a:off x="11446092" y="4436092"/>
                <a:ext cx="20843" cy="24402"/>
              </a:xfrm>
              <a:custGeom>
                <a:avLst/>
                <a:gdLst>
                  <a:gd name="connsiteX0" fmla="*/ 24634 w 20842"/>
                  <a:gd name="connsiteY0" fmla="*/ 5938 h 24401"/>
                  <a:gd name="connsiteX1" fmla="*/ 21174 w 20842"/>
                  <a:gd name="connsiteY1" fmla="*/ 1139 h 24401"/>
                  <a:gd name="connsiteX2" fmla="*/ 17005 w 20842"/>
                  <a:gd name="connsiteY2" fmla="*/ 0 h 24401"/>
                  <a:gd name="connsiteX3" fmla="*/ 10752 w 20842"/>
                  <a:gd name="connsiteY3" fmla="*/ 3172 h 24401"/>
                  <a:gd name="connsiteX4" fmla="*/ 1373 w 20842"/>
                  <a:gd name="connsiteY4" fmla="*/ 16268 h 24401"/>
                  <a:gd name="connsiteX5" fmla="*/ 3207 w 20842"/>
                  <a:gd name="connsiteY5" fmla="*/ 26557 h 24401"/>
                  <a:gd name="connsiteX6" fmla="*/ 3499 w 20842"/>
                  <a:gd name="connsiteY6" fmla="*/ 26801 h 24401"/>
                  <a:gd name="connsiteX7" fmla="*/ 9210 w 20842"/>
                  <a:gd name="connsiteY7" fmla="*/ 28021 h 24401"/>
                  <a:gd name="connsiteX8" fmla="*/ 13754 w 20842"/>
                  <a:gd name="connsiteY8" fmla="*/ 25418 h 24401"/>
                  <a:gd name="connsiteX9" fmla="*/ 23633 w 20842"/>
                  <a:gd name="connsiteY9" fmla="*/ 11306 h 24401"/>
                  <a:gd name="connsiteX10" fmla="*/ 24634 w 20842"/>
                  <a:gd name="connsiteY10" fmla="*/ 5938 h 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42" h="24401">
                    <a:moveTo>
                      <a:pt x="24634" y="5938"/>
                    </a:moveTo>
                    <a:cubicBezTo>
                      <a:pt x="24189" y="3949"/>
                      <a:pt x="22942" y="2219"/>
                      <a:pt x="21174" y="1139"/>
                    </a:cubicBezTo>
                    <a:cubicBezTo>
                      <a:pt x="19919" y="391"/>
                      <a:pt x="18476" y="-3"/>
                      <a:pt x="17005" y="0"/>
                    </a:cubicBezTo>
                    <a:cubicBezTo>
                      <a:pt x="14512" y="-15"/>
                      <a:pt x="12171" y="1172"/>
                      <a:pt x="10752" y="3172"/>
                    </a:cubicBezTo>
                    <a:lnTo>
                      <a:pt x="1373" y="16268"/>
                    </a:lnTo>
                    <a:cubicBezTo>
                      <a:pt x="-1023" y="19606"/>
                      <a:pt x="-203" y="24205"/>
                      <a:pt x="3207" y="26557"/>
                    </a:cubicBezTo>
                    <a:lnTo>
                      <a:pt x="3499" y="26801"/>
                    </a:lnTo>
                    <a:cubicBezTo>
                      <a:pt x="5155" y="27944"/>
                      <a:pt x="7215" y="28385"/>
                      <a:pt x="9210" y="28021"/>
                    </a:cubicBezTo>
                    <a:cubicBezTo>
                      <a:pt x="10991" y="27701"/>
                      <a:pt x="12599" y="26780"/>
                      <a:pt x="13754" y="25418"/>
                    </a:cubicBezTo>
                    <a:lnTo>
                      <a:pt x="23633" y="11306"/>
                    </a:lnTo>
                    <a:cubicBezTo>
                      <a:pt x="24643" y="9702"/>
                      <a:pt x="25000" y="7786"/>
                      <a:pt x="24634" y="5938"/>
                    </a:cubicBezTo>
                    <a:close/>
                  </a:path>
                </a:pathLst>
              </a:custGeom>
              <a:grpFill/>
              <a:ln w="406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48" name="Freeform 247">
                <a:extLst>
                  <a:ext uri="{FF2B5EF4-FFF2-40B4-BE49-F238E27FC236}">
                    <a16:creationId xmlns:a16="http://schemas.microsoft.com/office/drawing/2014/main" id="{BEC8B523-5ECA-26D8-B089-D68822ED4F56}"/>
                  </a:ext>
                </a:extLst>
              </p:cNvPr>
              <p:cNvSpPr/>
              <p:nvPr/>
            </p:nvSpPr>
            <p:spPr>
              <a:xfrm>
                <a:off x="11395681" y="4332603"/>
                <a:ext cx="70866" cy="81339"/>
              </a:xfrm>
              <a:custGeom>
                <a:avLst/>
                <a:gdLst>
                  <a:gd name="connsiteX0" fmla="*/ 0 w 70866"/>
                  <a:gd name="connsiteY0" fmla="*/ 67640 h 81338"/>
                  <a:gd name="connsiteX1" fmla="*/ 43779 w 70866"/>
                  <a:gd name="connsiteY1" fmla="*/ 0 h 81338"/>
                  <a:gd name="connsiteX2" fmla="*/ 71130 w 70866"/>
                  <a:gd name="connsiteY2" fmla="*/ 16850 h 81338"/>
                  <a:gd name="connsiteX3" fmla="*/ 27352 w 70866"/>
                  <a:gd name="connsiteY3" fmla="*/ 84490 h 81338"/>
                </a:gdLst>
                <a:ahLst/>
                <a:cxnLst>
                  <a:cxn ang="0">
                    <a:pos x="connsiteX0" y="connsiteY0"/>
                  </a:cxn>
                  <a:cxn ang="0">
                    <a:pos x="connsiteX1" y="connsiteY1"/>
                  </a:cxn>
                  <a:cxn ang="0">
                    <a:pos x="connsiteX2" y="connsiteY2"/>
                  </a:cxn>
                  <a:cxn ang="0">
                    <a:pos x="connsiteX3" y="connsiteY3"/>
                  </a:cxn>
                </a:cxnLst>
                <a:rect l="l" t="t" r="r" b="b"/>
                <a:pathLst>
                  <a:path w="70866" h="81338">
                    <a:moveTo>
                      <a:pt x="0" y="67640"/>
                    </a:moveTo>
                    <a:lnTo>
                      <a:pt x="43779" y="0"/>
                    </a:lnTo>
                    <a:lnTo>
                      <a:pt x="71130" y="16850"/>
                    </a:lnTo>
                    <a:lnTo>
                      <a:pt x="27352" y="84490"/>
                    </a:lnTo>
                    <a:close/>
                  </a:path>
                </a:pathLst>
              </a:custGeom>
              <a:grpFill/>
              <a:ln w="406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sp>
        <p:nvSpPr>
          <p:cNvPr id="249" name="Rounded Rectangle 248">
            <a:extLst>
              <a:ext uri="{FF2B5EF4-FFF2-40B4-BE49-F238E27FC236}">
                <a16:creationId xmlns:a16="http://schemas.microsoft.com/office/drawing/2014/main" id="{6CC9A89F-62BC-4DF0-A1F9-32517CA5A05F}"/>
              </a:ext>
            </a:extLst>
          </p:cNvPr>
          <p:cNvSpPr/>
          <p:nvPr/>
        </p:nvSpPr>
        <p:spPr>
          <a:xfrm>
            <a:off x="9038542" y="2019545"/>
            <a:ext cx="1371600" cy="969937"/>
          </a:xfrm>
          <a:prstGeom prst="roundRect">
            <a:avLst>
              <a:gd name="adj" fmla="val 17068"/>
            </a:avLst>
          </a:prstGeom>
          <a:solidFill>
            <a:schemeClr val="tx1"/>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0" name="Rounded Rectangle 249">
            <a:extLst>
              <a:ext uri="{FF2B5EF4-FFF2-40B4-BE49-F238E27FC236}">
                <a16:creationId xmlns:a16="http://schemas.microsoft.com/office/drawing/2014/main" id="{2F8F2AFD-95C4-1EE8-5D8B-2DDBC811CB56}"/>
              </a:ext>
            </a:extLst>
          </p:cNvPr>
          <p:cNvSpPr/>
          <p:nvPr/>
        </p:nvSpPr>
        <p:spPr>
          <a:xfrm>
            <a:off x="9129982" y="1883991"/>
            <a:ext cx="1188720" cy="274320"/>
          </a:xfrm>
          <a:prstGeom prst="roundRect">
            <a:avLst>
              <a:gd name="adj" fmla="val 50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lumMod val="50000"/>
                  </a:schemeClr>
                </a:solidFill>
                <a:latin typeface="Arial" panose="020B0604020202020204" pitchFamily="34" charset="0"/>
                <a:cs typeface="Arial" panose="020B0604020202020204" pitchFamily="34" charset="0"/>
              </a:rPr>
              <a:t>Corporate</a:t>
            </a:r>
            <a:endParaRPr kumimoji="0" lang="en-US" sz="1200" b="1" i="0" u="none" strike="noStrike" kern="1200" cap="none" spc="0" normalizeH="0" baseline="0" noProof="0" dirty="0">
              <a:ln>
                <a:noFill/>
              </a:ln>
              <a:solidFill>
                <a:schemeClr val="tx1">
                  <a:lumMod val="50000"/>
                </a:schemeClr>
              </a:solidFill>
              <a:effectLst/>
              <a:uLnTx/>
              <a:uFillTx/>
              <a:latin typeface="Arial" panose="020B0604020202020204" pitchFamily="34" charset="0"/>
              <a:ea typeface="+mn-ea"/>
              <a:cs typeface="Arial" panose="020B0604020202020204" pitchFamily="34" charset="0"/>
            </a:endParaRPr>
          </a:p>
        </p:txBody>
      </p:sp>
      <p:sp>
        <p:nvSpPr>
          <p:cNvPr id="266" name="Rounded Rectangle 265">
            <a:extLst>
              <a:ext uri="{FF2B5EF4-FFF2-40B4-BE49-F238E27FC236}">
                <a16:creationId xmlns:a16="http://schemas.microsoft.com/office/drawing/2014/main" id="{322A03D2-A022-417E-4E86-FCF5B4C7A6AA}"/>
              </a:ext>
            </a:extLst>
          </p:cNvPr>
          <p:cNvSpPr/>
          <p:nvPr/>
        </p:nvSpPr>
        <p:spPr>
          <a:xfrm>
            <a:off x="9041631" y="4110673"/>
            <a:ext cx="1365423" cy="969264"/>
          </a:xfrm>
          <a:prstGeom prst="roundRect">
            <a:avLst>
              <a:gd name="adj" fmla="val 10033"/>
            </a:avLst>
          </a:prstGeom>
          <a:solidFill>
            <a:schemeClr val="bg1"/>
          </a:solidFill>
          <a:ln w="19050">
            <a:solidFill>
              <a:srgbClr val="B3B3B3"/>
            </a:solid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7" name="Content Placeholder 5">
            <a:extLst>
              <a:ext uri="{FF2B5EF4-FFF2-40B4-BE49-F238E27FC236}">
                <a16:creationId xmlns:a16="http://schemas.microsoft.com/office/drawing/2014/main" id="{ED082379-AF4A-1F80-5AC3-CEAF2E00AA91}"/>
              </a:ext>
            </a:extLst>
          </p:cNvPr>
          <p:cNvSpPr txBox="1">
            <a:spLocks/>
          </p:cNvSpPr>
          <p:nvPr/>
        </p:nvSpPr>
        <p:spPr>
          <a:xfrm>
            <a:off x="9038542" y="3654870"/>
            <a:ext cx="1365424" cy="309124"/>
          </a:xfrm>
          <a:prstGeom prst="rect">
            <a:avLst/>
          </a:prstGeom>
        </p:spPr>
        <p:txBody>
          <a:bodyPr vert="horz" lIns="101882" tIns="50941" rIns="101882" bIns="50941" rtlCol="0">
            <a:noAutofit/>
          </a:bodyPr>
          <a:ls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E5F62">
                    <a:lumMod val="75000"/>
                  </a:srgbClr>
                </a:solidFill>
                <a:effectLst/>
                <a:uLnTx/>
                <a:uFillTx/>
                <a:latin typeface="Arial"/>
                <a:ea typeface="+mn-ea"/>
                <a:cs typeface="+mn-cs"/>
              </a:rPr>
              <a:t>TIER 3</a:t>
            </a:r>
          </a:p>
        </p:txBody>
      </p:sp>
      <p:sp>
        <p:nvSpPr>
          <p:cNvPr id="269" name="Rounded Rectangle 268">
            <a:extLst>
              <a:ext uri="{FF2B5EF4-FFF2-40B4-BE49-F238E27FC236}">
                <a16:creationId xmlns:a16="http://schemas.microsoft.com/office/drawing/2014/main" id="{052AE2A3-E41D-6BEC-22C0-5B34A94BB07B}"/>
              </a:ext>
            </a:extLst>
          </p:cNvPr>
          <p:cNvSpPr/>
          <p:nvPr/>
        </p:nvSpPr>
        <p:spPr>
          <a:xfrm>
            <a:off x="9142890" y="3969337"/>
            <a:ext cx="1162904" cy="395052"/>
          </a:xfrm>
          <a:prstGeom prst="roundRect">
            <a:avLst>
              <a:gd name="adj" fmla="val 50000"/>
            </a:avLst>
          </a:prstGeom>
          <a:gradFill>
            <a:gsLst>
              <a:gs pos="0">
                <a:srgbClr val="58A83F"/>
              </a:gs>
              <a:gs pos="100000">
                <a:schemeClr val="accent4">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Centers of Expertise</a:t>
            </a:r>
          </a:p>
        </p:txBody>
      </p:sp>
      <p:grpSp>
        <p:nvGrpSpPr>
          <p:cNvPr id="270" name="Group 269">
            <a:extLst>
              <a:ext uri="{FF2B5EF4-FFF2-40B4-BE49-F238E27FC236}">
                <a16:creationId xmlns:a16="http://schemas.microsoft.com/office/drawing/2014/main" id="{C79C44CF-B405-D0A9-A3D3-B0AC525CD72D}"/>
              </a:ext>
            </a:extLst>
          </p:cNvPr>
          <p:cNvGrpSpPr/>
          <p:nvPr/>
        </p:nvGrpSpPr>
        <p:grpSpPr>
          <a:xfrm>
            <a:off x="10256320" y="2700847"/>
            <a:ext cx="1632077" cy="1553050"/>
            <a:chOff x="10436839" y="3646008"/>
            <a:chExt cx="1632077" cy="1553050"/>
          </a:xfrm>
        </p:grpSpPr>
        <p:sp>
          <p:nvSpPr>
            <p:cNvPr id="52" name="TextBox 16">
              <a:extLst>
                <a:ext uri="{FF2B5EF4-FFF2-40B4-BE49-F238E27FC236}">
                  <a16:creationId xmlns:a16="http://schemas.microsoft.com/office/drawing/2014/main" id="{E19F7E56-36A8-459E-868B-4AD29FCCAE64}"/>
                </a:ext>
              </a:extLst>
            </p:cNvPr>
            <p:cNvSpPr txBox="1">
              <a:spLocks noChangeArrowheads="1"/>
            </p:cNvSpPr>
            <p:nvPr/>
          </p:nvSpPr>
          <p:spPr bwMode="auto">
            <a:xfrm>
              <a:off x="10656322" y="3871035"/>
              <a:ext cx="1412594" cy="1328023"/>
            </a:xfrm>
            <a:prstGeom prst="roundRect">
              <a:avLst/>
            </a:prstGeom>
            <a:solidFill>
              <a:srgbClr val="424243"/>
            </a:solidFill>
            <a:ln w="38100">
              <a:no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200" b="1" dirty="0">
                  <a:solidFill>
                    <a:schemeClr val="accent2"/>
                  </a:solidFill>
                </a:rPr>
                <a:t>Standard</a:t>
              </a:r>
            </a:p>
            <a:p>
              <a:r>
                <a:rPr lang="en-US" sz="1200" b="1" dirty="0">
                  <a:solidFill>
                    <a:schemeClr val="accent2"/>
                  </a:solidFill>
                </a:rPr>
                <a:t>Escalation Paths</a:t>
              </a:r>
            </a:p>
            <a:p>
              <a:r>
                <a:rPr lang="en-US" sz="1200" dirty="0">
                  <a:solidFill>
                    <a:schemeClr val="bg1"/>
                  </a:solidFill>
                </a:rPr>
                <a:t>Well-defined workflow and hand-off points</a:t>
              </a:r>
              <a:endParaRPr lang="en-US" sz="1200" strike="sngStrike" dirty="0">
                <a:solidFill>
                  <a:schemeClr val="bg1"/>
                </a:solidFill>
              </a:endParaRPr>
            </a:p>
          </p:txBody>
        </p:sp>
        <p:grpSp>
          <p:nvGrpSpPr>
            <p:cNvPr id="32" name="Group 31">
              <a:extLst>
                <a:ext uri="{FF2B5EF4-FFF2-40B4-BE49-F238E27FC236}">
                  <a16:creationId xmlns:a16="http://schemas.microsoft.com/office/drawing/2014/main" id="{5D2CF1BA-F3E1-CD0A-12FF-99F10FE3CF61}"/>
                </a:ext>
              </a:extLst>
            </p:cNvPr>
            <p:cNvGrpSpPr>
              <a:grpSpLocks noChangeAspect="1"/>
            </p:cNvGrpSpPr>
            <p:nvPr/>
          </p:nvGrpSpPr>
          <p:grpSpPr>
            <a:xfrm>
              <a:off x="10436839" y="3646008"/>
              <a:ext cx="457200" cy="457200"/>
              <a:chOff x="3397887" y="5205066"/>
              <a:chExt cx="662908" cy="662908"/>
            </a:xfrm>
          </p:grpSpPr>
          <p:sp>
            <p:nvSpPr>
              <p:cNvPr id="33" name="Oval 32">
                <a:extLst>
                  <a:ext uri="{FF2B5EF4-FFF2-40B4-BE49-F238E27FC236}">
                    <a16:creationId xmlns:a16="http://schemas.microsoft.com/office/drawing/2014/main" id="{EECEDDC6-2046-8917-8D4D-FB8E1ADEA9A5}"/>
                  </a:ext>
                </a:extLst>
              </p:cNvPr>
              <p:cNvSpPr/>
              <p:nvPr/>
            </p:nvSpPr>
            <p:spPr>
              <a:xfrm>
                <a:off x="3397887" y="5205066"/>
                <a:ext cx="662908" cy="6629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4" name="Graphic 26">
                <a:extLst>
                  <a:ext uri="{FF2B5EF4-FFF2-40B4-BE49-F238E27FC236}">
                    <a16:creationId xmlns:a16="http://schemas.microsoft.com/office/drawing/2014/main" id="{606129A0-4B59-C6B0-0577-53AC713D1CAF}"/>
                  </a:ext>
                </a:extLst>
              </p:cNvPr>
              <p:cNvSpPr>
                <a:spLocks noChangeAspect="1"/>
              </p:cNvSpPr>
              <p:nvPr/>
            </p:nvSpPr>
            <p:spPr>
              <a:xfrm>
                <a:off x="3529316" y="5307920"/>
                <a:ext cx="400050" cy="457200"/>
              </a:xfrm>
              <a:custGeom>
                <a:avLst/>
                <a:gdLst>
                  <a:gd name="connsiteX0" fmla="*/ 400050 w 800100"/>
                  <a:gd name="connsiteY0" fmla="*/ 0 h 914400"/>
                  <a:gd name="connsiteX1" fmla="*/ 381000 w 800100"/>
                  <a:gd name="connsiteY1" fmla="*/ 19050 h 914400"/>
                  <a:gd name="connsiteX2" fmla="*/ 381000 w 800100"/>
                  <a:gd name="connsiteY2" fmla="*/ 95250 h 914400"/>
                  <a:gd name="connsiteX3" fmla="*/ 400050 w 800100"/>
                  <a:gd name="connsiteY3" fmla="*/ 114300 h 914400"/>
                  <a:gd name="connsiteX4" fmla="*/ 419100 w 800100"/>
                  <a:gd name="connsiteY4" fmla="*/ 95250 h 914400"/>
                  <a:gd name="connsiteX5" fmla="*/ 419100 w 800100"/>
                  <a:gd name="connsiteY5" fmla="*/ 19050 h 914400"/>
                  <a:gd name="connsiteX6" fmla="*/ 400050 w 800100"/>
                  <a:gd name="connsiteY6" fmla="*/ 0 h 914400"/>
                  <a:gd name="connsiteX7" fmla="*/ 130683 w 800100"/>
                  <a:gd name="connsiteY7" fmla="*/ 111633 h 914400"/>
                  <a:gd name="connsiteX8" fmla="*/ 111807 w 800100"/>
                  <a:gd name="connsiteY8" fmla="*/ 130855 h 914400"/>
                  <a:gd name="connsiteX9" fmla="*/ 117253 w 800100"/>
                  <a:gd name="connsiteY9" fmla="*/ 144018 h 914400"/>
                  <a:gd name="connsiteX10" fmla="*/ 171450 w 800100"/>
                  <a:gd name="connsiteY10" fmla="*/ 197930 h 914400"/>
                  <a:gd name="connsiteX11" fmla="*/ 197930 w 800100"/>
                  <a:gd name="connsiteY11" fmla="*/ 192965 h 914400"/>
                  <a:gd name="connsiteX12" fmla="*/ 197930 w 800100"/>
                  <a:gd name="connsiteY12" fmla="*/ 171450 h 914400"/>
                  <a:gd name="connsiteX13" fmla="*/ 144018 w 800100"/>
                  <a:gd name="connsiteY13" fmla="*/ 117539 h 914400"/>
                  <a:gd name="connsiteX14" fmla="*/ 130683 w 800100"/>
                  <a:gd name="connsiteY14" fmla="*/ 111633 h 914400"/>
                  <a:gd name="connsiteX15" fmla="*/ 669417 w 800100"/>
                  <a:gd name="connsiteY15" fmla="*/ 111633 h 914400"/>
                  <a:gd name="connsiteX16" fmla="*/ 656082 w 800100"/>
                  <a:gd name="connsiteY16" fmla="*/ 117253 h 914400"/>
                  <a:gd name="connsiteX17" fmla="*/ 602171 w 800100"/>
                  <a:gd name="connsiteY17" fmla="*/ 171450 h 914400"/>
                  <a:gd name="connsiteX18" fmla="*/ 607135 w 800100"/>
                  <a:gd name="connsiteY18" fmla="*/ 197930 h 914400"/>
                  <a:gd name="connsiteX19" fmla="*/ 628650 w 800100"/>
                  <a:gd name="connsiteY19" fmla="*/ 197930 h 914400"/>
                  <a:gd name="connsiteX20" fmla="*/ 682562 w 800100"/>
                  <a:gd name="connsiteY20" fmla="*/ 144018 h 914400"/>
                  <a:gd name="connsiteX21" fmla="*/ 682294 w 800100"/>
                  <a:gd name="connsiteY21" fmla="*/ 117078 h 914400"/>
                  <a:gd name="connsiteX22" fmla="*/ 669131 w 800100"/>
                  <a:gd name="connsiteY22" fmla="*/ 111633 h 914400"/>
                  <a:gd name="connsiteX23" fmla="*/ 400050 w 800100"/>
                  <a:gd name="connsiteY23" fmla="*/ 171450 h 914400"/>
                  <a:gd name="connsiteX24" fmla="*/ 171450 w 800100"/>
                  <a:gd name="connsiteY24" fmla="*/ 389001 h 914400"/>
                  <a:gd name="connsiteX25" fmla="*/ 295275 w 800100"/>
                  <a:gd name="connsiteY25" fmla="*/ 704850 h 914400"/>
                  <a:gd name="connsiteX26" fmla="*/ 504825 w 800100"/>
                  <a:gd name="connsiteY26" fmla="*/ 704850 h 914400"/>
                  <a:gd name="connsiteX27" fmla="*/ 628650 w 800100"/>
                  <a:gd name="connsiteY27" fmla="*/ 389001 h 914400"/>
                  <a:gd name="connsiteX28" fmla="*/ 400050 w 800100"/>
                  <a:gd name="connsiteY28" fmla="*/ 171450 h 914400"/>
                  <a:gd name="connsiteX29" fmla="*/ 341376 w 800100"/>
                  <a:gd name="connsiteY29" fmla="*/ 229172 h 914400"/>
                  <a:gd name="connsiteX30" fmla="*/ 342900 w 800100"/>
                  <a:gd name="connsiteY30" fmla="*/ 229172 h 914400"/>
                  <a:gd name="connsiteX31" fmla="*/ 362023 w 800100"/>
                  <a:gd name="connsiteY31" fmla="*/ 248148 h 914400"/>
                  <a:gd name="connsiteX32" fmla="*/ 349472 w 800100"/>
                  <a:gd name="connsiteY32" fmla="*/ 266129 h 914400"/>
                  <a:gd name="connsiteX33" fmla="*/ 259271 w 800100"/>
                  <a:gd name="connsiteY33" fmla="*/ 374714 h 914400"/>
                  <a:gd name="connsiteX34" fmla="*/ 237077 w 800100"/>
                  <a:gd name="connsiteY34" fmla="*/ 390049 h 914400"/>
                  <a:gd name="connsiteX35" fmla="*/ 221742 w 800100"/>
                  <a:gd name="connsiteY35" fmla="*/ 367856 h 914400"/>
                  <a:gd name="connsiteX36" fmla="*/ 336042 w 800100"/>
                  <a:gd name="connsiteY36" fmla="*/ 230696 h 914400"/>
                  <a:gd name="connsiteX37" fmla="*/ 341376 w 800100"/>
                  <a:gd name="connsiteY37" fmla="*/ 229172 h 914400"/>
                  <a:gd name="connsiteX38" fmla="*/ 19050 w 800100"/>
                  <a:gd name="connsiteY38" fmla="*/ 381000 h 914400"/>
                  <a:gd name="connsiteX39" fmla="*/ 0 w 800100"/>
                  <a:gd name="connsiteY39" fmla="*/ 400050 h 914400"/>
                  <a:gd name="connsiteX40" fmla="*/ 19050 w 800100"/>
                  <a:gd name="connsiteY40" fmla="*/ 419100 h 914400"/>
                  <a:gd name="connsiteX41" fmla="*/ 95250 w 800100"/>
                  <a:gd name="connsiteY41" fmla="*/ 419100 h 914400"/>
                  <a:gd name="connsiteX42" fmla="*/ 114300 w 800100"/>
                  <a:gd name="connsiteY42" fmla="*/ 400050 h 914400"/>
                  <a:gd name="connsiteX43" fmla="*/ 95250 w 800100"/>
                  <a:gd name="connsiteY43" fmla="*/ 381000 h 914400"/>
                  <a:gd name="connsiteX44" fmla="*/ 704850 w 800100"/>
                  <a:gd name="connsiteY44" fmla="*/ 381000 h 914400"/>
                  <a:gd name="connsiteX45" fmla="*/ 685800 w 800100"/>
                  <a:gd name="connsiteY45" fmla="*/ 400050 h 914400"/>
                  <a:gd name="connsiteX46" fmla="*/ 704850 w 800100"/>
                  <a:gd name="connsiteY46" fmla="*/ 419100 h 914400"/>
                  <a:gd name="connsiteX47" fmla="*/ 781050 w 800100"/>
                  <a:gd name="connsiteY47" fmla="*/ 419100 h 914400"/>
                  <a:gd name="connsiteX48" fmla="*/ 800100 w 800100"/>
                  <a:gd name="connsiteY48" fmla="*/ 400050 h 914400"/>
                  <a:gd name="connsiteX49" fmla="*/ 781050 w 800100"/>
                  <a:gd name="connsiteY49" fmla="*/ 381000 h 914400"/>
                  <a:gd name="connsiteX50" fmla="*/ 295275 w 800100"/>
                  <a:gd name="connsiteY50" fmla="*/ 742950 h 914400"/>
                  <a:gd name="connsiteX51" fmla="*/ 295275 w 800100"/>
                  <a:gd name="connsiteY51" fmla="*/ 781050 h 914400"/>
                  <a:gd name="connsiteX52" fmla="*/ 504825 w 800100"/>
                  <a:gd name="connsiteY52" fmla="*/ 781050 h 914400"/>
                  <a:gd name="connsiteX53" fmla="*/ 504825 w 800100"/>
                  <a:gd name="connsiteY53" fmla="*/ 742950 h 914400"/>
                  <a:gd name="connsiteX54" fmla="*/ 295275 w 800100"/>
                  <a:gd name="connsiteY54" fmla="*/ 819150 h 914400"/>
                  <a:gd name="connsiteX55" fmla="*/ 333375 w 800100"/>
                  <a:gd name="connsiteY55" fmla="*/ 857250 h 914400"/>
                  <a:gd name="connsiteX56" fmla="*/ 466725 w 800100"/>
                  <a:gd name="connsiteY56" fmla="*/ 857250 h 914400"/>
                  <a:gd name="connsiteX57" fmla="*/ 504825 w 800100"/>
                  <a:gd name="connsiteY57" fmla="*/ 819150 h 914400"/>
                  <a:gd name="connsiteX58" fmla="*/ 361950 w 800100"/>
                  <a:gd name="connsiteY58" fmla="*/ 876300 h 914400"/>
                  <a:gd name="connsiteX59" fmla="*/ 400050 w 800100"/>
                  <a:gd name="connsiteY59" fmla="*/ 914400 h 914400"/>
                  <a:gd name="connsiteX60" fmla="*/ 438150 w 800100"/>
                  <a:gd name="connsiteY60" fmla="*/ 8763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800100" h="914400">
                    <a:moveTo>
                      <a:pt x="400050" y="0"/>
                    </a:moveTo>
                    <a:cubicBezTo>
                      <a:pt x="389529" y="0"/>
                      <a:pt x="381000" y="8529"/>
                      <a:pt x="381000" y="19050"/>
                    </a:cubicBezTo>
                    <a:lnTo>
                      <a:pt x="381000" y="95250"/>
                    </a:lnTo>
                    <a:cubicBezTo>
                      <a:pt x="381000" y="105771"/>
                      <a:pt x="389529" y="114300"/>
                      <a:pt x="400050" y="114300"/>
                    </a:cubicBezTo>
                    <a:cubicBezTo>
                      <a:pt x="410571" y="114300"/>
                      <a:pt x="419100" y="105771"/>
                      <a:pt x="419100" y="95250"/>
                    </a:cubicBezTo>
                    <a:lnTo>
                      <a:pt x="419100" y="19050"/>
                    </a:lnTo>
                    <a:cubicBezTo>
                      <a:pt x="419100" y="8529"/>
                      <a:pt x="410571" y="0"/>
                      <a:pt x="400050" y="0"/>
                    </a:cubicBezTo>
                    <a:close/>
                    <a:moveTo>
                      <a:pt x="130683" y="111633"/>
                    </a:moveTo>
                    <a:cubicBezTo>
                      <a:pt x="120163" y="111729"/>
                      <a:pt x="111711" y="120335"/>
                      <a:pt x="111807" y="130855"/>
                    </a:cubicBezTo>
                    <a:cubicBezTo>
                      <a:pt x="111852" y="135782"/>
                      <a:pt x="113804" y="140499"/>
                      <a:pt x="117253" y="144018"/>
                    </a:cubicBezTo>
                    <a:lnTo>
                      <a:pt x="171450" y="197930"/>
                    </a:lnTo>
                    <a:cubicBezTo>
                      <a:pt x="180133" y="203871"/>
                      <a:pt x="191988" y="201648"/>
                      <a:pt x="197930" y="192965"/>
                    </a:cubicBezTo>
                    <a:cubicBezTo>
                      <a:pt x="202367" y="186480"/>
                      <a:pt x="202367" y="177936"/>
                      <a:pt x="197930" y="171450"/>
                    </a:cubicBezTo>
                    <a:lnTo>
                      <a:pt x="144018" y="117539"/>
                    </a:lnTo>
                    <a:cubicBezTo>
                      <a:pt x="140532" y="113879"/>
                      <a:pt x="135735" y="111755"/>
                      <a:pt x="130683" y="111633"/>
                    </a:cubicBezTo>
                    <a:close/>
                    <a:moveTo>
                      <a:pt x="669417" y="111633"/>
                    </a:moveTo>
                    <a:cubicBezTo>
                      <a:pt x="664406" y="111680"/>
                      <a:pt x="659615" y="113698"/>
                      <a:pt x="656082" y="117253"/>
                    </a:cubicBezTo>
                    <a:lnTo>
                      <a:pt x="602171" y="171450"/>
                    </a:lnTo>
                    <a:cubicBezTo>
                      <a:pt x="596229" y="180133"/>
                      <a:pt x="598452" y="191988"/>
                      <a:pt x="607135" y="197930"/>
                    </a:cubicBezTo>
                    <a:cubicBezTo>
                      <a:pt x="613620" y="202367"/>
                      <a:pt x="622164" y="202367"/>
                      <a:pt x="628650" y="197930"/>
                    </a:cubicBezTo>
                    <a:lnTo>
                      <a:pt x="682562" y="144018"/>
                    </a:lnTo>
                    <a:cubicBezTo>
                      <a:pt x="689927" y="136505"/>
                      <a:pt x="689807" y="124444"/>
                      <a:pt x="682294" y="117078"/>
                    </a:cubicBezTo>
                    <a:cubicBezTo>
                      <a:pt x="678775" y="113629"/>
                      <a:pt x="674058" y="111678"/>
                      <a:pt x="669131" y="111633"/>
                    </a:cubicBezTo>
                    <a:close/>
                    <a:moveTo>
                      <a:pt x="400050" y="171450"/>
                    </a:moveTo>
                    <a:cubicBezTo>
                      <a:pt x="283845" y="171450"/>
                      <a:pt x="171450" y="261556"/>
                      <a:pt x="171450" y="389001"/>
                    </a:cubicBezTo>
                    <a:cubicBezTo>
                      <a:pt x="171450" y="554450"/>
                      <a:pt x="295275" y="589026"/>
                      <a:pt x="295275" y="704850"/>
                    </a:cubicBezTo>
                    <a:lnTo>
                      <a:pt x="504825" y="704850"/>
                    </a:lnTo>
                    <a:cubicBezTo>
                      <a:pt x="504825" y="589026"/>
                      <a:pt x="628650" y="554450"/>
                      <a:pt x="628650" y="389001"/>
                    </a:cubicBezTo>
                    <a:cubicBezTo>
                      <a:pt x="628650" y="261556"/>
                      <a:pt x="516255" y="171450"/>
                      <a:pt x="400050" y="171450"/>
                    </a:cubicBezTo>
                    <a:close/>
                    <a:moveTo>
                      <a:pt x="341376" y="229172"/>
                    </a:moveTo>
                    <a:lnTo>
                      <a:pt x="342900" y="229172"/>
                    </a:lnTo>
                    <a:cubicBezTo>
                      <a:pt x="353421" y="229131"/>
                      <a:pt x="361982" y="237627"/>
                      <a:pt x="362023" y="248148"/>
                    </a:cubicBezTo>
                    <a:cubicBezTo>
                      <a:pt x="362054" y="256190"/>
                      <a:pt x="357031" y="263385"/>
                      <a:pt x="349472" y="266129"/>
                    </a:cubicBezTo>
                    <a:cubicBezTo>
                      <a:pt x="302375" y="283905"/>
                      <a:pt x="268109" y="325155"/>
                      <a:pt x="259271" y="374714"/>
                    </a:cubicBezTo>
                    <a:cubicBezTo>
                      <a:pt x="257377" y="385077"/>
                      <a:pt x="247440" y="391942"/>
                      <a:pt x="237077" y="390049"/>
                    </a:cubicBezTo>
                    <a:cubicBezTo>
                      <a:pt x="226714" y="388155"/>
                      <a:pt x="219848" y="378219"/>
                      <a:pt x="221742" y="367856"/>
                    </a:cubicBezTo>
                    <a:cubicBezTo>
                      <a:pt x="232943" y="305157"/>
                      <a:pt x="276392" y="253019"/>
                      <a:pt x="336042" y="230696"/>
                    </a:cubicBezTo>
                    <a:cubicBezTo>
                      <a:pt x="337746" y="229956"/>
                      <a:pt x="339539" y="229444"/>
                      <a:pt x="341376" y="229172"/>
                    </a:cubicBezTo>
                    <a:close/>
                    <a:moveTo>
                      <a:pt x="19050" y="381000"/>
                    </a:moveTo>
                    <a:cubicBezTo>
                      <a:pt x="8529" y="381000"/>
                      <a:pt x="0" y="389529"/>
                      <a:pt x="0" y="400050"/>
                    </a:cubicBezTo>
                    <a:cubicBezTo>
                      <a:pt x="0" y="410571"/>
                      <a:pt x="8529" y="419100"/>
                      <a:pt x="19050" y="419100"/>
                    </a:cubicBezTo>
                    <a:lnTo>
                      <a:pt x="95250" y="419100"/>
                    </a:lnTo>
                    <a:cubicBezTo>
                      <a:pt x="105771" y="419100"/>
                      <a:pt x="114300" y="410571"/>
                      <a:pt x="114300" y="400050"/>
                    </a:cubicBezTo>
                    <a:cubicBezTo>
                      <a:pt x="114300" y="389529"/>
                      <a:pt x="105771" y="381000"/>
                      <a:pt x="95250" y="381000"/>
                    </a:cubicBezTo>
                    <a:close/>
                    <a:moveTo>
                      <a:pt x="704850" y="381000"/>
                    </a:moveTo>
                    <a:cubicBezTo>
                      <a:pt x="694329" y="381000"/>
                      <a:pt x="685800" y="389529"/>
                      <a:pt x="685800" y="400050"/>
                    </a:cubicBezTo>
                    <a:cubicBezTo>
                      <a:pt x="685800" y="410571"/>
                      <a:pt x="694329" y="419100"/>
                      <a:pt x="704850" y="419100"/>
                    </a:cubicBezTo>
                    <a:lnTo>
                      <a:pt x="781050" y="419100"/>
                    </a:lnTo>
                    <a:cubicBezTo>
                      <a:pt x="791571" y="419100"/>
                      <a:pt x="800100" y="410571"/>
                      <a:pt x="800100" y="400050"/>
                    </a:cubicBezTo>
                    <a:cubicBezTo>
                      <a:pt x="800100" y="389529"/>
                      <a:pt x="791571" y="381000"/>
                      <a:pt x="781050" y="381000"/>
                    </a:cubicBezTo>
                    <a:close/>
                    <a:moveTo>
                      <a:pt x="295275" y="742950"/>
                    </a:moveTo>
                    <a:lnTo>
                      <a:pt x="295275" y="781050"/>
                    </a:lnTo>
                    <a:lnTo>
                      <a:pt x="504825" y="781050"/>
                    </a:lnTo>
                    <a:lnTo>
                      <a:pt x="504825" y="742950"/>
                    </a:lnTo>
                    <a:close/>
                    <a:moveTo>
                      <a:pt x="295275" y="819150"/>
                    </a:moveTo>
                    <a:cubicBezTo>
                      <a:pt x="295275" y="840192"/>
                      <a:pt x="312333" y="857250"/>
                      <a:pt x="333375" y="857250"/>
                    </a:cubicBezTo>
                    <a:lnTo>
                      <a:pt x="466725" y="857250"/>
                    </a:lnTo>
                    <a:cubicBezTo>
                      <a:pt x="487767" y="857250"/>
                      <a:pt x="504825" y="840192"/>
                      <a:pt x="504825" y="819150"/>
                    </a:cubicBezTo>
                    <a:close/>
                    <a:moveTo>
                      <a:pt x="361950" y="876300"/>
                    </a:moveTo>
                    <a:cubicBezTo>
                      <a:pt x="361950" y="897342"/>
                      <a:pt x="379008" y="914400"/>
                      <a:pt x="400050" y="914400"/>
                    </a:cubicBezTo>
                    <a:cubicBezTo>
                      <a:pt x="421092" y="914400"/>
                      <a:pt x="438150" y="897342"/>
                      <a:pt x="438150" y="876300"/>
                    </a:cubicBezTo>
                    <a:close/>
                  </a:path>
                </a:pathLst>
              </a:custGeom>
              <a:solidFill>
                <a:schemeClr val="bg1"/>
              </a:solidFill>
              <a:ln w="9525" cap="flat">
                <a:noFill/>
                <a:prstDash val="solid"/>
                <a:miter/>
              </a:ln>
            </p:spPr>
            <p:txBody>
              <a:bodyPr rtlCol="0" anchor="ctr"/>
              <a:lstStyle/>
              <a:p>
                <a:endParaRPr lang="en-US"/>
              </a:p>
            </p:txBody>
          </p:sp>
        </p:grpSp>
      </p:grpSp>
      <p:cxnSp>
        <p:nvCxnSpPr>
          <p:cNvPr id="272" name="Straight Arrow Connector 271">
            <a:extLst>
              <a:ext uri="{FF2B5EF4-FFF2-40B4-BE49-F238E27FC236}">
                <a16:creationId xmlns:a16="http://schemas.microsoft.com/office/drawing/2014/main" id="{8122D9E7-DE0B-4E6A-C646-872CCE25504C}"/>
              </a:ext>
            </a:extLst>
          </p:cNvPr>
          <p:cNvCxnSpPr>
            <a:cxnSpLocks/>
          </p:cNvCxnSpPr>
          <p:nvPr/>
        </p:nvCxnSpPr>
        <p:spPr>
          <a:xfrm>
            <a:off x="9721254" y="3098906"/>
            <a:ext cx="4720" cy="538204"/>
          </a:xfrm>
          <a:prstGeom prst="straightConnector1">
            <a:avLst/>
          </a:prstGeom>
          <a:ln w="34925">
            <a:solidFill>
              <a:schemeClr val="tx1"/>
            </a:solidFill>
            <a:headEnd type="triangle" w="med" len="med"/>
            <a:tailEnd type="triangle"/>
          </a:ln>
          <a:effectLst/>
        </p:spPr>
        <p:style>
          <a:lnRef idx="2">
            <a:schemeClr val="accent1"/>
          </a:lnRef>
          <a:fillRef idx="0">
            <a:schemeClr val="accent1"/>
          </a:fillRef>
          <a:effectRef idx="1">
            <a:schemeClr val="accent1"/>
          </a:effectRef>
          <a:fontRef idx="minor">
            <a:schemeClr val="tx1"/>
          </a:fontRef>
        </p:style>
      </p:cxnSp>
      <p:grpSp>
        <p:nvGrpSpPr>
          <p:cNvPr id="274" name="Group 273">
            <a:extLst>
              <a:ext uri="{FF2B5EF4-FFF2-40B4-BE49-F238E27FC236}">
                <a16:creationId xmlns:a16="http://schemas.microsoft.com/office/drawing/2014/main" id="{72D00490-BD5E-CA6E-9B3E-55AAE8621CAF}"/>
              </a:ext>
            </a:extLst>
          </p:cNvPr>
          <p:cNvGrpSpPr/>
          <p:nvPr/>
        </p:nvGrpSpPr>
        <p:grpSpPr>
          <a:xfrm>
            <a:off x="9446934" y="4442166"/>
            <a:ext cx="548640" cy="548640"/>
            <a:chOff x="7324414" y="4608571"/>
            <a:chExt cx="548640" cy="548640"/>
          </a:xfrm>
        </p:grpSpPr>
        <p:sp>
          <p:nvSpPr>
            <p:cNvPr id="275" name="Freeform 274">
              <a:extLst>
                <a:ext uri="{FF2B5EF4-FFF2-40B4-BE49-F238E27FC236}">
                  <a16:creationId xmlns:a16="http://schemas.microsoft.com/office/drawing/2014/main" id="{5AA7A274-DC21-B188-51B3-AE32922FAF3C}"/>
                </a:ext>
              </a:extLst>
            </p:cNvPr>
            <p:cNvSpPr>
              <a:spLocks noChangeAspect="1"/>
            </p:cNvSpPr>
            <p:nvPr/>
          </p:nvSpPr>
          <p:spPr>
            <a:xfrm>
              <a:off x="7324414" y="4608571"/>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276" name="Graphic 2">
              <a:extLst>
                <a:ext uri="{FF2B5EF4-FFF2-40B4-BE49-F238E27FC236}">
                  <a16:creationId xmlns:a16="http://schemas.microsoft.com/office/drawing/2014/main" id="{E777FF40-3A00-E39C-A90F-76EA602A0C22}"/>
                </a:ext>
              </a:extLst>
            </p:cNvPr>
            <p:cNvGrpSpPr>
              <a:grpSpLocks noChangeAspect="1"/>
            </p:cNvGrpSpPr>
            <p:nvPr/>
          </p:nvGrpSpPr>
          <p:grpSpPr>
            <a:xfrm>
              <a:off x="7415854" y="4696327"/>
              <a:ext cx="365760" cy="354841"/>
              <a:chOff x="5670550" y="3016250"/>
              <a:chExt cx="850900" cy="825500"/>
            </a:xfrm>
            <a:solidFill>
              <a:schemeClr val="bg1"/>
            </a:solidFill>
          </p:grpSpPr>
          <p:sp>
            <p:nvSpPr>
              <p:cNvPr id="277" name="Freeform 276">
                <a:extLst>
                  <a:ext uri="{FF2B5EF4-FFF2-40B4-BE49-F238E27FC236}">
                    <a16:creationId xmlns:a16="http://schemas.microsoft.com/office/drawing/2014/main" id="{1FE8614E-A2BF-A440-666C-6B1E89DAFC2A}"/>
                  </a:ext>
                </a:extLst>
              </p:cNvPr>
              <p:cNvSpPr/>
              <p:nvPr/>
            </p:nvSpPr>
            <p:spPr>
              <a:xfrm>
                <a:off x="5765647" y="3261749"/>
                <a:ext cx="85090" cy="94885"/>
              </a:xfrm>
              <a:custGeom>
                <a:avLst/>
                <a:gdLst>
                  <a:gd name="connsiteX0" fmla="*/ 48043 w 85090"/>
                  <a:gd name="connsiteY0" fmla="*/ 96562 h 94885"/>
                  <a:gd name="connsiteX1" fmla="*/ 18 w 85090"/>
                  <a:gd name="connsiteY1" fmla="*/ 49887 h 94885"/>
                  <a:gd name="connsiteX2" fmla="*/ 15 w 85090"/>
                  <a:gd name="connsiteY2" fmla="*/ 48645 h 94885"/>
                  <a:gd name="connsiteX3" fmla="*/ 15 w 85090"/>
                  <a:gd name="connsiteY3" fmla="*/ 48645 h 94885"/>
                  <a:gd name="connsiteX4" fmla="*/ 46113 w 85090"/>
                  <a:gd name="connsiteY4" fmla="*/ 53 h 94885"/>
                  <a:gd name="connsiteX5" fmla="*/ 48799 w 85090"/>
                  <a:gd name="connsiteY5" fmla="*/ 64 h 94885"/>
                  <a:gd name="connsiteX6" fmla="*/ 85766 w 85090"/>
                  <a:gd name="connsiteY6" fmla="*/ 14581 h 94885"/>
                  <a:gd name="connsiteX7" fmla="*/ 72625 w 85090"/>
                  <a:gd name="connsiteY7" fmla="*/ 29763 h 94885"/>
                  <a:gd name="connsiteX8" fmla="*/ 48705 w 85090"/>
                  <a:gd name="connsiteY8" fmla="*/ 19136 h 94885"/>
                  <a:gd name="connsiteX9" fmla="*/ 21539 w 85090"/>
                  <a:gd name="connsiteY9" fmla="*/ 47464 h 94885"/>
                  <a:gd name="connsiteX10" fmla="*/ 21571 w 85090"/>
                  <a:gd name="connsiteY10" fmla="*/ 48360 h 94885"/>
                  <a:gd name="connsiteX11" fmla="*/ 21571 w 85090"/>
                  <a:gd name="connsiteY11" fmla="*/ 48360 h 94885"/>
                  <a:gd name="connsiteX12" fmla="*/ 48305 w 85090"/>
                  <a:gd name="connsiteY12" fmla="*/ 77099 h 94885"/>
                  <a:gd name="connsiteX13" fmla="*/ 48705 w 85090"/>
                  <a:gd name="connsiteY13" fmla="*/ 77110 h 94885"/>
                  <a:gd name="connsiteX14" fmla="*/ 73286 w 85090"/>
                  <a:gd name="connsiteY14" fmla="*/ 66104 h 94885"/>
                  <a:gd name="connsiteX15" fmla="*/ 86428 w 85090"/>
                  <a:gd name="connsiteY15" fmla="*/ 79388 h 94885"/>
                  <a:gd name="connsiteX16" fmla="*/ 48043 w 85090"/>
                  <a:gd name="connsiteY16" fmla="*/ 96562 h 9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090" h="94885">
                    <a:moveTo>
                      <a:pt x="48043" y="96562"/>
                    </a:moveTo>
                    <a:cubicBezTo>
                      <a:pt x="21939" y="96982"/>
                      <a:pt x="437" y="76085"/>
                      <a:pt x="18" y="49887"/>
                    </a:cubicBezTo>
                    <a:cubicBezTo>
                      <a:pt x="12" y="49473"/>
                      <a:pt x="10" y="49059"/>
                      <a:pt x="15" y="48645"/>
                    </a:cubicBezTo>
                    <a:lnTo>
                      <a:pt x="15" y="48645"/>
                    </a:lnTo>
                    <a:cubicBezTo>
                      <a:pt x="-626" y="22451"/>
                      <a:pt x="20013" y="696"/>
                      <a:pt x="46113" y="53"/>
                    </a:cubicBezTo>
                    <a:cubicBezTo>
                      <a:pt x="47009" y="31"/>
                      <a:pt x="47904" y="35"/>
                      <a:pt x="48799" y="64"/>
                    </a:cubicBezTo>
                    <a:cubicBezTo>
                      <a:pt x="62627" y="-648"/>
                      <a:pt x="76092" y="4640"/>
                      <a:pt x="85766" y="14581"/>
                    </a:cubicBezTo>
                    <a:lnTo>
                      <a:pt x="72625" y="29763"/>
                    </a:lnTo>
                    <a:cubicBezTo>
                      <a:pt x="66368" y="23181"/>
                      <a:pt x="57766" y="19360"/>
                      <a:pt x="48705" y="19136"/>
                    </a:cubicBezTo>
                    <a:cubicBezTo>
                      <a:pt x="33409" y="19430"/>
                      <a:pt x="21246" y="32113"/>
                      <a:pt x="21539" y="47464"/>
                    </a:cubicBezTo>
                    <a:cubicBezTo>
                      <a:pt x="21545" y="47763"/>
                      <a:pt x="21555" y="48062"/>
                      <a:pt x="21571" y="48360"/>
                    </a:cubicBezTo>
                    <a:lnTo>
                      <a:pt x="21571" y="48360"/>
                    </a:lnTo>
                    <a:cubicBezTo>
                      <a:pt x="21045" y="63705"/>
                      <a:pt x="33015" y="76572"/>
                      <a:pt x="48305" y="77099"/>
                    </a:cubicBezTo>
                    <a:cubicBezTo>
                      <a:pt x="48438" y="77104"/>
                      <a:pt x="48572" y="77108"/>
                      <a:pt x="48705" y="77110"/>
                    </a:cubicBezTo>
                    <a:cubicBezTo>
                      <a:pt x="58067" y="77032"/>
                      <a:pt x="66975" y="73044"/>
                      <a:pt x="73286" y="66104"/>
                    </a:cubicBezTo>
                    <a:lnTo>
                      <a:pt x="86428" y="79388"/>
                    </a:lnTo>
                    <a:cubicBezTo>
                      <a:pt x="76958" y="90748"/>
                      <a:pt x="62793" y="97086"/>
                      <a:pt x="48043" y="96562"/>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78" name="Freeform 277">
                <a:extLst>
                  <a:ext uri="{FF2B5EF4-FFF2-40B4-BE49-F238E27FC236}">
                    <a16:creationId xmlns:a16="http://schemas.microsoft.com/office/drawing/2014/main" id="{3A43BE4C-FDE6-B210-99E8-A923D6638AD9}"/>
                  </a:ext>
                </a:extLst>
              </p:cNvPr>
              <p:cNvSpPr/>
              <p:nvPr/>
            </p:nvSpPr>
            <p:spPr>
              <a:xfrm>
                <a:off x="5674337" y="3686992"/>
                <a:ext cx="264724" cy="113862"/>
              </a:xfrm>
              <a:custGeom>
                <a:avLst/>
                <a:gdLst>
                  <a:gd name="connsiteX0" fmla="*/ 273418 w 264724"/>
                  <a:gd name="connsiteY0" fmla="*/ 34823 h 113862"/>
                  <a:gd name="connsiteX1" fmla="*/ 232669 w 264724"/>
                  <a:gd name="connsiteY1" fmla="*/ 4270 h 113862"/>
                  <a:gd name="connsiteX2" fmla="*/ 196364 w 264724"/>
                  <a:gd name="connsiteY2" fmla="*/ 0 h 113862"/>
                  <a:gd name="connsiteX3" fmla="*/ 156561 w 264724"/>
                  <a:gd name="connsiteY3" fmla="*/ 51333 h 113862"/>
                  <a:gd name="connsiteX4" fmla="*/ 149848 w 264724"/>
                  <a:gd name="connsiteY4" fmla="*/ 25619 h 113862"/>
                  <a:gd name="connsiteX5" fmla="*/ 155993 w 264724"/>
                  <a:gd name="connsiteY5" fmla="*/ 10627 h 113862"/>
                  <a:gd name="connsiteX6" fmla="*/ 130750 w 264724"/>
                  <a:gd name="connsiteY6" fmla="*/ 10627 h 113862"/>
                  <a:gd name="connsiteX7" fmla="*/ 136706 w 264724"/>
                  <a:gd name="connsiteY7" fmla="*/ 25524 h 113862"/>
                  <a:gd name="connsiteX8" fmla="*/ 130183 w 264724"/>
                  <a:gd name="connsiteY8" fmla="*/ 51333 h 113862"/>
                  <a:gd name="connsiteX9" fmla="*/ 90379 w 264724"/>
                  <a:gd name="connsiteY9" fmla="*/ 0 h 113862"/>
                  <a:gd name="connsiteX10" fmla="*/ 53980 w 264724"/>
                  <a:gd name="connsiteY10" fmla="*/ 4270 h 113862"/>
                  <a:gd name="connsiteX11" fmla="*/ 1224 w 264724"/>
                  <a:gd name="connsiteY11" fmla="*/ 63858 h 113862"/>
                  <a:gd name="connsiteX12" fmla="*/ 3399 w 264724"/>
                  <a:gd name="connsiteY12" fmla="*/ 86535 h 113862"/>
                  <a:gd name="connsiteX13" fmla="*/ 143324 w 264724"/>
                  <a:gd name="connsiteY13" fmla="*/ 119555 h 113862"/>
                  <a:gd name="connsiteX14" fmla="*/ 245527 w 264724"/>
                  <a:gd name="connsiteY14" fmla="*/ 108738 h 113862"/>
                  <a:gd name="connsiteX15" fmla="*/ 246378 w 264724"/>
                  <a:gd name="connsiteY15" fmla="*/ 88338 h 113862"/>
                  <a:gd name="connsiteX16" fmla="*/ 273418 w 264724"/>
                  <a:gd name="connsiteY16" fmla="*/ 3482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4724" h="113862">
                    <a:moveTo>
                      <a:pt x="273418" y="34823"/>
                    </a:moveTo>
                    <a:cubicBezTo>
                      <a:pt x="257345" y="7021"/>
                      <a:pt x="237774" y="5408"/>
                      <a:pt x="232669" y="4270"/>
                    </a:cubicBezTo>
                    <a:cubicBezTo>
                      <a:pt x="220000" y="1233"/>
                      <a:pt x="204306" y="2562"/>
                      <a:pt x="196364" y="0"/>
                    </a:cubicBezTo>
                    <a:cubicBezTo>
                      <a:pt x="195324" y="8065"/>
                      <a:pt x="171877" y="34728"/>
                      <a:pt x="156561" y="51333"/>
                    </a:cubicBezTo>
                    <a:lnTo>
                      <a:pt x="149848" y="25619"/>
                    </a:lnTo>
                    <a:cubicBezTo>
                      <a:pt x="154338" y="22022"/>
                      <a:pt x="156661" y="16354"/>
                      <a:pt x="155993" y="10627"/>
                    </a:cubicBezTo>
                    <a:lnTo>
                      <a:pt x="130750" y="10627"/>
                    </a:lnTo>
                    <a:cubicBezTo>
                      <a:pt x="130071" y="16288"/>
                      <a:pt x="132317" y="21904"/>
                      <a:pt x="136706" y="25524"/>
                    </a:cubicBezTo>
                    <a:lnTo>
                      <a:pt x="130183" y="51333"/>
                    </a:lnTo>
                    <a:cubicBezTo>
                      <a:pt x="114772" y="34633"/>
                      <a:pt x="91325" y="8065"/>
                      <a:pt x="90379" y="0"/>
                    </a:cubicBezTo>
                    <a:cubicBezTo>
                      <a:pt x="82154" y="2562"/>
                      <a:pt x="66743" y="1233"/>
                      <a:pt x="53980" y="4270"/>
                    </a:cubicBezTo>
                    <a:cubicBezTo>
                      <a:pt x="47551" y="5788"/>
                      <a:pt x="17486" y="7686"/>
                      <a:pt x="1224" y="63858"/>
                    </a:cubicBezTo>
                    <a:cubicBezTo>
                      <a:pt x="-972" y="71417"/>
                      <a:pt x="-193" y="79534"/>
                      <a:pt x="3399" y="86535"/>
                    </a:cubicBezTo>
                    <a:cubicBezTo>
                      <a:pt x="16729" y="111775"/>
                      <a:pt x="86692" y="119555"/>
                      <a:pt x="143324" y="119555"/>
                    </a:cubicBezTo>
                    <a:cubicBezTo>
                      <a:pt x="177707" y="120218"/>
                      <a:pt x="212038" y="116584"/>
                      <a:pt x="245527" y="108738"/>
                    </a:cubicBezTo>
                    <a:cubicBezTo>
                      <a:pt x="244203" y="101966"/>
                      <a:pt x="244495" y="94975"/>
                      <a:pt x="246378" y="88338"/>
                    </a:cubicBezTo>
                    <a:cubicBezTo>
                      <a:pt x="251256" y="68682"/>
                      <a:pt x="260500" y="50387"/>
                      <a:pt x="273418" y="34823"/>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79" name="Freeform 278">
                <a:extLst>
                  <a:ext uri="{FF2B5EF4-FFF2-40B4-BE49-F238E27FC236}">
                    <a16:creationId xmlns:a16="http://schemas.microsoft.com/office/drawing/2014/main" id="{2B7AEB81-313A-D49E-FABD-48C9C44217E0}"/>
                  </a:ext>
                </a:extLst>
              </p:cNvPr>
              <p:cNvSpPr/>
              <p:nvPr/>
            </p:nvSpPr>
            <p:spPr>
              <a:xfrm>
                <a:off x="5738213" y="3503523"/>
                <a:ext cx="151271" cy="180282"/>
              </a:xfrm>
              <a:custGeom>
                <a:avLst/>
                <a:gdLst>
                  <a:gd name="connsiteX0" fmla="*/ 151018 w 151271"/>
                  <a:gd name="connsiteY0" fmla="*/ 79096 h 180281"/>
                  <a:gd name="connsiteX1" fmla="*/ 151018 w 151271"/>
                  <a:gd name="connsiteY1" fmla="*/ 70367 h 180281"/>
                  <a:gd name="connsiteX2" fmla="*/ 86728 w 151271"/>
                  <a:gd name="connsiteY2" fmla="*/ 247 h 180281"/>
                  <a:gd name="connsiteX3" fmla="*/ 14874 w 151271"/>
                  <a:gd name="connsiteY3" fmla="*/ 34310 h 180281"/>
                  <a:gd name="connsiteX4" fmla="*/ 7972 w 151271"/>
                  <a:gd name="connsiteY4" fmla="*/ 61922 h 180281"/>
                  <a:gd name="connsiteX5" fmla="*/ 5892 w 151271"/>
                  <a:gd name="connsiteY5" fmla="*/ 78717 h 180281"/>
                  <a:gd name="connsiteX6" fmla="*/ 5892 w 151271"/>
                  <a:gd name="connsiteY6" fmla="*/ 78717 h 180281"/>
                  <a:gd name="connsiteX7" fmla="*/ 5892 w 151271"/>
                  <a:gd name="connsiteY7" fmla="*/ 78717 h 180281"/>
                  <a:gd name="connsiteX8" fmla="*/ 5892 w 151271"/>
                  <a:gd name="connsiteY8" fmla="*/ 78717 h 180281"/>
                  <a:gd name="connsiteX9" fmla="*/ 881 w 151271"/>
                  <a:gd name="connsiteY9" fmla="*/ 102722 h 180281"/>
                  <a:gd name="connsiteX10" fmla="*/ 12605 w 151271"/>
                  <a:gd name="connsiteY10" fmla="*/ 123692 h 180281"/>
                  <a:gd name="connsiteX11" fmla="*/ 39739 w 151271"/>
                  <a:gd name="connsiteY11" fmla="*/ 167434 h 180281"/>
                  <a:gd name="connsiteX12" fmla="*/ 61579 w 151271"/>
                  <a:gd name="connsiteY12" fmla="*/ 182236 h 180281"/>
                  <a:gd name="connsiteX13" fmla="*/ 78408 w 151271"/>
                  <a:gd name="connsiteY13" fmla="*/ 185557 h 180281"/>
                  <a:gd name="connsiteX14" fmla="*/ 95142 w 151271"/>
                  <a:gd name="connsiteY14" fmla="*/ 182236 h 180281"/>
                  <a:gd name="connsiteX15" fmla="*/ 117738 w 151271"/>
                  <a:gd name="connsiteY15" fmla="*/ 166770 h 180281"/>
                  <a:gd name="connsiteX16" fmla="*/ 144305 w 151271"/>
                  <a:gd name="connsiteY16" fmla="*/ 123882 h 180281"/>
                  <a:gd name="connsiteX17" fmla="*/ 155461 w 151271"/>
                  <a:gd name="connsiteY17" fmla="*/ 103292 h 180281"/>
                  <a:gd name="connsiteX18" fmla="*/ 151018 w 151271"/>
                  <a:gd name="connsiteY18" fmla="*/ 79096 h 180281"/>
                  <a:gd name="connsiteX19" fmla="*/ 143360 w 151271"/>
                  <a:gd name="connsiteY19" fmla="*/ 104525 h 180281"/>
                  <a:gd name="connsiteX20" fmla="*/ 137498 w 151271"/>
                  <a:gd name="connsiteY20" fmla="*/ 117524 h 180281"/>
                  <a:gd name="connsiteX21" fmla="*/ 135985 w 151271"/>
                  <a:gd name="connsiteY21" fmla="*/ 118473 h 180281"/>
                  <a:gd name="connsiteX22" fmla="*/ 134473 w 151271"/>
                  <a:gd name="connsiteY22" fmla="*/ 118473 h 180281"/>
                  <a:gd name="connsiteX23" fmla="*/ 133054 w 151271"/>
                  <a:gd name="connsiteY23" fmla="*/ 117619 h 180281"/>
                  <a:gd name="connsiteX24" fmla="*/ 104124 w 151271"/>
                  <a:gd name="connsiteY24" fmla="*/ 161741 h 180281"/>
                  <a:gd name="connsiteX25" fmla="*/ 98357 w 151271"/>
                  <a:gd name="connsiteY25" fmla="*/ 165821 h 180281"/>
                  <a:gd name="connsiteX26" fmla="*/ 92306 w 151271"/>
                  <a:gd name="connsiteY26" fmla="*/ 168762 h 180281"/>
                  <a:gd name="connsiteX27" fmla="*/ 91833 w 151271"/>
                  <a:gd name="connsiteY27" fmla="*/ 168762 h 180281"/>
                  <a:gd name="connsiteX28" fmla="*/ 87673 w 151271"/>
                  <a:gd name="connsiteY28" fmla="*/ 169996 h 180281"/>
                  <a:gd name="connsiteX29" fmla="*/ 85215 w 151271"/>
                  <a:gd name="connsiteY29" fmla="*/ 170660 h 180281"/>
                  <a:gd name="connsiteX30" fmla="*/ 82000 w 151271"/>
                  <a:gd name="connsiteY30" fmla="*/ 170660 h 180281"/>
                  <a:gd name="connsiteX31" fmla="*/ 78313 w 151271"/>
                  <a:gd name="connsiteY31" fmla="*/ 170660 h 180281"/>
                  <a:gd name="connsiteX32" fmla="*/ 53070 w 151271"/>
                  <a:gd name="connsiteY32" fmla="*/ 161172 h 180281"/>
                  <a:gd name="connsiteX33" fmla="*/ 23666 w 151271"/>
                  <a:gd name="connsiteY33" fmla="*/ 116671 h 180281"/>
                  <a:gd name="connsiteX34" fmla="*/ 23666 w 151271"/>
                  <a:gd name="connsiteY34" fmla="*/ 116671 h 180281"/>
                  <a:gd name="connsiteX35" fmla="*/ 22248 w 151271"/>
                  <a:gd name="connsiteY35" fmla="*/ 117430 h 180281"/>
                  <a:gd name="connsiteX36" fmla="*/ 22248 w 151271"/>
                  <a:gd name="connsiteY36" fmla="*/ 117430 h 180281"/>
                  <a:gd name="connsiteX37" fmla="*/ 18845 w 151271"/>
                  <a:gd name="connsiteY37" fmla="*/ 116006 h 180281"/>
                  <a:gd name="connsiteX38" fmla="*/ 13456 w 151271"/>
                  <a:gd name="connsiteY38" fmla="*/ 103387 h 180281"/>
                  <a:gd name="connsiteX39" fmla="*/ 13456 w 151271"/>
                  <a:gd name="connsiteY39" fmla="*/ 102248 h 180281"/>
                  <a:gd name="connsiteX40" fmla="*/ 14023 w 151271"/>
                  <a:gd name="connsiteY40" fmla="*/ 90767 h 180281"/>
                  <a:gd name="connsiteX41" fmla="*/ 15914 w 151271"/>
                  <a:gd name="connsiteY41" fmla="*/ 87541 h 180281"/>
                  <a:gd name="connsiteX42" fmla="*/ 17143 w 151271"/>
                  <a:gd name="connsiteY42" fmla="*/ 87066 h 180281"/>
                  <a:gd name="connsiteX43" fmla="*/ 19979 w 151271"/>
                  <a:gd name="connsiteY43" fmla="*/ 88015 h 180281"/>
                  <a:gd name="connsiteX44" fmla="*/ 19979 w 151271"/>
                  <a:gd name="connsiteY44" fmla="*/ 88015 h 180281"/>
                  <a:gd name="connsiteX45" fmla="*/ 19979 w 151271"/>
                  <a:gd name="connsiteY45" fmla="*/ 88015 h 180281"/>
                  <a:gd name="connsiteX46" fmla="*/ 42386 w 151271"/>
                  <a:gd name="connsiteY46" fmla="*/ 59550 h 180281"/>
                  <a:gd name="connsiteX47" fmla="*/ 42386 w 151271"/>
                  <a:gd name="connsiteY47" fmla="*/ 59550 h 180281"/>
                  <a:gd name="connsiteX48" fmla="*/ 46263 w 151271"/>
                  <a:gd name="connsiteY48" fmla="*/ 59075 h 180281"/>
                  <a:gd name="connsiteX49" fmla="*/ 51084 w 151271"/>
                  <a:gd name="connsiteY49" fmla="*/ 59075 h 180281"/>
                  <a:gd name="connsiteX50" fmla="*/ 95993 w 151271"/>
                  <a:gd name="connsiteY50" fmla="*/ 60119 h 180281"/>
                  <a:gd name="connsiteX51" fmla="*/ 102706 w 151271"/>
                  <a:gd name="connsiteY51" fmla="*/ 60119 h 180281"/>
                  <a:gd name="connsiteX52" fmla="*/ 123978 w 151271"/>
                  <a:gd name="connsiteY52" fmla="*/ 68089 h 180281"/>
                  <a:gd name="connsiteX53" fmla="*/ 123978 w 151271"/>
                  <a:gd name="connsiteY53" fmla="*/ 68089 h 180281"/>
                  <a:gd name="connsiteX54" fmla="*/ 121615 w 151271"/>
                  <a:gd name="connsiteY54" fmla="*/ 60119 h 180281"/>
                  <a:gd name="connsiteX55" fmla="*/ 124451 w 151271"/>
                  <a:gd name="connsiteY55" fmla="*/ 61353 h 180281"/>
                  <a:gd name="connsiteX56" fmla="*/ 136931 w 151271"/>
                  <a:gd name="connsiteY56" fmla="*/ 87920 h 180281"/>
                  <a:gd name="connsiteX57" fmla="*/ 136931 w 151271"/>
                  <a:gd name="connsiteY57" fmla="*/ 87920 h 180281"/>
                  <a:gd name="connsiteX58" fmla="*/ 138349 w 151271"/>
                  <a:gd name="connsiteY58" fmla="*/ 87066 h 180281"/>
                  <a:gd name="connsiteX59" fmla="*/ 139767 w 151271"/>
                  <a:gd name="connsiteY59" fmla="*/ 87066 h 180281"/>
                  <a:gd name="connsiteX60" fmla="*/ 140429 w 151271"/>
                  <a:gd name="connsiteY60" fmla="*/ 87066 h 180281"/>
                  <a:gd name="connsiteX61" fmla="*/ 143360 w 151271"/>
                  <a:gd name="connsiteY61" fmla="*/ 104525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51271" h="180281">
                    <a:moveTo>
                      <a:pt x="151018" y="79096"/>
                    </a:moveTo>
                    <a:cubicBezTo>
                      <a:pt x="151018" y="76249"/>
                      <a:pt x="151018" y="73403"/>
                      <a:pt x="151018" y="70367"/>
                    </a:cubicBezTo>
                    <a:cubicBezTo>
                      <a:pt x="151018" y="27668"/>
                      <a:pt x="125964" y="2903"/>
                      <a:pt x="86728" y="247"/>
                    </a:cubicBezTo>
                    <a:cubicBezTo>
                      <a:pt x="52408" y="-2031"/>
                      <a:pt x="26597" y="11633"/>
                      <a:pt x="14874" y="34310"/>
                    </a:cubicBezTo>
                    <a:cubicBezTo>
                      <a:pt x="10812" y="42978"/>
                      <a:pt x="8468" y="52356"/>
                      <a:pt x="7972" y="61922"/>
                    </a:cubicBezTo>
                    <a:cubicBezTo>
                      <a:pt x="6607" y="67415"/>
                      <a:pt x="5908" y="73055"/>
                      <a:pt x="5892" y="78717"/>
                    </a:cubicBezTo>
                    <a:lnTo>
                      <a:pt x="5892" y="78717"/>
                    </a:lnTo>
                    <a:lnTo>
                      <a:pt x="5892" y="78717"/>
                    </a:lnTo>
                    <a:lnTo>
                      <a:pt x="5892" y="78717"/>
                    </a:lnTo>
                    <a:cubicBezTo>
                      <a:pt x="881" y="79570"/>
                      <a:pt x="-1388" y="90292"/>
                      <a:pt x="881" y="102722"/>
                    </a:cubicBezTo>
                    <a:cubicBezTo>
                      <a:pt x="3150" y="115152"/>
                      <a:pt x="7972" y="123028"/>
                      <a:pt x="12605" y="123692"/>
                    </a:cubicBezTo>
                    <a:cubicBezTo>
                      <a:pt x="18382" y="140075"/>
                      <a:pt x="27641" y="155000"/>
                      <a:pt x="39739" y="167434"/>
                    </a:cubicBezTo>
                    <a:cubicBezTo>
                      <a:pt x="45957" y="173788"/>
                      <a:pt x="53384" y="178821"/>
                      <a:pt x="61579" y="182236"/>
                    </a:cubicBezTo>
                    <a:cubicBezTo>
                      <a:pt x="66940" y="184364"/>
                      <a:pt x="72643" y="185489"/>
                      <a:pt x="78408" y="185557"/>
                    </a:cubicBezTo>
                    <a:cubicBezTo>
                      <a:pt x="84143" y="185499"/>
                      <a:pt x="89817" y="184373"/>
                      <a:pt x="95142" y="182236"/>
                    </a:cubicBezTo>
                    <a:cubicBezTo>
                      <a:pt x="103643" y="178675"/>
                      <a:pt x="111331" y="173413"/>
                      <a:pt x="117738" y="166770"/>
                    </a:cubicBezTo>
                    <a:cubicBezTo>
                      <a:pt x="129472" y="154486"/>
                      <a:pt x="138521" y="139878"/>
                      <a:pt x="144305" y="123882"/>
                    </a:cubicBezTo>
                    <a:cubicBezTo>
                      <a:pt x="148749" y="122553"/>
                      <a:pt x="153760" y="114393"/>
                      <a:pt x="155461" y="103292"/>
                    </a:cubicBezTo>
                    <a:cubicBezTo>
                      <a:pt x="157163" y="92190"/>
                      <a:pt x="155556" y="80804"/>
                      <a:pt x="151018" y="79096"/>
                    </a:cubicBezTo>
                    <a:close/>
                    <a:moveTo>
                      <a:pt x="143360" y="104525"/>
                    </a:moveTo>
                    <a:cubicBezTo>
                      <a:pt x="142800" y="109364"/>
                      <a:pt x="140751" y="113908"/>
                      <a:pt x="137498" y="117524"/>
                    </a:cubicBezTo>
                    <a:cubicBezTo>
                      <a:pt x="137063" y="117940"/>
                      <a:pt x="136548" y="118263"/>
                      <a:pt x="135985" y="118473"/>
                    </a:cubicBezTo>
                    <a:lnTo>
                      <a:pt x="134473" y="118473"/>
                    </a:lnTo>
                    <a:cubicBezTo>
                      <a:pt x="133919" y="118355"/>
                      <a:pt x="133420" y="118054"/>
                      <a:pt x="133054" y="117619"/>
                    </a:cubicBezTo>
                    <a:cubicBezTo>
                      <a:pt x="127824" y="134805"/>
                      <a:pt x="117782" y="150121"/>
                      <a:pt x="104124" y="161741"/>
                    </a:cubicBezTo>
                    <a:cubicBezTo>
                      <a:pt x="102286" y="163217"/>
                      <a:pt x="100360" y="164580"/>
                      <a:pt x="98357" y="165821"/>
                    </a:cubicBezTo>
                    <a:cubicBezTo>
                      <a:pt x="96407" y="166934"/>
                      <a:pt x="94385" y="167917"/>
                      <a:pt x="92306" y="168762"/>
                    </a:cubicBezTo>
                    <a:lnTo>
                      <a:pt x="91833" y="168762"/>
                    </a:lnTo>
                    <a:lnTo>
                      <a:pt x="87673" y="169996"/>
                    </a:lnTo>
                    <a:cubicBezTo>
                      <a:pt x="86866" y="170261"/>
                      <a:pt x="86046" y="170483"/>
                      <a:pt x="85215" y="170660"/>
                    </a:cubicBezTo>
                    <a:cubicBezTo>
                      <a:pt x="84175" y="170660"/>
                      <a:pt x="83040" y="170660"/>
                      <a:pt x="82000" y="170660"/>
                    </a:cubicBezTo>
                    <a:cubicBezTo>
                      <a:pt x="80960" y="170660"/>
                      <a:pt x="79542" y="170660"/>
                      <a:pt x="78313" y="170660"/>
                    </a:cubicBezTo>
                    <a:cubicBezTo>
                      <a:pt x="69078" y="170418"/>
                      <a:pt x="60191" y="167078"/>
                      <a:pt x="53070" y="161172"/>
                    </a:cubicBezTo>
                    <a:cubicBezTo>
                      <a:pt x="39169" y="149519"/>
                      <a:pt x="28952" y="134056"/>
                      <a:pt x="23666" y="116671"/>
                    </a:cubicBezTo>
                    <a:lnTo>
                      <a:pt x="23666" y="116671"/>
                    </a:lnTo>
                    <a:cubicBezTo>
                      <a:pt x="23322" y="117113"/>
                      <a:pt x="22807" y="117389"/>
                      <a:pt x="22248" y="117430"/>
                    </a:cubicBezTo>
                    <a:lnTo>
                      <a:pt x="22248" y="117430"/>
                    </a:lnTo>
                    <a:cubicBezTo>
                      <a:pt x="20945" y="117580"/>
                      <a:pt x="19656" y="117041"/>
                      <a:pt x="18845" y="116006"/>
                    </a:cubicBezTo>
                    <a:cubicBezTo>
                      <a:pt x="15921" y="112380"/>
                      <a:pt x="14056" y="108012"/>
                      <a:pt x="13456" y="103387"/>
                    </a:cubicBezTo>
                    <a:cubicBezTo>
                      <a:pt x="13456" y="103387"/>
                      <a:pt x="13456" y="102628"/>
                      <a:pt x="13456" y="102248"/>
                    </a:cubicBezTo>
                    <a:cubicBezTo>
                      <a:pt x="13456" y="98358"/>
                      <a:pt x="13456" y="94562"/>
                      <a:pt x="14023" y="90767"/>
                    </a:cubicBezTo>
                    <a:cubicBezTo>
                      <a:pt x="14371" y="89548"/>
                      <a:pt x="15022" y="88438"/>
                      <a:pt x="15914" y="87541"/>
                    </a:cubicBezTo>
                    <a:lnTo>
                      <a:pt x="17143" y="87066"/>
                    </a:lnTo>
                    <a:cubicBezTo>
                      <a:pt x="18181" y="86954"/>
                      <a:pt x="19216" y="87300"/>
                      <a:pt x="19979" y="88015"/>
                    </a:cubicBezTo>
                    <a:lnTo>
                      <a:pt x="19979" y="88015"/>
                    </a:lnTo>
                    <a:lnTo>
                      <a:pt x="19979" y="88015"/>
                    </a:lnTo>
                    <a:cubicBezTo>
                      <a:pt x="19979" y="85169"/>
                      <a:pt x="23572" y="63440"/>
                      <a:pt x="42386" y="59550"/>
                    </a:cubicBezTo>
                    <a:lnTo>
                      <a:pt x="42386" y="59550"/>
                    </a:lnTo>
                    <a:lnTo>
                      <a:pt x="46263" y="59075"/>
                    </a:lnTo>
                    <a:cubicBezTo>
                      <a:pt x="47869" y="58982"/>
                      <a:pt x="49478" y="58982"/>
                      <a:pt x="51084" y="59075"/>
                    </a:cubicBezTo>
                    <a:cubicBezTo>
                      <a:pt x="65586" y="64077"/>
                      <a:pt x="81276" y="64441"/>
                      <a:pt x="95993" y="60119"/>
                    </a:cubicBezTo>
                    <a:cubicBezTo>
                      <a:pt x="98357" y="60119"/>
                      <a:pt x="100626" y="60119"/>
                      <a:pt x="102706" y="60119"/>
                    </a:cubicBezTo>
                    <a:cubicBezTo>
                      <a:pt x="110295" y="61171"/>
                      <a:pt x="117559" y="63892"/>
                      <a:pt x="123978" y="68089"/>
                    </a:cubicBezTo>
                    <a:lnTo>
                      <a:pt x="123978" y="68089"/>
                    </a:lnTo>
                    <a:cubicBezTo>
                      <a:pt x="123978" y="65148"/>
                      <a:pt x="121520" y="62112"/>
                      <a:pt x="121615" y="60119"/>
                    </a:cubicBezTo>
                    <a:cubicBezTo>
                      <a:pt x="122599" y="60432"/>
                      <a:pt x="123550" y="60845"/>
                      <a:pt x="124451" y="61353"/>
                    </a:cubicBezTo>
                    <a:cubicBezTo>
                      <a:pt x="130708" y="69054"/>
                      <a:pt x="134992" y="78175"/>
                      <a:pt x="136931" y="87920"/>
                    </a:cubicBezTo>
                    <a:lnTo>
                      <a:pt x="136931" y="87920"/>
                    </a:lnTo>
                    <a:lnTo>
                      <a:pt x="138349" y="87066"/>
                    </a:lnTo>
                    <a:cubicBezTo>
                      <a:pt x="138817" y="86972"/>
                      <a:pt x="139299" y="86972"/>
                      <a:pt x="139767" y="87066"/>
                    </a:cubicBezTo>
                    <a:lnTo>
                      <a:pt x="140429" y="87066"/>
                    </a:lnTo>
                    <a:cubicBezTo>
                      <a:pt x="143549" y="89818"/>
                      <a:pt x="144778" y="96650"/>
                      <a:pt x="143360" y="104525"/>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80" name="Freeform 279">
                <a:extLst>
                  <a:ext uri="{FF2B5EF4-FFF2-40B4-BE49-F238E27FC236}">
                    <a16:creationId xmlns:a16="http://schemas.microsoft.com/office/drawing/2014/main" id="{C2D2F1B7-6BFA-74CA-818E-CE642B4CE2AF}"/>
                  </a:ext>
                </a:extLst>
              </p:cNvPr>
              <p:cNvSpPr/>
              <p:nvPr/>
            </p:nvSpPr>
            <p:spPr>
              <a:xfrm>
                <a:off x="6252849" y="3688226"/>
                <a:ext cx="264724" cy="113862"/>
              </a:xfrm>
              <a:custGeom>
                <a:avLst/>
                <a:gdLst>
                  <a:gd name="connsiteX0" fmla="*/ 271153 w 264724"/>
                  <a:gd name="connsiteY0" fmla="*/ 63193 h 113862"/>
                  <a:gd name="connsiteX1" fmla="*/ 218965 w 264724"/>
                  <a:gd name="connsiteY1" fmla="*/ 4270 h 113862"/>
                  <a:gd name="connsiteX2" fmla="*/ 183038 w 264724"/>
                  <a:gd name="connsiteY2" fmla="*/ 0 h 113862"/>
                  <a:gd name="connsiteX3" fmla="*/ 130566 w 264724"/>
                  <a:gd name="connsiteY3" fmla="*/ 21539 h 113862"/>
                  <a:gd name="connsiteX4" fmla="*/ 78188 w 264724"/>
                  <a:gd name="connsiteY4" fmla="*/ 0 h 113862"/>
                  <a:gd name="connsiteX5" fmla="*/ 42167 w 264724"/>
                  <a:gd name="connsiteY5" fmla="*/ 4270 h 113862"/>
                  <a:gd name="connsiteX6" fmla="*/ 0 w 264724"/>
                  <a:gd name="connsiteY6" fmla="*/ 37764 h 113862"/>
                  <a:gd name="connsiteX7" fmla="*/ 23636 w 264724"/>
                  <a:gd name="connsiteY7" fmla="*/ 87104 h 113862"/>
                  <a:gd name="connsiteX8" fmla="*/ 24771 w 264724"/>
                  <a:gd name="connsiteY8" fmla="*/ 106082 h 113862"/>
                  <a:gd name="connsiteX9" fmla="*/ 130566 w 264724"/>
                  <a:gd name="connsiteY9" fmla="*/ 118322 h 113862"/>
                  <a:gd name="connsiteX10" fmla="*/ 268979 w 264724"/>
                  <a:gd name="connsiteY10" fmla="*/ 85681 h 113862"/>
                  <a:gd name="connsiteX11" fmla="*/ 271154 w 264724"/>
                  <a:gd name="connsiteY11" fmla="*/ 6319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724" h="113862">
                    <a:moveTo>
                      <a:pt x="271153" y="63193"/>
                    </a:moveTo>
                    <a:cubicBezTo>
                      <a:pt x="255081" y="7686"/>
                      <a:pt x="225394" y="6262"/>
                      <a:pt x="218965" y="4270"/>
                    </a:cubicBezTo>
                    <a:cubicBezTo>
                      <a:pt x="206391" y="1328"/>
                      <a:pt x="191169" y="2562"/>
                      <a:pt x="183038" y="0"/>
                    </a:cubicBezTo>
                    <a:cubicBezTo>
                      <a:pt x="181620" y="11956"/>
                      <a:pt x="158646" y="21539"/>
                      <a:pt x="130566" y="21539"/>
                    </a:cubicBezTo>
                    <a:cubicBezTo>
                      <a:pt x="102486" y="21539"/>
                      <a:pt x="79606" y="12050"/>
                      <a:pt x="78188" y="0"/>
                    </a:cubicBezTo>
                    <a:cubicBezTo>
                      <a:pt x="70057" y="2562"/>
                      <a:pt x="54741" y="1328"/>
                      <a:pt x="42167" y="4270"/>
                    </a:cubicBezTo>
                    <a:cubicBezTo>
                      <a:pt x="36967" y="5503"/>
                      <a:pt x="16167" y="7021"/>
                      <a:pt x="0" y="37764"/>
                    </a:cubicBezTo>
                    <a:cubicBezTo>
                      <a:pt x="10974" y="52528"/>
                      <a:pt x="19000" y="69283"/>
                      <a:pt x="23636" y="87104"/>
                    </a:cubicBezTo>
                    <a:cubicBezTo>
                      <a:pt x="25352" y="93278"/>
                      <a:pt x="25738" y="99747"/>
                      <a:pt x="24771" y="106082"/>
                    </a:cubicBezTo>
                    <a:cubicBezTo>
                      <a:pt x="59316" y="114976"/>
                      <a:pt x="94910" y="119094"/>
                      <a:pt x="130566" y="118322"/>
                    </a:cubicBezTo>
                    <a:cubicBezTo>
                      <a:pt x="186536" y="118322"/>
                      <a:pt x="255837" y="110636"/>
                      <a:pt x="268979" y="85681"/>
                    </a:cubicBezTo>
                    <a:cubicBezTo>
                      <a:pt x="272578" y="78751"/>
                      <a:pt x="273358" y="70689"/>
                      <a:pt x="271154" y="63193"/>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81" name="Freeform 280">
                <a:extLst>
                  <a:ext uri="{FF2B5EF4-FFF2-40B4-BE49-F238E27FC236}">
                    <a16:creationId xmlns:a16="http://schemas.microsoft.com/office/drawing/2014/main" id="{25189360-079D-194D-2CBB-736DD5D6C8EB}"/>
                  </a:ext>
                </a:extLst>
              </p:cNvPr>
              <p:cNvSpPr/>
              <p:nvPr/>
            </p:nvSpPr>
            <p:spPr>
              <a:xfrm>
                <a:off x="6304589" y="3503994"/>
                <a:ext cx="151271" cy="180282"/>
              </a:xfrm>
              <a:custGeom>
                <a:avLst/>
                <a:gdLst>
                  <a:gd name="connsiteX0" fmla="*/ 149640 w 151271"/>
                  <a:gd name="connsiteY0" fmla="*/ 81566 h 180281"/>
                  <a:gd name="connsiteX1" fmla="*/ 149640 w 151271"/>
                  <a:gd name="connsiteY1" fmla="*/ 72931 h 180281"/>
                  <a:gd name="connsiteX2" fmla="*/ 86011 w 151271"/>
                  <a:gd name="connsiteY2" fmla="*/ 250 h 180281"/>
                  <a:gd name="connsiteX3" fmla="*/ 14914 w 151271"/>
                  <a:gd name="connsiteY3" fmla="*/ 33934 h 180281"/>
                  <a:gd name="connsiteX4" fmla="*/ 7917 w 151271"/>
                  <a:gd name="connsiteY4" fmla="*/ 64582 h 180281"/>
                  <a:gd name="connsiteX5" fmla="*/ 5837 w 151271"/>
                  <a:gd name="connsiteY5" fmla="*/ 81186 h 180281"/>
                  <a:gd name="connsiteX6" fmla="*/ 5837 w 151271"/>
                  <a:gd name="connsiteY6" fmla="*/ 81186 h 180281"/>
                  <a:gd name="connsiteX7" fmla="*/ 5837 w 151271"/>
                  <a:gd name="connsiteY7" fmla="*/ 81186 h 180281"/>
                  <a:gd name="connsiteX8" fmla="*/ 5837 w 151271"/>
                  <a:gd name="connsiteY8" fmla="*/ 81186 h 180281"/>
                  <a:gd name="connsiteX9" fmla="*/ 827 w 151271"/>
                  <a:gd name="connsiteY9" fmla="*/ 104908 h 180281"/>
                  <a:gd name="connsiteX10" fmla="*/ 12456 w 151271"/>
                  <a:gd name="connsiteY10" fmla="*/ 125498 h 180281"/>
                  <a:gd name="connsiteX11" fmla="*/ 39401 w 151271"/>
                  <a:gd name="connsiteY11" fmla="*/ 168386 h 180281"/>
                  <a:gd name="connsiteX12" fmla="*/ 60957 w 151271"/>
                  <a:gd name="connsiteY12" fmla="*/ 182998 h 180281"/>
                  <a:gd name="connsiteX13" fmla="*/ 94236 w 151271"/>
                  <a:gd name="connsiteY13" fmla="*/ 182998 h 180281"/>
                  <a:gd name="connsiteX14" fmla="*/ 116454 w 151271"/>
                  <a:gd name="connsiteY14" fmla="*/ 167722 h 180281"/>
                  <a:gd name="connsiteX15" fmla="*/ 142738 w 151271"/>
                  <a:gd name="connsiteY15" fmla="*/ 125308 h 180281"/>
                  <a:gd name="connsiteX16" fmla="*/ 153800 w 151271"/>
                  <a:gd name="connsiteY16" fmla="*/ 104908 h 180281"/>
                  <a:gd name="connsiteX17" fmla="*/ 149640 w 151271"/>
                  <a:gd name="connsiteY17" fmla="*/ 81566 h 180281"/>
                  <a:gd name="connsiteX18" fmla="*/ 142076 w 151271"/>
                  <a:gd name="connsiteY18" fmla="*/ 106711 h 180281"/>
                  <a:gd name="connsiteX19" fmla="*/ 136309 w 151271"/>
                  <a:gd name="connsiteY19" fmla="*/ 119520 h 180281"/>
                  <a:gd name="connsiteX20" fmla="*/ 134796 w 151271"/>
                  <a:gd name="connsiteY20" fmla="*/ 120374 h 180281"/>
                  <a:gd name="connsiteX21" fmla="*/ 133378 w 151271"/>
                  <a:gd name="connsiteY21" fmla="*/ 120374 h 180281"/>
                  <a:gd name="connsiteX22" fmla="*/ 131771 w 151271"/>
                  <a:gd name="connsiteY22" fmla="*/ 119520 h 180281"/>
                  <a:gd name="connsiteX23" fmla="*/ 130163 w 151271"/>
                  <a:gd name="connsiteY23" fmla="*/ 123980 h 180281"/>
                  <a:gd name="connsiteX24" fmla="*/ 107945 w 151271"/>
                  <a:gd name="connsiteY24" fmla="*/ 158992 h 180281"/>
                  <a:gd name="connsiteX25" fmla="*/ 103218 w 151271"/>
                  <a:gd name="connsiteY25" fmla="*/ 163167 h 180281"/>
                  <a:gd name="connsiteX26" fmla="*/ 52637 w 151271"/>
                  <a:gd name="connsiteY26" fmla="*/ 163167 h 180281"/>
                  <a:gd name="connsiteX27" fmla="*/ 23706 w 151271"/>
                  <a:gd name="connsiteY27" fmla="*/ 119520 h 180281"/>
                  <a:gd name="connsiteX28" fmla="*/ 23045 w 151271"/>
                  <a:gd name="connsiteY28" fmla="*/ 119520 h 180281"/>
                  <a:gd name="connsiteX29" fmla="*/ 22288 w 151271"/>
                  <a:gd name="connsiteY29" fmla="*/ 119520 h 180281"/>
                  <a:gd name="connsiteX30" fmla="*/ 22288 w 151271"/>
                  <a:gd name="connsiteY30" fmla="*/ 119520 h 180281"/>
                  <a:gd name="connsiteX31" fmla="*/ 18885 w 151271"/>
                  <a:gd name="connsiteY31" fmla="*/ 118002 h 180281"/>
                  <a:gd name="connsiteX32" fmla="*/ 13496 w 151271"/>
                  <a:gd name="connsiteY32" fmla="*/ 105572 h 180281"/>
                  <a:gd name="connsiteX33" fmla="*/ 13496 w 151271"/>
                  <a:gd name="connsiteY33" fmla="*/ 104433 h 180281"/>
                  <a:gd name="connsiteX34" fmla="*/ 13496 w 151271"/>
                  <a:gd name="connsiteY34" fmla="*/ 93047 h 180281"/>
                  <a:gd name="connsiteX35" fmla="*/ 15481 w 151271"/>
                  <a:gd name="connsiteY35" fmla="*/ 89916 h 180281"/>
                  <a:gd name="connsiteX36" fmla="*/ 16615 w 151271"/>
                  <a:gd name="connsiteY36" fmla="*/ 89441 h 180281"/>
                  <a:gd name="connsiteX37" fmla="*/ 19452 w 151271"/>
                  <a:gd name="connsiteY37" fmla="*/ 90390 h 180281"/>
                  <a:gd name="connsiteX38" fmla="*/ 19452 w 151271"/>
                  <a:gd name="connsiteY38" fmla="*/ 90390 h 180281"/>
                  <a:gd name="connsiteX39" fmla="*/ 19452 w 151271"/>
                  <a:gd name="connsiteY39" fmla="*/ 88872 h 180281"/>
                  <a:gd name="connsiteX40" fmla="*/ 29852 w 151271"/>
                  <a:gd name="connsiteY40" fmla="*/ 68282 h 180281"/>
                  <a:gd name="connsiteX41" fmla="*/ 50841 w 151271"/>
                  <a:gd name="connsiteY41" fmla="*/ 62589 h 180281"/>
                  <a:gd name="connsiteX42" fmla="*/ 95371 w 151271"/>
                  <a:gd name="connsiteY42" fmla="*/ 63633 h 180281"/>
                  <a:gd name="connsiteX43" fmla="*/ 101895 w 151271"/>
                  <a:gd name="connsiteY43" fmla="*/ 63633 h 180281"/>
                  <a:gd name="connsiteX44" fmla="*/ 122978 w 151271"/>
                  <a:gd name="connsiteY44" fmla="*/ 71413 h 180281"/>
                  <a:gd name="connsiteX45" fmla="*/ 120614 w 151271"/>
                  <a:gd name="connsiteY45" fmla="*/ 63633 h 180281"/>
                  <a:gd name="connsiteX46" fmla="*/ 120614 w 151271"/>
                  <a:gd name="connsiteY46" fmla="*/ 63633 h 180281"/>
                  <a:gd name="connsiteX47" fmla="*/ 123451 w 151271"/>
                  <a:gd name="connsiteY47" fmla="*/ 64771 h 180281"/>
                  <a:gd name="connsiteX48" fmla="*/ 135836 w 151271"/>
                  <a:gd name="connsiteY48" fmla="*/ 91055 h 180281"/>
                  <a:gd name="connsiteX49" fmla="*/ 135836 w 151271"/>
                  <a:gd name="connsiteY49" fmla="*/ 91055 h 180281"/>
                  <a:gd name="connsiteX50" fmla="*/ 135836 w 151271"/>
                  <a:gd name="connsiteY50" fmla="*/ 91055 h 180281"/>
                  <a:gd name="connsiteX51" fmla="*/ 137254 w 151271"/>
                  <a:gd name="connsiteY51" fmla="*/ 90295 h 180281"/>
                  <a:gd name="connsiteX52" fmla="*/ 138578 w 151271"/>
                  <a:gd name="connsiteY52" fmla="*/ 90295 h 180281"/>
                  <a:gd name="connsiteX53" fmla="*/ 139240 w 151271"/>
                  <a:gd name="connsiteY53" fmla="*/ 90295 h 180281"/>
                  <a:gd name="connsiteX54" fmla="*/ 142076 w 151271"/>
                  <a:gd name="connsiteY54" fmla="*/ 106236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51271" h="180281">
                    <a:moveTo>
                      <a:pt x="149640" y="81566"/>
                    </a:moveTo>
                    <a:cubicBezTo>
                      <a:pt x="149640" y="78719"/>
                      <a:pt x="149640" y="75873"/>
                      <a:pt x="149640" y="72931"/>
                    </a:cubicBezTo>
                    <a:cubicBezTo>
                      <a:pt x="149640" y="30708"/>
                      <a:pt x="124869" y="2906"/>
                      <a:pt x="86011" y="250"/>
                    </a:cubicBezTo>
                    <a:cubicBezTo>
                      <a:pt x="52070" y="-2028"/>
                      <a:pt x="26543" y="11446"/>
                      <a:pt x="14914" y="33934"/>
                    </a:cubicBezTo>
                    <a:cubicBezTo>
                      <a:pt x="10870" y="43679"/>
                      <a:pt x="8505" y="54042"/>
                      <a:pt x="7917" y="64582"/>
                    </a:cubicBezTo>
                    <a:cubicBezTo>
                      <a:pt x="6551" y="70011"/>
                      <a:pt x="5853" y="75587"/>
                      <a:pt x="5837" y="81186"/>
                    </a:cubicBezTo>
                    <a:lnTo>
                      <a:pt x="5837" y="81186"/>
                    </a:lnTo>
                    <a:lnTo>
                      <a:pt x="5837" y="81186"/>
                    </a:lnTo>
                    <a:lnTo>
                      <a:pt x="5837" y="81186"/>
                    </a:lnTo>
                    <a:cubicBezTo>
                      <a:pt x="921" y="82040"/>
                      <a:pt x="-1348" y="92668"/>
                      <a:pt x="827" y="104908"/>
                    </a:cubicBezTo>
                    <a:cubicBezTo>
                      <a:pt x="3001" y="117148"/>
                      <a:pt x="7823" y="124834"/>
                      <a:pt x="12456" y="125498"/>
                    </a:cubicBezTo>
                    <a:cubicBezTo>
                      <a:pt x="18281" y="141561"/>
                      <a:pt x="27469" y="156186"/>
                      <a:pt x="39401" y="168386"/>
                    </a:cubicBezTo>
                    <a:cubicBezTo>
                      <a:pt x="45552" y="174640"/>
                      <a:pt x="52879" y="179606"/>
                      <a:pt x="60957" y="182998"/>
                    </a:cubicBezTo>
                    <a:cubicBezTo>
                      <a:pt x="71611" y="187426"/>
                      <a:pt x="83582" y="187426"/>
                      <a:pt x="94236" y="182998"/>
                    </a:cubicBezTo>
                    <a:cubicBezTo>
                      <a:pt x="102593" y="179462"/>
                      <a:pt x="110151" y="174266"/>
                      <a:pt x="116454" y="167722"/>
                    </a:cubicBezTo>
                    <a:cubicBezTo>
                      <a:pt x="128105" y="155607"/>
                      <a:pt x="137063" y="141152"/>
                      <a:pt x="142738" y="125308"/>
                    </a:cubicBezTo>
                    <a:cubicBezTo>
                      <a:pt x="147181" y="123980"/>
                      <a:pt x="152192" y="115820"/>
                      <a:pt x="153800" y="104908"/>
                    </a:cubicBezTo>
                    <a:cubicBezTo>
                      <a:pt x="155407" y="93996"/>
                      <a:pt x="154083" y="82800"/>
                      <a:pt x="149640" y="81566"/>
                    </a:cubicBezTo>
                    <a:close/>
                    <a:moveTo>
                      <a:pt x="142076" y="106711"/>
                    </a:moveTo>
                    <a:cubicBezTo>
                      <a:pt x="141505" y="111472"/>
                      <a:pt x="139492" y="115943"/>
                      <a:pt x="136309" y="119520"/>
                    </a:cubicBezTo>
                    <a:lnTo>
                      <a:pt x="134796" y="120374"/>
                    </a:lnTo>
                    <a:cubicBezTo>
                      <a:pt x="134334" y="120514"/>
                      <a:pt x="133840" y="120514"/>
                      <a:pt x="133378" y="120374"/>
                    </a:cubicBezTo>
                    <a:cubicBezTo>
                      <a:pt x="132773" y="120246"/>
                      <a:pt x="132216" y="119950"/>
                      <a:pt x="131771" y="119520"/>
                    </a:cubicBezTo>
                    <a:cubicBezTo>
                      <a:pt x="131298" y="121038"/>
                      <a:pt x="130731" y="122461"/>
                      <a:pt x="130163" y="123980"/>
                    </a:cubicBezTo>
                    <a:cubicBezTo>
                      <a:pt x="125395" y="137139"/>
                      <a:pt x="117811" y="149091"/>
                      <a:pt x="107945" y="158992"/>
                    </a:cubicBezTo>
                    <a:cubicBezTo>
                      <a:pt x="106433" y="160510"/>
                      <a:pt x="104825" y="161839"/>
                      <a:pt x="103218" y="163167"/>
                    </a:cubicBezTo>
                    <a:cubicBezTo>
                      <a:pt x="88838" y="176148"/>
                      <a:pt x="67017" y="176148"/>
                      <a:pt x="52637" y="163167"/>
                    </a:cubicBezTo>
                    <a:cubicBezTo>
                      <a:pt x="39030" y="151697"/>
                      <a:pt x="28989" y="136548"/>
                      <a:pt x="23706" y="119520"/>
                    </a:cubicBezTo>
                    <a:lnTo>
                      <a:pt x="23045" y="119520"/>
                    </a:lnTo>
                    <a:lnTo>
                      <a:pt x="22288" y="119520"/>
                    </a:lnTo>
                    <a:lnTo>
                      <a:pt x="22288" y="119520"/>
                    </a:lnTo>
                    <a:cubicBezTo>
                      <a:pt x="20973" y="119613"/>
                      <a:pt x="19698" y="119044"/>
                      <a:pt x="18885" y="118002"/>
                    </a:cubicBezTo>
                    <a:cubicBezTo>
                      <a:pt x="15922" y="114473"/>
                      <a:pt x="14049" y="110153"/>
                      <a:pt x="13496" y="105572"/>
                    </a:cubicBezTo>
                    <a:cubicBezTo>
                      <a:pt x="13496" y="105572"/>
                      <a:pt x="13496" y="104813"/>
                      <a:pt x="13496" y="104433"/>
                    </a:cubicBezTo>
                    <a:cubicBezTo>
                      <a:pt x="13496" y="100543"/>
                      <a:pt x="13496" y="96843"/>
                      <a:pt x="13496" y="93047"/>
                    </a:cubicBezTo>
                    <a:cubicBezTo>
                      <a:pt x="13810" y="91818"/>
                      <a:pt x="14505" y="90722"/>
                      <a:pt x="15481" y="89916"/>
                    </a:cubicBezTo>
                    <a:cubicBezTo>
                      <a:pt x="15821" y="89679"/>
                      <a:pt x="16208" y="89517"/>
                      <a:pt x="16615" y="89441"/>
                    </a:cubicBezTo>
                    <a:cubicBezTo>
                      <a:pt x="17655" y="89316"/>
                      <a:pt x="18695" y="89664"/>
                      <a:pt x="19452" y="90390"/>
                    </a:cubicBezTo>
                    <a:lnTo>
                      <a:pt x="19452" y="90390"/>
                    </a:lnTo>
                    <a:cubicBezTo>
                      <a:pt x="19422" y="89885"/>
                      <a:pt x="19422" y="89378"/>
                      <a:pt x="19452" y="88872"/>
                    </a:cubicBezTo>
                    <a:cubicBezTo>
                      <a:pt x="20667" y="81080"/>
                      <a:pt x="24308" y="73873"/>
                      <a:pt x="29852" y="68282"/>
                    </a:cubicBezTo>
                    <a:cubicBezTo>
                      <a:pt x="35640" y="63315"/>
                      <a:pt x="43347" y="61225"/>
                      <a:pt x="50841" y="62589"/>
                    </a:cubicBezTo>
                    <a:cubicBezTo>
                      <a:pt x="65221" y="67541"/>
                      <a:pt x="80776" y="67906"/>
                      <a:pt x="95371" y="63633"/>
                    </a:cubicBezTo>
                    <a:cubicBezTo>
                      <a:pt x="97640" y="63633"/>
                      <a:pt x="99815" y="63633"/>
                      <a:pt x="101895" y="63633"/>
                    </a:cubicBezTo>
                    <a:cubicBezTo>
                      <a:pt x="109412" y="64620"/>
                      <a:pt x="116614" y="67278"/>
                      <a:pt x="122978" y="71413"/>
                    </a:cubicBezTo>
                    <a:cubicBezTo>
                      <a:pt x="122978" y="68567"/>
                      <a:pt x="120520" y="65625"/>
                      <a:pt x="120614" y="63633"/>
                    </a:cubicBezTo>
                    <a:lnTo>
                      <a:pt x="120614" y="63633"/>
                    </a:lnTo>
                    <a:cubicBezTo>
                      <a:pt x="121596" y="63913"/>
                      <a:pt x="122547" y="64295"/>
                      <a:pt x="123451" y="64771"/>
                    </a:cubicBezTo>
                    <a:cubicBezTo>
                      <a:pt x="129642" y="72395"/>
                      <a:pt x="133893" y="81415"/>
                      <a:pt x="135836" y="91055"/>
                    </a:cubicBezTo>
                    <a:lnTo>
                      <a:pt x="135836" y="91055"/>
                    </a:lnTo>
                    <a:lnTo>
                      <a:pt x="135836" y="91055"/>
                    </a:lnTo>
                    <a:cubicBezTo>
                      <a:pt x="136267" y="90729"/>
                      <a:pt x="136745" y="90473"/>
                      <a:pt x="137254" y="90295"/>
                    </a:cubicBezTo>
                    <a:cubicBezTo>
                      <a:pt x="137684" y="90151"/>
                      <a:pt x="138148" y="90151"/>
                      <a:pt x="138578" y="90295"/>
                    </a:cubicBezTo>
                    <a:lnTo>
                      <a:pt x="139240" y="90295"/>
                    </a:lnTo>
                    <a:cubicBezTo>
                      <a:pt x="142265" y="91624"/>
                      <a:pt x="143494" y="98456"/>
                      <a:pt x="142076" y="106236"/>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82" name="Freeform 281">
                <a:extLst>
                  <a:ext uri="{FF2B5EF4-FFF2-40B4-BE49-F238E27FC236}">
                    <a16:creationId xmlns:a16="http://schemas.microsoft.com/office/drawing/2014/main" id="{05CEEAD2-6C8C-ED09-07F4-0527DB0EB3D0}"/>
                  </a:ext>
                </a:extLst>
              </p:cNvPr>
              <p:cNvSpPr/>
              <p:nvPr/>
            </p:nvSpPr>
            <p:spPr>
              <a:xfrm>
                <a:off x="5927955" y="3468188"/>
                <a:ext cx="340360" cy="370052"/>
              </a:xfrm>
              <a:custGeom>
                <a:avLst/>
                <a:gdLst>
                  <a:gd name="connsiteX0" fmla="*/ 341723 w 340360"/>
                  <a:gd name="connsiteY0" fmla="*/ 309230 h 370051"/>
                  <a:gd name="connsiteX1" fmla="*/ 321396 w 340360"/>
                  <a:gd name="connsiteY1" fmla="*/ 265109 h 370051"/>
                  <a:gd name="connsiteX2" fmla="*/ 278189 w 340360"/>
                  <a:gd name="connsiteY2" fmla="*/ 237402 h 370051"/>
                  <a:gd name="connsiteX3" fmla="*/ 275447 w 340360"/>
                  <a:gd name="connsiteY3" fmla="*/ 236833 h 370051"/>
                  <a:gd name="connsiteX4" fmla="*/ 267978 w 340360"/>
                  <a:gd name="connsiteY4" fmla="*/ 123540 h 370051"/>
                  <a:gd name="connsiteX5" fmla="*/ 267978 w 340360"/>
                  <a:gd name="connsiteY5" fmla="*/ 111775 h 370051"/>
                  <a:gd name="connsiteX6" fmla="*/ 267978 w 340360"/>
                  <a:gd name="connsiteY6" fmla="*/ 108169 h 370051"/>
                  <a:gd name="connsiteX7" fmla="*/ 267505 w 340360"/>
                  <a:gd name="connsiteY7" fmla="*/ 100768 h 370051"/>
                  <a:gd name="connsiteX8" fmla="*/ 267505 w 340360"/>
                  <a:gd name="connsiteY8" fmla="*/ 96878 h 370051"/>
                  <a:gd name="connsiteX9" fmla="*/ 266749 w 340360"/>
                  <a:gd name="connsiteY9" fmla="*/ 90331 h 370051"/>
                  <a:gd name="connsiteX10" fmla="*/ 266276 w 340360"/>
                  <a:gd name="connsiteY10" fmla="*/ 86725 h 370051"/>
                  <a:gd name="connsiteX11" fmla="*/ 265142 w 340360"/>
                  <a:gd name="connsiteY11" fmla="*/ 80368 h 370051"/>
                  <a:gd name="connsiteX12" fmla="*/ 264575 w 340360"/>
                  <a:gd name="connsiteY12" fmla="*/ 77331 h 370051"/>
                  <a:gd name="connsiteX13" fmla="*/ 262778 w 340360"/>
                  <a:gd name="connsiteY13" fmla="*/ 69361 h 370051"/>
                  <a:gd name="connsiteX14" fmla="*/ 262778 w 340360"/>
                  <a:gd name="connsiteY14" fmla="*/ 68697 h 370051"/>
                  <a:gd name="connsiteX15" fmla="*/ 260415 w 340360"/>
                  <a:gd name="connsiteY15" fmla="*/ 60726 h 370051"/>
                  <a:gd name="connsiteX16" fmla="*/ 259564 w 340360"/>
                  <a:gd name="connsiteY16" fmla="*/ 58354 h 370051"/>
                  <a:gd name="connsiteX17" fmla="*/ 257767 w 340360"/>
                  <a:gd name="connsiteY17" fmla="*/ 53325 h 370051"/>
                  <a:gd name="connsiteX18" fmla="*/ 256727 w 340360"/>
                  <a:gd name="connsiteY18" fmla="*/ 50763 h 370051"/>
                  <a:gd name="connsiteX19" fmla="*/ 254836 w 340360"/>
                  <a:gd name="connsiteY19" fmla="*/ 46494 h 370051"/>
                  <a:gd name="connsiteX20" fmla="*/ 253135 w 340360"/>
                  <a:gd name="connsiteY20" fmla="*/ 44027 h 370051"/>
                  <a:gd name="connsiteX21" fmla="*/ 251055 w 340360"/>
                  <a:gd name="connsiteY21" fmla="*/ 40041 h 370051"/>
                  <a:gd name="connsiteX22" fmla="*/ 249920 w 340360"/>
                  <a:gd name="connsiteY22" fmla="*/ 37954 h 370051"/>
                  <a:gd name="connsiteX23" fmla="*/ 247084 w 340360"/>
                  <a:gd name="connsiteY23" fmla="*/ 33400 h 370051"/>
                  <a:gd name="connsiteX24" fmla="*/ 246517 w 340360"/>
                  <a:gd name="connsiteY24" fmla="*/ 32546 h 370051"/>
                  <a:gd name="connsiteX25" fmla="*/ 242924 w 340360"/>
                  <a:gd name="connsiteY25" fmla="*/ 27612 h 370051"/>
                  <a:gd name="connsiteX26" fmla="*/ 241695 w 340360"/>
                  <a:gd name="connsiteY26" fmla="*/ 26093 h 370051"/>
                  <a:gd name="connsiteX27" fmla="*/ 239142 w 340360"/>
                  <a:gd name="connsiteY27" fmla="*/ 23152 h 370051"/>
                  <a:gd name="connsiteX28" fmla="*/ 237629 w 340360"/>
                  <a:gd name="connsiteY28" fmla="*/ 21539 h 370051"/>
                  <a:gd name="connsiteX29" fmla="*/ 235266 w 340360"/>
                  <a:gd name="connsiteY29" fmla="*/ 19072 h 370051"/>
                  <a:gd name="connsiteX30" fmla="*/ 233658 w 340360"/>
                  <a:gd name="connsiteY30" fmla="*/ 17649 h 370051"/>
                  <a:gd name="connsiteX31" fmla="*/ 231200 w 340360"/>
                  <a:gd name="connsiteY31" fmla="*/ 15466 h 370051"/>
                  <a:gd name="connsiteX32" fmla="*/ 229688 w 340360"/>
                  <a:gd name="connsiteY32" fmla="*/ 14233 h 370051"/>
                  <a:gd name="connsiteX33" fmla="*/ 226568 w 340360"/>
                  <a:gd name="connsiteY33" fmla="*/ 11861 h 370051"/>
                  <a:gd name="connsiteX34" fmla="*/ 225622 w 340360"/>
                  <a:gd name="connsiteY34" fmla="*/ 11196 h 370051"/>
                  <a:gd name="connsiteX35" fmla="*/ 221651 w 340360"/>
                  <a:gd name="connsiteY35" fmla="*/ 8635 h 370051"/>
                  <a:gd name="connsiteX36" fmla="*/ 220233 w 340360"/>
                  <a:gd name="connsiteY36" fmla="*/ 7781 h 370051"/>
                  <a:gd name="connsiteX37" fmla="*/ 217586 w 340360"/>
                  <a:gd name="connsiteY37" fmla="*/ 6357 h 370051"/>
                  <a:gd name="connsiteX38" fmla="*/ 215317 w 340360"/>
                  <a:gd name="connsiteY38" fmla="*/ 5503 h 370051"/>
                  <a:gd name="connsiteX39" fmla="*/ 212764 w 340360"/>
                  <a:gd name="connsiteY39" fmla="*/ 4365 h 370051"/>
                  <a:gd name="connsiteX40" fmla="*/ 211441 w 340360"/>
                  <a:gd name="connsiteY40" fmla="*/ 3511 h 370051"/>
                  <a:gd name="connsiteX41" fmla="*/ 208982 w 340360"/>
                  <a:gd name="connsiteY41" fmla="*/ 2562 h 370051"/>
                  <a:gd name="connsiteX42" fmla="*/ 207470 w 340360"/>
                  <a:gd name="connsiteY42" fmla="*/ 1993 h 370051"/>
                  <a:gd name="connsiteX43" fmla="*/ 204539 w 340360"/>
                  <a:gd name="connsiteY43" fmla="*/ 1044 h 370051"/>
                  <a:gd name="connsiteX44" fmla="*/ 203593 w 340360"/>
                  <a:gd name="connsiteY44" fmla="*/ 1044 h 370051"/>
                  <a:gd name="connsiteX45" fmla="*/ 199906 w 340360"/>
                  <a:gd name="connsiteY45" fmla="*/ 0 h 370051"/>
                  <a:gd name="connsiteX46" fmla="*/ 198677 w 340360"/>
                  <a:gd name="connsiteY46" fmla="*/ 0 h 370051"/>
                  <a:gd name="connsiteX47" fmla="*/ 196219 w 340360"/>
                  <a:gd name="connsiteY47" fmla="*/ 0 h 370051"/>
                  <a:gd name="connsiteX48" fmla="*/ 194895 w 340360"/>
                  <a:gd name="connsiteY48" fmla="*/ 0 h 370051"/>
                  <a:gd name="connsiteX49" fmla="*/ 192815 w 340360"/>
                  <a:gd name="connsiteY49" fmla="*/ 0 h 370051"/>
                  <a:gd name="connsiteX50" fmla="*/ 191492 w 340360"/>
                  <a:gd name="connsiteY50" fmla="*/ 0 h 370051"/>
                  <a:gd name="connsiteX51" fmla="*/ 189412 w 340360"/>
                  <a:gd name="connsiteY51" fmla="*/ 0 h 370051"/>
                  <a:gd name="connsiteX52" fmla="*/ 188277 w 340360"/>
                  <a:gd name="connsiteY52" fmla="*/ 0 h 370051"/>
                  <a:gd name="connsiteX53" fmla="*/ 186008 w 340360"/>
                  <a:gd name="connsiteY53" fmla="*/ 0 h 370051"/>
                  <a:gd name="connsiteX54" fmla="*/ 155187 w 340360"/>
                  <a:gd name="connsiteY54" fmla="*/ 0 h 370051"/>
                  <a:gd name="connsiteX55" fmla="*/ 152823 w 340360"/>
                  <a:gd name="connsiteY55" fmla="*/ 0 h 370051"/>
                  <a:gd name="connsiteX56" fmla="*/ 151878 w 340360"/>
                  <a:gd name="connsiteY56" fmla="*/ 0 h 370051"/>
                  <a:gd name="connsiteX57" fmla="*/ 149703 w 340360"/>
                  <a:gd name="connsiteY57" fmla="*/ 0 h 370051"/>
                  <a:gd name="connsiteX58" fmla="*/ 148474 w 340360"/>
                  <a:gd name="connsiteY58" fmla="*/ 0 h 370051"/>
                  <a:gd name="connsiteX59" fmla="*/ 146205 w 340360"/>
                  <a:gd name="connsiteY59" fmla="*/ 0 h 370051"/>
                  <a:gd name="connsiteX60" fmla="*/ 144976 w 340360"/>
                  <a:gd name="connsiteY60" fmla="*/ 0 h 370051"/>
                  <a:gd name="connsiteX61" fmla="*/ 142329 w 340360"/>
                  <a:gd name="connsiteY61" fmla="*/ 569 h 370051"/>
                  <a:gd name="connsiteX62" fmla="*/ 141289 w 340360"/>
                  <a:gd name="connsiteY62" fmla="*/ 569 h 370051"/>
                  <a:gd name="connsiteX63" fmla="*/ 137601 w 340360"/>
                  <a:gd name="connsiteY63" fmla="*/ 1613 h 370051"/>
                  <a:gd name="connsiteX64" fmla="*/ 136845 w 340360"/>
                  <a:gd name="connsiteY64" fmla="*/ 1613 h 370051"/>
                  <a:gd name="connsiteX65" fmla="*/ 133725 w 340360"/>
                  <a:gd name="connsiteY65" fmla="*/ 2657 h 370051"/>
                  <a:gd name="connsiteX66" fmla="*/ 132401 w 340360"/>
                  <a:gd name="connsiteY66" fmla="*/ 3226 h 370051"/>
                  <a:gd name="connsiteX67" fmla="*/ 129660 w 340360"/>
                  <a:gd name="connsiteY67" fmla="*/ 4270 h 370051"/>
                  <a:gd name="connsiteX68" fmla="*/ 128241 w 340360"/>
                  <a:gd name="connsiteY68" fmla="*/ 4839 h 370051"/>
                  <a:gd name="connsiteX69" fmla="*/ 125594 w 340360"/>
                  <a:gd name="connsiteY69" fmla="*/ 6073 h 370051"/>
                  <a:gd name="connsiteX70" fmla="*/ 124081 w 340360"/>
                  <a:gd name="connsiteY70" fmla="*/ 6832 h 370051"/>
                  <a:gd name="connsiteX71" fmla="*/ 121151 w 340360"/>
                  <a:gd name="connsiteY71" fmla="*/ 8445 h 370051"/>
                  <a:gd name="connsiteX72" fmla="*/ 120016 w 340360"/>
                  <a:gd name="connsiteY72" fmla="*/ 9109 h 370051"/>
                  <a:gd name="connsiteX73" fmla="*/ 115951 w 340360"/>
                  <a:gd name="connsiteY73" fmla="*/ 11766 h 370051"/>
                  <a:gd name="connsiteX74" fmla="*/ 115289 w 340360"/>
                  <a:gd name="connsiteY74" fmla="*/ 11766 h 370051"/>
                  <a:gd name="connsiteX75" fmla="*/ 111885 w 340360"/>
                  <a:gd name="connsiteY75" fmla="*/ 14328 h 370051"/>
                  <a:gd name="connsiteX76" fmla="*/ 110562 w 340360"/>
                  <a:gd name="connsiteY76" fmla="*/ 15466 h 370051"/>
                  <a:gd name="connsiteX77" fmla="*/ 107820 w 340360"/>
                  <a:gd name="connsiteY77" fmla="*/ 17743 h 370051"/>
                  <a:gd name="connsiteX78" fmla="*/ 106402 w 340360"/>
                  <a:gd name="connsiteY78" fmla="*/ 19167 h 370051"/>
                  <a:gd name="connsiteX79" fmla="*/ 103849 w 340360"/>
                  <a:gd name="connsiteY79" fmla="*/ 21729 h 370051"/>
                  <a:gd name="connsiteX80" fmla="*/ 102431 w 340360"/>
                  <a:gd name="connsiteY80" fmla="*/ 23247 h 370051"/>
                  <a:gd name="connsiteX81" fmla="*/ 99784 w 340360"/>
                  <a:gd name="connsiteY81" fmla="*/ 26283 h 370051"/>
                  <a:gd name="connsiteX82" fmla="*/ 98649 w 340360"/>
                  <a:gd name="connsiteY82" fmla="*/ 27706 h 370051"/>
                  <a:gd name="connsiteX83" fmla="*/ 95056 w 340360"/>
                  <a:gd name="connsiteY83" fmla="*/ 32640 h 370051"/>
                  <a:gd name="connsiteX84" fmla="*/ 95056 w 340360"/>
                  <a:gd name="connsiteY84" fmla="*/ 33305 h 370051"/>
                  <a:gd name="connsiteX85" fmla="*/ 92031 w 340360"/>
                  <a:gd name="connsiteY85" fmla="*/ 38144 h 370051"/>
                  <a:gd name="connsiteX86" fmla="*/ 90991 w 340360"/>
                  <a:gd name="connsiteY86" fmla="*/ 40136 h 370051"/>
                  <a:gd name="connsiteX87" fmla="*/ 88816 w 340360"/>
                  <a:gd name="connsiteY87" fmla="*/ 44216 h 370051"/>
                  <a:gd name="connsiteX88" fmla="*/ 87682 w 340360"/>
                  <a:gd name="connsiteY88" fmla="*/ 46589 h 370051"/>
                  <a:gd name="connsiteX89" fmla="*/ 85791 w 340360"/>
                  <a:gd name="connsiteY89" fmla="*/ 50858 h 370051"/>
                  <a:gd name="connsiteX90" fmla="*/ 84751 w 340360"/>
                  <a:gd name="connsiteY90" fmla="*/ 53420 h 370051"/>
                  <a:gd name="connsiteX91" fmla="*/ 82955 w 340360"/>
                  <a:gd name="connsiteY91" fmla="*/ 58449 h 370051"/>
                  <a:gd name="connsiteX92" fmla="*/ 82104 w 340360"/>
                  <a:gd name="connsiteY92" fmla="*/ 60821 h 370051"/>
                  <a:gd name="connsiteX93" fmla="*/ 79835 w 340360"/>
                  <a:gd name="connsiteY93" fmla="*/ 68792 h 370051"/>
                  <a:gd name="connsiteX94" fmla="*/ 79835 w 340360"/>
                  <a:gd name="connsiteY94" fmla="*/ 69456 h 370051"/>
                  <a:gd name="connsiteX95" fmla="*/ 78038 w 340360"/>
                  <a:gd name="connsiteY95" fmla="*/ 77426 h 370051"/>
                  <a:gd name="connsiteX96" fmla="*/ 77471 w 340360"/>
                  <a:gd name="connsiteY96" fmla="*/ 80463 h 370051"/>
                  <a:gd name="connsiteX97" fmla="*/ 76431 w 340360"/>
                  <a:gd name="connsiteY97" fmla="*/ 86820 h 370051"/>
                  <a:gd name="connsiteX98" fmla="*/ 75864 w 340360"/>
                  <a:gd name="connsiteY98" fmla="*/ 90425 h 370051"/>
                  <a:gd name="connsiteX99" fmla="*/ 75107 w 340360"/>
                  <a:gd name="connsiteY99" fmla="*/ 96973 h 370051"/>
                  <a:gd name="connsiteX100" fmla="*/ 75107 w 340360"/>
                  <a:gd name="connsiteY100" fmla="*/ 100863 h 370051"/>
                  <a:gd name="connsiteX101" fmla="*/ 75107 w 340360"/>
                  <a:gd name="connsiteY101" fmla="*/ 108359 h 370051"/>
                  <a:gd name="connsiteX102" fmla="*/ 75107 w 340360"/>
                  <a:gd name="connsiteY102" fmla="*/ 111869 h 370051"/>
                  <a:gd name="connsiteX103" fmla="*/ 75107 w 340360"/>
                  <a:gd name="connsiteY103" fmla="*/ 123635 h 370051"/>
                  <a:gd name="connsiteX104" fmla="*/ 67638 w 340360"/>
                  <a:gd name="connsiteY104" fmla="*/ 236928 h 370051"/>
                  <a:gd name="connsiteX105" fmla="*/ 64897 w 340360"/>
                  <a:gd name="connsiteY105" fmla="*/ 237592 h 370051"/>
                  <a:gd name="connsiteX106" fmla="*/ 25283 w 340360"/>
                  <a:gd name="connsiteY106" fmla="*/ 260554 h 370051"/>
                  <a:gd name="connsiteX107" fmla="*/ 1363 w 340360"/>
                  <a:gd name="connsiteY107" fmla="*/ 309325 h 370051"/>
                  <a:gd name="connsiteX108" fmla="*/ 512 w 340360"/>
                  <a:gd name="connsiteY108" fmla="*/ 325645 h 370051"/>
                  <a:gd name="connsiteX109" fmla="*/ 4010 w 340360"/>
                  <a:gd name="connsiteY109" fmla="*/ 336652 h 370051"/>
                  <a:gd name="connsiteX110" fmla="*/ 7792 w 340360"/>
                  <a:gd name="connsiteY110" fmla="*/ 342061 h 370051"/>
                  <a:gd name="connsiteX111" fmla="*/ 10250 w 340360"/>
                  <a:gd name="connsiteY111" fmla="*/ 344433 h 370051"/>
                  <a:gd name="connsiteX112" fmla="*/ 12992 w 340360"/>
                  <a:gd name="connsiteY112" fmla="*/ 347090 h 370051"/>
                  <a:gd name="connsiteX113" fmla="*/ 17719 w 340360"/>
                  <a:gd name="connsiteY113" fmla="*/ 350221 h 370051"/>
                  <a:gd name="connsiteX114" fmla="*/ 19610 w 340360"/>
                  <a:gd name="connsiteY114" fmla="*/ 351549 h 370051"/>
                  <a:gd name="connsiteX115" fmla="*/ 36250 w 340360"/>
                  <a:gd name="connsiteY115" fmla="*/ 359235 h 370051"/>
                  <a:gd name="connsiteX116" fmla="*/ 36250 w 340360"/>
                  <a:gd name="connsiteY116" fmla="*/ 359235 h 370051"/>
                  <a:gd name="connsiteX117" fmla="*/ 116234 w 340360"/>
                  <a:gd name="connsiteY117" fmla="*/ 374132 h 370051"/>
                  <a:gd name="connsiteX118" fmla="*/ 119449 w 340360"/>
                  <a:gd name="connsiteY118" fmla="*/ 374132 h 370051"/>
                  <a:gd name="connsiteX119" fmla="*/ 126729 w 340360"/>
                  <a:gd name="connsiteY119" fmla="*/ 374132 h 370051"/>
                  <a:gd name="connsiteX120" fmla="*/ 132780 w 340360"/>
                  <a:gd name="connsiteY120" fmla="*/ 374606 h 370051"/>
                  <a:gd name="connsiteX121" fmla="*/ 139681 w 340360"/>
                  <a:gd name="connsiteY121" fmla="*/ 374606 h 370051"/>
                  <a:gd name="connsiteX122" fmla="*/ 146110 w 340360"/>
                  <a:gd name="connsiteY122" fmla="*/ 374606 h 370051"/>
                  <a:gd name="connsiteX123" fmla="*/ 153390 w 340360"/>
                  <a:gd name="connsiteY123" fmla="*/ 374606 h 370051"/>
                  <a:gd name="connsiteX124" fmla="*/ 159347 w 340360"/>
                  <a:gd name="connsiteY124" fmla="*/ 374606 h 370051"/>
                  <a:gd name="connsiteX125" fmla="*/ 185346 w 340360"/>
                  <a:gd name="connsiteY125" fmla="*/ 374606 h 370051"/>
                  <a:gd name="connsiteX126" fmla="*/ 191208 w 340360"/>
                  <a:gd name="connsiteY126" fmla="*/ 374606 h 370051"/>
                  <a:gd name="connsiteX127" fmla="*/ 198488 w 340360"/>
                  <a:gd name="connsiteY127" fmla="*/ 374606 h 370051"/>
                  <a:gd name="connsiteX128" fmla="*/ 205106 w 340360"/>
                  <a:gd name="connsiteY128" fmla="*/ 374606 h 370051"/>
                  <a:gd name="connsiteX129" fmla="*/ 211819 w 340360"/>
                  <a:gd name="connsiteY129" fmla="*/ 374606 h 370051"/>
                  <a:gd name="connsiteX130" fmla="*/ 218153 w 340360"/>
                  <a:gd name="connsiteY130" fmla="*/ 374132 h 370051"/>
                  <a:gd name="connsiteX131" fmla="*/ 225149 w 340360"/>
                  <a:gd name="connsiteY131" fmla="*/ 374132 h 370051"/>
                  <a:gd name="connsiteX132" fmla="*/ 228553 w 340360"/>
                  <a:gd name="connsiteY132" fmla="*/ 374132 h 370051"/>
                  <a:gd name="connsiteX133" fmla="*/ 325177 w 340360"/>
                  <a:gd name="connsiteY133" fmla="*/ 351549 h 370051"/>
                  <a:gd name="connsiteX134" fmla="*/ 327068 w 340360"/>
                  <a:gd name="connsiteY134" fmla="*/ 350221 h 370051"/>
                  <a:gd name="connsiteX135" fmla="*/ 331796 w 340360"/>
                  <a:gd name="connsiteY135" fmla="*/ 347090 h 370051"/>
                  <a:gd name="connsiteX136" fmla="*/ 333781 w 340360"/>
                  <a:gd name="connsiteY136" fmla="*/ 345192 h 370051"/>
                  <a:gd name="connsiteX137" fmla="*/ 340777 w 340360"/>
                  <a:gd name="connsiteY137" fmla="*/ 336652 h 370051"/>
                  <a:gd name="connsiteX138" fmla="*/ 344559 w 340360"/>
                  <a:gd name="connsiteY138" fmla="*/ 324127 h 370051"/>
                  <a:gd name="connsiteX139" fmla="*/ 341723 w 340360"/>
                  <a:gd name="connsiteY139" fmla="*/ 309230 h 370051"/>
                  <a:gd name="connsiteX140" fmla="*/ 234226 w 340360"/>
                  <a:gd name="connsiteY140" fmla="*/ 232279 h 370051"/>
                  <a:gd name="connsiteX141" fmla="*/ 231011 w 340360"/>
                  <a:gd name="connsiteY141" fmla="*/ 239585 h 370051"/>
                  <a:gd name="connsiteX142" fmla="*/ 114790 w 340360"/>
                  <a:gd name="connsiteY142" fmla="*/ 244492 h 370051"/>
                  <a:gd name="connsiteX143" fmla="*/ 109900 w 340360"/>
                  <a:gd name="connsiteY143" fmla="*/ 239585 h 370051"/>
                  <a:gd name="connsiteX144" fmla="*/ 106685 w 340360"/>
                  <a:gd name="connsiteY144" fmla="*/ 232279 h 370051"/>
                  <a:gd name="connsiteX145" fmla="*/ 106685 w 340360"/>
                  <a:gd name="connsiteY145" fmla="*/ 232279 h 370051"/>
                  <a:gd name="connsiteX146" fmla="*/ 109333 w 340360"/>
                  <a:gd name="connsiteY146" fmla="*/ 231140 h 370051"/>
                  <a:gd name="connsiteX147" fmla="*/ 111034 w 340360"/>
                  <a:gd name="connsiteY147" fmla="*/ 230381 h 370051"/>
                  <a:gd name="connsiteX148" fmla="*/ 123987 w 340360"/>
                  <a:gd name="connsiteY148" fmla="*/ 212258 h 370051"/>
                  <a:gd name="connsiteX149" fmla="*/ 123987 w 340360"/>
                  <a:gd name="connsiteY149" fmla="*/ 212258 h 370051"/>
                  <a:gd name="connsiteX150" fmla="*/ 150743 w 340360"/>
                  <a:gd name="connsiteY150" fmla="*/ 230666 h 370051"/>
                  <a:gd name="connsiteX151" fmla="*/ 191208 w 340360"/>
                  <a:gd name="connsiteY151" fmla="*/ 230666 h 370051"/>
                  <a:gd name="connsiteX152" fmla="*/ 217775 w 340360"/>
                  <a:gd name="connsiteY152" fmla="*/ 212258 h 370051"/>
                  <a:gd name="connsiteX153" fmla="*/ 217775 w 340360"/>
                  <a:gd name="connsiteY153" fmla="*/ 212258 h 370051"/>
                  <a:gd name="connsiteX154" fmla="*/ 234226 w 340360"/>
                  <a:gd name="connsiteY154" fmla="*/ 232089 h 370051"/>
                  <a:gd name="connsiteX155" fmla="*/ 249069 w 340360"/>
                  <a:gd name="connsiteY155" fmla="*/ 137394 h 370051"/>
                  <a:gd name="connsiteX156" fmla="*/ 241978 w 340360"/>
                  <a:gd name="connsiteY156" fmla="*/ 153144 h 370051"/>
                  <a:gd name="connsiteX157" fmla="*/ 238386 w 340360"/>
                  <a:gd name="connsiteY157" fmla="*/ 154473 h 370051"/>
                  <a:gd name="connsiteX158" fmla="*/ 236589 w 340360"/>
                  <a:gd name="connsiteY158" fmla="*/ 153524 h 370051"/>
                  <a:gd name="connsiteX159" fmla="*/ 201513 w 340360"/>
                  <a:gd name="connsiteY159" fmla="*/ 206944 h 370051"/>
                  <a:gd name="connsiteX160" fmla="*/ 139965 w 340360"/>
                  <a:gd name="connsiteY160" fmla="*/ 206944 h 370051"/>
                  <a:gd name="connsiteX161" fmla="*/ 104983 w 340360"/>
                  <a:gd name="connsiteY161" fmla="*/ 153714 h 370051"/>
                  <a:gd name="connsiteX162" fmla="*/ 103187 w 340360"/>
                  <a:gd name="connsiteY162" fmla="*/ 154663 h 370051"/>
                  <a:gd name="connsiteX163" fmla="*/ 99027 w 340360"/>
                  <a:gd name="connsiteY163" fmla="*/ 152860 h 370051"/>
                  <a:gd name="connsiteX164" fmla="*/ 92409 w 340360"/>
                  <a:gd name="connsiteY164" fmla="*/ 137204 h 370051"/>
                  <a:gd name="connsiteX165" fmla="*/ 95245 w 340360"/>
                  <a:gd name="connsiteY165" fmla="*/ 118227 h 370051"/>
                  <a:gd name="connsiteX166" fmla="*/ 96569 w 340360"/>
                  <a:gd name="connsiteY166" fmla="*/ 117657 h 370051"/>
                  <a:gd name="connsiteX167" fmla="*/ 100067 w 340360"/>
                  <a:gd name="connsiteY167" fmla="*/ 118796 h 370051"/>
                  <a:gd name="connsiteX168" fmla="*/ 100067 w 340360"/>
                  <a:gd name="connsiteY168" fmla="*/ 118796 h 370051"/>
                  <a:gd name="connsiteX169" fmla="*/ 137885 w 340360"/>
                  <a:gd name="connsiteY169" fmla="*/ 74580 h 370051"/>
                  <a:gd name="connsiteX170" fmla="*/ 237062 w 340360"/>
                  <a:gd name="connsiteY170" fmla="*/ 125438 h 370051"/>
                  <a:gd name="connsiteX171" fmla="*/ 245098 w 340360"/>
                  <a:gd name="connsiteY171" fmla="*/ 117657 h 370051"/>
                  <a:gd name="connsiteX172" fmla="*/ 245949 w 340360"/>
                  <a:gd name="connsiteY172" fmla="*/ 117657 h 370051"/>
                  <a:gd name="connsiteX173" fmla="*/ 249258 w 340360"/>
                  <a:gd name="connsiteY173" fmla="*/ 137204 h 37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340360" h="370051">
                    <a:moveTo>
                      <a:pt x="341723" y="309230"/>
                    </a:moveTo>
                    <a:cubicBezTo>
                      <a:pt x="337597" y="293434"/>
                      <a:pt x="330715" y="278496"/>
                      <a:pt x="321396" y="265109"/>
                    </a:cubicBezTo>
                    <a:cubicBezTo>
                      <a:pt x="311579" y="250123"/>
                      <a:pt x="295864" y="240045"/>
                      <a:pt x="278189" y="237402"/>
                    </a:cubicBezTo>
                    <a:lnTo>
                      <a:pt x="275447" y="236833"/>
                    </a:lnTo>
                    <a:cubicBezTo>
                      <a:pt x="251811" y="214915"/>
                      <a:pt x="267978" y="123540"/>
                      <a:pt x="267978" y="123540"/>
                    </a:cubicBezTo>
                    <a:cubicBezTo>
                      <a:pt x="267978" y="119460"/>
                      <a:pt x="267978" y="115570"/>
                      <a:pt x="267978" y="111775"/>
                    </a:cubicBezTo>
                    <a:cubicBezTo>
                      <a:pt x="267978" y="110541"/>
                      <a:pt x="267978" y="109402"/>
                      <a:pt x="267978" y="108169"/>
                    </a:cubicBezTo>
                    <a:cubicBezTo>
                      <a:pt x="267978" y="106935"/>
                      <a:pt x="267978" y="103140"/>
                      <a:pt x="267505" y="100768"/>
                    </a:cubicBezTo>
                    <a:cubicBezTo>
                      <a:pt x="267033" y="98396"/>
                      <a:pt x="267505" y="98111"/>
                      <a:pt x="267505" y="96878"/>
                    </a:cubicBezTo>
                    <a:cubicBezTo>
                      <a:pt x="267505" y="95644"/>
                      <a:pt x="267505" y="92418"/>
                      <a:pt x="266749" y="90331"/>
                    </a:cubicBezTo>
                    <a:cubicBezTo>
                      <a:pt x="265993" y="88243"/>
                      <a:pt x="266749" y="87864"/>
                      <a:pt x="266276" y="86725"/>
                    </a:cubicBezTo>
                    <a:cubicBezTo>
                      <a:pt x="265804" y="85586"/>
                      <a:pt x="265520" y="82360"/>
                      <a:pt x="265142" y="80368"/>
                    </a:cubicBezTo>
                    <a:cubicBezTo>
                      <a:pt x="265008" y="79346"/>
                      <a:pt x="264818" y="78332"/>
                      <a:pt x="264575" y="77331"/>
                    </a:cubicBezTo>
                    <a:cubicBezTo>
                      <a:pt x="264575" y="74580"/>
                      <a:pt x="263440" y="71923"/>
                      <a:pt x="262778" y="69361"/>
                    </a:cubicBezTo>
                    <a:cubicBezTo>
                      <a:pt x="262778" y="69361"/>
                      <a:pt x="262778" y="69361"/>
                      <a:pt x="262778" y="68697"/>
                    </a:cubicBezTo>
                    <a:cubicBezTo>
                      <a:pt x="262022" y="65945"/>
                      <a:pt x="261265" y="63288"/>
                      <a:pt x="260415" y="60726"/>
                    </a:cubicBezTo>
                    <a:lnTo>
                      <a:pt x="259564" y="58354"/>
                    </a:lnTo>
                    <a:cubicBezTo>
                      <a:pt x="258996" y="56646"/>
                      <a:pt x="258429" y="54938"/>
                      <a:pt x="257767" y="53325"/>
                    </a:cubicBezTo>
                    <a:cubicBezTo>
                      <a:pt x="257105" y="51712"/>
                      <a:pt x="257105" y="51617"/>
                      <a:pt x="256727" y="50763"/>
                    </a:cubicBezTo>
                    <a:cubicBezTo>
                      <a:pt x="256172" y="49308"/>
                      <a:pt x="255541" y="47883"/>
                      <a:pt x="254836" y="46494"/>
                    </a:cubicBezTo>
                    <a:lnTo>
                      <a:pt x="253135" y="44027"/>
                    </a:lnTo>
                    <a:lnTo>
                      <a:pt x="251055" y="40041"/>
                    </a:lnTo>
                    <a:lnTo>
                      <a:pt x="249920" y="37954"/>
                    </a:lnTo>
                    <a:lnTo>
                      <a:pt x="247084" y="33400"/>
                    </a:lnTo>
                    <a:lnTo>
                      <a:pt x="246517" y="32546"/>
                    </a:lnTo>
                    <a:cubicBezTo>
                      <a:pt x="245382" y="30838"/>
                      <a:pt x="244153" y="29130"/>
                      <a:pt x="242924" y="27612"/>
                    </a:cubicBezTo>
                    <a:cubicBezTo>
                      <a:pt x="241695" y="26093"/>
                      <a:pt x="242073" y="26663"/>
                      <a:pt x="241695" y="26093"/>
                    </a:cubicBezTo>
                    <a:lnTo>
                      <a:pt x="239142" y="23152"/>
                    </a:lnTo>
                    <a:lnTo>
                      <a:pt x="237629" y="21539"/>
                    </a:lnTo>
                    <a:lnTo>
                      <a:pt x="235266" y="19072"/>
                    </a:lnTo>
                    <a:lnTo>
                      <a:pt x="233658" y="17649"/>
                    </a:lnTo>
                    <a:lnTo>
                      <a:pt x="231200" y="15466"/>
                    </a:lnTo>
                    <a:lnTo>
                      <a:pt x="229688" y="14233"/>
                    </a:lnTo>
                    <a:lnTo>
                      <a:pt x="226568" y="11861"/>
                    </a:lnTo>
                    <a:lnTo>
                      <a:pt x="225622" y="11196"/>
                    </a:lnTo>
                    <a:cubicBezTo>
                      <a:pt x="224342" y="10276"/>
                      <a:pt x="223017" y="9421"/>
                      <a:pt x="221651" y="8635"/>
                    </a:cubicBezTo>
                    <a:lnTo>
                      <a:pt x="220233" y="7781"/>
                    </a:lnTo>
                    <a:lnTo>
                      <a:pt x="217586" y="6357"/>
                    </a:lnTo>
                    <a:lnTo>
                      <a:pt x="215317" y="5503"/>
                    </a:lnTo>
                    <a:lnTo>
                      <a:pt x="212764" y="4365"/>
                    </a:lnTo>
                    <a:lnTo>
                      <a:pt x="211441" y="3511"/>
                    </a:lnTo>
                    <a:lnTo>
                      <a:pt x="208982" y="2562"/>
                    </a:lnTo>
                    <a:lnTo>
                      <a:pt x="207470" y="1993"/>
                    </a:lnTo>
                    <a:lnTo>
                      <a:pt x="204539" y="1044"/>
                    </a:lnTo>
                    <a:lnTo>
                      <a:pt x="203593" y="1044"/>
                    </a:lnTo>
                    <a:lnTo>
                      <a:pt x="199906" y="0"/>
                    </a:lnTo>
                    <a:lnTo>
                      <a:pt x="198677" y="0"/>
                    </a:lnTo>
                    <a:lnTo>
                      <a:pt x="196219" y="0"/>
                    </a:lnTo>
                    <a:lnTo>
                      <a:pt x="194895" y="0"/>
                    </a:lnTo>
                    <a:lnTo>
                      <a:pt x="192815" y="0"/>
                    </a:lnTo>
                    <a:lnTo>
                      <a:pt x="191492" y="0"/>
                    </a:lnTo>
                    <a:lnTo>
                      <a:pt x="189412" y="0"/>
                    </a:lnTo>
                    <a:lnTo>
                      <a:pt x="188277" y="0"/>
                    </a:lnTo>
                    <a:lnTo>
                      <a:pt x="186008" y="0"/>
                    </a:lnTo>
                    <a:lnTo>
                      <a:pt x="155187" y="0"/>
                    </a:lnTo>
                    <a:lnTo>
                      <a:pt x="152823" y="0"/>
                    </a:lnTo>
                    <a:lnTo>
                      <a:pt x="151878" y="0"/>
                    </a:lnTo>
                    <a:lnTo>
                      <a:pt x="149703" y="0"/>
                    </a:lnTo>
                    <a:lnTo>
                      <a:pt x="148474" y="0"/>
                    </a:lnTo>
                    <a:lnTo>
                      <a:pt x="146205" y="0"/>
                    </a:lnTo>
                    <a:lnTo>
                      <a:pt x="144976" y="0"/>
                    </a:lnTo>
                    <a:lnTo>
                      <a:pt x="142329" y="569"/>
                    </a:lnTo>
                    <a:lnTo>
                      <a:pt x="141289" y="569"/>
                    </a:lnTo>
                    <a:lnTo>
                      <a:pt x="137601" y="1613"/>
                    </a:lnTo>
                    <a:lnTo>
                      <a:pt x="136845" y="1613"/>
                    </a:lnTo>
                    <a:lnTo>
                      <a:pt x="133725" y="2657"/>
                    </a:lnTo>
                    <a:lnTo>
                      <a:pt x="132401" y="3226"/>
                    </a:lnTo>
                    <a:lnTo>
                      <a:pt x="129660" y="4270"/>
                    </a:lnTo>
                    <a:lnTo>
                      <a:pt x="128241" y="4839"/>
                    </a:lnTo>
                    <a:lnTo>
                      <a:pt x="125594" y="6073"/>
                    </a:lnTo>
                    <a:lnTo>
                      <a:pt x="124081" y="6832"/>
                    </a:lnTo>
                    <a:lnTo>
                      <a:pt x="121151" y="8445"/>
                    </a:lnTo>
                    <a:lnTo>
                      <a:pt x="120016" y="9109"/>
                    </a:lnTo>
                    <a:lnTo>
                      <a:pt x="115951" y="11766"/>
                    </a:lnTo>
                    <a:lnTo>
                      <a:pt x="115289" y="11766"/>
                    </a:lnTo>
                    <a:cubicBezTo>
                      <a:pt x="114154" y="12620"/>
                      <a:pt x="113020" y="13379"/>
                      <a:pt x="111885" y="14328"/>
                    </a:cubicBezTo>
                    <a:lnTo>
                      <a:pt x="110562" y="15466"/>
                    </a:lnTo>
                    <a:lnTo>
                      <a:pt x="107820" y="17743"/>
                    </a:lnTo>
                    <a:lnTo>
                      <a:pt x="106402" y="19167"/>
                    </a:lnTo>
                    <a:lnTo>
                      <a:pt x="103849" y="21729"/>
                    </a:lnTo>
                    <a:lnTo>
                      <a:pt x="102431" y="23247"/>
                    </a:lnTo>
                    <a:lnTo>
                      <a:pt x="99784" y="26283"/>
                    </a:lnTo>
                    <a:lnTo>
                      <a:pt x="98649" y="27706"/>
                    </a:lnTo>
                    <a:lnTo>
                      <a:pt x="95056" y="32640"/>
                    </a:lnTo>
                    <a:lnTo>
                      <a:pt x="95056" y="33305"/>
                    </a:lnTo>
                    <a:cubicBezTo>
                      <a:pt x="94016" y="34823"/>
                      <a:pt x="93071" y="36436"/>
                      <a:pt x="92031" y="38144"/>
                    </a:cubicBezTo>
                    <a:lnTo>
                      <a:pt x="90991" y="40136"/>
                    </a:lnTo>
                    <a:lnTo>
                      <a:pt x="88816" y="44216"/>
                    </a:lnTo>
                    <a:lnTo>
                      <a:pt x="87682" y="46589"/>
                    </a:lnTo>
                    <a:lnTo>
                      <a:pt x="85791" y="50858"/>
                    </a:lnTo>
                    <a:lnTo>
                      <a:pt x="84751" y="53420"/>
                    </a:lnTo>
                    <a:cubicBezTo>
                      <a:pt x="84089" y="55033"/>
                      <a:pt x="83522" y="56741"/>
                      <a:pt x="82955" y="58449"/>
                    </a:cubicBezTo>
                    <a:lnTo>
                      <a:pt x="82104" y="60821"/>
                    </a:lnTo>
                    <a:cubicBezTo>
                      <a:pt x="81347" y="63383"/>
                      <a:pt x="80496" y="66040"/>
                      <a:pt x="79835" y="68792"/>
                    </a:cubicBezTo>
                    <a:cubicBezTo>
                      <a:pt x="79835" y="68792"/>
                      <a:pt x="79835" y="69266"/>
                      <a:pt x="79835" y="69456"/>
                    </a:cubicBezTo>
                    <a:cubicBezTo>
                      <a:pt x="79173" y="72018"/>
                      <a:pt x="78606" y="74675"/>
                      <a:pt x="78038" y="77426"/>
                    </a:cubicBezTo>
                    <a:lnTo>
                      <a:pt x="77471" y="80463"/>
                    </a:lnTo>
                    <a:cubicBezTo>
                      <a:pt x="77471" y="82550"/>
                      <a:pt x="76715" y="84637"/>
                      <a:pt x="76431" y="86820"/>
                    </a:cubicBezTo>
                    <a:lnTo>
                      <a:pt x="75864" y="90425"/>
                    </a:lnTo>
                    <a:cubicBezTo>
                      <a:pt x="75864" y="92608"/>
                      <a:pt x="75864" y="94790"/>
                      <a:pt x="75107" y="96973"/>
                    </a:cubicBezTo>
                    <a:cubicBezTo>
                      <a:pt x="74351" y="99155"/>
                      <a:pt x="75107" y="99534"/>
                      <a:pt x="75107" y="100863"/>
                    </a:cubicBezTo>
                    <a:cubicBezTo>
                      <a:pt x="75107" y="102191"/>
                      <a:pt x="75107" y="105797"/>
                      <a:pt x="75107" y="108359"/>
                    </a:cubicBezTo>
                    <a:cubicBezTo>
                      <a:pt x="75107" y="110921"/>
                      <a:pt x="75107" y="110731"/>
                      <a:pt x="75107" y="111869"/>
                    </a:cubicBezTo>
                    <a:cubicBezTo>
                      <a:pt x="75107" y="115665"/>
                      <a:pt x="75107" y="119555"/>
                      <a:pt x="75107" y="123635"/>
                    </a:cubicBezTo>
                    <a:cubicBezTo>
                      <a:pt x="75107" y="123635"/>
                      <a:pt x="91275" y="215104"/>
                      <a:pt x="67638" y="236928"/>
                    </a:cubicBezTo>
                    <a:lnTo>
                      <a:pt x="64897" y="237592"/>
                    </a:lnTo>
                    <a:cubicBezTo>
                      <a:pt x="49246" y="239863"/>
                      <a:pt x="35064" y="248084"/>
                      <a:pt x="25283" y="260554"/>
                    </a:cubicBezTo>
                    <a:cubicBezTo>
                      <a:pt x="14019" y="274967"/>
                      <a:pt x="5873" y="291577"/>
                      <a:pt x="1363" y="309325"/>
                    </a:cubicBezTo>
                    <a:cubicBezTo>
                      <a:pt x="-98" y="314639"/>
                      <a:pt x="-389" y="320208"/>
                      <a:pt x="512" y="325645"/>
                    </a:cubicBezTo>
                    <a:cubicBezTo>
                      <a:pt x="1043" y="329488"/>
                      <a:pt x="2226" y="333211"/>
                      <a:pt x="4010" y="336652"/>
                    </a:cubicBezTo>
                    <a:cubicBezTo>
                      <a:pt x="5031" y="338612"/>
                      <a:pt x="6302" y="340431"/>
                      <a:pt x="7792" y="342061"/>
                    </a:cubicBezTo>
                    <a:cubicBezTo>
                      <a:pt x="8564" y="342899"/>
                      <a:pt x="9385" y="343691"/>
                      <a:pt x="10250" y="344433"/>
                    </a:cubicBezTo>
                    <a:cubicBezTo>
                      <a:pt x="11117" y="345366"/>
                      <a:pt x="12032" y="346253"/>
                      <a:pt x="12992" y="347090"/>
                    </a:cubicBezTo>
                    <a:cubicBezTo>
                      <a:pt x="14410" y="348133"/>
                      <a:pt x="16112" y="349177"/>
                      <a:pt x="17719" y="350221"/>
                    </a:cubicBezTo>
                    <a:lnTo>
                      <a:pt x="19610" y="351549"/>
                    </a:lnTo>
                    <a:cubicBezTo>
                      <a:pt x="24913" y="354612"/>
                      <a:pt x="30482" y="357184"/>
                      <a:pt x="36250" y="359235"/>
                    </a:cubicBezTo>
                    <a:lnTo>
                      <a:pt x="36250" y="359235"/>
                    </a:lnTo>
                    <a:cubicBezTo>
                      <a:pt x="62185" y="367540"/>
                      <a:pt x="89057" y="372544"/>
                      <a:pt x="116234" y="374132"/>
                    </a:cubicBezTo>
                    <a:lnTo>
                      <a:pt x="119449" y="374132"/>
                    </a:lnTo>
                    <a:lnTo>
                      <a:pt x="126729" y="374132"/>
                    </a:lnTo>
                    <a:lnTo>
                      <a:pt x="132780" y="374606"/>
                    </a:lnTo>
                    <a:lnTo>
                      <a:pt x="139681" y="374606"/>
                    </a:lnTo>
                    <a:lnTo>
                      <a:pt x="146110" y="374606"/>
                    </a:lnTo>
                    <a:lnTo>
                      <a:pt x="153390" y="374606"/>
                    </a:lnTo>
                    <a:lnTo>
                      <a:pt x="159347" y="374606"/>
                    </a:lnTo>
                    <a:lnTo>
                      <a:pt x="185346" y="374606"/>
                    </a:lnTo>
                    <a:lnTo>
                      <a:pt x="191208" y="374606"/>
                    </a:lnTo>
                    <a:lnTo>
                      <a:pt x="198488" y="374606"/>
                    </a:lnTo>
                    <a:lnTo>
                      <a:pt x="205106" y="374606"/>
                    </a:lnTo>
                    <a:lnTo>
                      <a:pt x="211819" y="374606"/>
                    </a:lnTo>
                    <a:lnTo>
                      <a:pt x="218153" y="374132"/>
                    </a:lnTo>
                    <a:lnTo>
                      <a:pt x="225149" y="374132"/>
                    </a:lnTo>
                    <a:lnTo>
                      <a:pt x="228553" y="374132"/>
                    </a:lnTo>
                    <a:cubicBezTo>
                      <a:pt x="267222" y="371001"/>
                      <a:pt x="304189" y="364074"/>
                      <a:pt x="325177" y="351549"/>
                    </a:cubicBezTo>
                    <a:lnTo>
                      <a:pt x="327068" y="350221"/>
                    </a:lnTo>
                    <a:cubicBezTo>
                      <a:pt x="328770" y="349177"/>
                      <a:pt x="330377" y="348133"/>
                      <a:pt x="331796" y="347090"/>
                    </a:cubicBezTo>
                    <a:lnTo>
                      <a:pt x="333781" y="345192"/>
                    </a:lnTo>
                    <a:cubicBezTo>
                      <a:pt x="336584" y="342769"/>
                      <a:pt x="338951" y="339880"/>
                      <a:pt x="340777" y="336652"/>
                    </a:cubicBezTo>
                    <a:cubicBezTo>
                      <a:pt x="342828" y="332760"/>
                      <a:pt x="344112" y="328507"/>
                      <a:pt x="344559" y="324127"/>
                    </a:cubicBezTo>
                    <a:cubicBezTo>
                      <a:pt x="344643" y="319019"/>
                      <a:pt x="343678" y="313948"/>
                      <a:pt x="341723" y="309230"/>
                    </a:cubicBezTo>
                    <a:close/>
                    <a:moveTo>
                      <a:pt x="234226" y="232279"/>
                    </a:moveTo>
                    <a:cubicBezTo>
                      <a:pt x="233861" y="234969"/>
                      <a:pt x="232747" y="237502"/>
                      <a:pt x="231011" y="239585"/>
                    </a:cubicBezTo>
                    <a:cubicBezTo>
                      <a:pt x="200268" y="273149"/>
                      <a:pt x="148234" y="275346"/>
                      <a:pt x="114790" y="244492"/>
                    </a:cubicBezTo>
                    <a:cubicBezTo>
                      <a:pt x="113092" y="242926"/>
                      <a:pt x="111461" y="241289"/>
                      <a:pt x="109900" y="239585"/>
                    </a:cubicBezTo>
                    <a:cubicBezTo>
                      <a:pt x="108164" y="237502"/>
                      <a:pt x="107050" y="234969"/>
                      <a:pt x="106685" y="232279"/>
                    </a:cubicBezTo>
                    <a:lnTo>
                      <a:pt x="106685" y="232279"/>
                    </a:lnTo>
                    <a:cubicBezTo>
                      <a:pt x="106685" y="232279"/>
                      <a:pt x="108009" y="232279"/>
                      <a:pt x="109333" y="231140"/>
                    </a:cubicBezTo>
                    <a:lnTo>
                      <a:pt x="111034" y="230381"/>
                    </a:lnTo>
                    <a:cubicBezTo>
                      <a:pt x="118375" y="227228"/>
                      <a:pt x="123365" y="220247"/>
                      <a:pt x="123987" y="212258"/>
                    </a:cubicBezTo>
                    <a:lnTo>
                      <a:pt x="123987" y="212258"/>
                    </a:lnTo>
                    <a:cubicBezTo>
                      <a:pt x="131580" y="220139"/>
                      <a:pt x="140680" y="226400"/>
                      <a:pt x="150743" y="230666"/>
                    </a:cubicBezTo>
                    <a:cubicBezTo>
                      <a:pt x="163711" y="235981"/>
                      <a:pt x="178240" y="235981"/>
                      <a:pt x="191208" y="230666"/>
                    </a:cubicBezTo>
                    <a:cubicBezTo>
                      <a:pt x="201187" y="226349"/>
                      <a:pt x="210216" y="220093"/>
                      <a:pt x="217775" y="212258"/>
                    </a:cubicBezTo>
                    <a:lnTo>
                      <a:pt x="217775" y="212258"/>
                    </a:lnTo>
                    <a:cubicBezTo>
                      <a:pt x="218836" y="221565"/>
                      <a:pt x="225298" y="229354"/>
                      <a:pt x="234226" y="232089"/>
                    </a:cubicBezTo>
                    <a:close/>
                    <a:moveTo>
                      <a:pt x="249069" y="137394"/>
                    </a:moveTo>
                    <a:cubicBezTo>
                      <a:pt x="248440" y="143268"/>
                      <a:pt x="245955" y="148787"/>
                      <a:pt x="241978" y="153144"/>
                    </a:cubicBezTo>
                    <a:cubicBezTo>
                      <a:pt x="241050" y="154121"/>
                      <a:pt x="239724" y="154611"/>
                      <a:pt x="238386" y="154473"/>
                    </a:cubicBezTo>
                    <a:cubicBezTo>
                      <a:pt x="237725" y="154291"/>
                      <a:pt x="237113" y="153967"/>
                      <a:pt x="236589" y="153524"/>
                    </a:cubicBezTo>
                    <a:cubicBezTo>
                      <a:pt x="230298" y="174364"/>
                      <a:pt x="218113" y="192922"/>
                      <a:pt x="201513" y="206944"/>
                    </a:cubicBezTo>
                    <a:cubicBezTo>
                      <a:pt x="183930" y="222514"/>
                      <a:pt x="157548" y="222514"/>
                      <a:pt x="139965" y="206944"/>
                    </a:cubicBezTo>
                    <a:cubicBezTo>
                      <a:pt x="123447" y="192946"/>
                      <a:pt x="111301" y="174464"/>
                      <a:pt x="104983" y="153714"/>
                    </a:cubicBezTo>
                    <a:cubicBezTo>
                      <a:pt x="104460" y="154157"/>
                      <a:pt x="103847" y="154481"/>
                      <a:pt x="103187" y="154663"/>
                    </a:cubicBezTo>
                    <a:cubicBezTo>
                      <a:pt x="101601" y="154718"/>
                      <a:pt x="100075" y="154056"/>
                      <a:pt x="99027" y="152860"/>
                    </a:cubicBezTo>
                    <a:cubicBezTo>
                      <a:pt x="95411" y="148362"/>
                      <a:pt x="93119" y="142939"/>
                      <a:pt x="92409" y="137204"/>
                    </a:cubicBezTo>
                    <a:cubicBezTo>
                      <a:pt x="90369" y="130779"/>
                      <a:pt x="91417" y="123768"/>
                      <a:pt x="95245" y="118227"/>
                    </a:cubicBezTo>
                    <a:cubicBezTo>
                      <a:pt x="95640" y="117942"/>
                      <a:pt x="96092" y="117747"/>
                      <a:pt x="96569" y="117657"/>
                    </a:cubicBezTo>
                    <a:cubicBezTo>
                      <a:pt x="97844" y="117512"/>
                      <a:pt x="99120" y="117927"/>
                      <a:pt x="100067" y="118796"/>
                    </a:cubicBezTo>
                    <a:lnTo>
                      <a:pt x="100067" y="118796"/>
                    </a:lnTo>
                    <a:cubicBezTo>
                      <a:pt x="100067" y="114906"/>
                      <a:pt x="105551" y="71354"/>
                      <a:pt x="137885" y="74580"/>
                    </a:cubicBezTo>
                    <a:lnTo>
                      <a:pt x="237062" y="125438"/>
                    </a:lnTo>
                    <a:lnTo>
                      <a:pt x="245098" y="117657"/>
                    </a:lnTo>
                    <a:lnTo>
                      <a:pt x="245949" y="117657"/>
                    </a:lnTo>
                    <a:cubicBezTo>
                      <a:pt x="249447" y="119555"/>
                      <a:pt x="250960" y="127810"/>
                      <a:pt x="249258" y="137204"/>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83" name="Freeform 282">
                <a:extLst>
                  <a:ext uri="{FF2B5EF4-FFF2-40B4-BE49-F238E27FC236}">
                    <a16:creationId xmlns:a16="http://schemas.microsoft.com/office/drawing/2014/main" id="{8B79FA65-0743-875B-1BEA-D5577A3D4A7D}"/>
                  </a:ext>
                </a:extLst>
              </p:cNvPr>
              <p:cNvSpPr/>
              <p:nvPr/>
            </p:nvSpPr>
            <p:spPr>
              <a:xfrm>
                <a:off x="5917216" y="3016250"/>
                <a:ext cx="359269" cy="360563"/>
              </a:xfrm>
              <a:custGeom>
                <a:avLst/>
                <a:gdLst>
                  <a:gd name="connsiteX0" fmla="*/ 0 w 359268"/>
                  <a:gd name="connsiteY0" fmla="*/ 163297 h 360563"/>
                  <a:gd name="connsiteX1" fmla="*/ 1513 w 359268"/>
                  <a:gd name="connsiteY1" fmla="*/ 212448 h 360563"/>
                  <a:gd name="connsiteX2" fmla="*/ 47839 w 359268"/>
                  <a:gd name="connsiteY2" fmla="*/ 221936 h 360563"/>
                  <a:gd name="connsiteX3" fmla="*/ 63628 w 359268"/>
                  <a:gd name="connsiteY3" fmla="*/ 256190 h 360563"/>
                  <a:gd name="connsiteX4" fmla="*/ 39898 w 359268"/>
                  <a:gd name="connsiteY4" fmla="*/ 297465 h 360563"/>
                  <a:gd name="connsiteX5" fmla="*/ 75541 w 359268"/>
                  <a:gd name="connsiteY5" fmla="*/ 331149 h 360563"/>
                  <a:gd name="connsiteX6" fmla="*/ 115533 w 359268"/>
                  <a:gd name="connsiteY6" fmla="*/ 304486 h 360563"/>
                  <a:gd name="connsiteX7" fmla="*/ 150420 w 359268"/>
                  <a:gd name="connsiteY7" fmla="*/ 317960 h 360563"/>
                  <a:gd name="connsiteX8" fmla="*/ 162900 w 359268"/>
                  <a:gd name="connsiteY8" fmla="*/ 364643 h 360563"/>
                  <a:gd name="connsiteX9" fmla="*/ 211874 w 359268"/>
                  <a:gd name="connsiteY9" fmla="*/ 363220 h 360563"/>
                  <a:gd name="connsiteX10" fmla="*/ 221329 w 359268"/>
                  <a:gd name="connsiteY10" fmla="*/ 315303 h 360563"/>
                  <a:gd name="connsiteX11" fmla="*/ 254419 w 359268"/>
                  <a:gd name="connsiteY11" fmla="*/ 300121 h 360563"/>
                  <a:gd name="connsiteX12" fmla="*/ 296775 w 359268"/>
                  <a:gd name="connsiteY12" fmla="*/ 324697 h 360563"/>
                  <a:gd name="connsiteX13" fmla="*/ 330055 w 359268"/>
                  <a:gd name="connsiteY13" fmla="*/ 288925 h 360563"/>
                  <a:gd name="connsiteX14" fmla="*/ 302920 w 359268"/>
                  <a:gd name="connsiteY14" fmla="*/ 247840 h 360563"/>
                  <a:gd name="connsiteX15" fmla="*/ 315684 w 359268"/>
                  <a:gd name="connsiteY15" fmla="*/ 214061 h 360563"/>
                  <a:gd name="connsiteX16" fmla="*/ 362956 w 359268"/>
                  <a:gd name="connsiteY16" fmla="*/ 201346 h 360563"/>
                  <a:gd name="connsiteX17" fmla="*/ 361916 w 359268"/>
                  <a:gd name="connsiteY17" fmla="*/ 151816 h 360563"/>
                  <a:gd name="connsiteX18" fmla="*/ 313982 w 359268"/>
                  <a:gd name="connsiteY18" fmla="*/ 142328 h 360563"/>
                  <a:gd name="connsiteX19" fmla="*/ 299139 w 359268"/>
                  <a:gd name="connsiteY19" fmla="*/ 109023 h 360563"/>
                  <a:gd name="connsiteX20" fmla="*/ 323626 w 359268"/>
                  <a:gd name="connsiteY20" fmla="*/ 66704 h 360563"/>
                  <a:gd name="connsiteX21" fmla="*/ 287888 w 359268"/>
                  <a:gd name="connsiteY21" fmla="*/ 33210 h 360563"/>
                  <a:gd name="connsiteX22" fmla="*/ 247706 w 359268"/>
                  <a:gd name="connsiteY22" fmla="*/ 59967 h 360563"/>
                  <a:gd name="connsiteX23" fmla="*/ 213103 w 359268"/>
                  <a:gd name="connsiteY23" fmla="*/ 46589 h 360563"/>
                  <a:gd name="connsiteX24" fmla="*/ 200718 w 359268"/>
                  <a:gd name="connsiteY24" fmla="*/ 0 h 360563"/>
                  <a:gd name="connsiteX25" fmla="*/ 151744 w 359268"/>
                  <a:gd name="connsiteY25" fmla="*/ 1518 h 360563"/>
                  <a:gd name="connsiteX26" fmla="*/ 142289 w 359268"/>
                  <a:gd name="connsiteY26" fmla="*/ 48296 h 360563"/>
                  <a:gd name="connsiteX27" fmla="*/ 107592 w 359268"/>
                  <a:gd name="connsiteY27" fmla="*/ 63763 h 360563"/>
                  <a:gd name="connsiteX28" fmla="*/ 66654 w 359268"/>
                  <a:gd name="connsiteY28" fmla="*/ 39947 h 360563"/>
                  <a:gd name="connsiteX29" fmla="*/ 33091 w 359268"/>
                  <a:gd name="connsiteY29" fmla="*/ 75908 h 360563"/>
                  <a:gd name="connsiteX30" fmla="*/ 59090 w 359268"/>
                  <a:gd name="connsiteY30" fmla="*/ 115285 h 360563"/>
                  <a:gd name="connsiteX31" fmla="*/ 45476 w 359268"/>
                  <a:gd name="connsiteY31" fmla="*/ 151247 h 360563"/>
                  <a:gd name="connsiteX32" fmla="*/ 177271 w 359268"/>
                  <a:gd name="connsiteY32" fmla="*/ 63478 h 360563"/>
                  <a:gd name="connsiteX33" fmla="*/ 298935 w 359268"/>
                  <a:gd name="connsiteY33" fmla="*/ 178482 h 360563"/>
                  <a:gd name="connsiteX34" fmla="*/ 184344 w 359268"/>
                  <a:gd name="connsiteY34" fmla="*/ 300585 h 360563"/>
                  <a:gd name="connsiteX35" fmla="*/ 62683 w 359268"/>
                  <a:gd name="connsiteY35" fmla="*/ 185690 h 360563"/>
                  <a:gd name="connsiteX36" fmla="*/ 176973 w 359268"/>
                  <a:gd name="connsiteY36" fmla="*/ 63487 h 360563"/>
                  <a:gd name="connsiteX37" fmla="*/ 177271 w 359268"/>
                  <a:gd name="connsiteY37" fmla="*/ 63478 h 36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59268" h="360563">
                    <a:moveTo>
                      <a:pt x="0" y="163297"/>
                    </a:moveTo>
                    <a:lnTo>
                      <a:pt x="1513" y="212448"/>
                    </a:lnTo>
                    <a:lnTo>
                      <a:pt x="47839" y="221936"/>
                    </a:lnTo>
                    <a:cubicBezTo>
                      <a:pt x="51487" y="234036"/>
                      <a:pt x="56801" y="245566"/>
                      <a:pt x="63628" y="256190"/>
                    </a:cubicBezTo>
                    <a:lnTo>
                      <a:pt x="39898" y="297465"/>
                    </a:lnTo>
                    <a:lnTo>
                      <a:pt x="75541" y="331149"/>
                    </a:lnTo>
                    <a:lnTo>
                      <a:pt x="115533" y="304486"/>
                    </a:lnTo>
                    <a:cubicBezTo>
                      <a:pt x="126485" y="310577"/>
                      <a:pt x="138226" y="315112"/>
                      <a:pt x="150420" y="317960"/>
                    </a:cubicBezTo>
                    <a:lnTo>
                      <a:pt x="162900" y="364643"/>
                    </a:lnTo>
                    <a:lnTo>
                      <a:pt x="211874" y="363220"/>
                    </a:lnTo>
                    <a:lnTo>
                      <a:pt x="221329" y="315303"/>
                    </a:lnTo>
                    <a:cubicBezTo>
                      <a:pt x="232987" y="311754"/>
                      <a:pt x="244117" y="306648"/>
                      <a:pt x="254419" y="300121"/>
                    </a:cubicBezTo>
                    <a:lnTo>
                      <a:pt x="296775" y="324697"/>
                    </a:lnTo>
                    <a:lnTo>
                      <a:pt x="330055" y="288925"/>
                    </a:lnTo>
                    <a:lnTo>
                      <a:pt x="302920" y="247840"/>
                    </a:lnTo>
                    <a:cubicBezTo>
                      <a:pt x="308632" y="237190"/>
                      <a:pt x="312923" y="225833"/>
                      <a:pt x="315684" y="214061"/>
                    </a:cubicBezTo>
                    <a:lnTo>
                      <a:pt x="362956" y="201346"/>
                    </a:lnTo>
                    <a:lnTo>
                      <a:pt x="361916" y="151816"/>
                    </a:lnTo>
                    <a:lnTo>
                      <a:pt x="313982" y="142328"/>
                    </a:lnTo>
                    <a:cubicBezTo>
                      <a:pt x="310538" y="130611"/>
                      <a:pt x="305546" y="119410"/>
                      <a:pt x="299139" y="109023"/>
                    </a:cubicBezTo>
                    <a:lnTo>
                      <a:pt x="323626" y="66704"/>
                    </a:lnTo>
                    <a:lnTo>
                      <a:pt x="287888" y="33210"/>
                    </a:lnTo>
                    <a:lnTo>
                      <a:pt x="247706" y="59967"/>
                    </a:lnTo>
                    <a:cubicBezTo>
                      <a:pt x="236842" y="53927"/>
                      <a:pt x="225197" y="49425"/>
                      <a:pt x="213103" y="46589"/>
                    </a:cubicBezTo>
                    <a:lnTo>
                      <a:pt x="200718" y="0"/>
                    </a:lnTo>
                    <a:lnTo>
                      <a:pt x="151744" y="1518"/>
                    </a:lnTo>
                    <a:lnTo>
                      <a:pt x="142289" y="48296"/>
                    </a:lnTo>
                    <a:cubicBezTo>
                      <a:pt x="130076" y="51843"/>
                      <a:pt x="118402" y="57046"/>
                      <a:pt x="107592" y="63763"/>
                    </a:cubicBezTo>
                    <a:lnTo>
                      <a:pt x="66654" y="39947"/>
                    </a:lnTo>
                    <a:lnTo>
                      <a:pt x="33091" y="75908"/>
                    </a:lnTo>
                    <a:lnTo>
                      <a:pt x="59090" y="115285"/>
                    </a:lnTo>
                    <a:cubicBezTo>
                      <a:pt x="52878" y="126565"/>
                      <a:pt x="48294" y="138673"/>
                      <a:pt x="45476" y="151247"/>
                    </a:cubicBezTo>
                    <a:close/>
                    <a:moveTo>
                      <a:pt x="177271" y="63478"/>
                    </a:moveTo>
                    <a:cubicBezTo>
                      <a:pt x="242511" y="61518"/>
                      <a:pt x="296982" y="113007"/>
                      <a:pt x="298935" y="178482"/>
                    </a:cubicBezTo>
                    <a:cubicBezTo>
                      <a:pt x="300888" y="243957"/>
                      <a:pt x="249584" y="298624"/>
                      <a:pt x="184344" y="300585"/>
                    </a:cubicBezTo>
                    <a:cubicBezTo>
                      <a:pt x="119146" y="302543"/>
                      <a:pt x="64695" y="251121"/>
                      <a:pt x="62683" y="185690"/>
                    </a:cubicBezTo>
                    <a:cubicBezTo>
                      <a:pt x="60619" y="120271"/>
                      <a:pt x="111788" y="65559"/>
                      <a:pt x="176973" y="63487"/>
                    </a:cubicBezTo>
                    <a:cubicBezTo>
                      <a:pt x="177072" y="63484"/>
                      <a:pt x="177171" y="63481"/>
                      <a:pt x="177271" y="63478"/>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84" name="Freeform 283">
                <a:extLst>
                  <a:ext uri="{FF2B5EF4-FFF2-40B4-BE49-F238E27FC236}">
                    <a16:creationId xmlns:a16="http://schemas.microsoft.com/office/drawing/2014/main" id="{EAFAF031-2F90-3810-7A7C-CE02E07D1949}"/>
                  </a:ext>
                </a:extLst>
              </p:cNvPr>
              <p:cNvSpPr/>
              <p:nvPr/>
            </p:nvSpPr>
            <p:spPr>
              <a:xfrm>
                <a:off x="5670550" y="3167307"/>
                <a:ext cx="283633" cy="284655"/>
              </a:xfrm>
              <a:custGeom>
                <a:avLst/>
                <a:gdLst>
                  <a:gd name="connsiteX0" fmla="*/ 0 w 283633"/>
                  <a:gd name="connsiteY0" fmla="*/ 169465 h 284655"/>
                  <a:gd name="connsiteX1" fmla="*/ 12291 w 283633"/>
                  <a:gd name="connsiteY1" fmla="*/ 206375 h 284655"/>
                  <a:gd name="connsiteX2" fmla="*/ 49447 w 283633"/>
                  <a:gd name="connsiteY2" fmla="*/ 202959 h 284655"/>
                  <a:gd name="connsiteX3" fmla="*/ 69301 w 283633"/>
                  <a:gd name="connsiteY3" fmla="*/ 225637 h 284655"/>
                  <a:gd name="connsiteX4" fmla="*/ 60603 w 283633"/>
                  <a:gd name="connsiteY4" fmla="*/ 262262 h 284655"/>
                  <a:gd name="connsiteX5" fmla="*/ 95301 w 283633"/>
                  <a:gd name="connsiteY5" fmla="*/ 279721 h 284655"/>
                  <a:gd name="connsiteX6" fmla="*/ 119599 w 283633"/>
                  <a:gd name="connsiteY6" fmla="*/ 250402 h 284655"/>
                  <a:gd name="connsiteX7" fmla="*/ 148908 w 283633"/>
                  <a:gd name="connsiteY7" fmla="*/ 252394 h 284655"/>
                  <a:gd name="connsiteX8" fmla="*/ 168951 w 283633"/>
                  <a:gd name="connsiteY8" fmla="*/ 285414 h 284655"/>
                  <a:gd name="connsiteX9" fmla="*/ 205634 w 283633"/>
                  <a:gd name="connsiteY9" fmla="*/ 273079 h 284655"/>
                  <a:gd name="connsiteX10" fmla="*/ 202136 w 283633"/>
                  <a:gd name="connsiteY10" fmla="*/ 234556 h 284655"/>
                  <a:gd name="connsiteX11" fmla="*/ 223787 w 283633"/>
                  <a:gd name="connsiteY11" fmla="*/ 215579 h 284655"/>
                  <a:gd name="connsiteX12" fmla="*/ 261604 w 283633"/>
                  <a:gd name="connsiteY12" fmla="*/ 224498 h 284655"/>
                  <a:gd name="connsiteX13" fmla="*/ 278906 w 283633"/>
                  <a:gd name="connsiteY13" fmla="*/ 189675 h 284655"/>
                  <a:gd name="connsiteX14" fmla="*/ 249030 w 283633"/>
                  <a:gd name="connsiteY14" fmla="*/ 164815 h 284655"/>
                  <a:gd name="connsiteX15" fmla="*/ 251016 w 283633"/>
                  <a:gd name="connsiteY15" fmla="*/ 136350 h 284655"/>
                  <a:gd name="connsiteX16" fmla="*/ 283633 w 283633"/>
                  <a:gd name="connsiteY16" fmla="*/ 115380 h 284655"/>
                  <a:gd name="connsiteX17" fmla="*/ 271343 w 283633"/>
                  <a:gd name="connsiteY17" fmla="*/ 78470 h 284655"/>
                  <a:gd name="connsiteX18" fmla="*/ 232863 w 283633"/>
                  <a:gd name="connsiteY18" fmla="*/ 82076 h 284655"/>
                  <a:gd name="connsiteX19" fmla="*/ 213954 w 283633"/>
                  <a:gd name="connsiteY19" fmla="*/ 60252 h 284655"/>
                  <a:gd name="connsiteX20" fmla="*/ 222936 w 283633"/>
                  <a:gd name="connsiteY20" fmla="*/ 22298 h 284655"/>
                  <a:gd name="connsiteX21" fmla="*/ 189089 w 283633"/>
                  <a:gd name="connsiteY21" fmla="*/ 5219 h 284655"/>
                  <a:gd name="connsiteX22" fmla="*/ 164696 w 283633"/>
                  <a:gd name="connsiteY22" fmla="*/ 34633 h 284655"/>
                  <a:gd name="connsiteX23" fmla="*/ 135388 w 283633"/>
                  <a:gd name="connsiteY23" fmla="*/ 32451 h 284655"/>
                  <a:gd name="connsiteX24" fmla="*/ 115533 w 283633"/>
                  <a:gd name="connsiteY24" fmla="*/ 0 h 284655"/>
                  <a:gd name="connsiteX25" fmla="*/ 78756 w 283633"/>
                  <a:gd name="connsiteY25" fmla="*/ 12335 h 284655"/>
                  <a:gd name="connsiteX26" fmla="*/ 82159 w 283633"/>
                  <a:gd name="connsiteY26" fmla="*/ 50289 h 284655"/>
                  <a:gd name="connsiteX27" fmla="*/ 59468 w 283633"/>
                  <a:gd name="connsiteY27" fmla="*/ 69835 h 284655"/>
                  <a:gd name="connsiteX28" fmla="*/ 23069 w 283633"/>
                  <a:gd name="connsiteY28" fmla="*/ 61201 h 284655"/>
                  <a:gd name="connsiteX29" fmla="*/ 5200 w 283633"/>
                  <a:gd name="connsiteY29" fmla="*/ 95644 h 284655"/>
                  <a:gd name="connsiteX30" fmla="*/ 33563 w 283633"/>
                  <a:gd name="connsiteY30" fmla="*/ 119555 h 284655"/>
                  <a:gd name="connsiteX31" fmla="*/ 31389 w 283633"/>
                  <a:gd name="connsiteY31" fmla="*/ 149918 h 284655"/>
                  <a:gd name="connsiteX32" fmla="*/ 112792 w 283633"/>
                  <a:gd name="connsiteY32" fmla="*/ 56931 h 284655"/>
                  <a:gd name="connsiteX33" fmla="*/ 226481 w 283633"/>
                  <a:gd name="connsiteY33" fmla="*/ 113783 h 284655"/>
                  <a:gd name="connsiteX34" fmla="*/ 169833 w 283633"/>
                  <a:gd name="connsiteY34" fmla="*/ 227882 h 284655"/>
                  <a:gd name="connsiteX35" fmla="*/ 56144 w 283633"/>
                  <a:gd name="connsiteY35" fmla="*/ 171030 h 284655"/>
                  <a:gd name="connsiteX36" fmla="*/ 56065 w 283633"/>
                  <a:gd name="connsiteY36" fmla="*/ 170793 h 284655"/>
                  <a:gd name="connsiteX37" fmla="*/ 112792 w 283633"/>
                  <a:gd name="connsiteY37" fmla="*/ 56931 h 28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3633" h="284655">
                    <a:moveTo>
                      <a:pt x="0" y="169465"/>
                    </a:moveTo>
                    <a:lnTo>
                      <a:pt x="12291" y="206375"/>
                    </a:lnTo>
                    <a:lnTo>
                      <a:pt x="49447" y="202959"/>
                    </a:lnTo>
                    <a:cubicBezTo>
                      <a:pt x="55008" y="211388"/>
                      <a:pt x="61687" y="219018"/>
                      <a:pt x="69301" y="225637"/>
                    </a:cubicBezTo>
                    <a:lnTo>
                      <a:pt x="60603" y="262262"/>
                    </a:lnTo>
                    <a:lnTo>
                      <a:pt x="95301" y="279721"/>
                    </a:lnTo>
                    <a:lnTo>
                      <a:pt x="119599" y="250402"/>
                    </a:lnTo>
                    <a:cubicBezTo>
                      <a:pt x="129233" y="252398"/>
                      <a:pt x="139093" y="253068"/>
                      <a:pt x="148908" y="252394"/>
                    </a:cubicBezTo>
                    <a:lnTo>
                      <a:pt x="168951" y="285414"/>
                    </a:lnTo>
                    <a:lnTo>
                      <a:pt x="205634" y="273079"/>
                    </a:lnTo>
                    <a:lnTo>
                      <a:pt x="202136" y="234556"/>
                    </a:lnTo>
                    <a:cubicBezTo>
                      <a:pt x="210134" y="229188"/>
                      <a:pt x="217410" y="222810"/>
                      <a:pt x="223787" y="215579"/>
                    </a:cubicBezTo>
                    <a:lnTo>
                      <a:pt x="261604" y="224498"/>
                    </a:lnTo>
                    <a:lnTo>
                      <a:pt x="278906" y="189675"/>
                    </a:lnTo>
                    <a:lnTo>
                      <a:pt x="249030" y="164815"/>
                    </a:lnTo>
                    <a:cubicBezTo>
                      <a:pt x="250922" y="155454"/>
                      <a:pt x="251589" y="145885"/>
                      <a:pt x="251016" y="136350"/>
                    </a:cubicBezTo>
                    <a:lnTo>
                      <a:pt x="283633" y="115380"/>
                    </a:lnTo>
                    <a:lnTo>
                      <a:pt x="271343" y="78470"/>
                    </a:lnTo>
                    <a:lnTo>
                      <a:pt x="232863" y="82076"/>
                    </a:lnTo>
                    <a:cubicBezTo>
                      <a:pt x="227519" y="74017"/>
                      <a:pt x="221164" y="66682"/>
                      <a:pt x="213954" y="60252"/>
                    </a:cubicBezTo>
                    <a:lnTo>
                      <a:pt x="222936" y="22298"/>
                    </a:lnTo>
                    <a:lnTo>
                      <a:pt x="189089" y="5219"/>
                    </a:lnTo>
                    <a:lnTo>
                      <a:pt x="164696" y="34633"/>
                    </a:lnTo>
                    <a:cubicBezTo>
                      <a:pt x="155064" y="32620"/>
                      <a:pt x="145210" y="31887"/>
                      <a:pt x="135388" y="32451"/>
                    </a:cubicBezTo>
                    <a:lnTo>
                      <a:pt x="115533" y="0"/>
                    </a:lnTo>
                    <a:lnTo>
                      <a:pt x="78756" y="12335"/>
                    </a:lnTo>
                    <a:lnTo>
                      <a:pt x="82159" y="50289"/>
                    </a:lnTo>
                    <a:cubicBezTo>
                      <a:pt x="73743" y="55735"/>
                      <a:pt x="66108" y="62312"/>
                      <a:pt x="59468" y="69835"/>
                    </a:cubicBezTo>
                    <a:lnTo>
                      <a:pt x="23069" y="61201"/>
                    </a:lnTo>
                    <a:lnTo>
                      <a:pt x="5200" y="95644"/>
                    </a:lnTo>
                    <a:lnTo>
                      <a:pt x="33563" y="119555"/>
                    </a:lnTo>
                    <a:cubicBezTo>
                      <a:pt x="31457" y="129529"/>
                      <a:pt x="30726" y="139745"/>
                      <a:pt x="31389" y="149918"/>
                    </a:cubicBezTo>
                    <a:close/>
                    <a:moveTo>
                      <a:pt x="112792" y="56931"/>
                    </a:moveTo>
                    <a:cubicBezTo>
                      <a:pt x="159829" y="41123"/>
                      <a:pt x="210729" y="66576"/>
                      <a:pt x="226481" y="113783"/>
                    </a:cubicBezTo>
                    <a:cubicBezTo>
                      <a:pt x="242232" y="160990"/>
                      <a:pt x="216870" y="212074"/>
                      <a:pt x="169833" y="227882"/>
                    </a:cubicBezTo>
                    <a:cubicBezTo>
                      <a:pt x="122796" y="243690"/>
                      <a:pt x="71895" y="218237"/>
                      <a:pt x="56144" y="171030"/>
                    </a:cubicBezTo>
                    <a:cubicBezTo>
                      <a:pt x="56117" y="170951"/>
                      <a:pt x="56091" y="170872"/>
                      <a:pt x="56065" y="170793"/>
                    </a:cubicBezTo>
                    <a:cubicBezTo>
                      <a:pt x="40530" y="123639"/>
                      <a:pt x="65883" y="72751"/>
                      <a:pt x="112792" y="56931"/>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85" name="Freeform 284">
                <a:extLst>
                  <a:ext uri="{FF2B5EF4-FFF2-40B4-BE49-F238E27FC236}">
                    <a16:creationId xmlns:a16="http://schemas.microsoft.com/office/drawing/2014/main" id="{F5C8A637-5F49-5F59-3F65-FEAA21819501}"/>
                  </a:ext>
                </a:extLst>
              </p:cNvPr>
              <p:cNvSpPr/>
              <p:nvPr/>
            </p:nvSpPr>
            <p:spPr>
              <a:xfrm>
                <a:off x="6241693" y="3169679"/>
                <a:ext cx="274179" cy="275167"/>
              </a:xfrm>
              <a:custGeom>
                <a:avLst/>
                <a:gdLst>
                  <a:gd name="connsiteX0" fmla="*/ 0 w 274178"/>
                  <a:gd name="connsiteY0" fmla="*/ 176486 h 275166"/>
                  <a:gd name="connsiteX1" fmla="*/ 15033 w 274178"/>
                  <a:gd name="connsiteY1" fmla="*/ 212448 h 275166"/>
                  <a:gd name="connsiteX2" fmla="*/ 51999 w 274178"/>
                  <a:gd name="connsiteY2" fmla="*/ 206565 h 275166"/>
                  <a:gd name="connsiteX3" fmla="*/ 73272 w 274178"/>
                  <a:gd name="connsiteY3" fmla="*/ 227914 h 275166"/>
                  <a:gd name="connsiteX4" fmla="*/ 67032 w 274178"/>
                  <a:gd name="connsiteY4" fmla="*/ 265014 h 275166"/>
                  <a:gd name="connsiteX5" fmla="*/ 102770 w 274178"/>
                  <a:gd name="connsiteY5" fmla="*/ 280101 h 275166"/>
                  <a:gd name="connsiteX6" fmla="*/ 124988 w 274178"/>
                  <a:gd name="connsiteY6" fmla="*/ 249263 h 275166"/>
                  <a:gd name="connsiteX7" fmla="*/ 154486 w 274178"/>
                  <a:gd name="connsiteY7" fmla="*/ 249263 h 275166"/>
                  <a:gd name="connsiteX8" fmla="*/ 175758 w 274178"/>
                  <a:gd name="connsiteY8" fmla="*/ 280480 h 275166"/>
                  <a:gd name="connsiteX9" fmla="*/ 211685 w 274178"/>
                  <a:gd name="connsiteY9" fmla="*/ 265678 h 275166"/>
                  <a:gd name="connsiteX10" fmla="*/ 205540 w 274178"/>
                  <a:gd name="connsiteY10" fmla="*/ 227724 h 275166"/>
                  <a:gd name="connsiteX11" fmla="*/ 226245 w 274178"/>
                  <a:gd name="connsiteY11" fmla="*/ 207134 h 275166"/>
                  <a:gd name="connsiteX12" fmla="*/ 264063 w 274178"/>
                  <a:gd name="connsiteY12" fmla="*/ 213586 h 275166"/>
                  <a:gd name="connsiteX13" fmla="*/ 279757 w 274178"/>
                  <a:gd name="connsiteY13" fmla="*/ 177720 h 275166"/>
                  <a:gd name="connsiteX14" fmla="*/ 248368 w 274178"/>
                  <a:gd name="connsiteY14" fmla="*/ 154852 h 275166"/>
                  <a:gd name="connsiteX15" fmla="*/ 248368 w 274178"/>
                  <a:gd name="connsiteY15" fmla="*/ 126387 h 275166"/>
                  <a:gd name="connsiteX16" fmla="*/ 279757 w 274178"/>
                  <a:gd name="connsiteY16" fmla="*/ 103709 h 275166"/>
                  <a:gd name="connsiteX17" fmla="*/ 265103 w 274178"/>
                  <a:gd name="connsiteY17" fmla="*/ 67653 h 275166"/>
                  <a:gd name="connsiteX18" fmla="*/ 227285 w 274178"/>
                  <a:gd name="connsiteY18" fmla="*/ 73821 h 275166"/>
                  <a:gd name="connsiteX19" fmla="*/ 207147 w 274178"/>
                  <a:gd name="connsiteY19" fmla="*/ 53325 h 275166"/>
                  <a:gd name="connsiteX20" fmla="*/ 213576 w 274178"/>
                  <a:gd name="connsiteY20" fmla="*/ 15371 h 275166"/>
                  <a:gd name="connsiteX21" fmla="*/ 177838 w 274178"/>
                  <a:gd name="connsiteY21" fmla="*/ 285 h 275166"/>
                  <a:gd name="connsiteX22" fmla="*/ 154958 w 274178"/>
                  <a:gd name="connsiteY22" fmla="*/ 31027 h 275166"/>
                  <a:gd name="connsiteX23" fmla="*/ 125650 w 274178"/>
                  <a:gd name="connsiteY23" fmla="*/ 31027 h 275166"/>
                  <a:gd name="connsiteX24" fmla="*/ 103621 w 274178"/>
                  <a:gd name="connsiteY24" fmla="*/ 0 h 275166"/>
                  <a:gd name="connsiteX25" fmla="*/ 67788 w 274178"/>
                  <a:gd name="connsiteY25" fmla="*/ 14707 h 275166"/>
                  <a:gd name="connsiteX26" fmla="*/ 73650 w 274178"/>
                  <a:gd name="connsiteY26" fmla="*/ 51997 h 275166"/>
                  <a:gd name="connsiteX27" fmla="*/ 52283 w 274178"/>
                  <a:gd name="connsiteY27" fmla="*/ 73061 h 275166"/>
                  <a:gd name="connsiteX28" fmla="*/ 15033 w 274178"/>
                  <a:gd name="connsiteY28" fmla="*/ 66514 h 275166"/>
                  <a:gd name="connsiteX29" fmla="*/ 378 w 274178"/>
                  <a:gd name="connsiteY29" fmla="*/ 102761 h 275166"/>
                  <a:gd name="connsiteX30" fmla="*/ 30538 w 274178"/>
                  <a:gd name="connsiteY30" fmla="*/ 124774 h 275166"/>
                  <a:gd name="connsiteX31" fmla="*/ 30538 w 274178"/>
                  <a:gd name="connsiteY31" fmla="*/ 155232 h 275166"/>
                  <a:gd name="connsiteX32" fmla="*/ 105133 w 274178"/>
                  <a:gd name="connsiteY32" fmla="*/ 56741 h 275166"/>
                  <a:gd name="connsiteX33" fmla="*/ 222317 w 274178"/>
                  <a:gd name="connsiteY33" fmla="*/ 105930 h 275166"/>
                  <a:gd name="connsiteX34" fmla="*/ 173305 w 274178"/>
                  <a:gd name="connsiteY34" fmla="*/ 223536 h 275166"/>
                  <a:gd name="connsiteX35" fmla="*/ 56121 w 274178"/>
                  <a:gd name="connsiteY35" fmla="*/ 174347 h 275166"/>
                  <a:gd name="connsiteX36" fmla="*/ 56065 w 274178"/>
                  <a:gd name="connsiteY36" fmla="*/ 174209 h 275166"/>
                  <a:gd name="connsiteX37" fmla="*/ 105133 w 274178"/>
                  <a:gd name="connsiteY37" fmla="*/ 56741 h 27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4178" h="275166">
                    <a:moveTo>
                      <a:pt x="0" y="176486"/>
                    </a:moveTo>
                    <a:lnTo>
                      <a:pt x="15033" y="212448"/>
                    </a:lnTo>
                    <a:lnTo>
                      <a:pt x="51999" y="206565"/>
                    </a:lnTo>
                    <a:cubicBezTo>
                      <a:pt x="58088" y="214620"/>
                      <a:pt x="65246" y="221803"/>
                      <a:pt x="73272" y="227914"/>
                    </a:cubicBezTo>
                    <a:lnTo>
                      <a:pt x="67032" y="265014"/>
                    </a:lnTo>
                    <a:lnTo>
                      <a:pt x="102770" y="280101"/>
                    </a:lnTo>
                    <a:lnTo>
                      <a:pt x="124988" y="249263"/>
                    </a:lnTo>
                    <a:cubicBezTo>
                      <a:pt x="134773" y="250639"/>
                      <a:pt x="144701" y="250639"/>
                      <a:pt x="154486" y="249263"/>
                    </a:cubicBezTo>
                    <a:lnTo>
                      <a:pt x="175758" y="280480"/>
                    </a:lnTo>
                    <a:lnTo>
                      <a:pt x="211685" y="265678"/>
                    </a:lnTo>
                    <a:lnTo>
                      <a:pt x="205540" y="227724"/>
                    </a:lnTo>
                    <a:cubicBezTo>
                      <a:pt x="213329" y="221823"/>
                      <a:pt x="220294" y="214897"/>
                      <a:pt x="226245" y="207134"/>
                    </a:cubicBezTo>
                    <a:lnTo>
                      <a:pt x="264063" y="213586"/>
                    </a:lnTo>
                    <a:lnTo>
                      <a:pt x="279757" y="177720"/>
                    </a:lnTo>
                    <a:lnTo>
                      <a:pt x="248368" y="154852"/>
                    </a:lnTo>
                    <a:cubicBezTo>
                      <a:pt x="249590" y="145404"/>
                      <a:pt x="249590" y="135836"/>
                      <a:pt x="248368" y="126387"/>
                    </a:cubicBezTo>
                    <a:lnTo>
                      <a:pt x="279757" y="103709"/>
                    </a:lnTo>
                    <a:lnTo>
                      <a:pt x="265103" y="67653"/>
                    </a:lnTo>
                    <a:lnTo>
                      <a:pt x="227285" y="73821"/>
                    </a:lnTo>
                    <a:cubicBezTo>
                      <a:pt x="221506" y="66124"/>
                      <a:pt x="214734" y="59232"/>
                      <a:pt x="207147" y="53325"/>
                    </a:cubicBezTo>
                    <a:lnTo>
                      <a:pt x="213576" y="15371"/>
                    </a:lnTo>
                    <a:lnTo>
                      <a:pt x="177838" y="285"/>
                    </a:lnTo>
                    <a:lnTo>
                      <a:pt x="154958" y="31027"/>
                    </a:lnTo>
                    <a:cubicBezTo>
                      <a:pt x="145234" y="29698"/>
                      <a:pt x="135374" y="29698"/>
                      <a:pt x="125650" y="31027"/>
                    </a:cubicBezTo>
                    <a:lnTo>
                      <a:pt x="103621" y="0"/>
                    </a:lnTo>
                    <a:lnTo>
                      <a:pt x="67788" y="14707"/>
                    </a:lnTo>
                    <a:lnTo>
                      <a:pt x="73650" y="51997"/>
                    </a:lnTo>
                    <a:cubicBezTo>
                      <a:pt x="65601" y="58005"/>
                      <a:pt x="58412" y="65092"/>
                      <a:pt x="52283" y="73061"/>
                    </a:cubicBezTo>
                    <a:lnTo>
                      <a:pt x="15033" y="66514"/>
                    </a:lnTo>
                    <a:lnTo>
                      <a:pt x="378" y="102761"/>
                    </a:lnTo>
                    <a:lnTo>
                      <a:pt x="30538" y="124774"/>
                    </a:lnTo>
                    <a:cubicBezTo>
                      <a:pt x="29119" y="134877"/>
                      <a:pt x="29119" y="145129"/>
                      <a:pt x="30538" y="155232"/>
                    </a:cubicBezTo>
                    <a:close/>
                    <a:moveTo>
                      <a:pt x="105133" y="56741"/>
                    </a:moveTo>
                    <a:cubicBezTo>
                      <a:pt x="151027" y="37848"/>
                      <a:pt x="203492" y="59871"/>
                      <a:pt x="222317" y="105930"/>
                    </a:cubicBezTo>
                    <a:cubicBezTo>
                      <a:pt x="241143" y="151989"/>
                      <a:pt x="219199" y="204643"/>
                      <a:pt x="173305" y="223536"/>
                    </a:cubicBezTo>
                    <a:cubicBezTo>
                      <a:pt x="127412" y="242429"/>
                      <a:pt x="74946" y="220406"/>
                      <a:pt x="56121" y="174347"/>
                    </a:cubicBezTo>
                    <a:cubicBezTo>
                      <a:pt x="56102" y="174301"/>
                      <a:pt x="56084" y="174255"/>
                      <a:pt x="56065" y="174209"/>
                    </a:cubicBezTo>
                    <a:cubicBezTo>
                      <a:pt x="37338" y="128173"/>
                      <a:pt x="59293" y="75612"/>
                      <a:pt x="105133" y="56741"/>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86" name="Freeform 285">
                <a:extLst>
                  <a:ext uri="{FF2B5EF4-FFF2-40B4-BE49-F238E27FC236}">
                    <a16:creationId xmlns:a16="http://schemas.microsoft.com/office/drawing/2014/main" id="{55BBBADA-77F8-60B4-7CC1-C3DCEAB62057}"/>
                  </a:ext>
                </a:extLst>
              </p:cNvPr>
              <p:cNvSpPr/>
              <p:nvPr/>
            </p:nvSpPr>
            <p:spPr>
              <a:xfrm>
                <a:off x="6347394" y="3262951"/>
                <a:ext cx="66181" cy="85397"/>
              </a:xfrm>
              <a:custGeom>
                <a:avLst/>
                <a:gdLst>
                  <a:gd name="connsiteX0" fmla="*/ 0 w 66181"/>
                  <a:gd name="connsiteY0" fmla="*/ 93746 h 85396"/>
                  <a:gd name="connsiteX1" fmla="*/ 0 w 66181"/>
                  <a:gd name="connsiteY1" fmla="*/ 0 h 85396"/>
                  <a:gd name="connsiteX2" fmla="*/ 70530 w 66181"/>
                  <a:gd name="connsiteY2" fmla="*/ 0 h 85396"/>
                  <a:gd name="connsiteX3" fmla="*/ 70530 w 66181"/>
                  <a:gd name="connsiteY3" fmla="*/ 18408 h 85396"/>
                  <a:gd name="connsiteX4" fmla="*/ 20422 w 66181"/>
                  <a:gd name="connsiteY4" fmla="*/ 18408 h 85396"/>
                  <a:gd name="connsiteX5" fmla="*/ 20422 w 66181"/>
                  <a:gd name="connsiteY5" fmla="*/ 37385 h 85396"/>
                  <a:gd name="connsiteX6" fmla="*/ 64574 w 66181"/>
                  <a:gd name="connsiteY6" fmla="*/ 37385 h 85396"/>
                  <a:gd name="connsiteX7" fmla="*/ 64574 w 66181"/>
                  <a:gd name="connsiteY7" fmla="*/ 55792 h 85396"/>
                  <a:gd name="connsiteX8" fmla="*/ 20422 w 66181"/>
                  <a:gd name="connsiteY8" fmla="*/ 55792 h 85396"/>
                  <a:gd name="connsiteX9" fmla="*/ 20422 w 66181"/>
                  <a:gd name="connsiteY9" fmla="*/ 75434 h 85396"/>
                  <a:gd name="connsiteX10" fmla="*/ 71192 w 66181"/>
                  <a:gd name="connsiteY10" fmla="*/ 75434 h 85396"/>
                  <a:gd name="connsiteX11" fmla="*/ 71192 w 66181"/>
                  <a:gd name="connsiteY11" fmla="*/ 93841 h 85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181" h="85396">
                    <a:moveTo>
                      <a:pt x="0" y="93746"/>
                    </a:moveTo>
                    <a:lnTo>
                      <a:pt x="0" y="0"/>
                    </a:lnTo>
                    <a:lnTo>
                      <a:pt x="70530" y="0"/>
                    </a:lnTo>
                    <a:lnTo>
                      <a:pt x="70530" y="18408"/>
                    </a:lnTo>
                    <a:lnTo>
                      <a:pt x="20422" y="18408"/>
                    </a:lnTo>
                    <a:lnTo>
                      <a:pt x="20422" y="37385"/>
                    </a:lnTo>
                    <a:lnTo>
                      <a:pt x="64574" y="37385"/>
                    </a:lnTo>
                    <a:lnTo>
                      <a:pt x="64574" y="55792"/>
                    </a:lnTo>
                    <a:lnTo>
                      <a:pt x="20422" y="55792"/>
                    </a:lnTo>
                    <a:lnTo>
                      <a:pt x="20422" y="75434"/>
                    </a:lnTo>
                    <a:lnTo>
                      <a:pt x="71192" y="75434"/>
                    </a:lnTo>
                    <a:lnTo>
                      <a:pt x="71192" y="93841"/>
                    </a:ln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87" name="Freeform 286">
                <a:extLst>
                  <a:ext uri="{FF2B5EF4-FFF2-40B4-BE49-F238E27FC236}">
                    <a16:creationId xmlns:a16="http://schemas.microsoft.com/office/drawing/2014/main" id="{A1DB2CCC-D66E-92CF-257F-B1E6BC904C70}"/>
                  </a:ext>
                </a:extLst>
              </p:cNvPr>
              <p:cNvSpPr/>
              <p:nvPr/>
            </p:nvSpPr>
            <p:spPr>
              <a:xfrm>
                <a:off x="6027927" y="3129501"/>
                <a:ext cx="141817" cy="132839"/>
              </a:xfrm>
              <a:custGeom>
                <a:avLst/>
                <a:gdLst>
                  <a:gd name="connsiteX0" fmla="*/ 70815 w 141816"/>
                  <a:gd name="connsiteY0" fmla="*/ 138479 h 132839"/>
                  <a:gd name="connsiteX1" fmla="*/ 41 w 141816"/>
                  <a:gd name="connsiteY1" fmla="*/ 72196 h 132839"/>
                  <a:gd name="connsiteX2" fmla="*/ 1 w 141816"/>
                  <a:gd name="connsiteY2" fmla="*/ 69498 h 132839"/>
                  <a:gd name="connsiteX3" fmla="*/ 1 w 141816"/>
                  <a:gd name="connsiteY3" fmla="*/ 69498 h 132839"/>
                  <a:gd name="connsiteX4" fmla="*/ 69179 w 141816"/>
                  <a:gd name="connsiteY4" fmla="*/ 13 h 132839"/>
                  <a:gd name="connsiteX5" fmla="*/ 71193 w 141816"/>
                  <a:gd name="connsiteY5" fmla="*/ 42 h 132839"/>
                  <a:gd name="connsiteX6" fmla="*/ 142061 w 141816"/>
                  <a:gd name="connsiteY6" fmla="*/ 66420 h 132839"/>
                  <a:gd name="connsiteX7" fmla="*/ 142101 w 141816"/>
                  <a:gd name="connsiteY7" fmla="*/ 69118 h 132839"/>
                  <a:gd name="connsiteX8" fmla="*/ 142101 w 141816"/>
                  <a:gd name="connsiteY8" fmla="*/ 69118 h 132839"/>
                  <a:gd name="connsiteX9" fmla="*/ 73023 w 141816"/>
                  <a:gd name="connsiteY9" fmla="*/ 138513 h 132839"/>
                  <a:gd name="connsiteX10" fmla="*/ 70815 w 141816"/>
                  <a:gd name="connsiteY10" fmla="*/ 138479 h 132839"/>
                  <a:gd name="connsiteX11" fmla="*/ 111280 w 141816"/>
                  <a:gd name="connsiteY11" fmla="*/ 69118 h 132839"/>
                  <a:gd name="connsiteX12" fmla="*/ 72261 w 141816"/>
                  <a:gd name="connsiteY12" fmla="*/ 26922 h 132839"/>
                  <a:gd name="connsiteX13" fmla="*/ 70815 w 141816"/>
                  <a:gd name="connsiteY13" fmla="*/ 26894 h 132839"/>
                  <a:gd name="connsiteX14" fmla="*/ 30692 w 141816"/>
                  <a:gd name="connsiteY14" fmla="*/ 66899 h 132839"/>
                  <a:gd name="connsiteX15" fmla="*/ 30728 w 141816"/>
                  <a:gd name="connsiteY15" fmla="*/ 68739 h 132839"/>
                  <a:gd name="connsiteX16" fmla="*/ 30728 w 141816"/>
                  <a:gd name="connsiteY16" fmla="*/ 68739 h 132839"/>
                  <a:gd name="connsiteX17" fmla="*/ 70036 w 141816"/>
                  <a:gd name="connsiteY17" fmla="*/ 110846 h 132839"/>
                  <a:gd name="connsiteX18" fmla="*/ 71193 w 141816"/>
                  <a:gd name="connsiteY18" fmla="*/ 110867 h 132839"/>
                  <a:gd name="connsiteX19" fmla="*/ 111315 w 141816"/>
                  <a:gd name="connsiteY19" fmla="*/ 71053 h 132839"/>
                  <a:gd name="connsiteX20" fmla="*/ 111280 w 141816"/>
                  <a:gd name="connsiteY20" fmla="*/ 69118 h 13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1816" h="132839">
                    <a:moveTo>
                      <a:pt x="70815" y="138479"/>
                    </a:moveTo>
                    <a:cubicBezTo>
                      <a:pt x="33033" y="139790"/>
                      <a:pt x="1347" y="110114"/>
                      <a:pt x="41" y="72196"/>
                    </a:cubicBezTo>
                    <a:cubicBezTo>
                      <a:pt x="10" y="71297"/>
                      <a:pt x="-3" y="70397"/>
                      <a:pt x="1" y="69498"/>
                    </a:cubicBezTo>
                    <a:lnTo>
                      <a:pt x="1" y="69498"/>
                    </a:lnTo>
                    <a:cubicBezTo>
                      <a:pt x="-15" y="31138"/>
                      <a:pt x="30957" y="29"/>
                      <a:pt x="69179" y="13"/>
                    </a:cubicBezTo>
                    <a:cubicBezTo>
                      <a:pt x="69850" y="13"/>
                      <a:pt x="70522" y="22"/>
                      <a:pt x="71193" y="42"/>
                    </a:cubicBezTo>
                    <a:cubicBezTo>
                      <a:pt x="109026" y="-1269"/>
                      <a:pt x="140755" y="28450"/>
                      <a:pt x="142061" y="66420"/>
                    </a:cubicBezTo>
                    <a:cubicBezTo>
                      <a:pt x="142092" y="67319"/>
                      <a:pt x="142105" y="68218"/>
                      <a:pt x="142101" y="69118"/>
                    </a:cubicBezTo>
                    <a:lnTo>
                      <a:pt x="142101" y="69118"/>
                    </a:lnTo>
                    <a:cubicBezTo>
                      <a:pt x="142120" y="107425"/>
                      <a:pt x="111193" y="138494"/>
                      <a:pt x="73023" y="138513"/>
                    </a:cubicBezTo>
                    <a:cubicBezTo>
                      <a:pt x="72287" y="138514"/>
                      <a:pt x="71551" y="138502"/>
                      <a:pt x="70815" y="138479"/>
                    </a:cubicBezTo>
                    <a:close/>
                    <a:moveTo>
                      <a:pt x="111280" y="69118"/>
                    </a:moveTo>
                    <a:cubicBezTo>
                      <a:pt x="112115" y="46653"/>
                      <a:pt x="94646" y="27761"/>
                      <a:pt x="72261" y="26922"/>
                    </a:cubicBezTo>
                    <a:cubicBezTo>
                      <a:pt x="71779" y="26904"/>
                      <a:pt x="71297" y="26895"/>
                      <a:pt x="70815" y="26894"/>
                    </a:cubicBezTo>
                    <a:cubicBezTo>
                      <a:pt x="48727" y="26822"/>
                      <a:pt x="30764" y="44733"/>
                      <a:pt x="30692" y="66899"/>
                    </a:cubicBezTo>
                    <a:cubicBezTo>
                      <a:pt x="30690" y="67512"/>
                      <a:pt x="30702" y="68126"/>
                      <a:pt x="30728" y="68739"/>
                    </a:cubicBezTo>
                    <a:lnTo>
                      <a:pt x="30728" y="68739"/>
                    </a:lnTo>
                    <a:cubicBezTo>
                      <a:pt x="29996" y="91260"/>
                      <a:pt x="47596" y="110112"/>
                      <a:pt x="70036" y="110846"/>
                    </a:cubicBezTo>
                    <a:cubicBezTo>
                      <a:pt x="70422" y="110859"/>
                      <a:pt x="70807" y="110866"/>
                      <a:pt x="71193" y="110867"/>
                    </a:cubicBezTo>
                    <a:cubicBezTo>
                      <a:pt x="93227" y="110992"/>
                      <a:pt x="111191" y="93167"/>
                      <a:pt x="111315" y="71053"/>
                    </a:cubicBezTo>
                    <a:cubicBezTo>
                      <a:pt x="111319" y="70408"/>
                      <a:pt x="111307" y="69763"/>
                      <a:pt x="111280" y="69118"/>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cxnSp>
        <p:nvCxnSpPr>
          <p:cNvPr id="289" name="Straight Arrow Connector 288">
            <a:extLst>
              <a:ext uri="{FF2B5EF4-FFF2-40B4-BE49-F238E27FC236}">
                <a16:creationId xmlns:a16="http://schemas.microsoft.com/office/drawing/2014/main" id="{D9659DE2-59AB-9C2F-EF53-FC3BECF1988F}"/>
              </a:ext>
            </a:extLst>
          </p:cNvPr>
          <p:cNvCxnSpPr>
            <a:cxnSpLocks/>
          </p:cNvCxnSpPr>
          <p:nvPr/>
        </p:nvCxnSpPr>
        <p:spPr>
          <a:xfrm>
            <a:off x="8245043" y="2721934"/>
            <a:ext cx="1074165" cy="1116904"/>
          </a:xfrm>
          <a:prstGeom prst="straightConnector1">
            <a:avLst/>
          </a:prstGeom>
          <a:ln w="34925">
            <a:solidFill>
              <a:schemeClr val="tx1"/>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294" name="Straight Arrow Connector 293">
            <a:extLst>
              <a:ext uri="{FF2B5EF4-FFF2-40B4-BE49-F238E27FC236}">
                <a16:creationId xmlns:a16="http://schemas.microsoft.com/office/drawing/2014/main" id="{2A9D29D7-A073-E2E6-B255-9BE33EF8C083}"/>
              </a:ext>
            </a:extLst>
          </p:cNvPr>
          <p:cNvCxnSpPr>
            <a:cxnSpLocks/>
          </p:cNvCxnSpPr>
          <p:nvPr/>
        </p:nvCxnSpPr>
        <p:spPr>
          <a:xfrm>
            <a:off x="8236333" y="2629676"/>
            <a:ext cx="746893" cy="0"/>
          </a:xfrm>
          <a:prstGeom prst="straightConnector1">
            <a:avLst/>
          </a:prstGeom>
          <a:ln w="34925">
            <a:solidFill>
              <a:schemeClr val="tx1"/>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61" name="TextBox 16">
            <a:extLst>
              <a:ext uri="{FF2B5EF4-FFF2-40B4-BE49-F238E27FC236}">
                <a16:creationId xmlns:a16="http://schemas.microsoft.com/office/drawing/2014/main" id="{FD6148F8-96B2-35E6-A0D7-C9177E548FF0}"/>
              </a:ext>
            </a:extLst>
          </p:cNvPr>
          <p:cNvSpPr txBox="1">
            <a:spLocks noChangeArrowheads="1"/>
          </p:cNvSpPr>
          <p:nvPr/>
        </p:nvSpPr>
        <p:spPr bwMode="auto">
          <a:xfrm>
            <a:off x="409856" y="2649762"/>
            <a:ext cx="1449780" cy="1518940"/>
          </a:xfrm>
          <a:prstGeom prst="roundRect">
            <a:avLst/>
          </a:prstGeom>
          <a:solidFill>
            <a:srgbClr val="424243"/>
          </a:solidFill>
          <a:ln w="38100">
            <a:no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200" b="1" dirty="0">
                <a:solidFill>
                  <a:schemeClr val="accent2"/>
                </a:solidFill>
              </a:rPr>
              <a:t>Clear Scope and Simple Access</a:t>
            </a:r>
          </a:p>
          <a:p>
            <a:r>
              <a:rPr lang="en-US" sz="1200" dirty="0">
                <a:solidFill>
                  <a:schemeClr val="bg1"/>
                </a:solidFill>
              </a:rPr>
              <a:t>Employees and managers know where to go for service</a:t>
            </a:r>
          </a:p>
        </p:txBody>
      </p:sp>
      <p:grpSp>
        <p:nvGrpSpPr>
          <p:cNvPr id="38" name="Group 37">
            <a:extLst>
              <a:ext uri="{FF2B5EF4-FFF2-40B4-BE49-F238E27FC236}">
                <a16:creationId xmlns:a16="http://schemas.microsoft.com/office/drawing/2014/main" id="{40AEB8BD-AE7E-606B-5973-C292A8CA8A31}"/>
              </a:ext>
            </a:extLst>
          </p:cNvPr>
          <p:cNvGrpSpPr>
            <a:grpSpLocks noChangeAspect="1"/>
          </p:cNvGrpSpPr>
          <p:nvPr/>
        </p:nvGrpSpPr>
        <p:grpSpPr>
          <a:xfrm>
            <a:off x="1549420" y="2397231"/>
            <a:ext cx="457200" cy="457200"/>
            <a:chOff x="3397887" y="5205066"/>
            <a:chExt cx="662908" cy="662908"/>
          </a:xfrm>
        </p:grpSpPr>
        <p:sp>
          <p:nvSpPr>
            <p:cNvPr id="39" name="Oval 38">
              <a:extLst>
                <a:ext uri="{FF2B5EF4-FFF2-40B4-BE49-F238E27FC236}">
                  <a16:creationId xmlns:a16="http://schemas.microsoft.com/office/drawing/2014/main" id="{559E8416-FFAA-44B2-65CB-BC3E507B2F5C}"/>
                </a:ext>
              </a:extLst>
            </p:cNvPr>
            <p:cNvSpPr/>
            <p:nvPr/>
          </p:nvSpPr>
          <p:spPr>
            <a:xfrm>
              <a:off x="3397887" y="5205066"/>
              <a:ext cx="662908" cy="6629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0" name="Graphic 26">
              <a:extLst>
                <a:ext uri="{FF2B5EF4-FFF2-40B4-BE49-F238E27FC236}">
                  <a16:creationId xmlns:a16="http://schemas.microsoft.com/office/drawing/2014/main" id="{2CE12D62-E2E1-7747-03E5-2D5615573456}"/>
                </a:ext>
              </a:extLst>
            </p:cNvPr>
            <p:cNvSpPr>
              <a:spLocks noChangeAspect="1"/>
            </p:cNvSpPr>
            <p:nvPr/>
          </p:nvSpPr>
          <p:spPr>
            <a:xfrm>
              <a:off x="3529316" y="5307920"/>
              <a:ext cx="400050" cy="457200"/>
            </a:xfrm>
            <a:custGeom>
              <a:avLst/>
              <a:gdLst>
                <a:gd name="connsiteX0" fmla="*/ 400050 w 800100"/>
                <a:gd name="connsiteY0" fmla="*/ 0 h 914400"/>
                <a:gd name="connsiteX1" fmla="*/ 381000 w 800100"/>
                <a:gd name="connsiteY1" fmla="*/ 19050 h 914400"/>
                <a:gd name="connsiteX2" fmla="*/ 381000 w 800100"/>
                <a:gd name="connsiteY2" fmla="*/ 95250 h 914400"/>
                <a:gd name="connsiteX3" fmla="*/ 400050 w 800100"/>
                <a:gd name="connsiteY3" fmla="*/ 114300 h 914400"/>
                <a:gd name="connsiteX4" fmla="*/ 419100 w 800100"/>
                <a:gd name="connsiteY4" fmla="*/ 95250 h 914400"/>
                <a:gd name="connsiteX5" fmla="*/ 419100 w 800100"/>
                <a:gd name="connsiteY5" fmla="*/ 19050 h 914400"/>
                <a:gd name="connsiteX6" fmla="*/ 400050 w 800100"/>
                <a:gd name="connsiteY6" fmla="*/ 0 h 914400"/>
                <a:gd name="connsiteX7" fmla="*/ 130683 w 800100"/>
                <a:gd name="connsiteY7" fmla="*/ 111633 h 914400"/>
                <a:gd name="connsiteX8" fmla="*/ 111807 w 800100"/>
                <a:gd name="connsiteY8" fmla="*/ 130855 h 914400"/>
                <a:gd name="connsiteX9" fmla="*/ 117253 w 800100"/>
                <a:gd name="connsiteY9" fmla="*/ 144018 h 914400"/>
                <a:gd name="connsiteX10" fmla="*/ 171450 w 800100"/>
                <a:gd name="connsiteY10" fmla="*/ 197930 h 914400"/>
                <a:gd name="connsiteX11" fmla="*/ 197930 w 800100"/>
                <a:gd name="connsiteY11" fmla="*/ 192965 h 914400"/>
                <a:gd name="connsiteX12" fmla="*/ 197930 w 800100"/>
                <a:gd name="connsiteY12" fmla="*/ 171450 h 914400"/>
                <a:gd name="connsiteX13" fmla="*/ 144018 w 800100"/>
                <a:gd name="connsiteY13" fmla="*/ 117539 h 914400"/>
                <a:gd name="connsiteX14" fmla="*/ 130683 w 800100"/>
                <a:gd name="connsiteY14" fmla="*/ 111633 h 914400"/>
                <a:gd name="connsiteX15" fmla="*/ 669417 w 800100"/>
                <a:gd name="connsiteY15" fmla="*/ 111633 h 914400"/>
                <a:gd name="connsiteX16" fmla="*/ 656082 w 800100"/>
                <a:gd name="connsiteY16" fmla="*/ 117253 h 914400"/>
                <a:gd name="connsiteX17" fmla="*/ 602171 w 800100"/>
                <a:gd name="connsiteY17" fmla="*/ 171450 h 914400"/>
                <a:gd name="connsiteX18" fmla="*/ 607135 w 800100"/>
                <a:gd name="connsiteY18" fmla="*/ 197930 h 914400"/>
                <a:gd name="connsiteX19" fmla="*/ 628650 w 800100"/>
                <a:gd name="connsiteY19" fmla="*/ 197930 h 914400"/>
                <a:gd name="connsiteX20" fmla="*/ 682562 w 800100"/>
                <a:gd name="connsiteY20" fmla="*/ 144018 h 914400"/>
                <a:gd name="connsiteX21" fmla="*/ 682294 w 800100"/>
                <a:gd name="connsiteY21" fmla="*/ 117078 h 914400"/>
                <a:gd name="connsiteX22" fmla="*/ 669131 w 800100"/>
                <a:gd name="connsiteY22" fmla="*/ 111633 h 914400"/>
                <a:gd name="connsiteX23" fmla="*/ 400050 w 800100"/>
                <a:gd name="connsiteY23" fmla="*/ 171450 h 914400"/>
                <a:gd name="connsiteX24" fmla="*/ 171450 w 800100"/>
                <a:gd name="connsiteY24" fmla="*/ 389001 h 914400"/>
                <a:gd name="connsiteX25" fmla="*/ 295275 w 800100"/>
                <a:gd name="connsiteY25" fmla="*/ 704850 h 914400"/>
                <a:gd name="connsiteX26" fmla="*/ 504825 w 800100"/>
                <a:gd name="connsiteY26" fmla="*/ 704850 h 914400"/>
                <a:gd name="connsiteX27" fmla="*/ 628650 w 800100"/>
                <a:gd name="connsiteY27" fmla="*/ 389001 h 914400"/>
                <a:gd name="connsiteX28" fmla="*/ 400050 w 800100"/>
                <a:gd name="connsiteY28" fmla="*/ 171450 h 914400"/>
                <a:gd name="connsiteX29" fmla="*/ 341376 w 800100"/>
                <a:gd name="connsiteY29" fmla="*/ 229172 h 914400"/>
                <a:gd name="connsiteX30" fmla="*/ 342900 w 800100"/>
                <a:gd name="connsiteY30" fmla="*/ 229172 h 914400"/>
                <a:gd name="connsiteX31" fmla="*/ 362023 w 800100"/>
                <a:gd name="connsiteY31" fmla="*/ 248148 h 914400"/>
                <a:gd name="connsiteX32" fmla="*/ 349472 w 800100"/>
                <a:gd name="connsiteY32" fmla="*/ 266129 h 914400"/>
                <a:gd name="connsiteX33" fmla="*/ 259271 w 800100"/>
                <a:gd name="connsiteY33" fmla="*/ 374714 h 914400"/>
                <a:gd name="connsiteX34" fmla="*/ 237077 w 800100"/>
                <a:gd name="connsiteY34" fmla="*/ 390049 h 914400"/>
                <a:gd name="connsiteX35" fmla="*/ 221742 w 800100"/>
                <a:gd name="connsiteY35" fmla="*/ 367856 h 914400"/>
                <a:gd name="connsiteX36" fmla="*/ 336042 w 800100"/>
                <a:gd name="connsiteY36" fmla="*/ 230696 h 914400"/>
                <a:gd name="connsiteX37" fmla="*/ 341376 w 800100"/>
                <a:gd name="connsiteY37" fmla="*/ 229172 h 914400"/>
                <a:gd name="connsiteX38" fmla="*/ 19050 w 800100"/>
                <a:gd name="connsiteY38" fmla="*/ 381000 h 914400"/>
                <a:gd name="connsiteX39" fmla="*/ 0 w 800100"/>
                <a:gd name="connsiteY39" fmla="*/ 400050 h 914400"/>
                <a:gd name="connsiteX40" fmla="*/ 19050 w 800100"/>
                <a:gd name="connsiteY40" fmla="*/ 419100 h 914400"/>
                <a:gd name="connsiteX41" fmla="*/ 95250 w 800100"/>
                <a:gd name="connsiteY41" fmla="*/ 419100 h 914400"/>
                <a:gd name="connsiteX42" fmla="*/ 114300 w 800100"/>
                <a:gd name="connsiteY42" fmla="*/ 400050 h 914400"/>
                <a:gd name="connsiteX43" fmla="*/ 95250 w 800100"/>
                <a:gd name="connsiteY43" fmla="*/ 381000 h 914400"/>
                <a:gd name="connsiteX44" fmla="*/ 704850 w 800100"/>
                <a:gd name="connsiteY44" fmla="*/ 381000 h 914400"/>
                <a:gd name="connsiteX45" fmla="*/ 685800 w 800100"/>
                <a:gd name="connsiteY45" fmla="*/ 400050 h 914400"/>
                <a:gd name="connsiteX46" fmla="*/ 704850 w 800100"/>
                <a:gd name="connsiteY46" fmla="*/ 419100 h 914400"/>
                <a:gd name="connsiteX47" fmla="*/ 781050 w 800100"/>
                <a:gd name="connsiteY47" fmla="*/ 419100 h 914400"/>
                <a:gd name="connsiteX48" fmla="*/ 800100 w 800100"/>
                <a:gd name="connsiteY48" fmla="*/ 400050 h 914400"/>
                <a:gd name="connsiteX49" fmla="*/ 781050 w 800100"/>
                <a:gd name="connsiteY49" fmla="*/ 381000 h 914400"/>
                <a:gd name="connsiteX50" fmla="*/ 295275 w 800100"/>
                <a:gd name="connsiteY50" fmla="*/ 742950 h 914400"/>
                <a:gd name="connsiteX51" fmla="*/ 295275 w 800100"/>
                <a:gd name="connsiteY51" fmla="*/ 781050 h 914400"/>
                <a:gd name="connsiteX52" fmla="*/ 504825 w 800100"/>
                <a:gd name="connsiteY52" fmla="*/ 781050 h 914400"/>
                <a:gd name="connsiteX53" fmla="*/ 504825 w 800100"/>
                <a:gd name="connsiteY53" fmla="*/ 742950 h 914400"/>
                <a:gd name="connsiteX54" fmla="*/ 295275 w 800100"/>
                <a:gd name="connsiteY54" fmla="*/ 819150 h 914400"/>
                <a:gd name="connsiteX55" fmla="*/ 333375 w 800100"/>
                <a:gd name="connsiteY55" fmla="*/ 857250 h 914400"/>
                <a:gd name="connsiteX56" fmla="*/ 466725 w 800100"/>
                <a:gd name="connsiteY56" fmla="*/ 857250 h 914400"/>
                <a:gd name="connsiteX57" fmla="*/ 504825 w 800100"/>
                <a:gd name="connsiteY57" fmla="*/ 819150 h 914400"/>
                <a:gd name="connsiteX58" fmla="*/ 361950 w 800100"/>
                <a:gd name="connsiteY58" fmla="*/ 876300 h 914400"/>
                <a:gd name="connsiteX59" fmla="*/ 400050 w 800100"/>
                <a:gd name="connsiteY59" fmla="*/ 914400 h 914400"/>
                <a:gd name="connsiteX60" fmla="*/ 438150 w 800100"/>
                <a:gd name="connsiteY60" fmla="*/ 8763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800100" h="914400">
                  <a:moveTo>
                    <a:pt x="400050" y="0"/>
                  </a:moveTo>
                  <a:cubicBezTo>
                    <a:pt x="389529" y="0"/>
                    <a:pt x="381000" y="8529"/>
                    <a:pt x="381000" y="19050"/>
                  </a:cubicBezTo>
                  <a:lnTo>
                    <a:pt x="381000" y="95250"/>
                  </a:lnTo>
                  <a:cubicBezTo>
                    <a:pt x="381000" y="105771"/>
                    <a:pt x="389529" y="114300"/>
                    <a:pt x="400050" y="114300"/>
                  </a:cubicBezTo>
                  <a:cubicBezTo>
                    <a:pt x="410571" y="114300"/>
                    <a:pt x="419100" y="105771"/>
                    <a:pt x="419100" y="95250"/>
                  </a:cubicBezTo>
                  <a:lnTo>
                    <a:pt x="419100" y="19050"/>
                  </a:lnTo>
                  <a:cubicBezTo>
                    <a:pt x="419100" y="8529"/>
                    <a:pt x="410571" y="0"/>
                    <a:pt x="400050" y="0"/>
                  </a:cubicBezTo>
                  <a:close/>
                  <a:moveTo>
                    <a:pt x="130683" y="111633"/>
                  </a:moveTo>
                  <a:cubicBezTo>
                    <a:pt x="120163" y="111729"/>
                    <a:pt x="111711" y="120335"/>
                    <a:pt x="111807" y="130855"/>
                  </a:cubicBezTo>
                  <a:cubicBezTo>
                    <a:pt x="111852" y="135782"/>
                    <a:pt x="113804" y="140499"/>
                    <a:pt x="117253" y="144018"/>
                  </a:cubicBezTo>
                  <a:lnTo>
                    <a:pt x="171450" y="197930"/>
                  </a:lnTo>
                  <a:cubicBezTo>
                    <a:pt x="180133" y="203871"/>
                    <a:pt x="191988" y="201648"/>
                    <a:pt x="197930" y="192965"/>
                  </a:cubicBezTo>
                  <a:cubicBezTo>
                    <a:pt x="202367" y="186480"/>
                    <a:pt x="202367" y="177936"/>
                    <a:pt x="197930" y="171450"/>
                  </a:cubicBezTo>
                  <a:lnTo>
                    <a:pt x="144018" y="117539"/>
                  </a:lnTo>
                  <a:cubicBezTo>
                    <a:pt x="140532" y="113879"/>
                    <a:pt x="135735" y="111755"/>
                    <a:pt x="130683" y="111633"/>
                  </a:cubicBezTo>
                  <a:close/>
                  <a:moveTo>
                    <a:pt x="669417" y="111633"/>
                  </a:moveTo>
                  <a:cubicBezTo>
                    <a:pt x="664406" y="111680"/>
                    <a:pt x="659615" y="113698"/>
                    <a:pt x="656082" y="117253"/>
                  </a:cubicBezTo>
                  <a:lnTo>
                    <a:pt x="602171" y="171450"/>
                  </a:lnTo>
                  <a:cubicBezTo>
                    <a:pt x="596229" y="180133"/>
                    <a:pt x="598452" y="191988"/>
                    <a:pt x="607135" y="197930"/>
                  </a:cubicBezTo>
                  <a:cubicBezTo>
                    <a:pt x="613620" y="202367"/>
                    <a:pt x="622164" y="202367"/>
                    <a:pt x="628650" y="197930"/>
                  </a:cubicBezTo>
                  <a:lnTo>
                    <a:pt x="682562" y="144018"/>
                  </a:lnTo>
                  <a:cubicBezTo>
                    <a:pt x="689927" y="136505"/>
                    <a:pt x="689807" y="124444"/>
                    <a:pt x="682294" y="117078"/>
                  </a:cubicBezTo>
                  <a:cubicBezTo>
                    <a:pt x="678775" y="113629"/>
                    <a:pt x="674058" y="111678"/>
                    <a:pt x="669131" y="111633"/>
                  </a:cubicBezTo>
                  <a:close/>
                  <a:moveTo>
                    <a:pt x="400050" y="171450"/>
                  </a:moveTo>
                  <a:cubicBezTo>
                    <a:pt x="283845" y="171450"/>
                    <a:pt x="171450" y="261556"/>
                    <a:pt x="171450" y="389001"/>
                  </a:cubicBezTo>
                  <a:cubicBezTo>
                    <a:pt x="171450" y="554450"/>
                    <a:pt x="295275" y="589026"/>
                    <a:pt x="295275" y="704850"/>
                  </a:cubicBezTo>
                  <a:lnTo>
                    <a:pt x="504825" y="704850"/>
                  </a:lnTo>
                  <a:cubicBezTo>
                    <a:pt x="504825" y="589026"/>
                    <a:pt x="628650" y="554450"/>
                    <a:pt x="628650" y="389001"/>
                  </a:cubicBezTo>
                  <a:cubicBezTo>
                    <a:pt x="628650" y="261556"/>
                    <a:pt x="516255" y="171450"/>
                    <a:pt x="400050" y="171450"/>
                  </a:cubicBezTo>
                  <a:close/>
                  <a:moveTo>
                    <a:pt x="341376" y="229172"/>
                  </a:moveTo>
                  <a:lnTo>
                    <a:pt x="342900" y="229172"/>
                  </a:lnTo>
                  <a:cubicBezTo>
                    <a:pt x="353421" y="229131"/>
                    <a:pt x="361982" y="237627"/>
                    <a:pt x="362023" y="248148"/>
                  </a:cubicBezTo>
                  <a:cubicBezTo>
                    <a:pt x="362054" y="256190"/>
                    <a:pt x="357031" y="263385"/>
                    <a:pt x="349472" y="266129"/>
                  </a:cubicBezTo>
                  <a:cubicBezTo>
                    <a:pt x="302375" y="283905"/>
                    <a:pt x="268109" y="325155"/>
                    <a:pt x="259271" y="374714"/>
                  </a:cubicBezTo>
                  <a:cubicBezTo>
                    <a:pt x="257377" y="385077"/>
                    <a:pt x="247440" y="391942"/>
                    <a:pt x="237077" y="390049"/>
                  </a:cubicBezTo>
                  <a:cubicBezTo>
                    <a:pt x="226714" y="388155"/>
                    <a:pt x="219848" y="378219"/>
                    <a:pt x="221742" y="367856"/>
                  </a:cubicBezTo>
                  <a:cubicBezTo>
                    <a:pt x="232943" y="305157"/>
                    <a:pt x="276392" y="253019"/>
                    <a:pt x="336042" y="230696"/>
                  </a:cubicBezTo>
                  <a:cubicBezTo>
                    <a:pt x="337746" y="229956"/>
                    <a:pt x="339539" y="229444"/>
                    <a:pt x="341376" y="229172"/>
                  </a:cubicBezTo>
                  <a:close/>
                  <a:moveTo>
                    <a:pt x="19050" y="381000"/>
                  </a:moveTo>
                  <a:cubicBezTo>
                    <a:pt x="8529" y="381000"/>
                    <a:pt x="0" y="389529"/>
                    <a:pt x="0" y="400050"/>
                  </a:cubicBezTo>
                  <a:cubicBezTo>
                    <a:pt x="0" y="410571"/>
                    <a:pt x="8529" y="419100"/>
                    <a:pt x="19050" y="419100"/>
                  </a:cubicBezTo>
                  <a:lnTo>
                    <a:pt x="95250" y="419100"/>
                  </a:lnTo>
                  <a:cubicBezTo>
                    <a:pt x="105771" y="419100"/>
                    <a:pt x="114300" y="410571"/>
                    <a:pt x="114300" y="400050"/>
                  </a:cubicBezTo>
                  <a:cubicBezTo>
                    <a:pt x="114300" y="389529"/>
                    <a:pt x="105771" y="381000"/>
                    <a:pt x="95250" y="381000"/>
                  </a:cubicBezTo>
                  <a:close/>
                  <a:moveTo>
                    <a:pt x="704850" y="381000"/>
                  </a:moveTo>
                  <a:cubicBezTo>
                    <a:pt x="694329" y="381000"/>
                    <a:pt x="685800" y="389529"/>
                    <a:pt x="685800" y="400050"/>
                  </a:cubicBezTo>
                  <a:cubicBezTo>
                    <a:pt x="685800" y="410571"/>
                    <a:pt x="694329" y="419100"/>
                    <a:pt x="704850" y="419100"/>
                  </a:cubicBezTo>
                  <a:lnTo>
                    <a:pt x="781050" y="419100"/>
                  </a:lnTo>
                  <a:cubicBezTo>
                    <a:pt x="791571" y="419100"/>
                    <a:pt x="800100" y="410571"/>
                    <a:pt x="800100" y="400050"/>
                  </a:cubicBezTo>
                  <a:cubicBezTo>
                    <a:pt x="800100" y="389529"/>
                    <a:pt x="791571" y="381000"/>
                    <a:pt x="781050" y="381000"/>
                  </a:cubicBezTo>
                  <a:close/>
                  <a:moveTo>
                    <a:pt x="295275" y="742950"/>
                  </a:moveTo>
                  <a:lnTo>
                    <a:pt x="295275" y="781050"/>
                  </a:lnTo>
                  <a:lnTo>
                    <a:pt x="504825" y="781050"/>
                  </a:lnTo>
                  <a:lnTo>
                    <a:pt x="504825" y="742950"/>
                  </a:lnTo>
                  <a:close/>
                  <a:moveTo>
                    <a:pt x="295275" y="819150"/>
                  </a:moveTo>
                  <a:cubicBezTo>
                    <a:pt x="295275" y="840192"/>
                    <a:pt x="312333" y="857250"/>
                    <a:pt x="333375" y="857250"/>
                  </a:cubicBezTo>
                  <a:lnTo>
                    <a:pt x="466725" y="857250"/>
                  </a:lnTo>
                  <a:cubicBezTo>
                    <a:pt x="487767" y="857250"/>
                    <a:pt x="504825" y="840192"/>
                    <a:pt x="504825" y="819150"/>
                  </a:cubicBezTo>
                  <a:close/>
                  <a:moveTo>
                    <a:pt x="361950" y="876300"/>
                  </a:moveTo>
                  <a:cubicBezTo>
                    <a:pt x="361950" y="897342"/>
                    <a:pt x="379008" y="914400"/>
                    <a:pt x="400050" y="914400"/>
                  </a:cubicBezTo>
                  <a:cubicBezTo>
                    <a:pt x="421092" y="914400"/>
                    <a:pt x="438150" y="897342"/>
                    <a:pt x="438150" y="876300"/>
                  </a:cubicBezTo>
                  <a:close/>
                </a:path>
              </a:pathLst>
            </a:custGeom>
            <a:solidFill>
              <a:schemeClr val="bg1"/>
            </a:solidFill>
            <a:ln w="9525" cap="flat">
              <a:noFill/>
              <a:prstDash val="solid"/>
              <a:miter/>
            </a:ln>
          </p:spPr>
          <p:txBody>
            <a:bodyPr rtlCol="0" anchor="ctr"/>
            <a:lstStyle/>
            <a:p>
              <a:endParaRPr lang="en-US"/>
            </a:p>
          </p:txBody>
        </p:sp>
      </p:grpSp>
      <p:grpSp>
        <p:nvGrpSpPr>
          <p:cNvPr id="321" name="Group 320">
            <a:extLst>
              <a:ext uri="{FF2B5EF4-FFF2-40B4-BE49-F238E27FC236}">
                <a16:creationId xmlns:a16="http://schemas.microsoft.com/office/drawing/2014/main" id="{98A86AA8-3133-4FC7-E586-35C251F6A634}"/>
              </a:ext>
            </a:extLst>
          </p:cNvPr>
          <p:cNvGrpSpPr/>
          <p:nvPr/>
        </p:nvGrpSpPr>
        <p:grpSpPr>
          <a:xfrm>
            <a:off x="9450022" y="2304420"/>
            <a:ext cx="548640" cy="548640"/>
            <a:chOff x="9429339" y="2314468"/>
            <a:chExt cx="548640" cy="548640"/>
          </a:xfrm>
        </p:grpSpPr>
        <p:sp>
          <p:nvSpPr>
            <p:cNvPr id="252" name="Freeform 251">
              <a:extLst>
                <a:ext uri="{FF2B5EF4-FFF2-40B4-BE49-F238E27FC236}">
                  <a16:creationId xmlns:a16="http://schemas.microsoft.com/office/drawing/2014/main" id="{123629D9-4113-D888-89B0-B9A72A64000E}"/>
                </a:ext>
              </a:extLst>
            </p:cNvPr>
            <p:cNvSpPr>
              <a:spLocks noChangeAspect="1"/>
            </p:cNvSpPr>
            <p:nvPr/>
          </p:nvSpPr>
          <p:spPr>
            <a:xfrm>
              <a:off x="9429339" y="2314468"/>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310" name="Graphic 308">
              <a:extLst>
                <a:ext uri="{FF2B5EF4-FFF2-40B4-BE49-F238E27FC236}">
                  <a16:creationId xmlns:a16="http://schemas.microsoft.com/office/drawing/2014/main" id="{92007F90-DA01-96C1-0F92-331523EC1848}"/>
                </a:ext>
              </a:extLst>
            </p:cNvPr>
            <p:cNvGrpSpPr>
              <a:grpSpLocks noChangeAspect="1"/>
            </p:cNvGrpSpPr>
            <p:nvPr/>
          </p:nvGrpSpPr>
          <p:grpSpPr>
            <a:xfrm>
              <a:off x="9520779" y="2345921"/>
              <a:ext cx="365760" cy="485735"/>
              <a:chOff x="9520790" y="2357100"/>
              <a:chExt cx="340840" cy="452641"/>
            </a:xfrm>
            <a:solidFill>
              <a:srgbClr val="5F6163"/>
            </a:solidFill>
          </p:grpSpPr>
          <p:grpSp>
            <p:nvGrpSpPr>
              <p:cNvPr id="311" name="Graphic 308">
                <a:extLst>
                  <a:ext uri="{FF2B5EF4-FFF2-40B4-BE49-F238E27FC236}">
                    <a16:creationId xmlns:a16="http://schemas.microsoft.com/office/drawing/2014/main" id="{2D192EDA-A815-1170-CA7A-E0AB832F70BF}"/>
                  </a:ext>
                </a:extLst>
              </p:cNvPr>
              <p:cNvGrpSpPr/>
              <p:nvPr/>
            </p:nvGrpSpPr>
            <p:grpSpPr>
              <a:xfrm>
                <a:off x="9520790" y="2606040"/>
                <a:ext cx="340840" cy="203701"/>
                <a:chOff x="9520790" y="2606040"/>
                <a:chExt cx="340840" cy="203701"/>
              </a:xfrm>
              <a:solidFill>
                <a:srgbClr val="5F6163"/>
              </a:solidFill>
            </p:grpSpPr>
            <p:sp>
              <p:nvSpPr>
                <p:cNvPr id="312" name="Freeform 311">
                  <a:extLst>
                    <a:ext uri="{FF2B5EF4-FFF2-40B4-BE49-F238E27FC236}">
                      <a16:creationId xmlns:a16="http://schemas.microsoft.com/office/drawing/2014/main" id="{10A9323B-FD26-9DD2-AF16-D58635856FAB}"/>
                    </a:ext>
                  </a:extLst>
                </p:cNvPr>
                <p:cNvSpPr/>
                <p:nvPr/>
              </p:nvSpPr>
              <p:spPr>
                <a:xfrm>
                  <a:off x="9775998" y="2606040"/>
                  <a:ext cx="85632" cy="105062"/>
                </a:xfrm>
                <a:custGeom>
                  <a:avLst/>
                  <a:gdLst>
                    <a:gd name="connsiteX0" fmla="*/ 33085 w 85632"/>
                    <a:gd name="connsiteY0" fmla="*/ 0 h 105062"/>
                    <a:gd name="connsiteX1" fmla="*/ 0 w 85632"/>
                    <a:gd name="connsiteY1" fmla="*/ 21367 h 105062"/>
                    <a:gd name="connsiteX2" fmla="*/ 52454 w 85632"/>
                    <a:gd name="connsiteY2" fmla="*/ 105063 h 105062"/>
                    <a:gd name="connsiteX3" fmla="*/ 85632 w 85632"/>
                    <a:gd name="connsiteY3" fmla="*/ 83696 h 105062"/>
                    <a:gd name="connsiteX4" fmla="*/ 33085 w 85632"/>
                    <a:gd name="connsiteY4" fmla="*/ 0 h 105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32" h="105062">
                      <a:moveTo>
                        <a:pt x="33085" y="0"/>
                      </a:moveTo>
                      <a:lnTo>
                        <a:pt x="0" y="21367"/>
                      </a:lnTo>
                      <a:lnTo>
                        <a:pt x="52454" y="105063"/>
                      </a:lnTo>
                      <a:lnTo>
                        <a:pt x="85632" y="83696"/>
                      </a:lnTo>
                      <a:lnTo>
                        <a:pt x="33085" y="0"/>
                      </a:lnTo>
                      <a:close/>
                    </a:path>
                  </a:pathLst>
                </a:custGeom>
                <a:solidFill>
                  <a:srgbClr val="5F6163"/>
                </a:solidFill>
                <a:ln w="9268" cap="flat">
                  <a:noFill/>
                  <a:prstDash val="solid"/>
                  <a:miter/>
                </a:ln>
              </p:spPr>
              <p:txBody>
                <a:bodyPr rtlCol="0" anchor="ctr"/>
                <a:lstStyle/>
                <a:p>
                  <a:endParaRPr lang="en-US"/>
                </a:p>
              </p:txBody>
            </p:sp>
            <p:sp>
              <p:nvSpPr>
                <p:cNvPr id="313" name="Freeform 312">
                  <a:extLst>
                    <a:ext uri="{FF2B5EF4-FFF2-40B4-BE49-F238E27FC236}">
                      <a16:creationId xmlns:a16="http://schemas.microsoft.com/office/drawing/2014/main" id="{2C689752-99C5-E954-5B17-9EC39A5963E4}"/>
                    </a:ext>
                  </a:extLst>
                </p:cNvPr>
                <p:cNvSpPr/>
                <p:nvPr/>
              </p:nvSpPr>
              <p:spPr>
                <a:xfrm>
                  <a:off x="9600657" y="2737563"/>
                  <a:ext cx="41994" cy="53455"/>
                </a:xfrm>
                <a:custGeom>
                  <a:avLst/>
                  <a:gdLst>
                    <a:gd name="connsiteX0" fmla="*/ 37069 w 41994"/>
                    <a:gd name="connsiteY0" fmla="*/ 19540 h 53455"/>
                    <a:gd name="connsiteX1" fmla="*/ 40313 w 41994"/>
                    <a:gd name="connsiteY1" fmla="*/ 14501 h 53455"/>
                    <a:gd name="connsiteX2" fmla="*/ 38088 w 41994"/>
                    <a:gd name="connsiteY2" fmla="*/ 1531 h 53455"/>
                    <a:gd name="connsiteX3" fmla="*/ 38088 w 41994"/>
                    <a:gd name="connsiteY3" fmla="*/ 1531 h 53455"/>
                    <a:gd name="connsiteX4" fmla="*/ 25299 w 41994"/>
                    <a:gd name="connsiteY4" fmla="*/ 4144 h 53455"/>
                    <a:gd name="connsiteX5" fmla="*/ 16031 w 41994"/>
                    <a:gd name="connsiteY5" fmla="*/ 18047 h 53455"/>
                    <a:gd name="connsiteX6" fmla="*/ 16031 w 41994"/>
                    <a:gd name="connsiteY6" fmla="*/ 18047 h 53455"/>
                    <a:gd name="connsiteX7" fmla="*/ 4447 w 41994"/>
                    <a:gd name="connsiteY7" fmla="*/ 34282 h 53455"/>
                    <a:gd name="connsiteX8" fmla="*/ 4447 w 41994"/>
                    <a:gd name="connsiteY8" fmla="*/ 34842 h 53455"/>
                    <a:gd name="connsiteX9" fmla="*/ 2037 w 41994"/>
                    <a:gd name="connsiteY9" fmla="*/ 38387 h 53455"/>
                    <a:gd name="connsiteX10" fmla="*/ 3471 w 41994"/>
                    <a:gd name="connsiteY10" fmla="*/ 51503 h 53455"/>
                    <a:gd name="connsiteX11" fmla="*/ 3520 w 41994"/>
                    <a:gd name="connsiteY11" fmla="*/ 51544 h 53455"/>
                    <a:gd name="connsiteX12" fmla="*/ 16510 w 41994"/>
                    <a:gd name="connsiteY12" fmla="*/ 49782 h 53455"/>
                    <a:gd name="connsiteX13" fmla="*/ 16588 w 41994"/>
                    <a:gd name="connsiteY13" fmla="*/ 49677 h 53455"/>
                    <a:gd name="connsiteX14" fmla="*/ 16588 w 41994"/>
                    <a:gd name="connsiteY14" fmla="*/ 49677 h 53455"/>
                    <a:gd name="connsiteX15" fmla="*/ 18256 w 41994"/>
                    <a:gd name="connsiteY15" fmla="*/ 47345 h 53455"/>
                    <a:gd name="connsiteX16" fmla="*/ 19090 w 41994"/>
                    <a:gd name="connsiteY16" fmla="*/ 45759 h 53455"/>
                    <a:gd name="connsiteX17" fmla="*/ 36884 w 41994"/>
                    <a:gd name="connsiteY17" fmla="*/ 19726 h 5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994" h="53455">
                      <a:moveTo>
                        <a:pt x="37069" y="19540"/>
                      </a:moveTo>
                      <a:lnTo>
                        <a:pt x="40313" y="14501"/>
                      </a:lnTo>
                      <a:cubicBezTo>
                        <a:pt x="43242" y="10299"/>
                        <a:pt x="42248" y="4502"/>
                        <a:pt x="38088" y="1531"/>
                      </a:cubicBezTo>
                      <a:lnTo>
                        <a:pt x="38088" y="1531"/>
                      </a:lnTo>
                      <a:cubicBezTo>
                        <a:pt x="33835" y="-1279"/>
                        <a:pt x="28128" y="-114"/>
                        <a:pt x="25299" y="4144"/>
                      </a:cubicBezTo>
                      <a:lnTo>
                        <a:pt x="16031" y="18047"/>
                      </a:lnTo>
                      <a:lnTo>
                        <a:pt x="16031" y="18047"/>
                      </a:lnTo>
                      <a:lnTo>
                        <a:pt x="4447" y="34282"/>
                      </a:lnTo>
                      <a:lnTo>
                        <a:pt x="4447" y="34842"/>
                      </a:lnTo>
                      <a:lnTo>
                        <a:pt x="2037" y="38387"/>
                      </a:lnTo>
                      <a:cubicBezTo>
                        <a:pt x="-1164" y="42408"/>
                        <a:pt x="-523" y="48281"/>
                        <a:pt x="3471" y="51503"/>
                      </a:cubicBezTo>
                      <a:cubicBezTo>
                        <a:pt x="3487" y="51517"/>
                        <a:pt x="3504" y="51530"/>
                        <a:pt x="3520" y="51544"/>
                      </a:cubicBezTo>
                      <a:cubicBezTo>
                        <a:pt x="7590" y="54668"/>
                        <a:pt x="13406" y="53880"/>
                        <a:pt x="16510" y="49782"/>
                      </a:cubicBezTo>
                      <a:cubicBezTo>
                        <a:pt x="16536" y="49747"/>
                        <a:pt x="16562" y="49713"/>
                        <a:pt x="16588" y="49677"/>
                      </a:cubicBezTo>
                      <a:lnTo>
                        <a:pt x="16588" y="49677"/>
                      </a:lnTo>
                      <a:lnTo>
                        <a:pt x="18256" y="47345"/>
                      </a:lnTo>
                      <a:cubicBezTo>
                        <a:pt x="18441" y="46772"/>
                        <a:pt x="18723" y="46234"/>
                        <a:pt x="19090" y="45759"/>
                      </a:cubicBezTo>
                      <a:lnTo>
                        <a:pt x="36884" y="19726"/>
                      </a:lnTo>
                      <a:close/>
                    </a:path>
                  </a:pathLst>
                </a:custGeom>
                <a:solidFill>
                  <a:srgbClr val="5F6163"/>
                </a:solidFill>
                <a:ln w="9268" cap="flat">
                  <a:noFill/>
                  <a:prstDash val="solid"/>
                  <a:miter/>
                </a:ln>
              </p:spPr>
              <p:txBody>
                <a:bodyPr rtlCol="0" anchor="ctr"/>
                <a:lstStyle/>
                <a:p>
                  <a:endParaRPr lang="en-US"/>
                </a:p>
              </p:txBody>
            </p:sp>
            <p:sp>
              <p:nvSpPr>
                <p:cNvPr id="314" name="Freeform 313">
                  <a:extLst>
                    <a:ext uri="{FF2B5EF4-FFF2-40B4-BE49-F238E27FC236}">
                      <a16:creationId xmlns:a16="http://schemas.microsoft.com/office/drawing/2014/main" id="{32451701-5969-31F7-62AE-F05AA2239279}"/>
                    </a:ext>
                  </a:extLst>
                </p:cNvPr>
                <p:cNvSpPr/>
                <p:nvPr/>
              </p:nvSpPr>
              <p:spPr>
                <a:xfrm>
                  <a:off x="9629497" y="2640476"/>
                  <a:ext cx="188390" cy="92647"/>
                </a:xfrm>
                <a:custGeom>
                  <a:avLst/>
                  <a:gdLst>
                    <a:gd name="connsiteX0" fmla="*/ 134917 w 188390"/>
                    <a:gd name="connsiteY0" fmla="*/ 6899 h 92647"/>
                    <a:gd name="connsiteX1" fmla="*/ 126668 w 188390"/>
                    <a:gd name="connsiteY1" fmla="*/ 7645 h 92647"/>
                    <a:gd name="connsiteX2" fmla="*/ 101275 w 188390"/>
                    <a:gd name="connsiteY2" fmla="*/ 2234 h 92647"/>
                    <a:gd name="connsiteX3" fmla="*/ 60869 w 188390"/>
                    <a:gd name="connsiteY3" fmla="*/ 1767 h 92647"/>
                    <a:gd name="connsiteX4" fmla="*/ 37051 w 188390"/>
                    <a:gd name="connsiteY4" fmla="*/ 5872 h 92647"/>
                    <a:gd name="connsiteX5" fmla="*/ 22038 w 188390"/>
                    <a:gd name="connsiteY5" fmla="*/ 15203 h 92647"/>
                    <a:gd name="connsiteX6" fmla="*/ 1278 w 188390"/>
                    <a:gd name="connsiteY6" fmla="*/ 42262 h 92647"/>
                    <a:gd name="connsiteX7" fmla="*/ 73 w 188390"/>
                    <a:gd name="connsiteY7" fmla="*/ 47020 h 92647"/>
                    <a:gd name="connsiteX8" fmla="*/ 6911 w 188390"/>
                    <a:gd name="connsiteY8" fmla="*/ 52355 h 92647"/>
                    <a:gd name="connsiteX9" fmla="*/ 7024 w 188390"/>
                    <a:gd name="connsiteY9" fmla="*/ 52339 h 92647"/>
                    <a:gd name="connsiteX10" fmla="*/ 7024 w 188390"/>
                    <a:gd name="connsiteY10" fmla="*/ 52339 h 92647"/>
                    <a:gd name="connsiteX11" fmla="*/ 9063 w 188390"/>
                    <a:gd name="connsiteY11" fmla="*/ 51779 h 92647"/>
                    <a:gd name="connsiteX12" fmla="*/ 52250 w 188390"/>
                    <a:gd name="connsiteY12" fmla="*/ 28919 h 92647"/>
                    <a:gd name="connsiteX13" fmla="*/ 66522 w 188390"/>
                    <a:gd name="connsiteY13" fmla="*/ 29666 h 92647"/>
                    <a:gd name="connsiteX14" fmla="*/ 160032 w 188390"/>
                    <a:gd name="connsiteY14" fmla="*/ 90408 h 92647"/>
                    <a:gd name="connsiteX15" fmla="*/ 162905 w 188390"/>
                    <a:gd name="connsiteY15" fmla="*/ 92647 h 92647"/>
                    <a:gd name="connsiteX16" fmla="*/ 188390 w 188390"/>
                    <a:gd name="connsiteY16" fmla="*/ 68388 h 92647"/>
                    <a:gd name="connsiteX17" fmla="*/ 146779 w 188390"/>
                    <a:gd name="connsiteY17" fmla="*/ 2047 h 92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8390" h="92647">
                      <a:moveTo>
                        <a:pt x="134917" y="6899"/>
                      </a:moveTo>
                      <a:cubicBezTo>
                        <a:pt x="132294" y="7931"/>
                        <a:pt x="129432" y="8190"/>
                        <a:pt x="126668" y="7645"/>
                      </a:cubicBezTo>
                      <a:lnTo>
                        <a:pt x="101275" y="2234"/>
                      </a:lnTo>
                      <a:cubicBezTo>
                        <a:pt x="87966" y="-579"/>
                        <a:pt x="74238" y="-736"/>
                        <a:pt x="60869" y="1767"/>
                      </a:cubicBezTo>
                      <a:lnTo>
                        <a:pt x="37051" y="5872"/>
                      </a:lnTo>
                      <a:cubicBezTo>
                        <a:pt x="31061" y="6977"/>
                        <a:pt x="25703" y="10307"/>
                        <a:pt x="22038" y="15203"/>
                      </a:cubicBezTo>
                      <a:lnTo>
                        <a:pt x="1278" y="42262"/>
                      </a:lnTo>
                      <a:cubicBezTo>
                        <a:pt x="249" y="43617"/>
                        <a:pt x="-186" y="45335"/>
                        <a:pt x="73" y="47020"/>
                      </a:cubicBezTo>
                      <a:cubicBezTo>
                        <a:pt x="499" y="50394"/>
                        <a:pt x="3560" y="52782"/>
                        <a:pt x="6911" y="52355"/>
                      </a:cubicBezTo>
                      <a:cubicBezTo>
                        <a:pt x="6949" y="52349"/>
                        <a:pt x="6987" y="52344"/>
                        <a:pt x="7024" y="52339"/>
                      </a:cubicBezTo>
                      <a:lnTo>
                        <a:pt x="7024" y="52339"/>
                      </a:lnTo>
                      <a:cubicBezTo>
                        <a:pt x="7725" y="52240"/>
                        <a:pt x="8410" y="52052"/>
                        <a:pt x="9063" y="51779"/>
                      </a:cubicBezTo>
                      <a:lnTo>
                        <a:pt x="52250" y="28919"/>
                      </a:lnTo>
                      <a:cubicBezTo>
                        <a:pt x="56797" y="26579"/>
                        <a:pt x="62240" y="26864"/>
                        <a:pt x="66522" y="29666"/>
                      </a:cubicBezTo>
                      <a:lnTo>
                        <a:pt x="160032" y="90408"/>
                      </a:lnTo>
                      <a:cubicBezTo>
                        <a:pt x="161050" y="91072"/>
                        <a:pt x="162011" y="91821"/>
                        <a:pt x="162905" y="92647"/>
                      </a:cubicBezTo>
                      <a:lnTo>
                        <a:pt x="188390" y="68388"/>
                      </a:lnTo>
                      <a:lnTo>
                        <a:pt x="146779" y="2047"/>
                      </a:lnTo>
                      <a:close/>
                    </a:path>
                  </a:pathLst>
                </a:custGeom>
                <a:solidFill>
                  <a:srgbClr val="5F6163"/>
                </a:solidFill>
                <a:ln w="9268" cap="flat">
                  <a:noFill/>
                  <a:prstDash val="solid"/>
                  <a:miter/>
                </a:ln>
              </p:spPr>
              <p:txBody>
                <a:bodyPr rtlCol="0" anchor="ctr"/>
                <a:lstStyle/>
                <a:p>
                  <a:endParaRPr lang="en-US"/>
                </a:p>
              </p:txBody>
            </p:sp>
            <p:sp>
              <p:nvSpPr>
                <p:cNvPr id="315" name="Freeform 314">
                  <a:extLst>
                    <a:ext uri="{FF2B5EF4-FFF2-40B4-BE49-F238E27FC236}">
                      <a16:creationId xmlns:a16="http://schemas.microsoft.com/office/drawing/2014/main" id="{A2B56B72-0495-14AD-8731-E2F803DF0A4A}"/>
                    </a:ext>
                  </a:extLst>
                </p:cNvPr>
                <p:cNvSpPr/>
                <p:nvPr/>
              </p:nvSpPr>
              <p:spPr>
                <a:xfrm>
                  <a:off x="9650097" y="2782258"/>
                  <a:ext cx="24190" cy="27483"/>
                </a:xfrm>
                <a:custGeom>
                  <a:avLst/>
                  <a:gdLst>
                    <a:gd name="connsiteX0" fmla="*/ 16266 w 24190"/>
                    <a:gd name="connsiteY0" fmla="*/ 38 h 27483"/>
                    <a:gd name="connsiteX1" fmla="*/ 15247 w 24190"/>
                    <a:gd name="connsiteY1" fmla="*/ 38 h 27483"/>
                    <a:gd name="connsiteX2" fmla="*/ 10427 w 24190"/>
                    <a:gd name="connsiteY2" fmla="*/ 2744 h 27483"/>
                    <a:gd name="connsiteX3" fmla="*/ 418 w 24190"/>
                    <a:gd name="connsiteY3" fmla="*/ 17020 h 27483"/>
                    <a:gd name="connsiteX4" fmla="*/ 418 w 24190"/>
                    <a:gd name="connsiteY4" fmla="*/ 22058 h 27483"/>
                    <a:gd name="connsiteX5" fmla="*/ 9686 w 24190"/>
                    <a:gd name="connsiteY5" fmla="*/ 27190 h 27483"/>
                    <a:gd name="connsiteX6" fmla="*/ 13671 w 24190"/>
                    <a:gd name="connsiteY6" fmla="*/ 24297 h 27483"/>
                    <a:gd name="connsiteX7" fmla="*/ 22939 w 24190"/>
                    <a:gd name="connsiteY7" fmla="*/ 11794 h 27483"/>
                    <a:gd name="connsiteX8" fmla="*/ 21548 w 24190"/>
                    <a:gd name="connsiteY8" fmla="*/ 1717 h 27483"/>
                    <a:gd name="connsiteX9" fmla="*/ 16266 w 24190"/>
                    <a:gd name="connsiteY9" fmla="*/ 38 h 2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90" h="27483">
                      <a:moveTo>
                        <a:pt x="16266" y="38"/>
                      </a:moveTo>
                      <a:lnTo>
                        <a:pt x="15247" y="38"/>
                      </a:lnTo>
                      <a:cubicBezTo>
                        <a:pt x="13354" y="282"/>
                        <a:pt x="11628" y="1251"/>
                        <a:pt x="10427" y="2744"/>
                      </a:cubicBezTo>
                      <a:lnTo>
                        <a:pt x="418" y="17020"/>
                      </a:lnTo>
                      <a:cubicBezTo>
                        <a:pt x="-139" y="18652"/>
                        <a:pt x="-139" y="20425"/>
                        <a:pt x="418" y="22058"/>
                      </a:cubicBezTo>
                      <a:cubicBezTo>
                        <a:pt x="1583" y="26041"/>
                        <a:pt x="5721" y="28333"/>
                        <a:pt x="9686" y="27190"/>
                      </a:cubicBezTo>
                      <a:cubicBezTo>
                        <a:pt x="11293" y="26690"/>
                        <a:pt x="12692" y="25675"/>
                        <a:pt x="13671" y="24297"/>
                      </a:cubicBezTo>
                      <a:lnTo>
                        <a:pt x="22939" y="11794"/>
                      </a:lnTo>
                      <a:cubicBezTo>
                        <a:pt x="25039" y="8557"/>
                        <a:pt x="24446" y="4256"/>
                        <a:pt x="21548" y="1717"/>
                      </a:cubicBezTo>
                      <a:cubicBezTo>
                        <a:pt x="20095" y="445"/>
                        <a:pt x="18182" y="-164"/>
                        <a:pt x="16266" y="38"/>
                      </a:cubicBezTo>
                      <a:close/>
                    </a:path>
                  </a:pathLst>
                </a:custGeom>
                <a:solidFill>
                  <a:srgbClr val="5F6163"/>
                </a:solidFill>
                <a:ln w="9268" cap="flat">
                  <a:noFill/>
                  <a:prstDash val="solid"/>
                  <a:miter/>
                </a:ln>
              </p:spPr>
              <p:txBody>
                <a:bodyPr rtlCol="0" anchor="ctr"/>
                <a:lstStyle/>
                <a:p>
                  <a:endParaRPr lang="en-US"/>
                </a:p>
              </p:txBody>
            </p:sp>
            <p:sp>
              <p:nvSpPr>
                <p:cNvPr id="316" name="Freeform 315">
                  <a:extLst>
                    <a:ext uri="{FF2B5EF4-FFF2-40B4-BE49-F238E27FC236}">
                      <a16:creationId xmlns:a16="http://schemas.microsoft.com/office/drawing/2014/main" id="{1507B13A-1BF4-78E9-4084-81C8D7775C93}"/>
                    </a:ext>
                  </a:extLst>
                </p:cNvPr>
                <p:cNvSpPr/>
                <p:nvPr/>
              </p:nvSpPr>
              <p:spPr>
                <a:xfrm>
                  <a:off x="9624638" y="2757849"/>
                  <a:ext cx="36624" cy="45834"/>
                </a:xfrm>
                <a:custGeom>
                  <a:avLst/>
                  <a:gdLst>
                    <a:gd name="connsiteX0" fmla="*/ 29492 w 36624"/>
                    <a:gd name="connsiteY0" fmla="*/ 22580 h 45834"/>
                    <a:gd name="connsiteX1" fmla="*/ 34867 w 36624"/>
                    <a:gd name="connsiteY1" fmla="*/ 14742 h 45834"/>
                    <a:gd name="connsiteX2" fmla="*/ 32784 w 36624"/>
                    <a:gd name="connsiteY2" fmla="*/ 1715 h 45834"/>
                    <a:gd name="connsiteX3" fmla="*/ 32736 w 36624"/>
                    <a:gd name="connsiteY3" fmla="*/ 1680 h 45834"/>
                    <a:gd name="connsiteX4" fmla="*/ 32736 w 36624"/>
                    <a:gd name="connsiteY4" fmla="*/ 1680 h 45834"/>
                    <a:gd name="connsiteX5" fmla="*/ 27360 w 36624"/>
                    <a:gd name="connsiteY5" fmla="*/ 0 h 45834"/>
                    <a:gd name="connsiteX6" fmla="*/ 25878 w 36624"/>
                    <a:gd name="connsiteY6" fmla="*/ 0 h 45834"/>
                    <a:gd name="connsiteX7" fmla="*/ 19761 w 36624"/>
                    <a:gd name="connsiteY7" fmla="*/ 3732 h 45834"/>
                    <a:gd name="connsiteX8" fmla="*/ 1226 w 36624"/>
                    <a:gd name="connsiteY8" fmla="*/ 31724 h 45834"/>
                    <a:gd name="connsiteX9" fmla="*/ 4748 w 36624"/>
                    <a:gd name="connsiteY9" fmla="*/ 44600 h 45834"/>
                    <a:gd name="connsiteX10" fmla="*/ 17537 w 36624"/>
                    <a:gd name="connsiteY10" fmla="*/ 41055 h 45834"/>
                    <a:gd name="connsiteX11" fmla="*/ 20132 w 36624"/>
                    <a:gd name="connsiteY11" fmla="*/ 37136 h 45834"/>
                    <a:gd name="connsiteX12" fmla="*/ 20966 w 36624"/>
                    <a:gd name="connsiteY12" fmla="*/ 35830 h 45834"/>
                    <a:gd name="connsiteX13" fmla="*/ 29585 w 36624"/>
                    <a:gd name="connsiteY13" fmla="*/ 23047 h 4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624" h="45834">
                      <a:moveTo>
                        <a:pt x="29492" y="22580"/>
                      </a:moveTo>
                      <a:lnTo>
                        <a:pt x="34867" y="14742"/>
                      </a:lnTo>
                      <a:cubicBezTo>
                        <a:pt x="37865" y="10566"/>
                        <a:pt x="36933" y="4733"/>
                        <a:pt x="32784" y="1715"/>
                      </a:cubicBezTo>
                      <a:cubicBezTo>
                        <a:pt x="32768" y="1703"/>
                        <a:pt x="32752" y="1691"/>
                        <a:pt x="32736" y="1680"/>
                      </a:cubicBezTo>
                      <a:lnTo>
                        <a:pt x="32736" y="1680"/>
                      </a:lnTo>
                      <a:cubicBezTo>
                        <a:pt x="31130" y="636"/>
                        <a:pt x="29271" y="56"/>
                        <a:pt x="27360" y="0"/>
                      </a:cubicBezTo>
                      <a:lnTo>
                        <a:pt x="25878" y="0"/>
                      </a:lnTo>
                      <a:cubicBezTo>
                        <a:pt x="23425" y="370"/>
                        <a:pt x="21222" y="1714"/>
                        <a:pt x="19761" y="3732"/>
                      </a:cubicBezTo>
                      <a:lnTo>
                        <a:pt x="1226" y="31724"/>
                      </a:lnTo>
                      <a:cubicBezTo>
                        <a:pt x="-1333" y="36259"/>
                        <a:pt x="244" y="42024"/>
                        <a:pt x="4748" y="44600"/>
                      </a:cubicBezTo>
                      <a:cubicBezTo>
                        <a:pt x="9252" y="47177"/>
                        <a:pt x="14978" y="45589"/>
                        <a:pt x="17537" y="41055"/>
                      </a:cubicBezTo>
                      <a:lnTo>
                        <a:pt x="20132" y="37136"/>
                      </a:lnTo>
                      <a:lnTo>
                        <a:pt x="20966" y="35830"/>
                      </a:lnTo>
                      <a:lnTo>
                        <a:pt x="29585" y="23047"/>
                      </a:lnTo>
                      <a:close/>
                    </a:path>
                  </a:pathLst>
                </a:custGeom>
                <a:solidFill>
                  <a:srgbClr val="5F6163"/>
                </a:solidFill>
                <a:ln w="9268" cap="flat">
                  <a:noFill/>
                  <a:prstDash val="solid"/>
                  <a:miter/>
                </a:ln>
              </p:spPr>
              <p:txBody>
                <a:bodyPr rtlCol="0" anchor="ctr"/>
                <a:lstStyle/>
                <a:p>
                  <a:endParaRPr lang="en-US"/>
                </a:p>
              </p:txBody>
            </p:sp>
            <p:sp>
              <p:nvSpPr>
                <p:cNvPr id="317" name="Freeform 316">
                  <a:extLst>
                    <a:ext uri="{FF2B5EF4-FFF2-40B4-BE49-F238E27FC236}">
                      <a16:creationId xmlns:a16="http://schemas.microsoft.com/office/drawing/2014/main" id="{11F1DD77-6AE4-D744-DE89-0979BC7B8B00}"/>
                    </a:ext>
                  </a:extLst>
                </p:cNvPr>
                <p:cNvSpPr/>
                <p:nvPr/>
              </p:nvSpPr>
              <p:spPr>
                <a:xfrm>
                  <a:off x="9567107" y="2644576"/>
                  <a:ext cx="221895" cy="163783"/>
                </a:xfrm>
                <a:custGeom>
                  <a:avLst/>
                  <a:gdLst>
                    <a:gd name="connsiteX0" fmla="*/ 218066 w 221895"/>
                    <a:gd name="connsiteY0" fmla="*/ 92933 h 163783"/>
                    <a:gd name="connsiteX1" fmla="*/ 125390 w 221895"/>
                    <a:gd name="connsiteY1" fmla="*/ 32191 h 163783"/>
                    <a:gd name="connsiteX2" fmla="*/ 119181 w 221895"/>
                    <a:gd name="connsiteY2" fmla="*/ 32191 h 163783"/>
                    <a:gd name="connsiteX3" fmla="*/ 75438 w 221895"/>
                    <a:gd name="connsiteY3" fmla="*/ 54957 h 163783"/>
                    <a:gd name="connsiteX4" fmla="*/ 56290 w 221895"/>
                    <a:gd name="connsiteY4" fmla="*/ 48961 h 163783"/>
                    <a:gd name="connsiteX5" fmla="*/ 57552 w 221895"/>
                    <a:gd name="connsiteY5" fmla="*/ 33684 h 163783"/>
                    <a:gd name="connsiteX6" fmla="*/ 75160 w 221895"/>
                    <a:gd name="connsiteY6" fmla="*/ 11103 h 163783"/>
                    <a:gd name="connsiteX7" fmla="*/ 56625 w 221895"/>
                    <a:gd name="connsiteY7" fmla="*/ 8118 h 163783"/>
                    <a:gd name="connsiteX8" fmla="*/ 52269 w 221895"/>
                    <a:gd name="connsiteY8" fmla="*/ 6718 h 163783"/>
                    <a:gd name="connsiteX9" fmla="*/ 39665 w 221895"/>
                    <a:gd name="connsiteY9" fmla="*/ 0 h 163783"/>
                    <a:gd name="connsiteX10" fmla="*/ 0 w 221895"/>
                    <a:gd name="connsiteY10" fmla="*/ 63075 h 163783"/>
                    <a:gd name="connsiteX11" fmla="*/ 21408 w 221895"/>
                    <a:gd name="connsiteY11" fmla="*/ 91067 h 163783"/>
                    <a:gd name="connsiteX12" fmla="*/ 45411 w 221895"/>
                    <a:gd name="connsiteY12" fmla="*/ 88268 h 163783"/>
                    <a:gd name="connsiteX13" fmla="*/ 50416 w 221895"/>
                    <a:gd name="connsiteY13" fmla="*/ 94892 h 163783"/>
                    <a:gd name="connsiteX14" fmla="*/ 52084 w 221895"/>
                    <a:gd name="connsiteY14" fmla="*/ 92466 h 163783"/>
                    <a:gd name="connsiteX15" fmla="*/ 75623 w 221895"/>
                    <a:gd name="connsiteY15" fmla="*/ 88174 h 163783"/>
                    <a:gd name="connsiteX16" fmla="*/ 83130 w 221895"/>
                    <a:gd name="connsiteY16" fmla="*/ 99278 h 163783"/>
                    <a:gd name="connsiteX17" fmla="*/ 83130 w 221895"/>
                    <a:gd name="connsiteY17" fmla="*/ 105716 h 163783"/>
                    <a:gd name="connsiteX18" fmla="*/ 95549 w 221895"/>
                    <a:gd name="connsiteY18" fmla="*/ 109448 h 163783"/>
                    <a:gd name="connsiteX19" fmla="*/ 100553 w 221895"/>
                    <a:gd name="connsiteY19" fmla="*/ 129975 h 163783"/>
                    <a:gd name="connsiteX20" fmla="*/ 109265 w 221895"/>
                    <a:gd name="connsiteY20" fmla="*/ 133521 h 163783"/>
                    <a:gd name="connsiteX21" fmla="*/ 112138 w 221895"/>
                    <a:gd name="connsiteY21" fmla="*/ 154422 h 163783"/>
                    <a:gd name="connsiteX22" fmla="*/ 108709 w 221895"/>
                    <a:gd name="connsiteY22" fmla="*/ 159460 h 163783"/>
                    <a:gd name="connsiteX23" fmla="*/ 134750 w 221895"/>
                    <a:gd name="connsiteY23" fmla="*/ 163472 h 163783"/>
                    <a:gd name="connsiteX24" fmla="*/ 156437 w 221895"/>
                    <a:gd name="connsiteY24" fmla="*/ 157501 h 163783"/>
                    <a:gd name="connsiteX25" fmla="*/ 128634 w 221895"/>
                    <a:gd name="connsiteY25" fmla="*/ 142945 h 163783"/>
                    <a:gd name="connsiteX26" fmla="*/ 127258 w 221895"/>
                    <a:gd name="connsiteY26" fmla="*/ 137852 h 163783"/>
                    <a:gd name="connsiteX27" fmla="*/ 127336 w 221895"/>
                    <a:gd name="connsiteY27" fmla="*/ 137720 h 163783"/>
                    <a:gd name="connsiteX28" fmla="*/ 127336 w 221895"/>
                    <a:gd name="connsiteY28" fmla="*/ 137720 h 163783"/>
                    <a:gd name="connsiteX29" fmla="*/ 132156 w 221895"/>
                    <a:gd name="connsiteY29" fmla="*/ 136134 h 163783"/>
                    <a:gd name="connsiteX30" fmla="*/ 162646 w 221895"/>
                    <a:gd name="connsiteY30" fmla="*/ 151716 h 163783"/>
                    <a:gd name="connsiteX31" fmla="*/ 177567 w 221895"/>
                    <a:gd name="connsiteY31" fmla="*/ 147517 h 163783"/>
                    <a:gd name="connsiteX32" fmla="*/ 178864 w 221895"/>
                    <a:gd name="connsiteY32" fmla="*/ 141732 h 163783"/>
                    <a:gd name="connsiteX33" fmla="*/ 175435 w 221895"/>
                    <a:gd name="connsiteY33" fmla="*/ 136693 h 163783"/>
                    <a:gd name="connsiteX34" fmla="*/ 168392 w 221895"/>
                    <a:gd name="connsiteY34" fmla="*/ 132401 h 163783"/>
                    <a:gd name="connsiteX35" fmla="*/ 139662 w 221895"/>
                    <a:gd name="connsiteY35" fmla="*/ 116633 h 163783"/>
                    <a:gd name="connsiteX36" fmla="*/ 138087 w 221895"/>
                    <a:gd name="connsiteY36" fmla="*/ 111221 h 163783"/>
                    <a:gd name="connsiteX37" fmla="*/ 143178 w 221895"/>
                    <a:gd name="connsiteY37" fmla="*/ 109490 h 163783"/>
                    <a:gd name="connsiteX38" fmla="*/ 143277 w 221895"/>
                    <a:gd name="connsiteY38" fmla="*/ 109541 h 163783"/>
                    <a:gd name="connsiteX39" fmla="*/ 143277 w 221895"/>
                    <a:gd name="connsiteY39" fmla="*/ 109541 h 163783"/>
                    <a:gd name="connsiteX40" fmla="*/ 182571 w 221895"/>
                    <a:gd name="connsiteY40" fmla="*/ 131188 h 163783"/>
                    <a:gd name="connsiteX41" fmla="*/ 199253 w 221895"/>
                    <a:gd name="connsiteY41" fmla="*/ 126990 h 163783"/>
                    <a:gd name="connsiteX42" fmla="*/ 200365 w 221895"/>
                    <a:gd name="connsiteY42" fmla="*/ 120925 h 163783"/>
                    <a:gd name="connsiteX43" fmla="*/ 196750 w 221895"/>
                    <a:gd name="connsiteY43" fmla="*/ 115886 h 163783"/>
                    <a:gd name="connsiteX44" fmla="*/ 193970 w 221895"/>
                    <a:gd name="connsiteY44" fmla="*/ 114207 h 163783"/>
                    <a:gd name="connsiteX45" fmla="*/ 151803 w 221895"/>
                    <a:gd name="connsiteY45" fmla="*/ 88641 h 163783"/>
                    <a:gd name="connsiteX46" fmla="*/ 150969 w 221895"/>
                    <a:gd name="connsiteY46" fmla="*/ 83042 h 163783"/>
                    <a:gd name="connsiteX47" fmla="*/ 155880 w 221895"/>
                    <a:gd name="connsiteY47" fmla="*/ 81829 h 163783"/>
                    <a:gd name="connsiteX48" fmla="*/ 196194 w 221895"/>
                    <a:gd name="connsiteY48" fmla="*/ 106089 h 163783"/>
                    <a:gd name="connsiteX49" fmla="*/ 196194 w 221895"/>
                    <a:gd name="connsiteY49" fmla="*/ 106089 h 163783"/>
                    <a:gd name="connsiteX50" fmla="*/ 198141 w 221895"/>
                    <a:gd name="connsiteY50" fmla="*/ 107302 h 163783"/>
                    <a:gd name="connsiteX51" fmla="*/ 206203 w 221895"/>
                    <a:gd name="connsiteY51" fmla="*/ 112341 h 163783"/>
                    <a:gd name="connsiteX52" fmla="*/ 220912 w 221895"/>
                    <a:gd name="connsiteY52" fmla="*/ 106735 h 163783"/>
                    <a:gd name="connsiteX53" fmla="*/ 218066 w 221895"/>
                    <a:gd name="connsiteY53" fmla="*/ 93679 h 163783"/>
                    <a:gd name="connsiteX54" fmla="*/ 218066 w 221895"/>
                    <a:gd name="connsiteY54" fmla="*/ 93679 h 163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21895" h="163783">
                      <a:moveTo>
                        <a:pt x="218066" y="92933"/>
                      </a:moveTo>
                      <a:lnTo>
                        <a:pt x="125390" y="32191"/>
                      </a:lnTo>
                      <a:cubicBezTo>
                        <a:pt x="123469" y="31074"/>
                        <a:pt x="121102" y="31074"/>
                        <a:pt x="119181" y="32191"/>
                      </a:cubicBezTo>
                      <a:lnTo>
                        <a:pt x="75438" y="54957"/>
                      </a:lnTo>
                      <a:cubicBezTo>
                        <a:pt x="68506" y="58625"/>
                        <a:pt x="59933" y="55941"/>
                        <a:pt x="56290" y="48961"/>
                      </a:cubicBezTo>
                      <a:cubicBezTo>
                        <a:pt x="53729" y="44055"/>
                        <a:pt x="54220" y="38098"/>
                        <a:pt x="57552" y="33684"/>
                      </a:cubicBezTo>
                      <a:lnTo>
                        <a:pt x="75160" y="11103"/>
                      </a:lnTo>
                      <a:lnTo>
                        <a:pt x="56625" y="8118"/>
                      </a:lnTo>
                      <a:cubicBezTo>
                        <a:pt x="55117" y="7850"/>
                        <a:pt x="53652" y="7380"/>
                        <a:pt x="52269" y="6718"/>
                      </a:cubicBezTo>
                      <a:lnTo>
                        <a:pt x="39665" y="0"/>
                      </a:lnTo>
                      <a:lnTo>
                        <a:pt x="0" y="63075"/>
                      </a:lnTo>
                      <a:lnTo>
                        <a:pt x="21408" y="91067"/>
                      </a:lnTo>
                      <a:cubicBezTo>
                        <a:pt x="27286" y="83651"/>
                        <a:pt x="38006" y="82401"/>
                        <a:pt x="45411" y="88268"/>
                      </a:cubicBezTo>
                      <a:cubicBezTo>
                        <a:pt x="47581" y="90042"/>
                        <a:pt x="49296" y="92313"/>
                        <a:pt x="50416" y="94892"/>
                      </a:cubicBezTo>
                      <a:lnTo>
                        <a:pt x="52084" y="92466"/>
                      </a:lnTo>
                      <a:cubicBezTo>
                        <a:pt x="57507" y="84895"/>
                        <a:pt x="67907" y="82999"/>
                        <a:pt x="75623" y="88174"/>
                      </a:cubicBezTo>
                      <a:cubicBezTo>
                        <a:pt x="79558" y="90654"/>
                        <a:pt x="82281" y="94682"/>
                        <a:pt x="83130" y="99278"/>
                      </a:cubicBezTo>
                      <a:cubicBezTo>
                        <a:pt x="83593" y="101399"/>
                        <a:pt x="83593" y="103595"/>
                        <a:pt x="83130" y="105716"/>
                      </a:cubicBezTo>
                      <a:cubicBezTo>
                        <a:pt x="87594" y="105287"/>
                        <a:pt x="92049" y="106625"/>
                        <a:pt x="95549" y="109448"/>
                      </a:cubicBezTo>
                      <a:cubicBezTo>
                        <a:pt x="101584" y="114397"/>
                        <a:pt x="103626" y="122776"/>
                        <a:pt x="100553" y="129975"/>
                      </a:cubicBezTo>
                      <a:cubicBezTo>
                        <a:pt x="103763" y="130169"/>
                        <a:pt x="106823" y="131413"/>
                        <a:pt x="109265" y="133521"/>
                      </a:cubicBezTo>
                      <a:cubicBezTo>
                        <a:pt x="115433" y="138700"/>
                        <a:pt x="116678" y="147751"/>
                        <a:pt x="112138" y="154422"/>
                      </a:cubicBezTo>
                      <a:lnTo>
                        <a:pt x="108709" y="159460"/>
                      </a:lnTo>
                      <a:lnTo>
                        <a:pt x="134750" y="163472"/>
                      </a:lnTo>
                      <a:cubicBezTo>
                        <a:pt x="142492" y="164644"/>
                        <a:pt x="150365" y="162477"/>
                        <a:pt x="156437" y="157501"/>
                      </a:cubicBezTo>
                      <a:lnTo>
                        <a:pt x="128634" y="142945"/>
                      </a:lnTo>
                      <a:cubicBezTo>
                        <a:pt x="126857" y="141921"/>
                        <a:pt x="126241" y="139641"/>
                        <a:pt x="127258" y="137852"/>
                      </a:cubicBezTo>
                      <a:cubicBezTo>
                        <a:pt x="127283" y="137808"/>
                        <a:pt x="127310" y="137764"/>
                        <a:pt x="127336" y="137720"/>
                      </a:cubicBezTo>
                      <a:lnTo>
                        <a:pt x="127336" y="137720"/>
                      </a:lnTo>
                      <a:cubicBezTo>
                        <a:pt x="128307" y="136032"/>
                        <a:pt x="130383" y="135348"/>
                        <a:pt x="132156" y="136134"/>
                      </a:cubicBezTo>
                      <a:lnTo>
                        <a:pt x="162646" y="151716"/>
                      </a:lnTo>
                      <a:cubicBezTo>
                        <a:pt x="167945" y="154457"/>
                        <a:pt x="174447" y="152627"/>
                        <a:pt x="177567" y="147517"/>
                      </a:cubicBezTo>
                      <a:cubicBezTo>
                        <a:pt x="178774" y="145851"/>
                        <a:pt x="179244" y="143758"/>
                        <a:pt x="178864" y="141732"/>
                      </a:cubicBezTo>
                      <a:cubicBezTo>
                        <a:pt x="178426" y="139663"/>
                        <a:pt x="177193" y="137852"/>
                        <a:pt x="175435" y="136693"/>
                      </a:cubicBezTo>
                      <a:lnTo>
                        <a:pt x="168392" y="132401"/>
                      </a:lnTo>
                      <a:lnTo>
                        <a:pt x="139662" y="116633"/>
                      </a:lnTo>
                      <a:cubicBezTo>
                        <a:pt x="137754" y="115567"/>
                        <a:pt x="137052" y="113155"/>
                        <a:pt x="138087" y="111221"/>
                      </a:cubicBezTo>
                      <a:cubicBezTo>
                        <a:pt x="139018" y="109328"/>
                        <a:pt x="141298" y="108552"/>
                        <a:pt x="143178" y="109490"/>
                      </a:cubicBezTo>
                      <a:cubicBezTo>
                        <a:pt x="143211" y="109507"/>
                        <a:pt x="143244" y="109524"/>
                        <a:pt x="143277" y="109541"/>
                      </a:cubicBezTo>
                      <a:lnTo>
                        <a:pt x="143277" y="109541"/>
                      </a:lnTo>
                      <a:lnTo>
                        <a:pt x="182571" y="131188"/>
                      </a:lnTo>
                      <a:cubicBezTo>
                        <a:pt x="188382" y="134277"/>
                        <a:pt x="195570" y="132468"/>
                        <a:pt x="199253" y="126990"/>
                      </a:cubicBezTo>
                      <a:cubicBezTo>
                        <a:pt x="200442" y="125210"/>
                        <a:pt x="200844" y="123014"/>
                        <a:pt x="200365" y="120925"/>
                      </a:cubicBezTo>
                      <a:cubicBezTo>
                        <a:pt x="199881" y="118824"/>
                        <a:pt x="198579" y="117009"/>
                        <a:pt x="196750" y="115886"/>
                      </a:cubicBezTo>
                      <a:lnTo>
                        <a:pt x="193970" y="114207"/>
                      </a:lnTo>
                      <a:lnTo>
                        <a:pt x="151803" y="88641"/>
                      </a:lnTo>
                      <a:cubicBezTo>
                        <a:pt x="150042" y="87324"/>
                        <a:pt x="149668" y="84822"/>
                        <a:pt x="150969" y="83042"/>
                      </a:cubicBezTo>
                      <a:cubicBezTo>
                        <a:pt x="152086" y="81477"/>
                        <a:pt x="154170" y="80962"/>
                        <a:pt x="155880" y="81829"/>
                      </a:cubicBezTo>
                      <a:lnTo>
                        <a:pt x="196194" y="106089"/>
                      </a:lnTo>
                      <a:lnTo>
                        <a:pt x="196194" y="106089"/>
                      </a:lnTo>
                      <a:lnTo>
                        <a:pt x="198141" y="107302"/>
                      </a:lnTo>
                      <a:lnTo>
                        <a:pt x="206203" y="112341"/>
                      </a:lnTo>
                      <a:cubicBezTo>
                        <a:pt x="211803" y="114882"/>
                        <a:pt x="218388" y="112371"/>
                        <a:pt x="220912" y="106735"/>
                      </a:cubicBezTo>
                      <a:cubicBezTo>
                        <a:pt x="222930" y="102227"/>
                        <a:pt x="221773" y="96921"/>
                        <a:pt x="218066" y="93679"/>
                      </a:cubicBezTo>
                      <a:lnTo>
                        <a:pt x="218066" y="93679"/>
                      </a:lnTo>
                      <a:close/>
                    </a:path>
                  </a:pathLst>
                </a:custGeom>
                <a:solidFill>
                  <a:srgbClr val="5F6163"/>
                </a:solidFill>
                <a:ln w="9268" cap="flat">
                  <a:noFill/>
                  <a:prstDash val="solid"/>
                  <a:miter/>
                </a:ln>
              </p:spPr>
              <p:txBody>
                <a:bodyPr rtlCol="0" anchor="ctr"/>
                <a:lstStyle/>
                <a:p>
                  <a:endParaRPr lang="en-US"/>
                </a:p>
              </p:txBody>
            </p:sp>
            <p:sp>
              <p:nvSpPr>
                <p:cNvPr id="318" name="Freeform 317">
                  <a:extLst>
                    <a:ext uri="{FF2B5EF4-FFF2-40B4-BE49-F238E27FC236}">
                      <a16:creationId xmlns:a16="http://schemas.microsoft.com/office/drawing/2014/main" id="{13885AC3-086B-ECD4-604A-079903181E06}"/>
                    </a:ext>
                  </a:extLst>
                </p:cNvPr>
                <p:cNvSpPr/>
                <p:nvPr/>
              </p:nvSpPr>
              <p:spPr>
                <a:xfrm>
                  <a:off x="9581266" y="2737222"/>
                  <a:ext cx="29688" cy="34486"/>
                </a:xfrm>
                <a:custGeom>
                  <a:avLst/>
                  <a:gdLst>
                    <a:gd name="connsiteX0" fmla="*/ 29492 w 29688"/>
                    <a:gd name="connsiteY0" fmla="*/ 7285 h 34486"/>
                    <a:gd name="connsiteX1" fmla="*/ 25414 w 29688"/>
                    <a:gd name="connsiteY1" fmla="*/ 1407 h 34486"/>
                    <a:gd name="connsiteX2" fmla="*/ 20410 w 29688"/>
                    <a:gd name="connsiteY2" fmla="*/ 7 h 34486"/>
                    <a:gd name="connsiteX3" fmla="*/ 12903 w 29688"/>
                    <a:gd name="connsiteY3" fmla="*/ 3926 h 34486"/>
                    <a:gd name="connsiteX4" fmla="*/ 1596 w 29688"/>
                    <a:gd name="connsiteY4" fmla="*/ 20068 h 34486"/>
                    <a:gd name="connsiteX5" fmla="*/ 3821 w 29688"/>
                    <a:gd name="connsiteY5" fmla="*/ 32851 h 34486"/>
                    <a:gd name="connsiteX6" fmla="*/ 3821 w 29688"/>
                    <a:gd name="connsiteY6" fmla="*/ 32851 h 34486"/>
                    <a:gd name="connsiteX7" fmla="*/ 10679 w 29688"/>
                    <a:gd name="connsiteY7" fmla="*/ 34344 h 34486"/>
                    <a:gd name="connsiteX8" fmla="*/ 16147 w 29688"/>
                    <a:gd name="connsiteY8" fmla="*/ 31171 h 34486"/>
                    <a:gd name="connsiteX9" fmla="*/ 28380 w 29688"/>
                    <a:gd name="connsiteY9" fmla="*/ 14190 h 34486"/>
                    <a:gd name="connsiteX10" fmla="*/ 29492 w 29688"/>
                    <a:gd name="connsiteY10" fmla="*/ 7285 h 34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88" h="34486">
                      <a:moveTo>
                        <a:pt x="29492" y="7285"/>
                      </a:moveTo>
                      <a:cubicBezTo>
                        <a:pt x="28964" y="4857"/>
                        <a:pt x="27497" y="2741"/>
                        <a:pt x="25414" y="1407"/>
                      </a:cubicBezTo>
                      <a:cubicBezTo>
                        <a:pt x="23913" y="470"/>
                        <a:pt x="22176" y="-16"/>
                        <a:pt x="20410" y="7"/>
                      </a:cubicBezTo>
                      <a:cubicBezTo>
                        <a:pt x="17395" y="-116"/>
                        <a:pt x="14540" y="1374"/>
                        <a:pt x="12903" y="3926"/>
                      </a:cubicBezTo>
                      <a:lnTo>
                        <a:pt x="1596" y="20068"/>
                      </a:lnTo>
                      <a:cubicBezTo>
                        <a:pt x="-1209" y="24235"/>
                        <a:pt x="-224" y="29892"/>
                        <a:pt x="3821" y="32851"/>
                      </a:cubicBezTo>
                      <a:lnTo>
                        <a:pt x="3821" y="32851"/>
                      </a:lnTo>
                      <a:cubicBezTo>
                        <a:pt x="5824" y="34235"/>
                        <a:pt x="8287" y="34770"/>
                        <a:pt x="10679" y="34344"/>
                      </a:cubicBezTo>
                      <a:cubicBezTo>
                        <a:pt x="12814" y="33963"/>
                        <a:pt x="14749" y="32841"/>
                        <a:pt x="16147" y="31171"/>
                      </a:cubicBezTo>
                      <a:lnTo>
                        <a:pt x="28380" y="14190"/>
                      </a:lnTo>
                      <a:cubicBezTo>
                        <a:pt x="29573" y="12101"/>
                        <a:pt x="29969" y="9646"/>
                        <a:pt x="29492" y="7285"/>
                      </a:cubicBezTo>
                      <a:close/>
                    </a:path>
                  </a:pathLst>
                </a:custGeom>
                <a:solidFill>
                  <a:srgbClr val="5F6163"/>
                </a:solidFill>
                <a:ln w="9268" cap="flat">
                  <a:noFill/>
                  <a:prstDash val="solid"/>
                  <a:miter/>
                </a:ln>
              </p:spPr>
              <p:txBody>
                <a:bodyPr rtlCol="0" anchor="ctr"/>
                <a:lstStyle/>
                <a:p>
                  <a:endParaRPr lang="en-US"/>
                </a:p>
              </p:txBody>
            </p:sp>
            <p:sp>
              <p:nvSpPr>
                <p:cNvPr id="319" name="Freeform 318">
                  <a:extLst>
                    <a:ext uri="{FF2B5EF4-FFF2-40B4-BE49-F238E27FC236}">
                      <a16:creationId xmlns:a16="http://schemas.microsoft.com/office/drawing/2014/main" id="{F4758B6A-4457-8044-5B2E-35FDE15056D4}"/>
                    </a:ext>
                  </a:extLst>
                </p:cNvPr>
                <p:cNvSpPr/>
                <p:nvPr/>
              </p:nvSpPr>
              <p:spPr>
                <a:xfrm rot="-3463800">
                  <a:off x="9514292" y="2641821"/>
                  <a:ext cx="98328" cy="39095"/>
                </a:xfrm>
                <a:custGeom>
                  <a:avLst/>
                  <a:gdLst>
                    <a:gd name="connsiteX0" fmla="*/ 0 w 98328"/>
                    <a:gd name="connsiteY0" fmla="*/ 0 h 39095"/>
                    <a:gd name="connsiteX1" fmla="*/ 98329 w 98328"/>
                    <a:gd name="connsiteY1" fmla="*/ 0 h 39095"/>
                    <a:gd name="connsiteX2" fmla="*/ 98329 w 98328"/>
                    <a:gd name="connsiteY2" fmla="*/ 39095 h 39095"/>
                    <a:gd name="connsiteX3" fmla="*/ 0 w 98328"/>
                    <a:gd name="connsiteY3" fmla="*/ 39095 h 39095"/>
                  </a:gdLst>
                  <a:ahLst/>
                  <a:cxnLst>
                    <a:cxn ang="0">
                      <a:pos x="connsiteX0" y="connsiteY0"/>
                    </a:cxn>
                    <a:cxn ang="0">
                      <a:pos x="connsiteX1" y="connsiteY1"/>
                    </a:cxn>
                    <a:cxn ang="0">
                      <a:pos x="connsiteX2" y="connsiteY2"/>
                    </a:cxn>
                    <a:cxn ang="0">
                      <a:pos x="connsiteX3" y="connsiteY3"/>
                    </a:cxn>
                  </a:cxnLst>
                  <a:rect l="l" t="t" r="r" b="b"/>
                  <a:pathLst>
                    <a:path w="98328" h="39095">
                      <a:moveTo>
                        <a:pt x="0" y="0"/>
                      </a:moveTo>
                      <a:lnTo>
                        <a:pt x="98329" y="0"/>
                      </a:lnTo>
                      <a:lnTo>
                        <a:pt x="98329" y="39095"/>
                      </a:lnTo>
                      <a:lnTo>
                        <a:pt x="0" y="39095"/>
                      </a:lnTo>
                      <a:close/>
                    </a:path>
                  </a:pathLst>
                </a:custGeom>
                <a:solidFill>
                  <a:srgbClr val="5F6163"/>
                </a:solidFill>
                <a:ln w="9268" cap="flat">
                  <a:noFill/>
                  <a:prstDash val="solid"/>
                  <a:miter/>
                </a:ln>
              </p:spPr>
              <p:txBody>
                <a:bodyPr rtlCol="0" anchor="ctr"/>
                <a:lstStyle/>
                <a:p>
                  <a:endParaRPr lang="en-US"/>
                </a:p>
              </p:txBody>
            </p:sp>
          </p:grpSp>
          <p:sp>
            <p:nvSpPr>
              <p:cNvPr id="320" name="Freeform 319">
                <a:extLst>
                  <a:ext uri="{FF2B5EF4-FFF2-40B4-BE49-F238E27FC236}">
                    <a16:creationId xmlns:a16="http://schemas.microsoft.com/office/drawing/2014/main" id="{37EE7DD0-CC81-024C-71BD-C2084FD5A79A}"/>
                  </a:ext>
                </a:extLst>
              </p:cNvPr>
              <p:cNvSpPr/>
              <p:nvPr/>
            </p:nvSpPr>
            <p:spPr>
              <a:xfrm>
                <a:off x="9618728" y="2357100"/>
                <a:ext cx="144944" cy="269747"/>
              </a:xfrm>
              <a:custGeom>
                <a:avLst/>
                <a:gdLst>
                  <a:gd name="connsiteX0" fmla="*/ 139292 w 144944"/>
                  <a:gd name="connsiteY0" fmla="*/ 260511 h 269747"/>
                  <a:gd name="connsiteX1" fmla="*/ 139292 w 144944"/>
                  <a:gd name="connsiteY1" fmla="*/ 52811 h 269747"/>
                  <a:gd name="connsiteX2" fmla="*/ 105280 w 144944"/>
                  <a:gd name="connsiteY2" fmla="*/ 38535 h 269747"/>
                  <a:gd name="connsiteX3" fmla="*/ 105280 w 144944"/>
                  <a:gd name="connsiteY3" fmla="*/ 0 h 269747"/>
                  <a:gd name="connsiteX4" fmla="*/ 5653 w 144944"/>
                  <a:gd name="connsiteY4" fmla="*/ 39748 h 269747"/>
                  <a:gd name="connsiteX5" fmla="*/ 5653 w 144944"/>
                  <a:gd name="connsiteY5" fmla="*/ 260417 h 269747"/>
                  <a:gd name="connsiteX6" fmla="*/ 0 w 144944"/>
                  <a:gd name="connsiteY6" fmla="*/ 260417 h 269747"/>
                  <a:gd name="connsiteX7" fmla="*/ 0 w 144944"/>
                  <a:gd name="connsiteY7" fmla="*/ 269748 h 269747"/>
                  <a:gd name="connsiteX8" fmla="*/ 144945 w 144944"/>
                  <a:gd name="connsiteY8" fmla="*/ 269748 h 269747"/>
                  <a:gd name="connsiteX9" fmla="*/ 144945 w 144944"/>
                  <a:gd name="connsiteY9" fmla="*/ 261257 h 269747"/>
                  <a:gd name="connsiteX10" fmla="*/ 29656 w 144944"/>
                  <a:gd name="connsiteY10" fmla="*/ 245488 h 269747"/>
                  <a:gd name="connsiteX11" fmla="*/ 18720 w 144944"/>
                  <a:gd name="connsiteY11" fmla="*/ 245488 h 269747"/>
                  <a:gd name="connsiteX12" fmla="*/ 18720 w 144944"/>
                  <a:gd name="connsiteY12" fmla="*/ 234385 h 269747"/>
                  <a:gd name="connsiteX13" fmla="*/ 29656 w 144944"/>
                  <a:gd name="connsiteY13" fmla="*/ 234385 h 269747"/>
                  <a:gd name="connsiteX14" fmla="*/ 29656 w 144944"/>
                  <a:gd name="connsiteY14" fmla="*/ 223841 h 269747"/>
                  <a:gd name="connsiteX15" fmla="*/ 18720 w 144944"/>
                  <a:gd name="connsiteY15" fmla="*/ 223841 h 269747"/>
                  <a:gd name="connsiteX16" fmla="*/ 18720 w 144944"/>
                  <a:gd name="connsiteY16" fmla="*/ 212738 h 269747"/>
                  <a:gd name="connsiteX17" fmla="*/ 29656 w 144944"/>
                  <a:gd name="connsiteY17" fmla="*/ 212738 h 269747"/>
                  <a:gd name="connsiteX18" fmla="*/ 29656 w 144944"/>
                  <a:gd name="connsiteY18" fmla="*/ 202288 h 269747"/>
                  <a:gd name="connsiteX19" fmla="*/ 18720 w 144944"/>
                  <a:gd name="connsiteY19" fmla="*/ 202288 h 269747"/>
                  <a:gd name="connsiteX20" fmla="*/ 18720 w 144944"/>
                  <a:gd name="connsiteY20" fmla="*/ 191184 h 269747"/>
                  <a:gd name="connsiteX21" fmla="*/ 29656 w 144944"/>
                  <a:gd name="connsiteY21" fmla="*/ 191184 h 269747"/>
                  <a:gd name="connsiteX22" fmla="*/ 29656 w 144944"/>
                  <a:gd name="connsiteY22" fmla="*/ 180734 h 269747"/>
                  <a:gd name="connsiteX23" fmla="*/ 18720 w 144944"/>
                  <a:gd name="connsiteY23" fmla="*/ 180734 h 269747"/>
                  <a:gd name="connsiteX24" fmla="*/ 18720 w 144944"/>
                  <a:gd name="connsiteY24" fmla="*/ 169351 h 269747"/>
                  <a:gd name="connsiteX25" fmla="*/ 29656 w 144944"/>
                  <a:gd name="connsiteY25" fmla="*/ 169351 h 269747"/>
                  <a:gd name="connsiteX26" fmla="*/ 29656 w 144944"/>
                  <a:gd name="connsiteY26" fmla="*/ 159087 h 269747"/>
                  <a:gd name="connsiteX27" fmla="*/ 18720 w 144944"/>
                  <a:gd name="connsiteY27" fmla="*/ 159087 h 269747"/>
                  <a:gd name="connsiteX28" fmla="*/ 18720 w 144944"/>
                  <a:gd name="connsiteY28" fmla="*/ 147704 h 269747"/>
                  <a:gd name="connsiteX29" fmla="*/ 29656 w 144944"/>
                  <a:gd name="connsiteY29" fmla="*/ 147704 h 269747"/>
                  <a:gd name="connsiteX30" fmla="*/ 29656 w 144944"/>
                  <a:gd name="connsiteY30" fmla="*/ 137533 h 269747"/>
                  <a:gd name="connsiteX31" fmla="*/ 18720 w 144944"/>
                  <a:gd name="connsiteY31" fmla="*/ 137533 h 269747"/>
                  <a:gd name="connsiteX32" fmla="*/ 18720 w 144944"/>
                  <a:gd name="connsiteY32" fmla="*/ 126057 h 269747"/>
                  <a:gd name="connsiteX33" fmla="*/ 29656 w 144944"/>
                  <a:gd name="connsiteY33" fmla="*/ 126057 h 269747"/>
                  <a:gd name="connsiteX34" fmla="*/ 29656 w 144944"/>
                  <a:gd name="connsiteY34" fmla="*/ 115886 h 269747"/>
                  <a:gd name="connsiteX35" fmla="*/ 18720 w 144944"/>
                  <a:gd name="connsiteY35" fmla="*/ 115886 h 269747"/>
                  <a:gd name="connsiteX36" fmla="*/ 18720 w 144944"/>
                  <a:gd name="connsiteY36" fmla="*/ 104410 h 269747"/>
                  <a:gd name="connsiteX37" fmla="*/ 29656 w 144944"/>
                  <a:gd name="connsiteY37" fmla="*/ 104410 h 269747"/>
                  <a:gd name="connsiteX38" fmla="*/ 29656 w 144944"/>
                  <a:gd name="connsiteY38" fmla="*/ 94332 h 269747"/>
                  <a:gd name="connsiteX39" fmla="*/ 18720 w 144944"/>
                  <a:gd name="connsiteY39" fmla="*/ 94332 h 269747"/>
                  <a:gd name="connsiteX40" fmla="*/ 18720 w 144944"/>
                  <a:gd name="connsiteY40" fmla="*/ 82763 h 269747"/>
                  <a:gd name="connsiteX41" fmla="*/ 29656 w 144944"/>
                  <a:gd name="connsiteY41" fmla="*/ 82763 h 269747"/>
                  <a:gd name="connsiteX42" fmla="*/ 29656 w 144944"/>
                  <a:gd name="connsiteY42" fmla="*/ 72779 h 269747"/>
                  <a:gd name="connsiteX43" fmla="*/ 18720 w 144944"/>
                  <a:gd name="connsiteY43" fmla="*/ 72779 h 269747"/>
                  <a:gd name="connsiteX44" fmla="*/ 18720 w 144944"/>
                  <a:gd name="connsiteY44" fmla="*/ 61116 h 269747"/>
                  <a:gd name="connsiteX45" fmla="*/ 29656 w 144944"/>
                  <a:gd name="connsiteY45" fmla="*/ 61116 h 269747"/>
                  <a:gd name="connsiteX46" fmla="*/ 51064 w 144944"/>
                  <a:gd name="connsiteY46" fmla="*/ 246048 h 269747"/>
                  <a:gd name="connsiteX47" fmla="*/ 40129 w 144944"/>
                  <a:gd name="connsiteY47" fmla="*/ 246048 h 269747"/>
                  <a:gd name="connsiteX48" fmla="*/ 40129 w 144944"/>
                  <a:gd name="connsiteY48" fmla="*/ 234385 h 269747"/>
                  <a:gd name="connsiteX49" fmla="*/ 51157 w 144944"/>
                  <a:gd name="connsiteY49" fmla="*/ 234385 h 269747"/>
                  <a:gd name="connsiteX50" fmla="*/ 51064 w 144944"/>
                  <a:gd name="connsiteY50" fmla="*/ 224401 h 269747"/>
                  <a:gd name="connsiteX51" fmla="*/ 40129 w 144944"/>
                  <a:gd name="connsiteY51" fmla="*/ 224401 h 269747"/>
                  <a:gd name="connsiteX52" fmla="*/ 40129 w 144944"/>
                  <a:gd name="connsiteY52" fmla="*/ 212738 h 269747"/>
                  <a:gd name="connsiteX53" fmla="*/ 51157 w 144944"/>
                  <a:gd name="connsiteY53" fmla="*/ 212738 h 269747"/>
                  <a:gd name="connsiteX54" fmla="*/ 51064 w 144944"/>
                  <a:gd name="connsiteY54" fmla="*/ 202848 h 269747"/>
                  <a:gd name="connsiteX55" fmla="*/ 40129 w 144944"/>
                  <a:gd name="connsiteY55" fmla="*/ 202848 h 269747"/>
                  <a:gd name="connsiteX56" fmla="*/ 40129 w 144944"/>
                  <a:gd name="connsiteY56" fmla="*/ 191184 h 269747"/>
                  <a:gd name="connsiteX57" fmla="*/ 51157 w 144944"/>
                  <a:gd name="connsiteY57" fmla="*/ 191184 h 269747"/>
                  <a:gd name="connsiteX58" fmla="*/ 51064 w 144944"/>
                  <a:gd name="connsiteY58" fmla="*/ 181294 h 269747"/>
                  <a:gd name="connsiteX59" fmla="*/ 40129 w 144944"/>
                  <a:gd name="connsiteY59" fmla="*/ 181294 h 269747"/>
                  <a:gd name="connsiteX60" fmla="*/ 40129 w 144944"/>
                  <a:gd name="connsiteY60" fmla="*/ 169351 h 269747"/>
                  <a:gd name="connsiteX61" fmla="*/ 51157 w 144944"/>
                  <a:gd name="connsiteY61" fmla="*/ 169351 h 269747"/>
                  <a:gd name="connsiteX62" fmla="*/ 51064 w 144944"/>
                  <a:gd name="connsiteY62" fmla="*/ 159647 h 269747"/>
                  <a:gd name="connsiteX63" fmla="*/ 40129 w 144944"/>
                  <a:gd name="connsiteY63" fmla="*/ 159647 h 269747"/>
                  <a:gd name="connsiteX64" fmla="*/ 40129 w 144944"/>
                  <a:gd name="connsiteY64" fmla="*/ 147704 h 269747"/>
                  <a:gd name="connsiteX65" fmla="*/ 51157 w 144944"/>
                  <a:gd name="connsiteY65" fmla="*/ 147704 h 269747"/>
                  <a:gd name="connsiteX66" fmla="*/ 51064 w 144944"/>
                  <a:gd name="connsiteY66" fmla="*/ 138093 h 269747"/>
                  <a:gd name="connsiteX67" fmla="*/ 40129 w 144944"/>
                  <a:gd name="connsiteY67" fmla="*/ 138093 h 269747"/>
                  <a:gd name="connsiteX68" fmla="*/ 40129 w 144944"/>
                  <a:gd name="connsiteY68" fmla="*/ 126057 h 269747"/>
                  <a:gd name="connsiteX69" fmla="*/ 51157 w 144944"/>
                  <a:gd name="connsiteY69" fmla="*/ 126057 h 269747"/>
                  <a:gd name="connsiteX70" fmla="*/ 51064 w 144944"/>
                  <a:gd name="connsiteY70" fmla="*/ 116446 h 269747"/>
                  <a:gd name="connsiteX71" fmla="*/ 40129 w 144944"/>
                  <a:gd name="connsiteY71" fmla="*/ 116446 h 269747"/>
                  <a:gd name="connsiteX72" fmla="*/ 40129 w 144944"/>
                  <a:gd name="connsiteY72" fmla="*/ 104410 h 269747"/>
                  <a:gd name="connsiteX73" fmla="*/ 51157 w 144944"/>
                  <a:gd name="connsiteY73" fmla="*/ 104410 h 269747"/>
                  <a:gd name="connsiteX74" fmla="*/ 51064 w 144944"/>
                  <a:gd name="connsiteY74" fmla="*/ 94892 h 269747"/>
                  <a:gd name="connsiteX75" fmla="*/ 40129 w 144944"/>
                  <a:gd name="connsiteY75" fmla="*/ 94892 h 269747"/>
                  <a:gd name="connsiteX76" fmla="*/ 40129 w 144944"/>
                  <a:gd name="connsiteY76" fmla="*/ 82763 h 269747"/>
                  <a:gd name="connsiteX77" fmla="*/ 51157 w 144944"/>
                  <a:gd name="connsiteY77" fmla="*/ 82763 h 269747"/>
                  <a:gd name="connsiteX78" fmla="*/ 51064 w 144944"/>
                  <a:gd name="connsiteY78" fmla="*/ 73339 h 269747"/>
                  <a:gd name="connsiteX79" fmla="*/ 40129 w 144944"/>
                  <a:gd name="connsiteY79" fmla="*/ 73339 h 269747"/>
                  <a:gd name="connsiteX80" fmla="*/ 40129 w 144944"/>
                  <a:gd name="connsiteY80" fmla="*/ 61116 h 269747"/>
                  <a:gd name="connsiteX81" fmla="*/ 51157 w 144944"/>
                  <a:gd name="connsiteY81" fmla="*/ 61116 h 269747"/>
                  <a:gd name="connsiteX82" fmla="*/ 72472 w 144944"/>
                  <a:gd name="connsiteY82" fmla="*/ 246701 h 269747"/>
                  <a:gd name="connsiteX83" fmla="*/ 61629 w 144944"/>
                  <a:gd name="connsiteY83" fmla="*/ 246701 h 269747"/>
                  <a:gd name="connsiteX84" fmla="*/ 61629 w 144944"/>
                  <a:gd name="connsiteY84" fmla="*/ 234385 h 269747"/>
                  <a:gd name="connsiteX85" fmla="*/ 72472 w 144944"/>
                  <a:gd name="connsiteY85" fmla="*/ 234385 h 269747"/>
                  <a:gd name="connsiteX86" fmla="*/ 72472 w 144944"/>
                  <a:gd name="connsiteY86" fmla="*/ 224961 h 269747"/>
                  <a:gd name="connsiteX87" fmla="*/ 61629 w 144944"/>
                  <a:gd name="connsiteY87" fmla="*/ 224961 h 269747"/>
                  <a:gd name="connsiteX88" fmla="*/ 61629 w 144944"/>
                  <a:gd name="connsiteY88" fmla="*/ 212738 h 269747"/>
                  <a:gd name="connsiteX89" fmla="*/ 72472 w 144944"/>
                  <a:gd name="connsiteY89" fmla="*/ 212738 h 269747"/>
                  <a:gd name="connsiteX90" fmla="*/ 72472 w 144944"/>
                  <a:gd name="connsiteY90" fmla="*/ 203501 h 269747"/>
                  <a:gd name="connsiteX91" fmla="*/ 61629 w 144944"/>
                  <a:gd name="connsiteY91" fmla="*/ 203501 h 269747"/>
                  <a:gd name="connsiteX92" fmla="*/ 61629 w 144944"/>
                  <a:gd name="connsiteY92" fmla="*/ 191184 h 269747"/>
                  <a:gd name="connsiteX93" fmla="*/ 72472 w 144944"/>
                  <a:gd name="connsiteY93" fmla="*/ 191184 h 269747"/>
                  <a:gd name="connsiteX94" fmla="*/ 72472 w 144944"/>
                  <a:gd name="connsiteY94" fmla="*/ 181947 h 269747"/>
                  <a:gd name="connsiteX95" fmla="*/ 61629 w 144944"/>
                  <a:gd name="connsiteY95" fmla="*/ 181947 h 269747"/>
                  <a:gd name="connsiteX96" fmla="*/ 61629 w 144944"/>
                  <a:gd name="connsiteY96" fmla="*/ 169351 h 269747"/>
                  <a:gd name="connsiteX97" fmla="*/ 72472 w 144944"/>
                  <a:gd name="connsiteY97" fmla="*/ 169351 h 269747"/>
                  <a:gd name="connsiteX98" fmla="*/ 72472 w 144944"/>
                  <a:gd name="connsiteY98" fmla="*/ 160300 h 269747"/>
                  <a:gd name="connsiteX99" fmla="*/ 61629 w 144944"/>
                  <a:gd name="connsiteY99" fmla="*/ 160300 h 269747"/>
                  <a:gd name="connsiteX100" fmla="*/ 61629 w 144944"/>
                  <a:gd name="connsiteY100" fmla="*/ 147704 h 269747"/>
                  <a:gd name="connsiteX101" fmla="*/ 72472 w 144944"/>
                  <a:gd name="connsiteY101" fmla="*/ 147704 h 269747"/>
                  <a:gd name="connsiteX102" fmla="*/ 72472 w 144944"/>
                  <a:gd name="connsiteY102" fmla="*/ 138746 h 269747"/>
                  <a:gd name="connsiteX103" fmla="*/ 61629 w 144944"/>
                  <a:gd name="connsiteY103" fmla="*/ 138746 h 269747"/>
                  <a:gd name="connsiteX104" fmla="*/ 61629 w 144944"/>
                  <a:gd name="connsiteY104" fmla="*/ 126057 h 269747"/>
                  <a:gd name="connsiteX105" fmla="*/ 72472 w 144944"/>
                  <a:gd name="connsiteY105" fmla="*/ 126057 h 269747"/>
                  <a:gd name="connsiteX106" fmla="*/ 72472 w 144944"/>
                  <a:gd name="connsiteY106" fmla="*/ 117006 h 269747"/>
                  <a:gd name="connsiteX107" fmla="*/ 61629 w 144944"/>
                  <a:gd name="connsiteY107" fmla="*/ 117006 h 269747"/>
                  <a:gd name="connsiteX108" fmla="*/ 61629 w 144944"/>
                  <a:gd name="connsiteY108" fmla="*/ 104410 h 269747"/>
                  <a:gd name="connsiteX109" fmla="*/ 72472 w 144944"/>
                  <a:gd name="connsiteY109" fmla="*/ 104410 h 269747"/>
                  <a:gd name="connsiteX110" fmla="*/ 72472 w 144944"/>
                  <a:gd name="connsiteY110" fmla="*/ 95732 h 269747"/>
                  <a:gd name="connsiteX111" fmla="*/ 61629 w 144944"/>
                  <a:gd name="connsiteY111" fmla="*/ 95732 h 269747"/>
                  <a:gd name="connsiteX112" fmla="*/ 61629 w 144944"/>
                  <a:gd name="connsiteY112" fmla="*/ 82763 h 269747"/>
                  <a:gd name="connsiteX113" fmla="*/ 72472 w 144944"/>
                  <a:gd name="connsiteY113" fmla="*/ 82763 h 269747"/>
                  <a:gd name="connsiteX114" fmla="*/ 72472 w 144944"/>
                  <a:gd name="connsiteY114" fmla="*/ 74178 h 269747"/>
                  <a:gd name="connsiteX115" fmla="*/ 61629 w 144944"/>
                  <a:gd name="connsiteY115" fmla="*/ 74178 h 269747"/>
                  <a:gd name="connsiteX116" fmla="*/ 61629 w 144944"/>
                  <a:gd name="connsiteY116" fmla="*/ 61116 h 269747"/>
                  <a:gd name="connsiteX117" fmla="*/ 72472 w 144944"/>
                  <a:gd name="connsiteY117" fmla="*/ 61116 h 269747"/>
                  <a:gd name="connsiteX118" fmla="*/ 94066 w 144944"/>
                  <a:gd name="connsiteY118" fmla="*/ 247448 h 269747"/>
                  <a:gd name="connsiteX119" fmla="*/ 83223 w 144944"/>
                  <a:gd name="connsiteY119" fmla="*/ 247448 h 269747"/>
                  <a:gd name="connsiteX120" fmla="*/ 83223 w 144944"/>
                  <a:gd name="connsiteY120" fmla="*/ 234385 h 269747"/>
                  <a:gd name="connsiteX121" fmla="*/ 94251 w 144944"/>
                  <a:gd name="connsiteY121" fmla="*/ 234385 h 269747"/>
                  <a:gd name="connsiteX122" fmla="*/ 94066 w 144944"/>
                  <a:gd name="connsiteY122" fmla="*/ 225801 h 269747"/>
                  <a:gd name="connsiteX123" fmla="*/ 83223 w 144944"/>
                  <a:gd name="connsiteY123" fmla="*/ 225801 h 269747"/>
                  <a:gd name="connsiteX124" fmla="*/ 83223 w 144944"/>
                  <a:gd name="connsiteY124" fmla="*/ 212738 h 269747"/>
                  <a:gd name="connsiteX125" fmla="*/ 94251 w 144944"/>
                  <a:gd name="connsiteY125" fmla="*/ 212738 h 269747"/>
                  <a:gd name="connsiteX126" fmla="*/ 94066 w 144944"/>
                  <a:gd name="connsiteY126" fmla="*/ 204247 h 269747"/>
                  <a:gd name="connsiteX127" fmla="*/ 83223 w 144944"/>
                  <a:gd name="connsiteY127" fmla="*/ 204247 h 269747"/>
                  <a:gd name="connsiteX128" fmla="*/ 83223 w 144944"/>
                  <a:gd name="connsiteY128" fmla="*/ 191184 h 269747"/>
                  <a:gd name="connsiteX129" fmla="*/ 94251 w 144944"/>
                  <a:gd name="connsiteY129" fmla="*/ 191184 h 269747"/>
                  <a:gd name="connsiteX130" fmla="*/ 94066 w 144944"/>
                  <a:gd name="connsiteY130" fmla="*/ 182693 h 269747"/>
                  <a:gd name="connsiteX131" fmla="*/ 83223 w 144944"/>
                  <a:gd name="connsiteY131" fmla="*/ 182693 h 269747"/>
                  <a:gd name="connsiteX132" fmla="*/ 83223 w 144944"/>
                  <a:gd name="connsiteY132" fmla="*/ 169351 h 269747"/>
                  <a:gd name="connsiteX133" fmla="*/ 94251 w 144944"/>
                  <a:gd name="connsiteY133" fmla="*/ 169351 h 269747"/>
                  <a:gd name="connsiteX134" fmla="*/ 94066 w 144944"/>
                  <a:gd name="connsiteY134" fmla="*/ 161046 h 269747"/>
                  <a:gd name="connsiteX135" fmla="*/ 83223 w 144944"/>
                  <a:gd name="connsiteY135" fmla="*/ 161046 h 269747"/>
                  <a:gd name="connsiteX136" fmla="*/ 83223 w 144944"/>
                  <a:gd name="connsiteY136" fmla="*/ 147704 h 269747"/>
                  <a:gd name="connsiteX137" fmla="*/ 94251 w 144944"/>
                  <a:gd name="connsiteY137" fmla="*/ 147704 h 269747"/>
                  <a:gd name="connsiteX138" fmla="*/ 94066 w 144944"/>
                  <a:gd name="connsiteY138" fmla="*/ 139493 h 269747"/>
                  <a:gd name="connsiteX139" fmla="*/ 83223 w 144944"/>
                  <a:gd name="connsiteY139" fmla="*/ 139493 h 269747"/>
                  <a:gd name="connsiteX140" fmla="*/ 83223 w 144944"/>
                  <a:gd name="connsiteY140" fmla="*/ 126057 h 269747"/>
                  <a:gd name="connsiteX141" fmla="*/ 94251 w 144944"/>
                  <a:gd name="connsiteY141" fmla="*/ 126057 h 269747"/>
                  <a:gd name="connsiteX142" fmla="*/ 94066 w 144944"/>
                  <a:gd name="connsiteY142" fmla="*/ 117846 h 269747"/>
                  <a:gd name="connsiteX143" fmla="*/ 83223 w 144944"/>
                  <a:gd name="connsiteY143" fmla="*/ 117846 h 269747"/>
                  <a:gd name="connsiteX144" fmla="*/ 83223 w 144944"/>
                  <a:gd name="connsiteY144" fmla="*/ 104410 h 269747"/>
                  <a:gd name="connsiteX145" fmla="*/ 94251 w 144944"/>
                  <a:gd name="connsiteY145" fmla="*/ 104410 h 269747"/>
                  <a:gd name="connsiteX146" fmla="*/ 94066 w 144944"/>
                  <a:gd name="connsiteY146" fmla="*/ 96292 h 269747"/>
                  <a:gd name="connsiteX147" fmla="*/ 83223 w 144944"/>
                  <a:gd name="connsiteY147" fmla="*/ 96292 h 269747"/>
                  <a:gd name="connsiteX148" fmla="*/ 83223 w 144944"/>
                  <a:gd name="connsiteY148" fmla="*/ 82763 h 269747"/>
                  <a:gd name="connsiteX149" fmla="*/ 94251 w 144944"/>
                  <a:gd name="connsiteY149" fmla="*/ 82763 h 269747"/>
                  <a:gd name="connsiteX150" fmla="*/ 94066 w 144944"/>
                  <a:gd name="connsiteY150" fmla="*/ 74738 h 269747"/>
                  <a:gd name="connsiteX151" fmla="*/ 83223 w 144944"/>
                  <a:gd name="connsiteY151" fmla="*/ 74738 h 269747"/>
                  <a:gd name="connsiteX152" fmla="*/ 83223 w 144944"/>
                  <a:gd name="connsiteY152" fmla="*/ 61116 h 269747"/>
                  <a:gd name="connsiteX153" fmla="*/ 94251 w 144944"/>
                  <a:gd name="connsiteY153" fmla="*/ 61116 h 269747"/>
                  <a:gd name="connsiteX154" fmla="*/ 126224 w 144944"/>
                  <a:gd name="connsiteY154" fmla="*/ 247821 h 269747"/>
                  <a:gd name="connsiteX155" fmla="*/ 115196 w 144944"/>
                  <a:gd name="connsiteY155" fmla="*/ 247821 h 269747"/>
                  <a:gd name="connsiteX156" fmla="*/ 115196 w 144944"/>
                  <a:gd name="connsiteY156" fmla="*/ 234385 h 269747"/>
                  <a:gd name="connsiteX157" fmla="*/ 126317 w 144944"/>
                  <a:gd name="connsiteY157" fmla="*/ 234385 h 269747"/>
                  <a:gd name="connsiteX158" fmla="*/ 126224 w 144944"/>
                  <a:gd name="connsiteY158" fmla="*/ 226174 h 269747"/>
                  <a:gd name="connsiteX159" fmla="*/ 115196 w 144944"/>
                  <a:gd name="connsiteY159" fmla="*/ 226174 h 269747"/>
                  <a:gd name="connsiteX160" fmla="*/ 115196 w 144944"/>
                  <a:gd name="connsiteY160" fmla="*/ 212738 h 269747"/>
                  <a:gd name="connsiteX161" fmla="*/ 126317 w 144944"/>
                  <a:gd name="connsiteY161" fmla="*/ 212738 h 269747"/>
                  <a:gd name="connsiteX162" fmla="*/ 126224 w 144944"/>
                  <a:gd name="connsiteY162" fmla="*/ 204620 h 269747"/>
                  <a:gd name="connsiteX163" fmla="*/ 115196 w 144944"/>
                  <a:gd name="connsiteY163" fmla="*/ 204620 h 269747"/>
                  <a:gd name="connsiteX164" fmla="*/ 115196 w 144944"/>
                  <a:gd name="connsiteY164" fmla="*/ 191184 h 269747"/>
                  <a:gd name="connsiteX165" fmla="*/ 126317 w 144944"/>
                  <a:gd name="connsiteY165" fmla="*/ 191184 h 269747"/>
                  <a:gd name="connsiteX166" fmla="*/ 126224 w 144944"/>
                  <a:gd name="connsiteY166" fmla="*/ 183067 h 269747"/>
                  <a:gd name="connsiteX167" fmla="*/ 115196 w 144944"/>
                  <a:gd name="connsiteY167" fmla="*/ 183067 h 269747"/>
                  <a:gd name="connsiteX168" fmla="*/ 115196 w 144944"/>
                  <a:gd name="connsiteY168" fmla="*/ 169351 h 269747"/>
                  <a:gd name="connsiteX169" fmla="*/ 126317 w 144944"/>
                  <a:gd name="connsiteY169" fmla="*/ 169351 h 269747"/>
                  <a:gd name="connsiteX170" fmla="*/ 126224 w 144944"/>
                  <a:gd name="connsiteY170" fmla="*/ 161420 h 269747"/>
                  <a:gd name="connsiteX171" fmla="*/ 115196 w 144944"/>
                  <a:gd name="connsiteY171" fmla="*/ 161420 h 269747"/>
                  <a:gd name="connsiteX172" fmla="*/ 115196 w 144944"/>
                  <a:gd name="connsiteY172" fmla="*/ 147704 h 269747"/>
                  <a:gd name="connsiteX173" fmla="*/ 126317 w 144944"/>
                  <a:gd name="connsiteY173" fmla="*/ 147704 h 269747"/>
                  <a:gd name="connsiteX174" fmla="*/ 126224 w 144944"/>
                  <a:gd name="connsiteY174" fmla="*/ 139866 h 269747"/>
                  <a:gd name="connsiteX175" fmla="*/ 115196 w 144944"/>
                  <a:gd name="connsiteY175" fmla="*/ 139866 h 269747"/>
                  <a:gd name="connsiteX176" fmla="*/ 115196 w 144944"/>
                  <a:gd name="connsiteY176" fmla="*/ 126057 h 269747"/>
                  <a:gd name="connsiteX177" fmla="*/ 126317 w 144944"/>
                  <a:gd name="connsiteY177" fmla="*/ 126057 h 269747"/>
                  <a:gd name="connsiteX178" fmla="*/ 126224 w 144944"/>
                  <a:gd name="connsiteY178" fmla="*/ 118219 h 269747"/>
                  <a:gd name="connsiteX179" fmla="*/ 115196 w 144944"/>
                  <a:gd name="connsiteY179" fmla="*/ 118219 h 269747"/>
                  <a:gd name="connsiteX180" fmla="*/ 115196 w 144944"/>
                  <a:gd name="connsiteY180" fmla="*/ 104410 h 269747"/>
                  <a:gd name="connsiteX181" fmla="*/ 126317 w 144944"/>
                  <a:gd name="connsiteY181" fmla="*/ 104410 h 269747"/>
                  <a:gd name="connsiteX182" fmla="*/ 126224 w 144944"/>
                  <a:gd name="connsiteY182" fmla="*/ 96665 h 269747"/>
                  <a:gd name="connsiteX183" fmla="*/ 115196 w 144944"/>
                  <a:gd name="connsiteY183" fmla="*/ 96665 h 269747"/>
                  <a:gd name="connsiteX184" fmla="*/ 115196 w 144944"/>
                  <a:gd name="connsiteY184" fmla="*/ 82763 h 269747"/>
                  <a:gd name="connsiteX185" fmla="*/ 126317 w 144944"/>
                  <a:gd name="connsiteY185" fmla="*/ 82763 h 269747"/>
                  <a:gd name="connsiteX186" fmla="*/ 126224 w 144944"/>
                  <a:gd name="connsiteY186" fmla="*/ 75111 h 269747"/>
                  <a:gd name="connsiteX187" fmla="*/ 115196 w 144944"/>
                  <a:gd name="connsiteY187" fmla="*/ 75111 h 269747"/>
                  <a:gd name="connsiteX188" fmla="*/ 115196 w 144944"/>
                  <a:gd name="connsiteY188" fmla="*/ 61116 h 269747"/>
                  <a:gd name="connsiteX189" fmla="*/ 126317 w 144944"/>
                  <a:gd name="connsiteY189" fmla="*/ 61116 h 26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144944" h="269747">
                    <a:moveTo>
                      <a:pt x="139292" y="260511"/>
                    </a:moveTo>
                    <a:lnTo>
                      <a:pt x="139292" y="52811"/>
                    </a:lnTo>
                    <a:lnTo>
                      <a:pt x="105280" y="38535"/>
                    </a:lnTo>
                    <a:lnTo>
                      <a:pt x="105280" y="0"/>
                    </a:lnTo>
                    <a:lnTo>
                      <a:pt x="5653" y="39748"/>
                    </a:lnTo>
                    <a:lnTo>
                      <a:pt x="5653" y="260417"/>
                    </a:lnTo>
                    <a:lnTo>
                      <a:pt x="0" y="260417"/>
                    </a:lnTo>
                    <a:lnTo>
                      <a:pt x="0" y="269748"/>
                    </a:lnTo>
                    <a:lnTo>
                      <a:pt x="144945" y="269748"/>
                    </a:lnTo>
                    <a:lnTo>
                      <a:pt x="144945" y="261257"/>
                    </a:lnTo>
                    <a:close/>
                    <a:moveTo>
                      <a:pt x="29656" y="245488"/>
                    </a:moveTo>
                    <a:lnTo>
                      <a:pt x="18720" y="245488"/>
                    </a:lnTo>
                    <a:lnTo>
                      <a:pt x="18720" y="234385"/>
                    </a:lnTo>
                    <a:lnTo>
                      <a:pt x="29656" y="234385"/>
                    </a:lnTo>
                    <a:close/>
                    <a:moveTo>
                      <a:pt x="29656" y="223841"/>
                    </a:moveTo>
                    <a:lnTo>
                      <a:pt x="18720" y="223841"/>
                    </a:lnTo>
                    <a:lnTo>
                      <a:pt x="18720" y="212738"/>
                    </a:lnTo>
                    <a:lnTo>
                      <a:pt x="29656" y="212738"/>
                    </a:lnTo>
                    <a:close/>
                    <a:moveTo>
                      <a:pt x="29656" y="202288"/>
                    </a:moveTo>
                    <a:lnTo>
                      <a:pt x="18720" y="202288"/>
                    </a:lnTo>
                    <a:lnTo>
                      <a:pt x="18720" y="191184"/>
                    </a:lnTo>
                    <a:lnTo>
                      <a:pt x="29656" y="191184"/>
                    </a:lnTo>
                    <a:close/>
                    <a:moveTo>
                      <a:pt x="29656" y="180734"/>
                    </a:moveTo>
                    <a:lnTo>
                      <a:pt x="18720" y="180734"/>
                    </a:lnTo>
                    <a:lnTo>
                      <a:pt x="18720" y="169351"/>
                    </a:lnTo>
                    <a:lnTo>
                      <a:pt x="29656" y="169351"/>
                    </a:lnTo>
                    <a:close/>
                    <a:moveTo>
                      <a:pt x="29656" y="159087"/>
                    </a:moveTo>
                    <a:lnTo>
                      <a:pt x="18720" y="159087"/>
                    </a:lnTo>
                    <a:lnTo>
                      <a:pt x="18720" y="147704"/>
                    </a:lnTo>
                    <a:lnTo>
                      <a:pt x="29656" y="147704"/>
                    </a:lnTo>
                    <a:close/>
                    <a:moveTo>
                      <a:pt x="29656" y="137533"/>
                    </a:moveTo>
                    <a:lnTo>
                      <a:pt x="18720" y="137533"/>
                    </a:lnTo>
                    <a:lnTo>
                      <a:pt x="18720" y="126057"/>
                    </a:lnTo>
                    <a:lnTo>
                      <a:pt x="29656" y="126057"/>
                    </a:lnTo>
                    <a:close/>
                    <a:moveTo>
                      <a:pt x="29656" y="115886"/>
                    </a:moveTo>
                    <a:lnTo>
                      <a:pt x="18720" y="115886"/>
                    </a:lnTo>
                    <a:lnTo>
                      <a:pt x="18720" y="104410"/>
                    </a:lnTo>
                    <a:lnTo>
                      <a:pt x="29656" y="104410"/>
                    </a:lnTo>
                    <a:close/>
                    <a:moveTo>
                      <a:pt x="29656" y="94332"/>
                    </a:moveTo>
                    <a:lnTo>
                      <a:pt x="18720" y="94332"/>
                    </a:lnTo>
                    <a:lnTo>
                      <a:pt x="18720" y="82763"/>
                    </a:lnTo>
                    <a:lnTo>
                      <a:pt x="29656" y="82763"/>
                    </a:lnTo>
                    <a:close/>
                    <a:moveTo>
                      <a:pt x="29656" y="72779"/>
                    </a:moveTo>
                    <a:lnTo>
                      <a:pt x="18720" y="72779"/>
                    </a:lnTo>
                    <a:lnTo>
                      <a:pt x="18720" y="61116"/>
                    </a:lnTo>
                    <a:lnTo>
                      <a:pt x="29656" y="61116"/>
                    </a:lnTo>
                    <a:close/>
                    <a:moveTo>
                      <a:pt x="51064" y="246048"/>
                    </a:moveTo>
                    <a:lnTo>
                      <a:pt x="40129" y="246048"/>
                    </a:lnTo>
                    <a:lnTo>
                      <a:pt x="40129" y="234385"/>
                    </a:lnTo>
                    <a:lnTo>
                      <a:pt x="51157" y="234385"/>
                    </a:lnTo>
                    <a:close/>
                    <a:moveTo>
                      <a:pt x="51064" y="224401"/>
                    </a:moveTo>
                    <a:lnTo>
                      <a:pt x="40129" y="224401"/>
                    </a:lnTo>
                    <a:lnTo>
                      <a:pt x="40129" y="212738"/>
                    </a:lnTo>
                    <a:lnTo>
                      <a:pt x="51157" y="212738"/>
                    </a:lnTo>
                    <a:close/>
                    <a:moveTo>
                      <a:pt x="51064" y="202848"/>
                    </a:moveTo>
                    <a:lnTo>
                      <a:pt x="40129" y="202848"/>
                    </a:lnTo>
                    <a:lnTo>
                      <a:pt x="40129" y="191184"/>
                    </a:lnTo>
                    <a:lnTo>
                      <a:pt x="51157" y="191184"/>
                    </a:lnTo>
                    <a:close/>
                    <a:moveTo>
                      <a:pt x="51064" y="181294"/>
                    </a:moveTo>
                    <a:lnTo>
                      <a:pt x="40129" y="181294"/>
                    </a:lnTo>
                    <a:lnTo>
                      <a:pt x="40129" y="169351"/>
                    </a:lnTo>
                    <a:lnTo>
                      <a:pt x="51157" y="169351"/>
                    </a:lnTo>
                    <a:close/>
                    <a:moveTo>
                      <a:pt x="51064" y="159647"/>
                    </a:moveTo>
                    <a:lnTo>
                      <a:pt x="40129" y="159647"/>
                    </a:lnTo>
                    <a:lnTo>
                      <a:pt x="40129" y="147704"/>
                    </a:lnTo>
                    <a:lnTo>
                      <a:pt x="51157" y="147704"/>
                    </a:lnTo>
                    <a:close/>
                    <a:moveTo>
                      <a:pt x="51064" y="138093"/>
                    </a:moveTo>
                    <a:lnTo>
                      <a:pt x="40129" y="138093"/>
                    </a:lnTo>
                    <a:lnTo>
                      <a:pt x="40129" y="126057"/>
                    </a:lnTo>
                    <a:lnTo>
                      <a:pt x="51157" y="126057"/>
                    </a:lnTo>
                    <a:close/>
                    <a:moveTo>
                      <a:pt x="51064" y="116446"/>
                    </a:moveTo>
                    <a:lnTo>
                      <a:pt x="40129" y="116446"/>
                    </a:lnTo>
                    <a:lnTo>
                      <a:pt x="40129" y="104410"/>
                    </a:lnTo>
                    <a:lnTo>
                      <a:pt x="51157" y="104410"/>
                    </a:lnTo>
                    <a:close/>
                    <a:moveTo>
                      <a:pt x="51064" y="94892"/>
                    </a:moveTo>
                    <a:lnTo>
                      <a:pt x="40129" y="94892"/>
                    </a:lnTo>
                    <a:lnTo>
                      <a:pt x="40129" y="82763"/>
                    </a:lnTo>
                    <a:lnTo>
                      <a:pt x="51157" y="82763"/>
                    </a:lnTo>
                    <a:close/>
                    <a:moveTo>
                      <a:pt x="51064" y="73339"/>
                    </a:moveTo>
                    <a:lnTo>
                      <a:pt x="40129" y="73339"/>
                    </a:lnTo>
                    <a:lnTo>
                      <a:pt x="40129" y="61116"/>
                    </a:lnTo>
                    <a:lnTo>
                      <a:pt x="51157" y="61116"/>
                    </a:lnTo>
                    <a:close/>
                    <a:moveTo>
                      <a:pt x="72472" y="246701"/>
                    </a:moveTo>
                    <a:lnTo>
                      <a:pt x="61629" y="246701"/>
                    </a:lnTo>
                    <a:lnTo>
                      <a:pt x="61629" y="234385"/>
                    </a:lnTo>
                    <a:lnTo>
                      <a:pt x="72472" y="234385"/>
                    </a:lnTo>
                    <a:close/>
                    <a:moveTo>
                      <a:pt x="72472" y="224961"/>
                    </a:moveTo>
                    <a:lnTo>
                      <a:pt x="61629" y="224961"/>
                    </a:lnTo>
                    <a:lnTo>
                      <a:pt x="61629" y="212738"/>
                    </a:lnTo>
                    <a:lnTo>
                      <a:pt x="72472" y="212738"/>
                    </a:lnTo>
                    <a:close/>
                    <a:moveTo>
                      <a:pt x="72472" y="203501"/>
                    </a:moveTo>
                    <a:lnTo>
                      <a:pt x="61629" y="203501"/>
                    </a:lnTo>
                    <a:lnTo>
                      <a:pt x="61629" y="191184"/>
                    </a:lnTo>
                    <a:lnTo>
                      <a:pt x="72472" y="191184"/>
                    </a:lnTo>
                    <a:close/>
                    <a:moveTo>
                      <a:pt x="72472" y="181947"/>
                    </a:moveTo>
                    <a:lnTo>
                      <a:pt x="61629" y="181947"/>
                    </a:lnTo>
                    <a:lnTo>
                      <a:pt x="61629" y="169351"/>
                    </a:lnTo>
                    <a:lnTo>
                      <a:pt x="72472" y="169351"/>
                    </a:lnTo>
                    <a:close/>
                    <a:moveTo>
                      <a:pt x="72472" y="160300"/>
                    </a:moveTo>
                    <a:lnTo>
                      <a:pt x="61629" y="160300"/>
                    </a:lnTo>
                    <a:lnTo>
                      <a:pt x="61629" y="147704"/>
                    </a:lnTo>
                    <a:lnTo>
                      <a:pt x="72472" y="147704"/>
                    </a:lnTo>
                    <a:close/>
                    <a:moveTo>
                      <a:pt x="72472" y="138746"/>
                    </a:moveTo>
                    <a:lnTo>
                      <a:pt x="61629" y="138746"/>
                    </a:lnTo>
                    <a:lnTo>
                      <a:pt x="61629" y="126057"/>
                    </a:lnTo>
                    <a:lnTo>
                      <a:pt x="72472" y="126057"/>
                    </a:lnTo>
                    <a:close/>
                    <a:moveTo>
                      <a:pt x="72472" y="117006"/>
                    </a:moveTo>
                    <a:lnTo>
                      <a:pt x="61629" y="117006"/>
                    </a:lnTo>
                    <a:lnTo>
                      <a:pt x="61629" y="104410"/>
                    </a:lnTo>
                    <a:lnTo>
                      <a:pt x="72472" y="104410"/>
                    </a:lnTo>
                    <a:close/>
                    <a:moveTo>
                      <a:pt x="72472" y="95732"/>
                    </a:moveTo>
                    <a:lnTo>
                      <a:pt x="61629" y="95732"/>
                    </a:lnTo>
                    <a:lnTo>
                      <a:pt x="61629" y="82763"/>
                    </a:lnTo>
                    <a:lnTo>
                      <a:pt x="72472" y="82763"/>
                    </a:lnTo>
                    <a:close/>
                    <a:moveTo>
                      <a:pt x="72472" y="74178"/>
                    </a:moveTo>
                    <a:lnTo>
                      <a:pt x="61629" y="74178"/>
                    </a:lnTo>
                    <a:lnTo>
                      <a:pt x="61629" y="61116"/>
                    </a:lnTo>
                    <a:lnTo>
                      <a:pt x="72472" y="61116"/>
                    </a:lnTo>
                    <a:close/>
                    <a:moveTo>
                      <a:pt x="94066" y="247448"/>
                    </a:moveTo>
                    <a:lnTo>
                      <a:pt x="83223" y="247448"/>
                    </a:lnTo>
                    <a:lnTo>
                      <a:pt x="83223" y="234385"/>
                    </a:lnTo>
                    <a:lnTo>
                      <a:pt x="94251" y="234385"/>
                    </a:lnTo>
                    <a:close/>
                    <a:moveTo>
                      <a:pt x="94066" y="225801"/>
                    </a:moveTo>
                    <a:lnTo>
                      <a:pt x="83223" y="225801"/>
                    </a:lnTo>
                    <a:lnTo>
                      <a:pt x="83223" y="212738"/>
                    </a:lnTo>
                    <a:lnTo>
                      <a:pt x="94251" y="212738"/>
                    </a:lnTo>
                    <a:close/>
                    <a:moveTo>
                      <a:pt x="94066" y="204247"/>
                    </a:moveTo>
                    <a:lnTo>
                      <a:pt x="83223" y="204247"/>
                    </a:lnTo>
                    <a:lnTo>
                      <a:pt x="83223" y="191184"/>
                    </a:lnTo>
                    <a:lnTo>
                      <a:pt x="94251" y="191184"/>
                    </a:lnTo>
                    <a:close/>
                    <a:moveTo>
                      <a:pt x="94066" y="182693"/>
                    </a:moveTo>
                    <a:lnTo>
                      <a:pt x="83223" y="182693"/>
                    </a:lnTo>
                    <a:lnTo>
                      <a:pt x="83223" y="169351"/>
                    </a:lnTo>
                    <a:lnTo>
                      <a:pt x="94251" y="169351"/>
                    </a:lnTo>
                    <a:close/>
                    <a:moveTo>
                      <a:pt x="94066" y="161046"/>
                    </a:moveTo>
                    <a:lnTo>
                      <a:pt x="83223" y="161046"/>
                    </a:lnTo>
                    <a:lnTo>
                      <a:pt x="83223" y="147704"/>
                    </a:lnTo>
                    <a:lnTo>
                      <a:pt x="94251" y="147704"/>
                    </a:lnTo>
                    <a:close/>
                    <a:moveTo>
                      <a:pt x="94066" y="139493"/>
                    </a:moveTo>
                    <a:lnTo>
                      <a:pt x="83223" y="139493"/>
                    </a:lnTo>
                    <a:lnTo>
                      <a:pt x="83223" y="126057"/>
                    </a:lnTo>
                    <a:lnTo>
                      <a:pt x="94251" y="126057"/>
                    </a:lnTo>
                    <a:close/>
                    <a:moveTo>
                      <a:pt x="94066" y="117846"/>
                    </a:moveTo>
                    <a:lnTo>
                      <a:pt x="83223" y="117846"/>
                    </a:lnTo>
                    <a:lnTo>
                      <a:pt x="83223" y="104410"/>
                    </a:lnTo>
                    <a:lnTo>
                      <a:pt x="94251" y="104410"/>
                    </a:lnTo>
                    <a:close/>
                    <a:moveTo>
                      <a:pt x="94066" y="96292"/>
                    </a:moveTo>
                    <a:lnTo>
                      <a:pt x="83223" y="96292"/>
                    </a:lnTo>
                    <a:lnTo>
                      <a:pt x="83223" y="82763"/>
                    </a:lnTo>
                    <a:lnTo>
                      <a:pt x="94251" y="82763"/>
                    </a:lnTo>
                    <a:close/>
                    <a:moveTo>
                      <a:pt x="94066" y="74738"/>
                    </a:moveTo>
                    <a:lnTo>
                      <a:pt x="83223" y="74738"/>
                    </a:lnTo>
                    <a:lnTo>
                      <a:pt x="83223" y="61116"/>
                    </a:lnTo>
                    <a:lnTo>
                      <a:pt x="94251" y="61116"/>
                    </a:lnTo>
                    <a:close/>
                    <a:moveTo>
                      <a:pt x="126224" y="247821"/>
                    </a:moveTo>
                    <a:lnTo>
                      <a:pt x="115196" y="247821"/>
                    </a:lnTo>
                    <a:lnTo>
                      <a:pt x="115196" y="234385"/>
                    </a:lnTo>
                    <a:lnTo>
                      <a:pt x="126317" y="234385"/>
                    </a:lnTo>
                    <a:close/>
                    <a:moveTo>
                      <a:pt x="126224" y="226174"/>
                    </a:moveTo>
                    <a:lnTo>
                      <a:pt x="115196" y="226174"/>
                    </a:lnTo>
                    <a:lnTo>
                      <a:pt x="115196" y="212738"/>
                    </a:lnTo>
                    <a:lnTo>
                      <a:pt x="126317" y="212738"/>
                    </a:lnTo>
                    <a:close/>
                    <a:moveTo>
                      <a:pt x="126224" y="204620"/>
                    </a:moveTo>
                    <a:lnTo>
                      <a:pt x="115196" y="204620"/>
                    </a:lnTo>
                    <a:lnTo>
                      <a:pt x="115196" y="191184"/>
                    </a:lnTo>
                    <a:lnTo>
                      <a:pt x="126317" y="191184"/>
                    </a:lnTo>
                    <a:close/>
                    <a:moveTo>
                      <a:pt x="126224" y="183067"/>
                    </a:moveTo>
                    <a:lnTo>
                      <a:pt x="115196" y="183067"/>
                    </a:lnTo>
                    <a:lnTo>
                      <a:pt x="115196" y="169351"/>
                    </a:lnTo>
                    <a:lnTo>
                      <a:pt x="126317" y="169351"/>
                    </a:lnTo>
                    <a:close/>
                    <a:moveTo>
                      <a:pt x="126224" y="161420"/>
                    </a:moveTo>
                    <a:lnTo>
                      <a:pt x="115196" y="161420"/>
                    </a:lnTo>
                    <a:lnTo>
                      <a:pt x="115196" y="147704"/>
                    </a:lnTo>
                    <a:lnTo>
                      <a:pt x="126317" y="147704"/>
                    </a:lnTo>
                    <a:close/>
                    <a:moveTo>
                      <a:pt x="126224" y="139866"/>
                    </a:moveTo>
                    <a:lnTo>
                      <a:pt x="115196" y="139866"/>
                    </a:lnTo>
                    <a:lnTo>
                      <a:pt x="115196" y="126057"/>
                    </a:lnTo>
                    <a:lnTo>
                      <a:pt x="126317" y="126057"/>
                    </a:lnTo>
                    <a:close/>
                    <a:moveTo>
                      <a:pt x="126224" y="118219"/>
                    </a:moveTo>
                    <a:lnTo>
                      <a:pt x="115196" y="118219"/>
                    </a:lnTo>
                    <a:lnTo>
                      <a:pt x="115196" y="104410"/>
                    </a:lnTo>
                    <a:lnTo>
                      <a:pt x="126317" y="104410"/>
                    </a:lnTo>
                    <a:close/>
                    <a:moveTo>
                      <a:pt x="126224" y="96665"/>
                    </a:moveTo>
                    <a:lnTo>
                      <a:pt x="115196" y="96665"/>
                    </a:lnTo>
                    <a:lnTo>
                      <a:pt x="115196" y="82763"/>
                    </a:lnTo>
                    <a:lnTo>
                      <a:pt x="126317" y="82763"/>
                    </a:lnTo>
                    <a:close/>
                    <a:moveTo>
                      <a:pt x="126224" y="75111"/>
                    </a:moveTo>
                    <a:lnTo>
                      <a:pt x="115196" y="75111"/>
                    </a:lnTo>
                    <a:lnTo>
                      <a:pt x="115196" y="61116"/>
                    </a:lnTo>
                    <a:lnTo>
                      <a:pt x="126317" y="61116"/>
                    </a:lnTo>
                    <a:close/>
                  </a:path>
                </a:pathLst>
              </a:custGeom>
              <a:solidFill>
                <a:srgbClr val="5F6163"/>
              </a:solidFill>
              <a:ln w="9268"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0752664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4AA0-49D9-7481-6367-FB131E30602A}"/>
            </a:ext>
          </a:extLst>
        </p:cNvPr>
        <p:cNvGrpSpPr/>
        <p:nvPr/>
      </p:nvGrpSpPr>
      <p:grpSpPr>
        <a:xfrm>
          <a:off x="0" y="0"/>
          <a:ext cx="0" cy="0"/>
          <a:chOff x="0" y="0"/>
          <a:chExt cx="0" cy="0"/>
        </a:xfrm>
      </p:grpSpPr>
      <p:sp>
        <p:nvSpPr>
          <p:cNvPr id="53" name="Rectangle 52">
            <a:extLst>
              <a:ext uri="{FF2B5EF4-FFF2-40B4-BE49-F238E27FC236}">
                <a16:creationId xmlns:a16="http://schemas.microsoft.com/office/drawing/2014/main" id="{068D3CC9-3E24-49DB-46F1-E21311792CC0}"/>
              </a:ext>
            </a:extLst>
          </p:cNvPr>
          <p:cNvSpPr/>
          <p:nvPr/>
        </p:nvSpPr>
        <p:spPr>
          <a:xfrm>
            <a:off x="0" y="1184988"/>
            <a:ext cx="12192000" cy="4842588"/>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51" name="Slide Number Placeholder 50">
            <a:extLst>
              <a:ext uri="{FF2B5EF4-FFF2-40B4-BE49-F238E27FC236}">
                <a16:creationId xmlns:a16="http://schemas.microsoft.com/office/drawing/2014/main" id="{CFE82D7E-F72E-2531-1A46-18C922DE065D}"/>
              </a:ext>
            </a:extLst>
          </p:cNvPr>
          <p:cNvSpPr>
            <a:spLocks noGrp="1"/>
          </p:cNvSpPr>
          <p:nvPr>
            <p:ph type="sldNum" sz="quarter" idx="4"/>
          </p:nvPr>
        </p:nvSpPr>
        <p:spPr/>
        <p:txBody>
          <a:bodyPr/>
          <a:lstStyle/>
          <a:p>
            <a:fld id="{9AA6D16A-0A68-8445-85DB-A0BE8CCB51C7}" type="slidenum">
              <a:rPr lang="en-US" smtClean="0"/>
              <a:pPr/>
              <a:t>10</a:t>
            </a:fld>
            <a:endParaRPr lang="en-US" dirty="0"/>
          </a:p>
        </p:txBody>
      </p:sp>
      <p:sp>
        <p:nvSpPr>
          <p:cNvPr id="3" name="Title 2">
            <a:extLst>
              <a:ext uri="{FF2B5EF4-FFF2-40B4-BE49-F238E27FC236}">
                <a16:creationId xmlns:a16="http://schemas.microsoft.com/office/drawing/2014/main" id="{650FDFD1-3B6C-DF2B-DDFA-DBED6FB7E8AA}"/>
              </a:ext>
            </a:extLst>
          </p:cNvPr>
          <p:cNvSpPr>
            <a:spLocks noGrp="1"/>
          </p:cNvSpPr>
          <p:nvPr>
            <p:ph type="title"/>
          </p:nvPr>
        </p:nvSpPr>
        <p:spPr/>
        <p:txBody>
          <a:bodyPr/>
          <a:lstStyle/>
          <a:p>
            <a:r>
              <a:rPr lang="en-US" dirty="0"/>
              <a:t>Benefits of a Shared Services Model</a:t>
            </a:r>
          </a:p>
        </p:txBody>
      </p:sp>
      <p:sp>
        <p:nvSpPr>
          <p:cNvPr id="6" name="Text Placeholder 5">
            <a:extLst>
              <a:ext uri="{FF2B5EF4-FFF2-40B4-BE49-F238E27FC236}">
                <a16:creationId xmlns:a16="http://schemas.microsoft.com/office/drawing/2014/main" id="{6631D6ED-C500-2120-AA2B-3213DE058EA8}"/>
              </a:ext>
            </a:extLst>
          </p:cNvPr>
          <p:cNvSpPr>
            <a:spLocks noGrp="1"/>
          </p:cNvSpPr>
          <p:nvPr>
            <p:ph type="body" sz="quarter" idx="10"/>
          </p:nvPr>
        </p:nvSpPr>
        <p:spPr/>
        <p:txBody>
          <a:bodyPr/>
          <a:lstStyle/>
          <a:p>
            <a:r>
              <a:rPr lang="en-US" dirty="0"/>
              <a:t>Introduction</a:t>
            </a:r>
          </a:p>
        </p:txBody>
      </p:sp>
      <p:sp>
        <p:nvSpPr>
          <p:cNvPr id="14" name="Shape 271">
            <a:extLst>
              <a:ext uri="{FF2B5EF4-FFF2-40B4-BE49-F238E27FC236}">
                <a16:creationId xmlns:a16="http://schemas.microsoft.com/office/drawing/2014/main" id="{D9780AC7-72F4-7193-3731-756BCBB771FB}"/>
              </a:ext>
            </a:extLst>
          </p:cNvPr>
          <p:cNvSpPr/>
          <p:nvPr/>
        </p:nvSpPr>
        <p:spPr>
          <a:xfrm>
            <a:off x="1187888" y="1635385"/>
            <a:ext cx="3169507" cy="167225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gn="l">
              <a:spcBef>
                <a:spcPts val="2000"/>
              </a:spcBef>
              <a:defRPr sz="2000" b="1">
                <a:solidFill>
                  <a:srgbClr val="A6AAA9"/>
                </a:solidFill>
              </a:defRPr>
            </a:lvl1pPr>
          </a:lstStyle>
          <a:p>
            <a:pPr>
              <a:spcBef>
                <a:spcPts val="0"/>
              </a:spcBef>
              <a:spcAft>
                <a:spcPts val="400"/>
              </a:spcAft>
              <a:defRPr sz="3200">
                <a:solidFill>
                  <a:srgbClr val="FFFFFF"/>
                </a:solidFill>
                <a:latin typeface="+mn-lt"/>
                <a:ea typeface="+mn-ea"/>
                <a:cs typeface="+mn-cs"/>
                <a:sym typeface="Helvetica Light"/>
              </a:defRPr>
            </a:pPr>
            <a:r>
              <a:rPr lang="en-US" sz="1800">
                <a:solidFill>
                  <a:schemeClr val="bg1"/>
                </a:solidFill>
                <a:cs typeface="Arial" panose="020B0604020202020204" pitchFamily="34" charset="0"/>
              </a:rPr>
              <a:t>Improve Service Delivery and Transparency</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Better customer experience</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Standard processes</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Common model for expansion</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Performance metrics</a:t>
            </a:r>
          </a:p>
        </p:txBody>
      </p:sp>
      <p:sp>
        <p:nvSpPr>
          <p:cNvPr id="15" name="Shape 271">
            <a:extLst>
              <a:ext uri="{FF2B5EF4-FFF2-40B4-BE49-F238E27FC236}">
                <a16:creationId xmlns:a16="http://schemas.microsoft.com/office/drawing/2014/main" id="{641CF95B-B2CE-6928-CCF4-4A811FA9CD0F}"/>
              </a:ext>
            </a:extLst>
          </p:cNvPr>
          <p:cNvSpPr/>
          <p:nvPr/>
        </p:nvSpPr>
        <p:spPr>
          <a:xfrm>
            <a:off x="1187888" y="4194730"/>
            <a:ext cx="2712308" cy="140551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gn="l">
              <a:spcBef>
                <a:spcPts val="2000"/>
              </a:spcBef>
              <a:defRPr sz="2000" b="1">
                <a:solidFill>
                  <a:srgbClr val="A6AAA9"/>
                </a:solidFill>
              </a:defRPr>
            </a:lvl1pPr>
          </a:lstStyle>
          <a:p>
            <a:pPr>
              <a:spcBef>
                <a:spcPts val="0"/>
              </a:spcBef>
              <a:spcAft>
                <a:spcPts val="400"/>
              </a:spcAft>
              <a:defRPr sz="3200">
                <a:solidFill>
                  <a:srgbClr val="FFFFFF"/>
                </a:solidFill>
                <a:latin typeface="+mn-lt"/>
                <a:ea typeface="+mn-ea"/>
                <a:cs typeface="+mn-cs"/>
                <a:sym typeface="Helvetica Light"/>
              </a:defRPr>
            </a:pPr>
            <a:r>
              <a:rPr lang="en-US" sz="1800">
                <a:solidFill>
                  <a:schemeClr val="bg1"/>
                </a:solidFill>
                <a:cs typeface="Arial" panose="020B0604020202020204" pitchFamily="34" charset="0"/>
              </a:rPr>
              <a:t>Gain Control and Leverage Data</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sym typeface="Helvetica Light"/>
              </a:rPr>
              <a:t>Improve reporting and analytics</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sym typeface="Helvetica Light"/>
              </a:rPr>
              <a:t>Improve compliance </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sym typeface="Helvetica Light"/>
              </a:rPr>
              <a:t>Better decision-making</a:t>
            </a:r>
            <a:endParaRPr lang="en-US" sz="1800" b="0">
              <a:solidFill>
                <a:schemeClr val="bg1"/>
              </a:solidFill>
              <a:cs typeface="Arial" panose="020B0604020202020204" pitchFamily="34" charset="0"/>
              <a:sym typeface="Helvetica Light"/>
            </a:endParaRPr>
          </a:p>
        </p:txBody>
      </p:sp>
      <p:sp>
        <p:nvSpPr>
          <p:cNvPr id="16" name="Shape 271">
            <a:extLst>
              <a:ext uri="{FF2B5EF4-FFF2-40B4-BE49-F238E27FC236}">
                <a16:creationId xmlns:a16="http://schemas.microsoft.com/office/drawing/2014/main" id="{51298A3C-A744-FFCD-A19F-C6448DBEC3FA}"/>
              </a:ext>
            </a:extLst>
          </p:cNvPr>
          <p:cNvSpPr/>
          <p:nvPr/>
        </p:nvSpPr>
        <p:spPr>
          <a:xfrm>
            <a:off x="7983089" y="1635385"/>
            <a:ext cx="3381597" cy="139525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gn="l">
              <a:spcBef>
                <a:spcPts val="2000"/>
              </a:spcBef>
              <a:defRPr sz="2000" b="1">
                <a:solidFill>
                  <a:srgbClr val="A6AAA9"/>
                </a:solidFill>
              </a:defRPr>
            </a:lvl1pPr>
          </a:lstStyle>
          <a:p>
            <a:pPr>
              <a:spcBef>
                <a:spcPts val="0"/>
              </a:spcBef>
              <a:spcAft>
                <a:spcPts val="400"/>
              </a:spcAft>
              <a:defRPr sz="3200">
                <a:solidFill>
                  <a:srgbClr val="FFFFFF"/>
                </a:solidFill>
                <a:latin typeface="+mn-lt"/>
                <a:ea typeface="+mn-ea"/>
                <a:cs typeface="+mn-cs"/>
                <a:sym typeface="Helvetica Light"/>
              </a:defRPr>
            </a:pPr>
            <a:r>
              <a:rPr lang="en-US" sz="1800">
                <a:solidFill>
                  <a:schemeClr val="bg1"/>
                </a:solidFill>
                <a:cs typeface="Arial" panose="020B0604020202020204" pitchFamily="34" charset="0"/>
              </a:rPr>
              <a:t>Cost Control and Scalability</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Skillset and work alignment</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Economies of scale</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Automation of process</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Elimination of redundant work</a:t>
            </a:r>
            <a:endParaRPr lang="en-US" sz="1800" b="0">
              <a:solidFill>
                <a:schemeClr val="bg1"/>
              </a:solidFill>
              <a:cs typeface="Arial" panose="020B0604020202020204" pitchFamily="34" charset="0"/>
            </a:endParaRPr>
          </a:p>
        </p:txBody>
      </p:sp>
      <p:sp>
        <p:nvSpPr>
          <p:cNvPr id="17" name="Shape 271">
            <a:extLst>
              <a:ext uri="{FF2B5EF4-FFF2-40B4-BE49-F238E27FC236}">
                <a16:creationId xmlns:a16="http://schemas.microsoft.com/office/drawing/2014/main" id="{AD50E616-321F-84A2-D797-5AFCC224A0BA}"/>
              </a:ext>
            </a:extLst>
          </p:cNvPr>
          <p:cNvSpPr/>
          <p:nvPr/>
        </p:nvSpPr>
        <p:spPr>
          <a:xfrm>
            <a:off x="7983089" y="4087008"/>
            <a:ext cx="2989711" cy="17748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gn="l">
              <a:spcBef>
                <a:spcPts val="2000"/>
              </a:spcBef>
              <a:defRPr sz="2000" b="1">
                <a:solidFill>
                  <a:srgbClr val="A6AAA9"/>
                </a:solidFill>
              </a:defRPr>
            </a:lvl1pPr>
          </a:lstStyle>
          <a:p>
            <a:pPr>
              <a:spcBef>
                <a:spcPts val="0"/>
              </a:spcBef>
              <a:spcAft>
                <a:spcPts val="400"/>
              </a:spcAft>
              <a:defRPr sz="3200">
                <a:solidFill>
                  <a:srgbClr val="FFFFFF"/>
                </a:solidFill>
                <a:latin typeface="+mn-lt"/>
                <a:ea typeface="+mn-ea"/>
                <a:cs typeface="+mn-cs"/>
                <a:sym typeface="Helvetica Light"/>
              </a:defRPr>
            </a:pPr>
            <a:r>
              <a:rPr lang="en-US" sz="1800">
                <a:solidFill>
                  <a:schemeClr val="bg1"/>
                </a:solidFill>
                <a:cs typeface="Arial" panose="020B0604020202020204" pitchFamily="34" charset="0"/>
              </a:rPr>
              <a:t>End-to-End Accountability</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sym typeface="Helvetica Light"/>
              </a:rPr>
              <a:t>Less rework caused by upstream process issues</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sym typeface="Helvetica Light"/>
              </a:rPr>
              <a:t>Improved end-to-end process coordination</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sym typeface="Helvetica Light"/>
              </a:rPr>
              <a:t>Focus on root-cause problem resolution</a:t>
            </a:r>
          </a:p>
        </p:txBody>
      </p:sp>
      <p:grpSp>
        <p:nvGrpSpPr>
          <p:cNvPr id="5" name="Group 4">
            <a:extLst>
              <a:ext uri="{FF2B5EF4-FFF2-40B4-BE49-F238E27FC236}">
                <a16:creationId xmlns:a16="http://schemas.microsoft.com/office/drawing/2014/main" id="{B4714BF0-26B3-2B67-22CE-48E3103961ED}"/>
              </a:ext>
            </a:extLst>
          </p:cNvPr>
          <p:cNvGrpSpPr/>
          <p:nvPr/>
        </p:nvGrpSpPr>
        <p:grpSpPr>
          <a:xfrm>
            <a:off x="4159899" y="1884784"/>
            <a:ext cx="3368351" cy="3509862"/>
            <a:chOff x="4159899" y="1884784"/>
            <a:chExt cx="3368351" cy="3509862"/>
          </a:xfrm>
        </p:grpSpPr>
        <p:grpSp>
          <p:nvGrpSpPr>
            <p:cNvPr id="31" name="Group 30">
              <a:extLst>
                <a:ext uri="{FF2B5EF4-FFF2-40B4-BE49-F238E27FC236}">
                  <a16:creationId xmlns:a16="http://schemas.microsoft.com/office/drawing/2014/main" id="{5A973805-4CBE-49C5-5118-8DCD24C8EA7F}"/>
                </a:ext>
              </a:extLst>
            </p:cNvPr>
            <p:cNvGrpSpPr/>
            <p:nvPr/>
          </p:nvGrpSpPr>
          <p:grpSpPr>
            <a:xfrm>
              <a:off x="4159899" y="1919623"/>
              <a:ext cx="3368351" cy="3368351"/>
              <a:chOff x="4411825" y="1900961"/>
              <a:chExt cx="3368351" cy="3368351"/>
            </a:xfrm>
          </p:grpSpPr>
          <p:pic>
            <p:nvPicPr>
              <p:cNvPr id="29" name="Picture 28" descr="A close-up of a network&#10;&#10;Description automatically generated">
                <a:extLst>
                  <a:ext uri="{FF2B5EF4-FFF2-40B4-BE49-F238E27FC236}">
                    <a16:creationId xmlns:a16="http://schemas.microsoft.com/office/drawing/2014/main" id="{2D05456E-51C9-EB4F-F625-7893417B8603}"/>
                  </a:ext>
                </a:extLst>
              </p:cNvPr>
              <p:cNvPicPr>
                <a:picLocks noChangeAspect="1"/>
              </p:cNvPicPr>
              <p:nvPr/>
            </p:nvPicPr>
            <p:blipFill rotWithShape="1">
              <a:blip r:embed="rId3"/>
              <a:srcRect l="20000" r="20000"/>
              <a:stretch/>
            </p:blipFill>
            <p:spPr>
              <a:xfrm rot="2700000">
                <a:off x="4413504" y="1902640"/>
                <a:ext cx="3364992" cy="3364992"/>
              </a:xfrm>
              <a:prstGeom prst="roundRect">
                <a:avLst>
                  <a:gd name="adj" fmla="val 9020"/>
                </a:avLst>
              </a:prstGeom>
            </p:spPr>
          </p:pic>
          <p:sp>
            <p:nvSpPr>
              <p:cNvPr id="2" name="Rounded Rectangle 1">
                <a:extLst>
                  <a:ext uri="{FF2B5EF4-FFF2-40B4-BE49-F238E27FC236}">
                    <a16:creationId xmlns:a16="http://schemas.microsoft.com/office/drawing/2014/main" id="{56271EE2-D69B-A264-D98E-9E7E57AFC185}"/>
                  </a:ext>
                </a:extLst>
              </p:cNvPr>
              <p:cNvSpPr/>
              <p:nvPr/>
            </p:nvSpPr>
            <p:spPr>
              <a:xfrm rot="2700000">
                <a:off x="4411825" y="1900961"/>
                <a:ext cx="3368351" cy="3368351"/>
              </a:xfrm>
              <a:prstGeom prst="roundRect">
                <a:avLst>
                  <a:gd name="adj" fmla="val 9188"/>
                </a:avLst>
              </a:prstGeom>
              <a:gradFill>
                <a:gsLst>
                  <a:gs pos="0">
                    <a:srgbClr val="22A8C1">
                      <a:alpha val="64910"/>
                    </a:srgbClr>
                  </a:gs>
                  <a:gs pos="100000">
                    <a:schemeClr val="accent4">
                      <a:alpha val="69667"/>
                    </a:schemeClr>
                  </a:gs>
                </a:gsLst>
                <a:lin ang="0" scaled="0"/>
              </a:gradFill>
              <a:ln>
                <a:noFill/>
              </a:ln>
              <a:effectLst>
                <a:outerShdw blurRad="63500" dist="50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4" name="Oval 3">
              <a:extLst>
                <a:ext uri="{FF2B5EF4-FFF2-40B4-BE49-F238E27FC236}">
                  <a16:creationId xmlns:a16="http://schemas.microsoft.com/office/drawing/2014/main" id="{E302C8AF-B7C9-EAAE-2453-49B2B8F475A1}"/>
                </a:ext>
              </a:extLst>
            </p:cNvPr>
            <p:cNvSpPr>
              <a:spLocks noChangeAspect="1"/>
            </p:cNvSpPr>
            <p:nvPr/>
          </p:nvSpPr>
          <p:spPr>
            <a:xfrm>
              <a:off x="4273420" y="1884784"/>
              <a:ext cx="914400" cy="914400"/>
            </a:xfrm>
            <a:prstGeom prst="ellipse">
              <a:avLst/>
            </a:prstGeom>
            <a:solidFill>
              <a:schemeClr val="bg1"/>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7" name="Graphic 45">
              <a:extLst>
                <a:ext uri="{FF2B5EF4-FFF2-40B4-BE49-F238E27FC236}">
                  <a16:creationId xmlns:a16="http://schemas.microsoft.com/office/drawing/2014/main" id="{06ADCB27-64A1-A009-4B7A-C5D7D44DE566}"/>
                </a:ext>
              </a:extLst>
            </p:cNvPr>
            <p:cNvSpPr>
              <a:spLocks noChangeAspect="1"/>
            </p:cNvSpPr>
            <p:nvPr/>
          </p:nvSpPr>
          <p:spPr>
            <a:xfrm>
              <a:off x="4441084" y="2067664"/>
              <a:ext cx="579072" cy="548640"/>
            </a:xfrm>
            <a:custGeom>
              <a:avLst/>
              <a:gdLst>
                <a:gd name="connsiteX0" fmla="*/ 2064052 w 6368076"/>
                <a:gd name="connsiteY0" fmla="*/ 6033412 h 6033411"/>
                <a:gd name="connsiteX1" fmla="*/ 4303590 w 6368076"/>
                <a:gd name="connsiteY1" fmla="*/ 6033412 h 6033411"/>
                <a:gd name="connsiteX2" fmla="*/ 4362260 w 6368076"/>
                <a:gd name="connsiteY2" fmla="*/ 5974718 h 6033411"/>
                <a:gd name="connsiteX3" fmla="*/ 4362260 w 6368076"/>
                <a:gd name="connsiteY3" fmla="*/ 5468712 h 6033411"/>
                <a:gd name="connsiteX4" fmla="*/ 3765957 w 6368076"/>
                <a:gd name="connsiteY4" fmla="*/ 4552809 h 6033411"/>
                <a:gd name="connsiteX5" fmla="*/ 2602211 w 6368076"/>
                <a:gd name="connsiteY5" fmla="*/ 4552809 h 6033411"/>
                <a:gd name="connsiteX6" fmla="*/ 2005908 w 6368076"/>
                <a:gd name="connsiteY6" fmla="*/ 5468712 h 6033411"/>
                <a:gd name="connsiteX7" fmla="*/ 2005908 w 6368076"/>
                <a:gd name="connsiteY7" fmla="*/ 5974718 h 6033411"/>
                <a:gd name="connsiteX8" fmla="*/ 2064041 w 6368076"/>
                <a:gd name="connsiteY8" fmla="*/ 6033412 h 6033411"/>
                <a:gd name="connsiteX9" fmla="*/ 3630991 w 6368076"/>
                <a:gd name="connsiteY9" fmla="*/ 2351294 h 6033411"/>
                <a:gd name="connsiteX10" fmla="*/ 3183884 w 6368076"/>
                <a:gd name="connsiteY10" fmla="*/ 2086084 h 6033411"/>
                <a:gd name="connsiteX11" fmla="*/ 2736776 w 6368076"/>
                <a:gd name="connsiteY11" fmla="*/ 2351294 h 6033411"/>
                <a:gd name="connsiteX12" fmla="*/ 2850899 w 6368076"/>
                <a:gd name="connsiteY12" fmla="*/ 1843911 h 6033411"/>
                <a:gd name="connsiteX13" fmla="*/ 2460313 w 6368076"/>
                <a:gd name="connsiteY13" fmla="*/ 1500205 h 6033411"/>
                <a:gd name="connsiteX14" fmla="*/ 2978144 w 6368076"/>
                <a:gd name="connsiteY14" fmla="*/ 1451982 h 6033411"/>
                <a:gd name="connsiteX15" fmla="*/ 3183884 w 6368076"/>
                <a:gd name="connsiteY15" fmla="*/ 975402 h 6033411"/>
                <a:gd name="connsiteX16" fmla="*/ 3389624 w 6368076"/>
                <a:gd name="connsiteY16" fmla="*/ 1452787 h 6033411"/>
                <a:gd name="connsiteX17" fmla="*/ 3907454 w 6368076"/>
                <a:gd name="connsiteY17" fmla="*/ 1501005 h 6033411"/>
                <a:gd name="connsiteX18" fmla="*/ 3516868 w 6368076"/>
                <a:gd name="connsiteY18" fmla="*/ 1844711 h 6033411"/>
                <a:gd name="connsiteX19" fmla="*/ 3087443 w 6368076"/>
                <a:gd name="connsiteY19" fmla="*/ 96441 h 6033411"/>
                <a:gd name="connsiteX20" fmla="*/ 3183884 w 6368076"/>
                <a:gd name="connsiteY20" fmla="*/ 0 h 6033411"/>
                <a:gd name="connsiteX21" fmla="*/ 3280324 w 6368076"/>
                <a:gd name="connsiteY21" fmla="*/ 96441 h 6033411"/>
                <a:gd name="connsiteX22" fmla="*/ 3280324 w 6368076"/>
                <a:gd name="connsiteY22" fmla="*/ 472293 h 6033411"/>
                <a:gd name="connsiteX23" fmla="*/ 3183884 w 6368076"/>
                <a:gd name="connsiteY23" fmla="*/ 568734 h 6033411"/>
                <a:gd name="connsiteX24" fmla="*/ 3087443 w 6368076"/>
                <a:gd name="connsiteY24" fmla="*/ 472293 h 6033411"/>
                <a:gd name="connsiteX25" fmla="*/ 4835433 w 6368076"/>
                <a:gd name="connsiteY25" fmla="*/ 1651549 h 6033411"/>
                <a:gd name="connsiteX26" fmla="*/ 4931874 w 6368076"/>
                <a:gd name="connsiteY26" fmla="*/ 1747990 h 6033411"/>
                <a:gd name="connsiteX27" fmla="*/ 4835433 w 6368076"/>
                <a:gd name="connsiteY27" fmla="*/ 1844431 h 6033411"/>
                <a:gd name="connsiteX28" fmla="*/ 4459580 w 6368076"/>
                <a:gd name="connsiteY28" fmla="*/ 1844431 h 6033411"/>
                <a:gd name="connsiteX29" fmla="*/ 4363140 w 6368076"/>
                <a:gd name="connsiteY29" fmla="*/ 1747990 h 6033411"/>
                <a:gd name="connsiteX30" fmla="*/ 4459580 w 6368076"/>
                <a:gd name="connsiteY30" fmla="*/ 1651549 h 6033411"/>
                <a:gd name="connsiteX31" fmla="*/ 4283313 w 6368076"/>
                <a:gd name="connsiteY31" fmla="*/ 512207 h 6033411"/>
                <a:gd name="connsiteX32" fmla="*/ 4419667 w 6368076"/>
                <a:gd name="connsiteY32" fmla="*/ 512207 h 6033411"/>
                <a:gd name="connsiteX33" fmla="*/ 4419667 w 6368076"/>
                <a:gd name="connsiteY33" fmla="*/ 648561 h 6033411"/>
                <a:gd name="connsiteX34" fmla="*/ 4153651 w 6368076"/>
                <a:gd name="connsiteY34" fmla="*/ 914577 h 6033411"/>
                <a:gd name="connsiteX35" fmla="*/ 4017297 w 6368076"/>
                <a:gd name="connsiteY35" fmla="*/ 914577 h 6033411"/>
                <a:gd name="connsiteX36" fmla="*/ 4017297 w 6368076"/>
                <a:gd name="connsiteY36" fmla="*/ 778223 h 6033411"/>
                <a:gd name="connsiteX37" fmla="*/ 1532340 w 6368076"/>
                <a:gd name="connsiteY37" fmla="*/ 1844431 h 6033411"/>
                <a:gd name="connsiteX38" fmla="*/ 1435900 w 6368076"/>
                <a:gd name="connsiteY38" fmla="*/ 1747990 h 6033411"/>
                <a:gd name="connsiteX39" fmla="*/ 1532340 w 6368076"/>
                <a:gd name="connsiteY39" fmla="*/ 1651549 h 6033411"/>
                <a:gd name="connsiteX40" fmla="*/ 1908193 w 6368076"/>
                <a:gd name="connsiteY40" fmla="*/ 1651549 h 6033411"/>
                <a:gd name="connsiteX41" fmla="*/ 2004633 w 6368076"/>
                <a:gd name="connsiteY41" fmla="*/ 1747990 h 6033411"/>
                <a:gd name="connsiteX42" fmla="*/ 1908193 w 6368076"/>
                <a:gd name="connsiteY42" fmla="*/ 1844431 h 6033411"/>
                <a:gd name="connsiteX43" fmla="*/ 1948106 w 6368076"/>
                <a:gd name="connsiteY43" fmla="*/ 648510 h 6033411"/>
                <a:gd name="connsiteX44" fmla="*/ 1948106 w 6368076"/>
                <a:gd name="connsiteY44" fmla="*/ 512155 h 6033411"/>
                <a:gd name="connsiteX45" fmla="*/ 2084461 w 6368076"/>
                <a:gd name="connsiteY45" fmla="*/ 512155 h 6033411"/>
                <a:gd name="connsiteX46" fmla="*/ 2350477 w 6368076"/>
                <a:gd name="connsiteY46" fmla="*/ 778172 h 6033411"/>
                <a:gd name="connsiteX47" fmla="*/ 2350477 w 6368076"/>
                <a:gd name="connsiteY47" fmla="*/ 914526 h 6033411"/>
                <a:gd name="connsiteX48" fmla="*/ 2214123 w 6368076"/>
                <a:gd name="connsiteY48" fmla="*/ 914526 h 6033411"/>
                <a:gd name="connsiteX49" fmla="*/ 3183918 w 6368076"/>
                <a:gd name="connsiteY49" fmla="*/ 3169111 h 6033411"/>
                <a:gd name="connsiteX50" fmla="*/ 3893607 w 6368076"/>
                <a:gd name="connsiteY50" fmla="*/ 3869655 h 6033411"/>
                <a:gd name="connsiteX51" fmla="*/ 3183918 w 6368076"/>
                <a:gd name="connsiteY51" fmla="*/ 4570200 h 6033411"/>
                <a:gd name="connsiteX52" fmla="*/ 2474229 w 6368076"/>
                <a:gd name="connsiteY52" fmla="*/ 3869655 h 6033411"/>
                <a:gd name="connsiteX53" fmla="*/ 3183918 w 6368076"/>
                <a:gd name="connsiteY53" fmla="*/ 3169111 h 6033411"/>
                <a:gd name="connsiteX54" fmla="*/ 5189597 w 6368076"/>
                <a:gd name="connsiteY54" fmla="*/ 2615647 h 6033411"/>
                <a:gd name="connsiteX55" fmla="*/ 5899275 w 6368076"/>
                <a:gd name="connsiteY55" fmla="*/ 3316192 h 6033411"/>
                <a:gd name="connsiteX56" fmla="*/ 5189597 w 6368076"/>
                <a:gd name="connsiteY56" fmla="*/ 4016736 h 6033411"/>
                <a:gd name="connsiteX57" fmla="*/ 4479909 w 6368076"/>
                <a:gd name="connsiteY57" fmla="*/ 3316192 h 6033411"/>
                <a:gd name="connsiteX58" fmla="*/ 5189597 w 6368076"/>
                <a:gd name="connsiteY58" fmla="*/ 2615647 h 6033411"/>
                <a:gd name="connsiteX59" fmla="*/ 1178239 w 6368076"/>
                <a:gd name="connsiteY59" fmla="*/ 2615647 h 6033411"/>
                <a:gd name="connsiteX60" fmla="*/ 1887927 w 6368076"/>
                <a:gd name="connsiteY60" fmla="*/ 3316192 h 6033411"/>
                <a:gd name="connsiteX61" fmla="*/ 1178239 w 6368076"/>
                <a:gd name="connsiteY61" fmla="*/ 4016736 h 6033411"/>
                <a:gd name="connsiteX62" fmla="*/ 468550 w 6368076"/>
                <a:gd name="connsiteY62" fmla="*/ 3316192 h 6033411"/>
                <a:gd name="connsiteX63" fmla="*/ 1178239 w 6368076"/>
                <a:gd name="connsiteY63" fmla="*/ 2615647 h 6033411"/>
                <a:gd name="connsiteX64" fmla="*/ 4554718 w 6368076"/>
                <a:gd name="connsiteY64" fmla="*/ 5479171 h 6033411"/>
                <a:gd name="connsiteX65" fmla="*/ 4091534 w 6368076"/>
                <a:gd name="connsiteY65" fmla="*/ 4524629 h 6033411"/>
                <a:gd name="connsiteX66" fmla="*/ 4608028 w 6368076"/>
                <a:gd name="connsiteY66" fmla="*/ 3999026 h 6033411"/>
                <a:gd name="connsiteX67" fmla="*/ 5771773 w 6368076"/>
                <a:gd name="connsiteY67" fmla="*/ 3999026 h 6033411"/>
                <a:gd name="connsiteX68" fmla="*/ 6368076 w 6368076"/>
                <a:gd name="connsiteY68" fmla="*/ 4914912 h 6033411"/>
                <a:gd name="connsiteX69" fmla="*/ 6368076 w 6368076"/>
                <a:gd name="connsiteY69" fmla="*/ 5420935 h 6033411"/>
                <a:gd name="connsiteX70" fmla="*/ 6309383 w 6368076"/>
                <a:gd name="connsiteY70" fmla="*/ 5479628 h 6033411"/>
                <a:gd name="connsiteX71" fmla="*/ 4554730 w 6368076"/>
                <a:gd name="connsiteY71" fmla="*/ 5479914 h 6033411"/>
                <a:gd name="connsiteX72" fmla="*/ 58670 w 6368076"/>
                <a:gd name="connsiteY72" fmla="*/ 5479171 h 6033411"/>
                <a:gd name="connsiteX73" fmla="*/ 0 w 6368076"/>
                <a:gd name="connsiteY73" fmla="*/ 5420478 h 6033411"/>
                <a:gd name="connsiteX74" fmla="*/ 0 w 6368076"/>
                <a:gd name="connsiteY74" fmla="*/ 4914432 h 6033411"/>
                <a:gd name="connsiteX75" fmla="*/ 596303 w 6368076"/>
                <a:gd name="connsiteY75" fmla="*/ 3998546 h 6033411"/>
                <a:gd name="connsiteX76" fmla="*/ 1760049 w 6368076"/>
                <a:gd name="connsiteY76" fmla="*/ 3998546 h 6033411"/>
                <a:gd name="connsiteX77" fmla="*/ 2277079 w 6368076"/>
                <a:gd name="connsiteY77" fmla="*/ 4524149 h 6033411"/>
                <a:gd name="connsiteX78" fmla="*/ 1813895 w 6368076"/>
                <a:gd name="connsiteY78" fmla="*/ 5478656 h 6033411"/>
                <a:gd name="connsiteX79" fmla="*/ 58647 w 6368076"/>
                <a:gd name="connsiteY79" fmla="*/ 5478656 h 603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8076" h="6033411">
                  <a:moveTo>
                    <a:pt x="2064052" y="6033412"/>
                  </a:moveTo>
                  <a:lnTo>
                    <a:pt x="4303590" y="6033412"/>
                  </a:lnTo>
                  <a:cubicBezTo>
                    <a:pt x="4335736" y="6033412"/>
                    <a:pt x="4362260" y="6006894"/>
                    <a:pt x="4362260" y="5974718"/>
                  </a:cubicBezTo>
                  <a:lnTo>
                    <a:pt x="4362260" y="5468712"/>
                  </a:lnTo>
                  <a:cubicBezTo>
                    <a:pt x="4362260" y="5062039"/>
                    <a:pt x="4116606" y="4709515"/>
                    <a:pt x="3765957" y="4552809"/>
                  </a:cubicBezTo>
                  <a:cubicBezTo>
                    <a:pt x="3429486" y="4833559"/>
                    <a:pt x="2938768" y="4833559"/>
                    <a:pt x="2602211" y="4552809"/>
                  </a:cubicBezTo>
                  <a:cubicBezTo>
                    <a:pt x="2251544" y="4709526"/>
                    <a:pt x="2005908" y="5061536"/>
                    <a:pt x="2005908" y="5468712"/>
                  </a:cubicBezTo>
                  <a:lnTo>
                    <a:pt x="2005908" y="5974718"/>
                  </a:lnTo>
                  <a:cubicBezTo>
                    <a:pt x="2006177" y="6006894"/>
                    <a:pt x="2031894" y="6033412"/>
                    <a:pt x="2064041" y="6033412"/>
                  </a:cubicBezTo>
                  <a:close/>
                  <a:moveTo>
                    <a:pt x="3630991" y="2351294"/>
                  </a:moveTo>
                  <a:lnTo>
                    <a:pt x="3183884" y="2086084"/>
                  </a:lnTo>
                  <a:lnTo>
                    <a:pt x="2736776" y="2351294"/>
                  </a:lnTo>
                  <a:lnTo>
                    <a:pt x="2850899" y="1843911"/>
                  </a:lnTo>
                  <a:lnTo>
                    <a:pt x="2460313" y="1500205"/>
                  </a:lnTo>
                  <a:lnTo>
                    <a:pt x="2978144" y="1451982"/>
                  </a:lnTo>
                  <a:lnTo>
                    <a:pt x="3183884" y="975402"/>
                  </a:lnTo>
                  <a:lnTo>
                    <a:pt x="3389624" y="1452787"/>
                  </a:lnTo>
                  <a:lnTo>
                    <a:pt x="3907454" y="1501005"/>
                  </a:lnTo>
                  <a:lnTo>
                    <a:pt x="3516868" y="1844711"/>
                  </a:lnTo>
                  <a:close/>
                  <a:moveTo>
                    <a:pt x="3087443" y="96441"/>
                  </a:moveTo>
                  <a:cubicBezTo>
                    <a:pt x="3087443" y="43131"/>
                    <a:pt x="3130843" y="0"/>
                    <a:pt x="3183884" y="0"/>
                  </a:cubicBezTo>
                  <a:cubicBezTo>
                    <a:pt x="3237193" y="0"/>
                    <a:pt x="3280324" y="43399"/>
                    <a:pt x="3280324" y="96441"/>
                  </a:cubicBezTo>
                  <a:lnTo>
                    <a:pt x="3280324" y="472293"/>
                  </a:lnTo>
                  <a:cubicBezTo>
                    <a:pt x="3280324" y="525603"/>
                    <a:pt x="3236925" y="568734"/>
                    <a:pt x="3183884" y="568734"/>
                  </a:cubicBezTo>
                  <a:cubicBezTo>
                    <a:pt x="3130574" y="568734"/>
                    <a:pt x="3087443" y="525334"/>
                    <a:pt x="3087443" y="472293"/>
                  </a:cubicBezTo>
                  <a:close/>
                  <a:moveTo>
                    <a:pt x="4835433" y="1651549"/>
                  </a:moveTo>
                  <a:cubicBezTo>
                    <a:pt x="4888743" y="1651549"/>
                    <a:pt x="4931874" y="1694949"/>
                    <a:pt x="4931874" y="1747990"/>
                  </a:cubicBezTo>
                  <a:cubicBezTo>
                    <a:pt x="4931874" y="1801299"/>
                    <a:pt x="4888474" y="1844431"/>
                    <a:pt x="4835433" y="1844431"/>
                  </a:cubicBezTo>
                  <a:lnTo>
                    <a:pt x="4459580" y="1844431"/>
                  </a:lnTo>
                  <a:cubicBezTo>
                    <a:pt x="4406271" y="1844431"/>
                    <a:pt x="4363140" y="1801031"/>
                    <a:pt x="4363140" y="1747990"/>
                  </a:cubicBezTo>
                  <a:cubicBezTo>
                    <a:pt x="4363140" y="1694681"/>
                    <a:pt x="4406539" y="1651549"/>
                    <a:pt x="4459580" y="1651549"/>
                  </a:cubicBezTo>
                  <a:close/>
                  <a:moveTo>
                    <a:pt x="4283313" y="512207"/>
                  </a:moveTo>
                  <a:cubicBezTo>
                    <a:pt x="4321083" y="474436"/>
                    <a:pt x="4381897" y="474436"/>
                    <a:pt x="4419667" y="512207"/>
                  </a:cubicBezTo>
                  <a:cubicBezTo>
                    <a:pt x="4457437" y="549977"/>
                    <a:pt x="4457437" y="610791"/>
                    <a:pt x="4419667" y="648561"/>
                  </a:cubicBezTo>
                  <a:lnTo>
                    <a:pt x="4153651" y="914577"/>
                  </a:lnTo>
                  <a:cubicBezTo>
                    <a:pt x="4115880" y="952348"/>
                    <a:pt x="4055067" y="952348"/>
                    <a:pt x="4017297" y="914577"/>
                  </a:cubicBezTo>
                  <a:cubicBezTo>
                    <a:pt x="3979526" y="876807"/>
                    <a:pt x="3979526" y="815993"/>
                    <a:pt x="4017297" y="778223"/>
                  </a:cubicBezTo>
                  <a:close/>
                  <a:moveTo>
                    <a:pt x="1532340" y="1844431"/>
                  </a:moveTo>
                  <a:cubicBezTo>
                    <a:pt x="1479031" y="1844431"/>
                    <a:pt x="1435900" y="1801031"/>
                    <a:pt x="1435900" y="1747990"/>
                  </a:cubicBezTo>
                  <a:cubicBezTo>
                    <a:pt x="1435900" y="1694681"/>
                    <a:pt x="1479299" y="1651549"/>
                    <a:pt x="1532340" y="1651549"/>
                  </a:cubicBezTo>
                  <a:lnTo>
                    <a:pt x="1908193" y="1651549"/>
                  </a:lnTo>
                  <a:cubicBezTo>
                    <a:pt x="1961502" y="1651549"/>
                    <a:pt x="2004633" y="1694949"/>
                    <a:pt x="2004633" y="1747990"/>
                  </a:cubicBezTo>
                  <a:cubicBezTo>
                    <a:pt x="2004633" y="1801299"/>
                    <a:pt x="1961234" y="1844431"/>
                    <a:pt x="1908193" y="1844431"/>
                  </a:cubicBezTo>
                  <a:close/>
                  <a:moveTo>
                    <a:pt x="1948106" y="648510"/>
                  </a:moveTo>
                  <a:cubicBezTo>
                    <a:pt x="1910336" y="610739"/>
                    <a:pt x="1910336" y="549926"/>
                    <a:pt x="1948106" y="512155"/>
                  </a:cubicBezTo>
                  <a:cubicBezTo>
                    <a:pt x="1985877" y="474385"/>
                    <a:pt x="2046690" y="474385"/>
                    <a:pt x="2084461" y="512155"/>
                  </a:cubicBezTo>
                  <a:lnTo>
                    <a:pt x="2350477" y="778172"/>
                  </a:lnTo>
                  <a:cubicBezTo>
                    <a:pt x="2388247" y="815942"/>
                    <a:pt x="2388247" y="876755"/>
                    <a:pt x="2350477" y="914526"/>
                  </a:cubicBezTo>
                  <a:cubicBezTo>
                    <a:pt x="2312706" y="952296"/>
                    <a:pt x="2251893" y="952296"/>
                    <a:pt x="2214123" y="914526"/>
                  </a:cubicBezTo>
                  <a:close/>
                  <a:moveTo>
                    <a:pt x="3183918" y="3169111"/>
                  </a:moveTo>
                  <a:cubicBezTo>
                    <a:pt x="3575841" y="3169111"/>
                    <a:pt x="3893607" y="3482544"/>
                    <a:pt x="3893607" y="3869655"/>
                  </a:cubicBezTo>
                  <a:cubicBezTo>
                    <a:pt x="3893607" y="4256778"/>
                    <a:pt x="3575887" y="4570200"/>
                    <a:pt x="3183918" y="4570200"/>
                  </a:cubicBezTo>
                  <a:cubicBezTo>
                    <a:pt x="2791972" y="4570200"/>
                    <a:pt x="2474229" y="4256767"/>
                    <a:pt x="2474229" y="3869655"/>
                  </a:cubicBezTo>
                  <a:cubicBezTo>
                    <a:pt x="2474229" y="3482818"/>
                    <a:pt x="2791949" y="3169111"/>
                    <a:pt x="3183918" y="3169111"/>
                  </a:cubicBezTo>
                  <a:close/>
                  <a:moveTo>
                    <a:pt x="5189597" y="2615647"/>
                  </a:moveTo>
                  <a:cubicBezTo>
                    <a:pt x="5581521" y="2615647"/>
                    <a:pt x="5899275" y="2929081"/>
                    <a:pt x="5899275" y="3316192"/>
                  </a:cubicBezTo>
                  <a:cubicBezTo>
                    <a:pt x="5899275" y="3703303"/>
                    <a:pt x="5581578" y="4016736"/>
                    <a:pt x="5189597" y="4016736"/>
                  </a:cubicBezTo>
                  <a:cubicBezTo>
                    <a:pt x="4797651" y="4016736"/>
                    <a:pt x="4479909" y="3703303"/>
                    <a:pt x="4479909" y="3316192"/>
                  </a:cubicBezTo>
                  <a:cubicBezTo>
                    <a:pt x="4480446" y="2929092"/>
                    <a:pt x="4798165" y="2615647"/>
                    <a:pt x="5189597" y="2615647"/>
                  </a:cubicBezTo>
                  <a:close/>
                  <a:moveTo>
                    <a:pt x="1178239" y="2615647"/>
                  </a:moveTo>
                  <a:cubicBezTo>
                    <a:pt x="1570162" y="2615647"/>
                    <a:pt x="1887927" y="2929081"/>
                    <a:pt x="1887927" y="3316192"/>
                  </a:cubicBezTo>
                  <a:cubicBezTo>
                    <a:pt x="1887927" y="3703303"/>
                    <a:pt x="1570208" y="4016736"/>
                    <a:pt x="1178239" y="4016736"/>
                  </a:cubicBezTo>
                  <a:cubicBezTo>
                    <a:pt x="786293" y="4016736"/>
                    <a:pt x="468550" y="3703303"/>
                    <a:pt x="468550" y="3316192"/>
                  </a:cubicBezTo>
                  <a:cubicBezTo>
                    <a:pt x="468550" y="2929081"/>
                    <a:pt x="786270" y="2615647"/>
                    <a:pt x="1178239" y="2615647"/>
                  </a:cubicBezTo>
                  <a:close/>
                  <a:moveTo>
                    <a:pt x="4554718" y="5479171"/>
                  </a:moveTo>
                  <a:cubicBezTo>
                    <a:pt x="4554718" y="5088562"/>
                    <a:pt x="4378982" y="4748657"/>
                    <a:pt x="4091534" y="4524629"/>
                  </a:cubicBezTo>
                  <a:cubicBezTo>
                    <a:pt x="4190924" y="4291028"/>
                    <a:pt x="4377107" y="4101896"/>
                    <a:pt x="4608028" y="3999026"/>
                  </a:cubicBezTo>
                  <a:cubicBezTo>
                    <a:pt x="4944498" y="4280312"/>
                    <a:pt x="5435217" y="4280312"/>
                    <a:pt x="5771773" y="3999026"/>
                  </a:cubicBezTo>
                  <a:cubicBezTo>
                    <a:pt x="6122445" y="4155742"/>
                    <a:pt x="6368076" y="4507752"/>
                    <a:pt x="6368076" y="4914912"/>
                  </a:cubicBezTo>
                  <a:lnTo>
                    <a:pt x="6368076" y="5420935"/>
                  </a:lnTo>
                  <a:cubicBezTo>
                    <a:pt x="6368076" y="5453110"/>
                    <a:pt x="6341559" y="5479628"/>
                    <a:pt x="6309383" y="5479628"/>
                  </a:cubicBezTo>
                  <a:lnTo>
                    <a:pt x="4554730" y="5479914"/>
                  </a:lnTo>
                  <a:close/>
                  <a:moveTo>
                    <a:pt x="58670" y="5479171"/>
                  </a:moveTo>
                  <a:cubicBezTo>
                    <a:pt x="26523" y="5479171"/>
                    <a:pt x="0" y="5452653"/>
                    <a:pt x="0" y="5420478"/>
                  </a:cubicBezTo>
                  <a:lnTo>
                    <a:pt x="0" y="4914432"/>
                  </a:lnTo>
                  <a:cubicBezTo>
                    <a:pt x="0" y="4507775"/>
                    <a:pt x="245654" y="4155251"/>
                    <a:pt x="596303" y="3998546"/>
                  </a:cubicBezTo>
                  <a:cubicBezTo>
                    <a:pt x="932774" y="4279295"/>
                    <a:pt x="1423492" y="4279295"/>
                    <a:pt x="1760049" y="3998546"/>
                  </a:cubicBezTo>
                  <a:cubicBezTo>
                    <a:pt x="1991775" y="4102221"/>
                    <a:pt x="2177152" y="4291085"/>
                    <a:pt x="2277079" y="4524149"/>
                  </a:cubicBezTo>
                  <a:cubicBezTo>
                    <a:pt x="1988826" y="4748108"/>
                    <a:pt x="1813895" y="5088059"/>
                    <a:pt x="1813895" y="5478656"/>
                  </a:cubicBezTo>
                  <a:lnTo>
                    <a:pt x="58647" y="5478656"/>
                  </a:lnTo>
                  <a:close/>
                </a:path>
              </a:pathLst>
            </a:custGeom>
            <a:gradFill>
              <a:gsLst>
                <a:gs pos="0">
                  <a:srgbClr val="22A8C1"/>
                </a:gs>
                <a:gs pos="100000">
                  <a:srgbClr val="804B91"/>
                </a:gs>
              </a:gsLst>
              <a:lin ang="0" scaled="0"/>
            </a:gradFill>
            <a:ln w="5715" cap="flat">
              <a:noFill/>
              <a:prstDash val="solid"/>
              <a:miter/>
            </a:ln>
          </p:spPr>
          <p:txBody>
            <a:bodyPr rtlCol="0" anchor="ctr"/>
            <a:lstStyle/>
            <a:p>
              <a:endParaRPr lang="en-US" dirty="0"/>
            </a:p>
          </p:txBody>
        </p:sp>
        <p:sp>
          <p:nvSpPr>
            <p:cNvPr id="32" name="Oval 31">
              <a:extLst>
                <a:ext uri="{FF2B5EF4-FFF2-40B4-BE49-F238E27FC236}">
                  <a16:creationId xmlns:a16="http://schemas.microsoft.com/office/drawing/2014/main" id="{B1EE3ACB-9722-9B77-0A6A-0D2194D365E6}"/>
                </a:ext>
              </a:extLst>
            </p:cNvPr>
            <p:cNvSpPr>
              <a:spLocks noChangeAspect="1"/>
            </p:cNvSpPr>
            <p:nvPr/>
          </p:nvSpPr>
          <p:spPr>
            <a:xfrm>
              <a:off x="6498773" y="1884784"/>
              <a:ext cx="914400" cy="914400"/>
            </a:xfrm>
            <a:prstGeom prst="ellipse">
              <a:avLst/>
            </a:prstGeom>
            <a:solidFill>
              <a:schemeClr val="bg1"/>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52" name="Graphic 49">
              <a:extLst>
                <a:ext uri="{FF2B5EF4-FFF2-40B4-BE49-F238E27FC236}">
                  <a16:creationId xmlns:a16="http://schemas.microsoft.com/office/drawing/2014/main" id="{7E7E9CBF-9EE8-1451-370D-83EB84E46B66}"/>
                </a:ext>
              </a:extLst>
            </p:cNvPr>
            <p:cNvSpPr>
              <a:spLocks noChangeAspect="1"/>
            </p:cNvSpPr>
            <p:nvPr/>
          </p:nvSpPr>
          <p:spPr>
            <a:xfrm>
              <a:off x="6667141" y="2067664"/>
              <a:ext cx="577665" cy="548640"/>
            </a:xfrm>
            <a:custGeom>
              <a:avLst/>
              <a:gdLst>
                <a:gd name="connsiteX0" fmla="*/ 4501494 w 6167187"/>
                <a:gd name="connsiteY0" fmla="*/ 350927 h 5857314"/>
                <a:gd name="connsiteX1" fmla="*/ 4338685 w 6167187"/>
                <a:gd name="connsiteY1" fmla="*/ 513805 h 5857314"/>
                <a:gd name="connsiteX2" fmla="*/ 4193307 w 6167187"/>
                <a:gd name="connsiteY2" fmla="*/ 513805 h 5857314"/>
                <a:gd name="connsiteX3" fmla="*/ 4193307 w 6167187"/>
                <a:gd name="connsiteY3" fmla="*/ 368426 h 5857314"/>
                <a:gd name="connsiteX4" fmla="*/ 4531629 w 6167187"/>
                <a:gd name="connsiteY4" fmla="*/ 30104 h 5857314"/>
                <a:gd name="connsiteX5" fmla="*/ 4676939 w 6167187"/>
                <a:gd name="connsiteY5" fmla="*/ 30104 h 5857314"/>
                <a:gd name="connsiteX6" fmla="*/ 5015261 w 6167187"/>
                <a:gd name="connsiteY6" fmla="*/ 368426 h 5857314"/>
                <a:gd name="connsiteX7" fmla="*/ 5015261 w 6167187"/>
                <a:gd name="connsiteY7" fmla="*/ 513805 h 5857314"/>
                <a:gd name="connsiteX8" fmla="*/ 4869883 w 6167187"/>
                <a:gd name="connsiteY8" fmla="*/ 513805 h 5857314"/>
                <a:gd name="connsiteX9" fmla="*/ 4707074 w 6167187"/>
                <a:gd name="connsiteY9" fmla="*/ 350927 h 5857314"/>
                <a:gd name="connsiteX10" fmla="*/ 4707074 w 6167187"/>
                <a:gd name="connsiteY10" fmla="*/ 1404259 h 5857314"/>
                <a:gd name="connsiteX11" fmla="*/ 4604273 w 6167187"/>
                <a:gd name="connsiteY11" fmla="*/ 1507060 h 5857314"/>
                <a:gd name="connsiteX12" fmla="*/ 4501494 w 6167187"/>
                <a:gd name="connsiteY12" fmla="*/ 1404259 h 5857314"/>
                <a:gd name="connsiteX13" fmla="*/ 1191595 w 6167187"/>
                <a:gd name="connsiteY13" fmla="*/ 5506372 h 5857314"/>
                <a:gd name="connsiteX14" fmla="*/ 1354472 w 6167187"/>
                <a:gd name="connsiteY14" fmla="*/ 5343551 h 5857314"/>
                <a:gd name="connsiteX15" fmla="*/ 1499850 w 6167187"/>
                <a:gd name="connsiteY15" fmla="*/ 5343551 h 5857314"/>
                <a:gd name="connsiteX16" fmla="*/ 1499850 w 6167187"/>
                <a:gd name="connsiteY16" fmla="*/ 5488941 h 5857314"/>
                <a:gd name="connsiteX17" fmla="*/ 1161528 w 6167187"/>
                <a:gd name="connsiteY17" fmla="*/ 5827269 h 5857314"/>
                <a:gd name="connsiteX18" fmla="*/ 1016150 w 6167187"/>
                <a:gd name="connsiteY18" fmla="*/ 5827269 h 5857314"/>
                <a:gd name="connsiteX19" fmla="*/ 677828 w 6167187"/>
                <a:gd name="connsiteY19" fmla="*/ 5488941 h 5857314"/>
                <a:gd name="connsiteX20" fmla="*/ 677828 w 6167187"/>
                <a:gd name="connsiteY20" fmla="*/ 5343551 h 5857314"/>
                <a:gd name="connsiteX21" fmla="*/ 823206 w 6167187"/>
                <a:gd name="connsiteY21" fmla="*/ 5343551 h 5857314"/>
                <a:gd name="connsiteX22" fmla="*/ 986083 w 6167187"/>
                <a:gd name="connsiteY22" fmla="*/ 5506372 h 5857314"/>
                <a:gd name="connsiteX23" fmla="*/ 986083 w 6167187"/>
                <a:gd name="connsiteY23" fmla="*/ 4453040 h 5857314"/>
                <a:gd name="connsiteX24" fmla="*/ 1088862 w 6167187"/>
                <a:gd name="connsiteY24" fmla="*/ 4350239 h 5857314"/>
                <a:gd name="connsiteX25" fmla="*/ 1191600 w 6167187"/>
                <a:gd name="connsiteY25" fmla="*/ 4453040 h 5857314"/>
                <a:gd name="connsiteX26" fmla="*/ 5878466 w 6167187"/>
                <a:gd name="connsiteY26" fmla="*/ 3909258 h 5857314"/>
                <a:gd name="connsiteX27" fmla="*/ 5553683 w 6167187"/>
                <a:gd name="connsiteY27" fmla="*/ 3909258 h 5857314"/>
                <a:gd name="connsiteX28" fmla="*/ 5553683 w 6167187"/>
                <a:gd name="connsiteY28" fmla="*/ 3816835 h 5857314"/>
                <a:gd name="connsiteX29" fmla="*/ 5169161 w 6167187"/>
                <a:gd name="connsiteY29" fmla="*/ 3431918 h 5857314"/>
                <a:gd name="connsiteX30" fmla="*/ 4784604 w 6167187"/>
                <a:gd name="connsiteY30" fmla="*/ 3816835 h 5857314"/>
                <a:gd name="connsiteX31" fmla="*/ 4784604 w 6167187"/>
                <a:gd name="connsiteY31" fmla="*/ 3909258 h 5857314"/>
                <a:gd name="connsiteX32" fmla="*/ 4459495 w 6167187"/>
                <a:gd name="connsiteY32" fmla="*/ 3909258 h 5857314"/>
                <a:gd name="connsiteX33" fmla="*/ 4459495 w 6167187"/>
                <a:gd name="connsiteY33" fmla="*/ 3816835 h 5857314"/>
                <a:gd name="connsiteX34" fmla="*/ 5169184 w 6167187"/>
                <a:gd name="connsiteY34" fmla="*/ 3107146 h 5857314"/>
                <a:gd name="connsiteX35" fmla="*/ 5878466 w 6167187"/>
                <a:gd name="connsiteY35" fmla="*/ 3816835 h 5857314"/>
                <a:gd name="connsiteX36" fmla="*/ 4300612 w 6167187"/>
                <a:gd name="connsiteY36" fmla="*/ 4114798 h 5857314"/>
                <a:gd name="connsiteX37" fmla="*/ 6037686 w 6167187"/>
                <a:gd name="connsiteY37" fmla="*/ 4114798 h 5857314"/>
                <a:gd name="connsiteX38" fmla="*/ 6167188 w 6167187"/>
                <a:gd name="connsiteY38" fmla="*/ 4244300 h 5857314"/>
                <a:gd name="connsiteX39" fmla="*/ 6167188 w 6167187"/>
                <a:gd name="connsiteY39" fmla="*/ 5625072 h 5857314"/>
                <a:gd name="connsiteX40" fmla="*/ 6037686 w 6167187"/>
                <a:gd name="connsiteY40" fmla="*/ 5754574 h 5857314"/>
                <a:gd name="connsiteX41" fmla="*/ 4300612 w 6167187"/>
                <a:gd name="connsiteY41" fmla="*/ 5754574 h 5857314"/>
                <a:gd name="connsiteX42" fmla="*/ 4170819 w 6167187"/>
                <a:gd name="connsiteY42" fmla="*/ 5625072 h 5857314"/>
                <a:gd name="connsiteX43" fmla="*/ 4170819 w 6167187"/>
                <a:gd name="connsiteY43" fmla="*/ 4244300 h 5857314"/>
                <a:gd name="connsiteX44" fmla="*/ 4300612 w 6167187"/>
                <a:gd name="connsiteY44" fmla="*/ 4114798 h 5857314"/>
                <a:gd name="connsiteX45" fmla="*/ 5169178 w 6167187"/>
                <a:gd name="connsiteY45" fmla="*/ 4441981 h 5857314"/>
                <a:gd name="connsiteX46" fmla="*/ 4916489 w 6167187"/>
                <a:gd name="connsiteY46" fmla="*/ 4694647 h 5857314"/>
                <a:gd name="connsiteX47" fmla="*/ 5036658 w 6167187"/>
                <a:gd name="connsiteY47" fmla="*/ 4909743 h 5857314"/>
                <a:gd name="connsiteX48" fmla="*/ 5036658 w 6167187"/>
                <a:gd name="connsiteY48" fmla="*/ 5294917 h 5857314"/>
                <a:gd name="connsiteX49" fmla="*/ 5169178 w 6167187"/>
                <a:gd name="connsiteY49" fmla="*/ 5427390 h 5857314"/>
                <a:gd name="connsiteX50" fmla="*/ 5301629 w 6167187"/>
                <a:gd name="connsiteY50" fmla="*/ 5294917 h 5857314"/>
                <a:gd name="connsiteX51" fmla="*/ 5301629 w 6167187"/>
                <a:gd name="connsiteY51" fmla="*/ 4909743 h 5857314"/>
                <a:gd name="connsiteX52" fmla="*/ 5421495 w 6167187"/>
                <a:gd name="connsiteY52" fmla="*/ 4694647 h 5857314"/>
                <a:gd name="connsiteX53" fmla="*/ 5169184 w 6167187"/>
                <a:gd name="connsiteY53" fmla="*/ 4441981 h 5857314"/>
                <a:gd name="connsiteX54" fmla="*/ 3060000 w 6167187"/>
                <a:gd name="connsiteY54" fmla="*/ 1545162 h 5857314"/>
                <a:gd name="connsiteX55" fmla="*/ 3298087 w 6167187"/>
                <a:gd name="connsiteY55" fmla="*/ 1530006 h 5857314"/>
                <a:gd name="connsiteX56" fmla="*/ 5101798 w 6167187"/>
                <a:gd name="connsiteY56" fmla="*/ 2904063 h 5857314"/>
                <a:gd name="connsiteX57" fmla="*/ 4869426 w 6167187"/>
                <a:gd name="connsiteY57" fmla="*/ 2952281 h 5857314"/>
                <a:gd name="connsiteX58" fmla="*/ 3298087 w 6167187"/>
                <a:gd name="connsiteY58" fmla="*/ 1766761 h 5857314"/>
                <a:gd name="connsiteX59" fmla="*/ 3050353 w 6167187"/>
                <a:gd name="connsiteY59" fmla="*/ 1785626 h 5857314"/>
                <a:gd name="connsiteX60" fmla="*/ 3060000 w 6167187"/>
                <a:gd name="connsiteY60" fmla="*/ 1723344 h 5857314"/>
                <a:gd name="connsiteX61" fmla="*/ 1682742 w 6167187"/>
                <a:gd name="connsiteY61" fmla="*/ 3153134 h 5857314"/>
                <a:gd name="connsiteX62" fmla="*/ 1663877 w 6167187"/>
                <a:gd name="connsiteY62" fmla="*/ 3400931 h 5857314"/>
                <a:gd name="connsiteX63" fmla="*/ 3298081 w 6167187"/>
                <a:gd name="connsiteY63" fmla="*/ 5035136 h 5857314"/>
                <a:gd name="connsiteX64" fmla="*/ 3965250 w 6167187"/>
                <a:gd name="connsiteY64" fmla="*/ 4892261 h 5857314"/>
                <a:gd name="connsiteX65" fmla="*/ 3965250 w 6167187"/>
                <a:gd name="connsiteY65" fmla="*/ 5148567 h 5857314"/>
                <a:gd name="connsiteX66" fmla="*/ 3298081 w 6167187"/>
                <a:gd name="connsiteY66" fmla="*/ 5271885 h 5857314"/>
                <a:gd name="connsiteX67" fmla="*/ 1427104 w 6167187"/>
                <a:gd name="connsiteY67" fmla="*/ 3400885 h 5857314"/>
                <a:gd name="connsiteX68" fmla="*/ 1442266 w 6167187"/>
                <a:gd name="connsiteY68" fmla="*/ 3162799 h 5857314"/>
                <a:gd name="connsiteX69" fmla="*/ 1620437 w 6167187"/>
                <a:gd name="connsiteY69" fmla="*/ 3162799 h 5857314"/>
                <a:gd name="connsiteX70" fmla="*/ 1682713 w 6167187"/>
                <a:gd name="connsiteY70" fmla="*/ 3153089 h 5857314"/>
                <a:gd name="connsiteX71" fmla="*/ 4990184 w 6167187"/>
                <a:gd name="connsiteY71" fmla="*/ 3909229 h 5857314"/>
                <a:gd name="connsiteX72" fmla="*/ 4990184 w 6167187"/>
                <a:gd name="connsiteY72" fmla="*/ 3816806 h 5857314"/>
                <a:gd name="connsiteX73" fmla="*/ 5154044 w 6167187"/>
                <a:gd name="connsiteY73" fmla="*/ 3638121 h 5857314"/>
                <a:gd name="connsiteX74" fmla="*/ 5098677 w 6167187"/>
                <a:gd name="connsiteY74" fmla="*/ 3909229 h 5857314"/>
                <a:gd name="connsiteX75" fmla="*/ 1711488 w 6167187"/>
                <a:gd name="connsiteY75" fmla="*/ 339640 h 5857314"/>
                <a:gd name="connsiteX76" fmla="*/ 2068116 w 6167187"/>
                <a:gd name="connsiteY76" fmla="*/ 487361 h 5857314"/>
                <a:gd name="connsiteX77" fmla="*/ 2299865 w 6167187"/>
                <a:gd name="connsiteY77" fmla="*/ 384360 h 5857314"/>
                <a:gd name="connsiteX78" fmla="*/ 2572887 w 6167187"/>
                <a:gd name="connsiteY78" fmla="*/ 657320 h 5857314"/>
                <a:gd name="connsiteX79" fmla="*/ 2470240 w 6167187"/>
                <a:gd name="connsiteY79" fmla="*/ 889131 h 5857314"/>
                <a:gd name="connsiteX80" fmla="*/ 2617962 w 6167187"/>
                <a:gd name="connsiteY80" fmla="*/ 1246119 h 5857314"/>
                <a:gd name="connsiteX81" fmla="*/ 2854420 w 6167187"/>
                <a:gd name="connsiteY81" fmla="*/ 1337113 h 5857314"/>
                <a:gd name="connsiteX82" fmla="*/ 2854420 w 6167187"/>
                <a:gd name="connsiteY82" fmla="*/ 1723321 h 5857314"/>
                <a:gd name="connsiteX83" fmla="*/ 2617962 w 6167187"/>
                <a:gd name="connsiteY83" fmla="*/ 1814316 h 5857314"/>
                <a:gd name="connsiteX84" fmla="*/ 2470240 w 6167187"/>
                <a:gd name="connsiteY84" fmla="*/ 2170943 h 5857314"/>
                <a:gd name="connsiteX85" fmla="*/ 2572887 w 6167187"/>
                <a:gd name="connsiteY85" fmla="*/ 2402692 h 5857314"/>
                <a:gd name="connsiteX86" fmla="*/ 2299865 w 6167187"/>
                <a:gd name="connsiteY86" fmla="*/ 2675715 h 5857314"/>
                <a:gd name="connsiteX87" fmla="*/ 2068116 w 6167187"/>
                <a:gd name="connsiteY87" fmla="*/ 2572976 h 5857314"/>
                <a:gd name="connsiteX88" fmla="*/ 1711488 w 6167187"/>
                <a:gd name="connsiteY88" fmla="*/ 2720783 h 5857314"/>
                <a:gd name="connsiteX89" fmla="*/ 1620494 w 6167187"/>
                <a:gd name="connsiteY89" fmla="*/ 2957241 h 5857314"/>
                <a:gd name="connsiteX90" fmla="*/ 1234286 w 6167187"/>
                <a:gd name="connsiteY90" fmla="*/ 2957241 h 5857314"/>
                <a:gd name="connsiteX91" fmla="*/ 1143292 w 6167187"/>
                <a:gd name="connsiteY91" fmla="*/ 2720783 h 5857314"/>
                <a:gd name="connsiteX92" fmla="*/ 786304 w 6167187"/>
                <a:gd name="connsiteY92" fmla="*/ 2572976 h 5857314"/>
                <a:gd name="connsiteX93" fmla="*/ 554492 w 6167187"/>
                <a:gd name="connsiteY93" fmla="*/ 2675715 h 5857314"/>
                <a:gd name="connsiteX94" fmla="*/ 281532 w 6167187"/>
                <a:gd name="connsiteY94" fmla="*/ 2402692 h 5857314"/>
                <a:gd name="connsiteX95" fmla="*/ 384625 w 6167187"/>
                <a:gd name="connsiteY95" fmla="*/ 2170943 h 5857314"/>
                <a:gd name="connsiteX96" fmla="*/ 236390 w 6167187"/>
                <a:gd name="connsiteY96" fmla="*/ 1814316 h 5857314"/>
                <a:gd name="connsiteX97" fmla="*/ 0 w 6167187"/>
                <a:gd name="connsiteY97" fmla="*/ 1723321 h 5857314"/>
                <a:gd name="connsiteX98" fmla="*/ 0 w 6167187"/>
                <a:gd name="connsiteY98" fmla="*/ 1337113 h 5857314"/>
                <a:gd name="connsiteX99" fmla="*/ 236390 w 6167187"/>
                <a:gd name="connsiteY99" fmla="*/ 1246119 h 5857314"/>
                <a:gd name="connsiteX100" fmla="*/ 384625 w 6167187"/>
                <a:gd name="connsiteY100" fmla="*/ 889131 h 5857314"/>
                <a:gd name="connsiteX101" fmla="*/ 281532 w 6167187"/>
                <a:gd name="connsiteY101" fmla="*/ 657320 h 5857314"/>
                <a:gd name="connsiteX102" fmla="*/ 554492 w 6167187"/>
                <a:gd name="connsiteY102" fmla="*/ 384360 h 5857314"/>
                <a:gd name="connsiteX103" fmla="*/ 786304 w 6167187"/>
                <a:gd name="connsiteY103" fmla="*/ 487361 h 5857314"/>
                <a:gd name="connsiteX104" fmla="*/ 1142931 w 6167187"/>
                <a:gd name="connsiteY104" fmla="*/ 339640 h 5857314"/>
                <a:gd name="connsiteX105" fmla="*/ 1234280 w 6167187"/>
                <a:gd name="connsiteY105" fmla="*/ 102822 h 5857314"/>
                <a:gd name="connsiteX106" fmla="*/ 1620488 w 6167187"/>
                <a:gd name="connsiteY106" fmla="*/ 102822 h 5857314"/>
                <a:gd name="connsiteX107" fmla="*/ 1427167 w 6167187"/>
                <a:gd name="connsiteY107" fmla="*/ 856493 h 5857314"/>
                <a:gd name="connsiteX108" fmla="*/ 753654 w 6167187"/>
                <a:gd name="connsiteY108" fmla="*/ 1530006 h 5857314"/>
                <a:gd name="connsiteX109" fmla="*/ 1427167 w 6167187"/>
                <a:gd name="connsiteY109" fmla="*/ 2203976 h 5857314"/>
                <a:gd name="connsiteX110" fmla="*/ 2101137 w 6167187"/>
                <a:gd name="connsiteY110" fmla="*/ 1530006 h 5857314"/>
                <a:gd name="connsiteX111" fmla="*/ 1427167 w 6167187"/>
                <a:gd name="connsiteY111" fmla="*/ 856493 h 5857314"/>
                <a:gd name="connsiteX112" fmla="*/ 2745275 w 6167187"/>
                <a:gd name="connsiteY112" fmla="*/ 2084018 h 5857314"/>
                <a:gd name="connsiteX113" fmla="*/ 3298109 w 6167187"/>
                <a:gd name="connsiteY113" fmla="*/ 1972375 h 5857314"/>
                <a:gd name="connsiteX114" fmla="*/ 4681311 w 6167187"/>
                <a:gd name="connsiteY114" fmla="*/ 3043538 h 5857314"/>
                <a:gd name="connsiteX115" fmla="*/ 4254046 w 6167187"/>
                <a:gd name="connsiteY115" fmla="*/ 3816835 h 5857314"/>
                <a:gd name="connsiteX116" fmla="*/ 4254046 w 6167187"/>
                <a:gd name="connsiteY116" fmla="*/ 3912469 h 5857314"/>
                <a:gd name="connsiteX117" fmla="*/ 3965284 w 6167187"/>
                <a:gd name="connsiteY117" fmla="*/ 4244294 h 5857314"/>
                <a:gd name="connsiteX118" fmla="*/ 3965284 w 6167187"/>
                <a:gd name="connsiteY118" fmla="*/ 4663564 h 5857314"/>
                <a:gd name="connsiteX119" fmla="*/ 3298115 w 6167187"/>
                <a:gd name="connsiteY119" fmla="*/ 4829590 h 5857314"/>
                <a:gd name="connsiteX120" fmla="*/ 1869537 w 6167187"/>
                <a:gd name="connsiteY120" fmla="*/ 3400954 h 5857314"/>
                <a:gd name="connsiteX121" fmla="*/ 1981048 w 6167187"/>
                <a:gd name="connsiteY121" fmla="*/ 2848382 h 5857314"/>
                <a:gd name="connsiteX122" fmla="*/ 2079048 w 6167187"/>
                <a:gd name="connsiteY122" fmla="*/ 2802754 h 5857314"/>
                <a:gd name="connsiteX123" fmla="*/ 2216654 w 6167187"/>
                <a:gd name="connsiteY123" fmla="*/ 2863675 h 5857314"/>
                <a:gd name="connsiteX124" fmla="*/ 2445254 w 6167187"/>
                <a:gd name="connsiteY124" fmla="*/ 2821036 h 5857314"/>
                <a:gd name="connsiteX125" fmla="*/ 2718277 w 6167187"/>
                <a:gd name="connsiteY125" fmla="*/ 2548076 h 5857314"/>
                <a:gd name="connsiteX126" fmla="*/ 2760848 w 6167187"/>
                <a:gd name="connsiteY126" fmla="*/ 2319476 h 5857314"/>
                <a:gd name="connsiteX127" fmla="*/ 2699766 w 6167187"/>
                <a:gd name="connsiteY127" fmla="*/ 2181670 h 5857314"/>
                <a:gd name="connsiteX128" fmla="*/ 2745286 w 6167187"/>
                <a:gd name="connsiteY128" fmla="*/ 2084001 h 5857314"/>
                <a:gd name="connsiteX129" fmla="*/ 3195331 w 6167187"/>
                <a:gd name="connsiteY129" fmla="*/ 2605443 h 5857314"/>
                <a:gd name="connsiteX130" fmla="*/ 3082305 w 6167187"/>
                <a:gd name="connsiteY130" fmla="*/ 2637167 h 5857314"/>
                <a:gd name="connsiteX131" fmla="*/ 2784925 w 6167187"/>
                <a:gd name="connsiteY131" fmla="*/ 3069787 h 5857314"/>
                <a:gd name="connsiteX132" fmla="*/ 3282753 w 6167187"/>
                <a:gd name="connsiteY132" fmla="*/ 3497406 h 5857314"/>
                <a:gd name="connsiteX133" fmla="*/ 3282908 w 6167187"/>
                <a:gd name="connsiteY133" fmla="*/ 3497406 h 5857314"/>
                <a:gd name="connsiteX134" fmla="*/ 3536802 w 6167187"/>
                <a:gd name="connsiteY134" fmla="*/ 3577999 h 5857314"/>
                <a:gd name="connsiteX135" fmla="*/ 3652017 w 6167187"/>
                <a:gd name="connsiteY135" fmla="*/ 3747729 h 5857314"/>
                <a:gd name="connsiteX136" fmla="*/ 3567720 w 6167187"/>
                <a:gd name="connsiteY136" fmla="*/ 3926969 h 5857314"/>
                <a:gd name="connsiteX137" fmla="*/ 3314271 w 6167187"/>
                <a:gd name="connsiteY137" fmla="*/ 4000058 h 5857314"/>
                <a:gd name="connsiteX138" fmla="*/ 2939647 w 6167187"/>
                <a:gd name="connsiteY138" fmla="*/ 3760382 h 5857314"/>
                <a:gd name="connsiteX139" fmla="*/ 2815055 w 6167187"/>
                <a:gd name="connsiteY139" fmla="*/ 3685504 h 5857314"/>
                <a:gd name="connsiteX140" fmla="*/ 2740177 w 6167187"/>
                <a:gd name="connsiteY140" fmla="*/ 3810028 h 5857314"/>
                <a:gd name="connsiteX141" fmla="*/ 3195325 w 6167187"/>
                <a:gd name="connsiteY141" fmla="*/ 4197488 h 5857314"/>
                <a:gd name="connsiteX142" fmla="*/ 3195325 w 6167187"/>
                <a:gd name="connsiteY142" fmla="*/ 4305159 h 5857314"/>
                <a:gd name="connsiteX143" fmla="*/ 3298104 w 6167187"/>
                <a:gd name="connsiteY143" fmla="*/ 4407874 h 5857314"/>
                <a:gd name="connsiteX144" fmla="*/ 3400905 w 6167187"/>
                <a:gd name="connsiteY144" fmla="*/ 4305159 h 5857314"/>
                <a:gd name="connsiteX145" fmla="*/ 3400905 w 6167187"/>
                <a:gd name="connsiteY145" fmla="*/ 4199008 h 5857314"/>
                <a:gd name="connsiteX146" fmla="*/ 3856116 w 6167187"/>
                <a:gd name="connsiteY146" fmla="*/ 3723011 h 5857314"/>
                <a:gd name="connsiteX147" fmla="*/ 3856116 w 6167187"/>
                <a:gd name="connsiteY147" fmla="*/ 3722874 h 5857314"/>
                <a:gd name="connsiteX148" fmla="*/ 3316049 w 6167187"/>
                <a:gd name="connsiteY148" fmla="*/ 3294518 h 5857314"/>
                <a:gd name="connsiteX149" fmla="*/ 3121807 w 6167187"/>
                <a:gd name="connsiteY149" fmla="*/ 3237882 h 5857314"/>
                <a:gd name="connsiteX150" fmla="*/ 2990208 w 6167187"/>
                <a:gd name="connsiteY150" fmla="*/ 3059780 h 5857314"/>
                <a:gd name="connsiteX151" fmla="*/ 3157595 w 6167187"/>
                <a:gd name="connsiteY151" fmla="*/ 2828477 h 5857314"/>
                <a:gd name="connsiteX152" fmla="*/ 3623950 w 6167187"/>
                <a:gd name="connsiteY152" fmla="*/ 3006625 h 5857314"/>
                <a:gd name="connsiteX153" fmla="*/ 3758521 w 6167187"/>
                <a:gd name="connsiteY153" fmla="*/ 3061563 h 5857314"/>
                <a:gd name="connsiteX154" fmla="*/ 3813397 w 6167187"/>
                <a:gd name="connsiteY154" fmla="*/ 2926969 h 5857314"/>
                <a:gd name="connsiteX155" fmla="*/ 3400911 w 6167187"/>
                <a:gd name="connsiteY155" fmla="*/ 2604226 h 5857314"/>
                <a:gd name="connsiteX156" fmla="*/ 3400911 w 6167187"/>
                <a:gd name="connsiteY156" fmla="*/ 2496778 h 5857314"/>
                <a:gd name="connsiteX157" fmla="*/ 3298109 w 6167187"/>
                <a:gd name="connsiteY157" fmla="*/ 2393977 h 5857314"/>
                <a:gd name="connsiteX158" fmla="*/ 3195331 w 6167187"/>
                <a:gd name="connsiteY158" fmla="*/ 2496778 h 585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6167187" h="5857314">
                  <a:moveTo>
                    <a:pt x="4501494" y="350927"/>
                  </a:moveTo>
                  <a:lnTo>
                    <a:pt x="4338685" y="513805"/>
                  </a:lnTo>
                  <a:cubicBezTo>
                    <a:pt x="4298526" y="553901"/>
                    <a:pt x="4233381" y="553901"/>
                    <a:pt x="4193307" y="513805"/>
                  </a:cubicBezTo>
                  <a:cubicBezTo>
                    <a:pt x="4153148" y="473668"/>
                    <a:pt x="4153148" y="408523"/>
                    <a:pt x="4193307" y="368426"/>
                  </a:cubicBezTo>
                  <a:lnTo>
                    <a:pt x="4531629" y="30104"/>
                  </a:lnTo>
                  <a:cubicBezTo>
                    <a:pt x="4571703" y="-10035"/>
                    <a:pt x="4636774" y="-10035"/>
                    <a:pt x="4676939" y="30104"/>
                  </a:cubicBezTo>
                  <a:lnTo>
                    <a:pt x="5015261" y="368426"/>
                  </a:lnTo>
                  <a:cubicBezTo>
                    <a:pt x="5055398" y="408523"/>
                    <a:pt x="5055398" y="473662"/>
                    <a:pt x="5015261" y="513805"/>
                  </a:cubicBezTo>
                  <a:cubicBezTo>
                    <a:pt x="4975188" y="553901"/>
                    <a:pt x="4910025" y="553901"/>
                    <a:pt x="4869883" y="513805"/>
                  </a:cubicBezTo>
                  <a:cubicBezTo>
                    <a:pt x="4869883" y="513805"/>
                    <a:pt x="4781792" y="425668"/>
                    <a:pt x="4707074" y="350927"/>
                  </a:cubicBezTo>
                  <a:lnTo>
                    <a:pt x="4707074" y="1404259"/>
                  </a:lnTo>
                  <a:cubicBezTo>
                    <a:pt x="4707074" y="1461049"/>
                    <a:pt x="4661000" y="1507060"/>
                    <a:pt x="4604273" y="1507060"/>
                  </a:cubicBezTo>
                  <a:cubicBezTo>
                    <a:pt x="4547569" y="1507060"/>
                    <a:pt x="4501494" y="1461049"/>
                    <a:pt x="4501494" y="1404259"/>
                  </a:cubicBezTo>
                  <a:close/>
                  <a:moveTo>
                    <a:pt x="1191595" y="5506372"/>
                  </a:moveTo>
                  <a:lnTo>
                    <a:pt x="1354472" y="5343551"/>
                  </a:lnTo>
                  <a:cubicBezTo>
                    <a:pt x="1394546" y="5303432"/>
                    <a:pt x="1459708" y="5303432"/>
                    <a:pt x="1499850" y="5343551"/>
                  </a:cubicBezTo>
                  <a:cubicBezTo>
                    <a:pt x="1539924" y="5383613"/>
                    <a:pt x="1539924" y="5448821"/>
                    <a:pt x="1499850" y="5488941"/>
                  </a:cubicBezTo>
                  <a:lnTo>
                    <a:pt x="1161528" y="5827269"/>
                  </a:lnTo>
                  <a:cubicBezTo>
                    <a:pt x="1121369" y="5867331"/>
                    <a:pt x="1056292" y="5867331"/>
                    <a:pt x="1016150" y="5827269"/>
                  </a:cubicBezTo>
                  <a:lnTo>
                    <a:pt x="677828" y="5488941"/>
                  </a:lnTo>
                  <a:cubicBezTo>
                    <a:pt x="637731" y="5448821"/>
                    <a:pt x="637731" y="5383613"/>
                    <a:pt x="677828" y="5343551"/>
                  </a:cubicBezTo>
                  <a:cubicBezTo>
                    <a:pt x="717964" y="5303432"/>
                    <a:pt x="783109" y="5303432"/>
                    <a:pt x="823206" y="5343551"/>
                  </a:cubicBezTo>
                  <a:cubicBezTo>
                    <a:pt x="823206" y="5343551"/>
                    <a:pt x="911343" y="5431676"/>
                    <a:pt x="986083" y="5506372"/>
                  </a:cubicBezTo>
                  <a:lnTo>
                    <a:pt x="986083" y="4453040"/>
                  </a:lnTo>
                  <a:cubicBezTo>
                    <a:pt x="986083" y="4396313"/>
                    <a:pt x="1032072" y="4350239"/>
                    <a:pt x="1088862" y="4350239"/>
                  </a:cubicBezTo>
                  <a:cubicBezTo>
                    <a:pt x="1145589" y="4350239"/>
                    <a:pt x="1191600" y="4396319"/>
                    <a:pt x="1191600" y="4453040"/>
                  </a:cubicBezTo>
                  <a:close/>
                  <a:moveTo>
                    <a:pt x="5878466" y="3909258"/>
                  </a:moveTo>
                  <a:lnTo>
                    <a:pt x="5553683" y="3909258"/>
                  </a:lnTo>
                  <a:lnTo>
                    <a:pt x="5553683" y="3816835"/>
                  </a:lnTo>
                  <a:cubicBezTo>
                    <a:pt x="5553683" y="3605580"/>
                    <a:pt x="5380061" y="3431918"/>
                    <a:pt x="5169161" y="3431918"/>
                  </a:cubicBezTo>
                  <a:cubicBezTo>
                    <a:pt x="4958266" y="3431918"/>
                    <a:pt x="4784604" y="3605580"/>
                    <a:pt x="4784604" y="3816835"/>
                  </a:cubicBezTo>
                  <a:lnTo>
                    <a:pt x="4784604" y="3909258"/>
                  </a:lnTo>
                  <a:lnTo>
                    <a:pt x="4459495" y="3909258"/>
                  </a:lnTo>
                  <a:lnTo>
                    <a:pt x="4459495" y="3816835"/>
                  </a:lnTo>
                  <a:cubicBezTo>
                    <a:pt x="4459495" y="3426563"/>
                    <a:pt x="4778889" y="3107146"/>
                    <a:pt x="5169184" y="3107146"/>
                  </a:cubicBezTo>
                  <a:cubicBezTo>
                    <a:pt x="5559455" y="3107146"/>
                    <a:pt x="5878466" y="3426540"/>
                    <a:pt x="5878466" y="3816835"/>
                  </a:cubicBezTo>
                  <a:close/>
                  <a:moveTo>
                    <a:pt x="4300612" y="4114798"/>
                  </a:moveTo>
                  <a:lnTo>
                    <a:pt x="6037686" y="4114798"/>
                  </a:lnTo>
                  <a:cubicBezTo>
                    <a:pt x="6109238" y="4114798"/>
                    <a:pt x="6167188" y="4173085"/>
                    <a:pt x="6167188" y="4244300"/>
                  </a:cubicBezTo>
                  <a:lnTo>
                    <a:pt x="6167188" y="5625072"/>
                  </a:lnTo>
                  <a:cubicBezTo>
                    <a:pt x="6167188" y="5696509"/>
                    <a:pt x="6109238" y="5754574"/>
                    <a:pt x="6037686" y="5754574"/>
                  </a:cubicBezTo>
                  <a:lnTo>
                    <a:pt x="4300612" y="5754574"/>
                  </a:lnTo>
                  <a:cubicBezTo>
                    <a:pt x="4229106" y="5754574"/>
                    <a:pt x="4170819" y="5696509"/>
                    <a:pt x="4170819" y="5625072"/>
                  </a:cubicBezTo>
                  <a:lnTo>
                    <a:pt x="4170819" y="4244300"/>
                  </a:lnTo>
                  <a:cubicBezTo>
                    <a:pt x="4170819" y="4173085"/>
                    <a:pt x="4229106" y="4114798"/>
                    <a:pt x="4300612" y="4114798"/>
                  </a:cubicBezTo>
                  <a:close/>
                  <a:moveTo>
                    <a:pt x="5169178" y="4441981"/>
                  </a:moveTo>
                  <a:cubicBezTo>
                    <a:pt x="5029720" y="4441981"/>
                    <a:pt x="4916489" y="4555276"/>
                    <a:pt x="4916489" y="4694647"/>
                  </a:cubicBezTo>
                  <a:cubicBezTo>
                    <a:pt x="4916489" y="4785664"/>
                    <a:pt x="4964575" y="4865315"/>
                    <a:pt x="5036658" y="4909743"/>
                  </a:cubicBezTo>
                  <a:lnTo>
                    <a:pt x="5036658" y="5294917"/>
                  </a:lnTo>
                  <a:cubicBezTo>
                    <a:pt x="5036658" y="5367954"/>
                    <a:pt x="5096151" y="5427390"/>
                    <a:pt x="5169178" y="5427390"/>
                  </a:cubicBezTo>
                  <a:cubicBezTo>
                    <a:pt x="5241890" y="5427390"/>
                    <a:pt x="5301629" y="5367954"/>
                    <a:pt x="5301629" y="5294917"/>
                  </a:cubicBezTo>
                  <a:lnTo>
                    <a:pt x="5301629" y="4909743"/>
                  </a:lnTo>
                  <a:cubicBezTo>
                    <a:pt x="5373775" y="4865320"/>
                    <a:pt x="5421495" y="4785664"/>
                    <a:pt x="5421495" y="4694647"/>
                  </a:cubicBezTo>
                  <a:cubicBezTo>
                    <a:pt x="5421495" y="4555276"/>
                    <a:pt x="5308550" y="4441981"/>
                    <a:pt x="5169184" y="4441981"/>
                  </a:cubicBezTo>
                  <a:close/>
                  <a:moveTo>
                    <a:pt x="3060000" y="1545162"/>
                  </a:moveTo>
                  <a:cubicBezTo>
                    <a:pt x="3137998" y="1535161"/>
                    <a:pt x="3217454" y="1530006"/>
                    <a:pt x="3298087" y="1530006"/>
                  </a:cubicBezTo>
                  <a:cubicBezTo>
                    <a:pt x="4156423" y="1530006"/>
                    <a:pt x="4883142" y="2113507"/>
                    <a:pt x="5101798" y="2904063"/>
                  </a:cubicBezTo>
                  <a:cubicBezTo>
                    <a:pt x="5021074" y="2910001"/>
                    <a:pt x="4943138" y="2926563"/>
                    <a:pt x="4869426" y="2952281"/>
                  </a:cubicBezTo>
                  <a:cubicBezTo>
                    <a:pt x="4673533" y="2269281"/>
                    <a:pt x="4042466" y="1766761"/>
                    <a:pt x="3298087" y="1766761"/>
                  </a:cubicBezTo>
                  <a:cubicBezTo>
                    <a:pt x="3213882" y="1766761"/>
                    <a:pt x="3131146" y="1773191"/>
                    <a:pt x="3050353" y="1785626"/>
                  </a:cubicBezTo>
                  <a:cubicBezTo>
                    <a:pt x="3056628" y="1765847"/>
                    <a:pt x="3060000" y="1744839"/>
                    <a:pt x="3060000" y="1723344"/>
                  </a:cubicBezTo>
                  <a:close/>
                  <a:moveTo>
                    <a:pt x="1682742" y="3153134"/>
                  </a:moveTo>
                  <a:cubicBezTo>
                    <a:pt x="1670306" y="3233990"/>
                    <a:pt x="1663877" y="3316726"/>
                    <a:pt x="1663877" y="3400931"/>
                  </a:cubicBezTo>
                  <a:cubicBezTo>
                    <a:pt x="1663877" y="4300758"/>
                    <a:pt x="2398254" y="5035136"/>
                    <a:pt x="3298081" y="5035136"/>
                  </a:cubicBezTo>
                  <a:cubicBezTo>
                    <a:pt x="3535476" y="5035136"/>
                    <a:pt x="3761350" y="4983969"/>
                    <a:pt x="3965250" y="4892261"/>
                  </a:cubicBezTo>
                  <a:lnTo>
                    <a:pt x="3965250" y="5148567"/>
                  </a:lnTo>
                  <a:cubicBezTo>
                    <a:pt x="3757881" y="5228165"/>
                    <a:pt x="3532922" y="5271885"/>
                    <a:pt x="3298081" y="5271885"/>
                  </a:cubicBezTo>
                  <a:cubicBezTo>
                    <a:pt x="2267838" y="5271885"/>
                    <a:pt x="1427104" y="4431186"/>
                    <a:pt x="1427104" y="3400885"/>
                  </a:cubicBezTo>
                  <a:cubicBezTo>
                    <a:pt x="1427104" y="3320252"/>
                    <a:pt x="1432265" y="3240797"/>
                    <a:pt x="1442266" y="3162799"/>
                  </a:cubicBezTo>
                  <a:lnTo>
                    <a:pt x="1620437" y="3162799"/>
                  </a:lnTo>
                  <a:cubicBezTo>
                    <a:pt x="1641931" y="3162799"/>
                    <a:pt x="1662939" y="3159427"/>
                    <a:pt x="1682713" y="3153089"/>
                  </a:cubicBezTo>
                  <a:close/>
                  <a:moveTo>
                    <a:pt x="4990184" y="3909229"/>
                  </a:moveTo>
                  <a:lnTo>
                    <a:pt x="4990184" y="3816806"/>
                  </a:lnTo>
                  <a:cubicBezTo>
                    <a:pt x="4990184" y="3723583"/>
                    <a:pt x="5062827" y="3645916"/>
                    <a:pt x="5154044" y="3638121"/>
                  </a:cubicBezTo>
                  <a:cubicBezTo>
                    <a:pt x="5142192" y="3730721"/>
                    <a:pt x="5123549" y="3821292"/>
                    <a:pt x="5098677" y="3909229"/>
                  </a:cubicBezTo>
                  <a:close/>
                  <a:moveTo>
                    <a:pt x="1711488" y="339640"/>
                  </a:moveTo>
                  <a:cubicBezTo>
                    <a:pt x="1837510" y="369575"/>
                    <a:pt x="1957679" y="419358"/>
                    <a:pt x="2068116" y="487361"/>
                  </a:cubicBezTo>
                  <a:lnTo>
                    <a:pt x="2299865" y="384360"/>
                  </a:lnTo>
                  <a:lnTo>
                    <a:pt x="2572887" y="657320"/>
                  </a:lnTo>
                  <a:lnTo>
                    <a:pt x="2470240" y="889131"/>
                  </a:lnTo>
                  <a:cubicBezTo>
                    <a:pt x="2538237" y="999568"/>
                    <a:pt x="2588021" y="1119743"/>
                    <a:pt x="2617962" y="1246119"/>
                  </a:cubicBezTo>
                  <a:lnTo>
                    <a:pt x="2854420" y="1337113"/>
                  </a:lnTo>
                  <a:lnTo>
                    <a:pt x="2854420" y="1723321"/>
                  </a:lnTo>
                  <a:lnTo>
                    <a:pt x="2617962" y="1814316"/>
                  </a:lnTo>
                  <a:cubicBezTo>
                    <a:pt x="2588026" y="1940269"/>
                    <a:pt x="2537883" y="2060506"/>
                    <a:pt x="2470240" y="2170943"/>
                  </a:cubicBezTo>
                  <a:lnTo>
                    <a:pt x="2572887" y="2402692"/>
                  </a:lnTo>
                  <a:lnTo>
                    <a:pt x="2299865" y="2675715"/>
                  </a:lnTo>
                  <a:lnTo>
                    <a:pt x="2068116" y="2572976"/>
                  </a:lnTo>
                  <a:cubicBezTo>
                    <a:pt x="1958033" y="2641065"/>
                    <a:pt x="1837504" y="2690848"/>
                    <a:pt x="1711488" y="2720783"/>
                  </a:cubicBezTo>
                  <a:lnTo>
                    <a:pt x="1620494" y="2957241"/>
                  </a:lnTo>
                  <a:lnTo>
                    <a:pt x="1234286" y="2957241"/>
                  </a:lnTo>
                  <a:lnTo>
                    <a:pt x="1143292" y="2720783"/>
                  </a:lnTo>
                  <a:cubicBezTo>
                    <a:pt x="1016916" y="2690848"/>
                    <a:pt x="896741" y="2640705"/>
                    <a:pt x="786304" y="2572976"/>
                  </a:cubicBezTo>
                  <a:lnTo>
                    <a:pt x="554492" y="2675715"/>
                  </a:lnTo>
                  <a:lnTo>
                    <a:pt x="281532" y="2402692"/>
                  </a:lnTo>
                  <a:lnTo>
                    <a:pt x="384625" y="2170943"/>
                  </a:lnTo>
                  <a:cubicBezTo>
                    <a:pt x="316537" y="2060861"/>
                    <a:pt x="266753" y="1940269"/>
                    <a:pt x="236390" y="1814316"/>
                  </a:cubicBezTo>
                  <a:lnTo>
                    <a:pt x="0" y="1723321"/>
                  </a:lnTo>
                  <a:lnTo>
                    <a:pt x="0" y="1337113"/>
                  </a:lnTo>
                  <a:lnTo>
                    <a:pt x="236390" y="1246119"/>
                  </a:lnTo>
                  <a:cubicBezTo>
                    <a:pt x="266753" y="1119743"/>
                    <a:pt x="316531" y="999568"/>
                    <a:pt x="384625" y="889131"/>
                  </a:cubicBezTo>
                  <a:lnTo>
                    <a:pt x="281532" y="657320"/>
                  </a:lnTo>
                  <a:lnTo>
                    <a:pt x="554492" y="384360"/>
                  </a:lnTo>
                  <a:lnTo>
                    <a:pt x="786304" y="487361"/>
                  </a:lnTo>
                  <a:cubicBezTo>
                    <a:pt x="896741" y="419364"/>
                    <a:pt x="1016916" y="369581"/>
                    <a:pt x="1142931" y="339640"/>
                  </a:cubicBezTo>
                  <a:lnTo>
                    <a:pt x="1234280" y="102822"/>
                  </a:lnTo>
                  <a:lnTo>
                    <a:pt x="1620488" y="102822"/>
                  </a:lnTo>
                  <a:close/>
                  <a:moveTo>
                    <a:pt x="1427167" y="856493"/>
                  </a:moveTo>
                  <a:cubicBezTo>
                    <a:pt x="1055069" y="856493"/>
                    <a:pt x="753654" y="1157891"/>
                    <a:pt x="753654" y="1530006"/>
                  </a:cubicBezTo>
                  <a:cubicBezTo>
                    <a:pt x="753654" y="1902195"/>
                    <a:pt x="1055052" y="2203976"/>
                    <a:pt x="1427167" y="2203976"/>
                  </a:cubicBezTo>
                  <a:cubicBezTo>
                    <a:pt x="1799356" y="2203976"/>
                    <a:pt x="2101137" y="1902218"/>
                    <a:pt x="2101137" y="1530006"/>
                  </a:cubicBezTo>
                  <a:cubicBezTo>
                    <a:pt x="2101137" y="1157908"/>
                    <a:pt x="1799379" y="856493"/>
                    <a:pt x="1427167" y="856493"/>
                  </a:cubicBezTo>
                  <a:close/>
                  <a:moveTo>
                    <a:pt x="2745275" y="2084018"/>
                  </a:moveTo>
                  <a:cubicBezTo>
                    <a:pt x="2915496" y="2012158"/>
                    <a:pt x="3102308" y="1972375"/>
                    <a:pt x="3298109" y="1972375"/>
                  </a:cubicBezTo>
                  <a:cubicBezTo>
                    <a:pt x="3961392" y="1972375"/>
                    <a:pt x="4521805" y="2428793"/>
                    <a:pt x="4681311" y="3043538"/>
                  </a:cubicBezTo>
                  <a:cubicBezTo>
                    <a:pt x="4424982" y="3206192"/>
                    <a:pt x="4254046" y="3492520"/>
                    <a:pt x="4254046" y="3816835"/>
                  </a:cubicBezTo>
                  <a:lnTo>
                    <a:pt x="4254046" y="3912469"/>
                  </a:lnTo>
                  <a:cubicBezTo>
                    <a:pt x="4091077" y="3935329"/>
                    <a:pt x="3965284" y="4075930"/>
                    <a:pt x="3965284" y="4244294"/>
                  </a:cubicBezTo>
                  <a:lnTo>
                    <a:pt x="3965284" y="4663564"/>
                  </a:lnTo>
                  <a:cubicBezTo>
                    <a:pt x="3765974" y="4769514"/>
                    <a:pt x="3538803" y="4829590"/>
                    <a:pt x="3298115" y="4829590"/>
                  </a:cubicBezTo>
                  <a:cubicBezTo>
                    <a:pt x="2511445" y="4829590"/>
                    <a:pt x="1869537" y="4187681"/>
                    <a:pt x="1869537" y="3400954"/>
                  </a:cubicBezTo>
                  <a:cubicBezTo>
                    <a:pt x="1869537" y="3205215"/>
                    <a:pt x="1909250" y="3018495"/>
                    <a:pt x="1981048" y="2848382"/>
                  </a:cubicBezTo>
                  <a:cubicBezTo>
                    <a:pt x="2014332" y="2834386"/>
                    <a:pt x="2046993" y="2819184"/>
                    <a:pt x="2079048" y="2802754"/>
                  </a:cubicBezTo>
                  <a:lnTo>
                    <a:pt x="2216654" y="2863675"/>
                  </a:lnTo>
                  <a:cubicBezTo>
                    <a:pt x="2294298" y="2898028"/>
                    <a:pt x="2385155" y="2881175"/>
                    <a:pt x="2445254" y="2821036"/>
                  </a:cubicBezTo>
                  <a:lnTo>
                    <a:pt x="2718277" y="2548076"/>
                  </a:lnTo>
                  <a:cubicBezTo>
                    <a:pt x="2778353" y="2487977"/>
                    <a:pt x="2795298" y="2397120"/>
                    <a:pt x="2760848" y="2319476"/>
                  </a:cubicBezTo>
                  <a:lnTo>
                    <a:pt x="2699766" y="2181670"/>
                  </a:lnTo>
                  <a:cubicBezTo>
                    <a:pt x="2716197" y="2149655"/>
                    <a:pt x="2731353" y="2117085"/>
                    <a:pt x="2745286" y="2084001"/>
                  </a:cubicBezTo>
                  <a:close/>
                  <a:moveTo>
                    <a:pt x="3195331" y="2605443"/>
                  </a:moveTo>
                  <a:cubicBezTo>
                    <a:pt x="3156309" y="2612387"/>
                    <a:pt x="3118310" y="2622943"/>
                    <a:pt x="3082305" y="2637167"/>
                  </a:cubicBezTo>
                  <a:cubicBezTo>
                    <a:pt x="2904134" y="2707308"/>
                    <a:pt x="2774770" y="2860544"/>
                    <a:pt x="2784925" y="3069787"/>
                  </a:cubicBezTo>
                  <a:cubicBezTo>
                    <a:pt x="2798407" y="3346405"/>
                    <a:pt x="3050159" y="3459121"/>
                    <a:pt x="3282753" y="3497406"/>
                  </a:cubicBezTo>
                  <a:lnTo>
                    <a:pt x="3282908" y="3497406"/>
                  </a:lnTo>
                  <a:cubicBezTo>
                    <a:pt x="3368764" y="3511494"/>
                    <a:pt x="3462216" y="3532988"/>
                    <a:pt x="3536802" y="3577999"/>
                  </a:cubicBezTo>
                  <a:cubicBezTo>
                    <a:pt x="3596164" y="3613781"/>
                    <a:pt x="3642084" y="3666359"/>
                    <a:pt x="3652017" y="3747729"/>
                  </a:cubicBezTo>
                  <a:cubicBezTo>
                    <a:pt x="3661886" y="3829591"/>
                    <a:pt x="3624156" y="3888101"/>
                    <a:pt x="3567720" y="3926969"/>
                  </a:cubicBezTo>
                  <a:cubicBezTo>
                    <a:pt x="3496797" y="3975837"/>
                    <a:pt x="3400780" y="3997983"/>
                    <a:pt x="3314271" y="4000058"/>
                  </a:cubicBezTo>
                  <a:cubicBezTo>
                    <a:pt x="3149811" y="4003898"/>
                    <a:pt x="2981573" y="3928751"/>
                    <a:pt x="2939647" y="3760382"/>
                  </a:cubicBezTo>
                  <a:cubicBezTo>
                    <a:pt x="2925920" y="3705375"/>
                    <a:pt x="2870130" y="3671799"/>
                    <a:pt x="2815055" y="3685504"/>
                  </a:cubicBezTo>
                  <a:cubicBezTo>
                    <a:pt x="2760048" y="3699146"/>
                    <a:pt x="2726472" y="3755021"/>
                    <a:pt x="2740177" y="3810028"/>
                  </a:cubicBezTo>
                  <a:cubicBezTo>
                    <a:pt x="2795630" y="4032822"/>
                    <a:pt x="2983156" y="4164558"/>
                    <a:pt x="3195325" y="4197488"/>
                  </a:cubicBezTo>
                  <a:lnTo>
                    <a:pt x="3195325" y="4305159"/>
                  </a:lnTo>
                  <a:cubicBezTo>
                    <a:pt x="3195325" y="4361886"/>
                    <a:pt x="3241405" y="4407874"/>
                    <a:pt x="3298104" y="4407874"/>
                  </a:cubicBezTo>
                  <a:cubicBezTo>
                    <a:pt x="3354831" y="4407874"/>
                    <a:pt x="3400905" y="4361886"/>
                    <a:pt x="3400905" y="4305159"/>
                  </a:cubicBezTo>
                  <a:lnTo>
                    <a:pt x="3400905" y="4199008"/>
                  </a:lnTo>
                  <a:cubicBezTo>
                    <a:pt x="3645022" y="4165701"/>
                    <a:pt x="3890612" y="4009116"/>
                    <a:pt x="3856116" y="3723011"/>
                  </a:cubicBezTo>
                  <a:lnTo>
                    <a:pt x="3856116" y="3722874"/>
                  </a:lnTo>
                  <a:cubicBezTo>
                    <a:pt x="3821318" y="3438399"/>
                    <a:pt x="3555273" y="3333671"/>
                    <a:pt x="3316049" y="3294518"/>
                  </a:cubicBezTo>
                  <a:cubicBezTo>
                    <a:pt x="3250886" y="3283802"/>
                    <a:pt x="3181655" y="3267172"/>
                    <a:pt x="3121807" y="3237882"/>
                  </a:cubicBezTo>
                  <a:cubicBezTo>
                    <a:pt x="3051799" y="3203661"/>
                    <a:pt x="2994649" y="3150574"/>
                    <a:pt x="2990208" y="3059780"/>
                  </a:cubicBezTo>
                  <a:cubicBezTo>
                    <a:pt x="2984716" y="2945994"/>
                    <a:pt x="3060663" y="2866607"/>
                    <a:pt x="3157595" y="2828477"/>
                  </a:cubicBezTo>
                  <a:cubicBezTo>
                    <a:pt x="3317746" y="2765389"/>
                    <a:pt x="3540208" y="2807537"/>
                    <a:pt x="3623950" y="3006625"/>
                  </a:cubicBezTo>
                  <a:cubicBezTo>
                    <a:pt x="3645873" y="3058929"/>
                    <a:pt x="3706235" y="3083577"/>
                    <a:pt x="3758521" y="3061563"/>
                  </a:cubicBezTo>
                  <a:cubicBezTo>
                    <a:pt x="3810831" y="3039577"/>
                    <a:pt x="3835405" y="2979279"/>
                    <a:pt x="3813397" y="2926969"/>
                  </a:cubicBezTo>
                  <a:cubicBezTo>
                    <a:pt x="3732741" y="2735094"/>
                    <a:pt x="3571646" y="2632292"/>
                    <a:pt x="3400911" y="2604226"/>
                  </a:cubicBezTo>
                  <a:lnTo>
                    <a:pt x="3400911" y="2496778"/>
                  </a:lnTo>
                  <a:cubicBezTo>
                    <a:pt x="3400911" y="2440057"/>
                    <a:pt x="3354831" y="2393977"/>
                    <a:pt x="3298109" y="2393977"/>
                  </a:cubicBezTo>
                  <a:cubicBezTo>
                    <a:pt x="3241405" y="2393977"/>
                    <a:pt x="3195331" y="2440057"/>
                    <a:pt x="3195331" y="2496778"/>
                  </a:cubicBezTo>
                  <a:close/>
                </a:path>
              </a:pathLst>
            </a:custGeom>
            <a:gradFill>
              <a:gsLst>
                <a:gs pos="0">
                  <a:srgbClr val="22A8C1"/>
                </a:gs>
                <a:gs pos="100000">
                  <a:srgbClr val="804B91"/>
                </a:gs>
              </a:gsLst>
              <a:lin ang="0" scaled="0"/>
            </a:gradFill>
            <a:ln w="5715" cap="flat">
              <a:noFill/>
              <a:prstDash val="solid"/>
              <a:miter/>
            </a:ln>
          </p:spPr>
          <p:txBody>
            <a:bodyPr rtlCol="0" anchor="ctr"/>
            <a:lstStyle/>
            <a:p>
              <a:endParaRPr lang="en-US" dirty="0"/>
            </a:p>
          </p:txBody>
        </p:sp>
        <p:sp>
          <p:nvSpPr>
            <p:cNvPr id="42" name="Oval 41">
              <a:extLst>
                <a:ext uri="{FF2B5EF4-FFF2-40B4-BE49-F238E27FC236}">
                  <a16:creationId xmlns:a16="http://schemas.microsoft.com/office/drawing/2014/main" id="{909B1099-7104-CF5E-60BC-4CF8BAFB28C2}"/>
                </a:ext>
              </a:extLst>
            </p:cNvPr>
            <p:cNvSpPr>
              <a:spLocks noChangeAspect="1"/>
            </p:cNvSpPr>
            <p:nvPr/>
          </p:nvSpPr>
          <p:spPr>
            <a:xfrm>
              <a:off x="4348066" y="4480246"/>
              <a:ext cx="914400" cy="914400"/>
            </a:xfrm>
            <a:prstGeom prst="ellipse">
              <a:avLst/>
            </a:prstGeom>
            <a:solidFill>
              <a:schemeClr val="bg1"/>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62" name="Group 61">
              <a:extLst>
                <a:ext uri="{FF2B5EF4-FFF2-40B4-BE49-F238E27FC236}">
                  <a16:creationId xmlns:a16="http://schemas.microsoft.com/office/drawing/2014/main" id="{06DD3E22-5BF9-7C68-2733-E0ACD010F74C}"/>
                </a:ext>
              </a:extLst>
            </p:cNvPr>
            <p:cNvGrpSpPr>
              <a:grpSpLocks noChangeAspect="1"/>
            </p:cNvGrpSpPr>
            <p:nvPr/>
          </p:nvGrpSpPr>
          <p:grpSpPr>
            <a:xfrm>
              <a:off x="4530825" y="4663126"/>
              <a:ext cx="548883" cy="548640"/>
              <a:chOff x="2895600" y="228600"/>
              <a:chExt cx="6400600" cy="6397770"/>
            </a:xfrm>
            <a:gradFill>
              <a:gsLst>
                <a:gs pos="0">
                  <a:srgbClr val="22A8C1"/>
                </a:gs>
                <a:gs pos="100000">
                  <a:srgbClr val="804B91"/>
                </a:gs>
              </a:gsLst>
              <a:lin ang="0" scaled="0"/>
            </a:gradFill>
          </p:grpSpPr>
          <p:sp>
            <p:nvSpPr>
              <p:cNvPr id="58" name="Freeform 57">
                <a:extLst>
                  <a:ext uri="{FF2B5EF4-FFF2-40B4-BE49-F238E27FC236}">
                    <a16:creationId xmlns:a16="http://schemas.microsoft.com/office/drawing/2014/main" id="{1EB6B444-BD70-8ECC-0A23-A17AEA96D0C7}"/>
                  </a:ext>
                </a:extLst>
              </p:cNvPr>
              <p:cNvSpPr>
                <a:spLocks noChangeAspect="1"/>
              </p:cNvSpPr>
              <p:nvPr/>
            </p:nvSpPr>
            <p:spPr>
              <a:xfrm>
                <a:off x="2895600" y="228600"/>
                <a:ext cx="5486400" cy="5486400"/>
              </a:xfrm>
              <a:custGeom>
                <a:avLst/>
                <a:gdLst>
                  <a:gd name="connsiteX0" fmla="*/ 2743200 w 5486400"/>
                  <a:gd name="connsiteY0" fmla="*/ 0 h 5486400"/>
                  <a:gd name="connsiteX1" fmla="*/ 803472 w 5486400"/>
                  <a:gd name="connsiteY1" fmla="*/ 803472 h 5486400"/>
                  <a:gd name="connsiteX2" fmla="*/ 0 w 5486400"/>
                  <a:gd name="connsiteY2" fmla="*/ 2743200 h 5486400"/>
                  <a:gd name="connsiteX3" fmla="*/ 803472 w 5486400"/>
                  <a:gd name="connsiteY3" fmla="*/ 4682928 h 5486400"/>
                  <a:gd name="connsiteX4" fmla="*/ 2743200 w 5486400"/>
                  <a:gd name="connsiteY4" fmla="*/ 5486400 h 5486400"/>
                  <a:gd name="connsiteX5" fmla="*/ 4682928 w 5486400"/>
                  <a:gd name="connsiteY5" fmla="*/ 4682928 h 5486400"/>
                  <a:gd name="connsiteX6" fmla="*/ 5486400 w 5486400"/>
                  <a:gd name="connsiteY6" fmla="*/ 2743200 h 5486400"/>
                  <a:gd name="connsiteX7" fmla="*/ 4682014 w 5486400"/>
                  <a:gd name="connsiteY7" fmla="*/ 804386 h 5486400"/>
                  <a:gd name="connsiteX8" fmla="*/ 2743200 w 5486400"/>
                  <a:gd name="connsiteY8" fmla="*/ 0 h 5486400"/>
                  <a:gd name="connsiteX9" fmla="*/ 2743200 w 5486400"/>
                  <a:gd name="connsiteY9" fmla="*/ 5257800 h 5486400"/>
                  <a:gd name="connsiteX10" fmla="*/ 1105052 w 5486400"/>
                  <a:gd name="connsiteY10" fmla="*/ 4651725 h 5486400"/>
                  <a:gd name="connsiteX11" fmla="*/ 256889 w 5486400"/>
                  <a:gd name="connsiteY11" fmla="*/ 3124791 h 5486400"/>
                  <a:gd name="connsiteX12" fmla="*/ 607962 w 5486400"/>
                  <a:gd name="connsiteY12" fmla="*/ 1413777 h 5486400"/>
                  <a:gd name="connsiteX13" fmla="*/ 1988820 w 5486400"/>
                  <a:gd name="connsiteY13" fmla="*/ 344157 h 5486400"/>
                  <a:gd name="connsiteX14" fmla="*/ 2100394 w 5486400"/>
                  <a:gd name="connsiteY14" fmla="*/ 368983 h 5486400"/>
                  <a:gd name="connsiteX15" fmla="*/ 2134684 w 5486400"/>
                  <a:gd name="connsiteY15" fmla="*/ 478037 h 5486400"/>
                  <a:gd name="connsiteX16" fmla="*/ 2057400 w 5486400"/>
                  <a:gd name="connsiteY16" fmla="*/ 562242 h 5486400"/>
                  <a:gd name="connsiteX17" fmla="*/ 757238 w 5486400"/>
                  <a:gd name="connsiteY17" fmla="*/ 1609230 h 5486400"/>
                  <a:gd name="connsiteX18" fmla="*/ 515156 w 5486400"/>
                  <a:gd name="connsiteY18" fmla="*/ 3260865 h 5486400"/>
                  <a:gd name="connsiteX19" fmla="*/ 1460188 w 5486400"/>
                  <a:gd name="connsiteY19" fmla="*/ 4636923 h 5486400"/>
                  <a:gd name="connsiteX20" fmla="*/ 3088678 w 5486400"/>
                  <a:gd name="connsiteY20" fmla="*/ 5003934 h 5486400"/>
                  <a:gd name="connsiteX21" fmla="*/ 4532630 w 5486400"/>
                  <a:gd name="connsiteY21" fmla="*/ 4166344 h 5486400"/>
                  <a:gd name="connsiteX22" fmla="*/ 5022468 w 5486400"/>
                  <a:gd name="connsiteY22" fmla="*/ 2570544 h 5486400"/>
                  <a:gd name="connsiteX23" fmla="*/ 4297120 w 5486400"/>
                  <a:gd name="connsiteY23" fmla="*/ 1067042 h 5486400"/>
                  <a:gd name="connsiteX24" fmla="*/ 2743154 w 5486400"/>
                  <a:gd name="connsiteY24" fmla="*/ 457194 h 5486400"/>
                  <a:gd name="connsiteX25" fmla="*/ 2644171 w 5486400"/>
                  <a:gd name="connsiteY25" fmla="*/ 400044 h 5486400"/>
                  <a:gd name="connsiteX26" fmla="*/ 2644171 w 5486400"/>
                  <a:gd name="connsiteY26" fmla="*/ 285743 h 5486400"/>
                  <a:gd name="connsiteX27" fmla="*/ 2743154 w 5486400"/>
                  <a:gd name="connsiteY27" fmla="*/ 228593 h 5486400"/>
                  <a:gd name="connsiteX28" fmla="*/ 4521263 w 5486400"/>
                  <a:gd name="connsiteY28" fmla="*/ 965086 h 5486400"/>
                  <a:gd name="connsiteX29" fmla="*/ 5257755 w 5486400"/>
                  <a:gd name="connsiteY29" fmla="*/ 2743195 h 5486400"/>
                  <a:gd name="connsiteX30" fmla="*/ 4521263 w 5486400"/>
                  <a:gd name="connsiteY30" fmla="*/ 4521303 h 5486400"/>
                  <a:gd name="connsiteX31" fmla="*/ 2743154 w 5486400"/>
                  <a:gd name="connsiteY31" fmla="*/ 5257795 h 5486400"/>
                  <a:gd name="connsiteX32" fmla="*/ 3771900 w 5486400"/>
                  <a:gd name="connsiteY32" fmla="*/ 1257300 h 5486400"/>
                  <a:gd name="connsiteX33" fmla="*/ 4095198 w 5486400"/>
                  <a:gd name="connsiteY33" fmla="*/ 1391202 h 5486400"/>
                  <a:gd name="connsiteX34" fmla="*/ 4229100 w 5486400"/>
                  <a:gd name="connsiteY34" fmla="*/ 1714500 h 5486400"/>
                  <a:gd name="connsiteX35" fmla="*/ 4229100 w 5486400"/>
                  <a:gd name="connsiteY35" fmla="*/ 3771900 h 5486400"/>
                  <a:gd name="connsiteX36" fmla="*/ 4095198 w 5486400"/>
                  <a:gd name="connsiteY36" fmla="*/ 4095198 h 5486400"/>
                  <a:gd name="connsiteX37" fmla="*/ 3771900 w 5486400"/>
                  <a:gd name="connsiteY37" fmla="*/ 4229100 h 5486400"/>
                  <a:gd name="connsiteX38" fmla="*/ 1714500 w 5486400"/>
                  <a:gd name="connsiteY38" fmla="*/ 4229100 h 5486400"/>
                  <a:gd name="connsiteX39" fmla="*/ 1391202 w 5486400"/>
                  <a:gd name="connsiteY39" fmla="*/ 4095198 h 5486400"/>
                  <a:gd name="connsiteX40" fmla="*/ 1257300 w 5486400"/>
                  <a:gd name="connsiteY40" fmla="*/ 3771900 h 5486400"/>
                  <a:gd name="connsiteX41" fmla="*/ 1257300 w 5486400"/>
                  <a:gd name="connsiteY41" fmla="*/ 1714500 h 5486400"/>
                  <a:gd name="connsiteX42" fmla="*/ 1391202 w 5486400"/>
                  <a:gd name="connsiteY42" fmla="*/ 1391202 h 5486400"/>
                  <a:gd name="connsiteX43" fmla="*/ 1714500 w 5486400"/>
                  <a:gd name="connsiteY43" fmla="*/ 125730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86400" h="5486400">
                    <a:moveTo>
                      <a:pt x="2743200" y="0"/>
                    </a:moveTo>
                    <a:cubicBezTo>
                      <a:pt x="2015681" y="0"/>
                      <a:pt x="1317936" y="289008"/>
                      <a:pt x="803472" y="803472"/>
                    </a:cubicBezTo>
                    <a:cubicBezTo>
                      <a:pt x="289008" y="1317913"/>
                      <a:pt x="0" y="2015681"/>
                      <a:pt x="0" y="2743200"/>
                    </a:cubicBezTo>
                    <a:cubicBezTo>
                      <a:pt x="0" y="3470720"/>
                      <a:pt x="289008" y="4168464"/>
                      <a:pt x="803472" y="4682928"/>
                    </a:cubicBezTo>
                    <a:cubicBezTo>
                      <a:pt x="1317913" y="5197393"/>
                      <a:pt x="2015681" y="5486400"/>
                      <a:pt x="2743200" y="5486400"/>
                    </a:cubicBezTo>
                    <a:cubicBezTo>
                      <a:pt x="3470720" y="5486400"/>
                      <a:pt x="4168464" y="5197393"/>
                      <a:pt x="4682928" y="4682928"/>
                    </a:cubicBezTo>
                    <a:cubicBezTo>
                      <a:pt x="5197393" y="4168487"/>
                      <a:pt x="5486400" y="3470720"/>
                      <a:pt x="5486400" y="2743200"/>
                    </a:cubicBezTo>
                    <a:cubicBezTo>
                      <a:pt x="5485554" y="2015909"/>
                      <a:pt x="5196273" y="1318679"/>
                      <a:pt x="4682014" y="804386"/>
                    </a:cubicBezTo>
                    <a:cubicBezTo>
                      <a:pt x="4167755" y="290105"/>
                      <a:pt x="3470491" y="800"/>
                      <a:pt x="2743200" y="0"/>
                    </a:cubicBezTo>
                    <a:close/>
                    <a:moveTo>
                      <a:pt x="2743200" y="5257800"/>
                    </a:moveTo>
                    <a:cubicBezTo>
                      <a:pt x="2142268" y="5258000"/>
                      <a:pt x="1561109" y="5042996"/>
                      <a:pt x="1105052" y="4651725"/>
                    </a:cubicBezTo>
                    <a:cubicBezTo>
                      <a:pt x="648944" y="4260447"/>
                      <a:pt x="348044" y="3718751"/>
                      <a:pt x="256889" y="3124791"/>
                    </a:cubicBezTo>
                    <a:cubicBezTo>
                      <a:pt x="165718" y="2530831"/>
                      <a:pt x="290241" y="1923841"/>
                      <a:pt x="607962" y="1413777"/>
                    </a:cubicBezTo>
                    <a:cubicBezTo>
                      <a:pt x="925659" y="903690"/>
                      <a:pt x="1415548" y="524294"/>
                      <a:pt x="1988820" y="344157"/>
                    </a:cubicBezTo>
                    <a:cubicBezTo>
                      <a:pt x="2027774" y="331924"/>
                      <a:pt x="2070305" y="341367"/>
                      <a:pt x="2100394" y="368983"/>
                    </a:cubicBezTo>
                    <a:cubicBezTo>
                      <a:pt x="2130489" y="396598"/>
                      <a:pt x="2143548" y="438163"/>
                      <a:pt x="2134684" y="478037"/>
                    </a:cubicBezTo>
                    <a:cubicBezTo>
                      <a:pt x="2125820" y="517882"/>
                      <a:pt x="2096354" y="550012"/>
                      <a:pt x="2057400" y="562242"/>
                    </a:cubicBezTo>
                    <a:cubicBezTo>
                      <a:pt x="1507554" y="734920"/>
                      <a:pt x="1043216" y="1108853"/>
                      <a:pt x="757238" y="1609230"/>
                    </a:cubicBezTo>
                    <a:cubicBezTo>
                      <a:pt x="471265" y="2109607"/>
                      <a:pt x="384825" y="2699480"/>
                      <a:pt x="515156" y="3260865"/>
                    </a:cubicBezTo>
                    <a:cubicBezTo>
                      <a:pt x="645509" y="3822272"/>
                      <a:pt x="983026" y="4313739"/>
                      <a:pt x="1460188" y="4636923"/>
                    </a:cubicBezTo>
                    <a:cubicBezTo>
                      <a:pt x="1937345" y="4960112"/>
                      <a:pt x="2519006" y="5091197"/>
                      <a:pt x="3088678" y="5003934"/>
                    </a:cubicBezTo>
                    <a:cubicBezTo>
                      <a:pt x="3658372" y="4916689"/>
                      <a:pt x="4174070" y="4617526"/>
                      <a:pt x="4532630" y="4166344"/>
                    </a:cubicBezTo>
                    <a:cubicBezTo>
                      <a:pt x="4891177" y="3715127"/>
                      <a:pt x="5066136" y="3145187"/>
                      <a:pt x="5022468" y="2570544"/>
                    </a:cubicBezTo>
                    <a:cubicBezTo>
                      <a:pt x="4978800" y="1995901"/>
                      <a:pt x="4719750" y="1458862"/>
                      <a:pt x="4297120" y="1067042"/>
                    </a:cubicBezTo>
                    <a:cubicBezTo>
                      <a:pt x="3874502" y="675210"/>
                      <a:pt x="3319512" y="457366"/>
                      <a:pt x="2743154" y="457194"/>
                    </a:cubicBezTo>
                    <a:cubicBezTo>
                      <a:pt x="2702321" y="457194"/>
                      <a:pt x="2664596" y="435403"/>
                      <a:pt x="2644171" y="400044"/>
                    </a:cubicBezTo>
                    <a:cubicBezTo>
                      <a:pt x="2623745" y="364680"/>
                      <a:pt x="2623745" y="321108"/>
                      <a:pt x="2644171" y="285743"/>
                    </a:cubicBezTo>
                    <a:cubicBezTo>
                      <a:pt x="2664596" y="250382"/>
                      <a:pt x="2702327" y="228593"/>
                      <a:pt x="2743154" y="228593"/>
                    </a:cubicBezTo>
                    <a:cubicBezTo>
                      <a:pt x="3410095" y="228593"/>
                      <a:pt x="4049660" y="493513"/>
                      <a:pt x="4521263" y="965086"/>
                    </a:cubicBezTo>
                    <a:cubicBezTo>
                      <a:pt x="4992841" y="1436688"/>
                      <a:pt x="5257755" y="2076254"/>
                      <a:pt x="5257755" y="2743195"/>
                    </a:cubicBezTo>
                    <a:cubicBezTo>
                      <a:pt x="5257755" y="3410135"/>
                      <a:pt x="4992836" y="4049701"/>
                      <a:pt x="4521263" y="4521303"/>
                    </a:cubicBezTo>
                    <a:cubicBezTo>
                      <a:pt x="4049660" y="4992882"/>
                      <a:pt x="3410095" y="5257795"/>
                      <a:pt x="2743154" y="5257795"/>
                    </a:cubicBezTo>
                    <a:close/>
                    <a:moveTo>
                      <a:pt x="3771900" y="1257300"/>
                    </a:moveTo>
                    <a:cubicBezTo>
                      <a:pt x="3893167" y="1257300"/>
                      <a:pt x="4009450" y="1305477"/>
                      <a:pt x="4095198" y="1391202"/>
                    </a:cubicBezTo>
                    <a:cubicBezTo>
                      <a:pt x="4180923" y="1476950"/>
                      <a:pt x="4229100" y="1593239"/>
                      <a:pt x="4229100" y="1714500"/>
                    </a:cubicBezTo>
                    <a:lnTo>
                      <a:pt x="4229100" y="3771900"/>
                    </a:lnTo>
                    <a:cubicBezTo>
                      <a:pt x="4229100" y="3893167"/>
                      <a:pt x="4180923" y="4009450"/>
                      <a:pt x="4095198" y="4095198"/>
                    </a:cubicBezTo>
                    <a:cubicBezTo>
                      <a:pt x="4009450" y="4180923"/>
                      <a:pt x="3893161" y="4229100"/>
                      <a:pt x="3771900" y="4229100"/>
                    </a:cubicBezTo>
                    <a:lnTo>
                      <a:pt x="1714500" y="4229100"/>
                    </a:lnTo>
                    <a:cubicBezTo>
                      <a:pt x="1593234" y="4229100"/>
                      <a:pt x="1476950" y="4180923"/>
                      <a:pt x="1391202" y="4095198"/>
                    </a:cubicBezTo>
                    <a:cubicBezTo>
                      <a:pt x="1305477" y="4009450"/>
                      <a:pt x="1257300" y="3893161"/>
                      <a:pt x="1257300" y="3771900"/>
                    </a:cubicBezTo>
                    <a:lnTo>
                      <a:pt x="1257300" y="1714500"/>
                    </a:lnTo>
                    <a:cubicBezTo>
                      <a:pt x="1257300" y="1593234"/>
                      <a:pt x="1305477" y="1476950"/>
                      <a:pt x="1391202" y="1391202"/>
                    </a:cubicBezTo>
                    <a:cubicBezTo>
                      <a:pt x="1476950" y="1305477"/>
                      <a:pt x="1593239" y="1257300"/>
                      <a:pt x="1714500" y="1257300"/>
                    </a:cubicBezTo>
                    <a:close/>
                  </a:path>
                </a:pathLst>
              </a:custGeom>
              <a:grpFill/>
              <a:ln w="5715" cap="flat">
                <a:noFill/>
                <a:prstDash val="solid"/>
                <a:miter/>
              </a:ln>
            </p:spPr>
            <p:txBody>
              <a:bodyPr rtlCol="0" anchor="ctr"/>
              <a:lstStyle/>
              <a:p>
                <a:endParaRPr lang="en-US" dirty="0"/>
              </a:p>
            </p:txBody>
          </p:sp>
          <p:sp>
            <p:nvSpPr>
              <p:cNvPr id="59" name="Freeform 58">
                <a:extLst>
                  <a:ext uri="{FF2B5EF4-FFF2-40B4-BE49-F238E27FC236}">
                    <a16:creationId xmlns:a16="http://schemas.microsoft.com/office/drawing/2014/main" id="{82E49324-B7D8-3B94-06FF-07DE375ECCE3}"/>
                  </a:ext>
                </a:extLst>
              </p:cNvPr>
              <p:cNvSpPr>
                <a:spLocks noChangeAspect="1"/>
              </p:cNvSpPr>
              <p:nvPr/>
            </p:nvSpPr>
            <p:spPr>
              <a:xfrm>
                <a:off x="4381500" y="1714500"/>
                <a:ext cx="2514600" cy="685800"/>
              </a:xfrm>
              <a:custGeom>
                <a:avLst/>
                <a:gdLst>
                  <a:gd name="connsiteX0" fmla="*/ 0 w 2514600"/>
                  <a:gd name="connsiteY0" fmla="*/ 228600 h 685800"/>
                  <a:gd name="connsiteX1" fmla="*/ 0 w 2514600"/>
                  <a:gd name="connsiteY1" fmla="*/ 685800 h 685800"/>
                  <a:gd name="connsiteX2" fmla="*/ 2514600 w 2514600"/>
                  <a:gd name="connsiteY2" fmla="*/ 685800 h 685800"/>
                  <a:gd name="connsiteX3" fmla="*/ 2514600 w 2514600"/>
                  <a:gd name="connsiteY3" fmla="*/ 228600 h 685800"/>
                  <a:gd name="connsiteX4" fmla="*/ 2447649 w 2514600"/>
                  <a:gd name="connsiteY4" fmla="*/ 66951 h 685800"/>
                  <a:gd name="connsiteX5" fmla="*/ 2286000 w 2514600"/>
                  <a:gd name="connsiteY5" fmla="*/ 0 h 685800"/>
                  <a:gd name="connsiteX6" fmla="*/ 228600 w 2514600"/>
                  <a:gd name="connsiteY6" fmla="*/ 0 h 685800"/>
                  <a:gd name="connsiteX7" fmla="*/ 66951 w 2514600"/>
                  <a:gd name="connsiteY7" fmla="*/ 66951 h 685800"/>
                  <a:gd name="connsiteX8" fmla="*/ 0 w 2514600"/>
                  <a:gd name="connsiteY8" fmla="*/ 228600 h 685800"/>
                  <a:gd name="connsiteX9" fmla="*/ 914400 w 2514600"/>
                  <a:gd name="connsiteY9" fmla="*/ 228600 h 685800"/>
                  <a:gd name="connsiteX10" fmla="*/ 1028700 w 2514600"/>
                  <a:gd name="connsiteY10" fmla="*/ 228600 h 685800"/>
                  <a:gd name="connsiteX11" fmla="*/ 1127684 w 2514600"/>
                  <a:gd name="connsiteY11" fmla="*/ 285750 h 685800"/>
                  <a:gd name="connsiteX12" fmla="*/ 1127684 w 2514600"/>
                  <a:gd name="connsiteY12" fmla="*/ 400050 h 685800"/>
                  <a:gd name="connsiteX13" fmla="*/ 1028700 w 2514600"/>
                  <a:gd name="connsiteY13" fmla="*/ 457200 h 685800"/>
                  <a:gd name="connsiteX14" fmla="*/ 914400 w 2514600"/>
                  <a:gd name="connsiteY14" fmla="*/ 457200 h 685800"/>
                  <a:gd name="connsiteX15" fmla="*/ 815416 w 2514600"/>
                  <a:gd name="connsiteY15" fmla="*/ 400050 h 685800"/>
                  <a:gd name="connsiteX16" fmla="*/ 815416 w 2514600"/>
                  <a:gd name="connsiteY16" fmla="*/ 285750 h 685800"/>
                  <a:gd name="connsiteX17" fmla="*/ 914400 w 2514600"/>
                  <a:gd name="connsiteY17" fmla="*/ 228600 h 685800"/>
                  <a:gd name="connsiteX18" fmla="*/ 342900 w 2514600"/>
                  <a:gd name="connsiteY18" fmla="*/ 228600 h 685800"/>
                  <a:gd name="connsiteX19" fmla="*/ 457200 w 2514600"/>
                  <a:gd name="connsiteY19" fmla="*/ 228600 h 685800"/>
                  <a:gd name="connsiteX20" fmla="*/ 556184 w 2514600"/>
                  <a:gd name="connsiteY20" fmla="*/ 285750 h 685800"/>
                  <a:gd name="connsiteX21" fmla="*/ 556184 w 2514600"/>
                  <a:gd name="connsiteY21" fmla="*/ 400050 h 685800"/>
                  <a:gd name="connsiteX22" fmla="*/ 457200 w 2514600"/>
                  <a:gd name="connsiteY22" fmla="*/ 457200 h 685800"/>
                  <a:gd name="connsiteX23" fmla="*/ 342900 w 2514600"/>
                  <a:gd name="connsiteY23" fmla="*/ 457200 h 685800"/>
                  <a:gd name="connsiteX24" fmla="*/ 243916 w 2514600"/>
                  <a:gd name="connsiteY24" fmla="*/ 400050 h 685800"/>
                  <a:gd name="connsiteX25" fmla="*/ 243916 w 2514600"/>
                  <a:gd name="connsiteY25" fmla="*/ 285750 h 685800"/>
                  <a:gd name="connsiteX26" fmla="*/ 342900 w 2514600"/>
                  <a:gd name="connsiteY26" fmla="*/ 22860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514600" h="685800">
                    <a:moveTo>
                      <a:pt x="0" y="228600"/>
                    </a:moveTo>
                    <a:lnTo>
                      <a:pt x="0" y="685800"/>
                    </a:lnTo>
                    <a:lnTo>
                      <a:pt x="2514600" y="685800"/>
                    </a:lnTo>
                    <a:lnTo>
                      <a:pt x="2514600" y="228600"/>
                    </a:lnTo>
                    <a:cubicBezTo>
                      <a:pt x="2514600" y="167970"/>
                      <a:pt x="2490511" y="109837"/>
                      <a:pt x="2447649" y="66951"/>
                    </a:cubicBezTo>
                    <a:cubicBezTo>
                      <a:pt x="2404764" y="24089"/>
                      <a:pt x="2346631" y="0"/>
                      <a:pt x="2286000" y="0"/>
                    </a:cubicBezTo>
                    <a:lnTo>
                      <a:pt x="228600" y="0"/>
                    </a:lnTo>
                    <a:cubicBezTo>
                      <a:pt x="167970" y="0"/>
                      <a:pt x="109837" y="24089"/>
                      <a:pt x="66951" y="66951"/>
                    </a:cubicBezTo>
                    <a:cubicBezTo>
                      <a:pt x="24089" y="109837"/>
                      <a:pt x="0" y="167970"/>
                      <a:pt x="0" y="228600"/>
                    </a:cubicBezTo>
                    <a:close/>
                    <a:moveTo>
                      <a:pt x="914400" y="228600"/>
                    </a:moveTo>
                    <a:lnTo>
                      <a:pt x="1028700" y="228600"/>
                    </a:lnTo>
                    <a:cubicBezTo>
                      <a:pt x="1069534" y="228600"/>
                      <a:pt x="1107258" y="250386"/>
                      <a:pt x="1127684" y="285750"/>
                    </a:cubicBezTo>
                    <a:cubicBezTo>
                      <a:pt x="1148109" y="321114"/>
                      <a:pt x="1148109" y="364686"/>
                      <a:pt x="1127684" y="400050"/>
                    </a:cubicBezTo>
                    <a:cubicBezTo>
                      <a:pt x="1107258" y="435414"/>
                      <a:pt x="1069528" y="457200"/>
                      <a:pt x="1028700" y="457200"/>
                    </a:cubicBezTo>
                    <a:lnTo>
                      <a:pt x="914400" y="457200"/>
                    </a:lnTo>
                    <a:cubicBezTo>
                      <a:pt x="873566" y="457200"/>
                      <a:pt x="835842" y="435414"/>
                      <a:pt x="815416" y="400050"/>
                    </a:cubicBezTo>
                    <a:cubicBezTo>
                      <a:pt x="794991" y="364686"/>
                      <a:pt x="794991" y="321114"/>
                      <a:pt x="815416" y="285750"/>
                    </a:cubicBezTo>
                    <a:cubicBezTo>
                      <a:pt x="835842" y="250386"/>
                      <a:pt x="873572" y="228600"/>
                      <a:pt x="914400" y="228600"/>
                    </a:cubicBezTo>
                    <a:close/>
                    <a:moveTo>
                      <a:pt x="342900" y="228600"/>
                    </a:moveTo>
                    <a:lnTo>
                      <a:pt x="457200" y="228600"/>
                    </a:lnTo>
                    <a:cubicBezTo>
                      <a:pt x="498034" y="228600"/>
                      <a:pt x="535758" y="250386"/>
                      <a:pt x="556184" y="285750"/>
                    </a:cubicBezTo>
                    <a:cubicBezTo>
                      <a:pt x="576609" y="321114"/>
                      <a:pt x="576609" y="364686"/>
                      <a:pt x="556184" y="400050"/>
                    </a:cubicBezTo>
                    <a:cubicBezTo>
                      <a:pt x="535758" y="435414"/>
                      <a:pt x="498028" y="457200"/>
                      <a:pt x="457200" y="457200"/>
                    </a:cubicBezTo>
                    <a:lnTo>
                      <a:pt x="342900" y="457200"/>
                    </a:lnTo>
                    <a:cubicBezTo>
                      <a:pt x="302066" y="457200"/>
                      <a:pt x="264342" y="435414"/>
                      <a:pt x="243916" y="400050"/>
                    </a:cubicBezTo>
                    <a:cubicBezTo>
                      <a:pt x="223491" y="364686"/>
                      <a:pt x="223491" y="321114"/>
                      <a:pt x="243916" y="285750"/>
                    </a:cubicBezTo>
                    <a:cubicBezTo>
                      <a:pt x="264342" y="250386"/>
                      <a:pt x="302072" y="228600"/>
                      <a:pt x="342900" y="228600"/>
                    </a:cubicBezTo>
                    <a:close/>
                  </a:path>
                </a:pathLst>
              </a:custGeom>
              <a:grpFill/>
              <a:ln w="5715" cap="flat">
                <a:noFill/>
                <a:prstDash val="solid"/>
                <a:miter/>
              </a:ln>
            </p:spPr>
            <p:txBody>
              <a:bodyPr rtlCol="0" anchor="ctr"/>
              <a:lstStyle/>
              <a:p>
                <a:endParaRPr lang="en-US" dirty="0"/>
              </a:p>
            </p:txBody>
          </p:sp>
          <p:sp>
            <p:nvSpPr>
              <p:cNvPr id="60" name="Freeform 59">
                <a:extLst>
                  <a:ext uri="{FF2B5EF4-FFF2-40B4-BE49-F238E27FC236}">
                    <a16:creationId xmlns:a16="http://schemas.microsoft.com/office/drawing/2014/main" id="{1000329F-FA59-6936-2C1A-68D62B25C388}"/>
                  </a:ext>
                </a:extLst>
              </p:cNvPr>
              <p:cNvSpPr>
                <a:spLocks noChangeAspect="1"/>
              </p:cNvSpPr>
              <p:nvPr/>
            </p:nvSpPr>
            <p:spPr>
              <a:xfrm>
                <a:off x="4381500" y="2628900"/>
                <a:ext cx="2514600" cy="1600200"/>
              </a:xfrm>
              <a:custGeom>
                <a:avLst/>
                <a:gdLst>
                  <a:gd name="connsiteX0" fmla="*/ 0 w 2514600"/>
                  <a:gd name="connsiteY0" fmla="*/ 1371600 h 1600200"/>
                  <a:gd name="connsiteX1" fmla="*/ 66951 w 2514600"/>
                  <a:gd name="connsiteY1" fmla="*/ 1533249 h 1600200"/>
                  <a:gd name="connsiteX2" fmla="*/ 228600 w 2514600"/>
                  <a:gd name="connsiteY2" fmla="*/ 1600200 h 1600200"/>
                  <a:gd name="connsiteX3" fmla="*/ 2286000 w 2514600"/>
                  <a:gd name="connsiteY3" fmla="*/ 1600200 h 1600200"/>
                  <a:gd name="connsiteX4" fmla="*/ 2447649 w 2514600"/>
                  <a:gd name="connsiteY4" fmla="*/ 1533249 h 1600200"/>
                  <a:gd name="connsiteX5" fmla="*/ 2514600 w 2514600"/>
                  <a:gd name="connsiteY5" fmla="*/ 1371600 h 1600200"/>
                  <a:gd name="connsiteX6" fmla="*/ 2514600 w 2514600"/>
                  <a:gd name="connsiteY6" fmla="*/ 0 h 1600200"/>
                  <a:gd name="connsiteX7" fmla="*/ 0 w 2514600"/>
                  <a:gd name="connsiteY7" fmla="*/ 0 h 1600200"/>
                  <a:gd name="connsiteX8" fmla="*/ 342900 w 2514600"/>
                  <a:gd name="connsiteY8" fmla="*/ 342900 h 1600200"/>
                  <a:gd name="connsiteX9" fmla="*/ 400050 w 2514600"/>
                  <a:gd name="connsiteY9" fmla="*/ 243916 h 1600200"/>
                  <a:gd name="connsiteX10" fmla="*/ 514350 w 2514600"/>
                  <a:gd name="connsiteY10" fmla="*/ 243916 h 1600200"/>
                  <a:gd name="connsiteX11" fmla="*/ 571500 w 2514600"/>
                  <a:gd name="connsiteY11" fmla="*/ 342900 h 1600200"/>
                  <a:gd name="connsiteX12" fmla="*/ 571500 w 2514600"/>
                  <a:gd name="connsiteY12" fmla="*/ 1143000 h 1600200"/>
                  <a:gd name="connsiteX13" fmla="*/ 800100 w 2514600"/>
                  <a:gd name="connsiteY13" fmla="*/ 1143000 h 1600200"/>
                  <a:gd name="connsiteX14" fmla="*/ 800100 w 2514600"/>
                  <a:gd name="connsiteY14" fmla="*/ 800100 h 1600200"/>
                  <a:gd name="connsiteX15" fmla="*/ 857250 w 2514600"/>
                  <a:gd name="connsiteY15" fmla="*/ 701116 h 1600200"/>
                  <a:gd name="connsiteX16" fmla="*/ 971550 w 2514600"/>
                  <a:gd name="connsiteY16" fmla="*/ 701116 h 1600200"/>
                  <a:gd name="connsiteX17" fmla="*/ 1028700 w 2514600"/>
                  <a:gd name="connsiteY17" fmla="*/ 800100 h 1600200"/>
                  <a:gd name="connsiteX18" fmla="*/ 1028700 w 2514600"/>
                  <a:gd name="connsiteY18" fmla="*/ 1143000 h 1600200"/>
                  <a:gd name="connsiteX19" fmla="*/ 1257300 w 2514600"/>
                  <a:gd name="connsiteY19" fmla="*/ 1143000 h 1600200"/>
                  <a:gd name="connsiteX20" fmla="*/ 1257300 w 2514600"/>
                  <a:gd name="connsiteY20" fmla="*/ 457200 h 1600200"/>
                  <a:gd name="connsiteX21" fmla="*/ 1314450 w 2514600"/>
                  <a:gd name="connsiteY21" fmla="*/ 358216 h 1600200"/>
                  <a:gd name="connsiteX22" fmla="*/ 1428750 w 2514600"/>
                  <a:gd name="connsiteY22" fmla="*/ 358216 h 1600200"/>
                  <a:gd name="connsiteX23" fmla="*/ 1485900 w 2514600"/>
                  <a:gd name="connsiteY23" fmla="*/ 457200 h 1600200"/>
                  <a:gd name="connsiteX24" fmla="*/ 1485900 w 2514600"/>
                  <a:gd name="connsiteY24" fmla="*/ 1143000 h 1600200"/>
                  <a:gd name="connsiteX25" fmla="*/ 1714500 w 2514600"/>
                  <a:gd name="connsiteY25" fmla="*/ 1143000 h 1600200"/>
                  <a:gd name="connsiteX26" fmla="*/ 1714500 w 2514600"/>
                  <a:gd name="connsiteY26" fmla="*/ 685800 h 1600200"/>
                  <a:gd name="connsiteX27" fmla="*/ 1771650 w 2514600"/>
                  <a:gd name="connsiteY27" fmla="*/ 586816 h 1600200"/>
                  <a:gd name="connsiteX28" fmla="*/ 1885950 w 2514600"/>
                  <a:gd name="connsiteY28" fmla="*/ 586816 h 1600200"/>
                  <a:gd name="connsiteX29" fmla="*/ 1943100 w 2514600"/>
                  <a:gd name="connsiteY29" fmla="*/ 685800 h 1600200"/>
                  <a:gd name="connsiteX30" fmla="*/ 1943100 w 2514600"/>
                  <a:gd name="connsiteY30" fmla="*/ 1143000 h 1600200"/>
                  <a:gd name="connsiteX31" fmla="*/ 2057400 w 2514600"/>
                  <a:gd name="connsiteY31" fmla="*/ 1143000 h 1600200"/>
                  <a:gd name="connsiteX32" fmla="*/ 2156384 w 2514600"/>
                  <a:gd name="connsiteY32" fmla="*/ 1200150 h 1600200"/>
                  <a:gd name="connsiteX33" fmla="*/ 2156384 w 2514600"/>
                  <a:gd name="connsiteY33" fmla="*/ 1314450 h 1600200"/>
                  <a:gd name="connsiteX34" fmla="*/ 2057400 w 2514600"/>
                  <a:gd name="connsiteY34" fmla="*/ 1371600 h 1600200"/>
                  <a:gd name="connsiteX35" fmla="*/ 457200 w 2514600"/>
                  <a:gd name="connsiteY35" fmla="*/ 1371600 h 1600200"/>
                  <a:gd name="connsiteX36" fmla="*/ 376384 w 2514600"/>
                  <a:gd name="connsiteY36" fmla="*/ 1338116 h 1600200"/>
                  <a:gd name="connsiteX37" fmla="*/ 342900 w 2514600"/>
                  <a:gd name="connsiteY37" fmla="*/ 1257300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14600" h="1600200">
                    <a:moveTo>
                      <a:pt x="0" y="1371600"/>
                    </a:moveTo>
                    <a:cubicBezTo>
                      <a:pt x="0" y="1432231"/>
                      <a:pt x="24089" y="1490364"/>
                      <a:pt x="66951" y="1533249"/>
                    </a:cubicBezTo>
                    <a:cubicBezTo>
                      <a:pt x="109837" y="1576111"/>
                      <a:pt x="167970" y="1600200"/>
                      <a:pt x="228600" y="1600200"/>
                    </a:cubicBezTo>
                    <a:lnTo>
                      <a:pt x="2286000" y="1600200"/>
                    </a:lnTo>
                    <a:cubicBezTo>
                      <a:pt x="2346631" y="1600200"/>
                      <a:pt x="2404764" y="1576111"/>
                      <a:pt x="2447649" y="1533249"/>
                    </a:cubicBezTo>
                    <a:cubicBezTo>
                      <a:pt x="2490511" y="1490364"/>
                      <a:pt x="2514600" y="1432231"/>
                      <a:pt x="2514600" y="1371600"/>
                    </a:cubicBezTo>
                    <a:lnTo>
                      <a:pt x="2514600" y="0"/>
                    </a:lnTo>
                    <a:lnTo>
                      <a:pt x="0" y="0"/>
                    </a:lnTo>
                    <a:close/>
                    <a:moveTo>
                      <a:pt x="342900" y="342900"/>
                    </a:moveTo>
                    <a:cubicBezTo>
                      <a:pt x="342900" y="302072"/>
                      <a:pt x="364686" y="264342"/>
                      <a:pt x="400050" y="243916"/>
                    </a:cubicBezTo>
                    <a:cubicBezTo>
                      <a:pt x="435414" y="223491"/>
                      <a:pt x="478986" y="223491"/>
                      <a:pt x="514350" y="243916"/>
                    </a:cubicBezTo>
                    <a:cubicBezTo>
                      <a:pt x="549714" y="264342"/>
                      <a:pt x="571500" y="302072"/>
                      <a:pt x="571500" y="342900"/>
                    </a:cubicBezTo>
                    <a:lnTo>
                      <a:pt x="571500" y="1143000"/>
                    </a:lnTo>
                    <a:lnTo>
                      <a:pt x="800100" y="1143000"/>
                    </a:lnTo>
                    <a:lnTo>
                      <a:pt x="800100" y="800100"/>
                    </a:lnTo>
                    <a:cubicBezTo>
                      <a:pt x="800100" y="759272"/>
                      <a:pt x="821886" y="721542"/>
                      <a:pt x="857250" y="701116"/>
                    </a:cubicBezTo>
                    <a:cubicBezTo>
                      <a:pt x="892614" y="680691"/>
                      <a:pt x="936186" y="680691"/>
                      <a:pt x="971550" y="701116"/>
                    </a:cubicBezTo>
                    <a:cubicBezTo>
                      <a:pt x="1006914" y="721542"/>
                      <a:pt x="1028700" y="759272"/>
                      <a:pt x="1028700" y="800100"/>
                    </a:cubicBezTo>
                    <a:lnTo>
                      <a:pt x="1028700" y="1143000"/>
                    </a:lnTo>
                    <a:lnTo>
                      <a:pt x="1257300" y="1143000"/>
                    </a:lnTo>
                    <a:lnTo>
                      <a:pt x="1257300" y="457200"/>
                    </a:lnTo>
                    <a:cubicBezTo>
                      <a:pt x="1257300" y="416372"/>
                      <a:pt x="1279086" y="378642"/>
                      <a:pt x="1314450" y="358216"/>
                    </a:cubicBezTo>
                    <a:cubicBezTo>
                      <a:pt x="1349814" y="337791"/>
                      <a:pt x="1393386" y="337791"/>
                      <a:pt x="1428750" y="358216"/>
                    </a:cubicBezTo>
                    <a:cubicBezTo>
                      <a:pt x="1464114" y="378642"/>
                      <a:pt x="1485900" y="416372"/>
                      <a:pt x="1485900" y="457200"/>
                    </a:cubicBezTo>
                    <a:lnTo>
                      <a:pt x="1485900" y="1143000"/>
                    </a:lnTo>
                    <a:lnTo>
                      <a:pt x="1714500" y="1143000"/>
                    </a:lnTo>
                    <a:lnTo>
                      <a:pt x="1714500" y="685800"/>
                    </a:lnTo>
                    <a:cubicBezTo>
                      <a:pt x="1714500" y="644972"/>
                      <a:pt x="1736286" y="607242"/>
                      <a:pt x="1771650" y="586816"/>
                    </a:cubicBezTo>
                    <a:cubicBezTo>
                      <a:pt x="1807014" y="566391"/>
                      <a:pt x="1850586" y="566391"/>
                      <a:pt x="1885950" y="586816"/>
                    </a:cubicBezTo>
                    <a:cubicBezTo>
                      <a:pt x="1921314" y="607242"/>
                      <a:pt x="1943100" y="644972"/>
                      <a:pt x="1943100" y="685800"/>
                    </a:cubicBezTo>
                    <a:lnTo>
                      <a:pt x="1943100" y="1143000"/>
                    </a:lnTo>
                    <a:lnTo>
                      <a:pt x="2057400" y="1143000"/>
                    </a:lnTo>
                    <a:cubicBezTo>
                      <a:pt x="2098228" y="1143000"/>
                      <a:pt x="2135958" y="1164786"/>
                      <a:pt x="2156384" y="1200150"/>
                    </a:cubicBezTo>
                    <a:cubicBezTo>
                      <a:pt x="2176809" y="1235514"/>
                      <a:pt x="2176809" y="1279086"/>
                      <a:pt x="2156384" y="1314450"/>
                    </a:cubicBezTo>
                    <a:cubicBezTo>
                      <a:pt x="2135958" y="1349814"/>
                      <a:pt x="2098228" y="1371600"/>
                      <a:pt x="2057400" y="1371600"/>
                    </a:cubicBezTo>
                    <a:lnTo>
                      <a:pt x="457200" y="1371600"/>
                    </a:lnTo>
                    <a:cubicBezTo>
                      <a:pt x="426882" y="1371600"/>
                      <a:pt x="397816" y="1359564"/>
                      <a:pt x="376384" y="1338116"/>
                    </a:cubicBezTo>
                    <a:cubicBezTo>
                      <a:pt x="354930" y="1316685"/>
                      <a:pt x="342900" y="1287618"/>
                      <a:pt x="342900" y="1257300"/>
                    </a:cubicBezTo>
                    <a:close/>
                  </a:path>
                </a:pathLst>
              </a:custGeom>
              <a:grpFill/>
              <a:ln w="5715" cap="flat">
                <a:noFill/>
                <a:prstDash val="solid"/>
                <a:miter/>
              </a:ln>
            </p:spPr>
            <p:txBody>
              <a:bodyPr rtlCol="0" anchor="ctr"/>
              <a:lstStyle/>
              <a:p>
                <a:endParaRPr lang="en-US" dirty="0"/>
              </a:p>
            </p:txBody>
          </p:sp>
          <p:sp>
            <p:nvSpPr>
              <p:cNvPr id="61" name="Freeform 60">
                <a:extLst>
                  <a:ext uri="{FF2B5EF4-FFF2-40B4-BE49-F238E27FC236}">
                    <a16:creationId xmlns:a16="http://schemas.microsoft.com/office/drawing/2014/main" id="{8E84E45C-E72B-11C9-9A2B-F20DD08E06E2}"/>
                  </a:ext>
                </a:extLst>
              </p:cNvPr>
              <p:cNvSpPr>
                <a:spLocks noChangeAspect="1"/>
              </p:cNvSpPr>
              <p:nvPr/>
            </p:nvSpPr>
            <p:spPr>
              <a:xfrm>
                <a:off x="7484630" y="5017998"/>
                <a:ext cx="1811570" cy="1608372"/>
              </a:xfrm>
              <a:custGeom>
                <a:avLst/>
                <a:gdLst>
                  <a:gd name="connsiteX0" fmla="*/ 1713472 w 1811570"/>
                  <a:gd name="connsiteY0" fmla="*/ 1513675 h 1608372"/>
                  <a:gd name="connsiteX1" fmla="*/ 1810627 w 1811570"/>
                  <a:gd name="connsiteY1" fmla="*/ 1252557 h 1608372"/>
                  <a:gd name="connsiteX2" fmla="*/ 1675410 w 1811570"/>
                  <a:gd name="connsiteY2" fmla="*/ 1008926 h 1608372"/>
                  <a:gd name="connsiteX3" fmla="*/ 306781 w 1811570"/>
                  <a:gd name="connsiteY3" fmla="*/ 0 h 1608372"/>
                  <a:gd name="connsiteX4" fmla="*/ 0 w 1811570"/>
                  <a:gd name="connsiteY4" fmla="*/ 280841 h 1608372"/>
                  <a:gd name="connsiteX5" fmla="*/ 1237412 w 1811570"/>
                  <a:gd name="connsiteY5" fmla="*/ 1513561 h 1608372"/>
                  <a:gd name="connsiteX6" fmla="*/ 1475442 w 1811570"/>
                  <a:gd name="connsiteY6" fmla="*/ 1608372 h 1608372"/>
                  <a:gd name="connsiteX7" fmla="*/ 1713472 w 1811570"/>
                  <a:gd name="connsiteY7" fmla="*/ 1513675 h 160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1570" h="1608372">
                    <a:moveTo>
                      <a:pt x="1713472" y="1513675"/>
                    </a:moveTo>
                    <a:cubicBezTo>
                      <a:pt x="1782451" y="1444981"/>
                      <a:pt x="1817941" y="1349597"/>
                      <a:pt x="1810627" y="1252557"/>
                    </a:cubicBezTo>
                    <a:cubicBezTo>
                      <a:pt x="1803369" y="1155459"/>
                      <a:pt x="1753934" y="1066476"/>
                      <a:pt x="1675410" y="1008926"/>
                    </a:cubicBezTo>
                    <a:lnTo>
                      <a:pt x="306781" y="0"/>
                    </a:lnTo>
                    <a:cubicBezTo>
                      <a:pt x="211078" y="100550"/>
                      <a:pt x="108585" y="194379"/>
                      <a:pt x="0" y="280841"/>
                    </a:cubicBezTo>
                    <a:lnTo>
                      <a:pt x="1237412" y="1513561"/>
                    </a:lnTo>
                    <a:cubicBezTo>
                      <a:pt x="1301706" y="1574426"/>
                      <a:pt x="1386917" y="1608315"/>
                      <a:pt x="1475442" y="1608372"/>
                    </a:cubicBezTo>
                    <a:cubicBezTo>
                      <a:pt x="1563967" y="1608372"/>
                      <a:pt x="1649121" y="1574483"/>
                      <a:pt x="1713472" y="1513675"/>
                    </a:cubicBezTo>
                    <a:close/>
                  </a:path>
                </a:pathLst>
              </a:custGeom>
              <a:grpFill/>
              <a:ln w="5715" cap="flat">
                <a:noFill/>
                <a:prstDash val="solid"/>
                <a:miter/>
              </a:ln>
            </p:spPr>
            <p:txBody>
              <a:bodyPr rtlCol="0" anchor="ctr"/>
              <a:lstStyle/>
              <a:p>
                <a:endParaRPr lang="en-US" dirty="0"/>
              </a:p>
            </p:txBody>
          </p:sp>
        </p:grpSp>
        <p:sp>
          <p:nvSpPr>
            <p:cNvPr id="43" name="Oval 42">
              <a:extLst>
                <a:ext uri="{FF2B5EF4-FFF2-40B4-BE49-F238E27FC236}">
                  <a16:creationId xmlns:a16="http://schemas.microsoft.com/office/drawing/2014/main" id="{26041517-0550-F5BD-E454-1E1A51290E9F}"/>
                </a:ext>
              </a:extLst>
            </p:cNvPr>
            <p:cNvSpPr>
              <a:spLocks noChangeAspect="1"/>
            </p:cNvSpPr>
            <p:nvPr/>
          </p:nvSpPr>
          <p:spPr>
            <a:xfrm>
              <a:off x="6442787" y="4480246"/>
              <a:ext cx="914400" cy="914400"/>
            </a:xfrm>
            <a:prstGeom prst="ellipse">
              <a:avLst/>
            </a:prstGeom>
            <a:solidFill>
              <a:schemeClr val="bg1"/>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65" name="Graphic 63">
              <a:extLst>
                <a:ext uri="{FF2B5EF4-FFF2-40B4-BE49-F238E27FC236}">
                  <a16:creationId xmlns:a16="http://schemas.microsoft.com/office/drawing/2014/main" id="{8E212D43-DC24-7A12-2276-258C32FCC565}"/>
                </a:ext>
              </a:extLst>
            </p:cNvPr>
            <p:cNvGrpSpPr>
              <a:grpSpLocks noChangeAspect="1"/>
            </p:cNvGrpSpPr>
            <p:nvPr/>
          </p:nvGrpSpPr>
          <p:grpSpPr>
            <a:xfrm>
              <a:off x="6624983" y="4663126"/>
              <a:ext cx="550006" cy="548638"/>
              <a:chOff x="2757588" y="107156"/>
              <a:chExt cx="6660255" cy="6643687"/>
            </a:xfrm>
            <a:gradFill>
              <a:gsLst>
                <a:gs pos="0">
                  <a:srgbClr val="22A8C1"/>
                </a:gs>
                <a:gs pos="100000">
                  <a:srgbClr val="804B91"/>
                </a:gs>
              </a:gsLst>
              <a:lin ang="0" scaled="0"/>
            </a:gradFill>
          </p:grpSpPr>
          <p:sp>
            <p:nvSpPr>
              <p:cNvPr id="66" name="Freeform 65">
                <a:extLst>
                  <a:ext uri="{FF2B5EF4-FFF2-40B4-BE49-F238E27FC236}">
                    <a16:creationId xmlns:a16="http://schemas.microsoft.com/office/drawing/2014/main" id="{75B8A1AA-6BC5-0C4B-9C5D-0D4EC1AF9E5C}"/>
                  </a:ext>
                </a:extLst>
              </p:cNvPr>
              <p:cNvSpPr/>
              <p:nvPr/>
            </p:nvSpPr>
            <p:spPr>
              <a:xfrm>
                <a:off x="7810500" y="1821656"/>
                <a:ext cx="1500187" cy="1500187"/>
              </a:xfrm>
              <a:custGeom>
                <a:avLst/>
                <a:gdLst>
                  <a:gd name="connsiteX0" fmla="*/ 0 w 1500187"/>
                  <a:gd name="connsiteY0" fmla="*/ 0 h 1500187"/>
                  <a:gd name="connsiteX1" fmla="*/ 1500188 w 1500187"/>
                  <a:gd name="connsiteY1" fmla="*/ 0 h 1500187"/>
                  <a:gd name="connsiteX2" fmla="*/ 1500188 w 1500187"/>
                  <a:gd name="connsiteY2" fmla="*/ 1500188 h 1500187"/>
                  <a:gd name="connsiteX3" fmla="*/ 0 w 1500187"/>
                  <a:gd name="connsiteY3" fmla="*/ 1500188 h 1500187"/>
                </a:gdLst>
                <a:ahLst/>
                <a:cxnLst>
                  <a:cxn ang="0">
                    <a:pos x="connsiteX0" y="connsiteY0"/>
                  </a:cxn>
                  <a:cxn ang="0">
                    <a:pos x="connsiteX1" y="connsiteY1"/>
                  </a:cxn>
                  <a:cxn ang="0">
                    <a:pos x="connsiteX2" y="connsiteY2"/>
                  </a:cxn>
                  <a:cxn ang="0">
                    <a:pos x="connsiteX3" y="connsiteY3"/>
                  </a:cxn>
                </a:cxnLst>
                <a:rect l="l" t="t" r="r" b="b"/>
                <a:pathLst>
                  <a:path w="1500187" h="1500187">
                    <a:moveTo>
                      <a:pt x="0" y="0"/>
                    </a:moveTo>
                    <a:lnTo>
                      <a:pt x="1500188" y="0"/>
                    </a:lnTo>
                    <a:lnTo>
                      <a:pt x="1500188" y="1500188"/>
                    </a:lnTo>
                    <a:lnTo>
                      <a:pt x="0" y="1500188"/>
                    </a:lnTo>
                    <a:close/>
                  </a:path>
                </a:pathLst>
              </a:custGeom>
              <a:grpFill/>
              <a:ln w="5715" cap="flat">
                <a:noFill/>
                <a:prstDash val="solid"/>
                <a:miter/>
              </a:ln>
            </p:spPr>
            <p:txBody>
              <a:bodyPr rtlCol="0" anchor="ctr"/>
              <a:lstStyle/>
              <a:p>
                <a:endParaRPr lang="en-US" dirty="0"/>
              </a:p>
            </p:txBody>
          </p:sp>
          <p:sp>
            <p:nvSpPr>
              <p:cNvPr id="67" name="Freeform 66">
                <a:extLst>
                  <a:ext uri="{FF2B5EF4-FFF2-40B4-BE49-F238E27FC236}">
                    <a16:creationId xmlns:a16="http://schemas.microsoft.com/office/drawing/2014/main" id="{42C9F979-0CD3-6873-10A0-105A87E6E667}"/>
                  </a:ext>
                </a:extLst>
              </p:cNvPr>
              <p:cNvSpPr/>
              <p:nvPr/>
            </p:nvSpPr>
            <p:spPr>
              <a:xfrm>
                <a:off x="2774156" y="107156"/>
                <a:ext cx="1500187" cy="1500187"/>
              </a:xfrm>
              <a:custGeom>
                <a:avLst/>
                <a:gdLst>
                  <a:gd name="connsiteX0" fmla="*/ 750094 w 1500187"/>
                  <a:gd name="connsiteY0" fmla="*/ 0 h 1500187"/>
                  <a:gd name="connsiteX1" fmla="*/ 0 w 1500187"/>
                  <a:gd name="connsiteY1" fmla="*/ 1500188 h 1500187"/>
                  <a:gd name="connsiteX2" fmla="*/ 1500188 w 1500187"/>
                  <a:gd name="connsiteY2" fmla="*/ 1500188 h 1500187"/>
                </a:gdLst>
                <a:ahLst/>
                <a:cxnLst>
                  <a:cxn ang="0">
                    <a:pos x="connsiteX0" y="connsiteY0"/>
                  </a:cxn>
                  <a:cxn ang="0">
                    <a:pos x="connsiteX1" y="connsiteY1"/>
                  </a:cxn>
                  <a:cxn ang="0">
                    <a:pos x="connsiteX2" y="connsiteY2"/>
                  </a:cxn>
                </a:cxnLst>
                <a:rect l="l" t="t" r="r" b="b"/>
                <a:pathLst>
                  <a:path w="1500187" h="1500187">
                    <a:moveTo>
                      <a:pt x="750094" y="0"/>
                    </a:moveTo>
                    <a:lnTo>
                      <a:pt x="0" y="1500188"/>
                    </a:lnTo>
                    <a:lnTo>
                      <a:pt x="1500188" y="1500188"/>
                    </a:lnTo>
                    <a:close/>
                  </a:path>
                </a:pathLst>
              </a:custGeom>
              <a:grpFill/>
              <a:ln w="5715" cap="flat">
                <a:noFill/>
                <a:prstDash val="solid"/>
                <a:miter/>
              </a:ln>
            </p:spPr>
            <p:txBody>
              <a:bodyPr rtlCol="0" anchor="ctr"/>
              <a:lstStyle/>
              <a:p>
                <a:endParaRPr lang="en-US" dirty="0"/>
              </a:p>
            </p:txBody>
          </p:sp>
          <p:sp>
            <p:nvSpPr>
              <p:cNvPr id="68" name="Freeform 67">
                <a:extLst>
                  <a:ext uri="{FF2B5EF4-FFF2-40B4-BE49-F238E27FC236}">
                    <a16:creationId xmlns:a16="http://schemas.microsoft.com/office/drawing/2014/main" id="{6C5424DD-83D7-7E7B-1701-BB9E42827572}"/>
                  </a:ext>
                </a:extLst>
              </p:cNvPr>
              <p:cNvSpPr/>
              <p:nvPr/>
            </p:nvSpPr>
            <p:spPr>
              <a:xfrm>
                <a:off x="2757588" y="3536156"/>
                <a:ext cx="1732267" cy="1500187"/>
              </a:xfrm>
              <a:custGeom>
                <a:avLst/>
                <a:gdLst>
                  <a:gd name="connsiteX0" fmla="*/ 1299242 w 1732267"/>
                  <a:gd name="connsiteY0" fmla="*/ 1500188 h 1500187"/>
                  <a:gd name="connsiteX1" fmla="*/ 1732268 w 1732267"/>
                  <a:gd name="connsiteY1" fmla="*/ 750094 h 1500187"/>
                  <a:gd name="connsiteX2" fmla="*/ 1299242 w 1732267"/>
                  <a:gd name="connsiteY2" fmla="*/ 0 h 1500187"/>
                  <a:gd name="connsiteX3" fmla="*/ 433134 w 1732267"/>
                  <a:gd name="connsiteY3" fmla="*/ 0 h 1500187"/>
                  <a:gd name="connsiteX4" fmla="*/ 0 w 1732267"/>
                  <a:gd name="connsiteY4" fmla="*/ 750094 h 1500187"/>
                  <a:gd name="connsiteX5" fmla="*/ 433134 w 1732267"/>
                  <a:gd name="connsiteY5" fmla="*/ 1500188 h 150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267" h="1500187">
                    <a:moveTo>
                      <a:pt x="1299242" y="1500188"/>
                    </a:moveTo>
                    <a:lnTo>
                      <a:pt x="1732268" y="750094"/>
                    </a:lnTo>
                    <a:lnTo>
                      <a:pt x="1299242" y="0"/>
                    </a:lnTo>
                    <a:lnTo>
                      <a:pt x="433134" y="0"/>
                    </a:lnTo>
                    <a:lnTo>
                      <a:pt x="0" y="750094"/>
                    </a:lnTo>
                    <a:lnTo>
                      <a:pt x="433134" y="1500188"/>
                    </a:lnTo>
                    <a:close/>
                  </a:path>
                </a:pathLst>
              </a:custGeom>
              <a:grpFill/>
              <a:ln w="5715" cap="flat">
                <a:noFill/>
                <a:prstDash val="solid"/>
                <a:miter/>
              </a:ln>
            </p:spPr>
            <p:txBody>
              <a:bodyPr rtlCol="0" anchor="ctr"/>
              <a:lstStyle/>
              <a:p>
                <a:endParaRPr lang="en-US" dirty="0"/>
              </a:p>
            </p:txBody>
          </p:sp>
          <p:sp>
            <p:nvSpPr>
              <p:cNvPr id="69" name="Freeform 68">
                <a:extLst>
                  <a:ext uri="{FF2B5EF4-FFF2-40B4-BE49-F238E27FC236}">
                    <a16:creationId xmlns:a16="http://schemas.microsoft.com/office/drawing/2014/main" id="{616E2527-5E75-326E-D543-3E5C05C17D34}"/>
                  </a:ext>
                </a:extLst>
              </p:cNvPr>
              <p:cNvSpPr/>
              <p:nvPr/>
            </p:nvSpPr>
            <p:spPr>
              <a:xfrm>
                <a:off x="7274730" y="4607707"/>
                <a:ext cx="2143113" cy="2143136"/>
              </a:xfrm>
              <a:custGeom>
                <a:avLst/>
                <a:gdLst>
                  <a:gd name="connsiteX0" fmla="*/ 1071551 w 2143113"/>
                  <a:gd name="connsiteY0" fmla="*/ 12 h 2143136"/>
                  <a:gd name="connsiteX1" fmla="*/ 313856 w 2143113"/>
                  <a:gd name="connsiteY1" fmla="*/ 313868 h 2143136"/>
                  <a:gd name="connsiteX2" fmla="*/ 0 w 2143113"/>
                  <a:gd name="connsiteY2" fmla="*/ 1071563 h 2143136"/>
                  <a:gd name="connsiteX3" fmla="*/ 313856 w 2143113"/>
                  <a:gd name="connsiteY3" fmla="*/ 1829269 h 2143136"/>
                  <a:gd name="connsiteX4" fmla="*/ 1071551 w 2143113"/>
                  <a:gd name="connsiteY4" fmla="*/ 2143137 h 2143136"/>
                  <a:gd name="connsiteX5" fmla="*/ 1829246 w 2143113"/>
                  <a:gd name="connsiteY5" fmla="*/ 1829269 h 2143136"/>
                  <a:gd name="connsiteX6" fmla="*/ 2143114 w 2143113"/>
                  <a:gd name="connsiteY6" fmla="*/ 1071563 h 2143136"/>
                  <a:gd name="connsiteX7" fmla="*/ 1999553 w 2143113"/>
                  <a:gd name="connsiteY7" fmla="*/ 535781 h 2143136"/>
                  <a:gd name="connsiteX8" fmla="*/ 1607332 w 2143113"/>
                  <a:gd name="connsiteY8" fmla="*/ 143567 h 2143136"/>
                  <a:gd name="connsiteX9" fmla="*/ 1071540 w 2143113"/>
                  <a:gd name="connsiteY9" fmla="*/ 0 h 2143136"/>
                  <a:gd name="connsiteX10" fmla="*/ 991187 w 2143113"/>
                  <a:gd name="connsiteY10" fmla="*/ 964418 h 2143136"/>
                  <a:gd name="connsiteX11" fmla="*/ 1151904 w 2143113"/>
                  <a:gd name="connsiteY11" fmla="*/ 964418 h 2143136"/>
                  <a:gd name="connsiteX12" fmla="*/ 1392391 w 2143113"/>
                  <a:gd name="connsiteY12" fmla="*/ 1053292 h 2143136"/>
                  <a:gd name="connsiteX13" fmla="*/ 1500176 w 2143113"/>
                  <a:gd name="connsiteY13" fmla="*/ 1285887 h 2143136"/>
                  <a:gd name="connsiteX14" fmla="*/ 1402221 w 2143113"/>
                  <a:gd name="connsiteY14" fmla="*/ 1508657 h 2143136"/>
                  <a:gd name="connsiteX15" fmla="*/ 1178707 w 2143113"/>
                  <a:gd name="connsiteY15" fmla="*/ 1604898 h 2143136"/>
                  <a:gd name="connsiteX16" fmla="*/ 1178707 w 2143113"/>
                  <a:gd name="connsiteY16" fmla="*/ 1714512 h 2143136"/>
                  <a:gd name="connsiteX17" fmla="*/ 964395 w 2143113"/>
                  <a:gd name="connsiteY17" fmla="*/ 1714512 h 2143136"/>
                  <a:gd name="connsiteX18" fmla="*/ 964395 w 2143113"/>
                  <a:gd name="connsiteY18" fmla="*/ 1604898 h 2143136"/>
                  <a:gd name="connsiteX19" fmla="*/ 740864 w 2143113"/>
                  <a:gd name="connsiteY19" fmla="*/ 1508657 h 2143136"/>
                  <a:gd name="connsiteX20" fmla="*/ 642926 w 2143113"/>
                  <a:gd name="connsiteY20" fmla="*/ 1285887 h 2143136"/>
                  <a:gd name="connsiteX21" fmla="*/ 857239 w 2143113"/>
                  <a:gd name="connsiteY21" fmla="*/ 1285887 h 2143136"/>
                  <a:gd name="connsiteX22" fmla="*/ 902444 w 2143113"/>
                  <a:gd name="connsiteY22" fmla="*/ 1366640 h 2143136"/>
                  <a:gd name="connsiteX23" fmla="*/ 991181 w 2143113"/>
                  <a:gd name="connsiteY23" fmla="*/ 1393043 h 2143136"/>
                  <a:gd name="connsiteX24" fmla="*/ 1151904 w 2143113"/>
                  <a:gd name="connsiteY24" fmla="*/ 1393043 h 2143136"/>
                  <a:gd name="connsiteX25" fmla="*/ 1244659 w 2143113"/>
                  <a:gd name="connsiteY25" fmla="*/ 1371669 h 2143136"/>
                  <a:gd name="connsiteX26" fmla="*/ 1285864 w 2143113"/>
                  <a:gd name="connsiteY26" fmla="*/ 1285887 h 2143136"/>
                  <a:gd name="connsiteX27" fmla="*/ 1244659 w 2143113"/>
                  <a:gd name="connsiteY27" fmla="*/ 1200104 h 2143136"/>
                  <a:gd name="connsiteX28" fmla="*/ 1151904 w 2143113"/>
                  <a:gd name="connsiteY28" fmla="*/ 1178730 h 2143136"/>
                  <a:gd name="connsiteX29" fmla="*/ 991181 w 2143113"/>
                  <a:gd name="connsiteY29" fmla="*/ 1178730 h 2143136"/>
                  <a:gd name="connsiteX30" fmla="*/ 750728 w 2143113"/>
                  <a:gd name="connsiteY30" fmla="*/ 1089856 h 2143136"/>
                  <a:gd name="connsiteX31" fmla="*/ 642926 w 2143113"/>
                  <a:gd name="connsiteY31" fmla="*/ 857262 h 2143136"/>
                  <a:gd name="connsiteX32" fmla="*/ 740864 w 2143113"/>
                  <a:gd name="connsiteY32" fmla="*/ 634491 h 2143136"/>
                  <a:gd name="connsiteX33" fmla="*/ 964395 w 2143113"/>
                  <a:gd name="connsiteY33" fmla="*/ 538250 h 2143136"/>
                  <a:gd name="connsiteX34" fmla="*/ 964395 w 2143113"/>
                  <a:gd name="connsiteY34" fmla="*/ 428637 h 2143136"/>
                  <a:gd name="connsiteX35" fmla="*/ 1178707 w 2143113"/>
                  <a:gd name="connsiteY35" fmla="*/ 428637 h 2143136"/>
                  <a:gd name="connsiteX36" fmla="*/ 1178707 w 2143113"/>
                  <a:gd name="connsiteY36" fmla="*/ 538250 h 2143136"/>
                  <a:gd name="connsiteX37" fmla="*/ 1402221 w 2143113"/>
                  <a:gd name="connsiteY37" fmla="*/ 634491 h 2143136"/>
                  <a:gd name="connsiteX38" fmla="*/ 1500176 w 2143113"/>
                  <a:gd name="connsiteY38" fmla="*/ 857262 h 2143136"/>
                  <a:gd name="connsiteX39" fmla="*/ 1285864 w 2143113"/>
                  <a:gd name="connsiteY39" fmla="*/ 857262 h 2143136"/>
                  <a:gd name="connsiteX40" fmla="*/ 1240658 w 2143113"/>
                  <a:gd name="connsiteY40" fmla="*/ 776491 h 2143136"/>
                  <a:gd name="connsiteX41" fmla="*/ 1151904 w 2143113"/>
                  <a:gd name="connsiteY41" fmla="*/ 750105 h 2143136"/>
                  <a:gd name="connsiteX42" fmla="*/ 991187 w 2143113"/>
                  <a:gd name="connsiteY42" fmla="*/ 750105 h 2143136"/>
                  <a:gd name="connsiteX43" fmla="*/ 898472 w 2143113"/>
                  <a:gd name="connsiteY43" fmla="*/ 771491 h 2143136"/>
                  <a:gd name="connsiteX44" fmla="*/ 857239 w 2143113"/>
                  <a:gd name="connsiteY44" fmla="*/ 857262 h 2143136"/>
                  <a:gd name="connsiteX45" fmla="*/ 898472 w 2143113"/>
                  <a:gd name="connsiteY45" fmla="*/ 943032 h 2143136"/>
                  <a:gd name="connsiteX46" fmla="*/ 991187 w 2143113"/>
                  <a:gd name="connsiteY46" fmla="*/ 964418 h 214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143113" h="2143136">
                    <a:moveTo>
                      <a:pt x="1071551" y="12"/>
                    </a:moveTo>
                    <a:cubicBezTo>
                      <a:pt x="787361" y="12"/>
                      <a:pt x="514807" y="112906"/>
                      <a:pt x="313856" y="313868"/>
                    </a:cubicBezTo>
                    <a:cubicBezTo>
                      <a:pt x="112894" y="514830"/>
                      <a:pt x="0" y="787384"/>
                      <a:pt x="0" y="1071563"/>
                    </a:cubicBezTo>
                    <a:cubicBezTo>
                      <a:pt x="0" y="1355724"/>
                      <a:pt x="112894" y="1628330"/>
                      <a:pt x="313856" y="1829269"/>
                    </a:cubicBezTo>
                    <a:cubicBezTo>
                      <a:pt x="514818" y="2030208"/>
                      <a:pt x="787373" y="2143137"/>
                      <a:pt x="1071551" y="2143137"/>
                    </a:cubicBezTo>
                    <a:cubicBezTo>
                      <a:pt x="1355701" y="2143137"/>
                      <a:pt x="1628307" y="2030208"/>
                      <a:pt x="1829246" y="1829269"/>
                    </a:cubicBezTo>
                    <a:cubicBezTo>
                      <a:pt x="2030185" y="1628272"/>
                      <a:pt x="2143114" y="1355724"/>
                      <a:pt x="2143114" y="1071563"/>
                    </a:cubicBezTo>
                    <a:cubicBezTo>
                      <a:pt x="2143114" y="883459"/>
                      <a:pt x="2093564" y="698682"/>
                      <a:pt x="1999553" y="535781"/>
                    </a:cubicBezTo>
                    <a:cubicBezTo>
                      <a:pt x="1905484" y="372881"/>
                      <a:pt x="1770210" y="237618"/>
                      <a:pt x="1607332" y="143567"/>
                    </a:cubicBezTo>
                    <a:cubicBezTo>
                      <a:pt x="1444398" y="49515"/>
                      <a:pt x="1259632" y="0"/>
                      <a:pt x="1071540" y="0"/>
                    </a:cubicBezTo>
                    <a:close/>
                    <a:moveTo>
                      <a:pt x="991187" y="964418"/>
                    </a:moveTo>
                    <a:lnTo>
                      <a:pt x="1151904" y="964418"/>
                    </a:lnTo>
                    <a:cubicBezTo>
                      <a:pt x="1240658" y="961115"/>
                      <a:pt x="1327126" y="993062"/>
                      <a:pt x="1392391" y="1053292"/>
                    </a:cubicBezTo>
                    <a:cubicBezTo>
                      <a:pt x="1457657" y="1113522"/>
                      <a:pt x="1496404" y="1197132"/>
                      <a:pt x="1500176" y="1285887"/>
                    </a:cubicBezTo>
                    <a:cubicBezTo>
                      <a:pt x="1496919" y="1369840"/>
                      <a:pt x="1461886" y="1449507"/>
                      <a:pt x="1402221" y="1508657"/>
                    </a:cubicBezTo>
                    <a:cubicBezTo>
                      <a:pt x="1342557" y="1567864"/>
                      <a:pt x="1262718" y="1602212"/>
                      <a:pt x="1178707" y="1604898"/>
                    </a:cubicBezTo>
                    <a:lnTo>
                      <a:pt x="1178707" y="1714512"/>
                    </a:lnTo>
                    <a:lnTo>
                      <a:pt x="964395" y="1714512"/>
                    </a:lnTo>
                    <a:lnTo>
                      <a:pt x="964395" y="1604898"/>
                    </a:lnTo>
                    <a:cubicBezTo>
                      <a:pt x="880390" y="1602269"/>
                      <a:pt x="800534" y="1567864"/>
                      <a:pt x="740864" y="1508657"/>
                    </a:cubicBezTo>
                    <a:cubicBezTo>
                      <a:pt x="681211" y="1449507"/>
                      <a:pt x="646212" y="1369840"/>
                      <a:pt x="642926" y="1285887"/>
                    </a:cubicBezTo>
                    <a:lnTo>
                      <a:pt x="857239" y="1285887"/>
                    </a:lnTo>
                    <a:cubicBezTo>
                      <a:pt x="861210" y="1317662"/>
                      <a:pt x="877441" y="1346637"/>
                      <a:pt x="902444" y="1366640"/>
                    </a:cubicBezTo>
                    <a:cubicBezTo>
                      <a:pt x="927470" y="1386699"/>
                      <a:pt x="959303" y="1396129"/>
                      <a:pt x="991181" y="1393043"/>
                    </a:cubicBezTo>
                    <a:lnTo>
                      <a:pt x="1151904" y="1393043"/>
                    </a:lnTo>
                    <a:cubicBezTo>
                      <a:pt x="1184480" y="1400358"/>
                      <a:pt x="1218598" y="1392529"/>
                      <a:pt x="1244659" y="1371669"/>
                    </a:cubicBezTo>
                    <a:cubicBezTo>
                      <a:pt x="1270719" y="1350809"/>
                      <a:pt x="1285864" y="1319262"/>
                      <a:pt x="1285864" y="1285887"/>
                    </a:cubicBezTo>
                    <a:cubicBezTo>
                      <a:pt x="1285864" y="1252511"/>
                      <a:pt x="1270719" y="1220964"/>
                      <a:pt x="1244659" y="1200104"/>
                    </a:cubicBezTo>
                    <a:cubicBezTo>
                      <a:pt x="1218598" y="1179245"/>
                      <a:pt x="1184480" y="1171415"/>
                      <a:pt x="1151904" y="1178730"/>
                    </a:cubicBezTo>
                    <a:lnTo>
                      <a:pt x="991181" y="1178730"/>
                    </a:lnTo>
                    <a:cubicBezTo>
                      <a:pt x="902444" y="1182045"/>
                      <a:pt x="815982" y="1150098"/>
                      <a:pt x="750728" y="1089856"/>
                    </a:cubicBezTo>
                    <a:cubicBezTo>
                      <a:pt x="685474" y="1029603"/>
                      <a:pt x="646721" y="945998"/>
                      <a:pt x="642926" y="857262"/>
                    </a:cubicBezTo>
                    <a:cubicBezTo>
                      <a:pt x="646206" y="773280"/>
                      <a:pt x="681211" y="693670"/>
                      <a:pt x="740864" y="634491"/>
                    </a:cubicBezTo>
                    <a:cubicBezTo>
                      <a:pt x="800534" y="575289"/>
                      <a:pt x="880390" y="540908"/>
                      <a:pt x="964395" y="538250"/>
                    </a:cubicBezTo>
                    <a:lnTo>
                      <a:pt x="964395" y="428637"/>
                    </a:lnTo>
                    <a:lnTo>
                      <a:pt x="1178707" y="428637"/>
                    </a:lnTo>
                    <a:lnTo>
                      <a:pt x="1178707" y="538250"/>
                    </a:lnTo>
                    <a:cubicBezTo>
                      <a:pt x="1262718" y="540908"/>
                      <a:pt x="1342557" y="575283"/>
                      <a:pt x="1402221" y="634491"/>
                    </a:cubicBezTo>
                    <a:cubicBezTo>
                      <a:pt x="1461886" y="693670"/>
                      <a:pt x="1496919" y="773280"/>
                      <a:pt x="1500176" y="857262"/>
                    </a:cubicBezTo>
                    <a:lnTo>
                      <a:pt x="1285864" y="857262"/>
                    </a:lnTo>
                    <a:cubicBezTo>
                      <a:pt x="1281863" y="825469"/>
                      <a:pt x="1265632" y="796494"/>
                      <a:pt x="1240658" y="776491"/>
                    </a:cubicBezTo>
                    <a:cubicBezTo>
                      <a:pt x="1215626" y="756466"/>
                      <a:pt x="1183794" y="747002"/>
                      <a:pt x="1151904" y="750105"/>
                    </a:cubicBezTo>
                    <a:lnTo>
                      <a:pt x="991187" y="750105"/>
                    </a:lnTo>
                    <a:cubicBezTo>
                      <a:pt x="958640" y="742779"/>
                      <a:pt x="924527" y="750637"/>
                      <a:pt x="898472" y="771491"/>
                    </a:cubicBezTo>
                    <a:cubicBezTo>
                      <a:pt x="872401" y="792339"/>
                      <a:pt x="857239" y="823886"/>
                      <a:pt x="857239" y="857262"/>
                    </a:cubicBezTo>
                    <a:cubicBezTo>
                      <a:pt x="857239" y="890637"/>
                      <a:pt x="872401" y="922178"/>
                      <a:pt x="898472" y="943032"/>
                    </a:cubicBezTo>
                    <a:cubicBezTo>
                      <a:pt x="924527" y="963881"/>
                      <a:pt x="958634" y="971739"/>
                      <a:pt x="991187" y="964418"/>
                    </a:cubicBezTo>
                    <a:close/>
                  </a:path>
                </a:pathLst>
              </a:custGeom>
              <a:grpFill/>
              <a:ln w="5715" cap="flat">
                <a:noFill/>
                <a:prstDash val="solid"/>
                <a:miter/>
              </a:ln>
            </p:spPr>
            <p:txBody>
              <a:bodyPr rtlCol="0" anchor="ctr"/>
              <a:lstStyle/>
              <a:p>
                <a:endParaRPr lang="en-US" dirty="0"/>
              </a:p>
            </p:txBody>
          </p:sp>
          <p:sp>
            <p:nvSpPr>
              <p:cNvPr id="70" name="Freeform 69">
                <a:extLst>
                  <a:ext uri="{FF2B5EF4-FFF2-40B4-BE49-F238E27FC236}">
                    <a16:creationId xmlns:a16="http://schemas.microsoft.com/office/drawing/2014/main" id="{1FC25AC6-70DA-D709-8D9D-AF1378885BFC}"/>
                  </a:ext>
                </a:extLst>
              </p:cNvPr>
              <p:cNvSpPr/>
              <p:nvPr/>
            </p:nvSpPr>
            <p:spPr>
              <a:xfrm>
                <a:off x="4096995" y="5201364"/>
                <a:ext cx="2842537" cy="955862"/>
              </a:xfrm>
              <a:custGeom>
                <a:avLst/>
                <a:gdLst>
                  <a:gd name="connsiteX0" fmla="*/ 2842538 w 2842537"/>
                  <a:gd name="connsiteY0" fmla="*/ 477917 h 955862"/>
                  <a:gd name="connsiteX1" fmla="*/ 2159710 w 2842537"/>
                  <a:gd name="connsiteY1" fmla="*/ 0 h 955862"/>
                  <a:gd name="connsiteX2" fmla="*/ 2159710 w 2842537"/>
                  <a:gd name="connsiteY2" fmla="*/ 370761 h 955862"/>
                  <a:gd name="connsiteX3" fmla="*/ 1088147 w 2842537"/>
                  <a:gd name="connsiteY3" fmla="*/ 370761 h 955862"/>
                  <a:gd name="connsiteX4" fmla="*/ 140372 w 2842537"/>
                  <a:gd name="connsiteY4" fmla="*/ 17145 h 955862"/>
                  <a:gd name="connsiteX5" fmla="*/ 0 w 2842537"/>
                  <a:gd name="connsiteY5" fmla="*/ 179062 h 955862"/>
                  <a:gd name="connsiteX6" fmla="*/ 1088193 w 2842537"/>
                  <a:gd name="connsiteY6" fmla="*/ 585073 h 955862"/>
                  <a:gd name="connsiteX7" fmla="*/ 2159756 w 2842537"/>
                  <a:gd name="connsiteY7" fmla="*/ 585073 h 955862"/>
                  <a:gd name="connsiteX8" fmla="*/ 2159756 w 2842537"/>
                  <a:gd name="connsiteY8" fmla="*/ 955862 h 95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537" h="955862">
                    <a:moveTo>
                      <a:pt x="2842538" y="477917"/>
                    </a:moveTo>
                    <a:lnTo>
                      <a:pt x="2159710" y="0"/>
                    </a:lnTo>
                    <a:lnTo>
                      <a:pt x="2159710" y="370761"/>
                    </a:lnTo>
                    <a:lnTo>
                      <a:pt x="1088147" y="370761"/>
                    </a:lnTo>
                    <a:cubicBezTo>
                      <a:pt x="739933" y="370852"/>
                      <a:pt x="403376" y="245299"/>
                      <a:pt x="140372" y="17145"/>
                    </a:cubicBezTo>
                    <a:lnTo>
                      <a:pt x="0" y="179062"/>
                    </a:lnTo>
                    <a:cubicBezTo>
                      <a:pt x="302004" y="441015"/>
                      <a:pt x="688372" y="585188"/>
                      <a:pt x="1088193" y="585073"/>
                    </a:cubicBezTo>
                    <a:lnTo>
                      <a:pt x="2159756" y="585073"/>
                    </a:lnTo>
                    <a:lnTo>
                      <a:pt x="2159756" y="955862"/>
                    </a:lnTo>
                    <a:close/>
                  </a:path>
                </a:pathLst>
              </a:custGeom>
              <a:grpFill/>
              <a:ln w="5715" cap="flat">
                <a:noFill/>
                <a:prstDash val="solid"/>
                <a:miter/>
              </a:ln>
            </p:spPr>
            <p:txBody>
              <a:bodyPr rtlCol="0" anchor="ctr"/>
              <a:lstStyle/>
              <a:p>
                <a:endParaRPr lang="en-US" dirty="0"/>
              </a:p>
            </p:txBody>
          </p:sp>
          <p:sp>
            <p:nvSpPr>
              <p:cNvPr id="71" name="Freeform 70">
                <a:extLst>
                  <a:ext uri="{FF2B5EF4-FFF2-40B4-BE49-F238E27FC236}">
                    <a16:creationId xmlns:a16="http://schemas.microsoft.com/office/drawing/2014/main" id="{BAAE63B2-3D44-1D07-F369-2090CF42CA9B}"/>
                  </a:ext>
                </a:extLst>
              </p:cNvPr>
              <p:cNvSpPr/>
              <p:nvPr/>
            </p:nvSpPr>
            <p:spPr>
              <a:xfrm>
                <a:off x="3839546" y="2464593"/>
                <a:ext cx="3649513" cy="813004"/>
              </a:xfrm>
              <a:custGeom>
                <a:avLst/>
                <a:gdLst>
                  <a:gd name="connsiteX0" fmla="*/ 3649485 w 3649513"/>
                  <a:gd name="connsiteY0" fmla="*/ 0 h 813004"/>
                  <a:gd name="connsiteX1" fmla="*/ 1345654 w 3649513"/>
                  <a:gd name="connsiteY1" fmla="*/ 0 h 813004"/>
                  <a:gd name="connsiteX2" fmla="*/ 590474 w 3649513"/>
                  <a:gd name="connsiteY2" fmla="*/ 182343 h 813004"/>
                  <a:gd name="connsiteX3" fmla="*/ 0 w 3649513"/>
                  <a:gd name="connsiteY3" fmla="*/ 687183 h 813004"/>
                  <a:gd name="connsiteX4" fmla="*/ 173479 w 3649513"/>
                  <a:gd name="connsiteY4" fmla="*/ 812982 h 813004"/>
                  <a:gd name="connsiteX5" fmla="*/ 173479 w 3649513"/>
                  <a:gd name="connsiteY5" fmla="*/ 813004 h 813004"/>
                  <a:gd name="connsiteX6" fmla="*/ 687829 w 3649513"/>
                  <a:gd name="connsiteY6" fmla="*/ 373195 h 813004"/>
                  <a:gd name="connsiteX7" fmla="*/ 1345683 w 3649513"/>
                  <a:gd name="connsiteY7" fmla="*/ 214313 h 813004"/>
                  <a:gd name="connsiteX8" fmla="*/ 3649513 w 3649513"/>
                  <a:gd name="connsiteY8" fmla="*/ 214313 h 813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9513" h="813004">
                    <a:moveTo>
                      <a:pt x="3649485" y="0"/>
                    </a:moveTo>
                    <a:lnTo>
                      <a:pt x="1345654" y="0"/>
                    </a:lnTo>
                    <a:cubicBezTo>
                      <a:pt x="1083078" y="446"/>
                      <a:pt x="824315" y="62934"/>
                      <a:pt x="590474" y="182343"/>
                    </a:cubicBezTo>
                    <a:cubicBezTo>
                      <a:pt x="356633" y="301752"/>
                      <a:pt x="154305" y="474745"/>
                      <a:pt x="0" y="687183"/>
                    </a:cubicBezTo>
                    <a:lnTo>
                      <a:pt x="173479" y="812982"/>
                    </a:lnTo>
                    <a:lnTo>
                      <a:pt x="173479" y="813004"/>
                    </a:lnTo>
                    <a:cubicBezTo>
                      <a:pt x="307896" y="627936"/>
                      <a:pt x="484141" y="477248"/>
                      <a:pt x="687829" y="373195"/>
                    </a:cubicBezTo>
                    <a:cubicBezTo>
                      <a:pt x="891540" y="269165"/>
                      <a:pt x="1116922" y="214718"/>
                      <a:pt x="1345683" y="214313"/>
                    </a:cubicBezTo>
                    <a:lnTo>
                      <a:pt x="3649513" y="214313"/>
                    </a:lnTo>
                    <a:close/>
                  </a:path>
                </a:pathLst>
              </a:custGeom>
              <a:grpFill/>
              <a:ln w="5715" cap="flat">
                <a:noFill/>
                <a:prstDash val="solid"/>
                <a:miter/>
              </a:ln>
            </p:spPr>
            <p:txBody>
              <a:bodyPr rtlCol="0" anchor="ctr"/>
              <a:lstStyle/>
              <a:p>
                <a:endParaRPr lang="en-US" dirty="0"/>
              </a:p>
            </p:txBody>
          </p:sp>
          <p:sp>
            <p:nvSpPr>
              <p:cNvPr id="72" name="Freeform 71">
                <a:extLst>
                  <a:ext uri="{FF2B5EF4-FFF2-40B4-BE49-F238E27FC236}">
                    <a16:creationId xmlns:a16="http://schemas.microsoft.com/office/drawing/2014/main" id="{ED66EB73-3E0F-5AA9-C461-D90FCF682974}"/>
                  </a:ext>
                </a:extLst>
              </p:cNvPr>
              <p:cNvSpPr/>
              <p:nvPr/>
            </p:nvSpPr>
            <p:spPr>
              <a:xfrm>
                <a:off x="4488770" y="750110"/>
                <a:ext cx="4148689" cy="776885"/>
              </a:xfrm>
              <a:custGeom>
                <a:avLst/>
                <a:gdLst>
                  <a:gd name="connsiteX0" fmla="*/ 3941236 w 4148689"/>
                  <a:gd name="connsiteY0" fmla="*/ 776880 h 776885"/>
                  <a:gd name="connsiteX1" fmla="*/ 4148690 w 4148689"/>
                  <a:gd name="connsiteY1" fmla="*/ 723302 h 776885"/>
                  <a:gd name="connsiteX2" fmla="*/ 3805505 w 4148689"/>
                  <a:gd name="connsiteY2" fmla="*/ 201808 h 776885"/>
                  <a:gd name="connsiteX3" fmla="*/ 3214688 w 4148689"/>
                  <a:gd name="connsiteY3" fmla="*/ 0 h 776885"/>
                  <a:gd name="connsiteX4" fmla="*/ 0 w 4148689"/>
                  <a:gd name="connsiteY4" fmla="*/ 0 h 776885"/>
                  <a:gd name="connsiteX5" fmla="*/ 0 w 4148689"/>
                  <a:gd name="connsiteY5" fmla="*/ 214313 h 776885"/>
                  <a:gd name="connsiteX6" fmla="*/ 3214688 w 4148689"/>
                  <a:gd name="connsiteY6" fmla="*/ 214313 h 776885"/>
                  <a:gd name="connsiteX7" fmla="*/ 3674162 w 4148689"/>
                  <a:gd name="connsiteY7" fmla="*/ 371344 h 776885"/>
                  <a:gd name="connsiteX8" fmla="*/ 3941236 w 4148689"/>
                  <a:gd name="connsiteY8" fmla="*/ 776886 h 77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8689" h="776885">
                    <a:moveTo>
                      <a:pt x="3941236" y="776880"/>
                    </a:moveTo>
                    <a:lnTo>
                      <a:pt x="4148690" y="723302"/>
                    </a:lnTo>
                    <a:cubicBezTo>
                      <a:pt x="4095312" y="516202"/>
                      <a:pt x="3974611" y="332739"/>
                      <a:pt x="3805505" y="201808"/>
                    </a:cubicBezTo>
                    <a:cubicBezTo>
                      <a:pt x="3636421" y="70855"/>
                      <a:pt x="3428583" y="-137"/>
                      <a:pt x="3214688" y="0"/>
                    </a:cubicBezTo>
                    <a:lnTo>
                      <a:pt x="0" y="0"/>
                    </a:lnTo>
                    <a:lnTo>
                      <a:pt x="0" y="214313"/>
                    </a:lnTo>
                    <a:lnTo>
                      <a:pt x="3214688" y="214313"/>
                    </a:lnTo>
                    <a:cubicBezTo>
                      <a:pt x="3381023" y="214267"/>
                      <a:pt x="3542654" y="269497"/>
                      <a:pt x="3674162" y="371344"/>
                    </a:cubicBezTo>
                    <a:cubicBezTo>
                      <a:pt x="3805676" y="473162"/>
                      <a:pt x="3899630" y="615837"/>
                      <a:pt x="3941236" y="776886"/>
                    </a:cubicBezTo>
                    <a:close/>
                  </a:path>
                </a:pathLst>
              </a:custGeom>
              <a:grpFill/>
              <a:ln w="5715"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34437824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C7B202F-E6F1-0EDE-3A5A-3D0939739B82}"/>
              </a:ext>
            </a:extLst>
          </p:cNvPr>
          <p:cNvSpPr/>
          <p:nvPr/>
        </p:nvSpPr>
        <p:spPr>
          <a:xfrm>
            <a:off x="0" y="1184988"/>
            <a:ext cx="12192000" cy="4842588"/>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pic>
        <p:nvPicPr>
          <p:cNvPr id="20" name="Picture 19" descr="A person using a phone and a computer&#10;&#10;Description automatically generated">
            <a:extLst>
              <a:ext uri="{FF2B5EF4-FFF2-40B4-BE49-F238E27FC236}">
                <a16:creationId xmlns:a16="http://schemas.microsoft.com/office/drawing/2014/main" id="{50649271-5F85-658E-1C9B-66D9530BF209}"/>
              </a:ext>
            </a:extLst>
          </p:cNvPr>
          <p:cNvPicPr>
            <a:picLocks noChangeAspect="1"/>
          </p:cNvPicPr>
          <p:nvPr/>
        </p:nvPicPr>
        <p:blipFill>
          <a:blip r:embed="rId4"/>
          <a:srcRect t="34708" b="43543"/>
          <a:stretch/>
        </p:blipFill>
        <p:spPr>
          <a:xfrm>
            <a:off x="561428" y="4170557"/>
            <a:ext cx="11069145" cy="1604906"/>
          </a:xfrm>
          <a:prstGeom prst="roundRect">
            <a:avLst>
              <a:gd name="adj" fmla="val 50000"/>
            </a:avLst>
          </a:prstGeom>
          <a:effectLst/>
        </p:spPr>
      </p:pic>
      <p:sp>
        <p:nvSpPr>
          <p:cNvPr id="2" name="Slide Number Placeholder 1"/>
          <p:cNvSpPr>
            <a:spLocks noGrp="1"/>
          </p:cNvSpPr>
          <p:nvPr>
            <p:ph type="sldNum" sz="quarter" idx="4"/>
          </p:nvPr>
        </p:nvSpPr>
        <p:spPr/>
        <p:txBody>
          <a:bodyPr/>
          <a:lstStyle/>
          <a:p>
            <a:fld id="{9AA6D16A-0A68-8445-85DB-A0BE8CCB51C7}" type="slidenum">
              <a:rPr lang="en-US" smtClean="0"/>
              <a:pPr/>
              <a:t>11</a:t>
            </a:fld>
            <a:endParaRPr lang="en-US" dirty="0"/>
          </a:p>
        </p:txBody>
      </p:sp>
      <p:sp>
        <p:nvSpPr>
          <p:cNvPr id="3" name="Title 2"/>
          <p:cNvSpPr>
            <a:spLocks noGrp="1"/>
          </p:cNvSpPr>
          <p:nvPr>
            <p:ph type="title"/>
          </p:nvPr>
        </p:nvSpPr>
        <p:spPr/>
        <p:txBody>
          <a:bodyPr/>
          <a:lstStyle/>
          <a:p>
            <a:r>
              <a:rPr lang="en-US" dirty="0"/>
              <a:t>Benefits of Shared Services – HR Benchmarks</a:t>
            </a:r>
          </a:p>
        </p:txBody>
      </p:sp>
      <p:sp>
        <p:nvSpPr>
          <p:cNvPr id="4" name="Text Placeholder 3">
            <a:extLst>
              <a:ext uri="{FF2B5EF4-FFF2-40B4-BE49-F238E27FC236}">
                <a16:creationId xmlns:a16="http://schemas.microsoft.com/office/drawing/2014/main" id="{C41ECF17-E7E4-F04E-3624-CBB88A9096D8}"/>
              </a:ext>
            </a:extLst>
          </p:cNvPr>
          <p:cNvSpPr>
            <a:spLocks noGrp="1"/>
          </p:cNvSpPr>
          <p:nvPr>
            <p:ph type="body" sz="quarter" idx="10"/>
          </p:nvPr>
        </p:nvSpPr>
        <p:spPr/>
        <p:txBody>
          <a:bodyPr/>
          <a:lstStyle/>
          <a:p>
            <a:r>
              <a:rPr lang="en-US" dirty="0"/>
              <a:t>Introduction</a:t>
            </a:r>
          </a:p>
        </p:txBody>
      </p:sp>
      <p:sp>
        <p:nvSpPr>
          <p:cNvPr id="24" name="TextBox 23">
            <a:extLst>
              <a:ext uri="{FF2B5EF4-FFF2-40B4-BE49-F238E27FC236}">
                <a16:creationId xmlns:a16="http://schemas.microsoft.com/office/drawing/2014/main" id="{DCB57787-4E4C-044C-8188-F8BAF0265577}"/>
              </a:ext>
            </a:extLst>
          </p:cNvPr>
          <p:cNvSpPr txBox="1"/>
          <p:nvPr/>
        </p:nvSpPr>
        <p:spPr>
          <a:xfrm>
            <a:off x="365300" y="1367334"/>
            <a:ext cx="11577780" cy="384721"/>
          </a:xfrm>
          <a:prstGeom prst="rect">
            <a:avLst/>
          </a:prstGeom>
          <a:noFill/>
          <a:ln>
            <a:noFill/>
          </a:ln>
        </p:spPr>
        <p:txBody>
          <a:bodyPr wrap="square">
            <a:spAutoFit/>
          </a:bodyPr>
          <a:lstStyle/>
          <a:p>
            <a:pPr marL="0" marR="0" lvl="0" indent="0" defTabSz="914400" rtl="0" eaLnBrk="1" fontAlgn="auto" latinLnBrk="0" hangingPunct="1">
              <a:lnSpc>
                <a:spcPct val="100000"/>
              </a:lnSpc>
              <a:spcBef>
                <a:spcPts val="1000"/>
              </a:spcBef>
              <a:spcAft>
                <a:spcPts val="450"/>
              </a:spcAft>
              <a:buClr>
                <a:srgbClr val="26BCD7"/>
              </a:buClr>
              <a:buSzPct val="135000"/>
              <a:buFont typeface="Wingdings" pitchFamily="2" charset="2"/>
              <a:buNone/>
              <a:tabLst/>
              <a:defRPr/>
            </a:pPr>
            <a:r>
              <a:rPr kumimoji="0" lang="en-US" sz="19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Top-performing service centers operate more efficiently and provide a better customer experience.</a:t>
            </a:r>
          </a:p>
        </p:txBody>
      </p:sp>
      <p:grpSp>
        <p:nvGrpSpPr>
          <p:cNvPr id="48" name="Group 47">
            <a:extLst>
              <a:ext uri="{FF2B5EF4-FFF2-40B4-BE49-F238E27FC236}">
                <a16:creationId xmlns:a16="http://schemas.microsoft.com/office/drawing/2014/main" id="{2632C36E-7DD5-8C85-EEF3-BB4768F4EA29}"/>
              </a:ext>
            </a:extLst>
          </p:cNvPr>
          <p:cNvGrpSpPr/>
          <p:nvPr/>
        </p:nvGrpSpPr>
        <p:grpSpPr>
          <a:xfrm>
            <a:off x="1133122" y="1980820"/>
            <a:ext cx="10662304" cy="2274496"/>
            <a:chOff x="1133122" y="3831922"/>
            <a:chExt cx="10662304" cy="2274496"/>
          </a:xfrm>
        </p:grpSpPr>
        <p:sp>
          <p:nvSpPr>
            <p:cNvPr id="15" name="TextBox 14">
              <a:extLst>
                <a:ext uri="{FF2B5EF4-FFF2-40B4-BE49-F238E27FC236}">
                  <a16:creationId xmlns:a16="http://schemas.microsoft.com/office/drawing/2014/main" id="{5FC93073-4808-4B8C-B8D3-3CF7918883AA}"/>
                </a:ext>
              </a:extLst>
            </p:cNvPr>
            <p:cNvSpPr txBox="1"/>
            <p:nvPr/>
          </p:nvSpPr>
          <p:spPr>
            <a:xfrm>
              <a:off x="1133122" y="5496123"/>
              <a:ext cx="3227670" cy="338554"/>
            </a:xfrm>
            <a:prstGeom prst="rect">
              <a:avLst/>
            </a:prstGeom>
            <a:noFill/>
          </p:spPr>
          <p:txBody>
            <a:bodyPr wrap="square" rtlCol="0">
              <a:spAutoFit/>
            </a:bodyPr>
            <a:lstStyle/>
            <a:p>
              <a:pPr algn="ctr"/>
              <a:r>
                <a:rPr lang="en-US" sz="1600" b="1" dirty="0">
                  <a:solidFill>
                    <a:schemeClr val="bg1"/>
                  </a:solidFill>
                </a:rPr>
                <a:t>First-Contact Resolution</a:t>
              </a:r>
            </a:p>
          </p:txBody>
        </p:sp>
        <p:sp>
          <p:nvSpPr>
            <p:cNvPr id="26" name="TextBox 25">
              <a:extLst>
                <a:ext uri="{FF2B5EF4-FFF2-40B4-BE49-F238E27FC236}">
                  <a16:creationId xmlns:a16="http://schemas.microsoft.com/office/drawing/2014/main" id="{73752B8A-BC29-4EF7-228E-50DAD85346A2}"/>
                </a:ext>
              </a:extLst>
            </p:cNvPr>
            <p:cNvSpPr txBox="1"/>
            <p:nvPr/>
          </p:nvSpPr>
          <p:spPr>
            <a:xfrm>
              <a:off x="2054571" y="4635352"/>
              <a:ext cx="1566566" cy="923330"/>
            </a:xfrm>
            <a:prstGeom prst="rect">
              <a:avLst/>
            </a:prstGeom>
            <a:noFill/>
            <a:ln>
              <a:noFill/>
            </a:ln>
          </p:spPr>
          <p:txBody>
            <a:bodyPr wrap="square">
              <a:spAutoFit/>
            </a:bodyPr>
            <a:lstStyle/>
            <a:p>
              <a:pPr algn="ctr"/>
              <a:r>
                <a:rPr lang="en-US" sz="5400" b="1" dirty="0">
                  <a:solidFill>
                    <a:schemeClr val="accent2"/>
                  </a:solidFill>
                </a:rPr>
                <a:t>82%</a:t>
              </a:r>
            </a:p>
          </p:txBody>
        </p:sp>
        <p:sp>
          <p:nvSpPr>
            <p:cNvPr id="28" name="Rounded Rectangle 27">
              <a:extLst>
                <a:ext uri="{FF2B5EF4-FFF2-40B4-BE49-F238E27FC236}">
                  <a16:creationId xmlns:a16="http://schemas.microsoft.com/office/drawing/2014/main" id="{6AA72283-96C8-599C-1129-43370820F505}"/>
                </a:ext>
              </a:extLst>
            </p:cNvPr>
            <p:cNvSpPr/>
            <p:nvPr/>
          </p:nvSpPr>
          <p:spPr>
            <a:xfrm>
              <a:off x="3039037" y="3831922"/>
              <a:ext cx="6198075" cy="403617"/>
            </a:xfrm>
            <a:prstGeom prst="roundRect">
              <a:avLst>
                <a:gd name="adj" fmla="val 50000"/>
              </a:avLst>
            </a:prstGeom>
            <a:gradFill>
              <a:gsLst>
                <a:gs pos="50000">
                  <a:srgbClr val="A05EB5"/>
                </a:gs>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Customer Experience in HR</a:t>
              </a:r>
            </a:p>
          </p:txBody>
        </p:sp>
        <p:grpSp>
          <p:nvGrpSpPr>
            <p:cNvPr id="43" name="Group 42">
              <a:extLst>
                <a:ext uri="{FF2B5EF4-FFF2-40B4-BE49-F238E27FC236}">
                  <a16:creationId xmlns:a16="http://schemas.microsoft.com/office/drawing/2014/main" id="{38D7A7AF-67E4-8057-40EB-C1413BA0F66A}"/>
                </a:ext>
              </a:extLst>
            </p:cNvPr>
            <p:cNvGrpSpPr/>
            <p:nvPr/>
          </p:nvGrpSpPr>
          <p:grpSpPr>
            <a:xfrm>
              <a:off x="4482165" y="4635352"/>
              <a:ext cx="3227670" cy="1201762"/>
              <a:chOff x="4482165" y="4323118"/>
              <a:chExt cx="3227670" cy="1201762"/>
            </a:xfrm>
          </p:grpSpPr>
          <p:sp>
            <p:nvSpPr>
              <p:cNvPr id="32" name="TextBox 31">
                <a:extLst>
                  <a:ext uri="{FF2B5EF4-FFF2-40B4-BE49-F238E27FC236}">
                    <a16:creationId xmlns:a16="http://schemas.microsoft.com/office/drawing/2014/main" id="{0C4FA2CF-407B-27BF-90E7-6CC6D2FF8CC8}"/>
                  </a:ext>
                </a:extLst>
              </p:cNvPr>
              <p:cNvSpPr txBox="1"/>
              <p:nvPr/>
            </p:nvSpPr>
            <p:spPr>
              <a:xfrm>
                <a:off x="4482165" y="5183889"/>
                <a:ext cx="3227670" cy="340991"/>
              </a:xfrm>
              <a:prstGeom prst="rect">
                <a:avLst/>
              </a:prstGeom>
              <a:noFill/>
            </p:spPr>
            <p:txBody>
              <a:bodyPr wrap="square" rtlCol="0">
                <a:spAutoFit/>
              </a:bodyPr>
              <a:lstStyle/>
              <a:p>
                <a:pPr algn="ctr">
                  <a:lnSpc>
                    <a:spcPts val="2100"/>
                  </a:lnSpc>
                </a:pPr>
                <a:r>
                  <a:rPr lang="en-US" sz="1600" b="1" dirty="0">
                    <a:solidFill>
                      <a:schemeClr val="bg1"/>
                    </a:solidFill>
                  </a:rPr>
                  <a:t>Average Speed to Answer</a:t>
                </a:r>
              </a:p>
            </p:txBody>
          </p:sp>
          <p:sp>
            <p:nvSpPr>
              <p:cNvPr id="33" name="TextBox 32">
                <a:extLst>
                  <a:ext uri="{FF2B5EF4-FFF2-40B4-BE49-F238E27FC236}">
                    <a16:creationId xmlns:a16="http://schemas.microsoft.com/office/drawing/2014/main" id="{FE38C056-FB79-68F9-9142-A6AA9690F7AD}"/>
                  </a:ext>
                </a:extLst>
              </p:cNvPr>
              <p:cNvSpPr txBox="1"/>
              <p:nvPr/>
            </p:nvSpPr>
            <p:spPr>
              <a:xfrm>
                <a:off x="5067300" y="4323118"/>
                <a:ext cx="2057400" cy="923330"/>
              </a:xfrm>
              <a:prstGeom prst="rect">
                <a:avLst/>
              </a:prstGeom>
              <a:noFill/>
              <a:ln>
                <a:noFill/>
              </a:ln>
            </p:spPr>
            <p:txBody>
              <a:bodyPr wrap="square">
                <a:spAutoFit/>
              </a:bodyPr>
              <a:lstStyle/>
              <a:p>
                <a:pPr algn="ctr"/>
                <a:r>
                  <a:rPr lang="en-US" sz="5400" b="1" dirty="0">
                    <a:solidFill>
                      <a:srgbClr val="BD8ECB"/>
                    </a:solidFill>
                  </a:rPr>
                  <a:t>31</a:t>
                </a:r>
                <a:r>
                  <a:rPr lang="en-US" sz="2800" b="1" dirty="0">
                    <a:solidFill>
                      <a:srgbClr val="BD8ECB"/>
                    </a:solidFill>
                  </a:rPr>
                  <a:t> secs</a:t>
                </a:r>
              </a:p>
            </p:txBody>
          </p:sp>
        </p:grpSp>
        <p:grpSp>
          <p:nvGrpSpPr>
            <p:cNvPr id="38" name="Group 37">
              <a:extLst>
                <a:ext uri="{FF2B5EF4-FFF2-40B4-BE49-F238E27FC236}">
                  <a16:creationId xmlns:a16="http://schemas.microsoft.com/office/drawing/2014/main" id="{B4E7488F-8FF7-153C-996F-6212849E3849}"/>
                </a:ext>
              </a:extLst>
            </p:cNvPr>
            <p:cNvGrpSpPr/>
            <p:nvPr/>
          </p:nvGrpSpPr>
          <p:grpSpPr>
            <a:xfrm>
              <a:off x="7969868" y="4635352"/>
              <a:ext cx="3825558" cy="1471066"/>
              <a:chOff x="7668783" y="4323118"/>
              <a:chExt cx="3825558" cy="1471066"/>
            </a:xfrm>
          </p:grpSpPr>
          <p:sp>
            <p:nvSpPr>
              <p:cNvPr id="34" name="TextBox 33">
                <a:extLst>
                  <a:ext uri="{FF2B5EF4-FFF2-40B4-BE49-F238E27FC236}">
                    <a16:creationId xmlns:a16="http://schemas.microsoft.com/office/drawing/2014/main" id="{6D8C01D0-57FA-E2A2-4181-7AEF8D627BF8}"/>
                  </a:ext>
                </a:extLst>
              </p:cNvPr>
              <p:cNvSpPr txBox="1"/>
              <p:nvPr/>
            </p:nvSpPr>
            <p:spPr>
              <a:xfrm>
                <a:off x="7668783" y="5183889"/>
                <a:ext cx="3825558" cy="610295"/>
              </a:xfrm>
              <a:prstGeom prst="rect">
                <a:avLst/>
              </a:prstGeom>
              <a:noFill/>
            </p:spPr>
            <p:txBody>
              <a:bodyPr wrap="square" rtlCol="0">
                <a:spAutoFit/>
              </a:bodyPr>
              <a:lstStyle/>
              <a:p>
                <a:pPr algn="ctr">
                  <a:lnSpc>
                    <a:spcPts val="2100"/>
                  </a:lnSpc>
                </a:pPr>
                <a:r>
                  <a:rPr lang="en-US" sz="1600" b="1" dirty="0">
                    <a:solidFill>
                      <a:schemeClr val="bg1"/>
                    </a:solidFill>
                  </a:rPr>
                  <a:t>Service Center Employee Turnover</a:t>
                </a:r>
              </a:p>
            </p:txBody>
          </p:sp>
          <p:sp>
            <p:nvSpPr>
              <p:cNvPr id="36" name="TextBox 35">
                <a:extLst>
                  <a:ext uri="{FF2B5EF4-FFF2-40B4-BE49-F238E27FC236}">
                    <a16:creationId xmlns:a16="http://schemas.microsoft.com/office/drawing/2014/main" id="{A1E5BFEE-D222-D0AF-074D-F91880193F50}"/>
                  </a:ext>
                </a:extLst>
              </p:cNvPr>
              <p:cNvSpPr txBox="1"/>
              <p:nvPr/>
            </p:nvSpPr>
            <p:spPr>
              <a:xfrm>
                <a:off x="8552862" y="4323118"/>
                <a:ext cx="2057400" cy="923330"/>
              </a:xfrm>
              <a:prstGeom prst="rect">
                <a:avLst/>
              </a:prstGeom>
              <a:noFill/>
              <a:ln>
                <a:noFill/>
              </a:ln>
            </p:spPr>
            <p:txBody>
              <a:bodyPr wrap="square">
                <a:spAutoFit/>
              </a:bodyPr>
              <a:lstStyle/>
              <a:p>
                <a:pPr algn="ctr"/>
                <a:r>
                  <a:rPr lang="en-US" sz="5400" b="1" dirty="0">
                    <a:solidFill>
                      <a:schemeClr val="accent4"/>
                    </a:solidFill>
                  </a:rPr>
                  <a:t>6%</a:t>
                </a:r>
              </a:p>
            </p:txBody>
          </p:sp>
        </p:grpSp>
        <p:cxnSp>
          <p:nvCxnSpPr>
            <p:cNvPr id="41" name="Straight Connector 40">
              <a:extLst>
                <a:ext uri="{FF2B5EF4-FFF2-40B4-BE49-F238E27FC236}">
                  <a16:creationId xmlns:a16="http://schemas.microsoft.com/office/drawing/2014/main" id="{563439A9-CD27-D8E0-CEFA-11035AA3575A}"/>
                </a:ext>
              </a:extLst>
            </p:cNvPr>
            <p:cNvCxnSpPr/>
            <p:nvPr/>
          </p:nvCxnSpPr>
          <p:spPr>
            <a:xfrm>
              <a:off x="4371277" y="4594302"/>
              <a:ext cx="0" cy="114857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85761BB-893B-6C59-8055-E5644468B879}"/>
                </a:ext>
              </a:extLst>
            </p:cNvPr>
            <p:cNvCxnSpPr/>
            <p:nvPr/>
          </p:nvCxnSpPr>
          <p:spPr>
            <a:xfrm>
              <a:off x="7822582" y="4594302"/>
              <a:ext cx="0" cy="114857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D9BB11C4-CE62-8E4B-B8FE-43B9AD7D0F9A}"/>
              </a:ext>
            </a:extLst>
          </p:cNvPr>
          <p:cNvSpPr txBox="1"/>
          <p:nvPr/>
        </p:nvSpPr>
        <p:spPr>
          <a:xfrm>
            <a:off x="3544629" y="1176444"/>
            <a:ext cx="1901952" cy="523220"/>
          </a:xfrm>
          <a:prstGeom prst="rect">
            <a:avLst/>
          </a:prstGeom>
          <a:solidFill>
            <a:schemeClr val="accent6"/>
          </a:solidFill>
          <a:ln>
            <a:noFill/>
          </a:ln>
        </p:spPr>
        <p:txBody>
          <a:bodyPr wrap="square" rtlCol="0">
            <a:spAutoFit/>
          </a:bodyPr>
          <a:lstStyle/>
          <a:p>
            <a:r>
              <a:rPr lang="en-US" sz="1400" dirty="0"/>
              <a:t>Confirm most recent benchmarks</a:t>
            </a:r>
          </a:p>
        </p:txBody>
      </p:sp>
    </p:spTree>
    <p:extLst>
      <p:ext uri="{BB962C8B-B14F-4D97-AF65-F5344CB8AC3E}">
        <p14:creationId xmlns:p14="http://schemas.microsoft.com/office/powerpoint/2010/main" val="3372697241"/>
      </p:ext>
    </p:extLst>
  </p:cSld>
  <p:clrMapOvr>
    <a:masterClrMapping/>
  </p:clrMapOvr>
  <p:transition/>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E5F16E8-4F66-F022-8BDA-EBFACFAB0B35}"/>
              </a:ext>
            </a:extLst>
          </p:cNvPr>
          <p:cNvSpPr/>
          <p:nvPr/>
        </p:nvSpPr>
        <p:spPr>
          <a:xfrm>
            <a:off x="0" y="1465418"/>
            <a:ext cx="12192000" cy="429768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3" name="Rounded Rectangle 22">
            <a:extLst>
              <a:ext uri="{FF2B5EF4-FFF2-40B4-BE49-F238E27FC236}">
                <a16:creationId xmlns:a16="http://schemas.microsoft.com/office/drawing/2014/main" id="{282E58F0-E028-C102-76FF-02AEF8AD036A}"/>
              </a:ext>
            </a:extLst>
          </p:cNvPr>
          <p:cNvSpPr/>
          <p:nvPr/>
        </p:nvSpPr>
        <p:spPr>
          <a:xfrm>
            <a:off x="-505837" y="2398729"/>
            <a:ext cx="3932325" cy="2906802"/>
          </a:xfrm>
          <a:prstGeom prst="roundRect">
            <a:avLst>
              <a:gd name="adj" fmla="val 615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TextBox 23">
            <a:extLst>
              <a:ext uri="{FF2B5EF4-FFF2-40B4-BE49-F238E27FC236}">
                <a16:creationId xmlns:a16="http://schemas.microsoft.com/office/drawing/2014/main" id="{040AED87-901A-5A26-6914-D302F67A0675}"/>
              </a:ext>
            </a:extLst>
          </p:cNvPr>
          <p:cNvSpPr txBox="1"/>
          <p:nvPr/>
        </p:nvSpPr>
        <p:spPr>
          <a:xfrm>
            <a:off x="629594" y="2787353"/>
            <a:ext cx="2374863" cy="2308324"/>
          </a:xfrm>
          <a:prstGeom prst="rect">
            <a:avLst/>
          </a:prstGeom>
          <a:noFill/>
          <a:ln>
            <a:noFill/>
          </a:ln>
        </p:spPr>
        <p:txBody>
          <a:bodyPr wrap="square" rtlCol="0">
            <a:spAutoFit/>
          </a:bodyPr>
          <a:lstStyle/>
          <a:p>
            <a:pPr marR="0" lvl="0" algn="l" defTabSz="914400" rtl="0" eaLnBrk="1" fontAlgn="auto" latinLnBrk="0" hangingPunct="1">
              <a:lnSpc>
                <a:spcPct val="100000"/>
              </a:lnSpc>
              <a:spcBef>
                <a:spcPts val="1000"/>
              </a:spcBef>
              <a:spcAft>
                <a:spcPts val="450"/>
              </a:spcAft>
              <a:buClr>
                <a:srgbClr val="26BCD7"/>
              </a:buClr>
              <a:buSzPct val="135000"/>
              <a:buFont typeface="Wingdings" pitchFamily="2" charset="2"/>
              <a:buNone/>
              <a:tabLst/>
              <a:defRPr/>
            </a:pPr>
            <a:r>
              <a:rPr kumimoji="0" lang="en-US" sz="18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Top-performing </a:t>
            </a:r>
            <a:r>
              <a:rPr kumimoji="0" lang="en-US"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HR shared services organizations </a:t>
            </a:r>
            <a:r>
              <a:rPr kumimoji="0" lang="en-US" sz="18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have significantly better staffing ratios at the median</a:t>
            </a:r>
            <a:r>
              <a:rPr kumimoji="0" lang="en-US"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including their employee service centers.</a:t>
            </a:r>
          </a:p>
        </p:txBody>
      </p:sp>
      <p:sp>
        <p:nvSpPr>
          <p:cNvPr id="6" name="Slide Number Placeholder 5">
            <a:extLst>
              <a:ext uri="{FF2B5EF4-FFF2-40B4-BE49-F238E27FC236}">
                <a16:creationId xmlns:a16="http://schemas.microsoft.com/office/drawing/2014/main" id="{A4A6E5C3-300B-EF48-8D7F-02D6A968A85E}"/>
              </a:ext>
            </a:extLst>
          </p:cNvPr>
          <p:cNvSpPr>
            <a:spLocks noGrp="1"/>
          </p:cNvSpPr>
          <p:nvPr>
            <p:ph type="sldNum" sz="quarter" idx="4"/>
          </p:nvPr>
        </p:nvSpPr>
        <p:spPr/>
        <p:txBody>
          <a:bodyPr/>
          <a:lstStyle/>
          <a:p>
            <a:fld id="{9AA6D16A-0A68-8445-85DB-A0BE8CCB51C7}" type="slidenum">
              <a:rPr lang="en-US" smtClean="0"/>
              <a:pPr/>
              <a:t>12</a:t>
            </a:fld>
            <a:endParaRPr lang="en-US"/>
          </a:p>
        </p:txBody>
      </p:sp>
      <p:sp>
        <p:nvSpPr>
          <p:cNvPr id="8" name="Title 7">
            <a:extLst>
              <a:ext uri="{FF2B5EF4-FFF2-40B4-BE49-F238E27FC236}">
                <a16:creationId xmlns:a16="http://schemas.microsoft.com/office/drawing/2014/main" id="{9AB80E7E-C475-754F-9FE6-FA5712A04728}"/>
              </a:ext>
            </a:extLst>
          </p:cNvPr>
          <p:cNvSpPr>
            <a:spLocks noGrp="1"/>
          </p:cNvSpPr>
          <p:nvPr>
            <p:ph type="title"/>
          </p:nvPr>
        </p:nvSpPr>
        <p:spPr/>
        <p:txBody>
          <a:bodyPr/>
          <a:lstStyle/>
          <a:p>
            <a:r>
              <a:rPr lang="en-US" dirty="0"/>
              <a:t>Benefits of Shared Services </a:t>
            </a:r>
            <a:r>
              <a:rPr lang="mr-IN" dirty="0"/>
              <a:t>–</a:t>
            </a:r>
            <a:r>
              <a:rPr lang="en-US" dirty="0"/>
              <a:t> HR Benchmarks (Cont’d) </a:t>
            </a:r>
          </a:p>
        </p:txBody>
      </p:sp>
      <p:sp>
        <p:nvSpPr>
          <p:cNvPr id="3" name="Text Placeholder 2"/>
          <p:cNvSpPr>
            <a:spLocks noGrp="1"/>
          </p:cNvSpPr>
          <p:nvPr>
            <p:ph type="body" sz="quarter" idx="10"/>
          </p:nvPr>
        </p:nvSpPr>
        <p:spPr/>
        <p:txBody>
          <a:bodyPr/>
          <a:lstStyle/>
          <a:p>
            <a:r>
              <a:rPr lang="en-US" dirty="0"/>
              <a:t>Shared Services Overview</a:t>
            </a:r>
          </a:p>
        </p:txBody>
      </p:sp>
      <p:sp>
        <p:nvSpPr>
          <p:cNvPr id="4" name="TextBox 3">
            <a:extLst>
              <a:ext uri="{FF2B5EF4-FFF2-40B4-BE49-F238E27FC236}">
                <a16:creationId xmlns:a16="http://schemas.microsoft.com/office/drawing/2014/main" id="{499EB095-A48E-5670-BE6A-AED0D59BAD89}"/>
              </a:ext>
            </a:extLst>
          </p:cNvPr>
          <p:cNvSpPr txBox="1"/>
          <p:nvPr/>
        </p:nvSpPr>
        <p:spPr>
          <a:xfrm>
            <a:off x="4200629" y="0"/>
            <a:ext cx="2913603" cy="307777"/>
          </a:xfrm>
          <a:prstGeom prst="rect">
            <a:avLst/>
          </a:prstGeom>
          <a:solidFill>
            <a:schemeClr val="accent6"/>
          </a:solidFill>
          <a:ln>
            <a:noFill/>
          </a:ln>
        </p:spPr>
        <p:txBody>
          <a:bodyPr wrap="square" rtlCol="0">
            <a:spAutoFit/>
          </a:bodyPr>
          <a:lstStyle/>
          <a:p>
            <a:r>
              <a:rPr lang="en-US" sz="1400" dirty="0"/>
              <a:t>Confirm most recent benchmarks</a:t>
            </a:r>
          </a:p>
        </p:txBody>
      </p:sp>
      <p:graphicFrame>
        <p:nvGraphicFramePr>
          <p:cNvPr id="7" name="Chart 6">
            <a:extLst>
              <a:ext uri="{FF2B5EF4-FFF2-40B4-BE49-F238E27FC236}">
                <a16:creationId xmlns:a16="http://schemas.microsoft.com/office/drawing/2014/main" id="{B77AEE59-0D6E-C012-C5CA-767F225304BD}"/>
              </a:ext>
            </a:extLst>
          </p:cNvPr>
          <p:cNvGraphicFramePr/>
          <p:nvPr>
            <p:extLst>
              <p:ext uri="{D42A27DB-BD31-4B8C-83A1-F6EECF244321}">
                <p14:modId xmlns:p14="http://schemas.microsoft.com/office/powerpoint/2010/main" val="1498065767"/>
              </p:ext>
            </p:extLst>
          </p:nvPr>
        </p:nvGraphicFramePr>
        <p:xfrm>
          <a:off x="3631545" y="1416211"/>
          <a:ext cx="8355398" cy="4151376"/>
        </p:xfrm>
        <a:graphic>
          <a:graphicData uri="http://schemas.openxmlformats.org/drawingml/2006/chart">
            <c:chart xmlns:c="http://schemas.openxmlformats.org/drawingml/2006/chart" xmlns:r="http://schemas.openxmlformats.org/officeDocument/2006/relationships" r:id="rId4"/>
          </a:graphicData>
        </a:graphic>
      </p:graphicFrame>
      <p:grpSp>
        <p:nvGrpSpPr>
          <p:cNvPr id="10" name="Group 9">
            <a:extLst>
              <a:ext uri="{FF2B5EF4-FFF2-40B4-BE49-F238E27FC236}">
                <a16:creationId xmlns:a16="http://schemas.microsoft.com/office/drawing/2014/main" id="{84FDB9D0-38F3-F979-B831-670B963BF8E9}"/>
              </a:ext>
            </a:extLst>
          </p:cNvPr>
          <p:cNvGrpSpPr/>
          <p:nvPr/>
        </p:nvGrpSpPr>
        <p:grpSpPr>
          <a:xfrm>
            <a:off x="9060647" y="1924649"/>
            <a:ext cx="2219706" cy="621108"/>
            <a:chOff x="4120104" y="3835891"/>
            <a:chExt cx="2219706" cy="621108"/>
          </a:xfrm>
        </p:grpSpPr>
        <p:cxnSp>
          <p:nvCxnSpPr>
            <p:cNvPr id="11" name="Straight Connector 10">
              <a:extLst>
                <a:ext uri="{FF2B5EF4-FFF2-40B4-BE49-F238E27FC236}">
                  <a16:creationId xmlns:a16="http://schemas.microsoft.com/office/drawing/2014/main" id="{DCEB3774-F0BB-4FE1-35F0-6E66F81FAF55}"/>
                </a:ext>
              </a:extLst>
            </p:cNvPr>
            <p:cNvCxnSpPr>
              <a:cxnSpLocks/>
            </p:cNvCxnSpPr>
            <p:nvPr/>
          </p:nvCxnSpPr>
          <p:spPr>
            <a:xfrm>
              <a:off x="4419570" y="4456999"/>
              <a:ext cx="1920240" cy="0"/>
            </a:xfrm>
            <a:prstGeom prst="line">
              <a:avLst/>
            </a:prstGeom>
            <a:ln w="38100">
              <a:solidFill>
                <a:srgbClr val="AA6EBC"/>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1F765B24-600A-3713-9122-E604145EBCFB}"/>
                </a:ext>
              </a:extLst>
            </p:cNvPr>
            <p:cNvCxnSpPr>
              <a:cxnSpLocks/>
            </p:cNvCxnSpPr>
            <p:nvPr/>
          </p:nvCxnSpPr>
          <p:spPr>
            <a:xfrm>
              <a:off x="4419570" y="3835891"/>
              <a:ext cx="1920240" cy="0"/>
            </a:xfrm>
            <a:prstGeom prst="line">
              <a:avLst/>
            </a:prstGeom>
            <a:ln w="38100">
              <a:solidFill>
                <a:srgbClr val="AA6EBC"/>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83449D81-2186-B699-2E29-4BE6888AF841}"/>
                </a:ext>
              </a:extLst>
            </p:cNvPr>
            <p:cNvCxnSpPr>
              <a:cxnSpLocks/>
            </p:cNvCxnSpPr>
            <p:nvPr/>
          </p:nvCxnSpPr>
          <p:spPr>
            <a:xfrm flipV="1">
              <a:off x="4577304" y="3838029"/>
              <a:ext cx="0" cy="182880"/>
            </a:xfrm>
            <a:prstGeom prst="straightConnector1">
              <a:avLst/>
            </a:prstGeom>
            <a:ln w="28575">
              <a:solidFill>
                <a:srgbClr val="AA6EBC"/>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3EAA4F98-577F-5C30-B123-43405AB2D911}"/>
                </a:ext>
              </a:extLst>
            </p:cNvPr>
            <p:cNvCxnSpPr>
              <a:cxnSpLocks/>
            </p:cNvCxnSpPr>
            <p:nvPr/>
          </p:nvCxnSpPr>
          <p:spPr>
            <a:xfrm>
              <a:off x="4577304" y="4259566"/>
              <a:ext cx="0" cy="182880"/>
            </a:xfrm>
            <a:prstGeom prst="straightConnector1">
              <a:avLst/>
            </a:prstGeom>
            <a:ln w="28575">
              <a:solidFill>
                <a:srgbClr val="AA6EBC"/>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F4BDA9E7-975F-89B3-BA73-2B2E04EA8154}"/>
                </a:ext>
              </a:extLst>
            </p:cNvPr>
            <p:cNvSpPr txBox="1"/>
            <p:nvPr/>
          </p:nvSpPr>
          <p:spPr>
            <a:xfrm>
              <a:off x="4120104" y="3971417"/>
              <a:ext cx="914400" cy="338554"/>
            </a:xfrm>
            <a:prstGeom prst="rect">
              <a:avLst/>
            </a:prstGeom>
            <a:noFill/>
          </p:spPr>
          <p:txBody>
            <a:bodyPr wrap="square" rtlCol="0">
              <a:spAutoFit/>
            </a:bodyPr>
            <a:lstStyle/>
            <a:p>
              <a:pPr algn="ctr"/>
              <a:r>
                <a:rPr lang="en-US" sz="1600" b="1" dirty="0">
                  <a:solidFill>
                    <a:schemeClr val="bg1"/>
                  </a:solidFill>
                </a:rPr>
                <a:t>1.3x</a:t>
              </a:r>
            </a:p>
          </p:txBody>
        </p:sp>
      </p:grpSp>
      <p:grpSp>
        <p:nvGrpSpPr>
          <p:cNvPr id="16" name="Group 15">
            <a:extLst>
              <a:ext uri="{FF2B5EF4-FFF2-40B4-BE49-F238E27FC236}">
                <a16:creationId xmlns:a16="http://schemas.microsoft.com/office/drawing/2014/main" id="{DECDB0D6-AE4D-6DB4-5828-484C7EBD5F5D}"/>
              </a:ext>
            </a:extLst>
          </p:cNvPr>
          <p:cNvGrpSpPr/>
          <p:nvPr/>
        </p:nvGrpSpPr>
        <p:grpSpPr>
          <a:xfrm>
            <a:off x="6364834" y="2585802"/>
            <a:ext cx="2219706" cy="782136"/>
            <a:chOff x="4120104" y="3670809"/>
            <a:chExt cx="2219706" cy="782136"/>
          </a:xfrm>
        </p:grpSpPr>
        <p:cxnSp>
          <p:nvCxnSpPr>
            <p:cNvPr id="17" name="Straight Connector 16">
              <a:extLst>
                <a:ext uri="{FF2B5EF4-FFF2-40B4-BE49-F238E27FC236}">
                  <a16:creationId xmlns:a16="http://schemas.microsoft.com/office/drawing/2014/main" id="{1BF0D63A-0061-EE2D-D0CE-C581FDDE4158}"/>
                </a:ext>
              </a:extLst>
            </p:cNvPr>
            <p:cNvCxnSpPr>
              <a:cxnSpLocks/>
            </p:cNvCxnSpPr>
            <p:nvPr/>
          </p:nvCxnSpPr>
          <p:spPr>
            <a:xfrm>
              <a:off x="4419570" y="4452945"/>
              <a:ext cx="1920240" cy="0"/>
            </a:xfrm>
            <a:prstGeom prst="line">
              <a:avLst/>
            </a:prstGeom>
            <a:ln w="38100">
              <a:solidFill>
                <a:srgbClr val="AA6EBC"/>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96407AC6-9FB4-23D3-3132-6ACBF34F36B7}"/>
                </a:ext>
              </a:extLst>
            </p:cNvPr>
            <p:cNvCxnSpPr>
              <a:cxnSpLocks/>
            </p:cNvCxnSpPr>
            <p:nvPr/>
          </p:nvCxnSpPr>
          <p:spPr>
            <a:xfrm>
              <a:off x="4419570" y="3670809"/>
              <a:ext cx="1920240" cy="0"/>
            </a:xfrm>
            <a:prstGeom prst="line">
              <a:avLst/>
            </a:prstGeom>
            <a:ln w="38100">
              <a:solidFill>
                <a:srgbClr val="AA6EBC"/>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C6F0A9BC-13ED-0EC1-B1C5-017C924EA677}"/>
                </a:ext>
              </a:extLst>
            </p:cNvPr>
            <p:cNvCxnSpPr>
              <a:cxnSpLocks/>
            </p:cNvCxnSpPr>
            <p:nvPr/>
          </p:nvCxnSpPr>
          <p:spPr>
            <a:xfrm flipV="1">
              <a:off x="4577304" y="3674177"/>
              <a:ext cx="0" cy="274320"/>
            </a:xfrm>
            <a:prstGeom prst="straightConnector1">
              <a:avLst/>
            </a:prstGeom>
            <a:ln w="28575">
              <a:solidFill>
                <a:srgbClr val="AA6EBC"/>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16DBD17-362A-0665-0C9F-DFAAF7D17CC4}"/>
                </a:ext>
              </a:extLst>
            </p:cNvPr>
            <p:cNvCxnSpPr>
              <a:cxnSpLocks/>
            </p:cNvCxnSpPr>
            <p:nvPr/>
          </p:nvCxnSpPr>
          <p:spPr>
            <a:xfrm>
              <a:off x="4577304" y="4169708"/>
              <a:ext cx="0" cy="274320"/>
            </a:xfrm>
            <a:prstGeom prst="straightConnector1">
              <a:avLst/>
            </a:prstGeom>
            <a:ln w="28575">
              <a:solidFill>
                <a:srgbClr val="AA6EBC"/>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314A4914-B819-ACC6-B02E-BE77604CF989}"/>
                </a:ext>
              </a:extLst>
            </p:cNvPr>
            <p:cNvSpPr txBox="1"/>
            <p:nvPr/>
          </p:nvSpPr>
          <p:spPr>
            <a:xfrm>
              <a:off x="4120104" y="3892600"/>
              <a:ext cx="914400" cy="338554"/>
            </a:xfrm>
            <a:prstGeom prst="rect">
              <a:avLst/>
            </a:prstGeom>
            <a:noFill/>
          </p:spPr>
          <p:txBody>
            <a:bodyPr wrap="square" rtlCol="0">
              <a:spAutoFit/>
            </a:bodyPr>
            <a:lstStyle/>
            <a:p>
              <a:pPr algn="ctr"/>
              <a:r>
                <a:rPr lang="en-US" sz="1600" b="1" dirty="0">
                  <a:solidFill>
                    <a:schemeClr val="bg1"/>
                  </a:solidFill>
                </a:rPr>
                <a:t>1.5x</a:t>
              </a:r>
            </a:p>
          </p:txBody>
        </p:sp>
      </p:grpSp>
      <p:grpSp>
        <p:nvGrpSpPr>
          <p:cNvPr id="22" name="Group 21">
            <a:extLst>
              <a:ext uri="{FF2B5EF4-FFF2-40B4-BE49-F238E27FC236}">
                <a16:creationId xmlns:a16="http://schemas.microsoft.com/office/drawing/2014/main" id="{4A5C3237-ED15-75B4-7B91-C5D7E63767F5}"/>
              </a:ext>
            </a:extLst>
          </p:cNvPr>
          <p:cNvGrpSpPr/>
          <p:nvPr/>
        </p:nvGrpSpPr>
        <p:grpSpPr>
          <a:xfrm>
            <a:off x="3680346" y="4001111"/>
            <a:ext cx="2212471" cy="338554"/>
            <a:chOff x="4127339" y="4163321"/>
            <a:chExt cx="2212471" cy="338554"/>
          </a:xfrm>
        </p:grpSpPr>
        <p:cxnSp>
          <p:nvCxnSpPr>
            <p:cNvPr id="27" name="Straight Connector 26">
              <a:extLst>
                <a:ext uri="{FF2B5EF4-FFF2-40B4-BE49-F238E27FC236}">
                  <a16:creationId xmlns:a16="http://schemas.microsoft.com/office/drawing/2014/main" id="{DC0EE02B-1C61-8004-F690-70E3D7FEAAF4}"/>
                </a:ext>
              </a:extLst>
            </p:cNvPr>
            <p:cNvCxnSpPr>
              <a:cxnSpLocks/>
            </p:cNvCxnSpPr>
            <p:nvPr/>
          </p:nvCxnSpPr>
          <p:spPr>
            <a:xfrm>
              <a:off x="4419570" y="4209743"/>
              <a:ext cx="1920240" cy="0"/>
            </a:xfrm>
            <a:prstGeom prst="line">
              <a:avLst/>
            </a:prstGeom>
            <a:ln w="38100">
              <a:solidFill>
                <a:srgbClr val="AA6EBC"/>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3ED7FE11-D241-1AFE-2353-DF7982BADB1F}"/>
                </a:ext>
              </a:extLst>
            </p:cNvPr>
            <p:cNvCxnSpPr>
              <a:cxnSpLocks/>
            </p:cNvCxnSpPr>
            <p:nvPr/>
          </p:nvCxnSpPr>
          <p:spPr>
            <a:xfrm>
              <a:off x="4419570" y="4451473"/>
              <a:ext cx="1920240" cy="0"/>
            </a:xfrm>
            <a:prstGeom prst="line">
              <a:avLst/>
            </a:prstGeom>
            <a:ln w="38100">
              <a:solidFill>
                <a:srgbClr val="AA6EBC"/>
              </a:solidFill>
              <a:prstDash val="sysDash"/>
            </a:ln>
            <a:effectLst/>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DA162782-21AA-4413-6ED3-786F40DACD74}"/>
                </a:ext>
              </a:extLst>
            </p:cNvPr>
            <p:cNvSpPr txBox="1"/>
            <p:nvPr/>
          </p:nvSpPr>
          <p:spPr>
            <a:xfrm>
              <a:off x="4127339" y="4163321"/>
              <a:ext cx="914400" cy="338554"/>
            </a:xfrm>
            <a:prstGeom prst="rect">
              <a:avLst/>
            </a:prstGeom>
            <a:noFill/>
          </p:spPr>
          <p:txBody>
            <a:bodyPr wrap="square" rtlCol="0">
              <a:spAutoFit/>
            </a:bodyPr>
            <a:lstStyle/>
            <a:p>
              <a:pPr algn="ctr"/>
              <a:r>
                <a:rPr lang="en-US" sz="1600" b="1" dirty="0">
                  <a:solidFill>
                    <a:schemeClr val="bg1"/>
                  </a:solidFill>
                </a:rPr>
                <a:t>1.4x</a:t>
              </a:r>
            </a:p>
          </p:txBody>
        </p:sp>
      </p:grpSp>
      <p:grpSp>
        <p:nvGrpSpPr>
          <p:cNvPr id="26" name="Group 25">
            <a:extLst>
              <a:ext uri="{FF2B5EF4-FFF2-40B4-BE49-F238E27FC236}">
                <a16:creationId xmlns:a16="http://schemas.microsoft.com/office/drawing/2014/main" id="{C6B89436-7F49-573C-D00C-F07A83B564F8}"/>
              </a:ext>
            </a:extLst>
          </p:cNvPr>
          <p:cNvGrpSpPr/>
          <p:nvPr/>
        </p:nvGrpSpPr>
        <p:grpSpPr>
          <a:xfrm>
            <a:off x="8344277" y="6377369"/>
            <a:ext cx="3130372" cy="246221"/>
            <a:chOff x="8344277" y="6377369"/>
            <a:chExt cx="3130372" cy="246221"/>
          </a:xfrm>
        </p:grpSpPr>
        <p:grpSp>
          <p:nvGrpSpPr>
            <p:cNvPr id="37" name="Group 36">
              <a:extLst>
                <a:ext uri="{FF2B5EF4-FFF2-40B4-BE49-F238E27FC236}">
                  <a16:creationId xmlns:a16="http://schemas.microsoft.com/office/drawing/2014/main" id="{22E140F4-F459-5031-CDCA-BB4FC9CEB4A7}"/>
                </a:ext>
              </a:extLst>
            </p:cNvPr>
            <p:cNvGrpSpPr/>
            <p:nvPr/>
          </p:nvGrpSpPr>
          <p:grpSpPr>
            <a:xfrm>
              <a:off x="8344277" y="6377369"/>
              <a:ext cx="1565186" cy="246221"/>
              <a:chOff x="6537599" y="6041963"/>
              <a:chExt cx="1565186" cy="246221"/>
            </a:xfrm>
          </p:grpSpPr>
          <p:sp>
            <p:nvSpPr>
              <p:cNvPr id="41" name="Rectangle 40">
                <a:extLst>
                  <a:ext uri="{FF2B5EF4-FFF2-40B4-BE49-F238E27FC236}">
                    <a16:creationId xmlns:a16="http://schemas.microsoft.com/office/drawing/2014/main" id="{1C9701BC-3A60-9A9F-326E-F092B57DDF51}"/>
                  </a:ext>
                </a:extLst>
              </p:cNvPr>
              <p:cNvSpPr/>
              <p:nvPr/>
            </p:nvSpPr>
            <p:spPr>
              <a:xfrm>
                <a:off x="6537599" y="6074082"/>
                <a:ext cx="178113"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2" name="TextBox 41">
                <a:extLst>
                  <a:ext uri="{FF2B5EF4-FFF2-40B4-BE49-F238E27FC236}">
                    <a16:creationId xmlns:a16="http://schemas.microsoft.com/office/drawing/2014/main" id="{4162E8EB-CDBD-B7D5-B9DE-B4504BE1B394}"/>
                  </a:ext>
                </a:extLst>
              </p:cNvPr>
              <p:cNvSpPr txBox="1"/>
              <p:nvPr/>
            </p:nvSpPr>
            <p:spPr>
              <a:xfrm>
                <a:off x="6697160" y="6041963"/>
                <a:ext cx="1405625" cy="246221"/>
              </a:xfrm>
              <a:prstGeom prst="rect">
                <a:avLst/>
              </a:prstGeom>
              <a:noFill/>
              <a:ln>
                <a:noFill/>
              </a:ln>
            </p:spPr>
            <p:txBody>
              <a:bodyPr wrap="square" rtlCol="0">
                <a:spAutoFit/>
              </a:bodyPr>
              <a:lstStyle/>
              <a:p>
                <a:r>
                  <a:rPr lang="en-US" sz="1000"/>
                  <a:t>Top-Performer Group</a:t>
                </a:r>
              </a:p>
            </p:txBody>
          </p:sp>
        </p:grpSp>
        <p:grpSp>
          <p:nvGrpSpPr>
            <p:cNvPr id="38" name="Group 37">
              <a:extLst>
                <a:ext uri="{FF2B5EF4-FFF2-40B4-BE49-F238E27FC236}">
                  <a16:creationId xmlns:a16="http://schemas.microsoft.com/office/drawing/2014/main" id="{1C1B1219-78EE-1405-CFFA-F986308ABA11}"/>
                </a:ext>
              </a:extLst>
            </p:cNvPr>
            <p:cNvGrpSpPr/>
            <p:nvPr/>
          </p:nvGrpSpPr>
          <p:grpSpPr>
            <a:xfrm>
              <a:off x="9909463" y="6377369"/>
              <a:ext cx="1565186" cy="246221"/>
              <a:chOff x="6537599" y="6299900"/>
              <a:chExt cx="1565186" cy="246221"/>
            </a:xfrm>
          </p:grpSpPr>
          <p:sp>
            <p:nvSpPr>
              <p:cNvPr id="39" name="Rectangle 38">
                <a:extLst>
                  <a:ext uri="{FF2B5EF4-FFF2-40B4-BE49-F238E27FC236}">
                    <a16:creationId xmlns:a16="http://schemas.microsoft.com/office/drawing/2014/main" id="{2871755D-FB65-DF81-1B80-E5652512F2DB}"/>
                  </a:ext>
                </a:extLst>
              </p:cNvPr>
              <p:cNvSpPr/>
              <p:nvPr/>
            </p:nvSpPr>
            <p:spPr>
              <a:xfrm>
                <a:off x="6537599" y="6314034"/>
                <a:ext cx="178113" cy="1828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0" name="TextBox 39">
                <a:extLst>
                  <a:ext uri="{FF2B5EF4-FFF2-40B4-BE49-F238E27FC236}">
                    <a16:creationId xmlns:a16="http://schemas.microsoft.com/office/drawing/2014/main" id="{E22C31C3-640C-CA34-2D38-2B1BF9D1D28C}"/>
                  </a:ext>
                </a:extLst>
              </p:cNvPr>
              <p:cNvSpPr txBox="1"/>
              <p:nvPr/>
            </p:nvSpPr>
            <p:spPr>
              <a:xfrm>
                <a:off x="6697160" y="6299900"/>
                <a:ext cx="1405625" cy="246221"/>
              </a:xfrm>
              <a:prstGeom prst="rect">
                <a:avLst/>
              </a:prstGeom>
              <a:noFill/>
              <a:ln>
                <a:noFill/>
              </a:ln>
            </p:spPr>
            <p:txBody>
              <a:bodyPr wrap="square" rtlCol="0">
                <a:spAutoFit/>
              </a:bodyPr>
              <a:lstStyle/>
              <a:p>
                <a:r>
                  <a:rPr lang="en-US" sz="1000"/>
                  <a:t>Comparison Group</a:t>
                </a:r>
              </a:p>
            </p:txBody>
          </p:sp>
        </p:grpSp>
      </p:grpSp>
    </p:spTree>
    <p:extLst>
      <p:ext uri="{BB962C8B-B14F-4D97-AF65-F5344CB8AC3E}">
        <p14:creationId xmlns:p14="http://schemas.microsoft.com/office/powerpoint/2010/main" val="17921863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582B6-8F44-77CC-B85D-42B25FF10A80}"/>
            </a:ext>
          </a:extLst>
        </p:cNvPr>
        <p:cNvGrpSpPr/>
        <p:nvPr/>
      </p:nvGrpSpPr>
      <p:grpSpPr>
        <a:xfrm>
          <a:off x="0" y="0"/>
          <a:ext cx="0" cy="0"/>
          <a:chOff x="0" y="0"/>
          <a:chExt cx="0" cy="0"/>
        </a:xfrm>
      </p:grpSpPr>
      <p:sp>
        <p:nvSpPr>
          <p:cNvPr id="90" name="Rectangle 89">
            <a:extLst>
              <a:ext uri="{FF2B5EF4-FFF2-40B4-BE49-F238E27FC236}">
                <a16:creationId xmlns:a16="http://schemas.microsoft.com/office/drawing/2014/main" id="{6A3B092A-6163-A95D-9798-0956183C9547}"/>
              </a:ext>
            </a:extLst>
          </p:cNvPr>
          <p:cNvSpPr/>
          <p:nvPr/>
        </p:nvSpPr>
        <p:spPr>
          <a:xfrm>
            <a:off x="0" y="964808"/>
            <a:ext cx="12192000" cy="5173214"/>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7" name="Rounded Rectangle 6">
            <a:extLst>
              <a:ext uri="{FF2B5EF4-FFF2-40B4-BE49-F238E27FC236}">
                <a16:creationId xmlns:a16="http://schemas.microsoft.com/office/drawing/2014/main" id="{DA25F62C-A2DA-6092-3C19-9758E33D5356}"/>
              </a:ext>
            </a:extLst>
          </p:cNvPr>
          <p:cNvSpPr/>
          <p:nvPr/>
        </p:nvSpPr>
        <p:spPr>
          <a:xfrm>
            <a:off x="-291791" y="964807"/>
            <a:ext cx="5815047" cy="1708055"/>
          </a:xfrm>
          <a:prstGeom prst="roundRect">
            <a:avLst>
              <a:gd name="adj" fmla="val 615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049D6FB3-3DFB-4315-EE4A-936AA63C9904}"/>
              </a:ext>
            </a:extLst>
          </p:cNvPr>
          <p:cNvSpPr>
            <a:spLocks noGrp="1"/>
          </p:cNvSpPr>
          <p:nvPr>
            <p:ph type="sldNum" sz="quarter" idx="4"/>
          </p:nvPr>
        </p:nvSpPr>
        <p:spPr>
          <a:xfrm>
            <a:off x="11316230" y="6478890"/>
            <a:ext cx="411480" cy="384048"/>
          </a:xfrm>
        </p:spPr>
        <p:txBody>
          <a:bodyPr/>
          <a:lstStyle/>
          <a:p>
            <a:pPr lvl="0"/>
            <a:fld id="{9AA6D16A-0A68-8445-85DB-A0BE8CCB51C7}" type="slidenum">
              <a:rPr lang="en-US" noProof="0" smtClean="0"/>
              <a:pPr lvl="0"/>
              <a:t>13</a:t>
            </a:fld>
            <a:endParaRPr lang="en-US" noProof="0"/>
          </a:p>
        </p:txBody>
      </p:sp>
      <p:sp>
        <p:nvSpPr>
          <p:cNvPr id="3" name="Title 2">
            <a:extLst>
              <a:ext uri="{FF2B5EF4-FFF2-40B4-BE49-F238E27FC236}">
                <a16:creationId xmlns:a16="http://schemas.microsoft.com/office/drawing/2014/main" id="{0436E98E-E961-738C-5372-68E92AEB08E6}"/>
              </a:ext>
            </a:extLst>
          </p:cNvPr>
          <p:cNvSpPr>
            <a:spLocks noGrp="1"/>
          </p:cNvSpPr>
          <p:nvPr>
            <p:ph type="title"/>
          </p:nvPr>
        </p:nvSpPr>
        <p:spPr>
          <a:xfrm>
            <a:off x="438912" y="475488"/>
            <a:ext cx="11311128" cy="457200"/>
          </a:xfrm>
        </p:spPr>
        <p:txBody>
          <a:bodyPr/>
          <a:lstStyle/>
          <a:p>
            <a:r>
              <a:rPr lang="en-US"/>
              <a:t>Benefits of Shared Services – Finance Benchmarks</a:t>
            </a:r>
          </a:p>
        </p:txBody>
      </p:sp>
      <p:sp>
        <p:nvSpPr>
          <p:cNvPr id="4" name="Text Placeholder 3">
            <a:extLst>
              <a:ext uri="{FF2B5EF4-FFF2-40B4-BE49-F238E27FC236}">
                <a16:creationId xmlns:a16="http://schemas.microsoft.com/office/drawing/2014/main" id="{ED3380D9-122E-9141-F142-75C3F07F35D9}"/>
              </a:ext>
            </a:extLst>
          </p:cNvPr>
          <p:cNvSpPr>
            <a:spLocks noGrp="1"/>
          </p:cNvSpPr>
          <p:nvPr>
            <p:ph type="body" sz="quarter" idx="10"/>
          </p:nvPr>
        </p:nvSpPr>
        <p:spPr>
          <a:xfrm>
            <a:off x="438912" y="155448"/>
            <a:ext cx="11311128" cy="338328"/>
          </a:xfrm>
        </p:spPr>
        <p:txBody>
          <a:bodyPr/>
          <a:lstStyle/>
          <a:p>
            <a:r>
              <a:rPr lang="en-US"/>
              <a:t>Shared Services Overview</a:t>
            </a:r>
          </a:p>
        </p:txBody>
      </p:sp>
      <p:grpSp>
        <p:nvGrpSpPr>
          <p:cNvPr id="71" name="Group 70">
            <a:extLst>
              <a:ext uri="{FF2B5EF4-FFF2-40B4-BE49-F238E27FC236}">
                <a16:creationId xmlns:a16="http://schemas.microsoft.com/office/drawing/2014/main" id="{6F7B4CF4-EB45-6D02-AD80-94BB7523F445}"/>
              </a:ext>
            </a:extLst>
          </p:cNvPr>
          <p:cNvGrpSpPr/>
          <p:nvPr/>
        </p:nvGrpSpPr>
        <p:grpSpPr>
          <a:xfrm>
            <a:off x="8344277" y="6377369"/>
            <a:ext cx="3130372" cy="246221"/>
            <a:chOff x="8344277" y="6377369"/>
            <a:chExt cx="3130372" cy="246221"/>
          </a:xfrm>
        </p:grpSpPr>
        <p:grpSp>
          <p:nvGrpSpPr>
            <p:cNvPr id="69" name="Group 68">
              <a:extLst>
                <a:ext uri="{FF2B5EF4-FFF2-40B4-BE49-F238E27FC236}">
                  <a16:creationId xmlns:a16="http://schemas.microsoft.com/office/drawing/2014/main" id="{458116C4-A007-F450-7823-3A6538923CDA}"/>
                </a:ext>
              </a:extLst>
            </p:cNvPr>
            <p:cNvGrpSpPr/>
            <p:nvPr/>
          </p:nvGrpSpPr>
          <p:grpSpPr>
            <a:xfrm>
              <a:off x="8344277" y="6377369"/>
              <a:ext cx="1565186" cy="246221"/>
              <a:chOff x="6537599" y="6041963"/>
              <a:chExt cx="1565186" cy="246221"/>
            </a:xfrm>
          </p:grpSpPr>
          <p:sp>
            <p:nvSpPr>
              <p:cNvPr id="51" name="Rectangle 50">
                <a:extLst>
                  <a:ext uri="{FF2B5EF4-FFF2-40B4-BE49-F238E27FC236}">
                    <a16:creationId xmlns:a16="http://schemas.microsoft.com/office/drawing/2014/main" id="{A121ECD5-213A-C331-A335-BE909912910E}"/>
                  </a:ext>
                </a:extLst>
              </p:cNvPr>
              <p:cNvSpPr/>
              <p:nvPr/>
            </p:nvSpPr>
            <p:spPr>
              <a:xfrm>
                <a:off x="6537599" y="6074082"/>
                <a:ext cx="178113"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4" name="TextBox 53">
                <a:extLst>
                  <a:ext uri="{FF2B5EF4-FFF2-40B4-BE49-F238E27FC236}">
                    <a16:creationId xmlns:a16="http://schemas.microsoft.com/office/drawing/2014/main" id="{5D45098D-1509-D085-7353-7E05E0C5355E}"/>
                  </a:ext>
                </a:extLst>
              </p:cNvPr>
              <p:cNvSpPr txBox="1"/>
              <p:nvPr/>
            </p:nvSpPr>
            <p:spPr>
              <a:xfrm>
                <a:off x="6697160" y="6041963"/>
                <a:ext cx="1405625" cy="246221"/>
              </a:xfrm>
              <a:prstGeom prst="rect">
                <a:avLst/>
              </a:prstGeom>
              <a:noFill/>
              <a:ln>
                <a:noFill/>
              </a:ln>
            </p:spPr>
            <p:txBody>
              <a:bodyPr wrap="square" rtlCol="0">
                <a:spAutoFit/>
              </a:bodyPr>
              <a:lstStyle/>
              <a:p>
                <a:r>
                  <a:rPr lang="en-US" sz="1000"/>
                  <a:t>Top-Performer Group</a:t>
                </a:r>
              </a:p>
            </p:txBody>
          </p:sp>
        </p:grpSp>
        <p:grpSp>
          <p:nvGrpSpPr>
            <p:cNvPr id="70" name="Group 69">
              <a:extLst>
                <a:ext uri="{FF2B5EF4-FFF2-40B4-BE49-F238E27FC236}">
                  <a16:creationId xmlns:a16="http://schemas.microsoft.com/office/drawing/2014/main" id="{80FF74CB-8120-3897-6647-2FD2CAE4EB91}"/>
                </a:ext>
              </a:extLst>
            </p:cNvPr>
            <p:cNvGrpSpPr/>
            <p:nvPr/>
          </p:nvGrpSpPr>
          <p:grpSpPr>
            <a:xfrm>
              <a:off x="9909463" y="6377369"/>
              <a:ext cx="1565186" cy="246221"/>
              <a:chOff x="6537599" y="6299900"/>
              <a:chExt cx="1565186" cy="246221"/>
            </a:xfrm>
          </p:grpSpPr>
          <p:sp>
            <p:nvSpPr>
              <p:cNvPr id="52" name="Rectangle 51">
                <a:extLst>
                  <a:ext uri="{FF2B5EF4-FFF2-40B4-BE49-F238E27FC236}">
                    <a16:creationId xmlns:a16="http://schemas.microsoft.com/office/drawing/2014/main" id="{530680C2-5E89-0A12-069D-C988392F834A}"/>
                  </a:ext>
                </a:extLst>
              </p:cNvPr>
              <p:cNvSpPr/>
              <p:nvPr/>
            </p:nvSpPr>
            <p:spPr>
              <a:xfrm>
                <a:off x="6537599" y="6314034"/>
                <a:ext cx="178113" cy="1828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5" name="TextBox 54">
                <a:extLst>
                  <a:ext uri="{FF2B5EF4-FFF2-40B4-BE49-F238E27FC236}">
                    <a16:creationId xmlns:a16="http://schemas.microsoft.com/office/drawing/2014/main" id="{89F868FE-4CB3-5366-C231-98E551DD89B5}"/>
                  </a:ext>
                </a:extLst>
              </p:cNvPr>
              <p:cNvSpPr txBox="1"/>
              <p:nvPr/>
            </p:nvSpPr>
            <p:spPr>
              <a:xfrm>
                <a:off x="6697160" y="6299900"/>
                <a:ext cx="1405625" cy="246221"/>
              </a:xfrm>
              <a:prstGeom prst="rect">
                <a:avLst/>
              </a:prstGeom>
              <a:noFill/>
              <a:ln>
                <a:noFill/>
              </a:ln>
            </p:spPr>
            <p:txBody>
              <a:bodyPr wrap="square" rtlCol="0">
                <a:spAutoFit/>
              </a:bodyPr>
              <a:lstStyle/>
              <a:p>
                <a:r>
                  <a:rPr lang="en-US" sz="1000"/>
                  <a:t>Comparison Group</a:t>
                </a:r>
              </a:p>
            </p:txBody>
          </p:sp>
        </p:grpSp>
      </p:grpSp>
      <p:graphicFrame>
        <p:nvGraphicFramePr>
          <p:cNvPr id="114" name="Table 113">
            <a:extLst>
              <a:ext uri="{FF2B5EF4-FFF2-40B4-BE49-F238E27FC236}">
                <a16:creationId xmlns:a16="http://schemas.microsoft.com/office/drawing/2014/main" id="{D0F96C15-8AD9-4F99-383D-47E2B3304E8A}"/>
              </a:ext>
            </a:extLst>
          </p:cNvPr>
          <p:cNvGraphicFramePr>
            <a:graphicFrameLocks noGrp="1"/>
          </p:cNvGraphicFramePr>
          <p:nvPr>
            <p:extLst>
              <p:ext uri="{D42A27DB-BD31-4B8C-83A1-F6EECF244321}">
                <p14:modId xmlns:p14="http://schemas.microsoft.com/office/powerpoint/2010/main" val="219458899"/>
              </p:ext>
            </p:extLst>
          </p:nvPr>
        </p:nvGraphicFramePr>
        <p:xfrm>
          <a:off x="5912664" y="1726529"/>
          <a:ext cx="5815046" cy="4353163"/>
        </p:xfrm>
        <a:graphic>
          <a:graphicData uri="http://schemas.openxmlformats.org/drawingml/2006/table">
            <a:tbl>
              <a:tblPr>
                <a:tableStyleId>{5C22544A-7EE6-4342-B048-85BDC9FD1C3A}</a:tableStyleId>
              </a:tblPr>
              <a:tblGrid>
                <a:gridCol w="2654295">
                  <a:extLst>
                    <a:ext uri="{9D8B030D-6E8A-4147-A177-3AD203B41FA5}">
                      <a16:colId xmlns:a16="http://schemas.microsoft.com/office/drawing/2014/main" val="3546049290"/>
                    </a:ext>
                  </a:extLst>
                </a:gridCol>
                <a:gridCol w="3160751">
                  <a:extLst>
                    <a:ext uri="{9D8B030D-6E8A-4147-A177-3AD203B41FA5}">
                      <a16:colId xmlns:a16="http://schemas.microsoft.com/office/drawing/2014/main" val="3274475129"/>
                    </a:ext>
                  </a:extLst>
                </a:gridCol>
              </a:tblGrid>
              <a:tr h="628840">
                <a:tc>
                  <a:txBody>
                    <a:bodyPr/>
                    <a:lstStyle/>
                    <a:p>
                      <a:pPr algn="r" fontAlgn="b"/>
                      <a:r>
                        <a:rPr lang="en-US" sz="1200" b="0" i="0" u="none" strike="noStrike" dirty="0">
                          <a:solidFill>
                            <a:schemeClr val="bg1"/>
                          </a:solidFill>
                          <a:effectLst/>
                          <a:latin typeface="+mn-lt"/>
                        </a:rPr>
                        <a:t>Perform planning/budgeting/forecasting</a:t>
                      </a:r>
                    </a:p>
                  </a:txBody>
                  <a:tcPr marL="0" marR="0" marT="0" marB="0" anchor="ctr">
                    <a:lnL w="12700" cmpd="sng">
                      <a:noFill/>
                    </a:lnL>
                    <a:lnR w="12700" cmpd="sng">
                      <a:noFill/>
                    </a:lnR>
                    <a:lnT w="12700" cmpd="sng">
                      <a:noFill/>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solidFill>
                          <a:schemeClr val="bg1"/>
                        </a:solidFill>
                        <a:effectLst/>
                        <a:latin typeface="Arial Narrow" panose="020B0606020202030204" pitchFamily="34" charset="0"/>
                      </a:endParaRPr>
                    </a:p>
                  </a:txBody>
                  <a:tcPr marL="0" marR="0" marT="0" marB="0" anchor="ctr">
                    <a:lnL w="12700" cmpd="sng">
                      <a:noFill/>
                    </a:lnL>
                    <a:lnR w="12700" cmpd="sng">
                      <a:noFill/>
                    </a:lnR>
                    <a:lnT w="12700" cmpd="sng">
                      <a:noFill/>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4626297"/>
                  </a:ext>
                </a:extLst>
              </a:tr>
              <a:tr h="536028">
                <a:tc>
                  <a:txBody>
                    <a:bodyPr/>
                    <a:lstStyle/>
                    <a:p>
                      <a:pPr algn="r" fontAlgn="b"/>
                      <a:r>
                        <a:rPr lang="en-US" sz="1200" b="0" i="0" u="none" strike="noStrike" dirty="0">
                          <a:solidFill>
                            <a:schemeClr val="bg1"/>
                          </a:solidFill>
                          <a:effectLst/>
                          <a:latin typeface="+mn-lt"/>
                        </a:rPr>
                        <a:t>Perform general accounting</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solidFill>
                          <a:schemeClr val="bg1"/>
                        </a:solidFill>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4580549"/>
                  </a:ext>
                </a:extLst>
              </a:tr>
              <a:tr h="533400">
                <a:tc>
                  <a:txBody>
                    <a:bodyPr/>
                    <a:lstStyle/>
                    <a:p>
                      <a:pPr algn="r" fontAlgn="b"/>
                      <a:r>
                        <a:rPr lang="en-US" sz="1200" b="0" i="0" u="none" strike="noStrike" dirty="0">
                          <a:solidFill>
                            <a:schemeClr val="bg1"/>
                          </a:solidFill>
                          <a:effectLst/>
                          <a:latin typeface="+mn-lt"/>
                        </a:rPr>
                        <a:t>Manage taxes</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solidFill>
                          <a:schemeClr val="bg1"/>
                        </a:solidFill>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573688"/>
                  </a:ext>
                </a:extLst>
              </a:tr>
              <a:tr h="528145">
                <a:tc>
                  <a:txBody>
                    <a:bodyPr/>
                    <a:lstStyle/>
                    <a:p>
                      <a:pPr algn="r" fontAlgn="b"/>
                      <a:r>
                        <a:rPr lang="en-US" sz="1200" b="0" i="0" u="none" strike="noStrike" dirty="0">
                          <a:solidFill>
                            <a:schemeClr val="bg1"/>
                          </a:solidFill>
                          <a:effectLst/>
                          <a:latin typeface="+mn-lt"/>
                        </a:rPr>
                        <a:t>Manage internal controls</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solidFill>
                          <a:schemeClr val="bg1"/>
                        </a:solidFill>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0813102"/>
                  </a:ext>
                </a:extLst>
              </a:tr>
              <a:tr h="524934">
                <a:tc>
                  <a:txBody>
                    <a:bodyPr/>
                    <a:lstStyle/>
                    <a:p>
                      <a:pPr algn="r" fontAlgn="b"/>
                      <a:r>
                        <a:rPr lang="en-US" sz="1200" b="0" i="0" u="none" strike="noStrike" dirty="0">
                          <a:solidFill>
                            <a:schemeClr val="bg1"/>
                          </a:solidFill>
                          <a:effectLst/>
                          <a:latin typeface="+mn-lt"/>
                        </a:rPr>
                        <a:t>Process accounts payable (AP)</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solidFill>
                          <a:schemeClr val="bg1"/>
                        </a:solidFill>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6855720"/>
                  </a:ext>
                </a:extLst>
              </a:tr>
              <a:tr h="546223">
                <a:tc>
                  <a:txBody>
                    <a:bodyPr/>
                    <a:lstStyle/>
                    <a:p>
                      <a:pPr algn="r" fontAlgn="b"/>
                      <a:r>
                        <a:rPr lang="en-US" sz="1200" b="0" i="0" u="none" strike="noStrike" dirty="0">
                          <a:solidFill>
                            <a:schemeClr val="bg1"/>
                          </a:solidFill>
                          <a:effectLst/>
                          <a:latin typeface="+mn-lt"/>
                        </a:rPr>
                        <a:t>Invoice customer</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solidFill>
                          <a:schemeClr val="bg1"/>
                        </a:solidFill>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8374092"/>
                  </a:ext>
                </a:extLst>
              </a:tr>
              <a:tr h="522576">
                <a:tc>
                  <a:txBody>
                    <a:bodyPr/>
                    <a:lstStyle/>
                    <a:p>
                      <a:pPr algn="r" fontAlgn="b"/>
                      <a:r>
                        <a:rPr lang="en-US" sz="1200" b="0" i="0" u="none" strike="noStrike" dirty="0">
                          <a:solidFill>
                            <a:schemeClr val="bg1"/>
                          </a:solidFill>
                          <a:effectLst/>
                          <a:latin typeface="+mn-lt"/>
                        </a:rPr>
                        <a:t>Manage treasury operations</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solidFill>
                          <a:schemeClr val="bg1"/>
                        </a:solidFill>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0037828"/>
                  </a:ext>
                </a:extLst>
              </a:tr>
              <a:tr h="533017">
                <a:tc>
                  <a:txBody>
                    <a:bodyPr/>
                    <a:lstStyle/>
                    <a:p>
                      <a:pPr algn="r" fontAlgn="b"/>
                      <a:r>
                        <a:rPr lang="en-US" sz="1200" b="0" i="0" u="none" strike="noStrike" dirty="0">
                          <a:solidFill>
                            <a:schemeClr val="bg1"/>
                          </a:solidFill>
                          <a:effectLst/>
                          <a:latin typeface="+mn-lt"/>
                        </a:rPr>
                        <a:t>Process accounts receivable (AR)</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US" sz="1200" b="0" i="0" u="none" strike="noStrike" dirty="0">
                        <a:solidFill>
                          <a:schemeClr val="bg1"/>
                        </a:solidFill>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27424150"/>
                  </a:ext>
                </a:extLst>
              </a:tr>
            </a:tbl>
          </a:graphicData>
        </a:graphic>
      </p:graphicFrame>
      <p:sp>
        <p:nvSpPr>
          <p:cNvPr id="115" name="TextBox 114">
            <a:extLst>
              <a:ext uri="{FF2B5EF4-FFF2-40B4-BE49-F238E27FC236}">
                <a16:creationId xmlns:a16="http://schemas.microsoft.com/office/drawing/2014/main" id="{CC99B80F-E769-BF84-D62A-ED8BE57B756C}"/>
              </a:ext>
            </a:extLst>
          </p:cNvPr>
          <p:cNvSpPr txBox="1"/>
          <p:nvPr/>
        </p:nvSpPr>
        <p:spPr>
          <a:xfrm>
            <a:off x="6548963" y="1290325"/>
            <a:ext cx="5091269"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Arial" panose="020B0604020202020204"/>
                <a:ea typeface="+mn-ea"/>
                <a:cs typeface="+mn-cs"/>
              </a:rPr>
              <a:t>Median number of FTEs that perform the following processes per $1 billion revenue</a:t>
            </a:r>
          </a:p>
        </p:txBody>
      </p:sp>
      <p:grpSp>
        <p:nvGrpSpPr>
          <p:cNvPr id="116" name="Group 115">
            <a:extLst>
              <a:ext uri="{FF2B5EF4-FFF2-40B4-BE49-F238E27FC236}">
                <a16:creationId xmlns:a16="http://schemas.microsoft.com/office/drawing/2014/main" id="{36EA27D8-227D-8469-359E-199E1D81802F}"/>
              </a:ext>
            </a:extLst>
          </p:cNvPr>
          <p:cNvGrpSpPr/>
          <p:nvPr/>
        </p:nvGrpSpPr>
        <p:grpSpPr>
          <a:xfrm>
            <a:off x="8875317" y="1874323"/>
            <a:ext cx="2927276" cy="416307"/>
            <a:chOff x="9116568" y="1844661"/>
            <a:chExt cx="2919296" cy="416307"/>
          </a:xfrm>
        </p:grpSpPr>
        <p:sp>
          <p:nvSpPr>
            <p:cNvPr id="117" name="Rectangle 116">
              <a:extLst>
                <a:ext uri="{FF2B5EF4-FFF2-40B4-BE49-F238E27FC236}">
                  <a16:creationId xmlns:a16="http://schemas.microsoft.com/office/drawing/2014/main" id="{29CFD5EB-31B4-8A20-6FD9-891465A8968F}"/>
                </a:ext>
              </a:extLst>
            </p:cNvPr>
            <p:cNvSpPr/>
            <p:nvPr/>
          </p:nvSpPr>
          <p:spPr>
            <a:xfrm>
              <a:off x="9372600" y="1911096"/>
              <a:ext cx="2480387" cy="261501"/>
            </a:xfrm>
            <a:prstGeom prst="rect">
              <a:avLst/>
            </a:prstGeom>
            <a:solidFill>
              <a:srgbClr val="AA6E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18" name="Oval 117">
              <a:extLst>
                <a:ext uri="{FF2B5EF4-FFF2-40B4-BE49-F238E27FC236}">
                  <a16:creationId xmlns:a16="http://schemas.microsoft.com/office/drawing/2014/main" id="{ED3C0F1A-022F-E5F0-A378-1C78CAB74E07}"/>
                </a:ext>
              </a:extLst>
            </p:cNvPr>
            <p:cNvSpPr/>
            <p:nvPr/>
          </p:nvSpPr>
          <p:spPr>
            <a:xfrm>
              <a:off x="9116568" y="1844661"/>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19" name="TextBox 118">
              <a:extLst>
                <a:ext uri="{FF2B5EF4-FFF2-40B4-BE49-F238E27FC236}">
                  <a16:creationId xmlns:a16="http://schemas.microsoft.com/office/drawing/2014/main" id="{94C09054-7204-1814-E47C-EB53CE7F1EE8}"/>
                </a:ext>
              </a:extLst>
            </p:cNvPr>
            <p:cNvSpPr txBox="1"/>
            <p:nvPr/>
          </p:nvSpPr>
          <p:spPr>
            <a:xfrm>
              <a:off x="10331348" y="1883664"/>
              <a:ext cx="562890" cy="307777"/>
            </a:xfrm>
            <a:prstGeom prst="rect">
              <a:avLst/>
            </a:prstGeom>
            <a:noFill/>
            <a:ln>
              <a:noFill/>
            </a:ln>
          </p:spPr>
          <p:txBody>
            <a:bodyPr wrap="square" rtlCol="0">
              <a:spAutoFit/>
            </a:bodyPr>
            <a:lstStyle/>
            <a:p>
              <a:r>
                <a:rPr lang="en-US" sz="1400" b="1" dirty="0">
                  <a:solidFill>
                    <a:schemeClr val="bg1"/>
                  </a:solidFill>
                </a:rPr>
                <a:t>3.9x</a:t>
              </a:r>
            </a:p>
          </p:txBody>
        </p:sp>
        <p:sp>
          <p:nvSpPr>
            <p:cNvPr id="120" name="Oval 119">
              <a:extLst>
                <a:ext uri="{FF2B5EF4-FFF2-40B4-BE49-F238E27FC236}">
                  <a16:creationId xmlns:a16="http://schemas.microsoft.com/office/drawing/2014/main" id="{E556A873-DA0F-5FD4-B903-8F88EA8E82FA}"/>
                </a:ext>
              </a:extLst>
            </p:cNvPr>
            <p:cNvSpPr/>
            <p:nvPr/>
          </p:nvSpPr>
          <p:spPr>
            <a:xfrm>
              <a:off x="11642672" y="1867776"/>
              <a:ext cx="393192" cy="393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grpSp>
        <p:nvGrpSpPr>
          <p:cNvPr id="121" name="Group 120">
            <a:extLst>
              <a:ext uri="{FF2B5EF4-FFF2-40B4-BE49-F238E27FC236}">
                <a16:creationId xmlns:a16="http://schemas.microsoft.com/office/drawing/2014/main" id="{525E8365-4060-AA0E-E88B-D64513C2283E}"/>
              </a:ext>
            </a:extLst>
          </p:cNvPr>
          <p:cNvGrpSpPr/>
          <p:nvPr/>
        </p:nvGrpSpPr>
        <p:grpSpPr>
          <a:xfrm>
            <a:off x="8875319" y="2428651"/>
            <a:ext cx="2848356" cy="402173"/>
            <a:chOff x="9113520" y="2344533"/>
            <a:chExt cx="2848356" cy="402173"/>
          </a:xfrm>
        </p:grpSpPr>
        <p:sp>
          <p:nvSpPr>
            <p:cNvPr id="122" name="Rectangle 121">
              <a:extLst>
                <a:ext uri="{FF2B5EF4-FFF2-40B4-BE49-F238E27FC236}">
                  <a16:creationId xmlns:a16="http://schemas.microsoft.com/office/drawing/2014/main" id="{25047CB8-DDD8-881C-CD9F-AB48187A2ACA}"/>
                </a:ext>
              </a:extLst>
            </p:cNvPr>
            <p:cNvSpPr/>
            <p:nvPr/>
          </p:nvSpPr>
          <p:spPr>
            <a:xfrm>
              <a:off x="9351264" y="2419974"/>
              <a:ext cx="2414016" cy="261501"/>
            </a:xfrm>
            <a:prstGeom prst="rect">
              <a:avLst/>
            </a:prstGeom>
            <a:solidFill>
              <a:srgbClr val="AA6E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23" name="Oval 122">
              <a:extLst>
                <a:ext uri="{FF2B5EF4-FFF2-40B4-BE49-F238E27FC236}">
                  <a16:creationId xmlns:a16="http://schemas.microsoft.com/office/drawing/2014/main" id="{5E662F10-57D6-17A1-12D6-69071FB78082}"/>
                </a:ext>
              </a:extLst>
            </p:cNvPr>
            <p:cNvSpPr/>
            <p:nvPr/>
          </p:nvSpPr>
          <p:spPr>
            <a:xfrm>
              <a:off x="9113520" y="2344533"/>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24" name="Oval 123">
              <a:extLst>
                <a:ext uri="{FF2B5EF4-FFF2-40B4-BE49-F238E27FC236}">
                  <a16:creationId xmlns:a16="http://schemas.microsoft.com/office/drawing/2014/main" id="{2C6034E7-4787-940F-D493-D8F5F11DF2AB}"/>
                </a:ext>
              </a:extLst>
            </p:cNvPr>
            <p:cNvSpPr/>
            <p:nvPr/>
          </p:nvSpPr>
          <p:spPr>
            <a:xfrm>
              <a:off x="11568684" y="2353514"/>
              <a:ext cx="393192" cy="393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25" name="TextBox 124">
              <a:extLst>
                <a:ext uri="{FF2B5EF4-FFF2-40B4-BE49-F238E27FC236}">
                  <a16:creationId xmlns:a16="http://schemas.microsoft.com/office/drawing/2014/main" id="{614655AE-7F39-8890-200D-29084F49993E}"/>
                </a:ext>
              </a:extLst>
            </p:cNvPr>
            <p:cNvSpPr txBox="1"/>
            <p:nvPr/>
          </p:nvSpPr>
          <p:spPr>
            <a:xfrm>
              <a:off x="10276827" y="2397045"/>
              <a:ext cx="562890" cy="307777"/>
            </a:xfrm>
            <a:prstGeom prst="rect">
              <a:avLst/>
            </a:prstGeom>
            <a:noFill/>
            <a:ln>
              <a:noFill/>
            </a:ln>
          </p:spPr>
          <p:txBody>
            <a:bodyPr wrap="square" rtlCol="0">
              <a:spAutoFit/>
            </a:bodyPr>
            <a:lstStyle/>
            <a:p>
              <a:r>
                <a:rPr lang="en-US" sz="1400" b="1" dirty="0">
                  <a:solidFill>
                    <a:schemeClr val="bg1"/>
                  </a:solidFill>
                </a:rPr>
                <a:t>3.7x</a:t>
              </a:r>
            </a:p>
          </p:txBody>
        </p:sp>
      </p:grpSp>
      <p:grpSp>
        <p:nvGrpSpPr>
          <p:cNvPr id="126" name="Group 125">
            <a:extLst>
              <a:ext uri="{FF2B5EF4-FFF2-40B4-BE49-F238E27FC236}">
                <a16:creationId xmlns:a16="http://schemas.microsoft.com/office/drawing/2014/main" id="{DD92D0C7-AFBF-D79C-325E-F5A8C9B82CD7}"/>
              </a:ext>
            </a:extLst>
          </p:cNvPr>
          <p:cNvGrpSpPr/>
          <p:nvPr/>
        </p:nvGrpSpPr>
        <p:grpSpPr>
          <a:xfrm>
            <a:off x="8878367" y="2956023"/>
            <a:ext cx="2755873" cy="393192"/>
            <a:chOff x="8891016" y="2880981"/>
            <a:chExt cx="2755873" cy="393192"/>
          </a:xfrm>
        </p:grpSpPr>
        <p:sp>
          <p:nvSpPr>
            <p:cNvPr id="127" name="Rectangle 126">
              <a:extLst>
                <a:ext uri="{FF2B5EF4-FFF2-40B4-BE49-F238E27FC236}">
                  <a16:creationId xmlns:a16="http://schemas.microsoft.com/office/drawing/2014/main" id="{0E5CEC6F-C05C-2949-23D8-8BE1A9825354}"/>
                </a:ext>
              </a:extLst>
            </p:cNvPr>
            <p:cNvSpPr/>
            <p:nvPr/>
          </p:nvSpPr>
          <p:spPr>
            <a:xfrm>
              <a:off x="9122944" y="2955381"/>
              <a:ext cx="2322576" cy="261501"/>
            </a:xfrm>
            <a:prstGeom prst="rect">
              <a:avLst/>
            </a:prstGeom>
            <a:solidFill>
              <a:srgbClr val="AA6E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28" name="Oval 127">
              <a:extLst>
                <a:ext uri="{FF2B5EF4-FFF2-40B4-BE49-F238E27FC236}">
                  <a16:creationId xmlns:a16="http://schemas.microsoft.com/office/drawing/2014/main" id="{56448ABE-576D-C7EB-F4BC-271BCF8D991C}"/>
                </a:ext>
              </a:extLst>
            </p:cNvPr>
            <p:cNvSpPr/>
            <p:nvPr/>
          </p:nvSpPr>
          <p:spPr>
            <a:xfrm>
              <a:off x="8891016" y="2880981"/>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29" name="Oval 128">
              <a:extLst>
                <a:ext uri="{FF2B5EF4-FFF2-40B4-BE49-F238E27FC236}">
                  <a16:creationId xmlns:a16="http://schemas.microsoft.com/office/drawing/2014/main" id="{216C5920-E307-EF47-DA30-41461FA285FB}"/>
                </a:ext>
              </a:extLst>
            </p:cNvPr>
            <p:cNvSpPr/>
            <p:nvPr/>
          </p:nvSpPr>
          <p:spPr>
            <a:xfrm>
              <a:off x="11253697" y="2880981"/>
              <a:ext cx="393192" cy="393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0" name="TextBox 129">
              <a:extLst>
                <a:ext uri="{FF2B5EF4-FFF2-40B4-BE49-F238E27FC236}">
                  <a16:creationId xmlns:a16="http://schemas.microsoft.com/office/drawing/2014/main" id="{C6C63A91-18A6-3B0A-2478-07D99ACEC131}"/>
                </a:ext>
              </a:extLst>
            </p:cNvPr>
            <p:cNvSpPr txBox="1"/>
            <p:nvPr/>
          </p:nvSpPr>
          <p:spPr>
            <a:xfrm>
              <a:off x="10002787" y="2940541"/>
              <a:ext cx="562890" cy="307777"/>
            </a:xfrm>
            <a:prstGeom prst="rect">
              <a:avLst/>
            </a:prstGeom>
            <a:noFill/>
            <a:ln>
              <a:noFill/>
            </a:ln>
          </p:spPr>
          <p:txBody>
            <a:bodyPr wrap="square" rtlCol="0">
              <a:spAutoFit/>
            </a:bodyPr>
            <a:lstStyle/>
            <a:p>
              <a:r>
                <a:rPr lang="en-US" sz="1400" b="1" dirty="0">
                  <a:solidFill>
                    <a:schemeClr val="bg1"/>
                  </a:solidFill>
                </a:rPr>
                <a:t>3.6x</a:t>
              </a:r>
            </a:p>
          </p:txBody>
        </p:sp>
      </p:grpSp>
      <p:grpSp>
        <p:nvGrpSpPr>
          <p:cNvPr id="131" name="Group 130">
            <a:extLst>
              <a:ext uri="{FF2B5EF4-FFF2-40B4-BE49-F238E27FC236}">
                <a16:creationId xmlns:a16="http://schemas.microsoft.com/office/drawing/2014/main" id="{F94ED93C-09EE-9911-6679-FF5EAD7EB225}"/>
              </a:ext>
            </a:extLst>
          </p:cNvPr>
          <p:cNvGrpSpPr/>
          <p:nvPr/>
        </p:nvGrpSpPr>
        <p:grpSpPr>
          <a:xfrm>
            <a:off x="8878367" y="3485392"/>
            <a:ext cx="2585823" cy="403533"/>
            <a:chOff x="8891016" y="3380853"/>
            <a:chExt cx="2585823" cy="403533"/>
          </a:xfrm>
        </p:grpSpPr>
        <p:sp>
          <p:nvSpPr>
            <p:cNvPr id="132" name="Rectangle 131">
              <a:extLst>
                <a:ext uri="{FF2B5EF4-FFF2-40B4-BE49-F238E27FC236}">
                  <a16:creationId xmlns:a16="http://schemas.microsoft.com/office/drawing/2014/main" id="{8A1D2416-C353-CFC5-79F8-CABFB7F21FF0}"/>
                </a:ext>
              </a:extLst>
            </p:cNvPr>
            <p:cNvSpPr/>
            <p:nvPr/>
          </p:nvSpPr>
          <p:spPr>
            <a:xfrm>
              <a:off x="9104376" y="3457476"/>
              <a:ext cx="2212848" cy="261501"/>
            </a:xfrm>
            <a:prstGeom prst="rect">
              <a:avLst/>
            </a:prstGeom>
            <a:solidFill>
              <a:srgbClr val="AA6E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3" name="Oval 132">
              <a:extLst>
                <a:ext uri="{FF2B5EF4-FFF2-40B4-BE49-F238E27FC236}">
                  <a16:creationId xmlns:a16="http://schemas.microsoft.com/office/drawing/2014/main" id="{C917A07B-3BD3-4667-3F8F-18754370EFED}"/>
                </a:ext>
              </a:extLst>
            </p:cNvPr>
            <p:cNvSpPr/>
            <p:nvPr/>
          </p:nvSpPr>
          <p:spPr>
            <a:xfrm>
              <a:off x="8891016" y="3380853"/>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4" name="Oval 133">
              <a:extLst>
                <a:ext uri="{FF2B5EF4-FFF2-40B4-BE49-F238E27FC236}">
                  <a16:creationId xmlns:a16="http://schemas.microsoft.com/office/drawing/2014/main" id="{647A7D0B-5351-DB45-2AC9-2C439E9653F5}"/>
                </a:ext>
              </a:extLst>
            </p:cNvPr>
            <p:cNvSpPr/>
            <p:nvPr/>
          </p:nvSpPr>
          <p:spPr>
            <a:xfrm>
              <a:off x="11083647" y="3391194"/>
              <a:ext cx="393192" cy="393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5" name="TextBox 134">
              <a:extLst>
                <a:ext uri="{FF2B5EF4-FFF2-40B4-BE49-F238E27FC236}">
                  <a16:creationId xmlns:a16="http://schemas.microsoft.com/office/drawing/2014/main" id="{95C92D4A-5168-BBE7-DCCC-6F1FE6016E63}"/>
                </a:ext>
              </a:extLst>
            </p:cNvPr>
            <p:cNvSpPr txBox="1"/>
            <p:nvPr/>
          </p:nvSpPr>
          <p:spPr>
            <a:xfrm>
              <a:off x="9929355" y="3437962"/>
              <a:ext cx="562890" cy="307777"/>
            </a:xfrm>
            <a:prstGeom prst="rect">
              <a:avLst/>
            </a:prstGeom>
            <a:noFill/>
            <a:ln>
              <a:noFill/>
            </a:ln>
          </p:spPr>
          <p:txBody>
            <a:bodyPr wrap="square" rtlCol="0">
              <a:spAutoFit/>
            </a:bodyPr>
            <a:lstStyle/>
            <a:p>
              <a:r>
                <a:rPr lang="en-US" sz="1400" b="1" dirty="0">
                  <a:solidFill>
                    <a:schemeClr val="bg1"/>
                  </a:solidFill>
                </a:rPr>
                <a:t>3.4x</a:t>
              </a:r>
            </a:p>
          </p:txBody>
        </p:sp>
      </p:grpSp>
      <p:grpSp>
        <p:nvGrpSpPr>
          <p:cNvPr id="136" name="Group 135">
            <a:extLst>
              <a:ext uri="{FF2B5EF4-FFF2-40B4-BE49-F238E27FC236}">
                <a16:creationId xmlns:a16="http://schemas.microsoft.com/office/drawing/2014/main" id="{3679405D-D152-524D-199A-CBF0FDDC6472}"/>
              </a:ext>
            </a:extLst>
          </p:cNvPr>
          <p:cNvGrpSpPr/>
          <p:nvPr/>
        </p:nvGrpSpPr>
        <p:grpSpPr>
          <a:xfrm>
            <a:off x="8876500" y="4018149"/>
            <a:ext cx="2577176" cy="402322"/>
            <a:chOff x="8741664" y="3929493"/>
            <a:chExt cx="2577176" cy="402322"/>
          </a:xfrm>
        </p:grpSpPr>
        <p:sp>
          <p:nvSpPr>
            <p:cNvPr id="137" name="Rectangle 136">
              <a:extLst>
                <a:ext uri="{FF2B5EF4-FFF2-40B4-BE49-F238E27FC236}">
                  <a16:creationId xmlns:a16="http://schemas.microsoft.com/office/drawing/2014/main" id="{7115E14E-9BF7-7EA1-8BFA-5500ED22C91F}"/>
                </a:ext>
              </a:extLst>
            </p:cNvPr>
            <p:cNvSpPr/>
            <p:nvPr/>
          </p:nvSpPr>
          <p:spPr>
            <a:xfrm>
              <a:off x="8987011" y="4000336"/>
              <a:ext cx="2139696" cy="261501"/>
            </a:xfrm>
            <a:prstGeom prst="rect">
              <a:avLst/>
            </a:prstGeom>
            <a:solidFill>
              <a:srgbClr val="AA6E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8" name="Oval 137">
              <a:extLst>
                <a:ext uri="{FF2B5EF4-FFF2-40B4-BE49-F238E27FC236}">
                  <a16:creationId xmlns:a16="http://schemas.microsoft.com/office/drawing/2014/main" id="{4C676BAD-4EC9-39CF-75CD-1B30A4F75A5D}"/>
                </a:ext>
              </a:extLst>
            </p:cNvPr>
            <p:cNvSpPr/>
            <p:nvPr/>
          </p:nvSpPr>
          <p:spPr>
            <a:xfrm>
              <a:off x="8741664" y="3929493"/>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9" name="TextBox 138">
              <a:extLst>
                <a:ext uri="{FF2B5EF4-FFF2-40B4-BE49-F238E27FC236}">
                  <a16:creationId xmlns:a16="http://schemas.microsoft.com/office/drawing/2014/main" id="{DAF2F6CC-6F9C-FB8C-4DEE-4317E606317F}"/>
                </a:ext>
              </a:extLst>
            </p:cNvPr>
            <p:cNvSpPr txBox="1"/>
            <p:nvPr/>
          </p:nvSpPr>
          <p:spPr>
            <a:xfrm>
              <a:off x="9775414" y="3976725"/>
              <a:ext cx="562890" cy="307777"/>
            </a:xfrm>
            <a:prstGeom prst="rect">
              <a:avLst/>
            </a:prstGeom>
            <a:noFill/>
            <a:ln>
              <a:noFill/>
            </a:ln>
          </p:spPr>
          <p:txBody>
            <a:bodyPr wrap="square" rtlCol="0">
              <a:spAutoFit/>
            </a:bodyPr>
            <a:lstStyle/>
            <a:p>
              <a:r>
                <a:rPr lang="en-US" sz="1400" b="1" dirty="0">
                  <a:solidFill>
                    <a:schemeClr val="bg1"/>
                  </a:solidFill>
                </a:rPr>
                <a:t>3.3x</a:t>
              </a:r>
            </a:p>
          </p:txBody>
        </p:sp>
        <p:sp>
          <p:nvSpPr>
            <p:cNvPr id="140" name="Oval 139">
              <a:extLst>
                <a:ext uri="{FF2B5EF4-FFF2-40B4-BE49-F238E27FC236}">
                  <a16:creationId xmlns:a16="http://schemas.microsoft.com/office/drawing/2014/main" id="{A632BD6F-427C-4E3A-899A-D65963475A51}"/>
                </a:ext>
              </a:extLst>
            </p:cNvPr>
            <p:cNvSpPr/>
            <p:nvPr/>
          </p:nvSpPr>
          <p:spPr>
            <a:xfrm>
              <a:off x="10925648" y="3938623"/>
              <a:ext cx="393192" cy="393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grpSp>
        <p:nvGrpSpPr>
          <p:cNvPr id="141" name="Group 140">
            <a:extLst>
              <a:ext uri="{FF2B5EF4-FFF2-40B4-BE49-F238E27FC236}">
                <a16:creationId xmlns:a16="http://schemas.microsoft.com/office/drawing/2014/main" id="{F646AA66-D2DD-21FE-A7C2-752FC715CA72}"/>
              </a:ext>
            </a:extLst>
          </p:cNvPr>
          <p:cNvGrpSpPr/>
          <p:nvPr/>
        </p:nvGrpSpPr>
        <p:grpSpPr>
          <a:xfrm>
            <a:off x="8875319" y="4556291"/>
            <a:ext cx="2244822" cy="400504"/>
            <a:chOff x="8683752" y="4490325"/>
            <a:chExt cx="2244822" cy="400504"/>
          </a:xfrm>
        </p:grpSpPr>
        <p:sp>
          <p:nvSpPr>
            <p:cNvPr id="142" name="Rectangle 141">
              <a:extLst>
                <a:ext uri="{FF2B5EF4-FFF2-40B4-BE49-F238E27FC236}">
                  <a16:creationId xmlns:a16="http://schemas.microsoft.com/office/drawing/2014/main" id="{005C5AA2-1994-2BED-E4AB-690345E50748}"/>
                </a:ext>
              </a:extLst>
            </p:cNvPr>
            <p:cNvSpPr/>
            <p:nvPr/>
          </p:nvSpPr>
          <p:spPr>
            <a:xfrm>
              <a:off x="8779748" y="4559610"/>
              <a:ext cx="1956816" cy="261501"/>
            </a:xfrm>
            <a:prstGeom prst="rect">
              <a:avLst/>
            </a:prstGeom>
            <a:solidFill>
              <a:srgbClr val="AA6E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43" name="Oval 142">
              <a:extLst>
                <a:ext uri="{FF2B5EF4-FFF2-40B4-BE49-F238E27FC236}">
                  <a16:creationId xmlns:a16="http://schemas.microsoft.com/office/drawing/2014/main" id="{C15D875D-DE47-55B8-4905-F8BA28368519}"/>
                </a:ext>
              </a:extLst>
            </p:cNvPr>
            <p:cNvSpPr/>
            <p:nvPr/>
          </p:nvSpPr>
          <p:spPr>
            <a:xfrm>
              <a:off x="8683752" y="4490325"/>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44" name="TextBox 143">
              <a:extLst>
                <a:ext uri="{FF2B5EF4-FFF2-40B4-BE49-F238E27FC236}">
                  <a16:creationId xmlns:a16="http://schemas.microsoft.com/office/drawing/2014/main" id="{527AF49B-FD39-56CE-17B4-110BEDF43862}"/>
                </a:ext>
              </a:extLst>
            </p:cNvPr>
            <p:cNvSpPr txBox="1"/>
            <p:nvPr/>
          </p:nvSpPr>
          <p:spPr>
            <a:xfrm>
              <a:off x="9476711" y="4536590"/>
              <a:ext cx="562890" cy="307777"/>
            </a:xfrm>
            <a:prstGeom prst="rect">
              <a:avLst/>
            </a:prstGeom>
            <a:noFill/>
            <a:ln>
              <a:noFill/>
            </a:ln>
          </p:spPr>
          <p:txBody>
            <a:bodyPr wrap="square" rtlCol="0">
              <a:spAutoFit/>
            </a:bodyPr>
            <a:lstStyle/>
            <a:p>
              <a:r>
                <a:rPr lang="en-US" sz="1400" b="1" dirty="0">
                  <a:solidFill>
                    <a:schemeClr val="bg1"/>
                  </a:solidFill>
                </a:rPr>
                <a:t>3.0x</a:t>
              </a:r>
            </a:p>
          </p:txBody>
        </p:sp>
        <p:sp>
          <p:nvSpPr>
            <p:cNvPr id="145" name="Oval 144">
              <a:extLst>
                <a:ext uri="{FF2B5EF4-FFF2-40B4-BE49-F238E27FC236}">
                  <a16:creationId xmlns:a16="http://schemas.microsoft.com/office/drawing/2014/main" id="{5655D563-F25A-4BD5-DA61-C4511B9CC0BD}"/>
                </a:ext>
              </a:extLst>
            </p:cNvPr>
            <p:cNvSpPr/>
            <p:nvPr/>
          </p:nvSpPr>
          <p:spPr>
            <a:xfrm>
              <a:off x="10535382" y="4497637"/>
              <a:ext cx="393192" cy="393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grpSp>
        <p:nvGrpSpPr>
          <p:cNvPr id="146" name="Group 145">
            <a:extLst>
              <a:ext uri="{FF2B5EF4-FFF2-40B4-BE49-F238E27FC236}">
                <a16:creationId xmlns:a16="http://schemas.microsoft.com/office/drawing/2014/main" id="{9BCC78C7-F96D-0CB6-E4B4-AD25F78BCEB3}"/>
              </a:ext>
            </a:extLst>
          </p:cNvPr>
          <p:cNvGrpSpPr/>
          <p:nvPr/>
        </p:nvGrpSpPr>
        <p:grpSpPr>
          <a:xfrm>
            <a:off x="8875319" y="5085864"/>
            <a:ext cx="2226580" cy="409060"/>
            <a:chOff x="8470392" y="5017629"/>
            <a:chExt cx="2226580" cy="409060"/>
          </a:xfrm>
        </p:grpSpPr>
        <p:sp>
          <p:nvSpPr>
            <p:cNvPr id="147" name="Rectangle 146">
              <a:extLst>
                <a:ext uri="{FF2B5EF4-FFF2-40B4-BE49-F238E27FC236}">
                  <a16:creationId xmlns:a16="http://schemas.microsoft.com/office/drawing/2014/main" id="{461CB703-A3FA-E320-0650-E029525719CD}"/>
                </a:ext>
              </a:extLst>
            </p:cNvPr>
            <p:cNvSpPr/>
            <p:nvPr/>
          </p:nvSpPr>
          <p:spPr>
            <a:xfrm>
              <a:off x="8653242" y="5090303"/>
              <a:ext cx="1865376" cy="261502"/>
            </a:xfrm>
            <a:prstGeom prst="rect">
              <a:avLst/>
            </a:prstGeom>
            <a:solidFill>
              <a:srgbClr val="AA6E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48" name="Oval 147">
              <a:extLst>
                <a:ext uri="{FF2B5EF4-FFF2-40B4-BE49-F238E27FC236}">
                  <a16:creationId xmlns:a16="http://schemas.microsoft.com/office/drawing/2014/main" id="{7E80303B-AE8C-A626-908A-827B8473EEAA}"/>
                </a:ext>
              </a:extLst>
            </p:cNvPr>
            <p:cNvSpPr/>
            <p:nvPr/>
          </p:nvSpPr>
          <p:spPr>
            <a:xfrm>
              <a:off x="8470392" y="5017629"/>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49" name="TextBox 148">
              <a:extLst>
                <a:ext uri="{FF2B5EF4-FFF2-40B4-BE49-F238E27FC236}">
                  <a16:creationId xmlns:a16="http://schemas.microsoft.com/office/drawing/2014/main" id="{5D3B9659-B84A-D4EF-D953-500847603338}"/>
                </a:ext>
              </a:extLst>
            </p:cNvPr>
            <p:cNvSpPr txBox="1"/>
            <p:nvPr/>
          </p:nvSpPr>
          <p:spPr>
            <a:xfrm>
              <a:off x="9304485" y="5065991"/>
              <a:ext cx="562890" cy="307777"/>
            </a:xfrm>
            <a:prstGeom prst="rect">
              <a:avLst/>
            </a:prstGeom>
            <a:noFill/>
            <a:ln>
              <a:noFill/>
            </a:ln>
          </p:spPr>
          <p:txBody>
            <a:bodyPr wrap="square" rtlCol="0">
              <a:spAutoFit/>
            </a:bodyPr>
            <a:lstStyle/>
            <a:p>
              <a:r>
                <a:rPr lang="en-US" sz="1400" b="1" dirty="0">
                  <a:solidFill>
                    <a:schemeClr val="bg1"/>
                  </a:solidFill>
                </a:rPr>
                <a:t>2.9x</a:t>
              </a:r>
            </a:p>
          </p:txBody>
        </p:sp>
        <p:sp>
          <p:nvSpPr>
            <p:cNvPr id="150" name="Oval 149">
              <a:extLst>
                <a:ext uri="{FF2B5EF4-FFF2-40B4-BE49-F238E27FC236}">
                  <a16:creationId xmlns:a16="http://schemas.microsoft.com/office/drawing/2014/main" id="{61417F41-116D-587E-5E2D-4CF3E8DC15EF}"/>
                </a:ext>
              </a:extLst>
            </p:cNvPr>
            <p:cNvSpPr/>
            <p:nvPr/>
          </p:nvSpPr>
          <p:spPr>
            <a:xfrm>
              <a:off x="10303780" y="5033497"/>
              <a:ext cx="393192" cy="393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grpSp>
        <p:nvGrpSpPr>
          <p:cNvPr id="151" name="Group 150">
            <a:extLst>
              <a:ext uri="{FF2B5EF4-FFF2-40B4-BE49-F238E27FC236}">
                <a16:creationId xmlns:a16="http://schemas.microsoft.com/office/drawing/2014/main" id="{455AF902-6318-564F-D893-46D18D23FE7B}"/>
              </a:ext>
            </a:extLst>
          </p:cNvPr>
          <p:cNvGrpSpPr/>
          <p:nvPr/>
        </p:nvGrpSpPr>
        <p:grpSpPr>
          <a:xfrm>
            <a:off x="8875319" y="5613168"/>
            <a:ext cx="1940052" cy="393192"/>
            <a:chOff x="8549640" y="5544933"/>
            <a:chExt cx="1940052" cy="393192"/>
          </a:xfrm>
        </p:grpSpPr>
        <p:sp>
          <p:nvSpPr>
            <p:cNvPr id="152" name="Rectangle 151">
              <a:extLst>
                <a:ext uri="{FF2B5EF4-FFF2-40B4-BE49-F238E27FC236}">
                  <a16:creationId xmlns:a16="http://schemas.microsoft.com/office/drawing/2014/main" id="{CE85DE1E-966D-2550-EEE7-C2E06AC99EFF}"/>
                </a:ext>
              </a:extLst>
            </p:cNvPr>
            <p:cNvSpPr/>
            <p:nvPr/>
          </p:nvSpPr>
          <p:spPr>
            <a:xfrm>
              <a:off x="8674608" y="5609224"/>
              <a:ext cx="1618488" cy="261502"/>
            </a:xfrm>
            <a:prstGeom prst="rect">
              <a:avLst/>
            </a:prstGeom>
            <a:solidFill>
              <a:srgbClr val="AA6E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3" name="Oval 152">
              <a:extLst>
                <a:ext uri="{FF2B5EF4-FFF2-40B4-BE49-F238E27FC236}">
                  <a16:creationId xmlns:a16="http://schemas.microsoft.com/office/drawing/2014/main" id="{A7F65991-9060-B2B5-3C67-0E85EEFCC756}"/>
                </a:ext>
              </a:extLst>
            </p:cNvPr>
            <p:cNvSpPr/>
            <p:nvPr/>
          </p:nvSpPr>
          <p:spPr>
            <a:xfrm>
              <a:off x="8549640" y="5544933"/>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4" name="Oval 153">
              <a:extLst>
                <a:ext uri="{FF2B5EF4-FFF2-40B4-BE49-F238E27FC236}">
                  <a16:creationId xmlns:a16="http://schemas.microsoft.com/office/drawing/2014/main" id="{F6323616-BA43-2FB4-A981-A3055C473A3A}"/>
                </a:ext>
              </a:extLst>
            </p:cNvPr>
            <p:cNvSpPr/>
            <p:nvPr/>
          </p:nvSpPr>
          <p:spPr>
            <a:xfrm>
              <a:off x="10096500" y="5544933"/>
              <a:ext cx="393192" cy="393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5" name="TextBox 154">
              <a:extLst>
                <a:ext uri="{FF2B5EF4-FFF2-40B4-BE49-F238E27FC236}">
                  <a16:creationId xmlns:a16="http://schemas.microsoft.com/office/drawing/2014/main" id="{B02F7A12-D2B9-0546-3E35-F1B9A7A97370}"/>
                </a:ext>
              </a:extLst>
            </p:cNvPr>
            <p:cNvSpPr txBox="1"/>
            <p:nvPr/>
          </p:nvSpPr>
          <p:spPr>
            <a:xfrm>
              <a:off x="9202407" y="5593399"/>
              <a:ext cx="562890" cy="307777"/>
            </a:xfrm>
            <a:prstGeom prst="rect">
              <a:avLst/>
            </a:prstGeom>
            <a:noFill/>
            <a:ln>
              <a:noFill/>
            </a:ln>
          </p:spPr>
          <p:txBody>
            <a:bodyPr wrap="square" rtlCol="0">
              <a:spAutoFit/>
            </a:bodyPr>
            <a:lstStyle/>
            <a:p>
              <a:r>
                <a:rPr lang="en-US" sz="1400" b="1" dirty="0">
                  <a:solidFill>
                    <a:schemeClr val="bg1"/>
                  </a:solidFill>
                </a:rPr>
                <a:t>2.5x</a:t>
              </a:r>
            </a:p>
          </p:txBody>
        </p:sp>
      </p:grpSp>
      <p:sp>
        <p:nvSpPr>
          <p:cNvPr id="156" name="Content Placeholder 4">
            <a:extLst>
              <a:ext uri="{FF2B5EF4-FFF2-40B4-BE49-F238E27FC236}">
                <a16:creationId xmlns:a16="http://schemas.microsoft.com/office/drawing/2014/main" id="{D72EFE7B-AE97-EB7D-A03E-4E16BAF16B52}"/>
              </a:ext>
            </a:extLst>
          </p:cNvPr>
          <p:cNvSpPr>
            <a:spLocks noGrp="1"/>
          </p:cNvSpPr>
          <p:nvPr>
            <p:ph sz="quarter" idx="11"/>
          </p:nvPr>
        </p:nvSpPr>
        <p:spPr>
          <a:xfrm>
            <a:off x="456175" y="1213934"/>
            <a:ext cx="4904721" cy="1549255"/>
          </a:xfrm>
        </p:spPr>
        <p:txBody>
          <a:bodyPr>
            <a:normAutofit fontScale="92500"/>
          </a:bodyPr>
          <a:lstStyle/>
          <a:p>
            <a:r>
              <a:rPr lang="en-US" sz="1600" dirty="0">
                <a:solidFill>
                  <a:schemeClr val="accent2"/>
                </a:solidFill>
              </a:rPr>
              <a:t>Top-performing</a:t>
            </a:r>
            <a:r>
              <a:rPr lang="en-US" sz="1600" dirty="0">
                <a:solidFill>
                  <a:schemeClr val="bg1"/>
                </a:solidFill>
              </a:rPr>
              <a:t> finance shared services organizations </a:t>
            </a:r>
            <a:r>
              <a:rPr lang="en-US" sz="1600" dirty="0">
                <a:solidFill>
                  <a:schemeClr val="accent2"/>
                </a:solidFill>
              </a:rPr>
              <a:t>have significantly better staffing ratios.</a:t>
            </a:r>
          </a:p>
          <a:p>
            <a:pPr marL="228600" lvl="1" indent="-228600">
              <a:spcBef>
                <a:spcPts val="250"/>
              </a:spcBef>
              <a:spcAft>
                <a:spcPts val="250"/>
              </a:spcAft>
              <a:buClr>
                <a:schemeClr val="accent2"/>
              </a:buClr>
              <a:buFont typeface="Wingdings" panose="05000000000000000000" pitchFamily="2" charset="2"/>
              <a:buChar char=""/>
            </a:pPr>
            <a:r>
              <a:rPr lang="en-US" sz="1400" dirty="0">
                <a:solidFill>
                  <a:schemeClr val="bg1"/>
                </a:solidFill>
              </a:rPr>
              <a:t>Top performers are three times more efficient overall in staffing.</a:t>
            </a:r>
          </a:p>
          <a:p>
            <a:pPr marL="228600" lvl="1" indent="-228600">
              <a:spcBef>
                <a:spcPts val="250"/>
              </a:spcBef>
              <a:spcAft>
                <a:spcPts val="250"/>
              </a:spcAft>
              <a:buClr>
                <a:schemeClr val="accent2"/>
              </a:buClr>
              <a:buFont typeface="Wingdings" panose="05000000000000000000" pitchFamily="2" charset="2"/>
              <a:buChar char=""/>
            </a:pPr>
            <a:r>
              <a:rPr lang="en-US" sz="1400" dirty="0">
                <a:solidFill>
                  <a:schemeClr val="bg1"/>
                </a:solidFill>
              </a:rPr>
              <a:t>Top performers are 2.5x-3.9x more efficient in staffing major finance processes.</a:t>
            </a:r>
          </a:p>
          <a:p>
            <a:endParaRPr lang="en-US" dirty="0">
              <a:solidFill>
                <a:schemeClr val="bg1"/>
              </a:solidFill>
            </a:endParaRPr>
          </a:p>
        </p:txBody>
      </p:sp>
      <p:graphicFrame>
        <p:nvGraphicFramePr>
          <p:cNvPr id="157" name="Chart 156">
            <a:extLst>
              <a:ext uri="{FF2B5EF4-FFF2-40B4-BE49-F238E27FC236}">
                <a16:creationId xmlns:a16="http://schemas.microsoft.com/office/drawing/2014/main" id="{CCD1B141-74A5-DDD4-3275-E061C691E4A1}"/>
              </a:ext>
            </a:extLst>
          </p:cNvPr>
          <p:cNvGraphicFramePr/>
          <p:nvPr>
            <p:extLst>
              <p:ext uri="{D42A27DB-BD31-4B8C-83A1-F6EECF244321}">
                <p14:modId xmlns:p14="http://schemas.microsoft.com/office/powerpoint/2010/main" val="3517584697"/>
              </p:ext>
            </p:extLst>
          </p:nvPr>
        </p:nvGraphicFramePr>
        <p:xfrm>
          <a:off x="583653" y="2481163"/>
          <a:ext cx="4298025" cy="3593572"/>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BE85F299-99BA-F631-5B40-34714489DC44}"/>
              </a:ext>
            </a:extLst>
          </p:cNvPr>
          <p:cNvSpPr txBox="1"/>
          <p:nvPr/>
        </p:nvSpPr>
        <p:spPr>
          <a:xfrm>
            <a:off x="4200629" y="0"/>
            <a:ext cx="2913603" cy="307777"/>
          </a:xfrm>
          <a:prstGeom prst="rect">
            <a:avLst/>
          </a:prstGeom>
          <a:solidFill>
            <a:schemeClr val="accent6"/>
          </a:solidFill>
          <a:ln>
            <a:noFill/>
          </a:ln>
        </p:spPr>
        <p:txBody>
          <a:bodyPr wrap="square" rtlCol="0">
            <a:spAutoFit/>
          </a:bodyPr>
          <a:lstStyle/>
          <a:p>
            <a:r>
              <a:rPr lang="en-US" sz="1400" dirty="0"/>
              <a:t>Confirm most recent benchmarks</a:t>
            </a:r>
          </a:p>
        </p:txBody>
      </p:sp>
    </p:spTree>
    <p:extLst>
      <p:ext uri="{BB962C8B-B14F-4D97-AF65-F5344CB8AC3E}">
        <p14:creationId xmlns:p14="http://schemas.microsoft.com/office/powerpoint/2010/main" val="921319087"/>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1F8434-9B58-1165-0B62-949B540778F8}"/>
              </a:ext>
            </a:extLst>
          </p:cNvPr>
          <p:cNvSpPr/>
          <p:nvPr/>
        </p:nvSpPr>
        <p:spPr>
          <a:xfrm>
            <a:off x="0" y="964808"/>
            <a:ext cx="12192000" cy="5173214"/>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 name="Slide Number Placeholder 1">
            <a:extLst>
              <a:ext uri="{FF2B5EF4-FFF2-40B4-BE49-F238E27FC236}">
                <a16:creationId xmlns:a16="http://schemas.microsoft.com/office/drawing/2014/main" id="{E32BD73A-0B25-4C42-A64B-D228E42968FB}"/>
              </a:ext>
            </a:extLst>
          </p:cNvPr>
          <p:cNvSpPr>
            <a:spLocks noGrp="1"/>
          </p:cNvSpPr>
          <p:nvPr>
            <p:ph type="sldNum" sz="quarter" idx="4"/>
          </p:nvPr>
        </p:nvSpPr>
        <p:spPr>
          <a:xfrm>
            <a:off x="11316230" y="6478890"/>
            <a:ext cx="411480" cy="384048"/>
          </a:xfrm>
        </p:spPr>
        <p:txBody>
          <a:bodyPr/>
          <a:lstStyle/>
          <a:p>
            <a:pPr lvl="0"/>
            <a:fld id="{9AA6D16A-0A68-8445-85DB-A0BE8CCB51C7}" type="slidenum">
              <a:rPr lang="en-US" noProof="0" smtClean="0"/>
              <a:pPr lvl="0"/>
              <a:t>14</a:t>
            </a:fld>
            <a:endParaRPr lang="en-US" noProof="0"/>
          </a:p>
        </p:txBody>
      </p:sp>
      <p:sp>
        <p:nvSpPr>
          <p:cNvPr id="3" name="Title 2">
            <a:extLst>
              <a:ext uri="{FF2B5EF4-FFF2-40B4-BE49-F238E27FC236}">
                <a16:creationId xmlns:a16="http://schemas.microsoft.com/office/drawing/2014/main" id="{32FD297A-37E9-4632-BF62-EF922DDC094C}"/>
              </a:ext>
            </a:extLst>
          </p:cNvPr>
          <p:cNvSpPr>
            <a:spLocks noGrp="1"/>
          </p:cNvSpPr>
          <p:nvPr>
            <p:ph type="title"/>
          </p:nvPr>
        </p:nvSpPr>
        <p:spPr>
          <a:xfrm>
            <a:off x="438912" y="475488"/>
            <a:ext cx="11311128" cy="457200"/>
          </a:xfrm>
        </p:spPr>
        <p:txBody>
          <a:bodyPr/>
          <a:lstStyle/>
          <a:p>
            <a:r>
              <a:rPr lang="en-US"/>
              <a:t>Benefits of Shared Services – Finance Benchmarks (Cont’d)</a:t>
            </a:r>
          </a:p>
        </p:txBody>
      </p:sp>
      <p:sp>
        <p:nvSpPr>
          <p:cNvPr id="4" name="Text Placeholder 3">
            <a:extLst>
              <a:ext uri="{FF2B5EF4-FFF2-40B4-BE49-F238E27FC236}">
                <a16:creationId xmlns:a16="http://schemas.microsoft.com/office/drawing/2014/main" id="{324E3BCA-EAF0-4209-96B9-FE1006884C80}"/>
              </a:ext>
            </a:extLst>
          </p:cNvPr>
          <p:cNvSpPr>
            <a:spLocks noGrp="1"/>
          </p:cNvSpPr>
          <p:nvPr>
            <p:ph type="body" sz="quarter" idx="10"/>
          </p:nvPr>
        </p:nvSpPr>
        <p:spPr>
          <a:xfrm>
            <a:off x="438912" y="155448"/>
            <a:ext cx="11311128" cy="338328"/>
          </a:xfrm>
        </p:spPr>
        <p:txBody>
          <a:bodyPr/>
          <a:lstStyle/>
          <a:p>
            <a:r>
              <a:rPr lang="en-US"/>
              <a:t>Shared Services Overview</a:t>
            </a:r>
          </a:p>
        </p:txBody>
      </p:sp>
      <p:sp>
        <p:nvSpPr>
          <p:cNvPr id="19" name="Content Placeholder 18">
            <a:extLst>
              <a:ext uri="{FF2B5EF4-FFF2-40B4-BE49-F238E27FC236}">
                <a16:creationId xmlns:a16="http://schemas.microsoft.com/office/drawing/2014/main" id="{71EDEBCE-DDBF-0E43-8317-9EE35D4BB875}"/>
              </a:ext>
            </a:extLst>
          </p:cNvPr>
          <p:cNvSpPr>
            <a:spLocks noGrp="1"/>
          </p:cNvSpPr>
          <p:nvPr>
            <p:ph sz="quarter" idx="11"/>
          </p:nvPr>
        </p:nvSpPr>
        <p:spPr>
          <a:xfrm>
            <a:off x="356379" y="1158334"/>
            <a:ext cx="11478700" cy="778233"/>
          </a:xfrm>
          <a:prstGeom prst="roundRect">
            <a:avLst/>
          </a:prstGeom>
          <a:solidFill>
            <a:schemeClr val="tx1">
              <a:lumMod val="75000"/>
            </a:schemeClr>
          </a:solidFill>
        </p:spPr>
        <p:txBody>
          <a:bodyPr anchor="ctr">
            <a:noAutofit/>
          </a:bodyPr>
          <a:lstStyle/>
          <a:p>
            <a:pPr algn="ctr"/>
            <a:r>
              <a:rPr lang="en-US" sz="1800" dirty="0">
                <a:solidFill>
                  <a:schemeClr val="accent2"/>
                </a:solidFill>
              </a:rPr>
              <a:t>Top-performing </a:t>
            </a:r>
            <a:r>
              <a:rPr lang="en-US" sz="1800" dirty="0">
                <a:solidFill>
                  <a:schemeClr val="bg1"/>
                </a:solidFill>
              </a:rPr>
              <a:t>organizations</a:t>
            </a:r>
            <a:r>
              <a:rPr lang="en-US" sz="1800" dirty="0">
                <a:solidFill>
                  <a:schemeClr val="accent2"/>
                </a:solidFill>
              </a:rPr>
              <a:t> operate at a larger cost advantage</a:t>
            </a:r>
            <a:r>
              <a:rPr lang="en-US" sz="1800" dirty="0">
                <a:solidFill>
                  <a:schemeClr val="bg1"/>
                </a:solidFill>
              </a:rPr>
              <a:t> for finance overall, </a:t>
            </a:r>
            <a:br>
              <a:rPr lang="en-US" sz="1800" dirty="0">
                <a:solidFill>
                  <a:schemeClr val="bg1"/>
                </a:solidFill>
              </a:rPr>
            </a:br>
            <a:r>
              <a:rPr lang="en-US" sz="1800" dirty="0">
                <a:solidFill>
                  <a:schemeClr val="bg1"/>
                </a:solidFill>
              </a:rPr>
              <a:t>as well as in their finance shared services organizations.</a:t>
            </a:r>
          </a:p>
        </p:txBody>
      </p:sp>
      <p:graphicFrame>
        <p:nvGraphicFramePr>
          <p:cNvPr id="21" name="Chart 20">
            <a:extLst>
              <a:ext uri="{FF2B5EF4-FFF2-40B4-BE49-F238E27FC236}">
                <a16:creationId xmlns:a16="http://schemas.microsoft.com/office/drawing/2014/main" id="{02041BB4-CA55-FA84-8BB5-5642BDB27D0E}"/>
              </a:ext>
            </a:extLst>
          </p:cNvPr>
          <p:cNvGraphicFramePr/>
          <p:nvPr>
            <p:extLst>
              <p:ext uri="{D42A27DB-BD31-4B8C-83A1-F6EECF244321}">
                <p14:modId xmlns:p14="http://schemas.microsoft.com/office/powerpoint/2010/main" val="3447300312"/>
              </p:ext>
            </p:extLst>
          </p:nvPr>
        </p:nvGraphicFramePr>
        <p:xfrm>
          <a:off x="1395616" y="2107001"/>
          <a:ext cx="4298025" cy="384962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07E49599-F00D-EEA5-8805-A1B1A533C441}"/>
              </a:ext>
            </a:extLst>
          </p:cNvPr>
          <p:cNvGraphicFramePr/>
          <p:nvPr>
            <p:extLst>
              <p:ext uri="{D42A27DB-BD31-4B8C-83A1-F6EECF244321}">
                <p14:modId xmlns:p14="http://schemas.microsoft.com/office/powerpoint/2010/main" val="2340442491"/>
              </p:ext>
            </p:extLst>
          </p:nvPr>
        </p:nvGraphicFramePr>
        <p:xfrm>
          <a:off x="6071339" y="2107001"/>
          <a:ext cx="4298025" cy="3849624"/>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a:extLst>
              <a:ext uri="{FF2B5EF4-FFF2-40B4-BE49-F238E27FC236}">
                <a16:creationId xmlns:a16="http://schemas.microsoft.com/office/drawing/2014/main" id="{3B9C7F5A-4E82-DF68-0A56-A40D519A4645}"/>
              </a:ext>
            </a:extLst>
          </p:cNvPr>
          <p:cNvSpPr txBox="1"/>
          <p:nvPr/>
        </p:nvSpPr>
        <p:spPr>
          <a:xfrm>
            <a:off x="4200629" y="0"/>
            <a:ext cx="2913603" cy="307777"/>
          </a:xfrm>
          <a:prstGeom prst="rect">
            <a:avLst/>
          </a:prstGeom>
          <a:solidFill>
            <a:schemeClr val="accent6"/>
          </a:solidFill>
          <a:ln>
            <a:noFill/>
          </a:ln>
        </p:spPr>
        <p:txBody>
          <a:bodyPr wrap="square" rtlCol="0">
            <a:spAutoFit/>
          </a:bodyPr>
          <a:lstStyle/>
          <a:p>
            <a:r>
              <a:rPr lang="en-US" sz="1400" dirty="0"/>
              <a:t>Confirm most recent benchmarks</a:t>
            </a:r>
          </a:p>
        </p:txBody>
      </p:sp>
    </p:spTree>
    <p:extLst>
      <p:ext uri="{BB962C8B-B14F-4D97-AF65-F5344CB8AC3E}">
        <p14:creationId xmlns:p14="http://schemas.microsoft.com/office/powerpoint/2010/main" val="2943807377"/>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Rounded Corners 38">
            <a:extLst>
              <a:ext uri="{FF2B5EF4-FFF2-40B4-BE49-F238E27FC236}">
                <a16:creationId xmlns:a16="http://schemas.microsoft.com/office/drawing/2014/main" id="{016375B6-C239-5B5D-BF3F-B5220DE9EA11}"/>
              </a:ext>
            </a:extLst>
          </p:cNvPr>
          <p:cNvSpPr/>
          <p:nvPr/>
        </p:nvSpPr>
        <p:spPr>
          <a:xfrm>
            <a:off x="524366" y="3994744"/>
            <a:ext cx="11301883" cy="2166251"/>
          </a:xfrm>
          <a:prstGeom prst="roundRect">
            <a:avLst>
              <a:gd name="adj" fmla="val 6141"/>
            </a:avLst>
          </a:prstGeom>
          <a:solidFill>
            <a:schemeClr val="tx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6" name="Rectangle: Rounded Corners 5">
            <a:extLst>
              <a:ext uri="{FF2B5EF4-FFF2-40B4-BE49-F238E27FC236}">
                <a16:creationId xmlns:a16="http://schemas.microsoft.com/office/drawing/2014/main" id="{F8939BAB-F7DD-9B49-F6A0-E44167E2DD0B}"/>
              </a:ext>
            </a:extLst>
          </p:cNvPr>
          <p:cNvSpPr/>
          <p:nvPr/>
        </p:nvSpPr>
        <p:spPr>
          <a:xfrm>
            <a:off x="524366" y="1465742"/>
            <a:ext cx="11301883" cy="2078062"/>
          </a:xfrm>
          <a:prstGeom prst="roundRect">
            <a:avLst>
              <a:gd name="adj" fmla="val 6141"/>
            </a:avLst>
          </a:prstGeom>
          <a:solidFill>
            <a:schemeClr val="tx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9409C125-6BA2-4ACC-9A8F-D79A3219B2D0}"/>
              </a:ext>
            </a:extLst>
          </p:cNvPr>
          <p:cNvSpPr>
            <a:spLocks noGrp="1"/>
          </p:cNvSpPr>
          <p:nvPr>
            <p:ph type="sldNum" sz="quarter" idx="4"/>
          </p:nvPr>
        </p:nvSpPr>
        <p:spPr/>
        <p:txBody>
          <a:bodyPr/>
          <a:lstStyle/>
          <a:p>
            <a:fld id="{9AA6D16A-0A68-8445-85DB-A0BE8CCB51C7}" type="slidenum">
              <a:rPr lang="en-US" smtClean="0"/>
              <a:pPr/>
              <a:t>15</a:t>
            </a:fld>
            <a:endParaRPr lang="en-US" dirty="0"/>
          </a:p>
        </p:txBody>
      </p:sp>
      <p:sp>
        <p:nvSpPr>
          <p:cNvPr id="3" name="Title 2">
            <a:extLst>
              <a:ext uri="{FF2B5EF4-FFF2-40B4-BE49-F238E27FC236}">
                <a16:creationId xmlns:a16="http://schemas.microsoft.com/office/drawing/2014/main" id="{0708A900-F086-462D-A732-638C3A9AC3B1}"/>
              </a:ext>
            </a:extLst>
          </p:cNvPr>
          <p:cNvSpPr>
            <a:spLocks noGrp="1"/>
          </p:cNvSpPr>
          <p:nvPr>
            <p:ph type="title"/>
          </p:nvPr>
        </p:nvSpPr>
        <p:spPr>
          <a:xfrm>
            <a:off x="438911" y="475488"/>
            <a:ext cx="12212217" cy="457200"/>
          </a:xfrm>
        </p:spPr>
        <p:txBody>
          <a:bodyPr>
            <a:normAutofit/>
          </a:bodyPr>
          <a:lstStyle/>
          <a:p>
            <a:r>
              <a:rPr lang="en-US" dirty="0"/>
              <a:t>Common Challenges and Mitigation Tactics</a:t>
            </a:r>
          </a:p>
        </p:txBody>
      </p:sp>
      <p:sp>
        <p:nvSpPr>
          <p:cNvPr id="4" name="Text Placeholder 3">
            <a:extLst>
              <a:ext uri="{FF2B5EF4-FFF2-40B4-BE49-F238E27FC236}">
                <a16:creationId xmlns:a16="http://schemas.microsoft.com/office/drawing/2014/main" id="{FEAFAB16-0E04-4176-B220-36A5FA7D6301}"/>
              </a:ext>
            </a:extLst>
          </p:cNvPr>
          <p:cNvSpPr>
            <a:spLocks noGrp="1"/>
          </p:cNvSpPr>
          <p:nvPr>
            <p:ph type="body" sz="quarter" idx="10"/>
          </p:nvPr>
        </p:nvSpPr>
        <p:spPr/>
        <p:txBody>
          <a:bodyPr/>
          <a:lstStyle/>
          <a:p>
            <a:r>
              <a:rPr lang="en-US" dirty="0"/>
              <a:t>Introduction</a:t>
            </a:r>
          </a:p>
        </p:txBody>
      </p:sp>
      <p:sp>
        <p:nvSpPr>
          <p:cNvPr id="34" name="Rounded Rectangle 32">
            <a:extLst>
              <a:ext uri="{FF2B5EF4-FFF2-40B4-BE49-F238E27FC236}">
                <a16:creationId xmlns:a16="http://schemas.microsoft.com/office/drawing/2014/main" id="{227F0F1E-535E-778A-B20A-87DF222B7085}"/>
              </a:ext>
            </a:extLst>
          </p:cNvPr>
          <p:cNvSpPr/>
          <p:nvPr/>
        </p:nvSpPr>
        <p:spPr>
          <a:xfrm>
            <a:off x="738912" y="1834729"/>
            <a:ext cx="2407592"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Resistance</a:t>
            </a:r>
          </a:p>
        </p:txBody>
      </p:sp>
      <p:sp>
        <p:nvSpPr>
          <p:cNvPr id="32" name="Rounded Rectangle 30">
            <a:extLst>
              <a:ext uri="{FF2B5EF4-FFF2-40B4-BE49-F238E27FC236}">
                <a16:creationId xmlns:a16="http://schemas.microsoft.com/office/drawing/2014/main" id="{4D9D3A1A-52D0-0653-A297-CAAD38D17CC9}"/>
              </a:ext>
            </a:extLst>
          </p:cNvPr>
          <p:cNvSpPr/>
          <p:nvPr/>
        </p:nvSpPr>
        <p:spPr>
          <a:xfrm>
            <a:off x="738912" y="2682488"/>
            <a:ext cx="2407591"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Lack of</a:t>
            </a:r>
            <a:br>
              <a:rPr lang="en-US" sz="1500" b="1" dirty="0">
                <a:solidFill>
                  <a:schemeClr val="bg1"/>
                </a:solidFill>
              </a:rPr>
            </a:br>
            <a:r>
              <a:rPr lang="en-US" sz="1500" b="1" dirty="0">
                <a:solidFill>
                  <a:schemeClr val="bg1"/>
                </a:solidFill>
              </a:rPr>
              <a:t>Accountability</a:t>
            </a:r>
          </a:p>
        </p:txBody>
      </p:sp>
      <p:sp>
        <p:nvSpPr>
          <p:cNvPr id="30" name="Rounded Rectangle 28">
            <a:extLst>
              <a:ext uri="{FF2B5EF4-FFF2-40B4-BE49-F238E27FC236}">
                <a16:creationId xmlns:a16="http://schemas.microsoft.com/office/drawing/2014/main" id="{A9D6875C-6520-34F2-7BA6-7AFE6F78263D}"/>
              </a:ext>
            </a:extLst>
          </p:cNvPr>
          <p:cNvSpPr/>
          <p:nvPr/>
        </p:nvSpPr>
        <p:spPr>
          <a:xfrm>
            <a:off x="3543644" y="1834729"/>
            <a:ext cx="2407592"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Silo Mentality</a:t>
            </a:r>
          </a:p>
        </p:txBody>
      </p:sp>
      <p:sp>
        <p:nvSpPr>
          <p:cNvPr id="28" name="Rounded Rectangle 26">
            <a:extLst>
              <a:ext uri="{FF2B5EF4-FFF2-40B4-BE49-F238E27FC236}">
                <a16:creationId xmlns:a16="http://schemas.microsoft.com/office/drawing/2014/main" id="{713F9123-491D-11C5-52D5-BD60C3B9AA4D}"/>
              </a:ext>
            </a:extLst>
          </p:cNvPr>
          <p:cNvSpPr/>
          <p:nvPr/>
        </p:nvSpPr>
        <p:spPr>
          <a:xfrm>
            <a:off x="3543644" y="2682487"/>
            <a:ext cx="2407591"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Limited Innovation</a:t>
            </a:r>
            <a:br>
              <a:rPr lang="en-US" sz="1500" b="1" dirty="0">
                <a:solidFill>
                  <a:schemeClr val="bg1"/>
                </a:solidFill>
              </a:rPr>
            </a:br>
            <a:r>
              <a:rPr lang="en-US" sz="1500" b="1" dirty="0">
                <a:solidFill>
                  <a:schemeClr val="bg1"/>
                </a:solidFill>
              </a:rPr>
              <a:t>and Stagnation</a:t>
            </a:r>
          </a:p>
        </p:txBody>
      </p:sp>
      <p:sp>
        <p:nvSpPr>
          <p:cNvPr id="26" name="Rounded Rectangle 24">
            <a:extLst>
              <a:ext uri="{FF2B5EF4-FFF2-40B4-BE49-F238E27FC236}">
                <a16:creationId xmlns:a16="http://schemas.microsoft.com/office/drawing/2014/main" id="{9D3224F6-BFDE-FA31-15FB-E06C917E0222}"/>
              </a:ext>
            </a:extLst>
          </p:cNvPr>
          <p:cNvSpPr/>
          <p:nvPr/>
        </p:nvSpPr>
        <p:spPr>
          <a:xfrm>
            <a:off x="6326604" y="1834730"/>
            <a:ext cx="2407593"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Lack of</a:t>
            </a:r>
            <a:br>
              <a:rPr lang="en-US" sz="1500" b="1" dirty="0">
                <a:solidFill>
                  <a:schemeClr val="bg1"/>
                </a:solidFill>
              </a:rPr>
            </a:br>
            <a:r>
              <a:rPr lang="en-US" sz="1500" b="1" dirty="0">
                <a:solidFill>
                  <a:schemeClr val="bg1"/>
                </a:solidFill>
              </a:rPr>
              <a:t>Standardization</a:t>
            </a:r>
          </a:p>
        </p:txBody>
      </p:sp>
      <p:sp>
        <p:nvSpPr>
          <p:cNvPr id="24" name="Rounded Rectangle 22">
            <a:extLst>
              <a:ext uri="{FF2B5EF4-FFF2-40B4-BE49-F238E27FC236}">
                <a16:creationId xmlns:a16="http://schemas.microsoft.com/office/drawing/2014/main" id="{744D7AE9-1D31-D9BA-E6D3-66AEE98E98A4}"/>
              </a:ext>
            </a:extLst>
          </p:cNvPr>
          <p:cNvSpPr/>
          <p:nvPr/>
        </p:nvSpPr>
        <p:spPr>
          <a:xfrm>
            <a:off x="6326604" y="2682487"/>
            <a:ext cx="2407590"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Poor Organization</a:t>
            </a:r>
            <a:br>
              <a:rPr lang="en-US" sz="1500" b="1" dirty="0">
                <a:solidFill>
                  <a:schemeClr val="bg1"/>
                </a:solidFill>
              </a:rPr>
            </a:br>
            <a:r>
              <a:rPr lang="en-US" sz="1500" b="1" dirty="0">
                <a:solidFill>
                  <a:schemeClr val="bg1"/>
                </a:solidFill>
              </a:rPr>
              <a:t>or Skill Alignment</a:t>
            </a:r>
          </a:p>
        </p:txBody>
      </p:sp>
      <p:sp>
        <p:nvSpPr>
          <p:cNvPr id="22" name="Rounded Rectangle 20">
            <a:extLst>
              <a:ext uri="{FF2B5EF4-FFF2-40B4-BE49-F238E27FC236}">
                <a16:creationId xmlns:a16="http://schemas.microsoft.com/office/drawing/2014/main" id="{96EA09E7-EABE-F64C-046A-4339F3D7ECC3}"/>
              </a:ext>
            </a:extLst>
          </p:cNvPr>
          <p:cNvSpPr/>
          <p:nvPr/>
        </p:nvSpPr>
        <p:spPr>
          <a:xfrm>
            <a:off x="9131316" y="2682487"/>
            <a:ext cx="2407593"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Limited</a:t>
            </a:r>
            <a:br>
              <a:rPr lang="en-US" sz="1500" b="1" dirty="0">
                <a:solidFill>
                  <a:schemeClr val="bg1"/>
                </a:solidFill>
              </a:rPr>
            </a:br>
            <a:r>
              <a:rPr lang="en-US" sz="1500" b="1" dirty="0">
                <a:solidFill>
                  <a:schemeClr val="bg1"/>
                </a:solidFill>
              </a:rPr>
              <a:t>Current State</a:t>
            </a:r>
          </a:p>
        </p:txBody>
      </p:sp>
      <p:sp>
        <p:nvSpPr>
          <p:cNvPr id="20" name="Rounded Rectangle 18">
            <a:extLst>
              <a:ext uri="{FF2B5EF4-FFF2-40B4-BE49-F238E27FC236}">
                <a16:creationId xmlns:a16="http://schemas.microsoft.com/office/drawing/2014/main" id="{A5AAD78C-BF24-14A3-BFC5-01874F32B9C0}"/>
              </a:ext>
            </a:extLst>
          </p:cNvPr>
          <p:cNvSpPr/>
          <p:nvPr/>
        </p:nvSpPr>
        <p:spPr>
          <a:xfrm>
            <a:off x="9131316" y="1834730"/>
            <a:ext cx="2407591"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Internal Focus</a:t>
            </a:r>
          </a:p>
        </p:txBody>
      </p:sp>
      <p:sp>
        <p:nvSpPr>
          <p:cNvPr id="36" name="Content Placeholder 5">
            <a:extLst>
              <a:ext uri="{FF2B5EF4-FFF2-40B4-BE49-F238E27FC236}">
                <a16:creationId xmlns:a16="http://schemas.microsoft.com/office/drawing/2014/main" id="{C67515F2-183B-CF94-B5CF-77D8133D9E4B}"/>
              </a:ext>
            </a:extLst>
          </p:cNvPr>
          <p:cNvSpPr txBox="1">
            <a:spLocks/>
          </p:cNvSpPr>
          <p:nvPr/>
        </p:nvSpPr>
        <p:spPr>
          <a:xfrm>
            <a:off x="738911" y="4299768"/>
            <a:ext cx="3626259" cy="1315745"/>
          </a:xfrm>
          <a:prstGeom prst="rect">
            <a:avLst/>
          </a:prstGeom>
          <a:noFill/>
        </p:spPr>
        <p:txBody>
          <a:bodyPr vert="horz" lIns="91440" tIns="45720" rIns="91440" bIns="45720" numCol="1" spcCol="548640" rtlCol="0">
            <a:noAutofit/>
          </a:bodyPr>
          <a:lstStyle>
            <a:lvl1pPr marL="377190" indent="-377190" algn="l" defTabSz="1005840" rtl="0" eaLnBrk="1" latinLnBrk="0" hangingPunct="1">
              <a:spcBef>
                <a:spcPts val="600"/>
              </a:spcBef>
              <a:spcAft>
                <a:spcPts val="600"/>
              </a:spcAft>
              <a:buFont typeface="Arial" pitchFamily="34" charset="0"/>
              <a:buNone/>
              <a:defRPr sz="1200" b="1" kern="1200">
                <a:solidFill>
                  <a:srgbClr val="5F6062"/>
                </a:solidFill>
                <a:latin typeface="Arial" pitchFamily="34" charset="0"/>
                <a:ea typeface="+mn-ea"/>
                <a:cs typeface="Arial" pitchFamily="34" charset="0"/>
              </a:defRPr>
            </a:lvl1pPr>
            <a:lvl2pPr marL="254953" indent="-254953" algn="l" defTabSz="1005840" rtl="0" eaLnBrk="1" latinLnBrk="0" hangingPunct="1">
              <a:lnSpc>
                <a:spcPct val="90000"/>
              </a:lnSpc>
              <a:spcBef>
                <a:spcPts val="600"/>
              </a:spcBef>
              <a:spcAft>
                <a:spcPts val="600"/>
              </a:spcAft>
              <a:buClr>
                <a:srgbClr val="26BCD7"/>
              </a:buClr>
              <a:buFont typeface="Wingdings" pitchFamily="2" charset="2"/>
              <a:buChar char=""/>
              <a:defRPr sz="1200" kern="1200">
                <a:solidFill>
                  <a:srgbClr val="5F6062"/>
                </a:solidFill>
                <a:latin typeface="Arial" pitchFamily="34" charset="0"/>
                <a:ea typeface="+mn-ea"/>
                <a:cs typeface="Arial" pitchFamily="34" charset="0"/>
              </a:defRPr>
            </a:lvl2pPr>
            <a:lvl3pPr marL="632143" indent="-251460" algn="l" defTabSz="1072198" rtl="0" eaLnBrk="1" latinLnBrk="0" hangingPunct="1">
              <a:lnSpc>
                <a:spcPct val="90000"/>
              </a:lnSpc>
              <a:spcBef>
                <a:spcPts val="600"/>
              </a:spcBef>
              <a:spcAft>
                <a:spcPts val="600"/>
              </a:spcAft>
              <a:buClr>
                <a:srgbClr val="26BCD7"/>
              </a:buClr>
              <a:buFont typeface="Wingdings" pitchFamily="2" charset="2"/>
              <a:buChar char=""/>
              <a:tabLst/>
              <a:defRPr sz="1200" kern="1200">
                <a:solidFill>
                  <a:srgbClr val="5F6062"/>
                </a:solidFill>
                <a:latin typeface="Arial" pitchFamily="34" charset="0"/>
                <a:ea typeface="+mn-ea"/>
                <a:cs typeface="Arial" pitchFamily="34" charset="0"/>
              </a:defRPr>
            </a:lvl3pPr>
            <a:lvl4pPr marL="1135063" indent="-251460" algn="l" defTabSz="1005840" rtl="0" eaLnBrk="1" latinLnBrk="0" hangingPunct="1">
              <a:lnSpc>
                <a:spcPct val="90000"/>
              </a:lnSpc>
              <a:spcBef>
                <a:spcPts val="600"/>
              </a:spcBef>
              <a:spcAft>
                <a:spcPts val="600"/>
              </a:spcAft>
              <a:buClr>
                <a:srgbClr val="26BCD7"/>
              </a:buClr>
              <a:buFont typeface="Arial" pitchFamily="34" charset="0"/>
              <a:buChar char="–"/>
              <a:defRPr sz="1200" kern="1200">
                <a:solidFill>
                  <a:srgbClr val="5F6062"/>
                </a:solidFill>
                <a:latin typeface="Arial" pitchFamily="34" charset="0"/>
                <a:ea typeface="+mn-ea"/>
                <a:cs typeface="Arial" pitchFamily="34" charset="0"/>
              </a:defRPr>
            </a:lvl4pPr>
            <a:lvl5pPr marL="1573372" indent="-251460" algn="l" defTabSz="1005840" rtl="0" eaLnBrk="1" latinLnBrk="0" hangingPunct="1">
              <a:lnSpc>
                <a:spcPct val="90000"/>
              </a:lnSpc>
              <a:spcBef>
                <a:spcPts val="600"/>
              </a:spcBef>
              <a:spcAft>
                <a:spcPts val="600"/>
              </a:spcAft>
              <a:buClr>
                <a:srgbClr val="26BCD7"/>
              </a:buClr>
              <a:buFont typeface="Courier New" pitchFamily="49" charset="0"/>
              <a:buChar char="o"/>
              <a:defRPr sz="1200" kern="1200">
                <a:solidFill>
                  <a:srgbClr val="5F6062"/>
                </a:solidFill>
                <a:latin typeface="Arial" pitchFamily="34" charset="0"/>
                <a:ea typeface="+mn-ea"/>
                <a:cs typeface="Arial" pitchFamily="34" charset="0"/>
              </a:defRPr>
            </a:lvl5pPr>
            <a:lvl6pPr marL="2766060" indent="-251460" algn="l" defTabSz="1005840"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68980" indent="-251460" algn="l" defTabSz="1005840"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71900" indent="-251460" algn="l" defTabSz="1005840"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74820" indent="-251460" algn="l" defTabSz="1005840"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228600" lvl="1" indent="-228600">
              <a:lnSpc>
                <a:spcPct val="100000"/>
              </a:lnSpc>
              <a:spcBef>
                <a:spcPts val="0"/>
              </a:spcBef>
              <a:spcAft>
                <a:spcPts val="300"/>
              </a:spcAft>
            </a:pPr>
            <a:r>
              <a:rPr lang="en-US" sz="1400" dirty="0">
                <a:solidFill>
                  <a:schemeClr val="bg1"/>
                </a:solidFill>
              </a:rPr>
              <a:t>Strong, sustained leadership and sponsorship</a:t>
            </a:r>
          </a:p>
          <a:p>
            <a:pPr marL="228600" lvl="1" indent="-228600">
              <a:lnSpc>
                <a:spcPct val="100000"/>
              </a:lnSpc>
              <a:spcBef>
                <a:spcPts val="0"/>
              </a:spcBef>
              <a:spcAft>
                <a:spcPts val="300"/>
              </a:spcAft>
            </a:pPr>
            <a:r>
              <a:rPr lang="en-US" sz="1400" dirty="0">
                <a:solidFill>
                  <a:schemeClr val="bg1"/>
                </a:solidFill>
              </a:rPr>
              <a:t>Executive sanctioning of the new process</a:t>
            </a:r>
          </a:p>
          <a:p>
            <a:pPr marL="228600" lvl="1" indent="-228600">
              <a:lnSpc>
                <a:spcPct val="100000"/>
              </a:lnSpc>
              <a:spcBef>
                <a:spcPts val="0"/>
              </a:spcBef>
              <a:spcAft>
                <a:spcPts val="300"/>
              </a:spcAft>
            </a:pPr>
            <a:r>
              <a:rPr lang="en-US" sz="1400" dirty="0">
                <a:solidFill>
                  <a:schemeClr val="bg1"/>
                </a:solidFill>
              </a:rPr>
              <a:t>Stretch goals and aggressive timing</a:t>
            </a:r>
          </a:p>
          <a:p>
            <a:pPr marL="228600" lvl="1" indent="-228600">
              <a:lnSpc>
                <a:spcPct val="100000"/>
              </a:lnSpc>
              <a:spcBef>
                <a:spcPts val="0"/>
              </a:spcBef>
              <a:spcAft>
                <a:spcPts val="300"/>
              </a:spcAft>
            </a:pPr>
            <a:r>
              <a:rPr lang="en-US" sz="1400" dirty="0">
                <a:solidFill>
                  <a:schemeClr val="bg1"/>
                </a:solidFill>
              </a:rPr>
              <a:t>Effective measurement and rewards</a:t>
            </a:r>
          </a:p>
          <a:p>
            <a:pPr marL="228600" lvl="1" indent="-228600">
              <a:lnSpc>
                <a:spcPct val="100000"/>
              </a:lnSpc>
              <a:spcBef>
                <a:spcPts val="0"/>
              </a:spcBef>
              <a:spcAft>
                <a:spcPts val="300"/>
              </a:spcAft>
            </a:pPr>
            <a:r>
              <a:rPr kumimoji="0" lang="en-US" sz="1400" b="0" i="0" u="none" strike="noStrike" kern="1200" cap="none" spc="0" normalizeH="0" baseline="0" noProof="0" dirty="0">
                <a:ln>
                  <a:noFill/>
                </a:ln>
                <a:solidFill>
                  <a:schemeClr val="bg1"/>
                </a:solidFill>
                <a:effectLst/>
                <a:uLnTx/>
                <a:uFillTx/>
                <a:latin typeface="Arial" panose="020B0604020202020204"/>
                <a:ea typeface="+mn-ea"/>
                <a:cs typeface="+mn-cs"/>
              </a:rPr>
              <a:t>Leveraging leading practices</a:t>
            </a:r>
          </a:p>
          <a:p>
            <a:pPr marL="0" lvl="1" indent="0">
              <a:lnSpc>
                <a:spcPct val="100000"/>
              </a:lnSpc>
              <a:spcBef>
                <a:spcPts val="0"/>
              </a:spcBef>
              <a:spcAft>
                <a:spcPts val="300"/>
              </a:spcAft>
              <a:buNone/>
            </a:pPr>
            <a:endParaRPr lang="en-US" sz="1400" dirty="0">
              <a:solidFill>
                <a:schemeClr val="bg1"/>
              </a:solidFill>
            </a:endParaRPr>
          </a:p>
        </p:txBody>
      </p:sp>
      <p:sp>
        <p:nvSpPr>
          <p:cNvPr id="45" name="TextBox 44">
            <a:extLst>
              <a:ext uri="{FF2B5EF4-FFF2-40B4-BE49-F238E27FC236}">
                <a16:creationId xmlns:a16="http://schemas.microsoft.com/office/drawing/2014/main" id="{B3CB5927-3A73-E456-8334-5F33ADFF1344}"/>
              </a:ext>
            </a:extLst>
          </p:cNvPr>
          <p:cNvSpPr txBox="1"/>
          <p:nvPr/>
        </p:nvSpPr>
        <p:spPr>
          <a:xfrm>
            <a:off x="4556185" y="4299768"/>
            <a:ext cx="3905086" cy="1500411"/>
          </a:xfrm>
          <a:prstGeom prst="rect">
            <a:avLst/>
          </a:prstGeom>
          <a:noFill/>
          <a:ln>
            <a:noFill/>
          </a:ln>
        </p:spPr>
        <p:txBody>
          <a:bodyPr wrap="square">
            <a:spAutoFit/>
          </a:bodyPr>
          <a:lstStyle/>
          <a:p>
            <a:pPr marL="230188" marR="0" lvl="1" indent="-230188" algn="l" defTabSz="914400" rtl="0" eaLnBrk="1" fontAlgn="auto" latinLnBrk="0" hangingPunct="1">
              <a:lnSpc>
                <a:spcPct val="100000"/>
              </a:lnSpc>
              <a:spcBef>
                <a:spcPts val="0"/>
              </a:spcBef>
              <a:spcAft>
                <a:spcPts val="300"/>
              </a:spcAft>
              <a:buClr>
                <a:schemeClr val="accent2"/>
              </a:buClr>
              <a:buSzTx/>
              <a:buFont typeface="Wingdings" panose="05000000000000000000" pitchFamily="2" charset="2"/>
              <a:buChar char="n"/>
              <a:tabLst/>
              <a:defRPr/>
            </a:pPr>
            <a:r>
              <a:rPr kumimoji="0" lang="en-US" sz="1400" b="0" i="0" u="none" strike="noStrike" kern="1200" cap="none" spc="0" normalizeH="0" baseline="0" noProof="0" dirty="0">
                <a:ln>
                  <a:noFill/>
                </a:ln>
                <a:solidFill>
                  <a:schemeClr val="bg1"/>
                </a:solidFill>
                <a:effectLst/>
                <a:uLnTx/>
                <a:uFillTx/>
                <a:latin typeface="Arial" panose="020B0604020202020204"/>
                <a:ea typeface="+mn-ea"/>
                <a:cs typeface="+mn-cs"/>
              </a:rPr>
              <a:t>Customer participation</a:t>
            </a:r>
          </a:p>
          <a:p>
            <a:pPr marL="230188" marR="0" lvl="1" indent="-230188" algn="l" defTabSz="914400" rtl="0" eaLnBrk="1" fontAlgn="auto" latinLnBrk="0" hangingPunct="1">
              <a:lnSpc>
                <a:spcPct val="100000"/>
              </a:lnSpc>
              <a:spcBef>
                <a:spcPts val="0"/>
              </a:spcBef>
              <a:spcAft>
                <a:spcPts val="300"/>
              </a:spcAft>
              <a:buClr>
                <a:schemeClr val="accent2"/>
              </a:buClr>
              <a:buSzTx/>
              <a:buFont typeface="Wingdings" panose="05000000000000000000" pitchFamily="2" charset="2"/>
              <a:buChar char="n"/>
              <a:tabLst/>
              <a:defRPr/>
            </a:pPr>
            <a:r>
              <a:rPr kumimoji="0" lang="en-US" sz="1400" b="0" i="0" u="none" strike="noStrike" kern="1200" cap="none" spc="0" normalizeH="0" baseline="0" noProof="0" dirty="0">
                <a:ln>
                  <a:noFill/>
                </a:ln>
                <a:solidFill>
                  <a:schemeClr val="bg1"/>
                </a:solidFill>
                <a:effectLst/>
                <a:uLnTx/>
                <a:uFillTx/>
                <a:latin typeface="Arial" panose="020B0604020202020204"/>
                <a:ea typeface="+mn-ea"/>
                <a:cs typeface="+mn-cs"/>
              </a:rPr>
              <a:t>Work-focused; not functional teams</a:t>
            </a:r>
          </a:p>
          <a:p>
            <a:pPr marL="230188" marR="0" lvl="1" indent="-230188" algn="l" defTabSz="914400" rtl="0" eaLnBrk="1" fontAlgn="auto" latinLnBrk="0" hangingPunct="1">
              <a:lnSpc>
                <a:spcPct val="100000"/>
              </a:lnSpc>
              <a:spcBef>
                <a:spcPts val="0"/>
              </a:spcBef>
              <a:spcAft>
                <a:spcPts val="300"/>
              </a:spcAft>
              <a:buClr>
                <a:schemeClr val="accent2"/>
              </a:buClr>
              <a:buSzTx/>
              <a:buFont typeface="Wingdings" panose="05000000000000000000" pitchFamily="2" charset="2"/>
              <a:buChar char="n"/>
              <a:tabLst/>
              <a:defRPr/>
            </a:pPr>
            <a:r>
              <a:rPr kumimoji="0" lang="en-US" sz="1400" b="0" i="0" u="none" strike="noStrike" kern="1200" cap="none" spc="0" normalizeH="0" baseline="0" noProof="0" dirty="0">
                <a:ln>
                  <a:noFill/>
                </a:ln>
                <a:solidFill>
                  <a:schemeClr val="bg1"/>
                </a:solidFill>
                <a:effectLst/>
                <a:uLnTx/>
                <a:uFillTx/>
                <a:latin typeface="Arial" panose="020B0604020202020204"/>
                <a:ea typeface="+mn-ea"/>
                <a:cs typeface="+mn-cs"/>
              </a:rPr>
              <a:t>Removing current state service delivery pathways (not aligned with future state) at the first opportunity</a:t>
            </a:r>
          </a:p>
          <a:p>
            <a:pPr marL="230188" marR="0" lvl="1" indent="-230188" algn="l" defTabSz="914400" rtl="0" eaLnBrk="1" fontAlgn="auto" latinLnBrk="0" hangingPunct="1">
              <a:lnSpc>
                <a:spcPct val="100000"/>
              </a:lnSpc>
              <a:spcBef>
                <a:spcPts val="0"/>
              </a:spcBef>
              <a:spcAft>
                <a:spcPts val="300"/>
              </a:spcAft>
              <a:buClr>
                <a:schemeClr val="accent2"/>
              </a:buClr>
              <a:buSzTx/>
              <a:buFont typeface="Wingdings" panose="05000000000000000000" pitchFamily="2" charset="2"/>
              <a:buChar char="n"/>
              <a:tabLst/>
              <a:defRPr/>
            </a:pPr>
            <a:r>
              <a:rPr kumimoji="0" lang="en-US" sz="1400" b="0" i="0" u="none" strike="noStrike" kern="1200" cap="none" spc="0" normalizeH="0" baseline="0" noProof="0" dirty="0">
                <a:ln>
                  <a:noFill/>
                </a:ln>
                <a:solidFill>
                  <a:schemeClr val="bg1"/>
                </a:solidFill>
                <a:effectLst/>
                <a:uLnTx/>
                <a:uFillTx/>
                <a:latin typeface="Arial" panose="020B0604020202020204"/>
                <a:ea typeface="+mn-ea"/>
                <a:cs typeface="+mn-cs"/>
              </a:rPr>
              <a:t>Cascaded, frequent communication</a:t>
            </a:r>
          </a:p>
        </p:txBody>
      </p:sp>
      <p:sp>
        <p:nvSpPr>
          <p:cNvPr id="49" name="TextBox 48">
            <a:extLst>
              <a:ext uri="{FF2B5EF4-FFF2-40B4-BE49-F238E27FC236}">
                <a16:creationId xmlns:a16="http://schemas.microsoft.com/office/drawing/2014/main" id="{4A2F907F-EA1A-E1E1-BA38-DEBBC9AB0F59}"/>
              </a:ext>
            </a:extLst>
          </p:cNvPr>
          <p:cNvSpPr txBox="1"/>
          <p:nvPr/>
        </p:nvSpPr>
        <p:spPr>
          <a:xfrm>
            <a:off x="8755185" y="4299768"/>
            <a:ext cx="2898503" cy="1677382"/>
          </a:xfrm>
          <a:prstGeom prst="rect">
            <a:avLst/>
          </a:prstGeom>
          <a:noFill/>
          <a:ln>
            <a:noFill/>
          </a:ln>
        </p:spPr>
        <p:txBody>
          <a:bodyPr wrap="square">
            <a:spAutoFit/>
          </a:bodyPr>
          <a:lstStyle/>
          <a:p>
            <a:pPr marL="230188" lvl="1" indent="-230188">
              <a:spcAft>
                <a:spcPts val="300"/>
              </a:spcAft>
              <a:buClr>
                <a:schemeClr val="accent2"/>
              </a:buClr>
              <a:buFont typeface="Wingdings" panose="05000000000000000000" pitchFamily="2" charset="2"/>
              <a:buChar char="n"/>
              <a:defRPr/>
            </a:pPr>
            <a:r>
              <a:rPr lang="en-US" sz="1400" dirty="0">
                <a:solidFill>
                  <a:schemeClr val="bg1"/>
                </a:solidFill>
                <a:latin typeface="Arial" panose="020B0604020202020204"/>
              </a:rPr>
              <a:t>Willingness to spend time and effort in evaluation of current operations</a:t>
            </a:r>
          </a:p>
          <a:p>
            <a:pPr marL="230188" lvl="1" indent="-230188">
              <a:spcAft>
                <a:spcPts val="300"/>
              </a:spcAft>
              <a:buClr>
                <a:schemeClr val="accent2"/>
              </a:buClr>
              <a:buFont typeface="Wingdings" panose="05000000000000000000" pitchFamily="2" charset="2"/>
              <a:buChar char="n"/>
              <a:defRPr/>
            </a:pPr>
            <a:r>
              <a:rPr lang="en-US" sz="1400" dirty="0">
                <a:solidFill>
                  <a:schemeClr val="bg1"/>
                </a:solidFill>
                <a:latin typeface="Arial" panose="020B0604020202020204"/>
              </a:rPr>
              <a:t>Visits to successful operations</a:t>
            </a:r>
          </a:p>
          <a:p>
            <a:pPr marL="230188" lvl="1" indent="-230188">
              <a:spcAft>
                <a:spcPts val="300"/>
              </a:spcAft>
              <a:buClr>
                <a:schemeClr val="accent2"/>
              </a:buClr>
              <a:buFont typeface="Wingdings" panose="05000000000000000000" pitchFamily="2" charset="2"/>
              <a:buChar char="n"/>
              <a:defRPr/>
            </a:pPr>
            <a:r>
              <a:rPr lang="en-US" sz="1400" dirty="0">
                <a:solidFill>
                  <a:schemeClr val="bg1"/>
                </a:solidFill>
                <a:latin typeface="Arial" panose="020B0604020202020204"/>
              </a:rPr>
              <a:t>Detailed current state assessments and future state design</a:t>
            </a:r>
          </a:p>
        </p:txBody>
      </p:sp>
      <p:sp>
        <p:nvSpPr>
          <p:cNvPr id="8" name="Rounded Rectangle 7">
            <a:extLst>
              <a:ext uri="{FF2B5EF4-FFF2-40B4-BE49-F238E27FC236}">
                <a16:creationId xmlns:a16="http://schemas.microsoft.com/office/drawing/2014/main" id="{0A595C08-25AD-B693-4AD7-B529C5E9510A}"/>
              </a:ext>
            </a:extLst>
          </p:cNvPr>
          <p:cNvSpPr/>
          <p:nvPr/>
        </p:nvSpPr>
        <p:spPr>
          <a:xfrm>
            <a:off x="712457" y="1267807"/>
            <a:ext cx="2995943" cy="41148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600" b="1" dirty="0">
                <a:solidFill>
                  <a:schemeClr val="bg1"/>
                </a:solidFill>
                <a:latin typeface="Arial" pitchFamily="34" charset="0"/>
                <a:cs typeface="Arial" pitchFamily="34" charset="0"/>
              </a:rPr>
              <a:t>COMMON CHALLENGES</a:t>
            </a:r>
            <a:endParaRPr lang="en-US" sz="1600" dirty="0">
              <a:solidFill>
                <a:schemeClr val="bg1"/>
              </a:solidFill>
              <a:latin typeface="Arial" pitchFamily="34" charset="0"/>
              <a:cs typeface="Arial" pitchFamily="34" charset="0"/>
            </a:endParaRPr>
          </a:p>
        </p:txBody>
      </p:sp>
      <p:sp>
        <p:nvSpPr>
          <p:cNvPr id="9" name="Rounded Rectangle 8">
            <a:extLst>
              <a:ext uri="{FF2B5EF4-FFF2-40B4-BE49-F238E27FC236}">
                <a16:creationId xmlns:a16="http://schemas.microsoft.com/office/drawing/2014/main" id="{D2748BFA-50DC-DAC5-AC04-3FA15AF79C34}"/>
              </a:ext>
            </a:extLst>
          </p:cNvPr>
          <p:cNvSpPr/>
          <p:nvPr/>
        </p:nvSpPr>
        <p:spPr>
          <a:xfrm>
            <a:off x="712457" y="3784600"/>
            <a:ext cx="2701303" cy="41148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en-US" sz="1600" b="1" dirty="0">
                <a:solidFill>
                  <a:schemeClr val="bg1"/>
                </a:solidFill>
                <a:latin typeface="Arial" pitchFamily="34" charset="0"/>
                <a:cs typeface="Arial" pitchFamily="34" charset="0"/>
              </a:rPr>
              <a:t>MITIGATION TACTICS</a:t>
            </a:r>
            <a:endParaRPr lang="en-US" sz="16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811951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2B472E-56F9-461C-81B5-91835C1E9F64}"/>
              </a:ext>
            </a:extLst>
          </p:cNvPr>
          <p:cNvSpPr>
            <a:spLocks noGrp="1"/>
          </p:cNvSpPr>
          <p:nvPr>
            <p:ph type="sldNum" sz="quarter" idx="4"/>
          </p:nvPr>
        </p:nvSpPr>
        <p:spPr/>
        <p:txBody>
          <a:bodyPr/>
          <a:lstStyle/>
          <a:p>
            <a:fld id="{D442FEC2-C4C0-684E-9C0D-AAB39C335FE4}" type="slidenum">
              <a:rPr lang="en-US" smtClean="0"/>
              <a:pPr/>
              <a:t>16</a:t>
            </a:fld>
            <a:endParaRPr lang="en-US" dirty="0"/>
          </a:p>
        </p:txBody>
      </p:sp>
      <p:sp>
        <p:nvSpPr>
          <p:cNvPr id="2" name="Title 1"/>
          <p:cNvSpPr>
            <a:spLocks noGrp="1"/>
          </p:cNvSpPr>
          <p:nvPr>
            <p:ph type="title"/>
          </p:nvPr>
        </p:nvSpPr>
        <p:spPr/>
        <p:txBody>
          <a:bodyPr/>
          <a:lstStyle/>
          <a:p>
            <a:r>
              <a:rPr lang="en-US" dirty="0"/>
              <a:t>Opportunities Exist, Regardless of Your Maturity</a:t>
            </a:r>
          </a:p>
        </p:txBody>
      </p:sp>
      <p:sp>
        <p:nvSpPr>
          <p:cNvPr id="6" name="Text Placeholder 5">
            <a:extLst>
              <a:ext uri="{FF2B5EF4-FFF2-40B4-BE49-F238E27FC236}">
                <a16:creationId xmlns:a16="http://schemas.microsoft.com/office/drawing/2014/main" id="{56FC46C3-11D1-F2EA-FB4E-B91C6A5FBF5D}"/>
              </a:ext>
            </a:extLst>
          </p:cNvPr>
          <p:cNvSpPr>
            <a:spLocks noGrp="1"/>
          </p:cNvSpPr>
          <p:nvPr>
            <p:ph type="body" sz="quarter" idx="10"/>
          </p:nvPr>
        </p:nvSpPr>
        <p:spPr/>
        <p:txBody>
          <a:bodyPr/>
          <a:lstStyle/>
          <a:p>
            <a:r>
              <a:rPr lang="en-US" dirty="0"/>
              <a:t>Introduction</a:t>
            </a:r>
          </a:p>
        </p:txBody>
      </p:sp>
      <p:pic>
        <p:nvPicPr>
          <p:cNvPr id="5" name="Picture 4">
            <a:extLst>
              <a:ext uri="{FF2B5EF4-FFF2-40B4-BE49-F238E27FC236}">
                <a16:creationId xmlns:a16="http://schemas.microsoft.com/office/drawing/2014/main" id="{53EAE356-3749-AF4C-9885-67FD9547B0B9}"/>
              </a:ext>
            </a:extLst>
          </p:cNvPr>
          <p:cNvPicPr>
            <a:picLocks noChangeAspect="1"/>
          </p:cNvPicPr>
          <p:nvPr/>
        </p:nvPicPr>
        <p:blipFill rotWithShape="1">
          <a:blip r:embed="rId3"/>
          <a:srcRect b="48687"/>
          <a:stretch/>
        </p:blipFill>
        <p:spPr>
          <a:xfrm>
            <a:off x="504038" y="1277466"/>
            <a:ext cx="11126691" cy="2550332"/>
          </a:xfrm>
          <a:prstGeom prst="rect">
            <a:avLst/>
          </a:prstGeom>
        </p:spPr>
      </p:pic>
      <p:sp>
        <p:nvSpPr>
          <p:cNvPr id="4" name="TextBox 3"/>
          <p:cNvSpPr txBox="1"/>
          <p:nvPr/>
        </p:nvSpPr>
        <p:spPr>
          <a:xfrm>
            <a:off x="806025" y="3901377"/>
            <a:ext cx="3264747" cy="1954381"/>
          </a:xfrm>
          <a:prstGeom prst="rect">
            <a:avLst/>
          </a:prstGeom>
          <a:noFill/>
          <a:ln>
            <a:noFill/>
          </a:ln>
        </p:spPr>
        <p:txBody>
          <a:bodyPr wrap="square" rtlCol="0">
            <a:spAutoFit/>
          </a:bodyPr>
          <a:lstStyle/>
          <a:p>
            <a:pPr marL="285750" indent="-285750">
              <a:spcAft>
                <a:spcPts val="600"/>
              </a:spcAft>
              <a:buClr>
                <a:srgbClr val="EE8434"/>
              </a:buClr>
              <a:buFont typeface="Wingdings" panose="05000000000000000000" pitchFamily="2" charset="2"/>
              <a:buChar char="§"/>
            </a:pPr>
            <a:r>
              <a:rPr lang="en-US" sz="1600" dirty="0"/>
              <a:t>Policy harmonization</a:t>
            </a:r>
          </a:p>
          <a:p>
            <a:pPr marL="285750" indent="-285750">
              <a:spcAft>
                <a:spcPts val="600"/>
              </a:spcAft>
              <a:buClr>
                <a:srgbClr val="EE8434"/>
              </a:buClr>
              <a:buFont typeface="Wingdings" panose="05000000000000000000" pitchFamily="2" charset="2"/>
              <a:buChar char="§"/>
            </a:pPr>
            <a:r>
              <a:rPr lang="en-US" sz="1600" dirty="0"/>
              <a:t>Process redesign</a:t>
            </a:r>
          </a:p>
          <a:p>
            <a:pPr marL="285750" indent="-285750">
              <a:spcAft>
                <a:spcPts val="600"/>
              </a:spcAft>
              <a:buClr>
                <a:srgbClr val="EE8434"/>
              </a:buClr>
              <a:buFont typeface="Wingdings" panose="05000000000000000000" pitchFamily="2" charset="2"/>
              <a:buChar char="§"/>
            </a:pPr>
            <a:r>
              <a:rPr lang="en-US" sz="1600" dirty="0"/>
              <a:t>Service delivery model review</a:t>
            </a:r>
          </a:p>
          <a:p>
            <a:pPr marL="285750" indent="-285750">
              <a:spcAft>
                <a:spcPts val="600"/>
              </a:spcAft>
              <a:buClr>
                <a:srgbClr val="EE8434"/>
              </a:buClr>
              <a:buFont typeface="Wingdings" panose="05000000000000000000" pitchFamily="2" charset="2"/>
              <a:buChar char="§"/>
            </a:pPr>
            <a:r>
              <a:rPr lang="en-US" sz="1600" dirty="0"/>
              <a:t>Organizational structure</a:t>
            </a:r>
          </a:p>
          <a:p>
            <a:pPr marL="285750" indent="-285750">
              <a:spcAft>
                <a:spcPts val="600"/>
              </a:spcAft>
              <a:buClr>
                <a:srgbClr val="EE8434"/>
              </a:buClr>
              <a:buFont typeface="Wingdings" panose="05000000000000000000" pitchFamily="2" charset="2"/>
              <a:buChar char="§"/>
            </a:pPr>
            <a:r>
              <a:rPr lang="en-US" sz="1600" dirty="0"/>
              <a:t>Technology implementation</a:t>
            </a:r>
          </a:p>
          <a:p>
            <a:pPr marL="285750" indent="-285750">
              <a:spcAft>
                <a:spcPts val="600"/>
              </a:spcAft>
              <a:buClr>
                <a:srgbClr val="EE8434"/>
              </a:buClr>
              <a:buFont typeface="Wingdings" panose="05000000000000000000" pitchFamily="2" charset="2"/>
              <a:buChar char="§"/>
            </a:pPr>
            <a:r>
              <a:rPr lang="en-US" sz="1600" dirty="0"/>
              <a:t>Governance model</a:t>
            </a:r>
          </a:p>
        </p:txBody>
      </p:sp>
      <p:sp>
        <p:nvSpPr>
          <p:cNvPr id="8" name="TextBox 7"/>
          <p:cNvSpPr txBox="1"/>
          <p:nvPr/>
        </p:nvSpPr>
        <p:spPr>
          <a:xfrm>
            <a:off x="4509636" y="3901377"/>
            <a:ext cx="3264747" cy="2523768"/>
          </a:xfrm>
          <a:prstGeom prst="rect">
            <a:avLst/>
          </a:prstGeom>
          <a:noFill/>
          <a:ln>
            <a:noFill/>
          </a:ln>
        </p:spPr>
        <p:txBody>
          <a:bodyPr wrap="square" rtlCol="0">
            <a:spAutoFit/>
          </a:bodyPr>
          <a:lstStyle/>
          <a:p>
            <a:pPr marL="285750" indent="-285750">
              <a:spcAft>
                <a:spcPts val="600"/>
              </a:spcAft>
              <a:buClr>
                <a:schemeClr val="accent2"/>
              </a:buClr>
              <a:buFont typeface="Wingdings" panose="05000000000000000000" pitchFamily="2" charset="2"/>
              <a:buChar char="§"/>
            </a:pPr>
            <a:r>
              <a:rPr lang="en-US" sz="1600" dirty="0"/>
              <a:t>Process redesign</a:t>
            </a:r>
          </a:p>
          <a:p>
            <a:pPr marL="285750" indent="-285750">
              <a:spcAft>
                <a:spcPts val="600"/>
              </a:spcAft>
              <a:buClr>
                <a:schemeClr val="accent2"/>
              </a:buClr>
              <a:buFont typeface="Wingdings" panose="05000000000000000000" pitchFamily="2" charset="2"/>
              <a:buChar char="§"/>
            </a:pPr>
            <a:r>
              <a:rPr lang="en-US" sz="1600" dirty="0"/>
              <a:t>Expansion opportunities</a:t>
            </a:r>
          </a:p>
          <a:p>
            <a:pPr marL="285750" indent="-285750">
              <a:spcAft>
                <a:spcPts val="600"/>
              </a:spcAft>
              <a:buClr>
                <a:schemeClr val="accent2"/>
              </a:buClr>
              <a:buFont typeface="Wingdings" panose="05000000000000000000" pitchFamily="2" charset="2"/>
              <a:buChar char="§"/>
            </a:pPr>
            <a:r>
              <a:rPr lang="en-US" sz="1600" dirty="0"/>
              <a:t>Leverage of leading practices and benchmarks</a:t>
            </a:r>
          </a:p>
          <a:p>
            <a:pPr marL="285750" indent="-285750">
              <a:spcAft>
                <a:spcPts val="600"/>
              </a:spcAft>
              <a:buClr>
                <a:schemeClr val="accent2"/>
              </a:buClr>
              <a:buFont typeface="Wingdings" panose="05000000000000000000" pitchFamily="2" charset="2"/>
              <a:buChar char="§"/>
            </a:pPr>
            <a:r>
              <a:rPr lang="en-US" sz="1600" dirty="0"/>
              <a:t>Training and staff retention</a:t>
            </a:r>
          </a:p>
          <a:p>
            <a:pPr marL="285750" indent="-285750">
              <a:spcAft>
                <a:spcPts val="600"/>
              </a:spcAft>
              <a:buClr>
                <a:schemeClr val="accent2"/>
              </a:buClr>
              <a:buFont typeface="Wingdings" panose="05000000000000000000" pitchFamily="2" charset="2"/>
              <a:buChar char="§"/>
            </a:pPr>
            <a:r>
              <a:rPr lang="en-US" sz="1600" dirty="0"/>
              <a:t>Other technology investments</a:t>
            </a:r>
          </a:p>
          <a:p>
            <a:pPr marL="285750" indent="-285750">
              <a:spcAft>
                <a:spcPts val="600"/>
              </a:spcAft>
              <a:buClr>
                <a:schemeClr val="accent2"/>
              </a:buClr>
              <a:buFont typeface="Wingdings" panose="05000000000000000000" pitchFamily="2" charset="2"/>
              <a:buChar char="§"/>
            </a:pPr>
            <a:r>
              <a:rPr lang="en-US" sz="1600" dirty="0"/>
              <a:t>Multifunction integration</a:t>
            </a:r>
          </a:p>
          <a:p>
            <a:pPr marL="285750" indent="-285750">
              <a:spcAft>
                <a:spcPts val="600"/>
              </a:spcAft>
              <a:buClr>
                <a:schemeClr val="accent2"/>
              </a:buClr>
              <a:buFont typeface="Wingdings" panose="05000000000000000000" pitchFamily="2" charset="2"/>
              <a:buChar char="§"/>
            </a:pPr>
            <a:r>
              <a:rPr lang="en-US" sz="1600" dirty="0"/>
              <a:t>Governance clarification</a:t>
            </a:r>
          </a:p>
        </p:txBody>
      </p:sp>
      <p:sp>
        <p:nvSpPr>
          <p:cNvPr id="9" name="TextBox 8"/>
          <p:cNvSpPr txBox="1"/>
          <p:nvPr/>
        </p:nvSpPr>
        <p:spPr>
          <a:xfrm>
            <a:off x="8155095" y="3901377"/>
            <a:ext cx="3264747" cy="2523768"/>
          </a:xfrm>
          <a:prstGeom prst="rect">
            <a:avLst/>
          </a:prstGeom>
          <a:noFill/>
          <a:ln>
            <a:noFill/>
          </a:ln>
        </p:spPr>
        <p:txBody>
          <a:bodyPr wrap="square" rtlCol="0">
            <a:spAutoFit/>
          </a:bodyPr>
          <a:lstStyle/>
          <a:p>
            <a:pPr marL="285750" indent="-285750">
              <a:spcAft>
                <a:spcPts val="600"/>
              </a:spcAft>
              <a:buClr>
                <a:schemeClr val="accent4"/>
              </a:buClr>
              <a:buFont typeface="Wingdings" panose="05000000000000000000" pitchFamily="2" charset="2"/>
              <a:buChar char="§"/>
            </a:pPr>
            <a:r>
              <a:rPr lang="en-US" sz="1600" dirty="0"/>
              <a:t>Continuous improvement</a:t>
            </a:r>
          </a:p>
          <a:p>
            <a:pPr marL="285750" indent="-285750">
              <a:spcAft>
                <a:spcPts val="600"/>
              </a:spcAft>
              <a:buClr>
                <a:schemeClr val="accent4"/>
              </a:buClr>
              <a:buFont typeface="Wingdings" panose="05000000000000000000" pitchFamily="2" charset="2"/>
              <a:buChar char="§"/>
            </a:pPr>
            <a:r>
              <a:rPr lang="en-US" sz="1600" dirty="0"/>
              <a:t>Expansion opportunities</a:t>
            </a:r>
          </a:p>
          <a:p>
            <a:pPr marL="285750" indent="-285750">
              <a:spcAft>
                <a:spcPts val="600"/>
              </a:spcAft>
              <a:buClr>
                <a:schemeClr val="accent4"/>
              </a:buClr>
              <a:buFont typeface="Wingdings" panose="05000000000000000000" pitchFamily="2" charset="2"/>
              <a:buChar char="§"/>
            </a:pPr>
            <a:r>
              <a:rPr lang="en-US" sz="1600" dirty="0"/>
              <a:t>Customer satisfaction</a:t>
            </a:r>
          </a:p>
          <a:p>
            <a:pPr marL="285750" indent="-285750">
              <a:spcAft>
                <a:spcPts val="600"/>
              </a:spcAft>
              <a:buClr>
                <a:schemeClr val="accent4"/>
              </a:buClr>
              <a:buFont typeface="Wingdings" panose="05000000000000000000" pitchFamily="2" charset="2"/>
              <a:buChar char="§"/>
            </a:pPr>
            <a:r>
              <a:rPr lang="en-US" sz="1600" dirty="0"/>
              <a:t>Leverage of leading practices and benchmarks</a:t>
            </a:r>
          </a:p>
          <a:p>
            <a:pPr marL="285750" indent="-285750">
              <a:spcAft>
                <a:spcPts val="600"/>
              </a:spcAft>
              <a:buClr>
                <a:schemeClr val="accent4"/>
              </a:buClr>
              <a:buFont typeface="Wingdings" panose="05000000000000000000" pitchFamily="2" charset="2"/>
              <a:buChar char="§"/>
            </a:pPr>
            <a:r>
              <a:rPr lang="en-US" sz="1600" dirty="0"/>
              <a:t>Career pathing</a:t>
            </a:r>
          </a:p>
          <a:p>
            <a:pPr marL="285750" indent="-285750">
              <a:spcAft>
                <a:spcPts val="600"/>
              </a:spcAft>
              <a:buClr>
                <a:schemeClr val="accent4"/>
              </a:buClr>
              <a:buFont typeface="Wingdings" panose="05000000000000000000" pitchFamily="2" charset="2"/>
              <a:buChar char="§"/>
            </a:pPr>
            <a:r>
              <a:rPr lang="en-US" sz="1600" dirty="0"/>
              <a:t>Technology optimization</a:t>
            </a:r>
          </a:p>
          <a:p>
            <a:pPr marL="285750" indent="-285750">
              <a:spcAft>
                <a:spcPts val="600"/>
              </a:spcAft>
              <a:buClr>
                <a:schemeClr val="accent4"/>
              </a:buClr>
              <a:buFont typeface="Wingdings" panose="05000000000000000000" pitchFamily="2" charset="2"/>
              <a:buChar char="§"/>
            </a:pPr>
            <a:r>
              <a:rPr lang="en-US" sz="1600" dirty="0"/>
              <a:t>Multifunction optimization</a:t>
            </a:r>
          </a:p>
        </p:txBody>
      </p:sp>
      <p:sp>
        <p:nvSpPr>
          <p:cNvPr id="7" name="TextBox 6">
            <a:extLst>
              <a:ext uri="{FF2B5EF4-FFF2-40B4-BE49-F238E27FC236}">
                <a16:creationId xmlns:a16="http://schemas.microsoft.com/office/drawing/2014/main" id="{10209A84-7D62-718A-25CB-2EF0A442E78B}"/>
              </a:ext>
            </a:extLst>
          </p:cNvPr>
          <p:cNvSpPr txBox="1"/>
          <p:nvPr/>
        </p:nvSpPr>
        <p:spPr>
          <a:xfrm>
            <a:off x="8836492" y="230565"/>
            <a:ext cx="1901952" cy="738664"/>
          </a:xfrm>
          <a:prstGeom prst="rect">
            <a:avLst/>
          </a:prstGeom>
          <a:solidFill>
            <a:schemeClr val="accent6"/>
          </a:solidFill>
          <a:ln>
            <a:noFill/>
          </a:ln>
        </p:spPr>
        <p:txBody>
          <a:bodyPr wrap="square" rtlCol="0">
            <a:spAutoFit/>
          </a:bodyPr>
          <a:lstStyle/>
          <a:p>
            <a:r>
              <a:rPr lang="en-US" sz="1400" dirty="0"/>
              <a:t>Can we get this closer to the new format?</a:t>
            </a:r>
          </a:p>
        </p:txBody>
      </p:sp>
    </p:spTree>
    <p:extLst>
      <p:ext uri="{BB962C8B-B14F-4D97-AF65-F5344CB8AC3E}">
        <p14:creationId xmlns:p14="http://schemas.microsoft.com/office/powerpoint/2010/main" val="321383750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E8C3763F-3D52-1963-D3B5-1DF36FCE9312}"/>
              </a:ext>
            </a:extLst>
          </p:cNvPr>
          <p:cNvSpPr/>
          <p:nvPr/>
        </p:nvSpPr>
        <p:spPr>
          <a:xfrm>
            <a:off x="6227455" y="1538590"/>
            <a:ext cx="5559552" cy="1972014"/>
          </a:xfrm>
          <a:prstGeom prst="roundRect">
            <a:avLst>
              <a:gd name="adj" fmla="val 7223"/>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9" name="Rounded Rectangle 8">
            <a:extLst>
              <a:ext uri="{FF2B5EF4-FFF2-40B4-BE49-F238E27FC236}">
                <a16:creationId xmlns:a16="http://schemas.microsoft.com/office/drawing/2014/main" id="{C325B5C6-33C9-9CB5-CB5E-D295319D4FA3}"/>
              </a:ext>
            </a:extLst>
          </p:cNvPr>
          <p:cNvSpPr/>
          <p:nvPr/>
        </p:nvSpPr>
        <p:spPr>
          <a:xfrm>
            <a:off x="6227455" y="3957656"/>
            <a:ext cx="5559552" cy="1975104"/>
          </a:xfrm>
          <a:prstGeom prst="roundRect">
            <a:avLst>
              <a:gd name="adj" fmla="val 7223"/>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Rounded Rectangle 7">
            <a:extLst>
              <a:ext uri="{FF2B5EF4-FFF2-40B4-BE49-F238E27FC236}">
                <a16:creationId xmlns:a16="http://schemas.microsoft.com/office/drawing/2014/main" id="{132826E1-D638-FE4D-514F-AEDB879D6CC1}"/>
              </a:ext>
            </a:extLst>
          </p:cNvPr>
          <p:cNvSpPr/>
          <p:nvPr/>
        </p:nvSpPr>
        <p:spPr>
          <a:xfrm>
            <a:off x="415935" y="3957656"/>
            <a:ext cx="5557520" cy="1975104"/>
          </a:xfrm>
          <a:prstGeom prst="roundRect">
            <a:avLst>
              <a:gd name="adj" fmla="val 7223"/>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Rounded Rectangle 6">
            <a:extLst>
              <a:ext uri="{FF2B5EF4-FFF2-40B4-BE49-F238E27FC236}">
                <a16:creationId xmlns:a16="http://schemas.microsoft.com/office/drawing/2014/main" id="{32516F4F-A63A-38D5-B2E8-0388B0BDBB91}"/>
              </a:ext>
            </a:extLst>
          </p:cNvPr>
          <p:cNvSpPr/>
          <p:nvPr/>
        </p:nvSpPr>
        <p:spPr>
          <a:xfrm>
            <a:off x="415935" y="1538591"/>
            <a:ext cx="5557520" cy="1969683"/>
          </a:xfrm>
          <a:prstGeom prst="roundRect">
            <a:avLst>
              <a:gd name="adj" fmla="val 7223"/>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36AD8AD5-300C-DD4E-5822-86EEC70F9CB0}"/>
              </a:ext>
            </a:extLst>
          </p:cNvPr>
          <p:cNvSpPr>
            <a:spLocks noGrp="1"/>
          </p:cNvSpPr>
          <p:nvPr>
            <p:ph type="sldNum" sz="quarter" idx="4"/>
          </p:nvPr>
        </p:nvSpPr>
        <p:spPr/>
        <p:txBody>
          <a:bodyPr/>
          <a:lstStyle/>
          <a:p>
            <a:fld id="{9AA6D16A-0A68-8445-85DB-A0BE8CCB51C7}" type="slidenum">
              <a:rPr lang="en-US" smtClean="0"/>
              <a:pPr/>
              <a:t>17</a:t>
            </a:fld>
            <a:endParaRPr lang="en-US" dirty="0"/>
          </a:p>
        </p:txBody>
      </p:sp>
      <p:sp>
        <p:nvSpPr>
          <p:cNvPr id="3" name="Title 2">
            <a:extLst>
              <a:ext uri="{FF2B5EF4-FFF2-40B4-BE49-F238E27FC236}">
                <a16:creationId xmlns:a16="http://schemas.microsoft.com/office/drawing/2014/main" id="{11C00A0F-504E-1D7D-9894-5155D317FBD5}"/>
              </a:ext>
            </a:extLst>
          </p:cNvPr>
          <p:cNvSpPr>
            <a:spLocks noGrp="1"/>
          </p:cNvSpPr>
          <p:nvPr>
            <p:ph type="title"/>
          </p:nvPr>
        </p:nvSpPr>
        <p:spPr/>
        <p:txBody>
          <a:bodyPr>
            <a:normAutofit/>
          </a:bodyPr>
          <a:lstStyle/>
          <a:p>
            <a:r>
              <a:rPr lang="en-US" dirty="0"/>
              <a:t>Shared Services Optimization Framework</a:t>
            </a:r>
          </a:p>
        </p:txBody>
      </p:sp>
      <p:sp>
        <p:nvSpPr>
          <p:cNvPr id="4" name="Text Placeholder 3">
            <a:extLst>
              <a:ext uri="{FF2B5EF4-FFF2-40B4-BE49-F238E27FC236}">
                <a16:creationId xmlns:a16="http://schemas.microsoft.com/office/drawing/2014/main" id="{2AE637CC-F918-BD23-FBB6-98BF00453D8A}"/>
              </a:ext>
            </a:extLst>
          </p:cNvPr>
          <p:cNvSpPr>
            <a:spLocks noGrp="1"/>
          </p:cNvSpPr>
          <p:nvPr>
            <p:ph type="body" sz="quarter" idx="10"/>
          </p:nvPr>
        </p:nvSpPr>
        <p:spPr/>
        <p:txBody>
          <a:bodyPr/>
          <a:lstStyle/>
          <a:p>
            <a:r>
              <a:rPr lang="en-US" dirty="0"/>
              <a:t>Introduction</a:t>
            </a:r>
          </a:p>
        </p:txBody>
      </p:sp>
      <p:sp>
        <p:nvSpPr>
          <p:cNvPr id="42" name="TextBox 41">
            <a:extLst>
              <a:ext uri="{FF2B5EF4-FFF2-40B4-BE49-F238E27FC236}">
                <a16:creationId xmlns:a16="http://schemas.microsoft.com/office/drawing/2014/main" id="{7C36DE2D-281C-67F4-3CEC-08D6365583DF}"/>
              </a:ext>
            </a:extLst>
          </p:cNvPr>
          <p:cNvSpPr txBox="1"/>
          <p:nvPr/>
        </p:nvSpPr>
        <p:spPr>
          <a:xfrm>
            <a:off x="6580289" y="1942863"/>
            <a:ext cx="3909749" cy="1383969"/>
          </a:xfrm>
          <a:prstGeom prst="rect">
            <a:avLst/>
          </a:prstGeom>
          <a:noFill/>
          <a:ln>
            <a:noFill/>
          </a:ln>
        </p:spPr>
        <p:txBody>
          <a:bodyPr wrap="square" rtlCol="0">
            <a:spAutoFit/>
          </a:bodyPr>
          <a:lstStyle/>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Organizational Structure and Staffing Levels</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Roles and Responsibilities</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Staff Skills, Competencies, and Expertise</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Staff Development</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Career Pathing</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Team and Organizational Culture</a:t>
            </a:r>
          </a:p>
        </p:txBody>
      </p:sp>
      <p:sp>
        <p:nvSpPr>
          <p:cNvPr id="43" name="TextBox 42">
            <a:extLst>
              <a:ext uri="{FF2B5EF4-FFF2-40B4-BE49-F238E27FC236}">
                <a16:creationId xmlns:a16="http://schemas.microsoft.com/office/drawing/2014/main" id="{77DC845D-86B0-935E-7543-4499D6ADF65D}"/>
              </a:ext>
            </a:extLst>
          </p:cNvPr>
          <p:cNvSpPr txBox="1"/>
          <p:nvPr/>
        </p:nvSpPr>
        <p:spPr>
          <a:xfrm>
            <a:off x="740502" y="1942863"/>
            <a:ext cx="3656658" cy="1383969"/>
          </a:xfrm>
          <a:prstGeom prst="rect">
            <a:avLst/>
          </a:prstGeom>
          <a:noFill/>
          <a:ln>
            <a:noFill/>
          </a:ln>
        </p:spPr>
        <p:txBody>
          <a:bodyPr wrap="square" rtlCol="0">
            <a:spAutoFit/>
          </a:bodyPr>
          <a:lstStyle/>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Strategy and Governance</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Scope of Services</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Scope Expansion Strategy</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Sourcing Strategies</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Customer Experience</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Stakeholder Management</a:t>
            </a:r>
          </a:p>
        </p:txBody>
      </p:sp>
      <p:sp>
        <p:nvSpPr>
          <p:cNvPr id="44" name="TextBox 43">
            <a:extLst>
              <a:ext uri="{FF2B5EF4-FFF2-40B4-BE49-F238E27FC236}">
                <a16:creationId xmlns:a16="http://schemas.microsoft.com/office/drawing/2014/main" id="{CFA90552-BEF0-2050-AE2C-E2A57729E50E}"/>
              </a:ext>
            </a:extLst>
          </p:cNvPr>
          <p:cNvSpPr txBox="1"/>
          <p:nvPr/>
        </p:nvSpPr>
        <p:spPr>
          <a:xfrm>
            <a:off x="740617" y="4385108"/>
            <a:ext cx="4049467" cy="1383969"/>
          </a:xfrm>
          <a:prstGeom prst="rect">
            <a:avLst/>
          </a:prstGeom>
          <a:noFill/>
          <a:ln>
            <a:noFill/>
          </a:ln>
        </p:spPr>
        <p:txBody>
          <a:bodyPr wrap="square" rtlCol="0">
            <a:spAutoFit/>
          </a:bodyPr>
          <a:lstStyle/>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Policy and Process Harmonization</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End-to-End Process Orientation</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Compliance with Policies and Processes</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Documentation and Resources</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Continuous Improvement Framework</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Operational Processes</a:t>
            </a:r>
          </a:p>
        </p:txBody>
      </p:sp>
      <p:sp>
        <p:nvSpPr>
          <p:cNvPr id="45" name="TextBox 44">
            <a:extLst>
              <a:ext uri="{FF2B5EF4-FFF2-40B4-BE49-F238E27FC236}">
                <a16:creationId xmlns:a16="http://schemas.microsoft.com/office/drawing/2014/main" id="{80D5682F-C15D-2B5A-7A0E-5231BC045CC2}"/>
              </a:ext>
            </a:extLst>
          </p:cNvPr>
          <p:cNvSpPr txBox="1"/>
          <p:nvPr/>
        </p:nvSpPr>
        <p:spPr>
          <a:xfrm>
            <a:off x="6580289" y="4385108"/>
            <a:ext cx="4118120" cy="1383969"/>
          </a:xfrm>
          <a:prstGeom prst="rect">
            <a:avLst/>
          </a:prstGeom>
          <a:noFill/>
          <a:ln>
            <a:noFill/>
          </a:ln>
        </p:spPr>
        <p:txBody>
          <a:bodyPr wrap="square" rtlCol="0">
            <a:spAutoFit/>
          </a:bodyPr>
          <a:lstStyle/>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Applications and Systems</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Metrics and Success Measures</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Reports, Dashboards, and Insights</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Customer Portal and Self-service</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Knowledgebase and Knowledge Management</a:t>
            </a:r>
          </a:p>
          <a:p>
            <a:pPr marL="171450" lvl="1" indent="-171450">
              <a:lnSpc>
                <a:spcPct val="90000"/>
              </a:lnSpc>
              <a:spcBef>
                <a:spcPts val="200"/>
              </a:spcBef>
              <a:buClr>
                <a:schemeClr val="bg1"/>
              </a:buClr>
              <a:buFont typeface="Wingdings" panose="05000000000000000000" pitchFamily="2" charset="2"/>
              <a:buChar char="§"/>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Automation</a:t>
            </a:r>
          </a:p>
        </p:txBody>
      </p:sp>
      <p:sp>
        <p:nvSpPr>
          <p:cNvPr id="5" name="TextBox 4">
            <a:extLst>
              <a:ext uri="{FF2B5EF4-FFF2-40B4-BE49-F238E27FC236}">
                <a16:creationId xmlns:a16="http://schemas.microsoft.com/office/drawing/2014/main" id="{9FD5C7C0-587F-A906-DC84-E64DB7F36BC6}"/>
              </a:ext>
            </a:extLst>
          </p:cNvPr>
          <p:cNvSpPr txBox="1"/>
          <p:nvPr/>
        </p:nvSpPr>
        <p:spPr>
          <a:xfrm>
            <a:off x="9784387" y="-934"/>
            <a:ext cx="2407613" cy="523220"/>
          </a:xfrm>
          <a:prstGeom prst="rect">
            <a:avLst/>
          </a:prstGeom>
          <a:solidFill>
            <a:schemeClr val="accent6"/>
          </a:solidFill>
          <a:ln>
            <a:noFill/>
          </a:ln>
        </p:spPr>
        <p:txBody>
          <a:bodyPr wrap="square" rtlCol="0">
            <a:spAutoFit/>
          </a:bodyPr>
          <a:lstStyle/>
          <a:p>
            <a:r>
              <a:rPr lang="en-US" sz="1400" dirty="0"/>
              <a:t>Update at the end if needed based on final topics</a:t>
            </a:r>
          </a:p>
        </p:txBody>
      </p:sp>
      <p:sp>
        <p:nvSpPr>
          <p:cNvPr id="12" name="Rounded Rectangle 11">
            <a:extLst>
              <a:ext uri="{FF2B5EF4-FFF2-40B4-BE49-F238E27FC236}">
                <a16:creationId xmlns:a16="http://schemas.microsoft.com/office/drawing/2014/main" id="{D29F1482-6D87-4ED8-C4D2-72F255040743}"/>
              </a:ext>
            </a:extLst>
          </p:cNvPr>
          <p:cNvSpPr/>
          <p:nvPr/>
        </p:nvSpPr>
        <p:spPr>
          <a:xfrm>
            <a:off x="6372809" y="1341017"/>
            <a:ext cx="2962109" cy="411480"/>
          </a:xfrm>
          <a:prstGeom prst="roundRect">
            <a:avLst>
              <a:gd name="adj" fmla="val 50000"/>
            </a:avLst>
          </a:prstGeom>
          <a:gradFill>
            <a:gsLst>
              <a:gs pos="0">
                <a:schemeClr val="accent4"/>
              </a:gs>
              <a:gs pos="100000">
                <a:schemeClr val="accent4">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en-US" sz="1600" b="1" dirty="0">
                <a:solidFill>
                  <a:schemeClr val="bg1"/>
                </a:solidFill>
                <a:latin typeface="Arial" pitchFamily="34" charset="0"/>
                <a:cs typeface="Arial" pitchFamily="34" charset="0"/>
              </a:rPr>
              <a:t>Organization and People</a:t>
            </a:r>
          </a:p>
        </p:txBody>
      </p:sp>
      <p:sp>
        <p:nvSpPr>
          <p:cNvPr id="13" name="Rounded Rectangle 12">
            <a:extLst>
              <a:ext uri="{FF2B5EF4-FFF2-40B4-BE49-F238E27FC236}">
                <a16:creationId xmlns:a16="http://schemas.microsoft.com/office/drawing/2014/main" id="{FD3D06A5-F032-BF00-441C-8BA018A6FD55}"/>
              </a:ext>
            </a:extLst>
          </p:cNvPr>
          <p:cNvSpPr/>
          <p:nvPr/>
        </p:nvSpPr>
        <p:spPr>
          <a:xfrm>
            <a:off x="564863" y="3777577"/>
            <a:ext cx="2429546" cy="411480"/>
          </a:xfrm>
          <a:prstGeom prst="roundRect">
            <a:avLst>
              <a:gd name="adj" fmla="val 50000"/>
            </a:avLst>
          </a:prstGeom>
          <a:gradFill>
            <a:gsLst>
              <a:gs pos="0">
                <a:srgbClr val="CA950E"/>
              </a:gs>
              <a:gs pos="100000">
                <a:schemeClr val="accent6">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ea typeface="Roboto" panose="02000000000000000000" pitchFamily="2" charset="0"/>
                <a:cs typeface="Arial" panose="020B0604020202020204" pitchFamily="34" charset="0"/>
              </a:rPr>
              <a:t>Policy and Process</a:t>
            </a:r>
          </a:p>
        </p:txBody>
      </p:sp>
      <p:sp>
        <p:nvSpPr>
          <p:cNvPr id="18" name="Rounded Rectangle 17">
            <a:extLst>
              <a:ext uri="{FF2B5EF4-FFF2-40B4-BE49-F238E27FC236}">
                <a16:creationId xmlns:a16="http://schemas.microsoft.com/office/drawing/2014/main" id="{45C81C71-A59E-51A1-9182-844515BA5528}"/>
              </a:ext>
            </a:extLst>
          </p:cNvPr>
          <p:cNvSpPr/>
          <p:nvPr/>
        </p:nvSpPr>
        <p:spPr>
          <a:xfrm>
            <a:off x="6372810" y="3783892"/>
            <a:ext cx="2640561" cy="411480"/>
          </a:xfrm>
          <a:prstGeom prst="roundRect">
            <a:avLst>
              <a:gd name="adj" fmla="val 50000"/>
            </a:avLst>
          </a:prstGeom>
          <a:gradFill>
            <a:gsLst>
              <a:gs pos="0">
                <a:srgbClr val="9055A3"/>
              </a:gs>
              <a:gs pos="100000">
                <a:srgbClr val="502F5B"/>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ea typeface="Roboto" panose="02000000000000000000" pitchFamily="2" charset="0"/>
                <a:cs typeface="Arial" panose="020B0604020202020204" pitchFamily="34" charset="0"/>
              </a:rPr>
              <a:t>Technology and Data</a:t>
            </a:r>
          </a:p>
        </p:txBody>
      </p:sp>
      <p:sp>
        <p:nvSpPr>
          <p:cNvPr id="17" name="Rounded Rectangle 16">
            <a:extLst>
              <a:ext uri="{FF2B5EF4-FFF2-40B4-BE49-F238E27FC236}">
                <a16:creationId xmlns:a16="http://schemas.microsoft.com/office/drawing/2014/main" id="{655BB770-F115-FDB9-A7D1-5E0798A15C31}"/>
              </a:ext>
            </a:extLst>
          </p:cNvPr>
          <p:cNvSpPr/>
          <p:nvPr/>
        </p:nvSpPr>
        <p:spPr>
          <a:xfrm>
            <a:off x="564863" y="1337095"/>
            <a:ext cx="2771190" cy="411480"/>
          </a:xfrm>
          <a:prstGeom prst="roundRect">
            <a:avLst>
              <a:gd name="adj" fmla="val 50000"/>
            </a:avLst>
          </a:prstGeom>
          <a:gradFill>
            <a:gsLst>
              <a:gs pos="0">
                <a:srgbClr val="22A6BC"/>
              </a:gs>
              <a:gs pos="100000">
                <a:schemeClr val="accent2">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600" b="1" dirty="0">
                <a:solidFill>
                  <a:schemeClr val="bg1"/>
                </a:solidFill>
                <a:latin typeface="Arial" pitchFamily="34" charset="0"/>
                <a:cs typeface="Arial" pitchFamily="34" charset="0"/>
              </a:rPr>
              <a:t>Service Delivery Model</a:t>
            </a:r>
          </a:p>
        </p:txBody>
      </p:sp>
      <p:sp>
        <p:nvSpPr>
          <p:cNvPr id="34" name="Oval 33">
            <a:extLst>
              <a:ext uri="{FF2B5EF4-FFF2-40B4-BE49-F238E27FC236}">
                <a16:creationId xmlns:a16="http://schemas.microsoft.com/office/drawing/2014/main" id="{3DDB5F4F-7ABB-89CA-B186-059B10060538}"/>
              </a:ext>
            </a:extLst>
          </p:cNvPr>
          <p:cNvSpPr>
            <a:spLocks noChangeAspect="1"/>
          </p:cNvSpPr>
          <p:nvPr/>
        </p:nvSpPr>
        <p:spPr>
          <a:xfrm>
            <a:off x="4706096" y="1217575"/>
            <a:ext cx="1005840" cy="1005840"/>
          </a:xfrm>
          <a:prstGeom prst="ellipse">
            <a:avLst/>
          </a:prstGeom>
          <a:solidFill>
            <a:schemeClr val="bg1"/>
          </a:solidFill>
          <a:ln w="57150">
            <a:solidFill>
              <a:schemeClr val="accent2"/>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55" name="Graphic 4">
            <a:extLst>
              <a:ext uri="{FF2B5EF4-FFF2-40B4-BE49-F238E27FC236}">
                <a16:creationId xmlns:a16="http://schemas.microsoft.com/office/drawing/2014/main" id="{849E019C-40D3-94F5-51B8-1DC66798FC2B}"/>
              </a:ext>
            </a:extLst>
          </p:cNvPr>
          <p:cNvGrpSpPr>
            <a:grpSpLocks noChangeAspect="1"/>
          </p:cNvGrpSpPr>
          <p:nvPr/>
        </p:nvGrpSpPr>
        <p:grpSpPr>
          <a:xfrm>
            <a:off x="4934696" y="1446985"/>
            <a:ext cx="548640" cy="547020"/>
            <a:chOff x="519225" y="1612970"/>
            <a:chExt cx="269290" cy="266401"/>
          </a:xfrm>
          <a:solidFill>
            <a:schemeClr val="tx1"/>
          </a:solidFill>
        </p:grpSpPr>
        <p:sp>
          <p:nvSpPr>
            <p:cNvPr id="81" name="Freeform 185">
              <a:extLst>
                <a:ext uri="{FF2B5EF4-FFF2-40B4-BE49-F238E27FC236}">
                  <a16:creationId xmlns:a16="http://schemas.microsoft.com/office/drawing/2014/main" id="{9B411CAB-1698-1F82-D0A7-9FD4CE360C55}"/>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2" name="Freeform 186">
              <a:extLst>
                <a:ext uri="{FF2B5EF4-FFF2-40B4-BE49-F238E27FC236}">
                  <a16:creationId xmlns:a16="http://schemas.microsoft.com/office/drawing/2014/main" id="{4381496D-D730-75BE-0ACC-D8D757BB9FA8}"/>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3" name="Freeform 187">
              <a:extLst>
                <a:ext uri="{FF2B5EF4-FFF2-40B4-BE49-F238E27FC236}">
                  <a16:creationId xmlns:a16="http://schemas.microsoft.com/office/drawing/2014/main" id="{528B59C8-3A57-A5D5-0696-11B8CC6A28BE}"/>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4" name="Freeform 188">
              <a:extLst>
                <a:ext uri="{FF2B5EF4-FFF2-40B4-BE49-F238E27FC236}">
                  <a16:creationId xmlns:a16="http://schemas.microsoft.com/office/drawing/2014/main" id="{EB546502-AFF8-ED7A-692D-632701E1C70E}"/>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5" name="Freeform 189">
              <a:extLst>
                <a:ext uri="{FF2B5EF4-FFF2-40B4-BE49-F238E27FC236}">
                  <a16:creationId xmlns:a16="http://schemas.microsoft.com/office/drawing/2014/main" id="{A397C550-6C68-81F4-E0FD-6D3C78A04B2E}"/>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6" name="Freeform 190">
              <a:extLst>
                <a:ext uri="{FF2B5EF4-FFF2-40B4-BE49-F238E27FC236}">
                  <a16:creationId xmlns:a16="http://schemas.microsoft.com/office/drawing/2014/main" id="{8DEC70DC-E4E7-B371-8DB9-1AD3ADD159A8}"/>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7" name="Freeform 191">
              <a:extLst>
                <a:ext uri="{FF2B5EF4-FFF2-40B4-BE49-F238E27FC236}">
                  <a16:creationId xmlns:a16="http://schemas.microsoft.com/office/drawing/2014/main" id="{ED9CA582-2CA0-DD60-7C2E-E2F6D54562A0}"/>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8" name="Freeform 192">
              <a:extLst>
                <a:ext uri="{FF2B5EF4-FFF2-40B4-BE49-F238E27FC236}">
                  <a16:creationId xmlns:a16="http://schemas.microsoft.com/office/drawing/2014/main" id="{78E428FC-098B-739A-74D2-5BC426B4255E}"/>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9" name="Freeform 193">
              <a:extLst>
                <a:ext uri="{FF2B5EF4-FFF2-40B4-BE49-F238E27FC236}">
                  <a16:creationId xmlns:a16="http://schemas.microsoft.com/office/drawing/2014/main" id="{6B9E91B8-D22A-588F-D679-8171FD37A135}"/>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0" name="Freeform 194">
              <a:extLst>
                <a:ext uri="{FF2B5EF4-FFF2-40B4-BE49-F238E27FC236}">
                  <a16:creationId xmlns:a16="http://schemas.microsoft.com/office/drawing/2014/main" id="{97A2DF60-27D7-FD6D-D626-DF4B2CEDC6F1}"/>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1" name="Freeform 195">
              <a:extLst>
                <a:ext uri="{FF2B5EF4-FFF2-40B4-BE49-F238E27FC236}">
                  <a16:creationId xmlns:a16="http://schemas.microsoft.com/office/drawing/2014/main" id="{034B164B-F5B5-B356-C112-51C283F66D06}"/>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2" name="Freeform 196">
              <a:extLst>
                <a:ext uri="{FF2B5EF4-FFF2-40B4-BE49-F238E27FC236}">
                  <a16:creationId xmlns:a16="http://schemas.microsoft.com/office/drawing/2014/main" id="{D6F2C876-89B3-8952-E336-34307221D359}"/>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3" name="Freeform 197">
              <a:extLst>
                <a:ext uri="{FF2B5EF4-FFF2-40B4-BE49-F238E27FC236}">
                  <a16:creationId xmlns:a16="http://schemas.microsoft.com/office/drawing/2014/main" id="{EC58B3F0-45C6-4B45-F1CC-D82F8E9426AF}"/>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4" name="Freeform 198">
              <a:extLst>
                <a:ext uri="{FF2B5EF4-FFF2-40B4-BE49-F238E27FC236}">
                  <a16:creationId xmlns:a16="http://schemas.microsoft.com/office/drawing/2014/main" id="{137B5578-B13D-FCE7-F54B-D6AEF6A58B41}"/>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5" name="Freeform 199">
              <a:extLst>
                <a:ext uri="{FF2B5EF4-FFF2-40B4-BE49-F238E27FC236}">
                  <a16:creationId xmlns:a16="http://schemas.microsoft.com/office/drawing/2014/main" id="{1506862A-D947-5225-6D21-6358A0A64B84}"/>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6" name="Freeform 200">
              <a:extLst>
                <a:ext uri="{FF2B5EF4-FFF2-40B4-BE49-F238E27FC236}">
                  <a16:creationId xmlns:a16="http://schemas.microsoft.com/office/drawing/2014/main" id="{FF74A64C-5878-2878-0CA2-F9B65EDEE646}"/>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7" name="Freeform 201">
              <a:extLst>
                <a:ext uri="{FF2B5EF4-FFF2-40B4-BE49-F238E27FC236}">
                  <a16:creationId xmlns:a16="http://schemas.microsoft.com/office/drawing/2014/main" id="{3B07AAA4-6F9F-CB20-687C-0A32377FB9A3}"/>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grpSp>
      <p:sp>
        <p:nvSpPr>
          <p:cNvPr id="56" name="Oval 55">
            <a:extLst>
              <a:ext uri="{FF2B5EF4-FFF2-40B4-BE49-F238E27FC236}">
                <a16:creationId xmlns:a16="http://schemas.microsoft.com/office/drawing/2014/main" id="{42B95AE9-A9D3-A1EA-0C6C-6E70537B274B}"/>
              </a:ext>
            </a:extLst>
          </p:cNvPr>
          <p:cNvSpPr>
            <a:spLocks noChangeAspect="1"/>
          </p:cNvSpPr>
          <p:nvPr/>
        </p:nvSpPr>
        <p:spPr>
          <a:xfrm>
            <a:off x="4706096" y="3639223"/>
            <a:ext cx="1005840" cy="1005840"/>
          </a:xfrm>
          <a:prstGeom prst="ellipse">
            <a:avLst/>
          </a:prstGeom>
          <a:solidFill>
            <a:schemeClr val="bg1"/>
          </a:solidFill>
          <a:ln w="57150">
            <a:solidFill>
              <a:schemeClr val="accent6">
                <a:lumMod val="75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14" name="Graphic 758">
            <a:extLst>
              <a:ext uri="{FF2B5EF4-FFF2-40B4-BE49-F238E27FC236}">
                <a16:creationId xmlns:a16="http://schemas.microsoft.com/office/drawing/2014/main" id="{17C714BB-AF7D-2E6C-6A91-B8A40D070A82}"/>
              </a:ext>
            </a:extLst>
          </p:cNvPr>
          <p:cNvGrpSpPr>
            <a:grpSpLocks noChangeAspect="1"/>
          </p:cNvGrpSpPr>
          <p:nvPr/>
        </p:nvGrpSpPr>
        <p:grpSpPr>
          <a:xfrm>
            <a:off x="4970224" y="3867823"/>
            <a:ext cx="477584" cy="548640"/>
            <a:chOff x="5734050" y="3016250"/>
            <a:chExt cx="714375" cy="820661"/>
          </a:xfrm>
          <a:solidFill>
            <a:schemeClr val="tx1"/>
          </a:solidFill>
        </p:grpSpPr>
        <p:sp>
          <p:nvSpPr>
            <p:cNvPr id="15" name="Freeform 760">
              <a:extLst>
                <a:ext uri="{FF2B5EF4-FFF2-40B4-BE49-F238E27FC236}">
                  <a16:creationId xmlns:a16="http://schemas.microsoft.com/office/drawing/2014/main" id="{9CFE515A-C40A-C93B-76E6-EB181FF338F1}"/>
                </a:ext>
              </a:extLst>
            </p:cNvPr>
            <p:cNvSpPr/>
            <p:nvPr/>
          </p:nvSpPr>
          <p:spPr>
            <a:xfrm>
              <a:off x="6267263" y="3103734"/>
              <a:ext cx="180975" cy="398517"/>
            </a:xfrm>
            <a:custGeom>
              <a:avLst/>
              <a:gdLst>
                <a:gd name="connsiteX0" fmla="*/ 187 w 180975"/>
                <a:gd name="connsiteY0" fmla="*/ 32166 h 398517"/>
                <a:gd name="connsiteX1" fmla="*/ 156301 w 180975"/>
                <a:gd name="connsiteY1" fmla="*/ 32166 h 398517"/>
                <a:gd name="connsiteX2" fmla="*/ 156301 w 180975"/>
                <a:gd name="connsiteY2" fmla="*/ 311792 h 398517"/>
                <a:gd name="connsiteX3" fmla="*/ 50479 w 180975"/>
                <a:gd name="connsiteY3" fmla="*/ 311792 h 398517"/>
                <a:gd name="connsiteX4" fmla="*/ 83340 w 180975"/>
                <a:gd name="connsiteY4" fmla="*/ 279152 h 398517"/>
                <a:gd name="connsiteX5" fmla="*/ 83416 w 180975"/>
                <a:gd name="connsiteY5" fmla="*/ 258353 h 398517"/>
                <a:gd name="connsiteX6" fmla="*/ 83340 w 180975"/>
                <a:gd name="connsiteY6" fmla="*/ 258277 h 398517"/>
                <a:gd name="connsiteX7" fmla="*/ 72862 w 180975"/>
                <a:gd name="connsiteY7" fmla="*/ 253912 h 398517"/>
                <a:gd name="connsiteX8" fmla="*/ 62385 w 180975"/>
                <a:gd name="connsiteY8" fmla="*/ 258277 h 398517"/>
                <a:gd name="connsiteX9" fmla="*/ 4378 w 180975"/>
                <a:gd name="connsiteY9" fmla="*/ 316062 h 398517"/>
                <a:gd name="connsiteX10" fmla="*/ 1139 w 180975"/>
                <a:gd name="connsiteY10" fmla="*/ 320901 h 398517"/>
                <a:gd name="connsiteX11" fmla="*/ 1139 w 180975"/>
                <a:gd name="connsiteY11" fmla="*/ 332193 h 398517"/>
                <a:gd name="connsiteX12" fmla="*/ 4378 w 180975"/>
                <a:gd name="connsiteY12" fmla="*/ 336937 h 398517"/>
                <a:gd name="connsiteX13" fmla="*/ 62385 w 180975"/>
                <a:gd name="connsiteY13" fmla="*/ 394722 h 398517"/>
                <a:gd name="connsiteX14" fmla="*/ 83292 w 180975"/>
                <a:gd name="connsiteY14" fmla="*/ 394769 h 398517"/>
                <a:gd name="connsiteX15" fmla="*/ 83340 w 180975"/>
                <a:gd name="connsiteY15" fmla="*/ 373942 h 398517"/>
                <a:gd name="connsiteX16" fmla="*/ 50479 w 180975"/>
                <a:gd name="connsiteY16" fmla="*/ 341302 h 398517"/>
                <a:gd name="connsiteX17" fmla="*/ 171637 w 180975"/>
                <a:gd name="connsiteY17" fmla="*/ 341302 h 398517"/>
                <a:gd name="connsiteX18" fmla="*/ 186400 w 180975"/>
                <a:gd name="connsiteY18" fmla="*/ 326499 h 398517"/>
                <a:gd name="connsiteX19" fmla="*/ 186400 w 180975"/>
                <a:gd name="connsiteY19" fmla="*/ 19831 h 398517"/>
                <a:gd name="connsiteX20" fmla="*/ 166493 w 180975"/>
                <a:gd name="connsiteY20" fmla="*/ 0 h 398517"/>
                <a:gd name="connsiteX21" fmla="*/ 187 w 180975"/>
                <a:gd name="connsiteY21" fmla="*/ 0 h 39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975" h="398517">
                  <a:moveTo>
                    <a:pt x="187" y="32166"/>
                  </a:moveTo>
                  <a:lnTo>
                    <a:pt x="156301" y="32166"/>
                  </a:lnTo>
                  <a:lnTo>
                    <a:pt x="156301" y="311792"/>
                  </a:lnTo>
                  <a:lnTo>
                    <a:pt x="50479" y="311792"/>
                  </a:lnTo>
                  <a:lnTo>
                    <a:pt x="83340" y="279152"/>
                  </a:lnTo>
                  <a:cubicBezTo>
                    <a:pt x="89126" y="273429"/>
                    <a:pt x="89160" y="264117"/>
                    <a:pt x="83416" y="258353"/>
                  </a:cubicBezTo>
                  <a:cubicBezTo>
                    <a:pt x="83391" y="258328"/>
                    <a:pt x="83365" y="258302"/>
                    <a:pt x="83340" y="258277"/>
                  </a:cubicBezTo>
                  <a:cubicBezTo>
                    <a:pt x="80554" y="255515"/>
                    <a:pt x="76793" y="253948"/>
                    <a:pt x="72862" y="253912"/>
                  </a:cubicBezTo>
                  <a:cubicBezTo>
                    <a:pt x="68928" y="253928"/>
                    <a:pt x="65159" y="255498"/>
                    <a:pt x="62385" y="258277"/>
                  </a:cubicBezTo>
                  <a:lnTo>
                    <a:pt x="4378" y="316062"/>
                  </a:lnTo>
                  <a:cubicBezTo>
                    <a:pt x="2989" y="317448"/>
                    <a:pt x="1889" y="319092"/>
                    <a:pt x="1139" y="320901"/>
                  </a:cubicBezTo>
                  <a:cubicBezTo>
                    <a:pt x="-380" y="324513"/>
                    <a:pt x="-380" y="328581"/>
                    <a:pt x="1139" y="332193"/>
                  </a:cubicBezTo>
                  <a:cubicBezTo>
                    <a:pt x="1867" y="333986"/>
                    <a:pt x="2971" y="335603"/>
                    <a:pt x="4378" y="336937"/>
                  </a:cubicBezTo>
                  <a:lnTo>
                    <a:pt x="62385" y="394722"/>
                  </a:lnTo>
                  <a:cubicBezTo>
                    <a:pt x="68145" y="400486"/>
                    <a:pt x="77506" y="400507"/>
                    <a:pt x="83292" y="394769"/>
                  </a:cubicBezTo>
                  <a:cubicBezTo>
                    <a:pt x="89079" y="389031"/>
                    <a:pt x="89100" y="379706"/>
                    <a:pt x="83340" y="373942"/>
                  </a:cubicBezTo>
                  <a:lnTo>
                    <a:pt x="50479" y="341302"/>
                  </a:lnTo>
                  <a:lnTo>
                    <a:pt x="171637" y="341302"/>
                  </a:lnTo>
                  <a:cubicBezTo>
                    <a:pt x="179806" y="341249"/>
                    <a:pt x="186400" y="334638"/>
                    <a:pt x="186400" y="326499"/>
                  </a:cubicBezTo>
                  <a:lnTo>
                    <a:pt x="186400" y="19831"/>
                  </a:lnTo>
                  <a:cubicBezTo>
                    <a:pt x="186400" y="8879"/>
                    <a:pt x="177488" y="0"/>
                    <a:pt x="166493" y="0"/>
                  </a:cubicBezTo>
                  <a:lnTo>
                    <a:pt x="187" y="0"/>
                  </a:lnTo>
                </a:path>
              </a:pathLst>
            </a:custGeom>
            <a:grpFill/>
            <a:ln w="9525" cap="flat">
              <a:noFill/>
              <a:prstDash val="solid"/>
              <a:miter/>
            </a:ln>
          </p:spPr>
          <p:txBody>
            <a:bodyPr rtlCol="0" anchor="ctr"/>
            <a:lstStyle/>
            <a:p>
              <a:endParaRPr lang="en-US" dirty="0"/>
            </a:p>
          </p:txBody>
        </p:sp>
        <p:sp>
          <p:nvSpPr>
            <p:cNvPr id="16" name="Freeform 761">
              <a:extLst>
                <a:ext uri="{FF2B5EF4-FFF2-40B4-BE49-F238E27FC236}">
                  <a16:creationId xmlns:a16="http://schemas.microsoft.com/office/drawing/2014/main" id="{9F54C5DA-ABC0-8086-22CB-7292AC19354A}"/>
                </a:ext>
              </a:extLst>
            </p:cNvPr>
            <p:cNvSpPr/>
            <p:nvPr/>
          </p:nvSpPr>
          <p:spPr>
            <a:xfrm>
              <a:off x="5734050" y="3414767"/>
              <a:ext cx="180975" cy="389029"/>
            </a:xfrm>
            <a:custGeom>
              <a:avLst/>
              <a:gdLst>
                <a:gd name="connsiteX0" fmla="*/ 185928 w 180975"/>
                <a:gd name="connsiteY0" fmla="*/ 0 h 389028"/>
                <a:gd name="connsiteX1" fmla="*/ 19907 w 180975"/>
                <a:gd name="connsiteY1" fmla="*/ 0 h 389028"/>
                <a:gd name="connsiteX2" fmla="*/ 0 w 180975"/>
                <a:gd name="connsiteY2" fmla="*/ 19451 h 389028"/>
                <a:gd name="connsiteX3" fmla="*/ 0 w 180975"/>
                <a:gd name="connsiteY3" fmla="*/ 326120 h 389028"/>
                <a:gd name="connsiteX4" fmla="*/ 14764 w 180975"/>
                <a:gd name="connsiteY4" fmla="*/ 340922 h 389028"/>
                <a:gd name="connsiteX5" fmla="*/ 135446 w 180975"/>
                <a:gd name="connsiteY5" fmla="*/ 340922 h 389028"/>
                <a:gd name="connsiteX6" fmla="*/ 102584 w 180975"/>
                <a:gd name="connsiteY6" fmla="*/ 373563 h 389028"/>
                <a:gd name="connsiteX7" fmla="*/ 104155 w 180975"/>
                <a:gd name="connsiteY7" fmla="*/ 394437 h 389028"/>
                <a:gd name="connsiteX8" fmla="*/ 123539 w 180975"/>
                <a:gd name="connsiteY8" fmla="*/ 394437 h 389028"/>
                <a:gd name="connsiteX9" fmla="*/ 181547 w 180975"/>
                <a:gd name="connsiteY9" fmla="*/ 336557 h 389028"/>
                <a:gd name="connsiteX10" fmla="*/ 184785 w 180975"/>
                <a:gd name="connsiteY10" fmla="*/ 331813 h 389028"/>
                <a:gd name="connsiteX11" fmla="*/ 184785 w 180975"/>
                <a:gd name="connsiteY11" fmla="*/ 320522 h 389028"/>
                <a:gd name="connsiteX12" fmla="*/ 181547 w 180975"/>
                <a:gd name="connsiteY12" fmla="*/ 315777 h 389028"/>
                <a:gd name="connsiteX13" fmla="*/ 123825 w 180975"/>
                <a:gd name="connsiteY13" fmla="*/ 257898 h 389028"/>
                <a:gd name="connsiteX14" fmla="*/ 102870 w 180975"/>
                <a:gd name="connsiteY14" fmla="*/ 257898 h 389028"/>
                <a:gd name="connsiteX15" fmla="*/ 102794 w 180975"/>
                <a:gd name="connsiteY15" fmla="*/ 278697 h 389028"/>
                <a:gd name="connsiteX16" fmla="*/ 102870 w 180975"/>
                <a:gd name="connsiteY16" fmla="*/ 278772 h 389028"/>
                <a:gd name="connsiteX17" fmla="*/ 135636 w 180975"/>
                <a:gd name="connsiteY17" fmla="*/ 311413 h 389028"/>
                <a:gd name="connsiteX18" fmla="*/ 29623 w 180975"/>
                <a:gd name="connsiteY18" fmla="*/ 311413 h 389028"/>
                <a:gd name="connsiteX19" fmla="*/ 29623 w 180975"/>
                <a:gd name="connsiteY19" fmla="*/ 31786 h 389028"/>
                <a:gd name="connsiteX20" fmla="*/ 185928 w 180975"/>
                <a:gd name="connsiteY20" fmla="*/ 31786 h 38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975" h="389028">
                  <a:moveTo>
                    <a:pt x="185928" y="0"/>
                  </a:moveTo>
                  <a:lnTo>
                    <a:pt x="19907" y="0"/>
                  </a:lnTo>
                  <a:cubicBezTo>
                    <a:pt x="9081" y="48"/>
                    <a:pt x="258" y="8669"/>
                    <a:pt x="0" y="19451"/>
                  </a:cubicBezTo>
                  <a:lnTo>
                    <a:pt x="0" y="326120"/>
                  </a:lnTo>
                  <a:cubicBezTo>
                    <a:pt x="0" y="334258"/>
                    <a:pt x="6595" y="340870"/>
                    <a:pt x="14764" y="340922"/>
                  </a:cubicBezTo>
                  <a:lnTo>
                    <a:pt x="135446" y="340922"/>
                  </a:lnTo>
                  <a:lnTo>
                    <a:pt x="102584" y="373563"/>
                  </a:lnTo>
                  <a:cubicBezTo>
                    <a:pt x="97231" y="379759"/>
                    <a:pt x="97935" y="389105"/>
                    <a:pt x="104155" y="394437"/>
                  </a:cubicBezTo>
                  <a:cubicBezTo>
                    <a:pt x="109727" y="399214"/>
                    <a:pt x="117967" y="399214"/>
                    <a:pt x="123539" y="394437"/>
                  </a:cubicBezTo>
                  <a:lnTo>
                    <a:pt x="181547" y="336557"/>
                  </a:lnTo>
                  <a:cubicBezTo>
                    <a:pt x="182953" y="335224"/>
                    <a:pt x="184057" y="333606"/>
                    <a:pt x="184785" y="331813"/>
                  </a:cubicBezTo>
                  <a:cubicBezTo>
                    <a:pt x="186304" y="328201"/>
                    <a:pt x="186304" y="324133"/>
                    <a:pt x="184785" y="320522"/>
                  </a:cubicBezTo>
                  <a:cubicBezTo>
                    <a:pt x="184057" y="318728"/>
                    <a:pt x="182953" y="317111"/>
                    <a:pt x="181547" y="315777"/>
                  </a:cubicBezTo>
                  <a:lnTo>
                    <a:pt x="123825" y="257898"/>
                  </a:lnTo>
                  <a:cubicBezTo>
                    <a:pt x="118008" y="252207"/>
                    <a:pt x="108687" y="252207"/>
                    <a:pt x="102870" y="257898"/>
                  </a:cubicBezTo>
                  <a:cubicBezTo>
                    <a:pt x="97083" y="263620"/>
                    <a:pt x="97049" y="272932"/>
                    <a:pt x="102794" y="278697"/>
                  </a:cubicBezTo>
                  <a:cubicBezTo>
                    <a:pt x="102819" y="278722"/>
                    <a:pt x="102845" y="278747"/>
                    <a:pt x="102870" y="278772"/>
                  </a:cubicBezTo>
                  <a:lnTo>
                    <a:pt x="135636" y="311413"/>
                  </a:lnTo>
                  <a:lnTo>
                    <a:pt x="29623" y="311413"/>
                  </a:lnTo>
                  <a:lnTo>
                    <a:pt x="29623" y="31786"/>
                  </a:lnTo>
                  <a:lnTo>
                    <a:pt x="185928" y="31786"/>
                  </a:lnTo>
                  <a:close/>
                </a:path>
              </a:pathLst>
            </a:custGeom>
            <a:grpFill/>
            <a:ln w="9525" cap="flat">
              <a:noFill/>
              <a:prstDash val="solid"/>
              <a:miter/>
            </a:ln>
          </p:spPr>
          <p:txBody>
            <a:bodyPr rtlCol="0" anchor="ctr"/>
            <a:lstStyle/>
            <a:p>
              <a:endParaRPr lang="en-US" dirty="0"/>
            </a:p>
          </p:txBody>
        </p:sp>
        <p:sp>
          <p:nvSpPr>
            <p:cNvPr id="19" name="Freeform 762">
              <a:extLst>
                <a:ext uri="{FF2B5EF4-FFF2-40B4-BE49-F238E27FC236}">
                  <a16:creationId xmlns:a16="http://schemas.microsoft.com/office/drawing/2014/main" id="{22EF0EFA-785C-95E2-6CC0-67D2EABAB3A3}"/>
                </a:ext>
              </a:extLst>
            </p:cNvPr>
            <p:cNvSpPr/>
            <p:nvPr/>
          </p:nvSpPr>
          <p:spPr>
            <a:xfrm>
              <a:off x="5734050" y="3046830"/>
              <a:ext cx="180975" cy="142328"/>
            </a:xfrm>
            <a:custGeom>
              <a:avLst/>
              <a:gdLst>
                <a:gd name="connsiteX0" fmla="*/ 0 w 180975"/>
                <a:gd name="connsiteY0" fmla="*/ 87267 h 142327"/>
                <a:gd name="connsiteX1" fmla="*/ 135350 w 180975"/>
                <a:gd name="connsiteY1" fmla="*/ 87267 h 142327"/>
                <a:gd name="connsiteX2" fmla="*/ 102584 w 180975"/>
                <a:gd name="connsiteY2" fmla="*/ 120002 h 142327"/>
                <a:gd name="connsiteX3" fmla="*/ 102584 w 180975"/>
                <a:gd name="connsiteY3" fmla="*/ 140782 h 142327"/>
                <a:gd name="connsiteX4" fmla="*/ 123463 w 180975"/>
                <a:gd name="connsiteY4" fmla="*/ 140858 h 142327"/>
                <a:gd name="connsiteX5" fmla="*/ 123539 w 180975"/>
                <a:gd name="connsiteY5" fmla="*/ 140782 h 142327"/>
                <a:gd name="connsiteX6" fmla="*/ 181547 w 180975"/>
                <a:gd name="connsiteY6" fmla="*/ 83282 h 142327"/>
                <a:gd name="connsiteX7" fmla="*/ 184785 w 180975"/>
                <a:gd name="connsiteY7" fmla="*/ 78442 h 142327"/>
                <a:gd name="connsiteX8" fmla="*/ 184785 w 180975"/>
                <a:gd name="connsiteY8" fmla="*/ 67246 h 142327"/>
                <a:gd name="connsiteX9" fmla="*/ 181547 w 180975"/>
                <a:gd name="connsiteY9" fmla="*/ 62407 h 142327"/>
                <a:gd name="connsiteX10" fmla="*/ 123825 w 180975"/>
                <a:gd name="connsiteY10" fmla="*/ 4337 h 142327"/>
                <a:gd name="connsiteX11" fmla="*/ 102918 w 180975"/>
                <a:gd name="connsiteY11" fmla="*/ 4290 h 142327"/>
                <a:gd name="connsiteX12" fmla="*/ 102870 w 180975"/>
                <a:gd name="connsiteY12" fmla="*/ 25117 h 142327"/>
                <a:gd name="connsiteX13" fmla="*/ 135731 w 180975"/>
                <a:gd name="connsiteY13" fmla="*/ 57852 h 142327"/>
                <a:gd name="connsiteX14" fmla="*/ 0 w 180975"/>
                <a:gd name="connsiteY14" fmla="*/ 57852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42327">
                  <a:moveTo>
                    <a:pt x="0" y="87267"/>
                  </a:moveTo>
                  <a:lnTo>
                    <a:pt x="135350" y="87267"/>
                  </a:lnTo>
                  <a:lnTo>
                    <a:pt x="102584" y="120002"/>
                  </a:lnTo>
                  <a:cubicBezTo>
                    <a:pt x="96883" y="125765"/>
                    <a:pt x="96883" y="135019"/>
                    <a:pt x="102584" y="140782"/>
                  </a:cubicBezTo>
                  <a:cubicBezTo>
                    <a:pt x="108329" y="146546"/>
                    <a:pt x="117677" y="146580"/>
                    <a:pt x="123463" y="140858"/>
                  </a:cubicBezTo>
                  <a:cubicBezTo>
                    <a:pt x="123489" y="140833"/>
                    <a:pt x="123514" y="140807"/>
                    <a:pt x="123539" y="140782"/>
                  </a:cubicBezTo>
                  <a:lnTo>
                    <a:pt x="181547" y="83282"/>
                  </a:lnTo>
                  <a:cubicBezTo>
                    <a:pt x="182955" y="81913"/>
                    <a:pt x="184059" y="80264"/>
                    <a:pt x="184785" y="78442"/>
                  </a:cubicBezTo>
                  <a:cubicBezTo>
                    <a:pt x="186309" y="74865"/>
                    <a:pt x="186309" y="70824"/>
                    <a:pt x="184785" y="67246"/>
                  </a:cubicBezTo>
                  <a:cubicBezTo>
                    <a:pt x="184059" y="65424"/>
                    <a:pt x="182955" y="63775"/>
                    <a:pt x="181547" y="62407"/>
                  </a:cubicBezTo>
                  <a:lnTo>
                    <a:pt x="123825" y="4337"/>
                  </a:lnTo>
                  <a:cubicBezTo>
                    <a:pt x="118065" y="-1427"/>
                    <a:pt x="108704" y="-1448"/>
                    <a:pt x="102918" y="4290"/>
                  </a:cubicBezTo>
                  <a:cubicBezTo>
                    <a:pt x="97131" y="10028"/>
                    <a:pt x="97110" y="19353"/>
                    <a:pt x="102870" y="25117"/>
                  </a:cubicBezTo>
                  <a:lnTo>
                    <a:pt x="135731" y="57852"/>
                  </a:lnTo>
                  <a:lnTo>
                    <a:pt x="0" y="57852"/>
                  </a:lnTo>
                  <a:close/>
                </a:path>
              </a:pathLst>
            </a:custGeom>
            <a:grpFill/>
            <a:ln w="9525" cap="flat">
              <a:noFill/>
              <a:prstDash val="solid"/>
              <a:miter/>
            </a:ln>
          </p:spPr>
          <p:txBody>
            <a:bodyPr rtlCol="0" anchor="ctr"/>
            <a:lstStyle/>
            <a:p>
              <a:endParaRPr lang="en-US" dirty="0"/>
            </a:p>
          </p:txBody>
        </p:sp>
        <p:sp>
          <p:nvSpPr>
            <p:cNvPr id="20" name="Freeform 763">
              <a:extLst>
                <a:ext uri="{FF2B5EF4-FFF2-40B4-BE49-F238E27FC236}">
                  <a16:creationId xmlns:a16="http://schemas.microsoft.com/office/drawing/2014/main" id="{1B8C2A8E-96B5-BCD0-4854-84D943E15861}"/>
                </a:ext>
              </a:extLst>
            </p:cNvPr>
            <p:cNvSpPr/>
            <p:nvPr/>
          </p:nvSpPr>
          <p:spPr>
            <a:xfrm>
              <a:off x="6267450" y="3668395"/>
              <a:ext cx="180975" cy="142328"/>
            </a:xfrm>
            <a:custGeom>
              <a:avLst/>
              <a:gdLst>
                <a:gd name="connsiteX0" fmla="*/ 0 w 180975"/>
                <a:gd name="connsiteY0" fmla="*/ 87294 h 142327"/>
                <a:gd name="connsiteX1" fmla="*/ 137065 w 180975"/>
                <a:gd name="connsiteY1" fmla="*/ 87294 h 142327"/>
                <a:gd name="connsiteX2" fmla="*/ 104204 w 180975"/>
                <a:gd name="connsiteY2" fmla="*/ 119935 h 142327"/>
                <a:gd name="connsiteX3" fmla="*/ 102633 w 180975"/>
                <a:gd name="connsiteY3" fmla="*/ 140810 h 142327"/>
                <a:gd name="connsiteX4" fmla="*/ 123588 w 180975"/>
                <a:gd name="connsiteY4" fmla="*/ 142374 h 142327"/>
                <a:gd name="connsiteX5" fmla="*/ 125158 w 180975"/>
                <a:gd name="connsiteY5" fmla="*/ 140810 h 142327"/>
                <a:gd name="connsiteX6" fmla="*/ 183166 w 180975"/>
                <a:gd name="connsiteY6" fmla="*/ 82930 h 142327"/>
                <a:gd name="connsiteX7" fmla="*/ 186404 w 180975"/>
                <a:gd name="connsiteY7" fmla="*/ 78185 h 142327"/>
                <a:gd name="connsiteX8" fmla="*/ 186404 w 180975"/>
                <a:gd name="connsiteY8" fmla="*/ 66894 h 142327"/>
                <a:gd name="connsiteX9" fmla="*/ 183166 w 180975"/>
                <a:gd name="connsiteY9" fmla="*/ 62055 h 142327"/>
                <a:gd name="connsiteX10" fmla="*/ 125158 w 180975"/>
                <a:gd name="connsiteY10" fmla="*/ 4270 h 142327"/>
                <a:gd name="connsiteX11" fmla="*/ 114681 w 180975"/>
                <a:gd name="connsiteY11" fmla="*/ 0 h 142327"/>
                <a:gd name="connsiteX12" fmla="*/ 99841 w 180975"/>
                <a:gd name="connsiteY12" fmla="*/ 14631 h 142327"/>
                <a:gd name="connsiteX13" fmla="*/ 104204 w 180975"/>
                <a:gd name="connsiteY13" fmla="*/ 25145 h 142327"/>
                <a:gd name="connsiteX14" fmla="*/ 137065 w 180975"/>
                <a:gd name="connsiteY14" fmla="*/ 57785 h 142327"/>
                <a:gd name="connsiteX15" fmla="*/ 0 w 180975"/>
                <a:gd name="connsiteY15" fmla="*/ 57785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975" h="142327">
                  <a:moveTo>
                    <a:pt x="0" y="87294"/>
                  </a:moveTo>
                  <a:lnTo>
                    <a:pt x="137065" y="87294"/>
                  </a:lnTo>
                  <a:lnTo>
                    <a:pt x="104204" y="119935"/>
                  </a:lnTo>
                  <a:cubicBezTo>
                    <a:pt x="97983" y="125267"/>
                    <a:pt x="97280" y="134613"/>
                    <a:pt x="102633" y="140810"/>
                  </a:cubicBezTo>
                  <a:cubicBezTo>
                    <a:pt x="107985" y="147006"/>
                    <a:pt x="117367" y="147707"/>
                    <a:pt x="123588" y="142374"/>
                  </a:cubicBezTo>
                  <a:cubicBezTo>
                    <a:pt x="124150" y="141893"/>
                    <a:pt x="124675" y="141370"/>
                    <a:pt x="125158" y="140810"/>
                  </a:cubicBezTo>
                  <a:lnTo>
                    <a:pt x="183166" y="82930"/>
                  </a:lnTo>
                  <a:cubicBezTo>
                    <a:pt x="184572" y="81596"/>
                    <a:pt x="185677" y="79979"/>
                    <a:pt x="186404" y="78185"/>
                  </a:cubicBezTo>
                  <a:cubicBezTo>
                    <a:pt x="187923" y="74574"/>
                    <a:pt x="187923" y="70506"/>
                    <a:pt x="186404" y="66894"/>
                  </a:cubicBezTo>
                  <a:cubicBezTo>
                    <a:pt x="185654" y="65085"/>
                    <a:pt x="184554" y="63440"/>
                    <a:pt x="183166" y="62055"/>
                  </a:cubicBezTo>
                  <a:lnTo>
                    <a:pt x="125158" y="4270"/>
                  </a:lnTo>
                  <a:cubicBezTo>
                    <a:pt x="122374" y="1516"/>
                    <a:pt x="118604" y="-20"/>
                    <a:pt x="114681" y="0"/>
                  </a:cubicBezTo>
                  <a:cubicBezTo>
                    <a:pt x="106527" y="-42"/>
                    <a:pt x="99883" y="6509"/>
                    <a:pt x="99841" y="14631"/>
                  </a:cubicBezTo>
                  <a:cubicBezTo>
                    <a:pt x="99821" y="18577"/>
                    <a:pt x="101393" y="22365"/>
                    <a:pt x="104204" y="25145"/>
                  </a:cubicBezTo>
                  <a:lnTo>
                    <a:pt x="137065" y="57785"/>
                  </a:lnTo>
                  <a:lnTo>
                    <a:pt x="0" y="57785"/>
                  </a:lnTo>
                  <a:close/>
                </a:path>
              </a:pathLst>
            </a:custGeom>
            <a:grpFill/>
            <a:ln w="9525" cap="flat">
              <a:noFill/>
              <a:prstDash val="solid"/>
              <a:miter/>
            </a:ln>
          </p:spPr>
          <p:txBody>
            <a:bodyPr rtlCol="0" anchor="ctr"/>
            <a:lstStyle/>
            <a:p>
              <a:endParaRPr lang="en-US" dirty="0"/>
            </a:p>
          </p:txBody>
        </p:sp>
        <p:sp>
          <p:nvSpPr>
            <p:cNvPr id="21" name="Freeform 764">
              <a:extLst>
                <a:ext uri="{FF2B5EF4-FFF2-40B4-BE49-F238E27FC236}">
                  <a16:creationId xmlns:a16="http://schemas.microsoft.com/office/drawing/2014/main" id="{695BA663-46DA-8FFA-2C28-E388A7912A51}"/>
                </a:ext>
              </a:extLst>
            </p:cNvPr>
            <p:cNvSpPr/>
            <p:nvPr/>
          </p:nvSpPr>
          <p:spPr>
            <a:xfrm>
              <a:off x="5962650" y="3016250"/>
              <a:ext cx="257175" cy="199259"/>
            </a:xfrm>
            <a:custGeom>
              <a:avLst/>
              <a:gdLst>
                <a:gd name="connsiteX0" fmla="*/ 250984 w 257175"/>
                <a:gd name="connsiteY0" fmla="*/ 206280 h 199258"/>
                <a:gd name="connsiteX1" fmla="*/ 12859 w 257175"/>
                <a:gd name="connsiteY1" fmla="*/ 206280 h 199258"/>
                <a:gd name="connsiteX2" fmla="*/ 0 w 257175"/>
                <a:gd name="connsiteY2" fmla="*/ 193186 h 199258"/>
                <a:gd name="connsiteX3" fmla="*/ 0 w 257175"/>
                <a:gd name="connsiteY3" fmla="*/ 12904 h 199258"/>
                <a:gd name="connsiteX4" fmla="*/ 12859 w 257175"/>
                <a:gd name="connsiteY4" fmla="*/ 0 h 199258"/>
                <a:gd name="connsiteX5" fmla="*/ 250984 w 257175"/>
                <a:gd name="connsiteY5" fmla="*/ 0 h 199258"/>
                <a:gd name="connsiteX6" fmla="*/ 264033 w 257175"/>
                <a:gd name="connsiteY6" fmla="*/ 12999 h 199258"/>
                <a:gd name="connsiteX7" fmla="*/ 264033 w 257175"/>
                <a:gd name="connsiteY7" fmla="*/ 13094 h 199258"/>
                <a:gd name="connsiteX8" fmla="*/ 264033 w 257175"/>
                <a:gd name="connsiteY8" fmla="*/ 193376 h 199258"/>
                <a:gd name="connsiteX9" fmla="*/ 250984 w 257175"/>
                <a:gd name="connsiteY9" fmla="*/ 206280 h 199258"/>
                <a:gd name="connsiteX10" fmla="*/ 26003 w 257175"/>
                <a:gd name="connsiteY10" fmla="*/ 180282 h 199258"/>
                <a:gd name="connsiteX11" fmla="*/ 238125 w 257175"/>
                <a:gd name="connsiteY11" fmla="*/ 180282 h 199258"/>
                <a:gd name="connsiteX12" fmla="*/ 238125 w 257175"/>
                <a:gd name="connsiteY12" fmla="*/ 26093 h 199258"/>
                <a:gd name="connsiteX13" fmla="*/ 26003 w 257175"/>
                <a:gd name="connsiteY13" fmla="*/ 26093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175" h="199258">
                  <a:moveTo>
                    <a:pt x="250984" y="206280"/>
                  </a:moveTo>
                  <a:lnTo>
                    <a:pt x="12859" y="206280"/>
                  </a:lnTo>
                  <a:cubicBezTo>
                    <a:pt x="5711" y="206125"/>
                    <a:pt x="-2" y="200308"/>
                    <a:pt x="0" y="193186"/>
                  </a:cubicBezTo>
                  <a:lnTo>
                    <a:pt x="0" y="12904"/>
                  </a:lnTo>
                  <a:cubicBezTo>
                    <a:pt x="101" y="5856"/>
                    <a:pt x="5784" y="153"/>
                    <a:pt x="12859" y="0"/>
                  </a:cubicBezTo>
                  <a:lnTo>
                    <a:pt x="250984" y="0"/>
                  </a:lnTo>
                  <a:cubicBezTo>
                    <a:pt x="258191" y="0"/>
                    <a:pt x="264033" y="5820"/>
                    <a:pt x="264033" y="12999"/>
                  </a:cubicBezTo>
                  <a:cubicBezTo>
                    <a:pt x="264033" y="13031"/>
                    <a:pt x="264033" y="13062"/>
                    <a:pt x="264033" y="13094"/>
                  </a:cubicBezTo>
                  <a:lnTo>
                    <a:pt x="264033" y="193376"/>
                  </a:lnTo>
                  <a:cubicBezTo>
                    <a:pt x="263981" y="200518"/>
                    <a:pt x="258154" y="206280"/>
                    <a:pt x="250984" y="206280"/>
                  </a:cubicBezTo>
                  <a:close/>
                  <a:moveTo>
                    <a:pt x="26003" y="180282"/>
                  </a:moveTo>
                  <a:lnTo>
                    <a:pt x="238125" y="180282"/>
                  </a:lnTo>
                  <a:lnTo>
                    <a:pt x="238125" y="26093"/>
                  </a:lnTo>
                  <a:lnTo>
                    <a:pt x="26003" y="26093"/>
                  </a:lnTo>
                  <a:close/>
                </a:path>
              </a:pathLst>
            </a:custGeom>
            <a:grpFill/>
            <a:ln w="9525" cap="flat">
              <a:noFill/>
              <a:prstDash val="solid"/>
              <a:miter/>
            </a:ln>
          </p:spPr>
          <p:txBody>
            <a:bodyPr rtlCol="0" anchor="ctr"/>
            <a:lstStyle/>
            <a:p>
              <a:endParaRPr lang="en-US" dirty="0"/>
            </a:p>
          </p:txBody>
        </p:sp>
        <p:sp>
          <p:nvSpPr>
            <p:cNvPr id="22" name="Freeform 765">
              <a:extLst>
                <a:ext uri="{FF2B5EF4-FFF2-40B4-BE49-F238E27FC236}">
                  <a16:creationId xmlns:a16="http://schemas.microsoft.com/office/drawing/2014/main" id="{3210A0E2-B1EB-3325-BD7E-1D7964BF39B1}"/>
                </a:ext>
              </a:extLst>
            </p:cNvPr>
            <p:cNvSpPr/>
            <p:nvPr/>
          </p:nvSpPr>
          <p:spPr>
            <a:xfrm>
              <a:off x="5964364" y="3329370"/>
              <a:ext cx="257175" cy="199259"/>
            </a:xfrm>
            <a:custGeom>
              <a:avLst/>
              <a:gdLst>
                <a:gd name="connsiteX0" fmla="*/ 251175 w 257175"/>
                <a:gd name="connsiteY0" fmla="*/ 205996 h 199258"/>
                <a:gd name="connsiteX1" fmla="*/ 13050 w 257175"/>
                <a:gd name="connsiteY1" fmla="*/ 205996 h 199258"/>
                <a:gd name="connsiteX2" fmla="*/ 0 w 257175"/>
                <a:gd name="connsiteY2" fmla="*/ 192997 h 199258"/>
                <a:gd name="connsiteX3" fmla="*/ 0 w 257175"/>
                <a:gd name="connsiteY3" fmla="*/ 192902 h 199258"/>
                <a:gd name="connsiteX4" fmla="*/ 0 w 257175"/>
                <a:gd name="connsiteY4" fmla="*/ 12620 h 199258"/>
                <a:gd name="connsiteX5" fmla="*/ 13050 w 257175"/>
                <a:gd name="connsiteY5" fmla="*/ 0 h 199258"/>
                <a:gd name="connsiteX6" fmla="*/ 251175 w 257175"/>
                <a:gd name="connsiteY6" fmla="*/ 0 h 199258"/>
                <a:gd name="connsiteX7" fmla="*/ 264319 w 257175"/>
                <a:gd name="connsiteY7" fmla="*/ 12904 h 199258"/>
                <a:gd name="connsiteX8" fmla="*/ 264319 w 257175"/>
                <a:gd name="connsiteY8" fmla="*/ 13000 h 199258"/>
                <a:gd name="connsiteX9" fmla="*/ 264319 w 257175"/>
                <a:gd name="connsiteY9" fmla="*/ 193281 h 199258"/>
                <a:gd name="connsiteX10" fmla="*/ 251175 w 257175"/>
                <a:gd name="connsiteY10" fmla="*/ 205996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199258">
                  <a:moveTo>
                    <a:pt x="251175" y="205996"/>
                  </a:moveTo>
                  <a:lnTo>
                    <a:pt x="13050" y="205996"/>
                  </a:lnTo>
                  <a:cubicBezTo>
                    <a:pt x="5843" y="205996"/>
                    <a:pt x="0" y="200176"/>
                    <a:pt x="0" y="192997"/>
                  </a:cubicBezTo>
                  <a:cubicBezTo>
                    <a:pt x="0" y="192965"/>
                    <a:pt x="0" y="192933"/>
                    <a:pt x="0" y="192902"/>
                  </a:cubicBezTo>
                  <a:lnTo>
                    <a:pt x="0" y="12620"/>
                  </a:lnTo>
                  <a:cubicBezTo>
                    <a:pt x="207" y="5589"/>
                    <a:pt x="5989" y="-3"/>
                    <a:pt x="13050" y="0"/>
                  </a:cubicBezTo>
                  <a:lnTo>
                    <a:pt x="251175" y="0"/>
                  </a:lnTo>
                  <a:cubicBezTo>
                    <a:pt x="258381" y="-52"/>
                    <a:pt x="264266" y="5725"/>
                    <a:pt x="264319" y="12904"/>
                  </a:cubicBezTo>
                  <a:cubicBezTo>
                    <a:pt x="264319" y="12936"/>
                    <a:pt x="264319" y="12968"/>
                    <a:pt x="264319" y="13000"/>
                  </a:cubicBezTo>
                  <a:lnTo>
                    <a:pt x="264319" y="193281"/>
                  </a:lnTo>
                  <a:cubicBezTo>
                    <a:pt x="264113" y="200364"/>
                    <a:pt x="258288" y="205999"/>
                    <a:pt x="251175" y="205996"/>
                  </a:cubicBezTo>
                  <a:close/>
                </a:path>
              </a:pathLst>
            </a:custGeom>
            <a:grpFill/>
            <a:ln w="9525" cap="flat">
              <a:noFill/>
              <a:prstDash val="solid"/>
              <a:miter/>
            </a:ln>
          </p:spPr>
          <p:txBody>
            <a:bodyPr rtlCol="0" anchor="ctr"/>
            <a:lstStyle/>
            <a:p>
              <a:endParaRPr lang="en-US" dirty="0"/>
            </a:p>
          </p:txBody>
        </p:sp>
        <p:sp>
          <p:nvSpPr>
            <p:cNvPr id="23" name="Freeform 766">
              <a:extLst>
                <a:ext uri="{FF2B5EF4-FFF2-40B4-BE49-F238E27FC236}">
                  <a16:creationId xmlns:a16="http://schemas.microsoft.com/office/drawing/2014/main" id="{220F2193-B660-D017-D77D-206C099F4CAE}"/>
                </a:ext>
              </a:extLst>
            </p:cNvPr>
            <p:cNvSpPr/>
            <p:nvPr/>
          </p:nvSpPr>
          <p:spPr>
            <a:xfrm>
              <a:off x="5964364" y="3637652"/>
              <a:ext cx="257175" cy="199259"/>
            </a:xfrm>
            <a:custGeom>
              <a:avLst/>
              <a:gdLst>
                <a:gd name="connsiteX0" fmla="*/ 251175 w 257175"/>
                <a:gd name="connsiteY0" fmla="*/ 206375 h 199258"/>
                <a:gd name="connsiteX1" fmla="*/ 13050 w 257175"/>
                <a:gd name="connsiteY1" fmla="*/ 206375 h 199258"/>
                <a:gd name="connsiteX2" fmla="*/ 0 w 257175"/>
                <a:gd name="connsiteY2" fmla="*/ 193376 h 199258"/>
                <a:gd name="connsiteX3" fmla="*/ 0 w 257175"/>
                <a:gd name="connsiteY3" fmla="*/ 13094 h 199258"/>
                <a:gd name="connsiteX4" fmla="*/ 12954 w 257175"/>
                <a:gd name="connsiteY4" fmla="*/ 0 h 199258"/>
                <a:gd name="connsiteX5" fmla="*/ 13050 w 257175"/>
                <a:gd name="connsiteY5" fmla="*/ 0 h 199258"/>
                <a:gd name="connsiteX6" fmla="*/ 251175 w 257175"/>
                <a:gd name="connsiteY6" fmla="*/ 0 h 199258"/>
                <a:gd name="connsiteX7" fmla="*/ 264319 w 257175"/>
                <a:gd name="connsiteY7" fmla="*/ 13094 h 199258"/>
                <a:gd name="connsiteX8" fmla="*/ 264319 w 257175"/>
                <a:gd name="connsiteY8" fmla="*/ 193376 h 199258"/>
                <a:gd name="connsiteX9" fmla="*/ 251270 w 257175"/>
                <a:gd name="connsiteY9" fmla="*/ 206375 h 199258"/>
                <a:gd name="connsiteX10" fmla="*/ 251175 w 257175"/>
                <a:gd name="connsiteY10" fmla="*/ 206375 h 199258"/>
                <a:gd name="connsiteX11" fmla="*/ 26194 w 257175"/>
                <a:gd name="connsiteY11" fmla="*/ 180282 h 199258"/>
                <a:gd name="connsiteX12" fmla="*/ 238030 w 257175"/>
                <a:gd name="connsiteY12" fmla="*/ 180282 h 199258"/>
                <a:gd name="connsiteX13" fmla="*/ 238030 w 257175"/>
                <a:gd name="connsiteY13" fmla="*/ 26188 h 199258"/>
                <a:gd name="connsiteX14" fmla="*/ 26194 w 257175"/>
                <a:gd name="connsiteY14" fmla="*/ 26188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175" h="199258">
                  <a:moveTo>
                    <a:pt x="251175" y="206375"/>
                  </a:moveTo>
                  <a:lnTo>
                    <a:pt x="13050" y="206375"/>
                  </a:lnTo>
                  <a:cubicBezTo>
                    <a:pt x="5843" y="206375"/>
                    <a:pt x="0" y="200555"/>
                    <a:pt x="0" y="193376"/>
                  </a:cubicBezTo>
                  <a:lnTo>
                    <a:pt x="0" y="13094"/>
                  </a:lnTo>
                  <a:cubicBezTo>
                    <a:pt x="-52" y="5915"/>
                    <a:pt x="5747" y="53"/>
                    <a:pt x="12954" y="0"/>
                  </a:cubicBezTo>
                  <a:cubicBezTo>
                    <a:pt x="12986" y="0"/>
                    <a:pt x="13018" y="0"/>
                    <a:pt x="13050" y="0"/>
                  </a:cubicBezTo>
                  <a:lnTo>
                    <a:pt x="251175" y="0"/>
                  </a:lnTo>
                  <a:cubicBezTo>
                    <a:pt x="258434" y="0"/>
                    <a:pt x="264319" y="5862"/>
                    <a:pt x="264319" y="13094"/>
                  </a:cubicBezTo>
                  <a:lnTo>
                    <a:pt x="264319" y="193376"/>
                  </a:lnTo>
                  <a:cubicBezTo>
                    <a:pt x="264319" y="200555"/>
                    <a:pt x="258477" y="206375"/>
                    <a:pt x="251270" y="206375"/>
                  </a:cubicBezTo>
                  <a:cubicBezTo>
                    <a:pt x="251238" y="206375"/>
                    <a:pt x="251206" y="206375"/>
                    <a:pt x="251175" y="206375"/>
                  </a:cubicBezTo>
                  <a:close/>
                  <a:moveTo>
                    <a:pt x="26194" y="180282"/>
                  </a:moveTo>
                  <a:lnTo>
                    <a:pt x="238030" y="180282"/>
                  </a:lnTo>
                  <a:lnTo>
                    <a:pt x="238030" y="26188"/>
                  </a:lnTo>
                  <a:lnTo>
                    <a:pt x="26194" y="26188"/>
                  </a:lnTo>
                  <a:close/>
                </a:path>
              </a:pathLst>
            </a:custGeom>
            <a:grpFill/>
            <a:ln w="9525" cap="flat">
              <a:noFill/>
              <a:prstDash val="solid"/>
              <a:miter/>
            </a:ln>
          </p:spPr>
          <p:txBody>
            <a:bodyPr rtlCol="0" anchor="ctr"/>
            <a:lstStyle/>
            <a:p>
              <a:endParaRPr lang="en-US" dirty="0"/>
            </a:p>
          </p:txBody>
        </p:sp>
      </p:grpSp>
      <p:sp>
        <p:nvSpPr>
          <p:cNvPr id="59" name="Oval 58">
            <a:extLst>
              <a:ext uri="{FF2B5EF4-FFF2-40B4-BE49-F238E27FC236}">
                <a16:creationId xmlns:a16="http://schemas.microsoft.com/office/drawing/2014/main" id="{3CD01C98-3EE9-F1DB-757A-838AC729B895}"/>
              </a:ext>
            </a:extLst>
          </p:cNvPr>
          <p:cNvSpPr>
            <a:spLocks noChangeAspect="1"/>
          </p:cNvSpPr>
          <p:nvPr/>
        </p:nvSpPr>
        <p:spPr>
          <a:xfrm>
            <a:off x="10524088" y="1217575"/>
            <a:ext cx="1005840" cy="1005840"/>
          </a:xfrm>
          <a:prstGeom prst="ellipse">
            <a:avLst/>
          </a:prstGeom>
          <a:solidFill>
            <a:schemeClr val="bg1"/>
          </a:solidFill>
          <a:ln w="57150">
            <a:solidFill>
              <a:schemeClr val="accent4"/>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60" name="Oval 59">
            <a:extLst>
              <a:ext uri="{FF2B5EF4-FFF2-40B4-BE49-F238E27FC236}">
                <a16:creationId xmlns:a16="http://schemas.microsoft.com/office/drawing/2014/main" id="{08B51859-4765-83A9-C8EC-E4DA95FD4B44}"/>
              </a:ext>
            </a:extLst>
          </p:cNvPr>
          <p:cNvSpPr>
            <a:spLocks noChangeAspect="1"/>
          </p:cNvSpPr>
          <p:nvPr/>
        </p:nvSpPr>
        <p:spPr>
          <a:xfrm>
            <a:off x="10524088" y="3639223"/>
            <a:ext cx="1005840" cy="1005840"/>
          </a:xfrm>
          <a:prstGeom prst="ellipse">
            <a:avLst/>
          </a:prstGeom>
          <a:solidFill>
            <a:schemeClr val="bg1"/>
          </a:solidFill>
          <a:ln w="57150">
            <a:solidFill>
              <a:srgbClr val="A05EB5"/>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03" name="Graphic 107">
            <a:extLst>
              <a:ext uri="{FF2B5EF4-FFF2-40B4-BE49-F238E27FC236}">
                <a16:creationId xmlns:a16="http://schemas.microsoft.com/office/drawing/2014/main" id="{958A996E-800F-AB39-DEDE-4CA521239F73}"/>
              </a:ext>
            </a:extLst>
          </p:cNvPr>
          <p:cNvSpPr>
            <a:spLocks noChangeAspect="1"/>
          </p:cNvSpPr>
          <p:nvPr/>
        </p:nvSpPr>
        <p:spPr>
          <a:xfrm>
            <a:off x="10706968" y="1523250"/>
            <a:ext cx="640080" cy="420874"/>
          </a:xfrm>
          <a:custGeom>
            <a:avLst/>
            <a:gdLst>
              <a:gd name="connsiteX0" fmla="*/ 278875 w 347663"/>
              <a:gd name="connsiteY0" fmla="*/ 200458 h 228600"/>
              <a:gd name="connsiteX1" fmla="*/ 278875 w 347663"/>
              <a:gd name="connsiteY1" fmla="*/ 200958 h 228600"/>
              <a:gd name="connsiteX2" fmla="*/ 278875 w 347663"/>
              <a:gd name="connsiteY2" fmla="*/ 206387 h 228600"/>
              <a:gd name="connsiteX3" fmla="*/ 174435 w 347663"/>
              <a:gd name="connsiteY3" fmla="*/ 229354 h 228600"/>
              <a:gd name="connsiteX4" fmla="*/ 70278 w 347663"/>
              <a:gd name="connsiteY4" fmla="*/ 206530 h 228600"/>
              <a:gd name="connsiteX5" fmla="*/ 70278 w 347663"/>
              <a:gd name="connsiteY5" fmla="*/ 200958 h 228600"/>
              <a:gd name="connsiteX6" fmla="*/ 70278 w 347663"/>
              <a:gd name="connsiteY6" fmla="*/ 199457 h 228600"/>
              <a:gd name="connsiteX7" fmla="*/ 70278 w 347663"/>
              <a:gd name="connsiteY7" fmla="*/ 199457 h 228600"/>
              <a:gd name="connsiteX8" fmla="*/ 70278 w 347663"/>
              <a:gd name="connsiteY8" fmla="*/ 195207 h 228600"/>
              <a:gd name="connsiteX9" fmla="*/ 90144 w 347663"/>
              <a:gd name="connsiteY9" fmla="*/ 161738 h 228600"/>
              <a:gd name="connsiteX10" fmla="*/ 138817 w 347663"/>
              <a:gd name="connsiteY10" fmla="*/ 144236 h 228600"/>
              <a:gd name="connsiteX11" fmla="*/ 142648 w 347663"/>
              <a:gd name="connsiteY11" fmla="*/ 131913 h 228600"/>
              <a:gd name="connsiteX12" fmla="*/ 131119 w 347663"/>
              <a:gd name="connsiteY12" fmla="*/ 103588 h 228600"/>
              <a:gd name="connsiteX13" fmla="*/ 121930 w 347663"/>
              <a:gd name="connsiteY13" fmla="*/ 87336 h 228600"/>
              <a:gd name="connsiteX14" fmla="*/ 125691 w 347663"/>
              <a:gd name="connsiteY14" fmla="*/ 68048 h 228600"/>
              <a:gd name="connsiteX15" fmla="*/ 126507 w 347663"/>
              <a:gd name="connsiteY15" fmla="*/ 68048 h 228600"/>
              <a:gd name="connsiteX16" fmla="*/ 125407 w 347663"/>
              <a:gd name="connsiteY16" fmla="*/ 42009 h 228600"/>
              <a:gd name="connsiteX17" fmla="*/ 138498 w 347663"/>
              <a:gd name="connsiteY17" fmla="*/ 18649 h 228600"/>
              <a:gd name="connsiteX18" fmla="*/ 150595 w 347663"/>
              <a:gd name="connsiteY18" fmla="*/ 8469 h 228600"/>
              <a:gd name="connsiteX19" fmla="*/ 162479 w 347663"/>
              <a:gd name="connsiteY19" fmla="*/ 2290 h 228600"/>
              <a:gd name="connsiteX20" fmla="*/ 162479 w 347663"/>
              <a:gd name="connsiteY20" fmla="*/ 2290 h 228600"/>
              <a:gd name="connsiteX21" fmla="*/ 173122 w 347663"/>
              <a:gd name="connsiteY21" fmla="*/ 218 h 228600"/>
              <a:gd name="connsiteX22" fmla="*/ 177769 w 347663"/>
              <a:gd name="connsiteY22" fmla="*/ 4 h 228600"/>
              <a:gd name="connsiteX23" fmla="*/ 200013 w 347663"/>
              <a:gd name="connsiteY23" fmla="*/ 5969 h 228600"/>
              <a:gd name="connsiteX24" fmla="*/ 213103 w 347663"/>
              <a:gd name="connsiteY24" fmla="*/ 18363 h 228600"/>
              <a:gd name="connsiteX25" fmla="*/ 226478 w 347663"/>
              <a:gd name="connsiteY25" fmla="*/ 70941 h 228600"/>
              <a:gd name="connsiteX26" fmla="*/ 226478 w 347663"/>
              <a:gd name="connsiteY26" fmla="*/ 70941 h 228600"/>
              <a:gd name="connsiteX27" fmla="*/ 228251 w 347663"/>
              <a:gd name="connsiteY27" fmla="*/ 89908 h 228600"/>
              <a:gd name="connsiteX28" fmla="*/ 218850 w 347663"/>
              <a:gd name="connsiteY28" fmla="*/ 106160 h 228600"/>
              <a:gd name="connsiteX29" fmla="*/ 217006 w 347663"/>
              <a:gd name="connsiteY29" fmla="*/ 105553 h 228600"/>
              <a:gd name="connsiteX30" fmla="*/ 206611 w 347663"/>
              <a:gd name="connsiteY30" fmla="*/ 131449 h 228600"/>
              <a:gd name="connsiteX31" fmla="*/ 211258 w 347663"/>
              <a:gd name="connsiteY31" fmla="*/ 145308 h 228600"/>
              <a:gd name="connsiteX32" fmla="*/ 259186 w 347663"/>
              <a:gd name="connsiteY32" fmla="*/ 161738 h 228600"/>
              <a:gd name="connsiteX33" fmla="*/ 279053 w 347663"/>
              <a:gd name="connsiteY33" fmla="*/ 195100 h 228600"/>
              <a:gd name="connsiteX34" fmla="*/ 278875 w 347663"/>
              <a:gd name="connsiteY34" fmla="*/ 200458 h 228600"/>
              <a:gd name="connsiteX35" fmla="*/ 337907 w 347663"/>
              <a:gd name="connsiteY35" fmla="*/ 139950 h 228600"/>
              <a:gd name="connsiteX36" fmla="*/ 323220 w 347663"/>
              <a:gd name="connsiteY36" fmla="*/ 134342 h 228600"/>
              <a:gd name="connsiteX37" fmla="*/ 299700 w 347663"/>
              <a:gd name="connsiteY37" fmla="*/ 125984 h 228600"/>
              <a:gd name="connsiteX38" fmla="*/ 296897 w 347663"/>
              <a:gd name="connsiteY38" fmla="*/ 124055 h 228600"/>
              <a:gd name="connsiteX39" fmla="*/ 296897 w 347663"/>
              <a:gd name="connsiteY39" fmla="*/ 122912 h 228600"/>
              <a:gd name="connsiteX40" fmla="*/ 296897 w 347663"/>
              <a:gd name="connsiteY40" fmla="*/ 122912 h 228600"/>
              <a:gd name="connsiteX41" fmla="*/ 296897 w 347663"/>
              <a:gd name="connsiteY41" fmla="*/ 116090 h 228600"/>
              <a:gd name="connsiteX42" fmla="*/ 328542 w 347663"/>
              <a:gd name="connsiteY42" fmla="*/ 106267 h 228600"/>
              <a:gd name="connsiteX43" fmla="*/ 316373 w 347663"/>
              <a:gd name="connsiteY43" fmla="*/ 74870 h 228600"/>
              <a:gd name="connsiteX44" fmla="*/ 291540 w 347663"/>
              <a:gd name="connsiteY44" fmla="*/ 25900 h 228600"/>
              <a:gd name="connsiteX45" fmla="*/ 263443 w 347663"/>
              <a:gd name="connsiteY45" fmla="*/ 21685 h 228600"/>
              <a:gd name="connsiteX46" fmla="*/ 240668 w 347663"/>
              <a:gd name="connsiteY46" fmla="*/ 68120 h 228600"/>
              <a:gd name="connsiteX47" fmla="*/ 236588 w 347663"/>
              <a:gd name="connsiteY47" fmla="*/ 97266 h 228600"/>
              <a:gd name="connsiteX48" fmla="*/ 231586 w 347663"/>
              <a:gd name="connsiteY48" fmla="*/ 108482 h 228600"/>
              <a:gd name="connsiteX49" fmla="*/ 230983 w 347663"/>
              <a:gd name="connsiteY49" fmla="*/ 109339 h 228600"/>
              <a:gd name="connsiteX50" fmla="*/ 259364 w 347663"/>
              <a:gd name="connsiteY50" fmla="*/ 116483 h 228600"/>
              <a:gd name="connsiteX51" fmla="*/ 259364 w 347663"/>
              <a:gd name="connsiteY51" fmla="*/ 123948 h 228600"/>
              <a:gd name="connsiteX52" fmla="*/ 256561 w 347663"/>
              <a:gd name="connsiteY52" fmla="*/ 125877 h 228600"/>
              <a:gd name="connsiteX53" fmla="*/ 233041 w 347663"/>
              <a:gd name="connsiteY53" fmla="*/ 134271 h 228600"/>
              <a:gd name="connsiteX54" fmla="*/ 220979 w 347663"/>
              <a:gd name="connsiteY54" fmla="*/ 138664 h 228600"/>
              <a:gd name="connsiteX55" fmla="*/ 261634 w 347663"/>
              <a:gd name="connsiteY55" fmla="*/ 152094 h 228600"/>
              <a:gd name="connsiteX56" fmla="*/ 288844 w 347663"/>
              <a:gd name="connsiteY56" fmla="*/ 189635 h 228600"/>
              <a:gd name="connsiteX57" fmla="*/ 348018 w 347663"/>
              <a:gd name="connsiteY57" fmla="*/ 170097 h 228600"/>
              <a:gd name="connsiteX58" fmla="*/ 348018 w 347663"/>
              <a:gd name="connsiteY58" fmla="*/ 154237 h 228600"/>
              <a:gd name="connsiteX59" fmla="*/ 337907 w 347663"/>
              <a:gd name="connsiteY59" fmla="*/ 139950 h 228600"/>
              <a:gd name="connsiteX60" fmla="*/ 87554 w 347663"/>
              <a:gd name="connsiteY60" fmla="*/ 152094 h 228600"/>
              <a:gd name="connsiteX61" fmla="*/ 126755 w 347663"/>
              <a:gd name="connsiteY61" fmla="*/ 138664 h 228600"/>
              <a:gd name="connsiteX62" fmla="*/ 114835 w 347663"/>
              <a:gd name="connsiteY62" fmla="*/ 134342 h 228600"/>
              <a:gd name="connsiteX63" fmla="*/ 91279 w 347663"/>
              <a:gd name="connsiteY63" fmla="*/ 125984 h 228600"/>
              <a:gd name="connsiteX64" fmla="*/ 88477 w 347663"/>
              <a:gd name="connsiteY64" fmla="*/ 124019 h 228600"/>
              <a:gd name="connsiteX65" fmla="*/ 88477 w 347663"/>
              <a:gd name="connsiteY65" fmla="*/ 122912 h 228600"/>
              <a:gd name="connsiteX66" fmla="*/ 88477 w 347663"/>
              <a:gd name="connsiteY66" fmla="*/ 122912 h 228600"/>
              <a:gd name="connsiteX67" fmla="*/ 88477 w 347663"/>
              <a:gd name="connsiteY67" fmla="*/ 116090 h 228600"/>
              <a:gd name="connsiteX68" fmla="*/ 119660 w 347663"/>
              <a:gd name="connsiteY68" fmla="*/ 106732 h 228600"/>
              <a:gd name="connsiteX69" fmla="*/ 119021 w 347663"/>
              <a:gd name="connsiteY69" fmla="*/ 105803 h 228600"/>
              <a:gd name="connsiteX70" fmla="*/ 107988 w 347663"/>
              <a:gd name="connsiteY70" fmla="*/ 74870 h 228600"/>
              <a:gd name="connsiteX71" fmla="*/ 83155 w 347663"/>
              <a:gd name="connsiteY71" fmla="*/ 25900 h 228600"/>
              <a:gd name="connsiteX72" fmla="*/ 55058 w 347663"/>
              <a:gd name="connsiteY72" fmla="*/ 21649 h 228600"/>
              <a:gd name="connsiteX73" fmla="*/ 32283 w 347663"/>
              <a:gd name="connsiteY73" fmla="*/ 68084 h 228600"/>
              <a:gd name="connsiteX74" fmla="*/ 18980 w 347663"/>
              <a:gd name="connsiteY74" fmla="*/ 105946 h 228600"/>
              <a:gd name="connsiteX75" fmla="*/ 51085 w 347663"/>
              <a:gd name="connsiteY75" fmla="*/ 116411 h 228600"/>
              <a:gd name="connsiteX76" fmla="*/ 51085 w 347663"/>
              <a:gd name="connsiteY76" fmla="*/ 123948 h 228600"/>
              <a:gd name="connsiteX77" fmla="*/ 48283 w 347663"/>
              <a:gd name="connsiteY77" fmla="*/ 125877 h 228600"/>
              <a:gd name="connsiteX78" fmla="*/ 24691 w 347663"/>
              <a:gd name="connsiteY78" fmla="*/ 134271 h 228600"/>
              <a:gd name="connsiteX79" fmla="*/ 10004 w 347663"/>
              <a:gd name="connsiteY79" fmla="*/ 139843 h 228600"/>
              <a:gd name="connsiteX80" fmla="*/ 0 w 347663"/>
              <a:gd name="connsiteY80" fmla="*/ 154130 h 228600"/>
              <a:gd name="connsiteX81" fmla="*/ 0 w 347663"/>
              <a:gd name="connsiteY81" fmla="*/ 170025 h 228600"/>
              <a:gd name="connsiteX82" fmla="*/ 60486 w 347663"/>
              <a:gd name="connsiteY82" fmla="*/ 189635 h 228600"/>
              <a:gd name="connsiteX83" fmla="*/ 87554 w 347663"/>
              <a:gd name="connsiteY83" fmla="*/ 152094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47663" h="228600">
                <a:moveTo>
                  <a:pt x="278875" y="200458"/>
                </a:moveTo>
                <a:lnTo>
                  <a:pt x="278875" y="200958"/>
                </a:lnTo>
                <a:cubicBezTo>
                  <a:pt x="278875" y="201815"/>
                  <a:pt x="278875" y="203851"/>
                  <a:pt x="278875" y="206387"/>
                </a:cubicBezTo>
                <a:cubicBezTo>
                  <a:pt x="246135" y="221599"/>
                  <a:pt x="210493" y="229437"/>
                  <a:pt x="174435" y="229354"/>
                </a:cubicBezTo>
                <a:cubicBezTo>
                  <a:pt x="138484" y="229427"/>
                  <a:pt x="102946" y="221639"/>
                  <a:pt x="70278" y="206530"/>
                </a:cubicBezTo>
                <a:cubicBezTo>
                  <a:pt x="70278" y="203922"/>
                  <a:pt x="70278" y="201815"/>
                  <a:pt x="70278" y="200958"/>
                </a:cubicBezTo>
                <a:lnTo>
                  <a:pt x="70278" y="199457"/>
                </a:lnTo>
                <a:lnTo>
                  <a:pt x="70278" y="199457"/>
                </a:lnTo>
                <a:cubicBezTo>
                  <a:pt x="70278" y="198136"/>
                  <a:pt x="70278" y="196707"/>
                  <a:pt x="70278" y="195207"/>
                </a:cubicBezTo>
                <a:cubicBezTo>
                  <a:pt x="70278" y="183634"/>
                  <a:pt x="72903" y="165989"/>
                  <a:pt x="90144" y="161738"/>
                </a:cubicBezTo>
                <a:cubicBezTo>
                  <a:pt x="106871" y="157432"/>
                  <a:pt x="123165" y="151573"/>
                  <a:pt x="138817" y="144236"/>
                </a:cubicBezTo>
                <a:cubicBezTo>
                  <a:pt x="140815" y="140392"/>
                  <a:pt x="142113" y="136218"/>
                  <a:pt x="142648" y="131913"/>
                </a:cubicBezTo>
                <a:cubicBezTo>
                  <a:pt x="136510" y="123592"/>
                  <a:pt x="132546" y="113853"/>
                  <a:pt x="131119" y="103588"/>
                </a:cubicBezTo>
                <a:cubicBezTo>
                  <a:pt x="128671" y="103410"/>
                  <a:pt x="125407" y="100016"/>
                  <a:pt x="121930" y="87336"/>
                </a:cubicBezTo>
                <a:cubicBezTo>
                  <a:pt x="117460" y="71263"/>
                  <a:pt x="121647" y="68048"/>
                  <a:pt x="125691" y="68048"/>
                </a:cubicBezTo>
                <a:lnTo>
                  <a:pt x="126507" y="68048"/>
                </a:lnTo>
                <a:cubicBezTo>
                  <a:pt x="123544" y="59678"/>
                  <a:pt x="123161" y="50602"/>
                  <a:pt x="125407" y="42009"/>
                </a:cubicBezTo>
                <a:cubicBezTo>
                  <a:pt x="127563" y="33162"/>
                  <a:pt x="132091" y="25081"/>
                  <a:pt x="138498" y="18649"/>
                </a:cubicBezTo>
                <a:cubicBezTo>
                  <a:pt x="142081" y="14749"/>
                  <a:pt x="146147" y="11328"/>
                  <a:pt x="150595" y="8469"/>
                </a:cubicBezTo>
                <a:cubicBezTo>
                  <a:pt x="154237" y="5839"/>
                  <a:pt x="158241" y="3757"/>
                  <a:pt x="162479" y="2290"/>
                </a:cubicBezTo>
                <a:lnTo>
                  <a:pt x="162479" y="2290"/>
                </a:lnTo>
                <a:cubicBezTo>
                  <a:pt x="165909" y="1088"/>
                  <a:pt x="169494" y="390"/>
                  <a:pt x="173122" y="218"/>
                </a:cubicBezTo>
                <a:cubicBezTo>
                  <a:pt x="174730" y="75"/>
                  <a:pt x="176279" y="4"/>
                  <a:pt x="177769" y="4"/>
                </a:cubicBezTo>
                <a:cubicBezTo>
                  <a:pt x="185587" y="-102"/>
                  <a:pt x="193283" y="1962"/>
                  <a:pt x="200013" y="5969"/>
                </a:cubicBezTo>
                <a:cubicBezTo>
                  <a:pt x="205411" y="8830"/>
                  <a:pt x="209936" y="13114"/>
                  <a:pt x="213103" y="18363"/>
                </a:cubicBezTo>
                <a:cubicBezTo>
                  <a:pt x="213103" y="18363"/>
                  <a:pt x="236943" y="20042"/>
                  <a:pt x="226478" y="70941"/>
                </a:cubicBezTo>
                <a:lnTo>
                  <a:pt x="226478" y="70941"/>
                </a:lnTo>
                <a:cubicBezTo>
                  <a:pt x="229706" y="72049"/>
                  <a:pt x="231976" y="76549"/>
                  <a:pt x="228251" y="89908"/>
                </a:cubicBezTo>
                <a:cubicBezTo>
                  <a:pt x="224526" y="103267"/>
                  <a:pt x="221334" y="106160"/>
                  <a:pt x="218850" y="106160"/>
                </a:cubicBezTo>
                <a:cubicBezTo>
                  <a:pt x="218191" y="106134"/>
                  <a:pt x="217552" y="105924"/>
                  <a:pt x="217006" y="105553"/>
                </a:cubicBezTo>
                <a:cubicBezTo>
                  <a:pt x="215573" y="114877"/>
                  <a:pt x="212015" y="123740"/>
                  <a:pt x="206611" y="131449"/>
                </a:cubicBezTo>
                <a:cubicBezTo>
                  <a:pt x="207126" y="136357"/>
                  <a:pt x="208713" y="141090"/>
                  <a:pt x="211258" y="145308"/>
                </a:cubicBezTo>
                <a:cubicBezTo>
                  <a:pt x="226760" y="152100"/>
                  <a:pt x="242790" y="157595"/>
                  <a:pt x="259186" y="161738"/>
                </a:cubicBezTo>
                <a:cubicBezTo>
                  <a:pt x="276392" y="165989"/>
                  <a:pt x="279159" y="183527"/>
                  <a:pt x="279053" y="195100"/>
                </a:cubicBezTo>
                <a:cubicBezTo>
                  <a:pt x="279053" y="197064"/>
                  <a:pt x="278982" y="198886"/>
                  <a:pt x="278875" y="200458"/>
                </a:cubicBezTo>
                <a:close/>
                <a:moveTo>
                  <a:pt x="337907" y="139950"/>
                </a:moveTo>
                <a:cubicBezTo>
                  <a:pt x="333197" y="137621"/>
                  <a:pt x="328280" y="135744"/>
                  <a:pt x="323220" y="134342"/>
                </a:cubicBezTo>
                <a:cubicBezTo>
                  <a:pt x="315168" y="132202"/>
                  <a:pt x="307302" y="129407"/>
                  <a:pt x="299700" y="125984"/>
                </a:cubicBezTo>
                <a:cubicBezTo>
                  <a:pt x="297961" y="124877"/>
                  <a:pt x="296897" y="124055"/>
                  <a:pt x="296897" y="124055"/>
                </a:cubicBezTo>
                <a:lnTo>
                  <a:pt x="296897" y="122912"/>
                </a:lnTo>
                <a:lnTo>
                  <a:pt x="296897" y="122912"/>
                </a:lnTo>
                <a:lnTo>
                  <a:pt x="296897" y="116090"/>
                </a:lnTo>
                <a:cubicBezTo>
                  <a:pt x="296897" y="116090"/>
                  <a:pt x="318183" y="116733"/>
                  <a:pt x="328542" y="106267"/>
                </a:cubicBezTo>
                <a:cubicBezTo>
                  <a:pt x="328542" y="106267"/>
                  <a:pt x="313713" y="102052"/>
                  <a:pt x="316373" y="74870"/>
                </a:cubicBezTo>
                <a:cubicBezTo>
                  <a:pt x="319034" y="47688"/>
                  <a:pt x="313039" y="23864"/>
                  <a:pt x="291540" y="25900"/>
                </a:cubicBezTo>
                <a:cubicBezTo>
                  <a:pt x="291540" y="25900"/>
                  <a:pt x="282139" y="14506"/>
                  <a:pt x="263443" y="21685"/>
                </a:cubicBezTo>
                <a:cubicBezTo>
                  <a:pt x="257022" y="24114"/>
                  <a:pt x="239781" y="30329"/>
                  <a:pt x="240668" y="68120"/>
                </a:cubicBezTo>
                <a:cubicBezTo>
                  <a:pt x="241023" y="82764"/>
                  <a:pt x="239072" y="91765"/>
                  <a:pt x="236588" y="97266"/>
                </a:cubicBezTo>
                <a:cubicBezTo>
                  <a:pt x="235385" y="101198"/>
                  <a:pt x="233705" y="104965"/>
                  <a:pt x="231586" y="108482"/>
                </a:cubicBezTo>
                <a:lnTo>
                  <a:pt x="230983" y="109339"/>
                </a:lnTo>
                <a:cubicBezTo>
                  <a:pt x="235311" y="112447"/>
                  <a:pt x="243967" y="116483"/>
                  <a:pt x="259364" y="116483"/>
                </a:cubicBezTo>
                <a:lnTo>
                  <a:pt x="259364" y="123948"/>
                </a:lnTo>
                <a:cubicBezTo>
                  <a:pt x="259364" y="123948"/>
                  <a:pt x="258299" y="124769"/>
                  <a:pt x="256561" y="125877"/>
                </a:cubicBezTo>
                <a:cubicBezTo>
                  <a:pt x="248951" y="129289"/>
                  <a:pt x="241087" y="132096"/>
                  <a:pt x="233041" y="134271"/>
                </a:cubicBezTo>
                <a:cubicBezTo>
                  <a:pt x="228909" y="135406"/>
                  <a:pt x="224876" y="136875"/>
                  <a:pt x="220979" y="138664"/>
                </a:cubicBezTo>
                <a:cubicBezTo>
                  <a:pt x="234207" y="144079"/>
                  <a:pt x="247791" y="148566"/>
                  <a:pt x="261634" y="152094"/>
                </a:cubicBezTo>
                <a:cubicBezTo>
                  <a:pt x="277776" y="156095"/>
                  <a:pt x="287531" y="169668"/>
                  <a:pt x="288844" y="189635"/>
                </a:cubicBezTo>
                <a:cubicBezTo>
                  <a:pt x="304950" y="188242"/>
                  <a:pt x="336169" y="183777"/>
                  <a:pt x="348018" y="170097"/>
                </a:cubicBezTo>
                <a:lnTo>
                  <a:pt x="348018" y="154237"/>
                </a:lnTo>
                <a:cubicBezTo>
                  <a:pt x="347363" y="148022"/>
                  <a:pt x="343528" y="142603"/>
                  <a:pt x="337907" y="139950"/>
                </a:cubicBezTo>
                <a:close/>
                <a:moveTo>
                  <a:pt x="87554" y="152094"/>
                </a:moveTo>
                <a:cubicBezTo>
                  <a:pt x="100944" y="148636"/>
                  <a:pt x="114049" y="144146"/>
                  <a:pt x="126755" y="138664"/>
                </a:cubicBezTo>
                <a:cubicBezTo>
                  <a:pt x="122895" y="136924"/>
                  <a:pt x="118911" y="135479"/>
                  <a:pt x="114835" y="134342"/>
                </a:cubicBezTo>
                <a:cubicBezTo>
                  <a:pt x="106770" y="132209"/>
                  <a:pt x="98891" y="129414"/>
                  <a:pt x="91279" y="125984"/>
                </a:cubicBezTo>
                <a:cubicBezTo>
                  <a:pt x="89576" y="124877"/>
                  <a:pt x="88477" y="124019"/>
                  <a:pt x="88477" y="124019"/>
                </a:cubicBezTo>
                <a:lnTo>
                  <a:pt x="88477" y="122912"/>
                </a:lnTo>
                <a:lnTo>
                  <a:pt x="88477" y="122912"/>
                </a:lnTo>
                <a:lnTo>
                  <a:pt x="88477" y="116090"/>
                </a:lnTo>
                <a:cubicBezTo>
                  <a:pt x="88477" y="116090"/>
                  <a:pt x="109301" y="116697"/>
                  <a:pt x="119660" y="106732"/>
                </a:cubicBezTo>
                <a:lnTo>
                  <a:pt x="119021" y="105803"/>
                </a:lnTo>
                <a:cubicBezTo>
                  <a:pt x="115474" y="104195"/>
                  <a:pt x="105753" y="97445"/>
                  <a:pt x="107988" y="74870"/>
                </a:cubicBezTo>
                <a:cubicBezTo>
                  <a:pt x="110649" y="47724"/>
                  <a:pt x="104654" y="23864"/>
                  <a:pt x="83155" y="25900"/>
                </a:cubicBezTo>
                <a:cubicBezTo>
                  <a:pt x="83155" y="25900"/>
                  <a:pt x="73754" y="14506"/>
                  <a:pt x="55058" y="21649"/>
                </a:cubicBezTo>
                <a:cubicBezTo>
                  <a:pt x="48637" y="24114"/>
                  <a:pt x="31396" y="30329"/>
                  <a:pt x="32283" y="68084"/>
                </a:cubicBezTo>
                <a:cubicBezTo>
                  <a:pt x="33170" y="105839"/>
                  <a:pt x="18980" y="105946"/>
                  <a:pt x="18980" y="105946"/>
                </a:cubicBezTo>
                <a:cubicBezTo>
                  <a:pt x="18980" y="105946"/>
                  <a:pt x="26288" y="116661"/>
                  <a:pt x="51085" y="116411"/>
                </a:cubicBezTo>
                <a:lnTo>
                  <a:pt x="51085" y="123948"/>
                </a:lnTo>
                <a:cubicBezTo>
                  <a:pt x="51085" y="123948"/>
                  <a:pt x="49985" y="124769"/>
                  <a:pt x="48283" y="125877"/>
                </a:cubicBezTo>
                <a:cubicBezTo>
                  <a:pt x="40649" y="129293"/>
                  <a:pt x="32761" y="132100"/>
                  <a:pt x="24691" y="134271"/>
                </a:cubicBezTo>
                <a:cubicBezTo>
                  <a:pt x="19628" y="135646"/>
                  <a:pt x="14710" y="137513"/>
                  <a:pt x="10004" y="139843"/>
                </a:cubicBezTo>
                <a:cubicBezTo>
                  <a:pt x="4424" y="142524"/>
                  <a:pt x="634" y="147938"/>
                  <a:pt x="0" y="154130"/>
                </a:cubicBezTo>
                <a:lnTo>
                  <a:pt x="0" y="170025"/>
                </a:lnTo>
                <a:cubicBezTo>
                  <a:pt x="11849" y="183670"/>
                  <a:pt x="43990" y="188206"/>
                  <a:pt x="60486" y="189635"/>
                </a:cubicBezTo>
                <a:cubicBezTo>
                  <a:pt x="61657" y="169632"/>
                  <a:pt x="71377" y="156095"/>
                  <a:pt x="87554" y="152094"/>
                </a:cubicBezTo>
                <a:close/>
              </a:path>
            </a:pathLst>
          </a:custGeom>
          <a:solidFill>
            <a:schemeClr val="tx1"/>
          </a:solidFill>
          <a:ln w="3499" cap="flat">
            <a:noFill/>
            <a:prstDash val="solid"/>
            <a:miter/>
          </a:ln>
        </p:spPr>
        <p:txBody>
          <a:bodyPr rtlCol="0" anchor="ctr"/>
          <a:lstStyle/>
          <a:p>
            <a:endParaRPr lang="en-US" dirty="0"/>
          </a:p>
        </p:txBody>
      </p:sp>
      <p:grpSp>
        <p:nvGrpSpPr>
          <p:cNvPr id="24" name="Graphic 718">
            <a:extLst>
              <a:ext uri="{FF2B5EF4-FFF2-40B4-BE49-F238E27FC236}">
                <a16:creationId xmlns:a16="http://schemas.microsoft.com/office/drawing/2014/main" id="{0BED43A8-103C-938E-0F36-6B59399E0E79}"/>
              </a:ext>
            </a:extLst>
          </p:cNvPr>
          <p:cNvGrpSpPr>
            <a:grpSpLocks noChangeAspect="1"/>
          </p:cNvGrpSpPr>
          <p:nvPr/>
        </p:nvGrpSpPr>
        <p:grpSpPr>
          <a:xfrm>
            <a:off x="10757884" y="3867823"/>
            <a:ext cx="538249" cy="548640"/>
            <a:chOff x="5924472" y="3257551"/>
            <a:chExt cx="336406" cy="342900"/>
          </a:xfrm>
          <a:solidFill>
            <a:schemeClr val="tx1"/>
          </a:solidFill>
        </p:grpSpPr>
        <p:sp>
          <p:nvSpPr>
            <p:cNvPr id="25" name="Freeform 720">
              <a:extLst>
                <a:ext uri="{FF2B5EF4-FFF2-40B4-BE49-F238E27FC236}">
                  <a16:creationId xmlns:a16="http://schemas.microsoft.com/office/drawing/2014/main" id="{61B79513-4DA3-B5E9-168A-47D787F5D8DA}"/>
                </a:ext>
              </a:extLst>
            </p:cNvPr>
            <p:cNvSpPr/>
            <p:nvPr/>
          </p:nvSpPr>
          <p:spPr>
            <a:xfrm>
              <a:off x="5924472" y="3257551"/>
              <a:ext cx="152400" cy="342900"/>
            </a:xfrm>
            <a:custGeom>
              <a:avLst/>
              <a:gdLst>
                <a:gd name="connsiteX0" fmla="*/ 14651 w 152400"/>
                <a:gd name="connsiteY0" fmla="*/ 200024 h 342900"/>
                <a:gd name="connsiteX1" fmla="*/ 3983 w 152400"/>
                <a:gd name="connsiteY1" fmla="*/ 227456 h 342900"/>
                <a:gd name="connsiteX2" fmla="*/ 62562 w 152400"/>
                <a:gd name="connsiteY2" fmla="*/ 264032 h 342900"/>
                <a:gd name="connsiteX3" fmla="*/ 67358 w 152400"/>
                <a:gd name="connsiteY3" fmla="*/ 266487 h 342900"/>
                <a:gd name="connsiteX4" fmla="*/ 67420 w 152400"/>
                <a:gd name="connsiteY4" fmla="*/ 266699 h 342900"/>
                <a:gd name="connsiteX5" fmla="*/ 64778 w 152400"/>
                <a:gd name="connsiteY5" fmla="*/ 271549 h 342900"/>
                <a:gd name="connsiteX6" fmla="*/ 64753 w 152400"/>
                <a:gd name="connsiteY6" fmla="*/ 271556 h 342900"/>
                <a:gd name="connsiteX7" fmla="*/ 32939 w 152400"/>
                <a:gd name="connsiteY7" fmla="*/ 273652 h 342900"/>
                <a:gd name="connsiteX8" fmla="*/ 67698 w 152400"/>
                <a:gd name="connsiteY8" fmla="*/ 318120 h 342900"/>
                <a:gd name="connsiteX9" fmla="*/ 79802 w 152400"/>
                <a:gd name="connsiteY9" fmla="*/ 317753 h 342900"/>
                <a:gd name="connsiteX10" fmla="*/ 131586 w 152400"/>
                <a:gd name="connsiteY10" fmla="*/ 341846 h 342900"/>
                <a:gd name="connsiteX11" fmla="*/ 147525 w 152400"/>
                <a:gd name="connsiteY11" fmla="*/ 331183 h 342900"/>
                <a:gd name="connsiteX12" fmla="*/ 153430 w 152400"/>
                <a:gd name="connsiteY12" fmla="*/ 318896 h 342900"/>
                <a:gd name="connsiteX13" fmla="*/ 153430 w 152400"/>
                <a:gd name="connsiteY13" fmla="*/ 17715 h 342900"/>
                <a:gd name="connsiteX14" fmla="*/ 146953 w 152400"/>
                <a:gd name="connsiteY14" fmla="*/ 5809 h 342900"/>
                <a:gd name="connsiteX15" fmla="*/ 146953 w 152400"/>
                <a:gd name="connsiteY15" fmla="*/ 5809 h 342900"/>
                <a:gd name="connsiteX16" fmla="*/ 92122 w 152400"/>
                <a:gd name="connsiteY16" fmla="*/ 19191 h 342900"/>
                <a:gd name="connsiteX17" fmla="*/ 90565 w 152400"/>
                <a:gd name="connsiteY17" fmla="*/ 22001 h 342900"/>
                <a:gd name="connsiteX18" fmla="*/ 45893 w 152400"/>
                <a:gd name="connsiteY18" fmla="*/ 72579 h 342900"/>
                <a:gd name="connsiteX19" fmla="*/ 45893 w 152400"/>
                <a:gd name="connsiteY19" fmla="*/ 73627 h 342900"/>
                <a:gd name="connsiteX20" fmla="*/ 45893 w 152400"/>
                <a:gd name="connsiteY20" fmla="*/ 73627 h 342900"/>
                <a:gd name="connsiteX21" fmla="*/ 52846 w 152400"/>
                <a:gd name="connsiteY21" fmla="*/ 92677 h 342900"/>
                <a:gd name="connsiteX22" fmla="*/ 51227 w 152400"/>
                <a:gd name="connsiteY22" fmla="*/ 98106 h 342900"/>
                <a:gd name="connsiteX23" fmla="*/ 49132 w 152400"/>
                <a:gd name="connsiteY23" fmla="*/ 98582 h 342900"/>
                <a:gd name="connsiteX24" fmla="*/ 45893 w 152400"/>
                <a:gd name="connsiteY24" fmla="*/ 96487 h 342900"/>
                <a:gd name="connsiteX25" fmla="*/ 38178 w 152400"/>
                <a:gd name="connsiteY25" fmla="*/ 75246 h 342900"/>
                <a:gd name="connsiteX26" fmla="*/ 12488 w 152400"/>
                <a:gd name="connsiteY26" fmla="*/ 125653 h 342900"/>
                <a:gd name="connsiteX27" fmla="*/ 17223 w 152400"/>
                <a:gd name="connsiteY27" fmla="*/ 135444 h 342900"/>
                <a:gd name="connsiteX28" fmla="*/ 7492 w 152400"/>
                <a:gd name="connsiteY28" fmla="*/ 192270 h 342900"/>
                <a:gd name="connsiteX29" fmla="*/ 14651 w 152400"/>
                <a:gd name="connsiteY29" fmla="*/ 200024 h 342900"/>
                <a:gd name="connsiteX30" fmla="*/ 47703 w 152400"/>
                <a:gd name="connsiteY30" fmla="*/ 115061 h 342900"/>
                <a:gd name="connsiteX31" fmla="*/ 45512 w 152400"/>
                <a:gd name="connsiteY31" fmla="*/ 144112 h 342900"/>
                <a:gd name="connsiteX32" fmla="*/ 44464 w 152400"/>
                <a:gd name="connsiteY32" fmla="*/ 149446 h 342900"/>
                <a:gd name="connsiteX33" fmla="*/ 41702 w 152400"/>
                <a:gd name="connsiteY33" fmla="*/ 110774 h 342900"/>
                <a:gd name="connsiteX34" fmla="*/ 47703 w 152400"/>
                <a:gd name="connsiteY34" fmla="*/ 115061 h 342900"/>
                <a:gd name="connsiteX35" fmla="*/ 57228 w 152400"/>
                <a:gd name="connsiteY35" fmla="*/ 125252 h 342900"/>
                <a:gd name="connsiteX36" fmla="*/ 98566 w 152400"/>
                <a:gd name="connsiteY36" fmla="*/ 140873 h 342900"/>
                <a:gd name="connsiteX37" fmla="*/ 113616 w 152400"/>
                <a:gd name="connsiteY37" fmla="*/ 110774 h 342900"/>
                <a:gd name="connsiteX38" fmla="*/ 117041 w 152400"/>
                <a:gd name="connsiteY38" fmla="*/ 106103 h 342900"/>
                <a:gd name="connsiteX39" fmla="*/ 121712 w 152400"/>
                <a:gd name="connsiteY39" fmla="*/ 109529 h 342900"/>
                <a:gd name="connsiteX40" fmla="*/ 121712 w 152400"/>
                <a:gd name="connsiteY40" fmla="*/ 110774 h 342900"/>
                <a:gd name="connsiteX41" fmla="*/ 100186 w 152400"/>
                <a:gd name="connsiteY41" fmla="*/ 148874 h 342900"/>
                <a:gd name="connsiteX42" fmla="*/ 64753 w 152400"/>
                <a:gd name="connsiteY42" fmla="*/ 172592 h 342900"/>
                <a:gd name="connsiteX43" fmla="*/ 60943 w 152400"/>
                <a:gd name="connsiteY43" fmla="*/ 175259 h 342900"/>
                <a:gd name="connsiteX44" fmla="*/ 59895 w 152400"/>
                <a:gd name="connsiteY44" fmla="*/ 175259 h 342900"/>
                <a:gd name="connsiteX45" fmla="*/ 57704 w 152400"/>
                <a:gd name="connsiteY45" fmla="*/ 170401 h 342900"/>
                <a:gd name="connsiteX46" fmla="*/ 92185 w 152400"/>
                <a:gd name="connsiteY46" fmla="*/ 145160 h 342900"/>
                <a:gd name="connsiteX47" fmla="*/ 58752 w 152400"/>
                <a:gd name="connsiteY47" fmla="*/ 133349 h 342900"/>
                <a:gd name="connsiteX48" fmla="*/ 54466 w 152400"/>
                <a:gd name="connsiteY48" fmla="*/ 129539 h 342900"/>
                <a:gd name="connsiteX49" fmla="*/ 57228 w 152400"/>
                <a:gd name="connsiteY49" fmla="*/ 125252 h 342900"/>
                <a:gd name="connsiteX50" fmla="*/ 102853 w 152400"/>
                <a:gd name="connsiteY50" fmla="*/ 113441 h 342900"/>
                <a:gd name="connsiteX51" fmla="*/ 101805 w 152400"/>
                <a:gd name="connsiteY51" fmla="*/ 118775 h 342900"/>
                <a:gd name="connsiteX52" fmla="*/ 96471 w 152400"/>
                <a:gd name="connsiteY52" fmla="*/ 117728 h 342900"/>
                <a:gd name="connsiteX53" fmla="*/ 99138 w 152400"/>
                <a:gd name="connsiteY53" fmla="*/ 80104 h 342900"/>
                <a:gd name="connsiteX54" fmla="*/ 103950 w 152400"/>
                <a:gd name="connsiteY54" fmla="*/ 78359 h 342900"/>
                <a:gd name="connsiteX55" fmla="*/ 104853 w 152400"/>
                <a:gd name="connsiteY55" fmla="*/ 78961 h 342900"/>
                <a:gd name="connsiteX56" fmla="*/ 106231 w 152400"/>
                <a:gd name="connsiteY56" fmla="*/ 84030 h 342900"/>
                <a:gd name="connsiteX57" fmla="*/ 105996 w 152400"/>
                <a:gd name="connsiteY57" fmla="*/ 84390 h 342900"/>
                <a:gd name="connsiteX58" fmla="*/ 102853 w 152400"/>
                <a:gd name="connsiteY58" fmla="*/ 113441 h 342900"/>
                <a:gd name="connsiteX59" fmla="*/ 142191 w 152400"/>
                <a:gd name="connsiteY59" fmla="*/ 25240 h 342900"/>
                <a:gd name="connsiteX60" fmla="*/ 136762 w 152400"/>
                <a:gd name="connsiteY60" fmla="*/ 26288 h 342900"/>
                <a:gd name="connsiteX61" fmla="*/ 109901 w 152400"/>
                <a:gd name="connsiteY61" fmla="*/ 39718 h 342900"/>
                <a:gd name="connsiteX62" fmla="*/ 109901 w 152400"/>
                <a:gd name="connsiteY62" fmla="*/ 40289 h 342900"/>
                <a:gd name="connsiteX63" fmla="*/ 117426 w 152400"/>
                <a:gd name="connsiteY63" fmla="*/ 57149 h 342900"/>
                <a:gd name="connsiteX64" fmla="*/ 139429 w 152400"/>
                <a:gd name="connsiteY64" fmla="*/ 81818 h 342900"/>
                <a:gd name="connsiteX65" fmla="*/ 135810 w 152400"/>
                <a:gd name="connsiteY65" fmla="*/ 85627 h 342900"/>
                <a:gd name="connsiteX66" fmla="*/ 135714 w 152400"/>
                <a:gd name="connsiteY66" fmla="*/ 85628 h 342900"/>
                <a:gd name="connsiteX67" fmla="*/ 135714 w 152400"/>
                <a:gd name="connsiteY67" fmla="*/ 85628 h 342900"/>
                <a:gd name="connsiteX68" fmla="*/ 131904 w 152400"/>
                <a:gd name="connsiteY68" fmla="*/ 82011 h 342900"/>
                <a:gd name="connsiteX69" fmla="*/ 131904 w 152400"/>
                <a:gd name="connsiteY69" fmla="*/ 81818 h 342900"/>
                <a:gd name="connsiteX70" fmla="*/ 103329 w 152400"/>
                <a:gd name="connsiteY70" fmla="*/ 51148 h 342900"/>
                <a:gd name="connsiteX71" fmla="*/ 75516 w 152400"/>
                <a:gd name="connsiteY71" fmla="*/ 72008 h 342900"/>
                <a:gd name="connsiteX72" fmla="*/ 64753 w 152400"/>
                <a:gd name="connsiteY72" fmla="*/ 68769 h 342900"/>
                <a:gd name="connsiteX73" fmla="*/ 69039 w 152400"/>
                <a:gd name="connsiteY73" fmla="*/ 62292 h 342900"/>
                <a:gd name="connsiteX74" fmla="*/ 86755 w 152400"/>
                <a:gd name="connsiteY74" fmla="*/ 60197 h 342900"/>
                <a:gd name="connsiteX75" fmla="*/ 114759 w 152400"/>
                <a:gd name="connsiteY75" fmla="*/ 22097 h 342900"/>
                <a:gd name="connsiteX76" fmla="*/ 141619 w 152400"/>
                <a:gd name="connsiteY76" fmla="*/ 19906 h 342900"/>
                <a:gd name="connsiteX77" fmla="*/ 142415 w 152400"/>
                <a:gd name="connsiteY77" fmla="*/ 24962 h 342900"/>
                <a:gd name="connsiteX78" fmla="*/ 142191 w 152400"/>
                <a:gd name="connsiteY78" fmla="*/ 25240 h 342900"/>
                <a:gd name="connsiteX79" fmla="*/ 140572 w 152400"/>
                <a:gd name="connsiteY79" fmla="*/ 171449 h 342900"/>
                <a:gd name="connsiteX80" fmla="*/ 135334 w 152400"/>
                <a:gd name="connsiteY80" fmla="*/ 170184 h 342900"/>
                <a:gd name="connsiteX81" fmla="*/ 135142 w 152400"/>
                <a:gd name="connsiteY81" fmla="*/ 169829 h 342900"/>
                <a:gd name="connsiteX82" fmla="*/ 130856 w 152400"/>
                <a:gd name="connsiteY82" fmla="*/ 168210 h 342900"/>
                <a:gd name="connsiteX83" fmla="*/ 106091 w 152400"/>
                <a:gd name="connsiteY83" fmla="*/ 184879 h 342900"/>
                <a:gd name="connsiteX84" fmla="*/ 92661 w 152400"/>
                <a:gd name="connsiteY84" fmla="*/ 177354 h 342900"/>
                <a:gd name="connsiteX85" fmla="*/ 93861 w 152400"/>
                <a:gd name="connsiteY85" fmla="*/ 171687 h 342900"/>
                <a:gd name="connsiteX86" fmla="*/ 94280 w 152400"/>
                <a:gd name="connsiteY86" fmla="*/ 171449 h 342900"/>
                <a:gd name="connsiteX87" fmla="*/ 99709 w 152400"/>
                <a:gd name="connsiteY87" fmla="*/ 172973 h 342900"/>
                <a:gd name="connsiteX88" fmla="*/ 109234 w 152400"/>
                <a:gd name="connsiteY88" fmla="*/ 176211 h 342900"/>
                <a:gd name="connsiteX89" fmla="*/ 130189 w 152400"/>
                <a:gd name="connsiteY89" fmla="*/ 160114 h 342900"/>
                <a:gd name="connsiteX90" fmla="*/ 142572 w 152400"/>
                <a:gd name="connsiteY90" fmla="*/ 166019 h 342900"/>
                <a:gd name="connsiteX91" fmla="*/ 140572 w 152400"/>
                <a:gd name="connsiteY91" fmla="*/ 171449 h 342900"/>
                <a:gd name="connsiteX92" fmla="*/ 135142 w 152400"/>
                <a:gd name="connsiteY92" fmla="*/ 206977 h 342900"/>
                <a:gd name="connsiteX93" fmla="*/ 116854 w 152400"/>
                <a:gd name="connsiteY93" fmla="*/ 207453 h 342900"/>
                <a:gd name="connsiteX94" fmla="*/ 103996 w 152400"/>
                <a:gd name="connsiteY94" fmla="*/ 223074 h 342900"/>
                <a:gd name="connsiteX95" fmla="*/ 116854 w 152400"/>
                <a:gd name="connsiteY95" fmla="*/ 246696 h 342900"/>
                <a:gd name="connsiteX96" fmla="*/ 113236 w 152400"/>
                <a:gd name="connsiteY96" fmla="*/ 250505 h 342900"/>
                <a:gd name="connsiteX97" fmla="*/ 113140 w 152400"/>
                <a:gd name="connsiteY97" fmla="*/ 250506 h 342900"/>
                <a:gd name="connsiteX98" fmla="*/ 113140 w 152400"/>
                <a:gd name="connsiteY98" fmla="*/ 250506 h 342900"/>
                <a:gd name="connsiteX99" fmla="*/ 97519 w 152400"/>
                <a:gd name="connsiteY99" fmla="*/ 227932 h 342900"/>
                <a:gd name="connsiteX100" fmla="*/ 60371 w 152400"/>
                <a:gd name="connsiteY100" fmla="*/ 207453 h 342900"/>
                <a:gd name="connsiteX101" fmla="*/ 61514 w 152400"/>
                <a:gd name="connsiteY101" fmla="*/ 189165 h 342900"/>
                <a:gd name="connsiteX102" fmla="*/ 66753 w 152400"/>
                <a:gd name="connsiteY102" fmla="*/ 187070 h 342900"/>
                <a:gd name="connsiteX103" fmla="*/ 68372 w 152400"/>
                <a:gd name="connsiteY103" fmla="*/ 192499 h 342900"/>
                <a:gd name="connsiteX104" fmla="*/ 67324 w 152400"/>
                <a:gd name="connsiteY104" fmla="*/ 203738 h 342900"/>
                <a:gd name="connsiteX105" fmla="*/ 97423 w 152400"/>
                <a:gd name="connsiteY105" fmla="*/ 218312 h 342900"/>
                <a:gd name="connsiteX106" fmla="*/ 113140 w 152400"/>
                <a:gd name="connsiteY106" fmla="*/ 200024 h 342900"/>
                <a:gd name="connsiteX107" fmla="*/ 137333 w 152400"/>
                <a:gd name="connsiteY107" fmla="*/ 199452 h 342900"/>
                <a:gd name="connsiteX108" fmla="*/ 139429 w 152400"/>
                <a:gd name="connsiteY108" fmla="*/ 204310 h 342900"/>
                <a:gd name="connsiteX109" fmla="*/ 136308 w 152400"/>
                <a:gd name="connsiteY109" fmla="*/ 206878 h 342900"/>
                <a:gd name="connsiteX110" fmla="*/ 135142 w 152400"/>
                <a:gd name="connsiteY110" fmla="*/ 206501 h 342900"/>
                <a:gd name="connsiteX111" fmla="*/ 95899 w 152400"/>
                <a:gd name="connsiteY111" fmla="*/ 298893 h 342900"/>
                <a:gd name="connsiteX112" fmla="*/ 96471 w 152400"/>
                <a:gd name="connsiteY112" fmla="*/ 298893 h 342900"/>
                <a:gd name="connsiteX113" fmla="*/ 125998 w 152400"/>
                <a:gd name="connsiteY113" fmla="*/ 270318 h 342900"/>
                <a:gd name="connsiteX114" fmla="*/ 131428 w 152400"/>
                <a:gd name="connsiteY114" fmla="*/ 268699 h 342900"/>
                <a:gd name="connsiteX115" fmla="*/ 133047 w 152400"/>
                <a:gd name="connsiteY115" fmla="*/ 274033 h 342900"/>
                <a:gd name="connsiteX116" fmla="*/ 102853 w 152400"/>
                <a:gd name="connsiteY116" fmla="*/ 304799 h 342900"/>
                <a:gd name="connsiteX117" fmla="*/ 128189 w 152400"/>
                <a:gd name="connsiteY117" fmla="*/ 323849 h 342900"/>
                <a:gd name="connsiteX118" fmla="*/ 133047 w 152400"/>
                <a:gd name="connsiteY118" fmla="*/ 327087 h 342900"/>
                <a:gd name="connsiteX119" fmla="*/ 129808 w 152400"/>
                <a:gd name="connsiteY119" fmla="*/ 331945 h 342900"/>
                <a:gd name="connsiteX120" fmla="*/ 95328 w 152400"/>
                <a:gd name="connsiteY120" fmla="*/ 307180 h 342900"/>
                <a:gd name="connsiteX121" fmla="*/ 60371 w 152400"/>
                <a:gd name="connsiteY121" fmla="*/ 294893 h 342900"/>
                <a:gd name="connsiteX122" fmla="*/ 60371 w 152400"/>
                <a:gd name="connsiteY122" fmla="*/ 289463 h 342900"/>
                <a:gd name="connsiteX123" fmla="*/ 65800 w 152400"/>
                <a:gd name="connsiteY123" fmla="*/ 289463 h 342900"/>
                <a:gd name="connsiteX124" fmla="*/ 95899 w 152400"/>
                <a:gd name="connsiteY124" fmla="*/ 298417 h 342900"/>
                <a:gd name="connsiteX125" fmla="*/ 52370 w 152400"/>
                <a:gd name="connsiteY125" fmla="*/ 222693 h 342900"/>
                <a:gd name="connsiteX126" fmla="*/ 57486 w 152400"/>
                <a:gd name="connsiteY126" fmla="*/ 221499 h 342900"/>
                <a:gd name="connsiteX127" fmla="*/ 57704 w 152400"/>
                <a:gd name="connsiteY127" fmla="*/ 221645 h 342900"/>
                <a:gd name="connsiteX128" fmla="*/ 59126 w 152400"/>
                <a:gd name="connsiteY128" fmla="*/ 226422 h 342900"/>
                <a:gd name="connsiteX129" fmla="*/ 58752 w 152400"/>
                <a:gd name="connsiteY129" fmla="*/ 226979 h 342900"/>
                <a:gd name="connsiteX130" fmla="*/ 59895 w 152400"/>
                <a:gd name="connsiteY130" fmla="*/ 236504 h 342900"/>
                <a:gd name="connsiteX131" fmla="*/ 83517 w 152400"/>
                <a:gd name="connsiteY131" fmla="*/ 248887 h 342900"/>
                <a:gd name="connsiteX132" fmla="*/ 83517 w 152400"/>
                <a:gd name="connsiteY132" fmla="*/ 262889 h 342900"/>
                <a:gd name="connsiteX133" fmla="*/ 77040 w 152400"/>
                <a:gd name="connsiteY133" fmla="*/ 258031 h 342900"/>
                <a:gd name="connsiteX134" fmla="*/ 71134 w 152400"/>
                <a:gd name="connsiteY134" fmla="*/ 249458 h 342900"/>
                <a:gd name="connsiteX135" fmla="*/ 54466 w 152400"/>
                <a:gd name="connsiteY135" fmla="*/ 242410 h 342900"/>
                <a:gd name="connsiteX136" fmla="*/ 52370 w 152400"/>
                <a:gd name="connsiteY136" fmla="*/ 222026 h 342900"/>
                <a:gd name="connsiteX137" fmla="*/ 25986 w 152400"/>
                <a:gd name="connsiteY137" fmla="*/ 196214 h 342900"/>
                <a:gd name="connsiteX138" fmla="*/ 15794 w 152400"/>
                <a:gd name="connsiteY138" fmla="*/ 150494 h 342900"/>
                <a:gd name="connsiteX139" fmla="*/ 20440 w 152400"/>
                <a:gd name="connsiteY139" fmla="*/ 147765 h 342900"/>
                <a:gd name="connsiteX140" fmla="*/ 20652 w 152400"/>
                <a:gd name="connsiteY140" fmla="*/ 147827 h 342900"/>
                <a:gd name="connsiteX141" fmla="*/ 23326 w 152400"/>
                <a:gd name="connsiteY141" fmla="*/ 152659 h 342900"/>
                <a:gd name="connsiteX142" fmla="*/ 23319 w 152400"/>
                <a:gd name="connsiteY142" fmla="*/ 152684 h 342900"/>
                <a:gd name="connsiteX143" fmla="*/ 26557 w 152400"/>
                <a:gd name="connsiteY143" fmla="*/ 184403 h 342900"/>
                <a:gd name="connsiteX144" fmla="*/ 49608 w 152400"/>
                <a:gd name="connsiteY144" fmla="*/ 200024 h 342900"/>
                <a:gd name="connsiteX145" fmla="*/ 52395 w 152400"/>
                <a:gd name="connsiteY145" fmla="*/ 204792 h 342900"/>
                <a:gd name="connsiteX146" fmla="*/ 52370 w 152400"/>
                <a:gd name="connsiteY146" fmla="*/ 204881 h 342900"/>
                <a:gd name="connsiteX147" fmla="*/ 48560 w 152400"/>
                <a:gd name="connsiteY147" fmla="*/ 208025 h 342900"/>
                <a:gd name="connsiteX148" fmla="*/ 47703 w 152400"/>
                <a:gd name="connsiteY148" fmla="*/ 208025 h 342900"/>
                <a:gd name="connsiteX149" fmla="*/ 32082 w 152400"/>
                <a:gd name="connsiteY149" fmla="*/ 201643 h 342900"/>
                <a:gd name="connsiteX150" fmla="*/ 35310 w 152400"/>
                <a:gd name="connsiteY150" fmla="*/ 241925 h 342900"/>
                <a:gd name="connsiteX151" fmla="*/ 35320 w 152400"/>
                <a:gd name="connsiteY151" fmla="*/ 241934 h 342900"/>
                <a:gd name="connsiteX152" fmla="*/ 35892 w 152400"/>
                <a:gd name="connsiteY152" fmla="*/ 247363 h 342900"/>
                <a:gd name="connsiteX153" fmla="*/ 30463 w 152400"/>
                <a:gd name="connsiteY153" fmla="*/ 247839 h 342900"/>
                <a:gd name="connsiteX154" fmla="*/ 25986 w 152400"/>
                <a:gd name="connsiteY154" fmla="*/ 196214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152400" h="342900">
                  <a:moveTo>
                    <a:pt x="14651" y="200024"/>
                  </a:moveTo>
                  <a:cubicBezTo>
                    <a:pt x="7803" y="207520"/>
                    <a:pt x="3999" y="217302"/>
                    <a:pt x="3983" y="227456"/>
                  </a:cubicBezTo>
                  <a:cubicBezTo>
                    <a:pt x="3983" y="253268"/>
                    <a:pt x="26557" y="275081"/>
                    <a:pt x="62562" y="264032"/>
                  </a:cubicBezTo>
                  <a:cubicBezTo>
                    <a:pt x="64564" y="263385"/>
                    <a:pt x="66712" y="264484"/>
                    <a:pt x="67358" y="266487"/>
                  </a:cubicBezTo>
                  <a:cubicBezTo>
                    <a:pt x="67381" y="266557"/>
                    <a:pt x="67401" y="266627"/>
                    <a:pt x="67420" y="266699"/>
                  </a:cubicBezTo>
                  <a:cubicBezTo>
                    <a:pt x="68030" y="268767"/>
                    <a:pt x="66847" y="270939"/>
                    <a:pt x="64778" y="271549"/>
                  </a:cubicBezTo>
                  <a:cubicBezTo>
                    <a:pt x="64770" y="271551"/>
                    <a:pt x="64761" y="271554"/>
                    <a:pt x="64753" y="271556"/>
                  </a:cubicBezTo>
                  <a:cubicBezTo>
                    <a:pt x="54474" y="274817"/>
                    <a:pt x="43557" y="275536"/>
                    <a:pt x="32939" y="273652"/>
                  </a:cubicBezTo>
                  <a:cubicBezTo>
                    <a:pt x="30258" y="295530"/>
                    <a:pt x="45820" y="315439"/>
                    <a:pt x="67698" y="318120"/>
                  </a:cubicBezTo>
                  <a:cubicBezTo>
                    <a:pt x="71728" y="318614"/>
                    <a:pt x="75810" y="318490"/>
                    <a:pt x="79802" y="317753"/>
                  </a:cubicBezTo>
                  <a:cubicBezTo>
                    <a:pt x="87449" y="338706"/>
                    <a:pt x="110633" y="349493"/>
                    <a:pt x="131586" y="341846"/>
                  </a:cubicBezTo>
                  <a:cubicBezTo>
                    <a:pt x="137678" y="339623"/>
                    <a:pt x="143145" y="335965"/>
                    <a:pt x="147525" y="331183"/>
                  </a:cubicBezTo>
                  <a:cubicBezTo>
                    <a:pt x="151155" y="328116"/>
                    <a:pt x="153303" y="323646"/>
                    <a:pt x="153430" y="318896"/>
                  </a:cubicBezTo>
                  <a:lnTo>
                    <a:pt x="153430" y="17715"/>
                  </a:lnTo>
                  <a:cubicBezTo>
                    <a:pt x="153559" y="12873"/>
                    <a:pt x="151089" y="8331"/>
                    <a:pt x="146953" y="5809"/>
                  </a:cubicBezTo>
                  <a:lnTo>
                    <a:pt x="146953" y="5809"/>
                  </a:lnTo>
                  <a:cubicBezTo>
                    <a:pt x="128117" y="-5637"/>
                    <a:pt x="103568" y="354"/>
                    <a:pt x="92122" y="19191"/>
                  </a:cubicBezTo>
                  <a:cubicBezTo>
                    <a:pt x="91566" y="20106"/>
                    <a:pt x="91046" y="21044"/>
                    <a:pt x="90565" y="22001"/>
                  </a:cubicBezTo>
                  <a:cubicBezTo>
                    <a:pt x="67896" y="17144"/>
                    <a:pt x="39416" y="36479"/>
                    <a:pt x="45893" y="72579"/>
                  </a:cubicBezTo>
                  <a:lnTo>
                    <a:pt x="45893" y="73627"/>
                  </a:lnTo>
                  <a:lnTo>
                    <a:pt x="45893" y="73627"/>
                  </a:lnTo>
                  <a:cubicBezTo>
                    <a:pt x="47237" y="80291"/>
                    <a:pt x="49582" y="86714"/>
                    <a:pt x="52846" y="92677"/>
                  </a:cubicBezTo>
                  <a:cubicBezTo>
                    <a:pt x="53797" y="94633"/>
                    <a:pt x="53094" y="96990"/>
                    <a:pt x="51227" y="98106"/>
                  </a:cubicBezTo>
                  <a:cubicBezTo>
                    <a:pt x="50579" y="98436"/>
                    <a:pt x="49859" y="98600"/>
                    <a:pt x="49132" y="98582"/>
                  </a:cubicBezTo>
                  <a:cubicBezTo>
                    <a:pt x="47796" y="98396"/>
                    <a:pt x="46611" y="97629"/>
                    <a:pt x="45893" y="96487"/>
                  </a:cubicBezTo>
                  <a:cubicBezTo>
                    <a:pt x="42793" y="89610"/>
                    <a:pt x="40214" y="82509"/>
                    <a:pt x="38178" y="75246"/>
                  </a:cubicBezTo>
                  <a:cubicBezTo>
                    <a:pt x="17165" y="82071"/>
                    <a:pt x="5663" y="104639"/>
                    <a:pt x="12488" y="125653"/>
                  </a:cubicBezTo>
                  <a:cubicBezTo>
                    <a:pt x="13613" y="129117"/>
                    <a:pt x="15206" y="132411"/>
                    <a:pt x="17223" y="135444"/>
                  </a:cubicBezTo>
                  <a:cubicBezTo>
                    <a:pt x="-1156" y="148449"/>
                    <a:pt x="-5513" y="173891"/>
                    <a:pt x="7492" y="192270"/>
                  </a:cubicBezTo>
                  <a:cubicBezTo>
                    <a:pt x="9532" y="195154"/>
                    <a:pt x="11939" y="197760"/>
                    <a:pt x="14651" y="200024"/>
                  </a:cubicBezTo>
                  <a:close/>
                  <a:moveTo>
                    <a:pt x="47703" y="115061"/>
                  </a:moveTo>
                  <a:cubicBezTo>
                    <a:pt x="41720" y="123617"/>
                    <a:pt x="40880" y="134755"/>
                    <a:pt x="45512" y="144112"/>
                  </a:cubicBezTo>
                  <a:cubicBezTo>
                    <a:pt x="46563" y="145899"/>
                    <a:pt x="46113" y="148189"/>
                    <a:pt x="44464" y="149446"/>
                  </a:cubicBezTo>
                  <a:cubicBezTo>
                    <a:pt x="36940" y="154304"/>
                    <a:pt x="28272" y="130396"/>
                    <a:pt x="41702" y="110774"/>
                  </a:cubicBezTo>
                  <a:cubicBezTo>
                    <a:pt x="45322" y="106393"/>
                    <a:pt x="51799" y="111251"/>
                    <a:pt x="47703" y="115061"/>
                  </a:cubicBezTo>
                  <a:close/>
                  <a:moveTo>
                    <a:pt x="57228" y="125252"/>
                  </a:moveTo>
                  <a:cubicBezTo>
                    <a:pt x="72529" y="124801"/>
                    <a:pt x="87388" y="130416"/>
                    <a:pt x="98566" y="140873"/>
                  </a:cubicBezTo>
                  <a:cubicBezTo>
                    <a:pt x="107848" y="133609"/>
                    <a:pt x="113374" y="122558"/>
                    <a:pt x="113616" y="110774"/>
                  </a:cubicBezTo>
                  <a:cubicBezTo>
                    <a:pt x="113272" y="108539"/>
                    <a:pt x="114806" y="106447"/>
                    <a:pt x="117041" y="106103"/>
                  </a:cubicBezTo>
                  <a:cubicBezTo>
                    <a:pt x="119277" y="105759"/>
                    <a:pt x="121368" y="107293"/>
                    <a:pt x="121712" y="109529"/>
                  </a:cubicBezTo>
                  <a:cubicBezTo>
                    <a:pt x="121776" y="109941"/>
                    <a:pt x="121776" y="110362"/>
                    <a:pt x="121712" y="110774"/>
                  </a:cubicBezTo>
                  <a:cubicBezTo>
                    <a:pt x="121769" y="126385"/>
                    <a:pt x="113586" y="140867"/>
                    <a:pt x="100186" y="148874"/>
                  </a:cubicBezTo>
                  <a:cubicBezTo>
                    <a:pt x="95328" y="152113"/>
                    <a:pt x="68467" y="161257"/>
                    <a:pt x="64753" y="172592"/>
                  </a:cubicBezTo>
                  <a:cubicBezTo>
                    <a:pt x="64160" y="174185"/>
                    <a:pt x="62643" y="175247"/>
                    <a:pt x="60943" y="175259"/>
                  </a:cubicBezTo>
                  <a:lnTo>
                    <a:pt x="59895" y="175259"/>
                  </a:lnTo>
                  <a:cubicBezTo>
                    <a:pt x="58067" y="174401"/>
                    <a:pt x="57137" y="172339"/>
                    <a:pt x="57704" y="170401"/>
                  </a:cubicBezTo>
                  <a:cubicBezTo>
                    <a:pt x="61990" y="159161"/>
                    <a:pt x="76278" y="152399"/>
                    <a:pt x="92185" y="145160"/>
                  </a:cubicBezTo>
                  <a:cubicBezTo>
                    <a:pt x="82760" y="137442"/>
                    <a:pt x="70933" y="133264"/>
                    <a:pt x="58752" y="133349"/>
                  </a:cubicBezTo>
                  <a:cubicBezTo>
                    <a:pt x="56542" y="133408"/>
                    <a:pt x="54666" y="131740"/>
                    <a:pt x="54466" y="129539"/>
                  </a:cubicBezTo>
                  <a:cubicBezTo>
                    <a:pt x="54466" y="127443"/>
                    <a:pt x="56085" y="125252"/>
                    <a:pt x="57228" y="125252"/>
                  </a:cubicBezTo>
                  <a:close/>
                  <a:moveTo>
                    <a:pt x="102853" y="113441"/>
                  </a:moveTo>
                  <a:cubicBezTo>
                    <a:pt x="103951" y="115220"/>
                    <a:pt x="103494" y="117544"/>
                    <a:pt x="101805" y="118775"/>
                  </a:cubicBezTo>
                  <a:cubicBezTo>
                    <a:pt x="100018" y="119826"/>
                    <a:pt x="97728" y="119376"/>
                    <a:pt x="96471" y="117728"/>
                  </a:cubicBezTo>
                  <a:cubicBezTo>
                    <a:pt x="85136" y="100011"/>
                    <a:pt x="98566" y="81152"/>
                    <a:pt x="99138" y="80104"/>
                  </a:cubicBezTo>
                  <a:cubicBezTo>
                    <a:pt x="99985" y="78293"/>
                    <a:pt x="102139" y="77512"/>
                    <a:pt x="103950" y="78359"/>
                  </a:cubicBezTo>
                  <a:cubicBezTo>
                    <a:pt x="104280" y="78513"/>
                    <a:pt x="104584" y="78716"/>
                    <a:pt x="104853" y="78961"/>
                  </a:cubicBezTo>
                  <a:cubicBezTo>
                    <a:pt x="106633" y="79980"/>
                    <a:pt x="107250" y="82250"/>
                    <a:pt x="106231" y="84030"/>
                  </a:cubicBezTo>
                  <a:cubicBezTo>
                    <a:pt x="106159" y="84155"/>
                    <a:pt x="106081" y="84275"/>
                    <a:pt x="105996" y="84390"/>
                  </a:cubicBezTo>
                  <a:cubicBezTo>
                    <a:pt x="99312" y="92607"/>
                    <a:pt x="98081" y="103985"/>
                    <a:pt x="102853" y="113441"/>
                  </a:cubicBezTo>
                  <a:close/>
                  <a:moveTo>
                    <a:pt x="142191" y="25240"/>
                  </a:moveTo>
                  <a:cubicBezTo>
                    <a:pt x="140879" y="26866"/>
                    <a:pt x="138585" y="27308"/>
                    <a:pt x="136762" y="26288"/>
                  </a:cubicBezTo>
                  <a:cubicBezTo>
                    <a:pt x="130856" y="22573"/>
                    <a:pt x="119617" y="23621"/>
                    <a:pt x="109901" y="39718"/>
                  </a:cubicBezTo>
                  <a:lnTo>
                    <a:pt x="109901" y="40289"/>
                  </a:lnTo>
                  <a:cubicBezTo>
                    <a:pt x="108558" y="46939"/>
                    <a:pt x="111579" y="53708"/>
                    <a:pt x="117426" y="57149"/>
                  </a:cubicBezTo>
                  <a:cubicBezTo>
                    <a:pt x="121141" y="59244"/>
                    <a:pt x="138952" y="63054"/>
                    <a:pt x="139429" y="81818"/>
                  </a:cubicBezTo>
                  <a:cubicBezTo>
                    <a:pt x="139481" y="83869"/>
                    <a:pt x="137861" y="85574"/>
                    <a:pt x="135810" y="85627"/>
                  </a:cubicBezTo>
                  <a:cubicBezTo>
                    <a:pt x="135778" y="85628"/>
                    <a:pt x="135746" y="85628"/>
                    <a:pt x="135714" y="85628"/>
                  </a:cubicBezTo>
                  <a:lnTo>
                    <a:pt x="135714" y="85628"/>
                  </a:lnTo>
                  <a:cubicBezTo>
                    <a:pt x="133663" y="85682"/>
                    <a:pt x="131957" y="84062"/>
                    <a:pt x="131904" y="82011"/>
                  </a:cubicBezTo>
                  <a:cubicBezTo>
                    <a:pt x="131902" y="81947"/>
                    <a:pt x="131902" y="81883"/>
                    <a:pt x="131904" y="81818"/>
                  </a:cubicBezTo>
                  <a:cubicBezTo>
                    <a:pt x="131428" y="62768"/>
                    <a:pt x="110473" y="70579"/>
                    <a:pt x="103329" y="51148"/>
                  </a:cubicBezTo>
                  <a:cubicBezTo>
                    <a:pt x="96947" y="62864"/>
                    <a:pt x="88375" y="72008"/>
                    <a:pt x="75516" y="72008"/>
                  </a:cubicBezTo>
                  <a:cubicBezTo>
                    <a:pt x="71684" y="72035"/>
                    <a:pt x="67933" y="70906"/>
                    <a:pt x="64753" y="68769"/>
                  </a:cubicBezTo>
                  <a:cubicBezTo>
                    <a:pt x="60371" y="66102"/>
                    <a:pt x="64753" y="59244"/>
                    <a:pt x="69039" y="62292"/>
                  </a:cubicBezTo>
                  <a:cubicBezTo>
                    <a:pt x="74796" y="65395"/>
                    <a:pt x="81881" y="64557"/>
                    <a:pt x="86755" y="60197"/>
                  </a:cubicBezTo>
                  <a:cubicBezTo>
                    <a:pt x="98566" y="50672"/>
                    <a:pt x="101329" y="32193"/>
                    <a:pt x="114759" y="22097"/>
                  </a:cubicBezTo>
                  <a:cubicBezTo>
                    <a:pt x="122343" y="15748"/>
                    <a:pt x="133106" y="14870"/>
                    <a:pt x="141619" y="19906"/>
                  </a:cubicBezTo>
                  <a:cubicBezTo>
                    <a:pt x="143235" y="21083"/>
                    <a:pt x="143591" y="23346"/>
                    <a:pt x="142415" y="24962"/>
                  </a:cubicBezTo>
                  <a:cubicBezTo>
                    <a:pt x="142345" y="25058"/>
                    <a:pt x="142270" y="25151"/>
                    <a:pt x="142191" y="25240"/>
                  </a:cubicBezTo>
                  <a:close/>
                  <a:moveTo>
                    <a:pt x="140572" y="171449"/>
                  </a:moveTo>
                  <a:cubicBezTo>
                    <a:pt x="138776" y="172546"/>
                    <a:pt x="136431" y="171979"/>
                    <a:pt x="135334" y="170184"/>
                  </a:cubicBezTo>
                  <a:cubicBezTo>
                    <a:pt x="135264" y="170069"/>
                    <a:pt x="135200" y="169951"/>
                    <a:pt x="135142" y="169829"/>
                  </a:cubicBezTo>
                  <a:cubicBezTo>
                    <a:pt x="135142" y="168782"/>
                    <a:pt x="132475" y="168210"/>
                    <a:pt x="130856" y="168210"/>
                  </a:cubicBezTo>
                  <a:cubicBezTo>
                    <a:pt x="122284" y="169258"/>
                    <a:pt x="119045" y="184879"/>
                    <a:pt x="106091" y="184879"/>
                  </a:cubicBezTo>
                  <a:cubicBezTo>
                    <a:pt x="100589" y="184962"/>
                    <a:pt x="95463" y="182090"/>
                    <a:pt x="92661" y="177354"/>
                  </a:cubicBezTo>
                  <a:cubicBezTo>
                    <a:pt x="91428" y="175458"/>
                    <a:pt x="91965" y="172921"/>
                    <a:pt x="93861" y="171687"/>
                  </a:cubicBezTo>
                  <a:cubicBezTo>
                    <a:pt x="93996" y="171600"/>
                    <a:pt x="94136" y="171520"/>
                    <a:pt x="94280" y="171449"/>
                  </a:cubicBezTo>
                  <a:cubicBezTo>
                    <a:pt x="96216" y="170527"/>
                    <a:pt x="98536" y="171178"/>
                    <a:pt x="99709" y="172973"/>
                  </a:cubicBezTo>
                  <a:cubicBezTo>
                    <a:pt x="101619" y="176292"/>
                    <a:pt x="105697" y="177679"/>
                    <a:pt x="109234" y="176211"/>
                  </a:cubicBezTo>
                  <a:cubicBezTo>
                    <a:pt x="115616" y="173544"/>
                    <a:pt x="118759" y="161733"/>
                    <a:pt x="130189" y="160114"/>
                  </a:cubicBezTo>
                  <a:cubicBezTo>
                    <a:pt x="135146" y="159297"/>
                    <a:pt x="140087" y="161653"/>
                    <a:pt x="142572" y="166019"/>
                  </a:cubicBezTo>
                  <a:cubicBezTo>
                    <a:pt x="142953" y="168305"/>
                    <a:pt x="142953" y="170401"/>
                    <a:pt x="140572" y="171449"/>
                  </a:cubicBezTo>
                  <a:close/>
                  <a:moveTo>
                    <a:pt x="135142" y="206977"/>
                  </a:moveTo>
                  <a:cubicBezTo>
                    <a:pt x="129230" y="204673"/>
                    <a:pt x="122639" y="204844"/>
                    <a:pt x="116854" y="207453"/>
                  </a:cubicBezTo>
                  <a:cubicBezTo>
                    <a:pt x="110899" y="211026"/>
                    <a:pt x="106358" y="216543"/>
                    <a:pt x="103996" y="223074"/>
                  </a:cubicBezTo>
                  <a:cubicBezTo>
                    <a:pt x="112185" y="228095"/>
                    <a:pt x="117083" y="237093"/>
                    <a:pt x="116854" y="246696"/>
                  </a:cubicBezTo>
                  <a:cubicBezTo>
                    <a:pt x="116907" y="248747"/>
                    <a:pt x="115287" y="250452"/>
                    <a:pt x="113236" y="250505"/>
                  </a:cubicBezTo>
                  <a:cubicBezTo>
                    <a:pt x="113204" y="250506"/>
                    <a:pt x="113172" y="250506"/>
                    <a:pt x="113140" y="250506"/>
                  </a:cubicBezTo>
                  <a:lnTo>
                    <a:pt x="113140" y="250506"/>
                  </a:lnTo>
                  <a:cubicBezTo>
                    <a:pt x="105043" y="250506"/>
                    <a:pt x="115235" y="239743"/>
                    <a:pt x="97519" y="227932"/>
                  </a:cubicBezTo>
                  <a:cubicBezTo>
                    <a:pt x="83517" y="218407"/>
                    <a:pt x="66848" y="220883"/>
                    <a:pt x="60371" y="207453"/>
                  </a:cubicBezTo>
                  <a:cubicBezTo>
                    <a:pt x="57821" y="201522"/>
                    <a:pt x="58245" y="194732"/>
                    <a:pt x="61514" y="189165"/>
                  </a:cubicBezTo>
                  <a:cubicBezTo>
                    <a:pt x="62458" y="187220"/>
                    <a:pt x="64728" y="186312"/>
                    <a:pt x="66753" y="187070"/>
                  </a:cubicBezTo>
                  <a:cubicBezTo>
                    <a:pt x="68582" y="188214"/>
                    <a:pt x="69276" y="190539"/>
                    <a:pt x="68372" y="192499"/>
                  </a:cubicBezTo>
                  <a:cubicBezTo>
                    <a:pt x="66236" y="195859"/>
                    <a:pt x="65846" y="200041"/>
                    <a:pt x="67324" y="203738"/>
                  </a:cubicBezTo>
                  <a:cubicBezTo>
                    <a:pt x="71039" y="212406"/>
                    <a:pt x="84565" y="211263"/>
                    <a:pt x="97423" y="218312"/>
                  </a:cubicBezTo>
                  <a:cubicBezTo>
                    <a:pt x="100313" y="210536"/>
                    <a:pt x="105887" y="204049"/>
                    <a:pt x="113140" y="200024"/>
                  </a:cubicBezTo>
                  <a:cubicBezTo>
                    <a:pt x="120795" y="196569"/>
                    <a:pt x="129523" y="196363"/>
                    <a:pt x="137333" y="199452"/>
                  </a:cubicBezTo>
                  <a:cubicBezTo>
                    <a:pt x="139156" y="200312"/>
                    <a:pt x="140053" y="202394"/>
                    <a:pt x="139429" y="204310"/>
                  </a:cubicBezTo>
                  <a:cubicBezTo>
                    <a:pt x="139276" y="205881"/>
                    <a:pt x="137879" y="207030"/>
                    <a:pt x="136308" y="206878"/>
                  </a:cubicBezTo>
                  <a:cubicBezTo>
                    <a:pt x="135897" y="206838"/>
                    <a:pt x="135499" y="206709"/>
                    <a:pt x="135142" y="206501"/>
                  </a:cubicBezTo>
                  <a:close/>
                  <a:moveTo>
                    <a:pt x="95899" y="298893"/>
                  </a:moveTo>
                  <a:lnTo>
                    <a:pt x="96471" y="298893"/>
                  </a:lnTo>
                  <a:cubicBezTo>
                    <a:pt x="107710" y="296702"/>
                    <a:pt x="117997" y="287082"/>
                    <a:pt x="125998" y="270318"/>
                  </a:cubicBezTo>
                  <a:cubicBezTo>
                    <a:pt x="127143" y="268489"/>
                    <a:pt x="129468" y="267795"/>
                    <a:pt x="131428" y="268699"/>
                  </a:cubicBezTo>
                  <a:cubicBezTo>
                    <a:pt x="133243" y="269808"/>
                    <a:pt x="133939" y="272102"/>
                    <a:pt x="133047" y="274033"/>
                  </a:cubicBezTo>
                  <a:cubicBezTo>
                    <a:pt x="127384" y="287836"/>
                    <a:pt x="116548" y="298878"/>
                    <a:pt x="102853" y="304799"/>
                  </a:cubicBezTo>
                  <a:cubicBezTo>
                    <a:pt x="108853" y="319277"/>
                    <a:pt x="117426" y="325754"/>
                    <a:pt x="128189" y="323849"/>
                  </a:cubicBezTo>
                  <a:cubicBezTo>
                    <a:pt x="130349" y="323726"/>
                    <a:pt x="132329" y="325046"/>
                    <a:pt x="133047" y="327087"/>
                  </a:cubicBezTo>
                  <a:cubicBezTo>
                    <a:pt x="133408" y="329305"/>
                    <a:pt x="131994" y="331425"/>
                    <a:pt x="129808" y="331945"/>
                  </a:cubicBezTo>
                  <a:cubicBezTo>
                    <a:pt x="112568" y="335183"/>
                    <a:pt x="101805" y="323372"/>
                    <a:pt x="95328" y="307180"/>
                  </a:cubicBezTo>
                  <a:cubicBezTo>
                    <a:pt x="82479" y="308083"/>
                    <a:pt x="69829" y="303636"/>
                    <a:pt x="60371" y="294893"/>
                  </a:cubicBezTo>
                  <a:cubicBezTo>
                    <a:pt x="58872" y="293393"/>
                    <a:pt x="58872" y="290963"/>
                    <a:pt x="60371" y="289463"/>
                  </a:cubicBezTo>
                  <a:cubicBezTo>
                    <a:pt x="61870" y="287964"/>
                    <a:pt x="64301" y="287964"/>
                    <a:pt x="65800" y="289463"/>
                  </a:cubicBezTo>
                  <a:cubicBezTo>
                    <a:pt x="73738" y="297237"/>
                    <a:pt x="85003" y="300589"/>
                    <a:pt x="95899" y="298417"/>
                  </a:cubicBezTo>
                  <a:close/>
                  <a:moveTo>
                    <a:pt x="52370" y="222693"/>
                  </a:moveTo>
                  <a:cubicBezTo>
                    <a:pt x="53453" y="220951"/>
                    <a:pt x="55744" y="220416"/>
                    <a:pt x="57486" y="221499"/>
                  </a:cubicBezTo>
                  <a:cubicBezTo>
                    <a:pt x="57561" y="221545"/>
                    <a:pt x="57633" y="221594"/>
                    <a:pt x="57704" y="221645"/>
                  </a:cubicBezTo>
                  <a:cubicBezTo>
                    <a:pt x="59416" y="222572"/>
                    <a:pt x="60053" y="224710"/>
                    <a:pt x="59126" y="226422"/>
                  </a:cubicBezTo>
                  <a:cubicBezTo>
                    <a:pt x="59019" y="226619"/>
                    <a:pt x="58894" y="226806"/>
                    <a:pt x="58752" y="226979"/>
                  </a:cubicBezTo>
                  <a:cubicBezTo>
                    <a:pt x="56797" y="230017"/>
                    <a:pt x="57277" y="234015"/>
                    <a:pt x="59895" y="236504"/>
                  </a:cubicBezTo>
                  <a:cubicBezTo>
                    <a:pt x="65229" y="241362"/>
                    <a:pt x="77611" y="239171"/>
                    <a:pt x="83517" y="248887"/>
                  </a:cubicBezTo>
                  <a:cubicBezTo>
                    <a:pt x="86187" y="253172"/>
                    <a:pt x="86187" y="258603"/>
                    <a:pt x="83517" y="262889"/>
                  </a:cubicBezTo>
                  <a:cubicBezTo>
                    <a:pt x="80278" y="266603"/>
                    <a:pt x="73992" y="262317"/>
                    <a:pt x="77040" y="258031"/>
                  </a:cubicBezTo>
                  <a:cubicBezTo>
                    <a:pt x="78659" y="255840"/>
                    <a:pt x="77611" y="251554"/>
                    <a:pt x="71134" y="249458"/>
                  </a:cubicBezTo>
                  <a:cubicBezTo>
                    <a:pt x="65243" y="247997"/>
                    <a:pt x="59618" y="245618"/>
                    <a:pt x="54466" y="242410"/>
                  </a:cubicBezTo>
                  <a:cubicBezTo>
                    <a:pt x="48825" y="237067"/>
                    <a:pt x="47934" y="228405"/>
                    <a:pt x="52370" y="222026"/>
                  </a:cubicBezTo>
                  <a:close/>
                  <a:moveTo>
                    <a:pt x="25986" y="196214"/>
                  </a:moveTo>
                  <a:cubicBezTo>
                    <a:pt x="14651" y="183896"/>
                    <a:pt x="10765" y="166459"/>
                    <a:pt x="15794" y="150494"/>
                  </a:cubicBezTo>
                  <a:cubicBezTo>
                    <a:pt x="16324" y="148457"/>
                    <a:pt x="18404" y="147235"/>
                    <a:pt x="20440" y="147765"/>
                  </a:cubicBezTo>
                  <a:cubicBezTo>
                    <a:pt x="20512" y="147783"/>
                    <a:pt x="20582" y="147804"/>
                    <a:pt x="20652" y="147827"/>
                  </a:cubicBezTo>
                  <a:cubicBezTo>
                    <a:pt x="22725" y="148422"/>
                    <a:pt x="23922" y="150586"/>
                    <a:pt x="23326" y="152659"/>
                  </a:cubicBezTo>
                  <a:cubicBezTo>
                    <a:pt x="23324" y="152667"/>
                    <a:pt x="23321" y="152676"/>
                    <a:pt x="23319" y="152684"/>
                  </a:cubicBezTo>
                  <a:cubicBezTo>
                    <a:pt x="20625" y="163308"/>
                    <a:pt x="21772" y="174542"/>
                    <a:pt x="26557" y="184403"/>
                  </a:cubicBezTo>
                  <a:cubicBezTo>
                    <a:pt x="31896" y="192430"/>
                    <a:pt x="40174" y="198040"/>
                    <a:pt x="49608" y="200024"/>
                  </a:cubicBezTo>
                  <a:cubicBezTo>
                    <a:pt x="51694" y="200571"/>
                    <a:pt x="52942" y="202705"/>
                    <a:pt x="52395" y="204792"/>
                  </a:cubicBezTo>
                  <a:cubicBezTo>
                    <a:pt x="52387" y="204822"/>
                    <a:pt x="52379" y="204852"/>
                    <a:pt x="52370" y="204881"/>
                  </a:cubicBezTo>
                  <a:cubicBezTo>
                    <a:pt x="51976" y="206682"/>
                    <a:pt x="50403" y="207979"/>
                    <a:pt x="48560" y="208025"/>
                  </a:cubicBezTo>
                  <a:lnTo>
                    <a:pt x="47703" y="208025"/>
                  </a:lnTo>
                  <a:cubicBezTo>
                    <a:pt x="42209" y="206682"/>
                    <a:pt x="36945" y="204531"/>
                    <a:pt x="32082" y="201643"/>
                  </a:cubicBezTo>
                  <a:cubicBezTo>
                    <a:pt x="21850" y="213658"/>
                    <a:pt x="23295" y="231693"/>
                    <a:pt x="35310" y="241925"/>
                  </a:cubicBezTo>
                  <a:cubicBezTo>
                    <a:pt x="35314" y="241928"/>
                    <a:pt x="35317" y="241931"/>
                    <a:pt x="35320" y="241934"/>
                  </a:cubicBezTo>
                  <a:cubicBezTo>
                    <a:pt x="36825" y="243354"/>
                    <a:pt x="37068" y="245660"/>
                    <a:pt x="35892" y="247363"/>
                  </a:cubicBezTo>
                  <a:cubicBezTo>
                    <a:pt x="34466" y="248877"/>
                    <a:pt x="32131" y="249082"/>
                    <a:pt x="30463" y="247839"/>
                  </a:cubicBezTo>
                  <a:cubicBezTo>
                    <a:pt x="16270" y="237076"/>
                    <a:pt x="11508" y="216121"/>
                    <a:pt x="25986" y="196214"/>
                  </a:cubicBezTo>
                  <a:close/>
                </a:path>
              </a:pathLst>
            </a:custGeom>
            <a:grpFill/>
            <a:ln w="9525" cap="flat">
              <a:noFill/>
              <a:prstDash val="solid"/>
              <a:miter/>
            </a:ln>
          </p:spPr>
          <p:txBody>
            <a:bodyPr rtlCol="0" anchor="ctr"/>
            <a:lstStyle/>
            <a:p>
              <a:endParaRPr lang="en-US" dirty="0"/>
            </a:p>
          </p:txBody>
        </p:sp>
        <p:sp>
          <p:nvSpPr>
            <p:cNvPr id="26" name="Freeform 721">
              <a:extLst>
                <a:ext uri="{FF2B5EF4-FFF2-40B4-BE49-F238E27FC236}">
                  <a16:creationId xmlns:a16="http://schemas.microsoft.com/office/drawing/2014/main" id="{24406C9D-7BCF-BA67-9FB8-EB7169D719B0}"/>
                </a:ext>
              </a:extLst>
            </p:cNvPr>
            <p:cNvSpPr/>
            <p:nvPr/>
          </p:nvSpPr>
          <p:spPr>
            <a:xfrm>
              <a:off x="6088666" y="3404521"/>
              <a:ext cx="171450" cy="47625"/>
            </a:xfrm>
            <a:custGeom>
              <a:avLst/>
              <a:gdLst>
                <a:gd name="connsiteX0" fmla="*/ 131159 w 171450"/>
                <a:gd name="connsiteY0" fmla="*/ 19717 h 47625"/>
                <a:gd name="connsiteX1" fmla="*/ 0 w 171450"/>
                <a:gd name="connsiteY1" fmla="*/ 19717 h 47625"/>
                <a:gd name="connsiteX2" fmla="*/ 0 w 171450"/>
                <a:gd name="connsiteY2" fmla="*/ 30480 h 47625"/>
                <a:gd name="connsiteX3" fmla="*/ 131159 w 171450"/>
                <a:gd name="connsiteY3" fmla="*/ 30480 h 47625"/>
                <a:gd name="connsiteX4" fmla="*/ 155353 w 171450"/>
                <a:gd name="connsiteY4" fmla="*/ 49530 h 47625"/>
                <a:gd name="connsiteX5" fmla="*/ 180118 w 171450"/>
                <a:gd name="connsiteY5" fmla="*/ 24765 h 47625"/>
                <a:gd name="connsiteX6" fmla="*/ 155353 w 171450"/>
                <a:gd name="connsiteY6" fmla="*/ 0 h 47625"/>
                <a:gd name="connsiteX7" fmla="*/ 131159 w 171450"/>
                <a:gd name="connsiteY7" fmla="*/ 19717 h 47625"/>
                <a:gd name="connsiteX8" fmla="*/ 141351 w 171450"/>
                <a:gd name="connsiteY8" fmla="*/ 25051 h 47625"/>
                <a:gd name="connsiteX9" fmla="*/ 155353 w 171450"/>
                <a:gd name="connsiteY9" fmla="*/ 11049 h 47625"/>
                <a:gd name="connsiteX10" fmla="*/ 169355 w 171450"/>
                <a:gd name="connsiteY10" fmla="*/ 25051 h 47625"/>
                <a:gd name="connsiteX11" fmla="*/ 155353 w 171450"/>
                <a:gd name="connsiteY11" fmla="*/ 39053 h 47625"/>
                <a:gd name="connsiteX12" fmla="*/ 140687 w 171450"/>
                <a:gd name="connsiteY12" fmla="*/ 25154 h 47625"/>
                <a:gd name="connsiteX13" fmla="*/ 140684 w 171450"/>
                <a:gd name="connsiteY13" fmla="*/ 25051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1450" h="47625">
                  <a:moveTo>
                    <a:pt x="131159" y="19717"/>
                  </a:moveTo>
                  <a:lnTo>
                    <a:pt x="0" y="19717"/>
                  </a:lnTo>
                  <a:lnTo>
                    <a:pt x="0" y="30480"/>
                  </a:lnTo>
                  <a:lnTo>
                    <a:pt x="131159" y="30480"/>
                  </a:lnTo>
                  <a:cubicBezTo>
                    <a:pt x="133816" y="41681"/>
                    <a:pt x="143841" y="49575"/>
                    <a:pt x="155353" y="49530"/>
                  </a:cubicBezTo>
                  <a:cubicBezTo>
                    <a:pt x="169030" y="49530"/>
                    <a:pt x="180118" y="38442"/>
                    <a:pt x="180118" y="24765"/>
                  </a:cubicBezTo>
                  <a:cubicBezTo>
                    <a:pt x="180118" y="11088"/>
                    <a:pt x="169030" y="0"/>
                    <a:pt x="155353" y="0"/>
                  </a:cubicBezTo>
                  <a:cubicBezTo>
                    <a:pt x="143641" y="24"/>
                    <a:pt x="133547" y="8250"/>
                    <a:pt x="131159" y="19717"/>
                  </a:cubicBezTo>
                  <a:close/>
                  <a:moveTo>
                    <a:pt x="141351" y="25051"/>
                  </a:moveTo>
                  <a:cubicBezTo>
                    <a:pt x="141351" y="17318"/>
                    <a:pt x="147620" y="11049"/>
                    <a:pt x="155353" y="11049"/>
                  </a:cubicBezTo>
                  <a:cubicBezTo>
                    <a:pt x="163086" y="11049"/>
                    <a:pt x="169355" y="17318"/>
                    <a:pt x="169355" y="25051"/>
                  </a:cubicBezTo>
                  <a:cubicBezTo>
                    <a:pt x="169355" y="32784"/>
                    <a:pt x="163086" y="39053"/>
                    <a:pt x="155353" y="39053"/>
                  </a:cubicBezTo>
                  <a:cubicBezTo>
                    <a:pt x="147465" y="39264"/>
                    <a:pt x="140899" y="33042"/>
                    <a:pt x="140687" y="25154"/>
                  </a:cubicBezTo>
                  <a:cubicBezTo>
                    <a:pt x="140686" y="25120"/>
                    <a:pt x="140685" y="25085"/>
                    <a:pt x="140684" y="25051"/>
                  </a:cubicBezTo>
                  <a:close/>
                </a:path>
              </a:pathLst>
            </a:custGeom>
            <a:grpFill/>
            <a:ln w="9525" cap="flat">
              <a:noFill/>
              <a:prstDash val="solid"/>
              <a:miter/>
            </a:ln>
          </p:spPr>
          <p:txBody>
            <a:bodyPr rtlCol="0" anchor="ctr"/>
            <a:lstStyle/>
            <a:p>
              <a:endParaRPr lang="en-US" dirty="0"/>
            </a:p>
          </p:txBody>
        </p:sp>
        <p:sp>
          <p:nvSpPr>
            <p:cNvPr id="27" name="Freeform 722">
              <a:extLst>
                <a:ext uri="{FF2B5EF4-FFF2-40B4-BE49-F238E27FC236}">
                  <a16:creationId xmlns:a16="http://schemas.microsoft.com/office/drawing/2014/main" id="{6E6B7C35-7BEF-88BD-9B49-5A0F63330CA0}"/>
                </a:ext>
              </a:extLst>
            </p:cNvPr>
            <p:cNvSpPr/>
            <p:nvPr/>
          </p:nvSpPr>
          <p:spPr>
            <a:xfrm>
              <a:off x="6089428" y="3264777"/>
              <a:ext cx="171450" cy="85725"/>
            </a:xfrm>
            <a:custGeom>
              <a:avLst/>
              <a:gdLst>
                <a:gd name="connsiteX0" fmla="*/ 179451 w 171450"/>
                <a:gd name="connsiteY0" fmla="*/ 19062 h 85725"/>
                <a:gd name="connsiteX1" fmla="*/ 160401 w 171450"/>
                <a:gd name="connsiteY1" fmla="*/ 12 h 85725"/>
                <a:gd name="connsiteX2" fmla="*/ 141351 w 171450"/>
                <a:gd name="connsiteY2" fmla="*/ 14014 h 85725"/>
                <a:gd name="connsiteX3" fmla="*/ 55626 w 171450"/>
                <a:gd name="connsiteY3" fmla="*/ 14014 h 85725"/>
                <a:gd name="connsiteX4" fmla="*/ 27622 w 171450"/>
                <a:gd name="connsiteY4" fmla="*/ 25825 h 85725"/>
                <a:gd name="connsiteX5" fmla="*/ 16097 w 171450"/>
                <a:gd name="connsiteY5" fmla="*/ 53447 h 85725"/>
                <a:gd name="connsiteX6" fmla="*/ 16097 w 171450"/>
                <a:gd name="connsiteY6" fmla="*/ 54590 h 85725"/>
                <a:gd name="connsiteX7" fmla="*/ 0 w 171450"/>
                <a:gd name="connsiteY7" fmla="*/ 77641 h 85725"/>
                <a:gd name="connsiteX8" fmla="*/ 0 w 171450"/>
                <a:gd name="connsiteY8" fmla="*/ 88976 h 85725"/>
                <a:gd name="connsiteX9" fmla="*/ 26860 w 171450"/>
                <a:gd name="connsiteY9" fmla="*/ 54590 h 85725"/>
                <a:gd name="connsiteX10" fmla="*/ 26860 w 171450"/>
                <a:gd name="connsiteY10" fmla="*/ 53447 h 85725"/>
                <a:gd name="connsiteX11" fmla="*/ 55912 w 171450"/>
                <a:gd name="connsiteY11" fmla="*/ 24872 h 85725"/>
                <a:gd name="connsiteX12" fmla="*/ 141637 w 171450"/>
                <a:gd name="connsiteY12" fmla="*/ 24872 h 85725"/>
                <a:gd name="connsiteX13" fmla="*/ 160687 w 171450"/>
                <a:gd name="connsiteY13" fmla="*/ 39350 h 85725"/>
                <a:gd name="connsiteX14" fmla="*/ 179451 w 171450"/>
                <a:gd name="connsiteY14" fmla="*/ 19062 h 85725"/>
                <a:gd name="connsiteX15" fmla="*/ 168497 w 171450"/>
                <a:gd name="connsiteY15" fmla="*/ 19062 h 85725"/>
                <a:gd name="connsiteX16" fmla="*/ 160785 w 171450"/>
                <a:gd name="connsiteY16" fmla="*/ 28590 h 85725"/>
                <a:gd name="connsiteX17" fmla="*/ 151257 w 171450"/>
                <a:gd name="connsiteY17" fmla="*/ 20877 h 85725"/>
                <a:gd name="connsiteX18" fmla="*/ 151257 w 171450"/>
                <a:gd name="connsiteY18" fmla="*/ 19062 h 85725"/>
                <a:gd name="connsiteX19" fmla="*/ 160785 w 171450"/>
                <a:gd name="connsiteY19" fmla="*/ 11349 h 85725"/>
                <a:gd name="connsiteX20" fmla="*/ 168497 w 171450"/>
                <a:gd name="connsiteY20" fmla="*/ 19062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450" h="85725">
                  <a:moveTo>
                    <a:pt x="179451" y="19062"/>
                  </a:moveTo>
                  <a:cubicBezTo>
                    <a:pt x="179451" y="8541"/>
                    <a:pt x="170922" y="12"/>
                    <a:pt x="160401" y="12"/>
                  </a:cubicBezTo>
                  <a:cubicBezTo>
                    <a:pt x="151573" y="-302"/>
                    <a:pt x="143686" y="5494"/>
                    <a:pt x="141351" y="14014"/>
                  </a:cubicBezTo>
                  <a:lnTo>
                    <a:pt x="55626" y="14014"/>
                  </a:lnTo>
                  <a:cubicBezTo>
                    <a:pt x="45057" y="13896"/>
                    <a:pt x="34915" y="18174"/>
                    <a:pt x="27622" y="25825"/>
                  </a:cubicBezTo>
                  <a:cubicBezTo>
                    <a:pt x="20247" y="33124"/>
                    <a:pt x="16097" y="43070"/>
                    <a:pt x="16097" y="53447"/>
                  </a:cubicBezTo>
                  <a:lnTo>
                    <a:pt x="16097" y="54590"/>
                  </a:lnTo>
                  <a:cubicBezTo>
                    <a:pt x="16324" y="64960"/>
                    <a:pt x="9813" y="74283"/>
                    <a:pt x="0" y="77641"/>
                  </a:cubicBezTo>
                  <a:lnTo>
                    <a:pt x="0" y="88976"/>
                  </a:lnTo>
                  <a:cubicBezTo>
                    <a:pt x="15866" y="85163"/>
                    <a:pt x="27002" y="70907"/>
                    <a:pt x="26860" y="54590"/>
                  </a:cubicBezTo>
                  <a:lnTo>
                    <a:pt x="26860" y="53447"/>
                  </a:lnTo>
                  <a:cubicBezTo>
                    <a:pt x="27221" y="37632"/>
                    <a:pt x="40093" y="24971"/>
                    <a:pt x="55912" y="24872"/>
                  </a:cubicBezTo>
                  <a:lnTo>
                    <a:pt x="141637" y="24872"/>
                  </a:lnTo>
                  <a:cubicBezTo>
                    <a:pt x="143786" y="33582"/>
                    <a:pt x="151720" y="39612"/>
                    <a:pt x="160687" y="39350"/>
                  </a:cubicBezTo>
                  <a:cubicBezTo>
                    <a:pt x="171404" y="38786"/>
                    <a:pt x="179724" y="29791"/>
                    <a:pt x="179451" y="19062"/>
                  </a:cubicBezTo>
                  <a:close/>
                  <a:moveTo>
                    <a:pt x="168497" y="19062"/>
                  </a:moveTo>
                  <a:cubicBezTo>
                    <a:pt x="168998" y="23823"/>
                    <a:pt x="165545" y="28089"/>
                    <a:pt x="160785" y="28590"/>
                  </a:cubicBezTo>
                  <a:cubicBezTo>
                    <a:pt x="156024" y="29091"/>
                    <a:pt x="151758" y="25638"/>
                    <a:pt x="151257" y="20877"/>
                  </a:cubicBezTo>
                  <a:cubicBezTo>
                    <a:pt x="151193" y="20274"/>
                    <a:pt x="151193" y="19665"/>
                    <a:pt x="151257" y="19062"/>
                  </a:cubicBezTo>
                  <a:cubicBezTo>
                    <a:pt x="151758" y="14301"/>
                    <a:pt x="156024" y="10848"/>
                    <a:pt x="160785" y="11349"/>
                  </a:cubicBezTo>
                  <a:cubicBezTo>
                    <a:pt x="164854" y="11778"/>
                    <a:pt x="168069" y="14993"/>
                    <a:pt x="168497" y="19062"/>
                  </a:cubicBezTo>
                  <a:close/>
                </a:path>
              </a:pathLst>
            </a:custGeom>
            <a:grpFill/>
            <a:ln w="9525" cap="flat">
              <a:noFill/>
              <a:prstDash val="solid"/>
              <a:miter/>
            </a:ln>
          </p:spPr>
          <p:txBody>
            <a:bodyPr rtlCol="0" anchor="ctr"/>
            <a:lstStyle/>
            <a:p>
              <a:endParaRPr lang="en-US" dirty="0"/>
            </a:p>
          </p:txBody>
        </p:sp>
        <p:sp>
          <p:nvSpPr>
            <p:cNvPr id="28" name="Freeform 723">
              <a:extLst>
                <a:ext uri="{FF2B5EF4-FFF2-40B4-BE49-F238E27FC236}">
                  <a16:creationId xmlns:a16="http://schemas.microsoft.com/office/drawing/2014/main" id="{2820CF06-4DB0-9096-C3F7-7CFD0C4B7ABA}"/>
                </a:ext>
              </a:extLst>
            </p:cNvPr>
            <p:cNvSpPr/>
            <p:nvPr/>
          </p:nvSpPr>
          <p:spPr>
            <a:xfrm>
              <a:off x="6089237" y="3340894"/>
              <a:ext cx="152400" cy="57150"/>
            </a:xfrm>
            <a:custGeom>
              <a:avLst/>
              <a:gdLst>
                <a:gd name="connsiteX0" fmla="*/ 0 w 152400"/>
                <a:gd name="connsiteY0" fmla="*/ 66103 h 57150"/>
                <a:gd name="connsiteX1" fmla="*/ 62389 w 152400"/>
                <a:gd name="connsiteY1" fmla="*/ 66103 h 57150"/>
                <a:gd name="connsiteX2" fmla="*/ 87633 w 152400"/>
                <a:gd name="connsiteY2" fmla="*/ 40865 h 57150"/>
                <a:gd name="connsiteX3" fmla="*/ 87630 w 152400"/>
                <a:gd name="connsiteY3" fmla="*/ 40481 h 57150"/>
                <a:gd name="connsiteX4" fmla="*/ 102013 w 152400"/>
                <a:gd name="connsiteY4" fmla="*/ 26289 h 57150"/>
                <a:gd name="connsiteX5" fmla="*/ 120301 w 152400"/>
                <a:gd name="connsiteY5" fmla="*/ 26289 h 57150"/>
                <a:gd name="connsiteX6" fmla="*/ 140113 w 152400"/>
                <a:gd name="connsiteY6" fmla="*/ 41910 h 57150"/>
                <a:gd name="connsiteX7" fmla="*/ 161068 w 152400"/>
                <a:gd name="connsiteY7" fmla="*/ 20955 h 57150"/>
                <a:gd name="connsiteX8" fmla="*/ 140113 w 152400"/>
                <a:gd name="connsiteY8" fmla="*/ 0 h 57150"/>
                <a:gd name="connsiteX9" fmla="*/ 120301 w 152400"/>
                <a:gd name="connsiteY9" fmla="*/ 15526 h 57150"/>
                <a:gd name="connsiteX10" fmla="*/ 102013 w 152400"/>
                <a:gd name="connsiteY10" fmla="*/ 15526 h 57150"/>
                <a:gd name="connsiteX11" fmla="*/ 76867 w 152400"/>
                <a:gd name="connsiteY11" fmla="*/ 40481 h 57150"/>
                <a:gd name="connsiteX12" fmla="*/ 62389 w 152400"/>
                <a:gd name="connsiteY12" fmla="*/ 54959 h 57150"/>
                <a:gd name="connsiteX13" fmla="*/ 0 w 152400"/>
                <a:gd name="connsiteY13" fmla="*/ 54959 h 57150"/>
                <a:gd name="connsiteX14" fmla="*/ 130588 w 152400"/>
                <a:gd name="connsiteY14" fmla="*/ 21431 h 57150"/>
                <a:gd name="connsiteX15" fmla="*/ 140113 w 152400"/>
                <a:gd name="connsiteY15" fmla="*/ 10668 h 57150"/>
                <a:gd name="connsiteX16" fmla="*/ 150622 w 152400"/>
                <a:gd name="connsiteY16" fmla="*/ 19095 h 57150"/>
                <a:gd name="connsiteX17" fmla="*/ 150590 w 152400"/>
                <a:gd name="connsiteY17" fmla="*/ 21431 h 57150"/>
                <a:gd name="connsiteX18" fmla="*/ 138181 w 152400"/>
                <a:gd name="connsiteY18" fmla="*/ 29025 h 57150"/>
                <a:gd name="connsiteX19" fmla="*/ 130588 w 152400"/>
                <a:gd name="connsiteY19" fmla="*/ 21431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2400" h="57150">
                  <a:moveTo>
                    <a:pt x="0" y="66103"/>
                  </a:moveTo>
                  <a:lnTo>
                    <a:pt x="62389" y="66103"/>
                  </a:lnTo>
                  <a:cubicBezTo>
                    <a:pt x="76329" y="66105"/>
                    <a:pt x="87631" y="54805"/>
                    <a:pt x="87633" y="40865"/>
                  </a:cubicBezTo>
                  <a:cubicBezTo>
                    <a:pt x="87633" y="40737"/>
                    <a:pt x="87632" y="40609"/>
                    <a:pt x="87630" y="40481"/>
                  </a:cubicBezTo>
                  <a:cubicBezTo>
                    <a:pt x="87785" y="32634"/>
                    <a:pt x="94164" y="26339"/>
                    <a:pt x="102013" y="26289"/>
                  </a:cubicBezTo>
                  <a:lnTo>
                    <a:pt x="120301" y="26289"/>
                  </a:lnTo>
                  <a:cubicBezTo>
                    <a:pt x="122407" y="35509"/>
                    <a:pt x="130656" y="42013"/>
                    <a:pt x="140113" y="41910"/>
                  </a:cubicBezTo>
                  <a:cubicBezTo>
                    <a:pt x="151686" y="41910"/>
                    <a:pt x="161068" y="32528"/>
                    <a:pt x="161068" y="20955"/>
                  </a:cubicBezTo>
                  <a:cubicBezTo>
                    <a:pt x="161068" y="9382"/>
                    <a:pt x="151686" y="0"/>
                    <a:pt x="140113" y="0"/>
                  </a:cubicBezTo>
                  <a:cubicBezTo>
                    <a:pt x="130756" y="94"/>
                    <a:pt x="122629" y="6462"/>
                    <a:pt x="120301" y="15526"/>
                  </a:cubicBezTo>
                  <a:lnTo>
                    <a:pt x="102013" y="15526"/>
                  </a:lnTo>
                  <a:cubicBezTo>
                    <a:pt x="88241" y="15628"/>
                    <a:pt x="77073" y="26711"/>
                    <a:pt x="76867" y="40481"/>
                  </a:cubicBezTo>
                  <a:cubicBezTo>
                    <a:pt x="76867" y="48477"/>
                    <a:pt x="70385" y="54959"/>
                    <a:pt x="62389" y="54959"/>
                  </a:cubicBezTo>
                  <a:lnTo>
                    <a:pt x="0" y="54959"/>
                  </a:lnTo>
                  <a:close/>
                  <a:moveTo>
                    <a:pt x="130588" y="21431"/>
                  </a:moveTo>
                  <a:cubicBezTo>
                    <a:pt x="130314" y="15853"/>
                    <a:pt x="134542" y="11075"/>
                    <a:pt x="140113" y="10668"/>
                  </a:cubicBezTo>
                  <a:cubicBezTo>
                    <a:pt x="145342" y="10093"/>
                    <a:pt x="150047" y="13866"/>
                    <a:pt x="150622" y="19095"/>
                  </a:cubicBezTo>
                  <a:cubicBezTo>
                    <a:pt x="150707" y="19872"/>
                    <a:pt x="150697" y="20657"/>
                    <a:pt x="150590" y="21431"/>
                  </a:cubicBezTo>
                  <a:cubicBezTo>
                    <a:pt x="149260" y="26955"/>
                    <a:pt x="143705" y="30354"/>
                    <a:pt x="138181" y="29025"/>
                  </a:cubicBezTo>
                  <a:cubicBezTo>
                    <a:pt x="134425" y="28120"/>
                    <a:pt x="131492" y="25188"/>
                    <a:pt x="130588" y="21431"/>
                  </a:cubicBezTo>
                  <a:close/>
                </a:path>
              </a:pathLst>
            </a:custGeom>
            <a:grpFill/>
            <a:ln w="9525" cap="flat">
              <a:noFill/>
              <a:prstDash val="solid"/>
              <a:miter/>
            </a:ln>
          </p:spPr>
          <p:txBody>
            <a:bodyPr rtlCol="0" anchor="ctr"/>
            <a:lstStyle/>
            <a:p>
              <a:endParaRPr lang="en-US" dirty="0"/>
            </a:p>
          </p:txBody>
        </p:sp>
        <p:sp>
          <p:nvSpPr>
            <p:cNvPr id="29" name="Freeform 724">
              <a:extLst>
                <a:ext uri="{FF2B5EF4-FFF2-40B4-BE49-F238E27FC236}">
                  <a16:creationId xmlns:a16="http://schemas.microsoft.com/office/drawing/2014/main" id="{E5DEC252-24B1-B333-2506-3FD4956C0371}"/>
                </a:ext>
              </a:extLst>
            </p:cNvPr>
            <p:cNvSpPr/>
            <p:nvPr/>
          </p:nvSpPr>
          <p:spPr>
            <a:xfrm>
              <a:off x="6088666" y="3302115"/>
              <a:ext cx="123825" cy="76200"/>
            </a:xfrm>
            <a:custGeom>
              <a:avLst/>
              <a:gdLst>
                <a:gd name="connsiteX0" fmla="*/ 0 w 123825"/>
                <a:gd name="connsiteY0" fmla="*/ 65068 h 76200"/>
                <a:gd name="connsiteX1" fmla="*/ 0 w 123825"/>
                <a:gd name="connsiteY1" fmla="*/ 76403 h 76200"/>
                <a:gd name="connsiteX2" fmla="*/ 29623 w 123825"/>
                <a:gd name="connsiteY2" fmla="*/ 76403 h 76200"/>
                <a:gd name="connsiteX3" fmla="*/ 55912 w 123825"/>
                <a:gd name="connsiteY3" fmla="*/ 50018 h 76200"/>
                <a:gd name="connsiteX4" fmla="*/ 63437 w 123825"/>
                <a:gd name="connsiteY4" fmla="*/ 32302 h 76200"/>
                <a:gd name="connsiteX5" fmla="*/ 81248 w 123825"/>
                <a:gd name="connsiteY5" fmla="*/ 24777 h 76200"/>
                <a:gd name="connsiteX6" fmla="*/ 92488 w 123825"/>
                <a:gd name="connsiteY6" fmla="*/ 24777 h 76200"/>
                <a:gd name="connsiteX7" fmla="*/ 111538 w 123825"/>
                <a:gd name="connsiteY7" fmla="*/ 39255 h 76200"/>
                <a:gd name="connsiteX8" fmla="*/ 131159 w 123825"/>
                <a:gd name="connsiteY8" fmla="*/ 19634 h 76200"/>
                <a:gd name="connsiteX9" fmla="*/ 111538 w 123825"/>
                <a:gd name="connsiteY9" fmla="*/ 12 h 76200"/>
                <a:gd name="connsiteX10" fmla="*/ 92488 w 123825"/>
                <a:gd name="connsiteY10" fmla="*/ 14014 h 76200"/>
                <a:gd name="connsiteX11" fmla="*/ 81248 w 123825"/>
                <a:gd name="connsiteY11" fmla="*/ 14014 h 76200"/>
                <a:gd name="connsiteX12" fmla="*/ 55912 w 123825"/>
                <a:gd name="connsiteY12" fmla="*/ 24206 h 76200"/>
                <a:gd name="connsiteX13" fmla="*/ 45434 w 123825"/>
                <a:gd name="connsiteY13" fmla="*/ 49447 h 76200"/>
                <a:gd name="connsiteX14" fmla="*/ 30004 w 123825"/>
                <a:gd name="connsiteY14" fmla="*/ 65068 h 76200"/>
                <a:gd name="connsiteX15" fmla="*/ 29909 w 123825"/>
                <a:gd name="connsiteY15" fmla="*/ 65068 h 76200"/>
                <a:gd name="connsiteX16" fmla="*/ 0 w 123825"/>
                <a:gd name="connsiteY16" fmla="*/ 65068 h 76200"/>
                <a:gd name="connsiteX17" fmla="*/ 102584 w 123825"/>
                <a:gd name="connsiteY17" fmla="*/ 18300 h 76200"/>
                <a:gd name="connsiteX18" fmla="*/ 110771 w 123825"/>
                <a:gd name="connsiteY18" fmla="*/ 9728 h 76200"/>
                <a:gd name="connsiteX19" fmla="*/ 111157 w 123825"/>
                <a:gd name="connsiteY19" fmla="*/ 9728 h 76200"/>
                <a:gd name="connsiteX20" fmla="*/ 120639 w 123825"/>
                <a:gd name="connsiteY20" fmla="*/ 17496 h 76200"/>
                <a:gd name="connsiteX21" fmla="*/ 120682 w 123825"/>
                <a:gd name="connsiteY21" fmla="*/ 18300 h 76200"/>
                <a:gd name="connsiteX22" fmla="*/ 111157 w 123825"/>
                <a:gd name="connsiteY22" fmla="*/ 27825 h 76200"/>
                <a:gd name="connsiteX23" fmla="*/ 102499 w 123825"/>
                <a:gd name="connsiteY23" fmla="*/ 19927 h 76200"/>
                <a:gd name="connsiteX24" fmla="*/ 102584 w 123825"/>
                <a:gd name="connsiteY24" fmla="*/ 183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3825" h="76200">
                  <a:moveTo>
                    <a:pt x="0" y="65068"/>
                  </a:moveTo>
                  <a:lnTo>
                    <a:pt x="0" y="76403"/>
                  </a:lnTo>
                  <a:lnTo>
                    <a:pt x="29623" y="76403"/>
                  </a:lnTo>
                  <a:cubicBezTo>
                    <a:pt x="44157" y="76350"/>
                    <a:pt x="55912" y="64553"/>
                    <a:pt x="55912" y="50018"/>
                  </a:cubicBezTo>
                  <a:cubicBezTo>
                    <a:pt x="55918" y="43338"/>
                    <a:pt x="58633" y="36945"/>
                    <a:pt x="63437" y="32302"/>
                  </a:cubicBezTo>
                  <a:cubicBezTo>
                    <a:pt x="68146" y="27538"/>
                    <a:pt x="74550" y="24832"/>
                    <a:pt x="81248" y="24777"/>
                  </a:cubicBezTo>
                  <a:lnTo>
                    <a:pt x="92488" y="24777"/>
                  </a:lnTo>
                  <a:cubicBezTo>
                    <a:pt x="94820" y="33365"/>
                    <a:pt x="102639" y="39307"/>
                    <a:pt x="111538" y="39255"/>
                  </a:cubicBezTo>
                  <a:cubicBezTo>
                    <a:pt x="122374" y="39255"/>
                    <a:pt x="131159" y="30470"/>
                    <a:pt x="131159" y="19634"/>
                  </a:cubicBezTo>
                  <a:cubicBezTo>
                    <a:pt x="131159" y="8797"/>
                    <a:pt x="122374" y="12"/>
                    <a:pt x="111538" y="12"/>
                  </a:cubicBezTo>
                  <a:cubicBezTo>
                    <a:pt x="102709" y="-302"/>
                    <a:pt x="94823" y="5494"/>
                    <a:pt x="92488" y="14014"/>
                  </a:cubicBezTo>
                  <a:lnTo>
                    <a:pt x="81248" y="14014"/>
                  </a:lnTo>
                  <a:cubicBezTo>
                    <a:pt x="71788" y="13931"/>
                    <a:pt x="62680" y="17595"/>
                    <a:pt x="55912" y="24206"/>
                  </a:cubicBezTo>
                  <a:cubicBezTo>
                    <a:pt x="49072" y="30804"/>
                    <a:pt x="45278" y="39945"/>
                    <a:pt x="45434" y="49447"/>
                  </a:cubicBezTo>
                  <a:cubicBezTo>
                    <a:pt x="45487" y="58021"/>
                    <a:pt x="38579" y="65015"/>
                    <a:pt x="30004" y="65068"/>
                  </a:cubicBezTo>
                  <a:cubicBezTo>
                    <a:pt x="29972" y="65068"/>
                    <a:pt x="29940" y="65068"/>
                    <a:pt x="29909" y="65068"/>
                  </a:cubicBezTo>
                  <a:lnTo>
                    <a:pt x="0" y="65068"/>
                  </a:lnTo>
                  <a:close/>
                  <a:moveTo>
                    <a:pt x="102584" y="18300"/>
                  </a:moveTo>
                  <a:cubicBezTo>
                    <a:pt x="102478" y="13672"/>
                    <a:pt x="106143" y="9834"/>
                    <a:pt x="110771" y="9728"/>
                  </a:cubicBezTo>
                  <a:cubicBezTo>
                    <a:pt x="110900" y="9725"/>
                    <a:pt x="111028" y="9725"/>
                    <a:pt x="111157" y="9728"/>
                  </a:cubicBezTo>
                  <a:cubicBezTo>
                    <a:pt x="115920" y="9254"/>
                    <a:pt x="120166" y="12732"/>
                    <a:pt x="120639" y="17496"/>
                  </a:cubicBezTo>
                  <a:cubicBezTo>
                    <a:pt x="120666" y="17763"/>
                    <a:pt x="120680" y="18031"/>
                    <a:pt x="120682" y="18300"/>
                  </a:cubicBezTo>
                  <a:cubicBezTo>
                    <a:pt x="120682" y="23561"/>
                    <a:pt x="116417" y="27825"/>
                    <a:pt x="111157" y="27825"/>
                  </a:cubicBezTo>
                  <a:cubicBezTo>
                    <a:pt x="106585" y="28035"/>
                    <a:pt x="102709" y="24499"/>
                    <a:pt x="102499" y="19927"/>
                  </a:cubicBezTo>
                  <a:cubicBezTo>
                    <a:pt x="102474" y="19383"/>
                    <a:pt x="102502" y="18838"/>
                    <a:pt x="102584" y="18300"/>
                  </a:cubicBezTo>
                  <a:close/>
                </a:path>
              </a:pathLst>
            </a:custGeom>
            <a:grpFill/>
            <a:ln w="9525" cap="flat">
              <a:noFill/>
              <a:prstDash val="solid"/>
              <a:miter/>
            </a:ln>
          </p:spPr>
          <p:txBody>
            <a:bodyPr rtlCol="0" anchor="ctr"/>
            <a:lstStyle/>
            <a:p>
              <a:endParaRPr lang="en-US" dirty="0"/>
            </a:p>
          </p:txBody>
        </p:sp>
        <p:sp>
          <p:nvSpPr>
            <p:cNvPr id="30" name="Freeform 725">
              <a:extLst>
                <a:ext uri="{FF2B5EF4-FFF2-40B4-BE49-F238E27FC236}">
                  <a16:creationId xmlns:a16="http://schemas.microsoft.com/office/drawing/2014/main" id="{440AA280-CAD2-9F53-0596-BF2A323B678A}"/>
                </a:ext>
              </a:extLst>
            </p:cNvPr>
            <p:cNvSpPr/>
            <p:nvPr/>
          </p:nvSpPr>
          <p:spPr>
            <a:xfrm>
              <a:off x="6089237" y="3505200"/>
              <a:ext cx="171450" cy="85725"/>
            </a:xfrm>
            <a:custGeom>
              <a:avLst/>
              <a:gdLst>
                <a:gd name="connsiteX0" fmla="*/ 0 w 171450"/>
                <a:gd name="connsiteY0" fmla="*/ 0 h 85725"/>
                <a:gd name="connsiteX1" fmla="*/ 0 w 171450"/>
                <a:gd name="connsiteY1" fmla="*/ 11240 h 85725"/>
                <a:gd name="connsiteX2" fmla="*/ 16288 w 171450"/>
                <a:gd name="connsiteY2" fmla="*/ 34100 h 85725"/>
                <a:gd name="connsiteX3" fmla="*/ 16288 w 171450"/>
                <a:gd name="connsiteY3" fmla="*/ 35147 h 85725"/>
                <a:gd name="connsiteX4" fmla="*/ 28099 w 171450"/>
                <a:gd name="connsiteY4" fmla="*/ 63151 h 85725"/>
                <a:gd name="connsiteX5" fmla="*/ 56102 w 171450"/>
                <a:gd name="connsiteY5" fmla="*/ 74962 h 85725"/>
                <a:gd name="connsiteX6" fmla="*/ 141827 w 171450"/>
                <a:gd name="connsiteY6" fmla="*/ 74962 h 85725"/>
                <a:gd name="connsiteX7" fmla="*/ 160877 w 171450"/>
                <a:gd name="connsiteY7" fmla="*/ 88964 h 85725"/>
                <a:gd name="connsiteX8" fmla="*/ 180499 w 171450"/>
                <a:gd name="connsiteY8" fmla="*/ 69342 h 85725"/>
                <a:gd name="connsiteX9" fmla="*/ 160877 w 171450"/>
                <a:gd name="connsiteY9" fmla="*/ 49720 h 85725"/>
                <a:gd name="connsiteX10" fmla="*/ 141827 w 171450"/>
                <a:gd name="connsiteY10" fmla="*/ 64198 h 85725"/>
                <a:gd name="connsiteX11" fmla="*/ 56102 w 171450"/>
                <a:gd name="connsiteY11" fmla="*/ 64199 h 85725"/>
                <a:gd name="connsiteX12" fmla="*/ 27051 w 171450"/>
                <a:gd name="connsiteY12" fmla="*/ 35147 h 85725"/>
                <a:gd name="connsiteX13" fmla="*/ 27051 w 171450"/>
                <a:gd name="connsiteY13" fmla="*/ 34100 h 85725"/>
                <a:gd name="connsiteX14" fmla="*/ 0 w 171450"/>
                <a:gd name="connsiteY14" fmla="*/ 0 h 85725"/>
                <a:gd name="connsiteX15" fmla="*/ 151638 w 171450"/>
                <a:gd name="connsiteY15" fmla="*/ 70390 h 85725"/>
                <a:gd name="connsiteX16" fmla="*/ 159406 w 171450"/>
                <a:gd name="connsiteY16" fmla="*/ 60907 h 85725"/>
                <a:gd name="connsiteX17" fmla="*/ 160211 w 171450"/>
                <a:gd name="connsiteY17" fmla="*/ 60865 h 85725"/>
                <a:gd name="connsiteX18" fmla="*/ 168878 w 171450"/>
                <a:gd name="connsiteY18" fmla="*/ 70390 h 85725"/>
                <a:gd name="connsiteX19" fmla="*/ 160402 w 171450"/>
                <a:gd name="connsiteY19" fmla="*/ 79057 h 85725"/>
                <a:gd name="connsiteX20" fmla="*/ 160211 w 171450"/>
                <a:gd name="connsiteY20" fmla="*/ 79057 h 85725"/>
                <a:gd name="connsiteX21" fmla="*/ 151598 w 171450"/>
                <a:gd name="connsiteY21" fmla="*/ 71928 h 85725"/>
                <a:gd name="connsiteX22" fmla="*/ 151638 w 171450"/>
                <a:gd name="connsiteY22" fmla="*/ 7010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1450" h="85725">
                  <a:moveTo>
                    <a:pt x="0" y="0"/>
                  </a:moveTo>
                  <a:lnTo>
                    <a:pt x="0" y="11240"/>
                  </a:lnTo>
                  <a:cubicBezTo>
                    <a:pt x="9658" y="14727"/>
                    <a:pt x="16145" y="23832"/>
                    <a:pt x="16288" y="34100"/>
                  </a:cubicBezTo>
                  <a:lnTo>
                    <a:pt x="16288" y="35147"/>
                  </a:lnTo>
                  <a:cubicBezTo>
                    <a:pt x="16377" y="45674"/>
                    <a:pt x="20623" y="55739"/>
                    <a:pt x="28099" y="63151"/>
                  </a:cubicBezTo>
                  <a:cubicBezTo>
                    <a:pt x="35462" y="70698"/>
                    <a:pt x="45558" y="74957"/>
                    <a:pt x="56102" y="74962"/>
                  </a:cubicBezTo>
                  <a:lnTo>
                    <a:pt x="141827" y="74962"/>
                  </a:lnTo>
                  <a:cubicBezTo>
                    <a:pt x="144163" y="83481"/>
                    <a:pt x="152049" y="89278"/>
                    <a:pt x="160877" y="88964"/>
                  </a:cubicBezTo>
                  <a:cubicBezTo>
                    <a:pt x="171714" y="88964"/>
                    <a:pt x="180499" y="80179"/>
                    <a:pt x="180499" y="69342"/>
                  </a:cubicBezTo>
                  <a:cubicBezTo>
                    <a:pt x="180499" y="58505"/>
                    <a:pt x="171714" y="49720"/>
                    <a:pt x="160877" y="49720"/>
                  </a:cubicBezTo>
                  <a:cubicBezTo>
                    <a:pt x="151979" y="49669"/>
                    <a:pt x="144160" y="55611"/>
                    <a:pt x="141827" y="64198"/>
                  </a:cubicBezTo>
                  <a:lnTo>
                    <a:pt x="56102" y="64199"/>
                  </a:lnTo>
                  <a:cubicBezTo>
                    <a:pt x="40101" y="64095"/>
                    <a:pt x="27155" y="51149"/>
                    <a:pt x="27051" y="35147"/>
                  </a:cubicBezTo>
                  <a:lnTo>
                    <a:pt x="27051" y="34100"/>
                  </a:lnTo>
                  <a:cubicBezTo>
                    <a:pt x="26639" y="17975"/>
                    <a:pt x="15608" y="4070"/>
                    <a:pt x="0" y="0"/>
                  </a:cubicBezTo>
                  <a:close/>
                  <a:moveTo>
                    <a:pt x="151638" y="70390"/>
                  </a:moveTo>
                  <a:cubicBezTo>
                    <a:pt x="151164" y="65626"/>
                    <a:pt x="154642" y="61381"/>
                    <a:pt x="159406" y="60907"/>
                  </a:cubicBezTo>
                  <a:cubicBezTo>
                    <a:pt x="159673" y="60881"/>
                    <a:pt x="159942" y="60866"/>
                    <a:pt x="160211" y="60865"/>
                  </a:cubicBezTo>
                  <a:cubicBezTo>
                    <a:pt x="165134" y="61310"/>
                    <a:pt x="168898" y="65447"/>
                    <a:pt x="168878" y="70390"/>
                  </a:cubicBezTo>
                  <a:cubicBezTo>
                    <a:pt x="168931" y="75124"/>
                    <a:pt x="165136" y="79005"/>
                    <a:pt x="160402" y="79057"/>
                  </a:cubicBezTo>
                  <a:cubicBezTo>
                    <a:pt x="160338" y="79058"/>
                    <a:pt x="160274" y="79058"/>
                    <a:pt x="160211" y="79057"/>
                  </a:cubicBezTo>
                  <a:cubicBezTo>
                    <a:pt x="155864" y="79467"/>
                    <a:pt x="152008" y="76275"/>
                    <a:pt x="151598" y="71928"/>
                  </a:cubicBezTo>
                  <a:cubicBezTo>
                    <a:pt x="151541" y="71320"/>
                    <a:pt x="151554" y="70708"/>
                    <a:pt x="151638" y="70104"/>
                  </a:cubicBezTo>
                  <a:close/>
                </a:path>
              </a:pathLst>
            </a:custGeom>
            <a:grpFill/>
            <a:ln w="9525" cap="flat">
              <a:noFill/>
              <a:prstDash val="solid"/>
              <a:miter/>
            </a:ln>
          </p:spPr>
          <p:txBody>
            <a:bodyPr rtlCol="0" anchor="ctr"/>
            <a:lstStyle/>
            <a:p>
              <a:endParaRPr lang="en-US" dirty="0"/>
            </a:p>
          </p:txBody>
        </p:sp>
        <p:sp>
          <p:nvSpPr>
            <p:cNvPr id="31" name="Freeform 726">
              <a:extLst>
                <a:ext uri="{FF2B5EF4-FFF2-40B4-BE49-F238E27FC236}">
                  <a16:creationId xmlns:a16="http://schemas.microsoft.com/office/drawing/2014/main" id="{4742BC04-AF16-A9BB-3879-B28FA4B79C6F}"/>
                </a:ext>
              </a:extLst>
            </p:cNvPr>
            <p:cNvSpPr/>
            <p:nvPr/>
          </p:nvSpPr>
          <p:spPr>
            <a:xfrm>
              <a:off x="6089237" y="3452146"/>
              <a:ext cx="161925" cy="57150"/>
            </a:xfrm>
            <a:custGeom>
              <a:avLst/>
              <a:gdLst>
                <a:gd name="connsiteX0" fmla="*/ 62389 w 161925"/>
                <a:gd name="connsiteY0" fmla="*/ 0 h 57150"/>
                <a:gd name="connsiteX1" fmla="*/ 0 w 161925"/>
                <a:gd name="connsiteY1" fmla="*/ 0 h 57150"/>
                <a:gd name="connsiteX2" fmla="*/ 0 w 161925"/>
                <a:gd name="connsiteY2" fmla="*/ 10763 h 57150"/>
                <a:gd name="connsiteX3" fmla="*/ 62389 w 161925"/>
                <a:gd name="connsiteY3" fmla="*/ 10763 h 57150"/>
                <a:gd name="connsiteX4" fmla="*/ 76867 w 161925"/>
                <a:gd name="connsiteY4" fmla="*/ 25241 h 57150"/>
                <a:gd name="connsiteX5" fmla="*/ 76867 w 161925"/>
                <a:gd name="connsiteY5" fmla="*/ 25337 h 57150"/>
                <a:gd name="connsiteX6" fmla="*/ 102013 w 161925"/>
                <a:gd name="connsiteY6" fmla="*/ 50578 h 57150"/>
                <a:gd name="connsiteX7" fmla="*/ 120301 w 161925"/>
                <a:gd name="connsiteY7" fmla="*/ 50578 h 57150"/>
                <a:gd name="connsiteX8" fmla="*/ 140113 w 161925"/>
                <a:gd name="connsiteY8" fmla="*/ 66199 h 57150"/>
                <a:gd name="connsiteX9" fmla="*/ 163798 w 161925"/>
                <a:gd name="connsiteY9" fmla="*/ 48165 h 57150"/>
                <a:gd name="connsiteX10" fmla="*/ 145764 w 161925"/>
                <a:gd name="connsiteY10" fmla="*/ 24479 h 57150"/>
                <a:gd name="connsiteX11" fmla="*/ 140113 w 161925"/>
                <a:gd name="connsiteY11" fmla="*/ 24479 h 57150"/>
                <a:gd name="connsiteX12" fmla="*/ 120301 w 161925"/>
                <a:gd name="connsiteY12" fmla="*/ 40100 h 57150"/>
                <a:gd name="connsiteX13" fmla="*/ 102013 w 161925"/>
                <a:gd name="connsiteY13" fmla="*/ 40100 h 57150"/>
                <a:gd name="connsiteX14" fmla="*/ 87440 w 161925"/>
                <a:gd name="connsiteY14" fmla="*/ 25718 h 57150"/>
                <a:gd name="connsiteX15" fmla="*/ 87440 w 161925"/>
                <a:gd name="connsiteY15" fmla="*/ 25622 h 57150"/>
                <a:gd name="connsiteX16" fmla="*/ 62389 w 161925"/>
                <a:gd name="connsiteY16" fmla="*/ 0 h 57150"/>
                <a:gd name="connsiteX17" fmla="*/ 130588 w 161925"/>
                <a:gd name="connsiteY17" fmla="*/ 45244 h 57150"/>
                <a:gd name="connsiteX18" fmla="*/ 140808 w 161925"/>
                <a:gd name="connsiteY18" fmla="*/ 34890 h 57150"/>
                <a:gd name="connsiteX19" fmla="*/ 151161 w 161925"/>
                <a:gd name="connsiteY19" fmla="*/ 45110 h 57150"/>
                <a:gd name="connsiteX20" fmla="*/ 140942 w 161925"/>
                <a:gd name="connsiteY20" fmla="*/ 55464 h 57150"/>
                <a:gd name="connsiteX21" fmla="*/ 140113 w 161925"/>
                <a:gd name="connsiteY21" fmla="*/ 55436 h 57150"/>
                <a:gd name="connsiteX22" fmla="*/ 130588 w 161925"/>
                <a:gd name="connsiteY22" fmla="*/ 4524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925" h="57150">
                  <a:moveTo>
                    <a:pt x="62389" y="0"/>
                  </a:moveTo>
                  <a:lnTo>
                    <a:pt x="0" y="0"/>
                  </a:lnTo>
                  <a:lnTo>
                    <a:pt x="0" y="10763"/>
                  </a:lnTo>
                  <a:lnTo>
                    <a:pt x="62389" y="10763"/>
                  </a:lnTo>
                  <a:cubicBezTo>
                    <a:pt x="70385" y="10763"/>
                    <a:pt x="76867" y="17245"/>
                    <a:pt x="76867" y="25241"/>
                  </a:cubicBezTo>
                  <a:cubicBezTo>
                    <a:pt x="76867" y="25273"/>
                    <a:pt x="76867" y="25305"/>
                    <a:pt x="76867" y="25337"/>
                  </a:cubicBezTo>
                  <a:cubicBezTo>
                    <a:pt x="76867" y="39240"/>
                    <a:pt x="88110" y="50525"/>
                    <a:pt x="102013" y="50578"/>
                  </a:cubicBezTo>
                  <a:lnTo>
                    <a:pt x="120301" y="50578"/>
                  </a:lnTo>
                  <a:cubicBezTo>
                    <a:pt x="122407" y="59798"/>
                    <a:pt x="130656" y="66302"/>
                    <a:pt x="140113" y="66199"/>
                  </a:cubicBezTo>
                  <a:cubicBezTo>
                    <a:pt x="151633" y="67759"/>
                    <a:pt x="162238" y="59685"/>
                    <a:pt x="163798" y="48165"/>
                  </a:cubicBezTo>
                  <a:cubicBezTo>
                    <a:pt x="165359" y="36644"/>
                    <a:pt x="157284" y="26040"/>
                    <a:pt x="145764" y="24479"/>
                  </a:cubicBezTo>
                  <a:cubicBezTo>
                    <a:pt x="143889" y="24225"/>
                    <a:pt x="141988" y="24225"/>
                    <a:pt x="140113" y="24479"/>
                  </a:cubicBezTo>
                  <a:cubicBezTo>
                    <a:pt x="130656" y="24376"/>
                    <a:pt x="122407" y="30880"/>
                    <a:pt x="120301" y="40100"/>
                  </a:cubicBezTo>
                  <a:lnTo>
                    <a:pt x="102013" y="40100"/>
                  </a:lnTo>
                  <a:cubicBezTo>
                    <a:pt x="94017" y="40153"/>
                    <a:pt x="87492" y="33714"/>
                    <a:pt x="87440" y="25718"/>
                  </a:cubicBezTo>
                  <a:cubicBezTo>
                    <a:pt x="87440" y="25686"/>
                    <a:pt x="87440" y="25654"/>
                    <a:pt x="87440" y="25622"/>
                  </a:cubicBezTo>
                  <a:cubicBezTo>
                    <a:pt x="87246" y="11773"/>
                    <a:pt x="76230" y="506"/>
                    <a:pt x="62389" y="0"/>
                  </a:cubicBezTo>
                  <a:close/>
                  <a:moveTo>
                    <a:pt x="130588" y="45244"/>
                  </a:moveTo>
                  <a:cubicBezTo>
                    <a:pt x="130551" y="39563"/>
                    <a:pt x="135126" y="34927"/>
                    <a:pt x="140808" y="34890"/>
                  </a:cubicBezTo>
                  <a:cubicBezTo>
                    <a:pt x="146489" y="34853"/>
                    <a:pt x="151124" y="39429"/>
                    <a:pt x="151161" y="45110"/>
                  </a:cubicBezTo>
                  <a:cubicBezTo>
                    <a:pt x="151198" y="50791"/>
                    <a:pt x="146623" y="55427"/>
                    <a:pt x="140942" y="55464"/>
                  </a:cubicBezTo>
                  <a:cubicBezTo>
                    <a:pt x="140665" y="55465"/>
                    <a:pt x="140389" y="55456"/>
                    <a:pt x="140113" y="55436"/>
                  </a:cubicBezTo>
                  <a:cubicBezTo>
                    <a:pt x="134767" y="55039"/>
                    <a:pt x="130623" y="50604"/>
                    <a:pt x="130588" y="45244"/>
                  </a:cubicBezTo>
                  <a:close/>
                </a:path>
              </a:pathLst>
            </a:custGeom>
            <a:grpFill/>
            <a:ln w="9525" cap="flat">
              <a:noFill/>
              <a:prstDash val="solid"/>
              <a:miter/>
            </a:ln>
          </p:spPr>
          <p:txBody>
            <a:bodyPr rtlCol="0" anchor="ctr"/>
            <a:lstStyle/>
            <a:p>
              <a:endParaRPr lang="en-US" dirty="0"/>
            </a:p>
          </p:txBody>
        </p:sp>
        <p:sp>
          <p:nvSpPr>
            <p:cNvPr id="32" name="Freeform 727">
              <a:extLst>
                <a:ext uri="{FF2B5EF4-FFF2-40B4-BE49-F238E27FC236}">
                  <a16:creationId xmlns:a16="http://schemas.microsoft.com/office/drawing/2014/main" id="{648108A5-472F-62F7-B467-A68D0F0B4886}"/>
                </a:ext>
              </a:extLst>
            </p:cNvPr>
            <p:cNvSpPr/>
            <p:nvPr/>
          </p:nvSpPr>
          <p:spPr>
            <a:xfrm>
              <a:off x="6088666" y="3482297"/>
              <a:ext cx="123825" cy="66675"/>
            </a:xfrm>
            <a:custGeom>
              <a:avLst/>
              <a:gdLst>
                <a:gd name="connsiteX0" fmla="*/ 29623 w 123825"/>
                <a:gd name="connsiteY0" fmla="*/ 43 h 66675"/>
                <a:gd name="connsiteX1" fmla="*/ 0 w 123825"/>
                <a:gd name="connsiteY1" fmla="*/ 43 h 66675"/>
                <a:gd name="connsiteX2" fmla="*/ 0 w 123825"/>
                <a:gd name="connsiteY2" fmla="*/ 10711 h 66675"/>
                <a:gd name="connsiteX3" fmla="*/ 29623 w 123825"/>
                <a:gd name="connsiteY3" fmla="*/ 10711 h 66675"/>
                <a:gd name="connsiteX4" fmla="*/ 45433 w 123825"/>
                <a:gd name="connsiteY4" fmla="*/ 26141 h 66675"/>
                <a:gd name="connsiteX5" fmla="*/ 45434 w 123825"/>
                <a:gd name="connsiteY5" fmla="*/ 26332 h 66675"/>
                <a:gd name="connsiteX6" fmla="*/ 55912 w 123825"/>
                <a:gd name="connsiteY6" fmla="*/ 51478 h 66675"/>
                <a:gd name="connsiteX7" fmla="*/ 81248 w 123825"/>
                <a:gd name="connsiteY7" fmla="*/ 61670 h 66675"/>
                <a:gd name="connsiteX8" fmla="*/ 92488 w 123825"/>
                <a:gd name="connsiteY8" fmla="*/ 61670 h 66675"/>
                <a:gd name="connsiteX9" fmla="*/ 111538 w 123825"/>
                <a:gd name="connsiteY9" fmla="*/ 75672 h 66675"/>
                <a:gd name="connsiteX10" fmla="*/ 131426 w 123825"/>
                <a:gd name="connsiteY10" fmla="*/ 57498 h 66675"/>
                <a:gd name="connsiteX11" fmla="*/ 131445 w 123825"/>
                <a:gd name="connsiteY11" fmla="*/ 56622 h 66675"/>
                <a:gd name="connsiteX12" fmla="*/ 112687 w 123825"/>
                <a:gd name="connsiteY12" fmla="*/ 35990 h 66675"/>
                <a:gd name="connsiteX13" fmla="*/ 92488 w 123825"/>
                <a:gd name="connsiteY13" fmla="*/ 51478 h 66675"/>
                <a:gd name="connsiteX14" fmla="*/ 81248 w 123825"/>
                <a:gd name="connsiteY14" fmla="*/ 51478 h 66675"/>
                <a:gd name="connsiteX15" fmla="*/ 63437 w 123825"/>
                <a:gd name="connsiteY15" fmla="*/ 43954 h 66675"/>
                <a:gd name="connsiteX16" fmla="*/ 55912 w 123825"/>
                <a:gd name="connsiteY16" fmla="*/ 26237 h 66675"/>
                <a:gd name="connsiteX17" fmla="*/ 32466 w 123825"/>
                <a:gd name="connsiteY17" fmla="*/ 38 h 66675"/>
                <a:gd name="connsiteX18" fmla="*/ 29623 w 123825"/>
                <a:gd name="connsiteY18" fmla="*/ 43 h 66675"/>
                <a:gd name="connsiteX19" fmla="*/ 102584 w 123825"/>
                <a:gd name="connsiteY19" fmla="*/ 56431 h 66675"/>
                <a:gd name="connsiteX20" fmla="*/ 110352 w 123825"/>
                <a:gd name="connsiteY20" fmla="*/ 46949 h 66675"/>
                <a:gd name="connsiteX21" fmla="*/ 111157 w 123825"/>
                <a:gd name="connsiteY21" fmla="*/ 46906 h 66675"/>
                <a:gd name="connsiteX22" fmla="*/ 120682 w 123825"/>
                <a:gd name="connsiteY22" fmla="*/ 56431 h 66675"/>
                <a:gd name="connsiteX23" fmla="*/ 111465 w 123825"/>
                <a:gd name="connsiteY23" fmla="*/ 65114 h 66675"/>
                <a:gd name="connsiteX24" fmla="*/ 111157 w 123825"/>
                <a:gd name="connsiteY24" fmla="*/ 65099 h 66675"/>
                <a:gd name="connsiteX25" fmla="*/ 102582 w 123825"/>
                <a:gd name="connsiteY25" fmla="*/ 56915 h 66675"/>
                <a:gd name="connsiteX26" fmla="*/ 102584 w 123825"/>
                <a:gd name="connsiteY26" fmla="*/ 56431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3825" h="66675">
                  <a:moveTo>
                    <a:pt x="29623" y="43"/>
                  </a:moveTo>
                  <a:lnTo>
                    <a:pt x="0" y="43"/>
                  </a:lnTo>
                  <a:lnTo>
                    <a:pt x="0" y="10711"/>
                  </a:lnTo>
                  <a:lnTo>
                    <a:pt x="29623" y="10711"/>
                  </a:lnTo>
                  <a:cubicBezTo>
                    <a:pt x="38249" y="10606"/>
                    <a:pt x="45328" y="17514"/>
                    <a:pt x="45433" y="26141"/>
                  </a:cubicBezTo>
                  <a:cubicBezTo>
                    <a:pt x="45434" y="26205"/>
                    <a:pt x="45434" y="26268"/>
                    <a:pt x="45434" y="26332"/>
                  </a:cubicBezTo>
                  <a:cubicBezTo>
                    <a:pt x="45426" y="35778"/>
                    <a:pt x="49199" y="44833"/>
                    <a:pt x="55912" y="51478"/>
                  </a:cubicBezTo>
                  <a:cubicBezTo>
                    <a:pt x="62702" y="58054"/>
                    <a:pt x="71796" y="61711"/>
                    <a:pt x="81248" y="61670"/>
                  </a:cubicBezTo>
                  <a:lnTo>
                    <a:pt x="92488" y="61670"/>
                  </a:lnTo>
                  <a:cubicBezTo>
                    <a:pt x="95052" y="70030"/>
                    <a:pt x="102794" y="75720"/>
                    <a:pt x="111538" y="75672"/>
                  </a:cubicBezTo>
                  <a:cubicBezTo>
                    <a:pt x="122048" y="76145"/>
                    <a:pt x="130952" y="68009"/>
                    <a:pt x="131426" y="57498"/>
                  </a:cubicBezTo>
                  <a:cubicBezTo>
                    <a:pt x="131439" y="57206"/>
                    <a:pt x="131445" y="56914"/>
                    <a:pt x="131445" y="56622"/>
                  </a:cubicBezTo>
                  <a:cubicBezTo>
                    <a:pt x="131962" y="45745"/>
                    <a:pt x="123564" y="36508"/>
                    <a:pt x="112687" y="35990"/>
                  </a:cubicBezTo>
                  <a:cubicBezTo>
                    <a:pt x="103077" y="35533"/>
                    <a:pt x="94540" y="42079"/>
                    <a:pt x="92488" y="51478"/>
                  </a:cubicBezTo>
                  <a:lnTo>
                    <a:pt x="81248" y="51478"/>
                  </a:lnTo>
                  <a:cubicBezTo>
                    <a:pt x="74528" y="51532"/>
                    <a:pt x="68083" y="48809"/>
                    <a:pt x="63437" y="43954"/>
                  </a:cubicBezTo>
                  <a:cubicBezTo>
                    <a:pt x="58730" y="39245"/>
                    <a:pt x="56032" y="32894"/>
                    <a:pt x="55912" y="26237"/>
                  </a:cubicBezTo>
                  <a:cubicBezTo>
                    <a:pt x="56672" y="12528"/>
                    <a:pt x="46175" y="799"/>
                    <a:pt x="32466" y="38"/>
                  </a:cubicBezTo>
                  <a:cubicBezTo>
                    <a:pt x="31519" y="-14"/>
                    <a:pt x="30570" y="-13"/>
                    <a:pt x="29623" y="43"/>
                  </a:cubicBezTo>
                  <a:close/>
                  <a:moveTo>
                    <a:pt x="102584" y="56431"/>
                  </a:moveTo>
                  <a:cubicBezTo>
                    <a:pt x="102111" y="51668"/>
                    <a:pt x="105588" y="47422"/>
                    <a:pt x="110352" y="46949"/>
                  </a:cubicBezTo>
                  <a:cubicBezTo>
                    <a:pt x="110620" y="46922"/>
                    <a:pt x="110888" y="46908"/>
                    <a:pt x="111157" y="46906"/>
                  </a:cubicBezTo>
                  <a:cubicBezTo>
                    <a:pt x="116417" y="46906"/>
                    <a:pt x="120682" y="51171"/>
                    <a:pt x="120682" y="56431"/>
                  </a:cubicBezTo>
                  <a:cubicBezTo>
                    <a:pt x="120534" y="61374"/>
                    <a:pt x="116408" y="65261"/>
                    <a:pt x="111465" y="65114"/>
                  </a:cubicBezTo>
                  <a:cubicBezTo>
                    <a:pt x="111362" y="65111"/>
                    <a:pt x="111259" y="65106"/>
                    <a:pt x="111157" y="65099"/>
                  </a:cubicBezTo>
                  <a:cubicBezTo>
                    <a:pt x="106529" y="65207"/>
                    <a:pt x="102690" y="61543"/>
                    <a:pt x="102582" y="56915"/>
                  </a:cubicBezTo>
                  <a:cubicBezTo>
                    <a:pt x="102578" y="56754"/>
                    <a:pt x="102579" y="56592"/>
                    <a:pt x="102584" y="56431"/>
                  </a:cubicBezTo>
                  <a:close/>
                </a:path>
              </a:pathLst>
            </a:custGeom>
            <a:grpFill/>
            <a:ln w="9525" cap="flat">
              <a:noFill/>
              <a:prstDash val="solid"/>
              <a:miter/>
            </a:ln>
          </p:spPr>
          <p:txBody>
            <a:bodyPr rtlCol="0" anchor="ctr"/>
            <a:lstStyle/>
            <a:p>
              <a:endParaRPr lang="en-US" dirty="0"/>
            </a:p>
          </p:txBody>
        </p:sp>
        <p:sp>
          <p:nvSpPr>
            <p:cNvPr id="33" name="Freeform 728">
              <a:extLst>
                <a:ext uri="{FF2B5EF4-FFF2-40B4-BE49-F238E27FC236}">
                  <a16:creationId xmlns:a16="http://schemas.microsoft.com/office/drawing/2014/main" id="{3345E6A3-2CDF-B5D1-D5F2-6571180678C8}"/>
                </a:ext>
              </a:extLst>
            </p:cNvPr>
            <p:cNvSpPr/>
            <p:nvPr/>
          </p:nvSpPr>
          <p:spPr>
            <a:xfrm>
              <a:off x="5924472" y="3257551"/>
              <a:ext cx="152400" cy="342900"/>
            </a:xfrm>
            <a:custGeom>
              <a:avLst/>
              <a:gdLst>
                <a:gd name="connsiteX0" fmla="*/ 14651 w 152400"/>
                <a:gd name="connsiteY0" fmla="*/ 200024 h 342900"/>
                <a:gd name="connsiteX1" fmla="*/ 3983 w 152400"/>
                <a:gd name="connsiteY1" fmla="*/ 227456 h 342900"/>
                <a:gd name="connsiteX2" fmla="*/ 62562 w 152400"/>
                <a:gd name="connsiteY2" fmla="*/ 264032 h 342900"/>
                <a:gd name="connsiteX3" fmla="*/ 67358 w 152400"/>
                <a:gd name="connsiteY3" fmla="*/ 266487 h 342900"/>
                <a:gd name="connsiteX4" fmla="*/ 67420 w 152400"/>
                <a:gd name="connsiteY4" fmla="*/ 266699 h 342900"/>
                <a:gd name="connsiteX5" fmla="*/ 64778 w 152400"/>
                <a:gd name="connsiteY5" fmla="*/ 271549 h 342900"/>
                <a:gd name="connsiteX6" fmla="*/ 64753 w 152400"/>
                <a:gd name="connsiteY6" fmla="*/ 271556 h 342900"/>
                <a:gd name="connsiteX7" fmla="*/ 32939 w 152400"/>
                <a:gd name="connsiteY7" fmla="*/ 273652 h 342900"/>
                <a:gd name="connsiteX8" fmla="*/ 67698 w 152400"/>
                <a:gd name="connsiteY8" fmla="*/ 318120 h 342900"/>
                <a:gd name="connsiteX9" fmla="*/ 79802 w 152400"/>
                <a:gd name="connsiteY9" fmla="*/ 317753 h 342900"/>
                <a:gd name="connsiteX10" fmla="*/ 131586 w 152400"/>
                <a:gd name="connsiteY10" fmla="*/ 341846 h 342900"/>
                <a:gd name="connsiteX11" fmla="*/ 147525 w 152400"/>
                <a:gd name="connsiteY11" fmla="*/ 331183 h 342900"/>
                <a:gd name="connsiteX12" fmla="*/ 153430 w 152400"/>
                <a:gd name="connsiteY12" fmla="*/ 318896 h 342900"/>
                <a:gd name="connsiteX13" fmla="*/ 153430 w 152400"/>
                <a:gd name="connsiteY13" fmla="*/ 17715 h 342900"/>
                <a:gd name="connsiteX14" fmla="*/ 146953 w 152400"/>
                <a:gd name="connsiteY14" fmla="*/ 5809 h 342900"/>
                <a:gd name="connsiteX15" fmla="*/ 146953 w 152400"/>
                <a:gd name="connsiteY15" fmla="*/ 5809 h 342900"/>
                <a:gd name="connsiteX16" fmla="*/ 92122 w 152400"/>
                <a:gd name="connsiteY16" fmla="*/ 19191 h 342900"/>
                <a:gd name="connsiteX17" fmla="*/ 90565 w 152400"/>
                <a:gd name="connsiteY17" fmla="*/ 22001 h 342900"/>
                <a:gd name="connsiteX18" fmla="*/ 45893 w 152400"/>
                <a:gd name="connsiteY18" fmla="*/ 73627 h 342900"/>
                <a:gd name="connsiteX19" fmla="*/ 45893 w 152400"/>
                <a:gd name="connsiteY19" fmla="*/ 73627 h 342900"/>
                <a:gd name="connsiteX20" fmla="*/ 52846 w 152400"/>
                <a:gd name="connsiteY20" fmla="*/ 92677 h 342900"/>
                <a:gd name="connsiteX21" fmla="*/ 52003 w 152400"/>
                <a:gd name="connsiteY21" fmla="*/ 98271 h 342900"/>
                <a:gd name="connsiteX22" fmla="*/ 46409 w 152400"/>
                <a:gd name="connsiteY22" fmla="*/ 97428 h 342900"/>
                <a:gd name="connsiteX23" fmla="*/ 45893 w 152400"/>
                <a:gd name="connsiteY23" fmla="*/ 96487 h 342900"/>
                <a:gd name="connsiteX24" fmla="*/ 38178 w 152400"/>
                <a:gd name="connsiteY24" fmla="*/ 75246 h 342900"/>
                <a:gd name="connsiteX25" fmla="*/ 12488 w 152400"/>
                <a:gd name="connsiteY25" fmla="*/ 125653 h 342900"/>
                <a:gd name="connsiteX26" fmla="*/ 17223 w 152400"/>
                <a:gd name="connsiteY26" fmla="*/ 135444 h 342900"/>
                <a:gd name="connsiteX27" fmla="*/ 7492 w 152400"/>
                <a:gd name="connsiteY27" fmla="*/ 192270 h 342900"/>
                <a:gd name="connsiteX28" fmla="*/ 14651 w 152400"/>
                <a:gd name="connsiteY28" fmla="*/ 200024 h 342900"/>
                <a:gd name="connsiteX29" fmla="*/ 47703 w 152400"/>
                <a:gd name="connsiteY29" fmla="*/ 115061 h 342900"/>
                <a:gd name="connsiteX30" fmla="*/ 45512 w 152400"/>
                <a:gd name="connsiteY30" fmla="*/ 144112 h 342900"/>
                <a:gd name="connsiteX31" fmla="*/ 44464 w 152400"/>
                <a:gd name="connsiteY31" fmla="*/ 149446 h 342900"/>
                <a:gd name="connsiteX32" fmla="*/ 41702 w 152400"/>
                <a:gd name="connsiteY32" fmla="*/ 110774 h 342900"/>
                <a:gd name="connsiteX33" fmla="*/ 47703 w 152400"/>
                <a:gd name="connsiteY33" fmla="*/ 115061 h 342900"/>
                <a:gd name="connsiteX34" fmla="*/ 57228 w 152400"/>
                <a:gd name="connsiteY34" fmla="*/ 125824 h 342900"/>
                <a:gd name="connsiteX35" fmla="*/ 98566 w 152400"/>
                <a:gd name="connsiteY35" fmla="*/ 141350 h 342900"/>
                <a:gd name="connsiteX36" fmla="*/ 113616 w 152400"/>
                <a:gd name="connsiteY36" fmla="*/ 111251 h 342900"/>
                <a:gd name="connsiteX37" fmla="*/ 117997 w 152400"/>
                <a:gd name="connsiteY37" fmla="*/ 107536 h 342900"/>
                <a:gd name="connsiteX38" fmla="*/ 121712 w 152400"/>
                <a:gd name="connsiteY38" fmla="*/ 111822 h 342900"/>
                <a:gd name="connsiteX39" fmla="*/ 100186 w 152400"/>
                <a:gd name="connsiteY39" fmla="*/ 149446 h 342900"/>
                <a:gd name="connsiteX40" fmla="*/ 64753 w 152400"/>
                <a:gd name="connsiteY40" fmla="*/ 173068 h 342900"/>
                <a:gd name="connsiteX41" fmla="*/ 59895 w 152400"/>
                <a:gd name="connsiteY41" fmla="*/ 175259 h 342900"/>
                <a:gd name="connsiteX42" fmla="*/ 57704 w 152400"/>
                <a:gd name="connsiteY42" fmla="*/ 170401 h 342900"/>
                <a:gd name="connsiteX43" fmla="*/ 92185 w 152400"/>
                <a:gd name="connsiteY43" fmla="*/ 145160 h 342900"/>
                <a:gd name="connsiteX44" fmla="*/ 58752 w 152400"/>
                <a:gd name="connsiteY44" fmla="*/ 133349 h 342900"/>
                <a:gd name="connsiteX45" fmla="*/ 54466 w 152400"/>
                <a:gd name="connsiteY45" fmla="*/ 129539 h 342900"/>
                <a:gd name="connsiteX46" fmla="*/ 57228 w 152400"/>
                <a:gd name="connsiteY46" fmla="*/ 125824 h 342900"/>
                <a:gd name="connsiteX47" fmla="*/ 102853 w 152400"/>
                <a:gd name="connsiteY47" fmla="*/ 113441 h 342900"/>
                <a:gd name="connsiteX48" fmla="*/ 101805 w 152400"/>
                <a:gd name="connsiteY48" fmla="*/ 118775 h 342900"/>
                <a:gd name="connsiteX49" fmla="*/ 96471 w 152400"/>
                <a:gd name="connsiteY49" fmla="*/ 117728 h 342900"/>
                <a:gd name="connsiteX50" fmla="*/ 99138 w 152400"/>
                <a:gd name="connsiteY50" fmla="*/ 80104 h 342900"/>
                <a:gd name="connsiteX51" fmla="*/ 103950 w 152400"/>
                <a:gd name="connsiteY51" fmla="*/ 78359 h 342900"/>
                <a:gd name="connsiteX52" fmla="*/ 104853 w 152400"/>
                <a:gd name="connsiteY52" fmla="*/ 78961 h 342900"/>
                <a:gd name="connsiteX53" fmla="*/ 106231 w 152400"/>
                <a:gd name="connsiteY53" fmla="*/ 84030 h 342900"/>
                <a:gd name="connsiteX54" fmla="*/ 105996 w 152400"/>
                <a:gd name="connsiteY54" fmla="*/ 84390 h 342900"/>
                <a:gd name="connsiteX55" fmla="*/ 102853 w 152400"/>
                <a:gd name="connsiteY55" fmla="*/ 113441 h 342900"/>
                <a:gd name="connsiteX56" fmla="*/ 142191 w 152400"/>
                <a:gd name="connsiteY56" fmla="*/ 25240 h 342900"/>
                <a:gd name="connsiteX57" fmla="*/ 136762 w 152400"/>
                <a:gd name="connsiteY57" fmla="*/ 26288 h 342900"/>
                <a:gd name="connsiteX58" fmla="*/ 109901 w 152400"/>
                <a:gd name="connsiteY58" fmla="*/ 39718 h 342900"/>
                <a:gd name="connsiteX59" fmla="*/ 109901 w 152400"/>
                <a:gd name="connsiteY59" fmla="*/ 40289 h 342900"/>
                <a:gd name="connsiteX60" fmla="*/ 117426 w 152400"/>
                <a:gd name="connsiteY60" fmla="*/ 57149 h 342900"/>
                <a:gd name="connsiteX61" fmla="*/ 139429 w 152400"/>
                <a:gd name="connsiteY61" fmla="*/ 81818 h 342900"/>
                <a:gd name="connsiteX62" fmla="*/ 135810 w 152400"/>
                <a:gd name="connsiteY62" fmla="*/ 85627 h 342900"/>
                <a:gd name="connsiteX63" fmla="*/ 135714 w 152400"/>
                <a:gd name="connsiteY63" fmla="*/ 85628 h 342900"/>
                <a:gd name="connsiteX64" fmla="*/ 135714 w 152400"/>
                <a:gd name="connsiteY64" fmla="*/ 85628 h 342900"/>
                <a:gd name="connsiteX65" fmla="*/ 131904 w 152400"/>
                <a:gd name="connsiteY65" fmla="*/ 82011 h 342900"/>
                <a:gd name="connsiteX66" fmla="*/ 131904 w 152400"/>
                <a:gd name="connsiteY66" fmla="*/ 81818 h 342900"/>
                <a:gd name="connsiteX67" fmla="*/ 103329 w 152400"/>
                <a:gd name="connsiteY67" fmla="*/ 51148 h 342900"/>
                <a:gd name="connsiteX68" fmla="*/ 64657 w 152400"/>
                <a:gd name="connsiteY68" fmla="*/ 68388 h 342900"/>
                <a:gd name="connsiteX69" fmla="*/ 68944 w 152400"/>
                <a:gd name="connsiteY69" fmla="*/ 61911 h 342900"/>
                <a:gd name="connsiteX70" fmla="*/ 86755 w 152400"/>
                <a:gd name="connsiteY70" fmla="*/ 60197 h 342900"/>
                <a:gd name="connsiteX71" fmla="*/ 114759 w 152400"/>
                <a:gd name="connsiteY71" fmla="*/ 22097 h 342900"/>
                <a:gd name="connsiteX72" fmla="*/ 141619 w 152400"/>
                <a:gd name="connsiteY72" fmla="*/ 19906 h 342900"/>
                <a:gd name="connsiteX73" fmla="*/ 142415 w 152400"/>
                <a:gd name="connsiteY73" fmla="*/ 24962 h 342900"/>
                <a:gd name="connsiteX74" fmla="*/ 142191 w 152400"/>
                <a:gd name="connsiteY74" fmla="*/ 25240 h 342900"/>
                <a:gd name="connsiteX75" fmla="*/ 140572 w 152400"/>
                <a:gd name="connsiteY75" fmla="*/ 171449 h 342900"/>
                <a:gd name="connsiteX76" fmla="*/ 135334 w 152400"/>
                <a:gd name="connsiteY76" fmla="*/ 170184 h 342900"/>
                <a:gd name="connsiteX77" fmla="*/ 135142 w 152400"/>
                <a:gd name="connsiteY77" fmla="*/ 169829 h 342900"/>
                <a:gd name="connsiteX78" fmla="*/ 130856 w 152400"/>
                <a:gd name="connsiteY78" fmla="*/ 168210 h 342900"/>
                <a:gd name="connsiteX79" fmla="*/ 106091 w 152400"/>
                <a:gd name="connsiteY79" fmla="*/ 184879 h 342900"/>
                <a:gd name="connsiteX80" fmla="*/ 92661 w 152400"/>
                <a:gd name="connsiteY80" fmla="*/ 177354 h 342900"/>
                <a:gd name="connsiteX81" fmla="*/ 93861 w 152400"/>
                <a:gd name="connsiteY81" fmla="*/ 171687 h 342900"/>
                <a:gd name="connsiteX82" fmla="*/ 94280 w 152400"/>
                <a:gd name="connsiteY82" fmla="*/ 171449 h 342900"/>
                <a:gd name="connsiteX83" fmla="*/ 99709 w 152400"/>
                <a:gd name="connsiteY83" fmla="*/ 172973 h 342900"/>
                <a:gd name="connsiteX84" fmla="*/ 109234 w 152400"/>
                <a:gd name="connsiteY84" fmla="*/ 176211 h 342900"/>
                <a:gd name="connsiteX85" fmla="*/ 130189 w 152400"/>
                <a:gd name="connsiteY85" fmla="*/ 160114 h 342900"/>
                <a:gd name="connsiteX86" fmla="*/ 142572 w 152400"/>
                <a:gd name="connsiteY86" fmla="*/ 166019 h 342900"/>
                <a:gd name="connsiteX87" fmla="*/ 140572 w 152400"/>
                <a:gd name="connsiteY87" fmla="*/ 171449 h 342900"/>
                <a:gd name="connsiteX88" fmla="*/ 135142 w 152400"/>
                <a:gd name="connsiteY88" fmla="*/ 206977 h 342900"/>
                <a:gd name="connsiteX89" fmla="*/ 116854 w 152400"/>
                <a:gd name="connsiteY89" fmla="*/ 207453 h 342900"/>
                <a:gd name="connsiteX90" fmla="*/ 103996 w 152400"/>
                <a:gd name="connsiteY90" fmla="*/ 223074 h 342900"/>
                <a:gd name="connsiteX91" fmla="*/ 116854 w 152400"/>
                <a:gd name="connsiteY91" fmla="*/ 246696 h 342900"/>
                <a:gd name="connsiteX92" fmla="*/ 113236 w 152400"/>
                <a:gd name="connsiteY92" fmla="*/ 250505 h 342900"/>
                <a:gd name="connsiteX93" fmla="*/ 113140 w 152400"/>
                <a:gd name="connsiteY93" fmla="*/ 250506 h 342900"/>
                <a:gd name="connsiteX94" fmla="*/ 113140 w 152400"/>
                <a:gd name="connsiteY94" fmla="*/ 250506 h 342900"/>
                <a:gd name="connsiteX95" fmla="*/ 97519 w 152400"/>
                <a:gd name="connsiteY95" fmla="*/ 227932 h 342900"/>
                <a:gd name="connsiteX96" fmla="*/ 60371 w 152400"/>
                <a:gd name="connsiteY96" fmla="*/ 207453 h 342900"/>
                <a:gd name="connsiteX97" fmla="*/ 61514 w 152400"/>
                <a:gd name="connsiteY97" fmla="*/ 189165 h 342900"/>
                <a:gd name="connsiteX98" fmla="*/ 66753 w 152400"/>
                <a:gd name="connsiteY98" fmla="*/ 187070 h 342900"/>
                <a:gd name="connsiteX99" fmla="*/ 68372 w 152400"/>
                <a:gd name="connsiteY99" fmla="*/ 192499 h 342900"/>
                <a:gd name="connsiteX100" fmla="*/ 97423 w 152400"/>
                <a:gd name="connsiteY100" fmla="*/ 218312 h 342900"/>
                <a:gd name="connsiteX101" fmla="*/ 113140 w 152400"/>
                <a:gd name="connsiteY101" fmla="*/ 200024 h 342900"/>
                <a:gd name="connsiteX102" fmla="*/ 137333 w 152400"/>
                <a:gd name="connsiteY102" fmla="*/ 199452 h 342900"/>
                <a:gd name="connsiteX103" fmla="*/ 139429 w 152400"/>
                <a:gd name="connsiteY103" fmla="*/ 204310 h 342900"/>
                <a:gd name="connsiteX104" fmla="*/ 136308 w 152400"/>
                <a:gd name="connsiteY104" fmla="*/ 206878 h 342900"/>
                <a:gd name="connsiteX105" fmla="*/ 135142 w 152400"/>
                <a:gd name="connsiteY105" fmla="*/ 206501 h 342900"/>
                <a:gd name="connsiteX106" fmla="*/ 95899 w 152400"/>
                <a:gd name="connsiteY106" fmla="*/ 298893 h 342900"/>
                <a:gd name="connsiteX107" fmla="*/ 96471 w 152400"/>
                <a:gd name="connsiteY107" fmla="*/ 298893 h 342900"/>
                <a:gd name="connsiteX108" fmla="*/ 125998 w 152400"/>
                <a:gd name="connsiteY108" fmla="*/ 270318 h 342900"/>
                <a:gd name="connsiteX109" fmla="*/ 131428 w 152400"/>
                <a:gd name="connsiteY109" fmla="*/ 268699 h 342900"/>
                <a:gd name="connsiteX110" fmla="*/ 133047 w 152400"/>
                <a:gd name="connsiteY110" fmla="*/ 274033 h 342900"/>
                <a:gd name="connsiteX111" fmla="*/ 102853 w 152400"/>
                <a:gd name="connsiteY111" fmla="*/ 304799 h 342900"/>
                <a:gd name="connsiteX112" fmla="*/ 128189 w 152400"/>
                <a:gd name="connsiteY112" fmla="*/ 323849 h 342900"/>
                <a:gd name="connsiteX113" fmla="*/ 133047 w 152400"/>
                <a:gd name="connsiteY113" fmla="*/ 327087 h 342900"/>
                <a:gd name="connsiteX114" fmla="*/ 129808 w 152400"/>
                <a:gd name="connsiteY114" fmla="*/ 331945 h 342900"/>
                <a:gd name="connsiteX115" fmla="*/ 95328 w 152400"/>
                <a:gd name="connsiteY115" fmla="*/ 307180 h 342900"/>
                <a:gd name="connsiteX116" fmla="*/ 60371 w 152400"/>
                <a:gd name="connsiteY116" fmla="*/ 294893 h 342900"/>
                <a:gd name="connsiteX117" fmla="*/ 60371 w 152400"/>
                <a:gd name="connsiteY117" fmla="*/ 289463 h 342900"/>
                <a:gd name="connsiteX118" fmla="*/ 65800 w 152400"/>
                <a:gd name="connsiteY118" fmla="*/ 289463 h 342900"/>
                <a:gd name="connsiteX119" fmla="*/ 95899 w 152400"/>
                <a:gd name="connsiteY119" fmla="*/ 298417 h 342900"/>
                <a:gd name="connsiteX120" fmla="*/ 52370 w 152400"/>
                <a:gd name="connsiteY120" fmla="*/ 222693 h 342900"/>
                <a:gd name="connsiteX121" fmla="*/ 57486 w 152400"/>
                <a:gd name="connsiteY121" fmla="*/ 221499 h 342900"/>
                <a:gd name="connsiteX122" fmla="*/ 57704 w 152400"/>
                <a:gd name="connsiteY122" fmla="*/ 221645 h 342900"/>
                <a:gd name="connsiteX123" fmla="*/ 59126 w 152400"/>
                <a:gd name="connsiteY123" fmla="*/ 226422 h 342900"/>
                <a:gd name="connsiteX124" fmla="*/ 58752 w 152400"/>
                <a:gd name="connsiteY124" fmla="*/ 226979 h 342900"/>
                <a:gd name="connsiteX125" fmla="*/ 59895 w 152400"/>
                <a:gd name="connsiteY125" fmla="*/ 236504 h 342900"/>
                <a:gd name="connsiteX126" fmla="*/ 83517 w 152400"/>
                <a:gd name="connsiteY126" fmla="*/ 248887 h 342900"/>
                <a:gd name="connsiteX127" fmla="*/ 83517 w 152400"/>
                <a:gd name="connsiteY127" fmla="*/ 262889 h 342900"/>
                <a:gd name="connsiteX128" fmla="*/ 77040 w 152400"/>
                <a:gd name="connsiteY128" fmla="*/ 258031 h 342900"/>
                <a:gd name="connsiteX129" fmla="*/ 71134 w 152400"/>
                <a:gd name="connsiteY129" fmla="*/ 249458 h 342900"/>
                <a:gd name="connsiteX130" fmla="*/ 54466 w 152400"/>
                <a:gd name="connsiteY130" fmla="*/ 242410 h 342900"/>
                <a:gd name="connsiteX131" fmla="*/ 52370 w 152400"/>
                <a:gd name="connsiteY131" fmla="*/ 222026 h 342900"/>
                <a:gd name="connsiteX132" fmla="*/ 25986 w 152400"/>
                <a:gd name="connsiteY132" fmla="*/ 196214 h 342900"/>
                <a:gd name="connsiteX133" fmla="*/ 15794 w 152400"/>
                <a:gd name="connsiteY133" fmla="*/ 150494 h 342900"/>
                <a:gd name="connsiteX134" fmla="*/ 20440 w 152400"/>
                <a:gd name="connsiteY134" fmla="*/ 147765 h 342900"/>
                <a:gd name="connsiteX135" fmla="*/ 20652 w 152400"/>
                <a:gd name="connsiteY135" fmla="*/ 147827 h 342900"/>
                <a:gd name="connsiteX136" fmla="*/ 23326 w 152400"/>
                <a:gd name="connsiteY136" fmla="*/ 152659 h 342900"/>
                <a:gd name="connsiteX137" fmla="*/ 23319 w 152400"/>
                <a:gd name="connsiteY137" fmla="*/ 152684 h 342900"/>
                <a:gd name="connsiteX138" fmla="*/ 26557 w 152400"/>
                <a:gd name="connsiteY138" fmla="*/ 184403 h 342900"/>
                <a:gd name="connsiteX139" fmla="*/ 49608 w 152400"/>
                <a:gd name="connsiteY139" fmla="*/ 200024 h 342900"/>
                <a:gd name="connsiteX140" fmla="*/ 52395 w 152400"/>
                <a:gd name="connsiteY140" fmla="*/ 204792 h 342900"/>
                <a:gd name="connsiteX141" fmla="*/ 52370 w 152400"/>
                <a:gd name="connsiteY141" fmla="*/ 204881 h 342900"/>
                <a:gd name="connsiteX142" fmla="*/ 48560 w 152400"/>
                <a:gd name="connsiteY142" fmla="*/ 208025 h 342900"/>
                <a:gd name="connsiteX143" fmla="*/ 31891 w 152400"/>
                <a:gd name="connsiteY143" fmla="*/ 201643 h 342900"/>
                <a:gd name="connsiteX144" fmla="*/ 35120 w 152400"/>
                <a:gd name="connsiteY144" fmla="*/ 241925 h 342900"/>
                <a:gd name="connsiteX145" fmla="*/ 35130 w 152400"/>
                <a:gd name="connsiteY145" fmla="*/ 241934 h 342900"/>
                <a:gd name="connsiteX146" fmla="*/ 35701 w 152400"/>
                <a:gd name="connsiteY146" fmla="*/ 247363 h 342900"/>
                <a:gd name="connsiteX147" fmla="*/ 30272 w 152400"/>
                <a:gd name="connsiteY147" fmla="*/ 247839 h 342900"/>
                <a:gd name="connsiteX148" fmla="*/ 25986 w 152400"/>
                <a:gd name="connsiteY148" fmla="*/ 196214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152400" h="342900">
                  <a:moveTo>
                    <a:pt x="14651" y="200024"/>
                  </a:moveTo>
                  <a:cubicBezTo>
                    <a:pt x="7803" y="207520"/>
                    <a:pt x="3999" y="217302"/>
                    <a:pt x="3983" y="227456"/>
                  </a:cubicBezTo>
                  <a:cubicBezTo>
                    <a:pt x="3983" y="253268"/>
                    <a:pt x="26557" y="275081"/>
                    <a:pt x="62562" y="264032"/>
                  </a:cubicBezTo>
                  <a:cubicBezTo>
                    <a:pt x="64564" y="263385"/>
                    <a:pt x="66712" y="264484"/>
                    <a:pt x="67358" y="266487"/>
                  </a:cubicBezTo>
                  <a:cubicBezTo>
                    <a:pt x="67381" y="266557"/>
                    <a:pt x="67401" y="266627"/>
                    <a:pt x="67420" y="266699"/>
                  </a:cubicBezTo>
                  <a:cubicBezTo>
                    <a:pt x="68030" y="268767"/>
                    <a:pt x="66847" y="270939"/>
                    <a:pt x="64778" y="271549"/>
                  </a:cubicBezTo>
                  <a:cubicBezTo>
                    <a:pt x="64770" y="271551"/>
                    <a:pt x="64761" y="271554"/>
                    <a:pt x="64753" y="271556"/>
                  </a:cubicBezTo>
                  <a:cubicBezTo>
                    <a:pt x="54474" y="274817"/>
                    <a:pt x="43557" y="275536"/>
                    <a:pt x="32939" y="273652"/>
                  </a:cubicBezTo>
                  <a:cubicBezTo>
                    <a:pt x="30258" y="295530"/>
                    <a:pt x="45820" y="315439"/>
                    <a:pt x="67698" y="318120"/>
                  </a:cubicBezTo>
                  <a:cubicBezTo>
                    <a:pt x="71728" y="318614"/>
                    <a:pt x="75810" y="318490"/>
                    <a:pt x="79802" y="317753"/>
                  </a:cubicBezTo>
                  <a:cubicBezTo>
                    <a:pt x="87449" y="338706"/>
                    <a:pt x="110633" y="349493"/>
                    <a:pt x="131586" y="341846"/>
                  </a:cubicBezTo>
                  <a:cubicBezTo>
                    <a:pt x="137678" y="339623"/>
                    <a:pt x="143145" y="335965"/>
                    <a:pt x="147525" y="331183"/>
                  </a:cubicBezTo>
                  <a:cubicBezTo>
                    <a:pt x="151155" y="328116"/>
                    <a:pt x="153303" y="323646"/>
                    <a:pt x="153430" y="318896"/>
                  </a:cubicBezTo>
                  <a:lnTo>
                    <a:pt x="153430" y="17715"/>
                  </a:lnTo>
                  <a:cubicBezTo>
                    <a:pt x="153559" y="12873"/>
                    <a:pt x="151089" y="8331"/>
                    <a:pt x="146953" y="5809"/>
                  </a:cubicBezTo>
                  <a:lnTo>
                    <a:pt x="146953" y="5809"/>
                  </a:lnTo>
                  <a:cubicBezTo>
                    <a:pt x="128117" y="-5637"/>
                    <a:pt x="103568" y="354"/>
                    <a:pt x="92122" y="19191"/>
                  </a:cubicBezTo>
                  <a:cubicBezTo>
                    <a:pt x="91566" y="20106"/>
                    <a:pt x="91046" y="21044"/>
                    <a:pt x="90565" y="22001"/>
                  </a:cubicBezTo>
                  <a:cubicBezTo>
                    <a:pt x="61514" y="16096"/>
                    <a:pt x="38178" y="45623"/>
                    <a:pt x="45893" y="73627"/>
                  </a:cubicBezTo>
                  <a:lnTo>
                    <a:pt x="45893" y="73627"/>
                  </a:lnTo>
                  <a:cubicBezTo>
                    <a:pt x="47237" y="80291"/>
                    <a:pt x="49582" y="86714"/>
                    <a:pt x="52846" y="92677"/>
                  </a:cubicBezTo>
                  <a:cubicBezTo>
                    <a:pt x="54159" y="94454"/>
                    <a:pt x="53781" y="96959"/>
                    <a:pt x="52003" y="98271"/>
                  </a:cubicBezTo>
                  <a:cubicBezTo>
                    <a:pt x="50226" y="99583"/>
                    <a:pt x="47721" y="99206"/>
                    <a:pt x="46409" y="97428"/>
                  </a:cubicBezTo>
                  <a:cubicBezTo>
                    <a:pt x="46196" y="97139"/>
                    <a:pt x="46022" y="96822"/>
                    <a:pt x="45893" y="96487"/>
                  </a:cubicBezTo>
                  <a:cubicBezTo>
                    <a:pt x="42793" y="89610"/>
                    <a:pt x="40214" y="82509"/>
                    <a:pt x="38178" y="75246"/>
                  </a:cubicBezTo>
                  <a:cubicBezTo>
                    <a:pt x="17165" y="82071"/>
                    <a:pt x="5663" y="104639"/>
                    <a:pt x="12488" y="125653"/>
                  </a:cubicBezTo>
                  <a:cubicBezTo>
                    <a:pt x="13613" y="129117"/>
                    <a:pt x="15206" y="132411"/>
                    <a:pt x="17223" y="135444"/>
                  </a:cubicBezTo>
                  <a:cubicBezTo>
                    <a:pt x="-1156" y="148449"/>
                    <a:pt x="-5513" y="173891"/>
                    <a:pt x="7492" y="192270"/>
                  </a:cubicBezTo>
                  <a:cubicBezTo>
                    <a:pt x="9532" y="195154"/>
                    <a:pt x="11939" y="197760"/>
                    <a:pt x="14651" y="200024"/>
                  </a:cubicBezTo>
                  <a:close/>
                  <a:moveTo>
                    <a:pt x="47703" y="115061"/>
                  </a:moveTo>
                  <a:cubicBezTo>
                    <a:pt x="41720" y="123617"/>
                    <a:pt x="40880" y="134755"/>
                    <a:pt x="45512" y="144112"/>
                  </a:cubicBezTo>
                  <a:cubicBezTo>
                    <a:pt x="46563" y="145899"/>
                    <a:pt x="46113" y="148189"/>
                    <a:pt x="44464" y="149446"/>
                  </a:cubicBezTo>
                  <a:cubicBezTo>
                    <a:pt x="36940" y="154304"/>
                    <a:pt x="28272" y="130396"/>
                    <a:pt x="41702" y="110774"/>
                  </a:cubicBezTo>
                  <a:cubicBezTo>
                    <a:pt x="45322" y="106393"/>
                    <a:pt x="51799" y="111251"/>
                    <a:pt x="47703" y="115061"/>
                  </a:cubicBezTo>
                  <a:close/>
                  <a:moveTo>
                    <a:pt x="57228" y="125824"/>
                  </a:moveTo>
                  <a:cubicBezTo>
                    <a:pt x="72515" y="125347"/>
                    <a:pt x="87373" y="130927"/>
                    <a:pt x="98566" y="141350"/>
                  </a:cubicBezTo>
                  <a:cubicBezTo>
                    <a:pt x="107870" y="134103"/>
                    <a:pt x="113401" y="123041"/>
                    <a:pt x="113616" y="111251"/>
                  </a:cubicBezTo>
                  <a:cubicBezTo>
                    <a:pt x="113865" y="109049"/>
                    <a:pt x="115785" y="107421"/>
                    <a:pt x="117997" y="107536"/>
                  </a:cubicBezTo>
                  <a:cubicBezTo>
                    <a:pt x="120185" y="107737"/>
                    <a:pt x="121824" y="109628"/>
                    <a:pt x="121712" y="111822"/>
                  </a:cubicBezTo>
                  <a:cubicBezTo>
                    <a:pt x="121565" y="127253"/>
                    <a:pt x="113413" y="141499"/>
                    <a:pt x="100186" y="149446"/>
                  </a:cubicBezTo>
                  <a:cubicBezTo>
                    <a:pt x="95328" y="152399"/>
                    <a:pt x="68467" y="161924"/>
                    <a:pt x="64753" y="173068"/>
                  </a:cubicBezTo>
                  <a:cubicBezTo>
                    <a:pt x="63895" y="174896"/>
                    <a:pt x="61833" y="175826"/>
                    <a:pt x="59895" y="175259"/>
                  </a:cubicBezTo>
                  <a:cubicBezTo>
                    <a:pt x="58067" y="174401"/>
                    <a:pt x="57137" y="172339"/>
                    <a:pt x="57704" y="170401"/>
                  </a:cubicBezTo>
                  <a:cubicBezTo>
                    <a:pt x="61990" y="159161"/>
                    <a:pt x="76278" y="152399"/>
                    <a:pt x="92185" y="145160"/>
                  </a:cubicBezTo>
                  <a:cubicBezTo>
                    <a:pt x="82760" y="137442"/>
                    <a:pt x="70933" y="133264"/>
                    <a:pt x="58752" y="133349"/>
                  </a:cubicBezTo>
                  <a:cubicBezTo>
                    <a:pt x="56542" y="133408"/>
                    <a:pt x="54666" y="131740"/>
                    <a:pt x="54466" y="129539"/>
                  </a:cubicBezTo>
                  <a:cubicBezTo>
                    <a:pt x="54466" y="127443"/>
                    <a:pt x="56085" y="125252"/>
                    <a:pt x="57228" y="125824"/>
                  </a:cubicBezTo>
                  <a:close/>
                  <a:moveTo>
                    <a:pt x="102853" y="113441"/>
                  </a:moveTo>
                  <a:cubicBezTo>
                    <a:pt x="103951" y="115220"/>
                    <a:pt x="103494" y="117544"/>
                    <a:pt x="101805" y="118775"/>
                  </a:cubicBezTo>
                  <a:cubicBezTo>
                    <a:pt x="100018" y="119826"/>
                    <a:pt x="97728" y="119376"/>
                    <a:pt x="96471" y="117728"/>
                  </a:cubicBezTo>
                  <a:cubicBezTo>
                    <a:pt x="85136" y="100011"/>
                    <a:pt x="98566" y="81152"/>
                    <a:pt x="99138" y="80104"/>
                  </a:cubicBezTo>
                  <a:cubicBezTo>
                    <a:pt x="99985" y="78293"/>
                    <a:pt x="102139" y="77512"/>
                    <a:pt x="103950" y="78359"/>
                  </a:cubicBezTo>
                  <a:cubicBezTo>
                    <a:pt x="104280" y="78513"/>
                    <a:pt x="104584" y="78716"/>
                    <a:pt x="104853" y="78961"/>
                  </a:cubicBezTo>
                  <a:cubicBezTo>
                    <a:pt x="106633" y="79980"/>
                    <a:pt x="107250" y="82250"/>
                    <a:pt x="106231" y="84030"/>
                  </a:cubicBezTo>
                  <a:cubicBezTo>
                    <a:pt x="106159" y="84155"/>
                    <a:pt x="106081" y="84275"/>
                    <a:pt x="105996" y="84390"/>
                  </a:cubicBezTo>
                  <a:cubicBezTo>
                    <a:pt x="99312" y="92607"/>
                    <a:pt x="98081" y="103985"/>
                    <a:pt x="102853" y="113441"/>
                  </a:cubicBezTo>
                  <a:close/>
                  <a:moveTo>
                    <a:pt x="142191" y="25240"/>
                  </a:moveTo>
                  <a:cubicBezTo>
                    <a:pt x="140879" y="26866"/>
                    <a:pt x="138585" y="27308"/>
                    <a:pt x="136762" y="26288"/>
                  </a:cubicBezTo>
                  <a:cubicBezTo>
                    <a:pt x="130856" y="22573"/>
                    <a:pt x="119617" y="23621"/>
                    <a:pt x="109901" y="39718"/>
                  </a:cubicBezTo>
                  <a:lnTo>
                    <a:pt x="109901" y="40289"/>
                  </a:lnTo>
                  <a:cubicBezTo>
                    <a:pt x="108558" y="46939"/>
                    <a:pt x="111579" y="53708"/>
                    <a:pt x="117426" y="57149"/>
                  </a:cubicBezTo>
                  <a:cubicBezTo>
                    <a:pt x="121141" y="59244"/>
                    <a:pt x="138952" y="63054"/>
                    <a:pt x="139429" y="81818"/>
                  </a:cubicBezTo>
                  <a:cubicBezTo>
                    <a:pt x="139481" y="83869"/>
                    <a:pt x="137861" y="85574"/>
                    <a:pt x="135810" y="85627"/>
                  </a:cubicBezTo>
                  <a:cubicBezTo>
                    <a:pt x="135778" y="85628"/>
                    <a:pt x="135746" y="85628"/>
                    <a:pt x="135714" y="85628"/>
                  </a:cubicBezTo>
                  <a:lnTo>
                    <a:pt x="135714" y="85628"/>
                  </a:lnTo>
                  <a:cubicBezTo>
                    <a:pt x="133663" y="85682"/>
                    <a:pt x="131957" y="84062"/>
                    <a:pt x="131904" y="82011"/>
                  </a:cubicBezTo>
                  <a:cubicBezTo>
                    <a:pt x="131902" y="81947"/>
                    <a:pt x="131902" y="81883"/>
                    <a:pt x="131904" y="81818"/>
                  </a:cubicBezTo>
                  <a:cubicBezTo>
                    <a:pt x="131428" y="62768"/>
                    <a:pt x="110473" y="70579"/>
                    <a:pt x="103329" y="51148"/>
                  </a:cubicBezTo>
                  <a:cubicBezTo>
                    <a:pt x="90946" y="72674"/>
                    <a:pt x="74754" y="74865"/>
                    <a:pt x="64657" y="68388"/>
                  </a:cubicBezTo>
                  <a:cubicBezTo>
                    <a:pt x="60276" y="65721"/>
                    <a:pt x="64657" y="58863"/>
                    <a:pt x="68944" y="61911"/>
                  </a:cubicBezTo>
                  <a:cubicBezTo>
                    <a:pt x="74646" y="65163"/>
                    <a:pt x="81778" y="64476"/>
                    <a:pt x="86755" y="60197"/>
                  </a:cubicBezTo>
                  <a:cubicBezTo>
                    <a:pt x="98566" y="50672"/>
                    <a:pt x="101329" y="32193"/>
                    <a:pt x="114759" y="22097"/>
                  </a:cubicBezTo>
                  <a:cubicBezTo>
                    <a:pt x="122343" y="15748"/>
                    <a:pt x="133106" y="14870"/>
                    <a:pt x="141619" y="19906"/>
                  </a:cubicBezTo>
                  <a:cubicBezTo>
                    <a:pt x="143235" y="21083"/>
                    <a:pt x="143591" y="23346"/>
                    <a:pt x="142415" y="24962"/>
                  </a:cubicBezTo>
                  <a:cubicBezTo>
                    <a:pt x="142345" y="25058"/>
                    <a:pt x="142270" y="25151"/>
                    <a:pt x="142191" y="25240"/>
                  </a:cubicBezTo>
                  <a:close/>
                  <a:moveTo>
                    <a:pt x="140572" y="171449"/>
                  </a:moveTo>
                  <a:cubicBezTo>
                    <a:pt x="138776" y="172546"/>
                    <a:pt x="136431" y="171979"/>
                    <a:pt x="135334" y="170184"/>
                  </a:cubicBezTo>
                  <a:cubicBezTo>
                    <a:pt x="135264" y="170069"/>
                    <a:pt x="135200" y="169951"/>
                    <a:pt x="135142" y="169829"/>
                  </a:cubicBezTo>
                  <a:cubicBezTo>
                    <a:pt x="135142" y="168782"/>
                    <a:pt x="132475" y="168210"/>
                    <a:pt x="130856" y="168210"/>
                  </a:cubicBezTo>
                  <a:cubicBezTo>
                    <a:pt x="122284" y="169258"/>
                    <a:pt x="119045" y="184879"/>
                    <a:pt x="106091" y="184879"/>
                  </a:cubicBezTo>
                  <a:cubicBezTo>
                    <a:pt x="100589" y="184962"/>
                    <a:pt x="95463" y="182090"/>
                    <a:pt x="92661" y="177354"/>
                  </a:cubicBezTo>
                  <a:cubicBezTo>
                    <a:pt x="91428" y="175458"/>
                    <a:pt x="91965" y="172921"/>
                    <a:pt x="93861" y="171687"/>
                  </a:cubicBezTo>
                  <a:cubicBezTo>
                    <a:pt x="93996" y="171600"/>
                    <a:pt x="94136" y="171520"/>
                    <a:pt x="94280" y="171449"/>
                  </a:cubicBezTo>
                  <a:cubicBezTo>
                    <a:pt x="96216" y="170527"/>
                    <a:pt x="98536" y="171178"/>
                    <a:pt x="99709" y="172973"/>
                  </a:cubicBezTo>
                  <a:cubicBezTo>
                    <a:pt x="101619" y="176292"/>
                    <a:pt x="105697" y="177679"/>
                    <a:pt x="109234" y="176211"/>
                  </a:cubicBezTo>
                  <a:cubicBezTo>
                    <a:pt x="115616" y="173544"/>
                    <a:pt x="118759" y="161733"/>
                    <a:pt x="130189" y="160114"/>
                  </a:cubicBezTo>
                  <a:cubicBezTo>
                    <a:pt x="135146" y="159297"/>
                    <a:pt x="140087" y="161653"/>
                    <a:pt x="142572" y="166019"/>
                  </a:cubicBezTo>
                  <a:cubicBezTo>
                    <a:pt x="142953" y="168305"/>
                    <a:pt x="142953" y="170401"/>
                    <a:pt x="140572" y="171449"/>
                  </a:cubicBezTo>
                  <a:close/>
                  <a:moveTo>
                    <a:pt x="135142" y="206977"/>
                  </a:moveTo>
                  <a:cubicBezTo>
                    <a:pt x="129230" y="204673"/>
                    <a:pt x="122639" y="204844"/>
                    <a:pt x="116854" y="207453"/>
                  </a:cubicBezTo>
                  <a:cubicBezTo>
                    <a:pt x="110899" y="211026"/>
                    <a:pt x="106358" y="216543"/>
                    <a:pt x="103996" y="223074"/>
                  </a:cubicBezTo>
                  <a:cubicBezTo>
                    <a:pt x="112185" y="228095"/>
                    <a:pt x="117083" y="237093"/>
                    <a:pt x="116854" y="246696"/>
                  </a:cubicBezTo>
                  <a:cubicBezTo>
                    <a:pt x="116907" y="248747"/>
                    <a:pt x="115287" y="250452"/>
                    <a:pt x="113236" y="250505"/>
                  </a:cubicBezTo>
                  <a:cubicBezTo>
                    <a:pt x="113204" y="250506"/>
                    <a:pt x="113172" y="250506"/>
                    <a:pt x="113140" y="250506"/>
                  </a:cubicBezTo>
                  <a:lnTo>
                    <a:pt x="113140" y="250506"/>
                  </a:lnTo>
                  <a:cubicBezTo>
                    <a:pt x="105043" y="250506"/>
                    <a:pt x="115235" y="239743"/>
                    <a:pt x="97519" y="227932"/>
                  </a:cubicBezTo>
                  <a:cubicBezTo>
                    <a:pt x="83517" y="218407"/>
                    <a:pt x="66848" y="220883"/>
                    <a:pt x="60371" y="207453"/>
                  </a:cubicBezTo>
                  <a:cubicBezTo>
                    <a:pt x="57821" y="201522"/>
                    <a:pt x="58245" y="194732"/>
                    <a:pt x="61514" y="189165"/>
                  </a:cubicBezTo>
                  <a:cubicBezTo>
                    <a:pt x="62458" y="187220"/>
                    <a:pt x="64728" y="186312"/>
                    <a:pt x="66753" y="187070"/>
                  </a:cubicBezTo>
                  <a:cubicBezTo>
                    <a:pt x="68582" y="188214"/>
                    <a:pt x="69276" y="190539"/>
                    <a:pt x="68372" y="192499"/>
                  </a:cubicBezTo>
                  <a:cubicBezTo>
                    <a:pt x="58847" y="211549"/>
                    <a:pt x="82945" y="210787"/>
                    <a:pt x="97423" y="218312"/>
                  </a:cubicBezTo>
                  <a:cubicBezTo>
                    <a:pt x="100313" y="210536"/>
                    <a:pt x="105887" y="204049"/>
                    <a:pt x="113140" y="200024"/>
                  </a:cubicBezTo>
                  <a:cubicBezTo>
                    <a:pt x="120795" y="196569"/>
                    <a:pt x="129523" y="196363"/>
                    <a:pt x="137333" y="199452"/>
                  </a:cubicBezTo>
                  <a:cubicBezTo>
                    <a:pt x="139156" y="200312"/>
                    <a:pt x="140053" y="202394"/>
                    <a:pt x="139429" y="204310"/>
                  </a:cubicBezTo>
                  <a:cubicBezTo>
                    <a:pt x="139276" y="205881"/>
                    <a:pt x="137879" y="207030"/>
                    <a:pt x="136308" y="206878"/>
                  </a:cubicBezTo>
                  <a:cubicBezTo>
                    <a:pt x="135897" y="206838"/>
                    <a:pt x="135499" y="206709"/>
                    <a:pt x="135142" y="206501"/>
                  </a:cubicBezTo>
                  <a:close/>
                  <a:moveTo>
                    <a:pt x="95899" y="298893"/>
                  </a:moveTo>
                  <a:lnTo>
                    <a:pt x="96471" y="298893"/>
                  </a:lnTo>
                  <a:cubicBezTo>
                    <a:pt x="107710" y="296702"/>
                    <a:pt x="117997" y="287082"/>
                    <a:pt x="125998" y="270318"/>
                  </a:cubicBezTo>
                  <a:cubicBezTo>
                    <a:pt x="127143" y="268489"/>
                    <a:pt x="129468" y="267795"/>
                    <a:pt x="131428" y="268699"/>
                  </a:cubicBezTo>
                  <a:cubicBezTo>
                    <a:pt x="133243" y="269808"/>
                    <a:pt x="133939" y="272102"/>
                    <a:pt x="133047" y="274033"/>
                  </a:cubicBezTo>
                  <a:cubicBezTo>
                    <a:pt x="127384" y="287836"/>
                    <a:pt x="116548" y="298878"/>
                    <a:pt x="102853" y="304799"/>
                  </a:cubicBezTo>
                  <a:cubicBezTo>
                    <a:pt x="108853" y="319277"/>
                    <a:pt x="117426" y="325754"/>
                    <a:pt x="128189" y="323849"/>
                  </a:cubicBezTo>
                  <a:cubicBezTo>
                    <a:pt x="130349" y="323726"/>
                    <a:pt x="132329" y="325046"/>
                    <a:pt x="133047" y="327087"/>
                  </a:cubicBezTo>
                  <a:cubicBezTo>
                    <a:pt x="133408" y="329305"/>
                    <a:pt x="131994" y="331425"/>
                    <a:pt x="129808" y="331945"/>
                  </a:cubicBezTo>
                  <a:cubicBezTo>
                    <a:pt x="112568" y="335183"/>
                    <a:pt x="101805" y="323372"/>
                    <a:pt x="95328" y="307180"/>
                  </a:cubicBezTo>
                  <a:cubicBezTo>
                    <a:pt x="82479" y="308083"/>
                    <a:pt x="69829" y="303636"/>
                    <a:pt x="60371" y="294893"/>
                  </a:cubicBezTo>
                  <a:cubicBezTo>
                    <a:pt x="58872" y="293393"/>
                    <a:pt x="58872" y="290963"/>
                    <a:pt x="60371" y="289463"/>
                  </a:cubicBezTo>
                  <a:cubicBezTo>
                    <a:pt x="61870" y="287964"/>
                    <a:pt x="64301" y="287964"/>
                    <a:pt x="65800" y="289463"/>
                  </a:cubicBezTo>
                  <a:cubicBezTo>
                    <a:pt x="73738" y="297237"/>
                    <a:pt x="85003" y="300589"/>
                    <a:pt x="95899" y="298417"/>
                  </a:cubicBezTo>
                  <a:close/>
                  <a:moveTo>
                    <a:pt x="52370" y="222693"/>
                  </a:moveTo>
                  <a:cubicBezTo>
                    <a:pt x="53453" y="220951"/>
                    <a:pt x="55744" y="220416"/>
                    <a:pt x="57486" y="221499"/>
                  </a:cubicBezTo>
                  <a:cubicBezTo>
                    <a:pt x="57561" y="221545"/>
                    <a:pt x="57633" y="221594"/>
                    <a:pt x="57704" y="221645"/>
                  </a:cubicBezTo>
                  <a:cubicBezTo>
                    <a:pt x="59416" y="222572"/>
                    <a:pt x="60053" y="224710"/>
                    <a:pt x="59126" y="226422"/>
                  </a:cubicBezTo>
                  <a:cubicBezTo>
                    <a:pt x="59019" y="226619"/>
                    <a:pt x="58894" y="226806"/>
                    <a:pt x="58752" y="226979"/>
                  </a:cubicBezTo>
                  <a:cubicBezTo>
                    <a:pt x="56797" y="230017"/>
                    <a:pt x="57277" y="234015"/>
                    <a:pt x="59895" y="236504"/>
                  </a:cubicBezTo>
                  <a:cubicBezTo>
                    <a:pt x="65229" y="241362"/>
                    <a:pt x="77611" y="239171"/>
                    <a:pt x="83517" y="248887"/>
                  </a:cubicBezTo>
                  <a:cubicBezTo>
                    <a:pt x="86187" y="253172"/>
                    <a:pt x="86187" y="258603"/>
                    <a:pt x="83517" y="262889"/>
                  </a:cubicBezTo>
                  <a:cubicBezTo>
                    <a:pt x="80278" y="266603"/>
                    <a:pt x="73992" y="262317"/>
                    <a:pt x="77040" y="258031"/>
                  </a:cubicBezTo>
                  <a:cubicBezTo>
                    <a:pt x="78659" y="255840"/>
                    <a:pt x="77611" y="251554"/>
                    <a:pt x="71134" y="249458"/>
                  </a:cubicBezTo>
                  <a:cubicBezTo>
                    <a:pt x="65243" y="247997"/>
                    <a:pt x="59618" y="245618"/>
                    <a:pt x="54466" y="242410"/>
                  </a:cubicBezTo>
                  <a:cubicBezTo>
                    <a:pt x="48825" y="237067"/>
                    <a:pt x="47934" y="228405"/>
                    <a:pt x="52370" y="222026"/>
                  </a:cubicBezTo>
                  <a:close/>
                  <a:moveTo>
                    <a:pt x="25986" y="196214"/>
                  </a:moveTo>
                  <a:cubicBezTo>
                    <a:pt x="14651" y="183896"/>
                    <a:pt x="10765" y="166459"/>
                    <a:pt x="15794" y="150494"/>
                  </a:cubicBezTo>
                  <a:cubicBezTo>
                    <a:pt x="16324" y="148457"/>
                    <a:pt x="18404" y="147235"/>
                    <a:pt x="20440" y="147765"/>
                  </a:cubicBezTo>
                  <a:cubicBezTo>
                    <a:pt x="20512" y="147783"/>
                    <a:pt x="20582" y="147804"/>
                    <a:pt x="20652" y="147827"/>
                  </a:cubicBezTo>
                  <a:cubicBezTo>
                    <a:pt x="22725" y="148422"/>
                    <a:pt x="23922" y="150586"/>
                    <a:pt x="23326" y="152659"/>
                  </a:cubicBezTo>
                  <a:cubicBezTo>
                    <a:pt x="23324" y="152667"/>
                    <a:pt x="23321" y="152676"/>
                    <a:pt x="23319" y="152684"/>
                  </a:cubicBezTo>
                  <a:cubicBezTo>
                    <a:pt x="20625" y="163308"/>
                    <a:pt x="21772" y="174542"/>
                    <a:pt x="26557" y="184403"/>
                  </a:cubicBezTo>
                  <a:cubicBezTo>
                    <a:pt x="31896" y="192430"/>
                    <a:pt x="40174" y="198040"/>
                    <a:pt x="49608" y="200024"/>
                  </a:cubicBezTo>
                  <a:cubicBezTo>
                    <a:pt x="51694" y="200571"/>
                    <a:pt x="52942" y="202705"/>
                    <a:pt x="52395" y="204792"/>
                  </a:cubicBezTo>
                  <a:cubicBezTo>
                    <a:pt x="52387" y="204822"/>
                    <a:pt x="52379" y="204852"/>
                    <a:pt x="52370" y="204881"/>
                  </a:cubicBezTo>
                  <a:cubicBezTo>
                    <a:pt x="51976" y="206682"/>
                    <a:pt x="50403" y="207979"/>
                    <a:pt x="48560" y="208025"/>
                  </a:cubicBezTo>
                  <a:cubicBezTo>
                    <a:pt x="42628" y="207050"/>
                    <a:pt x="36957" y="204879"/>
                    <a:pt x="31891" y="201643"/>
                  </a:cubicBezTo>
                  <a:cubicBezTo>
                    <a:pt x="21659" y="213658"/>
                    <a:pt x="23105" y="231693"/>
                    <a:pt x="35120" y="241925"/>
                  </a:cubicBezTo>
                  <a:cubicBezTo>
                    <a:pt x="35123" y="241928"/>
                    <a:pt x="35127" y="241931"/>
                    <a:pt x="35130" y="241934"/>
                  </a:cubicBezTo>
                  <a:cubicBezTo>
                    <a:pt x="36635" y="243354"/>
                    <a:pt x="36877" y="245660"/>
                    <a:pt x="35701" y="247363"/>
                  </a:cubicBezTo>
                  <a:cubicBezTo>
                    <a:pt x="34275" y="248877"/>
                    <a:pt x="31940" y="249082"/>
                    <a:pt x="30272" y="247839"/>
                  </a:cubicBezTo>
                  <a:cubicBezTo>
                    <a:pt x="16270" y="237076"/>
                    <a:pt x="11508" y="216121"/>
                    <a:pt x="25986" y="196214"/>
                  </a:cubicBezTo>
                  <a:close/>
                </a:path>
              </a:pathLst>
            </a:custGeom>
            <a:grpFill/>
            <a:ln w="9525" cap="flat">
              <a:noFill/>
              <a:prstDash val="solid"/>
              <a:miter/>
            </a:ln>
          </p:spPr>
          <p:txBody>
            <a:bodyPr rtlCol="0" anchor="ctr"/>
            <a:lstStyle/>
            <a:p>
              <a:endParaRPr lang="en-US" dirty="0"/>
            </a:p>
          </p:txBody>
        </p:sp>
        <p:sp>
          <p:nvSpPr>
            <p:cNvPr id="35" name="Freeform 729">
              <a:extLst>
                <a:ext uri="{FF2B5EF4-FFF2-40B4-BE49-F238E27FC236}">
                  <a16:creationId xmlns:a16="http://schemas.microsoft.com/office/drawing/2014/main" id="{87EBBEF7-8A4A-6273-B6B6-2A19FFB89F4F}"/>
                </a:ext>
              </a:extLst>
            </p:cNvPr>
            <p:cNvSpPr/>
            <p:nvPr/>
          </p:nvSpPr>
          <p:spPr>
            <a:xfrm>
              <a:off x="6088666" y="3404521"/>
              <a:ext cx="171450" cy="47625"/>
            </a:xfrm>
            <a:custGeom>
              <a:avLst/>
              <a:gdLst>
                <a:gd name="connsiteX0" fmla="*/ 131159 w 171450"/>
                <a:gd name="connsiteY0" fmla="*/ 19717 h 47625"/>
                <a:gd name="connsiteX1" fmla="*/ 0 w 171450"/>
                <a:gd name="connsiteY1" fmla="*/ 19717 h 47625"/>
                <a:gd name="connsiteX2" fmla="*/ 0 w 171450"/>
                <a:gd name="connsiteY2" fmla="*/ 30480 h 47625"/>
                <a:gd name="connsiteX3" fmla="*/ 131159 w 171450"/>
                <a:gd name="connsiteY3" fmla="*/ 30480 h 47625"/>
                <a:gd name="connsiteX4" fmla="*/ 155353 w 171450"/>
                <a:gd name="connsiteY4" fmla="*/ 49530 h 47625"/>
                <a:gd name="connsiteX5" fmla="*/ 180118 w 171450"/>
                <a:gd name="connsiteY5" fmla="*/ 24765 h 47625"/>
                <a:gd name="connsiteX6" fmla="*/ 155353 w 171450"/>
                <a:gd name="connsiteY6" fmla="*/ 0 h 47625"/>
                <a:gd name="connsiteX7" fmla="*/ 131159 w 171450"/>
                <a:gd name="connsiteY7" fmla="*/ 19717 h 47625"/>
                <a:gd name="connsiteX8" fmla="*/ 141351 w 171450"/>
                <a:gd name="connsiteY8" fmla="*/ 25051 h 47625"/>
                <a:gd name="connsiteX9" fmla="*/ 155353 w 171450"/>
                <a:gd name="connsiteY9" fmla="*/ 11049 h 47625"/>
                <a:gd name="connsiteX10" fmla="*/ 169355 w 171450"/>
                <a:gd name="connsiteY10" fmla="*/ 25051 h 47625"/>
                <a:gd name="connsiteX11" fmla="*/ 155353 w 171450"/>
                <a:gd name="connsiteY11" fmla="*/ 39053 h 47625"/>
                <a:gd name="connsiteX12" fmla="*/ 140687 w 171450"/>
                <a:gd name="connsiteY12" fmla="*/ 25154 h 47625"/>
                <a:gd name="connsiteX13" fmla="*/ 140684 w 171450"/>
                <a:gd name="connsiteY13" fmla="*/ 25051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1450" h="47625">
                  <a:moveTo>
                    <a:pt x="131159" y="19717"/>
                  </a:moveTo>
                  <a:lnTo>
                    <a:pt x="0" y="19717"/>
                  </a:lnTo>
                  <a:lnTo>
                    <a:pt x="0" y="30480"/>
                  </a:lnTo>
                  <a:lnTo>
                    <a:pt x="131159" y="30480"/>
                  </a:lnTo>
                  <a:cubicBezTo>
                    <a:pt x="133816" y="41681"/>
                    <a:pt x="143841" y="49575"/>
                    <a:pt x="155353" y="49530"/>
                  </a:cubicBezTo>
                  <a:cubicBezTo>
                    <a:pt x="169030" y="49530"/>
                    <a:pt x="180118" y="38442"/>
                    <a:pt x="180118" y="24765"/>
                  </a:cubicBezTo>
                  <a:cubicBezTo>
                    <a:pt x="180118" y="11088"/>
                    <a:pt x="169030" y="0"/>
                    <a:pt x="155353" y="0"/>
                  </a:cubicBezTo>
                  <a:cubicBezTo>
                    <a:pt x="143641" y="24"/>
                    <a:pt x="133547" y="8250"/>
                    <a:pt x="131159" y="19717"/>
                  </a:cubicBezTo>
                  <a:close/>
                  <a:moveTo>
                    <a:pt x="141351" y="25051"/>
                  </a:moveTo>
                  <a:cubicBezTo>
                    <a:pt x="141351" y="17318"/>
                    <a:pt x="147620" y="11049"/>
                    <a:pt x="155353" y="11049"/>
                  </a:cubicBezTo>
                  <a:cubicBezTo>
                    <a:pt x="163086" y="11049"/>
                    <a:pt x="169355" y="17318"/>
                    <a:pt x="169355" y="25051"/>
                  </a:cubicBezTo>
                  <a:cubicBezTo>
                    <a:pt x="169355" y="32784"/>
                    <a:pt x="163086" y="39053"/>
                    <a:pt x="155353" y="39053"/>
                  </a:cubicBezTo>
                  <a:cubicBezTo>
                    <a:pt x="147465" y="39264"/>
                    <a:pt x="140899" y="33042"/>
                    <a:pt x="140687" y="25154"/>
                  </a:cubicBezTo>
                  <a:cubicBezTo>
                    <a:pt x="140686" y="25120"/>
                    <a:pt x="140685" y="25085"/>
                    <a:pt x="140684" y="25051"/>
                  </a:cubicBezTo>
                  <a:close/>
                </a:path>
              </a:pathLst>
            </a:custGeom>
            <a:grpFill/>
            <a:ln w="9525" cap="flat">
              <a:noFill/>
              <a:prstDash val="solid"/>
              <a:miter/>
            </a:ln>
          </p:spPr>
          <p:txBody>
            <a:bodyPr rtlCol="0" anchor="ctr"/>
            <a:lstStyle/>
            <a:p>
              <a:endParaRPr lang="en-US" dirty="0"/>
            </a:p>
          </p:txBody>
        </p:sp>
        <p:sp>
          <p:nvSpPr>
            <p:cNvPr id="36" name="Freeform 730">
              <a:extLst>
                <a:ext uri="{FF2B5EF4-FFF2-40B4-BE49-F238E27FC236}">
                  <a16:creationId xmlns:a16="http://schemas.microsoft.com/office/drawing/2014/main" id="{772C06E3-C42F-7C50-22FE-928C72548073}"/>
                </a:ext>
              </a:extLst>
            </p:cNvPr>
            <p:cNvSpPr/>
            <p:nvPr/>
          </p:nvSpPr>
          <p:spPr>
            <a:xfrm>
              <a:off x="6089428" y="3264777"/>
              <a:ext cx="171450" cy="85725"/>
            </a:xfrm>
            <a:custGeom>
              <a:avLst/>
              <a:gdLst>
                <a:gd name="connsiteX0" fmla="*/ 179451 w 171450"/>
                <a:gd name="connsiteY0" fmla="*/ 19062 h 85725"/>
                <a:gd name="connsiteX1" fmla="*/ 160401 w 171450"/>
                <a:gd name="connsiteY1" fmla="*/ 12 h 85725"/>
                <a:gd name="connsiteX2" fmla="*/ 141351 w 171450"/>
                <a:gd name="connsiteY2" fmla="*/ 14014 h 85725"/>
                <a:gd name="connsiteX3" fmla="*/ 55626 w 171450"/>
                <a:gd name="connsiteY3" fmla="*/ 14014 h 85725"/>
                <a:gd name="connsiteX4" fmla="*/ 27622 w 171450"/>
                <a:gd name="connsiteY4" fmla="*/ 25825 h 85725"/>
                <a:gd name="connsiteX5" fmla="*/ 16097 w 171450"/>
                <a:gd name="connsiteY5" fmla="*/ 53447 h 85725"/>
                <a:gd name="connsiteX6" fmla="*/ 16097 w 171450"/>
                <a:gd name="connsiteY6" fmla="*/ 54590 h 85725"/>
                <a:gd name="connsiteX7" fmla="*/ 0 w 171450"/>
                <a:gd name="connsiteY7" fmla="*/ 77641 h 85725"/>
                <a:gd name="connsiteX8" fmla="*/ 0 w 171450"/>
                <a:gd name="connsiteY8" fmla="*/ 88976 h 85725"/>
                <a:gd name="connsiteX9" fmla="*/ 26860 w 171450"/>
                <a:gd name="connsiteY9" fmla="*/ 54590 h 85725"/>
                <a:gd name="connsiteX10" fmla="*/ 26860 w 171450"/>
                <a:gd name="connsiteY10" fmla="*/ 53447 h 85725"/>
                <a:gd name="connsiteX11" fmla="*/ 55912 w 171450"/>
                <a:gd name="connsiteY11" fmla="*/ 24872 h 85725"/>
                <a:gd name="connsiteX12" fmla="*/ 141637 w 171450"/>
                <a:gd name="connsiteY12" fmla="*/ 24872 h 85725"/>
                <a:gd name="connsiteX13" fmla="*/ 160687 w 171450"/>
                <a:gd name="connsiteY13" fmla="*/ 39350 h 85725"/>
                <a:gd name="connsiteX14" fmla="*/ 179451 w 171450"/>
                <a:gd name="connsiteY14" fmla="*/ 19062 h 85725"/>
                <a:gd name="connsiteX15" fmla="*/ 168497 w 171450"/>
                <a:gd name="connsiteY15" fmla="*/ 19062 h 85725"/>
                <a:gd name="connsiteX16" fmla="*/ 160785 w 171450"/>
                <a:gd name="connsiteY16" fmla="*/ 28590 h 85725"/>
                <a:gd name="connsiteX17" fmla="*/ 151257 w 171450"/>
                <a:gd name="connsiteY17" fmla="*/ 20877 h 85725"/>
                <a:gd name="connsiteX18" fmla="*/ 151257 w 171450"/>
                <a:gd name="connsiteY18" fmla="*/ 19062 h 85725"/>
                <a:gd name="connsiteX19" fmla="*/ 160785 w 171450"/>
                <a:gd name="connsiteY19" fmla="*/ 11349 h 85725"/>
                <a:gd name="connsiteX20" fmla="*/ 168497 w 171450"/>
                <a:gd name="connsiteY20" fmla="*/ 19062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450" h="85725">
                  <a:moveTo>
                    <a:pt x="179451" y="19062"/>
                  </a:moveTo>
                  <a:cubicBezTo>
                    <a:pt x="179451" y="8541"/>
                    <a:pt x="170922" y="12"/>
                    <a:pt x="160401" y="12"/>
                  </a:cubicBezTo>
                  <a:cubicBezTo>
                    <a:pt x="151573" y="-302"/>
                    <a:pt x="143686" y="5494"/>
                    <a:pt x="141351" y="14014"/>
                  </a:cubicBezTo>
                  <a:lnTo>
                    <a:pt x="55626" y="14014"/>
                  </a:lnTo>
                  <a:cubicBezTo>
                    <a:pt x="45057" y="13896"/>
                    <a:pt x="34915" y="18174"/>
                    <a:pt x="27622" y="25825"/>
                  </a:cubicBezTo>
                  <a:cubicBezTo>
                    <a:pt x="20247" y="33124"/>
                    <a:pt x="16097" y="43070"/>
                    <a:pt x="16097" y="53447"/>
                  </a:cubicBezTo>
                  <a:lnTo>
                    <a:pt x="16097" y="54590"/>
                  </a:lnTo>
                  <a:cubicBezTo>
                    <a:pt x="16324" y="64960"/>
                    <a:pt x="9813" y="74283"/>
                    <a:pt x="0" y="77641"/>
                  </a:cubicBezTo>
                  <a:lnTo>
                    <a:pt x="0" y="88976"/>
                  </a:lnTo>
                  <a:cubicBezTo>
                    <a:pt x="15866" y="85163"/>
                    <a:pt x="27002" y="70907"/>
                    <a:pt x="26860" y="54590"/>
                  </a:cubicBezTo>
                  <a:lnTo>
                    <a:pt x="26860" y="53447"/>
                  </a:lnTo>
                  <a:cubicBezTo>
                    <a:pt x="27221" y="37632"/>
                    <a:pt x="40093" y="24971"/>
                    <a:pt x="55912" y="24872"/>
                  </a:cubicBezTo>
                  <a:lnTo>
                    <a:pt x="141637" y="24872"/>
                  </a:lnTo>
                  <a:cubicBezTo>
                    <a:pt x="143786" y="33582"/>
                    <a:pt x="151720" y="39612"/>
                    <a:pt x="160687" y="39350"/>
                  </a:cubicBezTo>
                  <a:cubicBezTo>
                    <a:pt x="171404" y="38786"/>
                    <a:pt x="179724" y="29791"/>
                    <a:pt x="179451" y="19062"/>
                  </a:cubicBezTo>
                  <a:close/>
                  <a:moveTo>
                    <a:pt x="168497" y="19062"/>
                  </a:moveTo>
                  <a:cubicBezTo>
                    <a:pt x="168998" y="23823"/>
                    <a:pt x="165545" y="28089"/>
                    <a:pt x="160785" y="28590"/>
                  </a:cubicBezTo>
                  <a:cubicBezTo>
                    <a:pt x="156024" y="29091"/>
                    <a:pt x="151758" y="25638"/>
                    <a:pt x="151257" y="20877"/>
                  </a:cubicBezTo>
                  <a:cubicBezTo>
                    <a:pt x="151193" y="20274"/>
                    <a:pt x="151193" y="19665"/>
                    <a:pt x="151257" y="19062"/>
                  </a:cubicBezTo>
                  <a:cubicBezTo>
                    <a:pt x="151758" y="14301"/>
                    <a:pt x="156024" y="10848"/>
                    <a:pt x="160785" y="11349"/>
                  </a:cubicBezTo>
                  <a:cubicBezTo>
                    <a:pt x="164854" y="11778"/>
                    <a:pt x="168069" y="14993"/>
                    <a:pt x="168497" y="19062"/>
                  </a:cubicBezTo>
                  <a:close/>
                </a:path>
              </a:pathLst>
            </a:custGeom>
            <a:grpFill/>
            <a:ln w="9525" cap="flat">
              <a:noFill/>
              <a:prstDash val="solid"/>
              <a:miter/>
            </a:ln>
          </p:spPr>
          <p:txBody>
            <a:bodyPr rtlCol="0" anchor="ctr"/>
            <a:lstStyle/>
            <a:p>
              <a:endParaRPr lang="en-US" dirty="0"/>
            </a:p>
          </p:txBody>
        </p:sp>
        <p:sp>
          <p:nvSpPr>
            <p:cNvPr id="37" name="Freeform 731">
              <a:extLst>
                <a:ext uri="{FF2B5EF4-FFF2-40B4-BE49-F238E27FC236}">
                  <a16:creationId xmlns:a16="http://schemas.microsoft.com/office/drawing/2014/main" id="{6F4163BC-7B8E-8807-449A-BDD93EA7A250}"/>
                </a:ext>
              </a:extLst>
            </p:cNvPr>
            <p:cNvSpPr/>
            <p:nvPr/>
          </p:nvSpPr>
          <p:spPr>
            <a:xfrm>
              <a:off x="6089237" y="3340894"/>
              <a:ext cx="152400" cy="57150"/>
            </a:xfrm>
            <a:custGeom>
              <a:avLst/>
              <a:gdLst>
                <a:gd name="connsiteX0" fmla="*/ 0 w 152400"/>
                <a:gd name="connsiteY0" fmla="*/ 66103 h 57150"/>
                <a:gd name="connsiteX1" fmla="*/ 62389 w 152400"/>
                <a:gd name="connsiteY1" fmla="*/ 66103 h 57150"/>
                <a:gd name="connsiteX2" fmla="*/ 87633 w 152400"/>
                <a:gd name="connsiteY2" fmla="*/ 40865 h 57150"/>
                <a:gd name="connsiteX3" fmla="*/ 87630 w 152400"/>
                <a:gd name="connsiteY3" fmla="*/ 40481 h 57150"/>
                <a:gd name="connsiteX4" fmla="*/ 102013 w 152400"/>
                <a:gd name="connsiteY4" fmla="*/ 26289 h 57150"/>
                <a:gd name="connsiteX5" fmla="*/ 120301 w 152400"/>
                <a:gd name="connsiteY5" fmla="*/ 26289 h 57150"/>
                <a:gd name="connsiteX6" fmla="*/ 140113 w 152400"/>
                <a:gd name="connsiteY6" fmla="*/ 41910 h 57150"/>
                <a:gd name="connsiteX7" fmla="*/ 161068 w 152400"/>
                <a:gd name="connsiteY7" fmla="*/ 20955 h 57150"/>
                <a:gd name="connsiteX8" fmla="*/ 140113 w 152400"/>
                <a:gd name="connsiteY8" fmla="*/ 0 h 57150"/>
                <a:gd name="connsiteX9" fmla="*/ 120301 w 152400"/>
                <a:gd name="connsiteY9" fmla="*/ 15526 h 57150"/>
                <a:gd name="connsiteX10" fmla="*/ 102013 w 152400"/>
                <a:gd name="connsiteY10" fmla="*/ 15526 h 57150"/>
                <a:gd name="connsiteX11" fmla="*/ 76867 w 152400"/>
                <a:gd name="connsiteY11" fmla="*/ 40481 h 57150"/>
                <a:gd name="connsiteX12" fmla="*/ 62389 w 152400"/>
                <a:gd name="connsiteY12" fmla="*/ 54959 h 57150"/>
                <a:gd name="connsiteX13" fmla="*/ 0 w 152400"/>
                <a:gd name="connsiteY13" fmla="*/ 54959 h 57150"/>
                <a:gd name="connsiteX14" fmla="*/ 130588 w 152400"/>
                <a:gd name="connsiteY14" fmla="*/ 21431 h 57150"/>
                <a:gd name="connsiteX15" fmla="*/ 140113 w 152400"/>
                <a:gd name="connsiteY15" fmla="*/ 10668 h 57150"/>
                <a:gd name="connsiteX16" fmla="*/ 150622 w 152400"/>
                <a:gd name="connsiteY16" fmla="*/ 19095 h 57150"/>
                <a:gd name="connsiteX17" fmla="*/ 150590 w 152400"/>
                <a:gd name="connsiteY17" fmla="*/ 21431 h 57150"/>
                <a:gd name="connsiteX18" fmla="*/ 138181 w 152400"/>
                <a:gd name="connsiteY18" fmla="*/ 29025 h 57150"/>
                <a:gd name="connsiteX19" fmla="*/ 130588 w 152400"/>
                <a:gd name="connsiteY19" fmla="*/ 21431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2400" h="57150">
                  <a:moveTo>
                    <a:pt x="0" y="66103"/>
                  </a:moveTo>
                  <a:lnTo>
                    <a:pt x="62389" y="66103"/>
                  </a:lnTo>
                  <a:cubicBezTo>
                    <a:pt x="76329" y="66105"/>
                    <a:pt x="87631" y="54805"/>
                    <a:pt x="87633" y="40865"/>
                  </a:cubicBezTo>
                  <a:cubicBezTo>
                    <a:pt x="87633" y="40737"/>
                    <a:pt x="87632" y="40609"/>
                    <a:pt x="87630" y="40481"/>
                  </a:cubicBezTo>
                  <a:cubicBezTo>
                    <a:pt x="87785" y="32634"/>
                    <a:pt x="94164" y="26339"/>
                    <a:pt x="102013" y="26289"/>
                  </a:cubicBezTo>
                  <a:lnTo>
                    <a:pt x="120301" y="26289"/>
                  </a:lnTo>
                  <a:cubicBezTo>
                    <a:pt x="122407" y="35509"/>
                    <a:pt x="130656" y="42013"/>
                    <a:pt x="140113" y="41910"/>
                  </a:cubicBezTo>
                  <a:cubicBezTo>
                    <a:pt x="151686" y="41910"/>
                    <a:pt x="161068" y="32528"/>
                    <a:pt x="161068" y="20955"/>
                  </a:cubicBezTo>
                  <a:cubicBezTo>
                    <a:pt x="161068" y="9382"/>
                    <a:pt x="151686" y="0"/>
                    <a:pt x="140113" y="0"/>
                  </a:cubicBezTo>
                  <a:cubicBezTo>
                    <a:pt x="130756" y="94"/>
                    <a:pt x="122629" y="6462"/>
                    <a:pt x="120301" y="15526"/>
                  </a:cubicBezTo>
                  <a:lnTo>
                    <a:pt x="102013" y="15526"/>
                  </a:lnTo>
                  <a:cubicBezTo>
                    <a:pt x="88241" y="15628"/>
                    <a:pt x="77073" y="26711"/>
                    <a:pt x="76867" y="40481"/>
                  </a:cubicBezTo>
                  <a:cubicBezTo>
                    <a:pt x="76867" y="48477"/>
                    <a:pt x="70385" y="54959"/>
                    <a:pt x="62389" y="54959"/>
                  </a:cubicBezTo>
                  <a:lnTo>
                    <a:pt x="0" y="54959"/>
                  </a:lnTo>
                  <a:close/>
                  <a:moveTo>
                    <a:pt x="130588" y="21431"/>
                  </a:moveTo>
                  <a:cubicBezTo>
                    <a:pt x="130314" y="15853"/>
                    <a:pt x="134542" y="11075"/>
                    <a:pt x="140113" y="10668"/>
                  </a:cubicBezTo>
                  <a:cubicBezTo>
                    <a:pt x="145342" y="10093"/>
                    <a:pt x="150047" y="13866"/>
                    <a:pt x="150622" y="19095"/>
                  </a:cubicBezTo>
                  <a:cubicBezTo>
                    <a:pt x="150707" y="19872"/>
                    <a:pt x="150697" y="20657"/>
                    <a:pt x="150590" y="21431"/>
                  </a:cubicBezTo>
                  <a:cubicBezTo>
                    <a:pt x="149260" y="26955"/>
                    <a:pt x="143705" y="30354"/>
                    <a:pt x="138181" y="29025"/>
                  </a:cubicBezTo>
                  <a:cubicBezTo>
                    <a:pt x="134425" y="28120"/>
                    <a:pt x="131492" y="25188"/>
                    <a:pt x="130588" y="21431"/>
                  </a:cubicBezTo>
                  <a:close/>
                </a:path>
              </a:pathLst>
            </a:custGeom>
            <a:grpFill/>
            <a:ln w="9525" cap="flat">
              <a:noFill/>
              <a:prstDash val="solid"/>
              <a:miter/>
            </a:ln>
          </p:spPr>
          <p:txBody>
            <a:bodyPr rtlCol="0" anchor="ctr"/>
            <a:lstStyle/>
            <a:p>
              <a:endParaRPr lang="en-US" dirty="0"/>
            </a:p>
          </p:txBody>
        </p:sp>
        <p:sp>
          <p:nvSpPr>
            <p:cNvPr id="46" name="Freeform 732">
              <a:extLst>
                <a:ext uri="{FF2B5EF4-FFF2-40B4-BE49-F238E27FC236}">
                  <a16:creationId xmlns:a16="http://schemas.microsoft.com/office/drawing/2014/main" id="{6C41F183-E4ED-5656-742D-C6A260B81266}"/>
                </a:ext>
              </a:extLst>
            </p:cNvPr>
            <p:cNvSpPr/>
            <p:nvPr/>
          </p:nvSpPr>
          <p:spPr>
            <a:xfrm>
              <a:off x="6088666" y="3302115"/>
              <a:ext cx="123825" cy="76200"/>
            </a:xfrm>
            <a:custGeom>
              <a:avLst/>
              <a:gdLst>
                <a:gd name="connsiteX0" fmla="*/ 0 w 123825"/>
                <a:gd name="connsiteY0" fmla="*/ 65068 h 76200"/>
                <a:gd name="connsiteX1" fmla="*/ 0 w 123825"/>
                <a:gd name="connsiteY1" fmla="*/ 76403 h 76200"/>
                <a:gd name="connsiteX2" fmla="*/ 29623 w 123825"/>
                <a:gd name="connsiteY2" fmla="*/ 76403 h 76200"/>
                <a:gd name="connsiteX3" fmla="*/ 55912 w 123825"/>
                <a:gd name="connsiteY3" fmla="*/ 50018 h 76200"/>
                <a:gd name="connsiteX4" fmla="*/ 63437 w 123825"/>
                <a:gd name="connsiteY4" fmla="*/ 32302 h 76200"/>
                <a:gd name="connsiteX5" fmla="*/ 81248 w 123825"/>
                <a:gd name="connsiteY5" fmla="*/ 24777 h 76200"/>
                <a:gd name="connsiteX6" fmla="*/ 92488 w 123825"/>
                <a:gd name="connsiteY6" fmla="*/ 24777 h 76200"/>
                <a:gd name="connsiteX7" fmla="*/ 111538 w 123825"/>
                <a:gd name="connsiteY7" fmla="*/ 39255 h 76200"/>
                <a:gd name="connsiteX8" fmla="*/ 131159 w 123825"/>
                <a:gd name="connsiteY8" fmla="*/ 19634 h 76200"/>
                <a:gd name="connsiteX9" fmla="*/ 111538 w 123825"/>
                <a:gd name="connsiteY9" fmla="*/ 12 h 76200"/>
                <a:gd name="connsiteX10" fmla="*/ 92488 w 123825"/>
                <a:gd name="connsiteY10" fmla="*/ 14014 h 76200"/>
                <a:gd name="connsiteX11" fmla="*/ 81248 w 123825"/>
                <a:gd name="connsiteY11" fmla="*/ 14014 h 76200"/>
                <a:gd name="connsiteX12" fmla="*/ 55912 w 123825"/>
                <a:gd name="connsiteY12" fmla="*/ 24206 h 76200"/>
                <a:gd name="connsiteX13" fmla="*/ 45434 w 123825"/>
                <a:gd name="connsiteY13" fmla="*/ 49447 h 76200"/>
                <a:gd name="connsiteX14" fmla="*/ 30004 w 123825"/>
                <a:gd name="connsiteY14" fmla="*/ 65068 h 76200"/>
                <a:gd name="connsiteX15" fmla="*/ 29909 w 123825"/>
                <a:gd name="connsiteY15" fmla="*/ 65068 h 76200"/>
                <a:gd name="connsiteX16" fmla="*/ 0 w 123825"/>
                <a:gd name="connsiteY16" fmla="*/ 65068 h 76200"/>
                <a:gd name="connsiteX17" fmla="*/ 102584 w 123825"/>
                <a:gd name="connsiteY17" fmla="*/ 18300 h 76200"/>
                <a:gd name="connsiteX18" fmla="*/ 110771 w 123825"/>
                <a:gd name="connsiteY18" fmla="*/ 9728 h 76200"/>
                <a:gd name="connsiteX19" fmla="*/ 111157 w 123825"/>
                <a:gd name="connsiteY19" fmla="*/ 9728 h 76200"/>
                <a:gd name="connsiteX20" fmla="*/ 120639 w 123825"/>
                <a:gd name="connsiteY20" fmla="*/ 17496 h 76200"/>
                <a:gd name="connsiteX21" fmla="*/ 120682 w 123825"/>
                <a:gd name="connsiteY21" fmla="*/ 18300 h 76200"/>
                <a:gd name="connsiteX22" fmla="*/ 111157 w 123825"/>
                <a:gd name="connsiteY22" fmla="*/ 27825 h 76200"/>
                <a:gd name="connsiteX23" fmla="*/ 102499 w 123825"/>
                <a:gd name="connsiteY23" fmla="*/ 19927 h 76200"/>
                <a:gd name="connsiteX24" fmla="*/ 102584 w 123825"/>
                <a:gd name="connsiteY24" fmla="*/ 183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3825" h="76200">
                  <a:moveTo>
                    <a:pt x="0" y="65068"/>
                  </a:moveTo>
                  <a:lnTo>
                    <a:pt x="0" y="76403"/>
                  </a:lnTo>
                  <a:lnTo>
                    <a:pt x="29623" y="76403"/>
                  </a:lnTo>
                  <a:cubicBezTo>
                    <a:pt x="44157" y="76350"/>
                    <a:pt x="55912" y="64553"/>
                    <a:pt x="55912" y="50018"/>
                  </a:cubicBezTo>
                  <a:cubicBezTo>
                    <a:pt x="55918" y="43338"/>
                    <a:pt x="58633" y="36945"/>
                    <a:pt x="63437" y="32302"/>
                  </a:cubicBezTo>
                  <a:cubicBezTo>
                    <a:pt x="68146" y="27538"/>
                    <a:pt x="74550" y="24832"/>
                    <a:pt x="81248" y="24777"/>
                  </a:cubicBezTo>
                  <a:lnTo>
                    <a:pt x="92488" y="24777"/>
                  </a:lnTo>
                  <a:cubicBezTo>
                    <a:pt x="94820" y="33365"/>
                    <a:pt x="102639" y="39307"/>
                    <a:pt x="111538" y="39255"/>
                  </a:cubicBezTo>
                  <a:cubicBezTo>
                    <a:pt x="122374" y="39255"/>
                    <a:pt x="131159" y="30470"/>
                    <a:pt x="131159" y="19634"/>
                  </a:cubicBezTo>
                  <a:cubicBezTo>
                    <a:pt x="131159" y="8797"/>
                    <a:pt x="122374" y="12"/>
                    <a:pt x="111538" y="12"/>
                  </a:cubicBezTo>
                  <a:cubicBezTo>
                    <a:pt x="102709" y="-302"/>
                    <a:pt x="94823" y="5494"/>
                    <a:pt x="92488" y="14014"/>
                  </a:cubicBezTo>
                  <a:lnTo>
                    <a:pt x="81248" y="14014"/>
                  </a:lnTo>
                  <a:cubicBezTo>
                    <a:pt x="71788" y="13931"/>
                    <a:pt x="62680" y="17595"/>
                    <a:pt x="55912" y="24206"/>
                  </a:cubicBezTo>
                  <a:cubicBezTo>
                    <a:pt x="49072" y="30804"/>
                    <a:pt x="45278" y="39945"/>
                    <a:pt x="45434" y="49447"/>
                  </a:cubicBezTo>
                  <a:cubicBezTo>
                    <a:pt x="45487" y="58021"/>
                    <a:pt x="38579" y="65015"/>
                    <a:pt x="30004" y="65068"/>
                  </a:cubicBezTo>
                  <a:cubicBezTo>
                    <a:pt x="29972" y="65068"/>
                    <a:pt x="29940" y="65068"/>
                    <a:pt x="29909" y="65068"/>
                  </a:cubicBezTo>
                  <a:lnTo>
                    <a:pt x="0" y="65068"/>
                  </a:lnTo>
                  <a:close/>
                  <a:moveTo>
                    <a:pt x="102584" y="18300"/>
                  </a:moveTo>
                  <a:cubicBezTo>
                    <a:pt x="102478" y="13672"/>
                    <a:pt x="106143" y="9834"/>
                    <a:pt x="110771" y="9728"/>
                  </a:cubicBezTo>
                  <a:cubicBezTo>
                    <a:pt x="110900" y="9725"/>
                    <a:pt x="111028" y="9725"/>
                    <a:pt x="111157" y="9728"/>
                  </a:cubicBezTo>
                  <a:cubicBezTo>
                    <a:pt x="115920" y="9254"/>
                    <a:pt x="120166" y="12732"/>
                    <a:pt x="120639" y="17496"/>
                  </a:cubicBezTo>
                  <a:cubicBezTo>
                    <a:pt x="120666" y="17763"/>
                    <a:pt x="120680" y="18031"/>
                    <a:pt x="120682" y="18300"/>
                  </a:cubicBezTo>
                  <a:cubicBezTo>
                    <a:pt x="120682" y="23561"/>
                    <a:pt x="116417" y="27825"/>
                    <a:pt x="111157" y="27825"/>
                  </a:cubicBezTo>
                  <a:cubicBezTo>
                    <a:pt x="106585" y="28035"/>
                    <a:pt x="102709" y="24499"/>
                    <a:pt x="102499" y="19927"/>
                  </a:cubicBezTo>
                  <a:cubicBezTo>
                    <a:pt x="102474" y="19383"/>
                    <a:pt x="102502" y="18838"/>
                    <a:pt x="102584" y="18300"/>
                  </a:cubicBezTo>
                  <a:close/>
                </a:path>
              </a:pathLst>
            </a:custGeom>
            <a:grpFill/>
            <a:ln w="9525" cap="flat">
              <a:noFill/>
              <a:prstDash val="solid"/>
              <a:miter/>
            </a:ln>
          </p:spPr>
          <p:txBody>
            <a:bodyPr rtlCol="0" anchor="ctr"/>
            <a:lstStyle/>
            <a:p>
              <a:endParaRPr lang="en-US" dirty="0"/>
            </a:p>
          </p:txBody>
        </p:sp>
        <p:sp>
          <p:nvSpPr>
            <p:cNvPr id="47" name="Freeform 733">
              <a:extLst>
                <a:ext uri="{FF2B5EF4-FFF2-40B4-BE49-F238E27FC236}">
                  <a16:creationId xmlns:a16="http://schemas.microsoft.com/office/drawing/2014/main" id="{73209EAC-3FAC-D1C1-B168-36FC1327DF2A}"/>
                </a:ext>
              </a:extLst>
            </p:cNvPr>
            <p:cNvSpPr/>
            <p:nvPr/>
          </p:nvSpPr>
          <p:spPr>
            <a:xfrm>
              <a:off x="6089237" y="3505200"/>
              <a:ext cx="171450" cy="85725"/>
            </a:xfrm>
            <a:custGeom>
              <a:avLst/>
              <a:gdLst>
                <a:gd name="connsiteX0" fmla="*/ 0 w 171450"/>
                <a:gd name="connsiteY0" fmla="*/ 0 h 85725"/>
                <a:gd name="connsiteX1" fmla="*/ 0 w 171450"/>
                <a:gd name="connsiteY1" fmla="*/ 11240 h 85725"/>
                <a:gd name="connsiteX2" fmla="*/ 16288 w 171450"/>
                <a:gd name="connsiteY2" fmla="*/ 34100 h 85725"/>
                <a:gd name="connsiteX3" fmla="*/ 16288 w 171450"/>
                <a:gd name="connsiteY3" fmla="*/ 35147 h 85725"/>
                <a:gd name="connsiteX4" fmla="*/ 28099 w 171450"/>
                <a:gd name="connsiteY4" fmla="*/ 63151 h 85725"/>
                <a:gd name="connsiteX5" fmla="*/ 56102 w 171450"/>
                <a:gd name="connsiteY5" fmla="*/ 74962 h 85725"/>
                <a:gd name="connsiteX6" fmla="*/ 141827 w 171450"/>
                <a:gd name="connsiteY6" fmla="*/ 74962 h 85725"/>
                <a:gd name="connsiteX7" fmla="*/ 160877 w 171450"/>
                <a:gd name="connsiteY7" fmla="*/ 88964 h 85725"/>
                <a:gd name="connsiteX8" fmla="*/ 180499 w 171450"/>
                <a:gd name="connsiteY8" fmla="*/ 69342 h 85725"/>
                <a:gd name="connsiteX9" fmla="*/ 160877 w 171450"/>
                <a:gd name="connsiteY9" fmla="*/ 49720 h 85725"/>
                <a:gd name="connsiteX10" fmla="*/ 141827 w 171450"/>
                <a:gd name="connsiteY10" fmla="*/ 64198 h 85725"/>
                <a:gd name="connsiteX11" fmla="*/ 56102 w 171450"/>
                <a:gd name="connsiteY11" fmla="*/ 64199 h 85725"/>
                <a:gd name="connsiteX12" fmla="*/ 27051 w 171450"/>
                <a:gd name="connsiteY12" fmla="*/ 35147 h 85725"/>
                <a:gd name="connsiteX13" fmla="*/ 27051 w 171450"/>
                <a:gd name="connsiteY13" fmla="*/ 34100 h 85725"/>
                <a:gd name="connsiteX14" fmla="*/ 0 w 171450"/>
                <a:gd name="connsiteY14" fmla="*/ 0 h 85725"/>
                <a:gd name="connsiteX15" fmla="*/ 151638 w 171450"/>
                <a:gd name="connsiteY15" fmla="*/ 70390 h 85725"/>
                <a:gd name="connsiteX16" fmla="*/ 159406 w 171450"/>
                <a:gd name="connsiteY16" fmla="*/ 60907 h 85725"/>
                <a:gd name="connsiteX17" fmla="*/ 160211 w 171450"/>
                <a:gd name="connsiteY17" fmla="*/ 60865 h 85725"/>
                <a:gd name="connsiteX18" fmla="*/ 168878 w 171450"/>
                <a:gd name="connsiteY18" fmla="*/ 70390 h 85725"/>
                <a:gd name="connsiteX19" fmla="*/ 160402 w 171450"/>
                <a:gd name="connsiteY19" fmla="*/ 79057 h 85725"/>
                <a:gd name="connsiteX20" fmla="*/ 160211 w 171450"/>
                <a:gd name="connsiteY20" fmla="*/ 79057 h 85725"/>
                <a:gd name="connsiteX21" fmla="*/ 151598 w 171450"/>
                <a:gd name="connsiteY21" fmla="*/ 71928 h 85725"/>
                <a:gd name="connsiteX22" fmla="*/ 151638 w 171450"/>
                <a:gd name="connsiteY22" fmla="*/ 7010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1450" h="85725">
                  <a:moveTo>
                    <a:pt x="0" y="0"/>
                  </a:moveTo>
                  <a:lnTo>
                    <a:pt x="0" y="11240"/>
                  </a:lnTo>
                  <a:cubicBezTo>
                    <a:pt x="9658" y="14727"/>
                    <a:pt x="16145" y="23832"/>
                    <a:pt x="16288" y="34100"/>
                  </a:cubicBezTo>
                  <a:lnTo>
                    <a:pt x="16288" y="35147"/>
                  </a:lnTo>
                  <a:cubicBezTo>
                    <a:pt x="16377" y="45674"/>
                    <a:pt x="20623" y="55739"/>
                    <a:pt x="28099" y="63151"/>
                  </a:cubicBezTo>
                  <a:cubicBezTo>
                    <a:pt x="35462" y="70698"/>
                    <a:pt x="45558" y="74957"/>
                    <a:pt x="56102" y="74962"/>
                  </a:cubicBezTo>
                  <a:lnTo>
                    <a:pt x="141827" y="74962"/>
                  </a:lnTo>
                  <a:cubicBezTo>
                    <a:pt x="144163" y="83481"/>
                    <a:pt x="152049" y="89278"/>
                    <a:pt x="160877" y="88964"/>
                  </a:cubicBezTo>
                  <a:cubicBezTo>
                    <a:pt x="171714" y="88964"/>
                    <a:pt x="180499" y="80179"/>
                    <a:pt x="180499" y="69342"/>
                  </a:cubicBezTo>
                  <a:cubicBezTo>
                    <a:pt x="180499" y="58505"/>
                    <a:pt x="171714" y="49720"/>
                    <a:pt x="160877" y="49720"/>
                  </a:cubicBezTo>
                  <a:cubicBezTo>
                    <a:pt x="151979" y="49669"/>
                    <a:pt x="144160" y="55611"/>
                    <a:pt x="141827" y="64198"/>
                  </a:cubicBezTo>
                  <a:lnTo>
                    <a:pt x="56102" y="64199"/>
                  </a:lnTo>
                  <a:cubicBezTo>
                    <a:pt x="40101" y="64095"/>
                    <a:pt x="27155" y="51149"/>
                    <a:pt x="27051" y="35147"/>
                  </a:cubicBezTo>
                  <a:lnTo>
                    <a:pt x="27051" y="34100"/>
                  </a:lnTo>
                  <a:cubicBezTo>
                    <a:pt x="26639" y="17975"/>
                    <a:pt x="15608" y="4070"/>
                    <a:pt x="0" y="0"/>
                  </a:cubicBezTo>
                  <a:close/>
                  <a:moveTo>
                    <a:pt x="151638" y="70390"/>
                  </a:moveTo>
                  <a:cubicBezTo>
                    <a:pt x="151164" y="65626"/>
                    <a:pt x="154642" y="61381"/>
                    <a:pt x="159406" y="60907"/>
                  </a:cubicBezTo>
                  <a:cubicBezTo>
                    <a:pt x="159673" y="60881"/>
                    <a:pt x="159942" y="60866"/>
                    <a:pt x="160211" y="60865"/>
                  </a:cubicBezTo>
                  <a:cubicBezTo>
                    <a:pt x="165134" y="61310"/>
                    <a:pt x="168898" y="65447"/>
                    <a:pt x="168878" y="70390"/>
                  </a:cubicBezTo>
                  <a:cubicBezTo>
                    <a:pt x="168931" y="75124"/>
                    <a:pt x="165136" y="79005"/>
                    <a:pt x="160402" y="79057"/>
                  </a:cubicBezTo>
                  <a:cubicBezTo>
                    <a:pt x="160338" y="79058"/>
                    <a:pt x="160274" y="79058"/>
                    <a:pt x="160211" y="79057"/>
                  </a:cubicBezTo>
                  <a:cubicBezTo>
                    <a:pt x="155864" y="79467"/>
                    <a:pt x="152008" y="76275"/>
                    <a:pt x="151598" y="71928"/>
                  </a:cubicBezTo>
                  <a:cubicBezTo>
                    <a:pt x="151541" y="71320"/>
                    <a:pt x="151554" y="70708"/>
                    <a:pt x="151638" y="70104"/>
                  </a:cubicBezTo>
                  <a:close/>
                </a:path>
              </a:pathLst>
            </a:custGeom>
            <a:grpFill/>
            <a:ln w="9525" cap="flat">
              <a:noFill/>
              <a:prstDash val="solid"/>
              <a:miter/>
            </a:ln>
          </p:spPr>
          <p:txBody>
            <a:bodyPr rtlCol="0" anchor="ctr"/>
            <a:lstStyle/>
            <a:p>
              <a:endParaRPr lang="en-US" dirty="0"/>
            </a:p>
          </p:txBody>
        </p:sp>
        <p:sp>
          <p:nvSpPr>
            <p:cNvPr id="48" name="Freeform 734">
              <a:extLst>
                <a:ext uri="{FF2B5EF4-FFF2-40B4-BE49-F238E27FC236}">
                  <a16:creationId xmlns:a16="http://schemas.microsoft.com/office/drawing/2014/main" id="{BCFEB0D2-0181-7F9D-48E5-70B69D84B0FC}"/>
                </a:ext>
              </a:extLst>
            </p:cNvPr>
            <p:cNvSpPr/>
            <p:nvPr/>
          </p:nvSpPr>
          <p:spPr>
            <a:xfrm>
              <a:off x="6089237" y="3452146"/>
              <a:ext cx="161925" cy="57150"/>
            </a:xfrm>
            <a:custGeom>
              <a:avLst/>
              <a:gdLst>
                <a:gd name="connsiteX0" fmla="*/ 62389 w 161925"/>
                <a:gd name="connsiteY0" fmla="*/ 0 h 57150"/>
                <a:gd name="connsiteX1" fmla="*/ 0 w 161925"/>
                <a:gd name="connsiteY1" fmla="*/ 0 h 57150"/>
                <a:gd name="connsiteX2" fmla="*/ 0 w 161925"/>
                <a:gd name="connsiteY2" fmla="*/ 10763 h 57150"/>
                <a:gd name="connsiteX3" fmla="*/ 62389 w 161925"/>
                <a:gd name="connsiteY3" fmla="*/ 10763 h 57150"/>
                <a:gd name="connsiteX4" fmla="*/ 76867 w 161925"/>
                <a:gd name="connsiteY4" fmla="*/ 25241 h 57150"/>
                <a:gd name="connsiteX5" fmla="*/ 76867 w 161925"/>
                <a:gd name="connsiteY5" fmla="*/ 25337 h 57150"/>
                <a:gd name="connsiteX6" fmla="*/ 102013 w 161925"/>
                <a:gd name="connsiteY6" fmla="*/ 50578 h 57150"/>
                <a:gd name="connsiteX7" fmla="*/ 120301 w 161925"/>
                <a:gd name="connsiteY7" fmla="*/ 50578 h 57150"/>
                <a:gd name="connsiteX8" fmla="*/ 140113 w 161925"/>
                <a:gd name="connsiteY8" fmla="*/ 66199 h 57150"/>
                <a:gd name="connsiteX9" fmla="*/ 163798 w 161925"/>
                <a:gd name="connsiteY9" fmla="*/ 48165 h 57150"/>
                <a:gd name="connsiteX10" fmla="*/ 145764 w 161925"/>
                <a:gd name="connsiteY10" fmla="*/ 24479 h 57150"/>
                <a:gd name="connsiteX11" fmla="*/ 140113 w 161925"/>
                <a:gd name="connsiteY11" fmla="*/ 24479 h 57150"/>
                <a:gd name="connsiteX12" fmla="*/ 120301 w 161925"/>
                <a:gd name="connsiteY12" fmla="*/ 40100 h 57150"/>
                <a:gd name="connsiteX13" fmla="*/ 102013 w 161925"/>
                <a:gd name="connsiteY13" fmla="*/ 40100 h 57150"/>
                <a:gd name="connsiteX14" fmla="*/ 87440 w 161925"/>
                <a:gd name="connsiteY14" fmla="*/ 25718 h 57150"/>
                <a:gd name="connsiteX15" fmla="*/ 87440 w 161925"/>
                <a:gd name="connsiteY15" fmla="*/ 25622 h 57150"/>
                <a:gd name="connsiteX16" fmla="*/ 62389 w 161925"/>
                <a:gd name="connsiteY16" fmla="*/ 0 h 57150"/>
                <a:gd name="connsiteX17" fmla="*/ 130588 w 161925"/>
                <a:gd name="connsiteY17" fmla="*/ 45244 h 57150"/>
                <a:gd name="connsiteX18" fmla="*/ 140808 w 161925"/>
                <a:gd name="connsiteY18" fmla="*/ 34890 h 57150"/>
                <a:gd name="connsiteX19" fmla="*/ 151161 w 161925"/>
                <a:gd name="connsiteY19" fmla="*/ 45110 h 57150"/>
                <a:gd name="connsiteX20" fmla="*/ 140942 w 161925"/>
                <a:gd name="connsiteY20" fmla="*/ 55464 h 57150"/>
                <a:gd name="connsiteX21" fmla="*/ 140113 w 161925"/>
                <a:gd name="connsiteY21" fmla="*/ 55436 h 57150"/>
                <a:gd name="connsiteX22" fmla="*/ 130588 w 161925"/>
                <a:gd name="connsiteY22" fmla="*/ 4524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925" h="57150">
                  <a:moveTo>
                    <a:pt x="62389" y="0"/>
                  </a:moveTo>
                  <a:lnTo>
                    <a:pt x="0" y="0"/>
                  </a:lnTo>
                  <a:lnTo>
                    <a:pt x="0" y="10763"/>
                  </a:lnTo>
                  <a:lnTo>
                    <a:pt x="62389" y="10763"/>
                  </a:lnTo>
                  <a:cubicBezTo>
                    <a:pt x="70385" y="10763"/>
                    <a:pt x="76867" y="17245"/>
                    <a:pt x="76867" y="25241"/>
                  </a:cubicBezTo>
                  <a:cubicBezTo>
                    <a:pt x="76867" y="25273"/>
                    <a:pt x="76867" y="25305"/>
                    <a:pt x="76867" y="25337"/>
                  </a:cubicBezTo>
                  <a:cubicBezTo>
                    <a:pt x="76867" y="39240"/>
                    <a:pt x="88110" y="50525"/>
                    <a:pt x="102013" y="50578"/>
                  </a:cubicBezTo>
                  <a:lnTo>
                    <a:pt x="120301" y="50578"/>
                  </a:lnTo>
                  <a:cubicBezTo>
                    <a:pt x="122407" y="59798"/>
                    <a:pt x="130656" y="66302"/>
                    <a:pt x="140113" y="66199"/>
                  </a:cubicBezTo>
                  <a:cubicBezTo>
                    <a:pt x="151633" y="67759"/>
                    <a:pt x="162238" y="59685"/>
                    <a:pt x="163798" y="48165"/>
                  </a:cubicBezTo>
                  <a:cubicBezTo>
                    <a:pt x="165359" y="36644"/>
                    <a:pt x="157284" y="26040"/>
                    <a:pt x="145764" y="24479"/>
                  </a:cubicBezTo>
                  <a:cubicBezTo>
                    <a:pt x="143889" y="24225"/>
                    <a:pt x="141988" y="24225"/>
                    <a:pt x="140113" y="24479"/>
                  </a:cubicBezTo>
                  <a:cubicBezTo>
                    <a:pt x="130656" y="24376"/>
                    <a:pt x="122407" y="30880"/>
                    <a:pt x="120301" y="40100"/>
                  </a:cubicBezTo>
                  <a:lnTo>
                    <a:pt x="102013" y="40100"/>
                  </a:lnTo>
                  <a:cubicBezTo>
                    <a:pt x="94017" y="40153"/>
                    <a:pt x="87492" y="33714"/>
                    <a:pt x="87440" y="25718"/>
                  </a:cubicBezTo>
                  <a:cubicBezTo>
                    <a:pt x="87440" y="25686"/>
                    <a:pt x="87440" y="25654"/>
                    <a:pt x="87440" y="25622"/>
                  </a:cubicBezTo>
                  <a:cubicBezTo>
                    <a:pt x="87246" y="11773"/>
                    <a:pt x="76230" y="506"/>
                    <a:pt x="62389" y="0"/>
                  </a:cubicBezTo>
                  <a:close/>
                  <a:moveTo>
                    <a:pt x="130588" y="45244"/>
                  </a:moveTo>
                  <a:cubicBezTo>
                    <a:pt x="130551" y="39563"/>
                    <a:pt x="135126" y="34927"/>
                    <a:pt x="140808" y="34890"/>
                  </a:cubicBezTo>
                  <a:cubicBezTo>
                    <a:pt x="146489" y="34853"/>
                    <a:pt x="151124" y="39429"/>
                    <a:pt x="151161" y="45110"/>
                  </a:cubicBezTo>
                  <a:cubicBezTo>
                    <a:pt x="151198" y="50791"/>
                    <a:pt x="146623" y="55427"/>
                    <a:pt x="140942" y="55464"/>
                  </a:cubicBezTo>
                  <a:cubicBezTo>
                    <a:pt x="140665" y="55465"/>
                    <a:pt x="140389" y="55456"/>
                    <a:pt x="140113" y="55436"/>
                  </a:cubicBezTo>
                  <a:cubicBezTo>
                    <a:pt x="134767" y="55039"/>
                    <a:pt x="130623" y="50604"/>
                    <a:pt x="130588" y="45244"/>
                  </a:cubicBezTo>
                  <a:close/>
                </a:path>
              </a:pathLst>
            </a:custGeom>
            <a:grpFill/>
            <a:ln w="9525" cap="flat">
              <a:noFill/>
              <a:prstDash val="solid"/>
              <a:miter/>
            </a:ln>
          </p:spPr>
          <p:txBody>
            <a:bodyPr rtlCol="0" anchor="ctr"/>
            <a:lstStyle/>
            <a:p>
              <a:endParaRPr lang="en-US" dirty="0"/>
            </a:p>
          </p:txBody>
        </p:sp>
        <p:sp>
          <p:nvSpPr>
            <p:cNvPr id="49" name="Freeform 735">
              <a:extLst>
                <a:ext uri="{FF2B5EF4-FFF2-40B4-BE49-F238E27FC236}">
                  <a16:creationId xmlns:a16="http://schemas.microsoft.com/office/drawing/2014/main" id="{90DCC2F8-1C54-4E66-B331-58B6E5BAF4C8}"/>
                </a:ext>
              </a:extLst>
            </p:cNvPr>
            <p:cNvSpPr/>
            <p:nvPr/>
          </p:nvSpPr>
          <p:spPr>
            <a:xfrm>
              <a:off x="6088666" y="3482297"/>
              <a:ext cx="123825" cy="66675"/>
            </a:xfrm>
            <a:custGeom>
              <a:avLst/>
              <a:gdLst>
                <a:gd name="connsiteX0" fmla="*/ 29623 w 123825"/>
                <a:gd name="connsiteY0" fmla="*/ 43 h 66675"/>
                <a:gd name="connsiteX1" fmla="*/ 0 w 123825"/>
                <a:gd name="connsiteY1" fmla="*/ 43 h 66675"/>
                <a:gd name="connsiteX2" fmla="*/ 0 w 123825"/>
                <a:gd name="connsiteY2" fmla="*/ 10711 h 66675"/>
                <a:gd name="connsiteX3" fmla="*/ 29623 w 123825"/>
                <a:gd name="connsiteY3" fmla="*/ 10711 h 66675"/>
                <a:gd name="connsiteX4" fmla="*/ 45433 w 123825"/>
                <a:gd name="connsiteY4" fmla="*/ 26141 h 66675"/>
                <a:gd name="connsiteX5" fmla="*/ 45434 w 123825"/>
                <a:gd name="connsiteY5" fmla="*/ 26332 h 66675"/>
                <a:gd name="connsiteX6" fmla="*/ 55912 w 123825"/>
                <a:gd name="connsiteY6" fmla="*/ 51478 h 66675"/>
                <a:gd name="connsiteX7" fmla="*/ 81248 w 123825"/>
                <a:gd name="connsiteY7" fmla="*/ 61670 h 66675"/>
                <a:gd name="connsiteX8" fmla="*/ 92488 w 123825"/>
                <a:gd name="connsiteY8" fmla="*/ 61670 h 66675"/>
                <a:gd name="connsiteX9" fmla="*/ 111538 w 123825"/>
                <a:gd name="connsiteY9" fmla="*/ 75672 h 66675"/>
                <a:gd name="connsiteX10" fmla="*/ 131426 w 123825"/>
                <a:gd name="connsiteY10" fmla="*/ 57498 h 66675"/>
                <a:gd name="connsiteX11" fmla="*/ 131445 w 123825"/>
                <a:gd name="connsiteY11" fmla="*/ 56622 h 66675"/>
                <a:gd name="connsiteX12" fmla="*/ 112687 w 123825"/>
                <a:gd name="connsiteY12" fmla="*/ 35990 h 66675"/>
                <a:gd name="connsiteX13" fmla="*/ 92488 w 123825"/>
                <a:gd name="connsiteY13" fmla="*/ 51478 h 66675"/>
                <a:gd name="connsiteX14" fmla="*/ 81248 w 123825"/>
                <a:gd name="connsiteY14" fmla="*/ 51478 h 66675"/>
                <a:gd name="connsiteX15" fmla="*/ 63437 w 123825"/>
                <a:gd name="connsiteY15" fmla="*/ 43954 h 66675"/>
                <a:gd name="connsiteX16" fmla="*/ 55912 w 123825"/>
                <a:gd name="connsiteY16" fmla="*/ 26237 h 66675"/>
                <a:gd name="connsiteX17" fmla="*/ 32466 w 123825"/>
                <a:gd name="connsiteY17" fmla="*/ 38 h 66675"/>
                <a:gd name="connsiteX18" fmla="*/ 29623 w 123825"/>
                <a:gd name="connsiteY18" fmla="*/ 43 h 66675"/>
                <a:gd name="connsiteX19" fmla="*/ 102584 w 123825"/>
                <a:gd name="connsiteY19" fmla="*/ 56431 h 66675"/>
                <a:gd name="connsiteX20" fmla="*/ 110352 w 123825"/>
                <a:gd name="connsiteY20" fmla="*/ 46949 h 66675"/>
                <a:gd name="connsiteX21" fmla="*/ 111157 w 123825"/>
                <a:gd name="connsiteY21" fmla="*/ 46906 h 66675"/>
                <a:gd name="connsiteX22" fmla="*/ 120682 w 123825"/>
                <a:gd name="connsiteY22" fmla="*/ 56431 h 66675"/>
                <a:gd name="connsiteX23" fmla="*/ 111465 w 123825"/>
                <a:gd name="connsiteY23" fmla="*/ 65114 h 66675"/>
                <a:gd name="connsiteX24" fmla="*/ 111157 w 123825"/>
                <a:gd name="connsiteY24" fmla="*/ 65099 h 66675"/>
                <a:gd name="connsiteX25" fmla="*/ 102582 w 123825"/>
                <a:gd name="connsiteY25" fmla="*/ 56915 h 66675"/>
                <a:gd name="connsiteX26" fmla="*/ 102584 w 123825"/>
                <a:gd name="connsiteY26" fmla="*/ 56431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3825" h="66675">
                  <a:moveTo>
                    <a:pt x="29623" y="43"/>
                  </a:moveTo>
                  <a:lnTo>
                    <a:pt x="0" y="43"/>
                  </a:lnTo>
                  <a:lnTo>
                    <a:pt x="0" y="10711"/>
                  </a:lnTo>
                  <a:lnTo>
                    <a:pt x="29623" y="10711"/>
                  </a:lnTo>
                  <a:cubicBezTo>
                    <a:pt x="38249" y="10606"/>
                    <a:pt x="45328" y="17514"/>
                    <a:pt x="45433" y="26141"/>
                  </a:cubicBezTo>
                  <a:cubicBezTo>
                    <a:pt x="45434" y="26205"/>
                    <a:pt x="45434" y="26268"/>
                    <a:pt x="45434" y="26332"/>
                  </a:cubicBezTo>
                  <a:cubicBezTo>
                    <a:pt x="45426" y="35778"/>
                    <a:pt x="49199" y="44833"/>
                    <a:pt x="55912" y="51478"/>
                  </a:cubicBezTo>
                  <a:cubicBezTo>
                    <a:pt x="62702" y="58054"/>
                    <a:pt x="71796" y="61711"/>
                    <a:pt x="81248" y="61670"/>
                  </a:cubicBezTo>
                  <a:lnTo>
                    <a:pt x="92488" y="61670"/>
                  </a:lnTo>
                  <a:cubicBezTo>
                    <a:pt x="95052" y="70030"/>
                    <a:pt x="102794" y="75720"/>
                    <a:pt x="111538" y="75672"/>
                  </a:cubicBezTo>
                  <a:cubicBezTo>
                    <a:pt x="122048" y="76145"/>
                    <a:pt x="130952" y="68009"/>
                    <a:pt x="131426" y="57498"/>
                  </a:cubicBezTo>
                  <a:cubicBezTo>
                    <a:pt x="131439" y="57206"/>
                    <a:pt x="131445" y="56914"/>
                    <a:pt x="131445" y="56622"/>
                  </a:cubicBezTo>
                  <a:cubicBezTo>
                    <a:pt x="131962" y="45745"/>
                    <a:pt x="123564" y="36508"/>
                    <a:pt x="112687" y="35990"/>
                  </a:cubicBezTo>
                  <a:cubicBezTo>
                    <a:pt x="103077" y="35533"/>
                    <a:pt x="94540" y="42079"/>
                    <a:pt x="92488" y="51478"/>
                  </a:cubicBezTo>
                  <a:lnTo>
                    <a:pt x="81248" y="51478"/>
                  </a:lnTo>
                  <a:cubicBezTo>
                    <a:pt x="74528" y="51532"/>
                    <a:pt x="68083" y="48809"/>
                    <a:pt x="63437" y="43954"/>
                  </a:cubicBezTo>
                  <a:cubicBezTo>
                    <a:pt x="58730" y="39245"/>
                    <a:pt x="56032" y="32894"/>
                    <a:pt x="55912" y="26237"/>
                  </a:cubicBezTo>
                  <a:cubicBezTo>
                    <a:pt x="56672" y="12528"/>
                    <a:pt x="46175" y="799"/>
                    <a:pt x="32466" y="38"/>
                  </a:cubicBezTo>
                  <a:cubicBezTo>
                    <a:pt x="31519" y="-14"/>
                    <a:pt x="30570" y="-13"/>
                    <a:pt x="29623" y="43"/>
                  </a:cubicBezTo>
                  <a:close/>
                  <a:moveTo>
                    <a:pt x="102584" y="56431"/>
                  </a:moveTo>
                  <a:cubicBezTo>
                    <a:pt x="102111" y="51668"/>
                    <a:pt x="105588" y="47422"/>
                    <a:pt x="110352" y="46949"/>
                  </a:cubicBezTo>
                  <a:cubicBezTo>
                    <a:pt x="110620" y="46922"/>
                    <a:pt x="110888" y="46908"/>
                    <a:pt x="111157" y="46906"/>
                  </a:cubicBezTo>
                  <a:cubicBezTo>
                    <a:pt x="116417" y="46906"/>
                    <a:pt x="120682" y="51171"/>
                    <a:pt x="120682" y="56431"/>
                  </a:cubicBezTo>
                  <a:cubicBezTo>
                    <a:pt x="120534" y="61374"/>
                    <a:pt x="116408" y="65261"/>
                    <a:pt x="111465" y="65114"/>
                  </a:cubicBezTo>
                  <a:cubicBezTo>
                    <a:pt x="111362" y="65111"/>
                    <a:pt x="111259" y="65106"/>
                    <a:pt x="111157" y="65099"/>
                  </a:cubicBezTo>
                  <a:cubicBezTo>
                    <a:pt x="106529" y="65207"/>
                    <a:pt x="102690" y="61543"/>
                    <a:pt x="102582" y="56915"/>
                  </a:cubicBezTo>
                  <a:cubicBezTo>
                    <a:pt x="102578" y="56754"/>
                    <a:pt x="102579" y="56592"/>
                    <a:pt x="102584" y="56431"/>
                  </a:cubicBezTo>
                  <a:close/>
                </a:path>
              </a:pathLst>
            </a:custGeom>
            <a:grpFill/>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61145653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524F1-8CF8-1029-D5F7-68620C5302C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4B76EA6-A57F-7079-7993-77F3A0DEC0F1}"/>
              </a:ext>
            </a:extLst>
          </p:cNvPr>
          <p:cNvPicPr>
            <a:picLocks noChangeAspect="1"/>
          </p:cNvPicPr>
          <p:nvPr/>
        </p:nvPicPr>
        <p:blipFill rotWithShape="1">
          <a:blip r:embed="rId3">
            <a:extLst>
              <a:ext uri="{28A0092B-C50C-407E-A947-70E740481C1C}">
                <a14:useLocalDpi xmlns:a14="http://schemas.microsoft.com/office/drawing/2010/main" val="0"/>
              </a:ext>
            </a:extLst>
          </a:blip>
          <a:srcRect l="-13" t="23417" r="13" b="28934"/>
          <a:stretch/>
        </p:blipFill>
        <p:spPr>
          <a:xfrm>
            <a:off x="-1588" y="-34901"/>
            <a:ext cx="12192000" cy="3295211"/>
          </a:xfrm>
          <a:prstGeom prst="rect">
            <a:avLst/>
          </a:prstGeom>
          <a:solidFill>
            <a:schemeClr val="tx1">
              <a:lumMod val="75000"/>
            </a:schemeClr>
          </a:solidFill>
        </p:spPr>
      </p:pic>
      <p:sp>
        <p:nvSpPr>
          <p:cNvPr id="57" name="Rectangle 56">
            <a:extLst>
              <a:ext uri="{FF2B5EF4-FFF2-40B4-BE49-F238E27FC236}">
                <a16:creationId xmlns:a16="http://schemas.microsoft.com/office/drawing/2014/main" id="{20196CCD-16DB-445C-5169-37C4A6EC5C8B}"/>
              </a:ext>
            </a:extLst>
          </p:cNvPr>
          <p:cNvSpPr>
            <a:spLocks/>
          </p:cNvSpPr>
          <p:nvPr/>
        </p:nvSpPr>
        <p:spPr>
          <a:xfrm>
            <a:off x="0" y="-34901"/>
            <a:ext cx="12192000" cy="3295211"/>
          </a:xfrm>
          <a:prstGeom prst="rect">
            <a:avLst/>
          </a:prstGeom>
          <a:gradFill>
            <a:gsLst>
              <a:gs pos="5000">
                <a:schemeClr val="tx1">
                  <a:lumMod val="50000"/>
                  <a:alpha val="85000"/>
                </a:schemeClr>
              </a:gs>
              <a:gs pos="100000">
                <a:schemeClr val="tx1">
                  <a:lumMod val="50000"/>
                  <a:alpha val="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C0AC4865-91E3-A533-2DD4-1B20DBE17930}"/>
              </a:ext>
            </a:extLst>
          </p:cNvPr>
          <p:cNvSpPr>
            <a:spLocks noGrp="1"/>
          </p:cNvSpPr>
          <p:nvPr>
            <p:ph type="sldNum" sz="quarter" idx="4"/>
          </p:nvPr>
        </p:nvSpPr>
        <p:spPr/>
        <p:txBody>
          <a:bodyPr/>
          <a:lstStyle/>
          <a:p>
            <a:fld id="{9AA6D16A-0A68-8445-85DB-A0BE8CCB51C7}" type="slidenum">
              <a:rPr lang="en-US" smtClean="0"/>
              <a:pPr/>
              <a:t>18</a:t>
            </a:fld>
            <a:endParaRPr lang="en-US" dirty="0"/>
          </a:p>
        </p:txBody>
      </p:sp>
      <p:sp>
        <p:nvSpPr>
          <p:cNvPr id="73" name="Rectangle 72">
            <a:extLst>
              <a:ext uri="{FF2B5EF4-FFF2-40B4-BE49-F238E27FC236}">
                <a16:creationId xmlns:a16="http://schemas.microsoft.com/office/drawing/2014/main" id="{671CD70C-9BF9-B985-1E19-625BE0C5025F}"/>
              </a:ext>
            </a:extLst>
          </p:cNvPr>
          <p:cNvSpPr>
            <a:spLocks noGrp="1" noRot="1" noMove="1" noResize="1" noEditPoints="1" noAdjustHandles="1" noChangeArrowheads="1" noChangeShapeType="1"/>
          </p:cNvSpPr>
          <p:nvPr/>
        </p:nvSpPr>
        <p:spPr>
          <a:xfrm>
            <a:off x="468350" y="971546"/>
            <a:ext cx="568712" cy="36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Title 6">
            <a:extLst>
              <a:ext uri="{FF2B5EF4-FFF2-40B4-BE49-F238E27FC236}">
                <a16:creationId xmlns:a16="http://schemas.microsoft.com/office/drawing/2014/main" id="{9C177900-7D50-5420-606E-EA74B363B282}"/>
              </a:ext>
            </a:extLst>
          </p:cNvPr>
          <p:cNvSpPr>
            <a:spLocks noGrp="1"/>
          </p:cNvSpPr>
          <p:nvPr>
            <p:ph type="title"/>
          </p:nvPr>
        </p:nvSpPr>
        <p:spPr/>
        <p:txBody>
          <a:bodyPr/>
          <a:lstStyle/>
          <a:p>
            <a:r>
              <a:rPr lang="en-US" dirty="0">
                <a:solidFill>
                  <a:schemeClr val="bg1"/>
                </a:solidFill>
                <a:effectLst/>
                <a:latin typeface="+mn-lt"/>
                <a:ea typeface="Times New Roman" panose="02020603050405020304" pitchFamily="18" charset="0"/>
                <a:cs typeface="Times New Roman" panose="02020603050405020304" pitchFamily="18" charset="0"/>
              </a:rPr>
              <a:t>Service Delivery Model</a:t>
            </a:r>
            <a:endParaRPr lang="en-US" dirty="0">
              <a:solidFill>
                <a:schemeClr val="bg1"/>
              </a:solidFill>
            </a:endParaRPr>
          </a:p>
        </p:txBody>
      </p:sp>
      <p:sp>
        <p:nvSpPr>
          <p:cNvPr id="111" name="Round Diagonal Corner Rectangle 110">
            <a:extLst>
              <a:ext uri="{FF2B5EF4-FFF2-40B4-BE49-F238E27FC236}">
                <a16:creationId xmlns:a16="http://schemas.microsoft.com/office/drawing/2014/main" id="{B04653C0-84C1-94E5-A109-C5F1042C98C1}"/>
              </a:ext>
            </a:extLst>
          </p:cNvPr>
          <p:cNvSpPr/>
          <p:nvPr/>
        </p:nvSpPr>
        <p:spPr>
          <a:xfrm>
            <a:off x="445214" y="2887039"/>
            <a:ext cx="11301573" cy="2979503"/>
          </a:xfrm>
          <a:prstGeom prst="round2DiagRect">
            <a:avLst/>
          </a:prstGeom>
          <a:gradFill>
            <a:gsLst>
              <a:gs pos="95000">
                <a:schemeClr val="accent2">
                  <a:lumMod val="50000"/>
                </a:schemeClr>
              </a:gs>
              <a:gs pos="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13" name="Rounded Rectangle 112">
            <a:extLst>
              <a:ext uri="{FF2B5EF4-FFF2-40B4-BE49-F238E27FC236}">
                <a16:creationId xmlns:a16="http://schemas.microsoft.com/office/drawing/2014/main" id="{BCDF0CD0-E120-7650-6115-AA45F2667F6A}"/>
              </a:ext>
            </a:extLst>
          </p:cNvPr>
          <p:cNvSpPr/>
          <p:nvPr/>
        </p:nvSpPr>
        <p:spPr>
          <a:xfrm>
            <a:off x="4543030" y="3760341"/>
            <a:ext cx="3108960"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buClrTx/>
              <a:buSzTx/>
              <a:tabLst/>
              <a:defRPr/>
            </a:pPr>
            <a:r>
              <a:rPr kumimoji="0" lang="en-US" sz="18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Evolve the Model</a:t>
            </a:r>
          </a:p>
        </p:txBody>
      </p:sp>
      <p:sp>
        <p:nvSpPr>
          <p:cNvPr id="115" name="Oval 114">
            <a:extLst>
              <a:ext uri="{FF2B5EF4-FFF2-40B4-BE49-F238E27FC236}">
                <a16:creationId xmlns:a16="http://schemas.microsoft.com/office/drawing/2014/main" id="{02F446B8-BFAB-0B90-6406-D58DA3432BFC}"/>
              </a:ext>
            </a:extLst>
          </p:cNvPr>
          <p:cNvSpPr>
            <a:spLocks noChangeAspect="1"/>
          </p:cNvSpPr>
          <p:nvPr/>
        </p:nvSpPr>
        <p:spPr>
          <a:xfrm>
            <a:off x="5526353" y="2268439"/>
            <a:ext cx="1225599" cy="1225599"/>
          </a:xfrm>
          <a:prstGeom prst="ellipse">
            <a:avLst/>
          </a:prstGeom>
          <a:solidFill>
            <a:schemeClr val="bg1"/>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16" name="Oval 115">
            <a:extLst>
              <a:ext uri="{FF2B5EF4-FFF2-40B4-BE49-F238E27FC236}">
                <a16:creationId xmlns:a16="http://schemas.microsoft.com/office/drawing/2014/main" id="{9E956B9F-88EC-F8B4-306F-3BC238D310D8}"/>
              </a:ext>
            </a:extLst>
          </p:cNvPr>
          <p:cNvSpPr/>
          <p:nvPr/>
        </p:nvSpPr>
        <p:spPr>
          <a:xfrm>
            <a:off x="5443069" y="2339633"/>
            <a:ext cx="365760" cy="3657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2</a:t>
            </a:r>
          </a:p>
        </p:txBody>
      </p:sp>
      <p:sp>
        <p:nvSpPr>
          <p:cNvPr id="119" name="Rounded Rectangle 118">
            <a:extLst>
              <a:ext uri="{FF2B5EF4-FFF2-40B4-BE49-F238E27FC236}">
                <a16:creationId xmlns:a16="http://schemas.microsoft.com/office/drawing/2014/main" id="{A90C8B5A-A353-A8ED-26AF-086BE95E57C4}"/>
              </a:ext>
            </a:extLst>
          </p:cNvPr>
          <p:cNvSpPr/>
          <p:nvPr/>
        </p:nvSpPr>
        <p:spPr>
          <a:xfrm>
            <a:off x="8229600" y="3760341"/>
            <a:ext cx="3108960"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buClr>
                <a:schemeClr val="accent4">
                  <a:lumMod val="75000"/>
                </a:schemeClr>
              </a:buClr>
              <a:buSzTx/>
              <a:tabLst/>
              <a:defRPr/>
            </a:pPr>
            <a:r>
              <a:rPr kumimoji="0" lang="en-US" sz="18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Consider Outsourcing</a:t>
            </a:r>
            <a:br>
              <a:rPr kumimoji="0" lang="en-US" sz="18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br>
            <a:r>
              <a:rPr kumimoji="0" lang="en-US" sz="18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as a Strategy</a:t>
            </a:r>
          </a:p>
        </p:txBody>
      </p:sp>
      <p:sp>
        <p:nvSpPr>
          <p:cNvPr id="121" name="Oval 120">
            <a:extLst>
              <a:ext uri="{FF2B5EF4-FFF2-40B4-BE49-F238E27FC236}">
                <a16:creationId xmlns:a16="http://schemas.microsoft.com/office/drawing/2014/main" id="{E65F1AC6-451D-CB29-023C-AF2F4E755996}"/>
              </a:ext>
            </a:extLst>
          </p:cNvPr>
          <p:cNvSpPr>
            <a:spLocks noChangeAspect="1"/>
          </p:cNvSpPr>
          <p:nvPr/>
        </p:nvSpPr>
        <p:spPr>
          <a:xfrm>
            <a:off x="9212923" y="2268439"/>
            <a:ext cx="1225599" cy="1225599"/>
          </a:xfrm>
          <a:prstGeom prst="ellipse">
            <a:avLst/>
          </a:prstGeom>
          <a:solidFill>
            <a:schemeClr val="bg1"/>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22" name="Oval 121">
            <a:extLst>
              <a:ext uri="{FF2B5EF4-FFF2-40B4-BE49-F238E27FC236}">
                <a16:creationId xmlns:a16="http://schemas.microsoft.com/office/drawing/2014/main" id="{5991383E-DA53-7047-EE73-90C4DA7F7D46}"/>
              </a:ext>
            </a:extLst>
          </p:cNvPr>
          <p:cNvSpPr/>
          <p:nvPr/>
        </p:nvSpPr>
        <p:spPr>
          <a:xfrm>
            <a:off x="9129639" y="2339633"/>
            <a:ext cx="365760" cy="3657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3</a:t>
            </a:r>
          </a:p>
        </p:txBody>
      </p:sp>
      <p:sp>
        <p:nvSpPr>
          <p:cNvPr id="125" name="Rounded Rectangle 124">
            <a:extLst>
              <a:ext uri="{FF2B5EF4-FFF2-40B4-BE49-F238E27FC236}">
                <a16:creationId xmlns:a16="http://schemas.microsoft.com/office/drawing/2014/main" id="{AB6D061A-804E-751E-DE65-82877821CFC4}"/>
              </a:ext>
            </a:extLst>
          </p:cNvPr>
          <p:cNvSpPr/>
          <p:nvPr/>
        </p:nvSpPr>
        <p:spPr>
          <a:xfrm>
            <a:off x="856460" y="3760341"/>
            <a:ext cx="3108960"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buClrTx/>
              <a:buSzTx/>
              <a:tabLst/>
              <a:defRPr/>
            </a:pPr>
            <a:r>
              <a:rPr kumimoji="0" lang="en-US"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Ensure the Right Governance Structure</a:t>
            </a:r>
            <a:br>
              <a:rPr kumimoji="0" lang="en-US"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br>
            <a:r>
              <a:rPr kumimoji="0" lang="en-US"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is in Place</a:t>
            </a:r>
          </a:p>
        </p:txBody>
      </p:sp>
      <p:sp>
        <p:nvSpPr>
          <p:cNvPr id="127" name="Oval 126">
            <a:extLst>
              <a:ext uri="{FF2B5EF4-FFF2-40B4-BE49-F238E27FC236}">
                <a16:creationId xmlns:a16="http://schemas.microsoft.com/office/drawing/2014/main" id="{293AEB29-662A-8D7F-2C88-D3C79F358AEF}"/>
              </a:ext>
            </a:extLst>
          </p:cNvPr>
          <p:cNvSpPr>
            <a:spLocks noChangeAspect="1"/>
          </p:cNvSpPr>
          <p:nvPr/>
        </p:nvSpPr>
        <p:spPr>
          <a:xfrm>
            <a:off x="1748343" y="2268439"/>
            <a:ext cx="1225599" cy="1225599"/>
          </a:xfrm>
          <a:prstGeom prst="ellipse">
            <a:avLst/>
          </a:prstGeom>
          <a:solidFill>
            <a:schemeClr val="bg1"/>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28" name="Oval 127">
            <a:extLst>
              <a:ext uri="{FF2B5EF4-FFF2-40B4-BE49-F238E27FC236}">
                <a16:creationId xmlns:a16="http://schemas.microsoft.com/office/drawing/2014/main" id="{22FD60E3-EAAE-994F-0468-C610925689CD}"/>
              </a:ext>
            </a:extLst>
          </p:cNvPr>
          <p:cNvSpPr/>
          <p:nvPr/>
        </p:nvSpPr>
        <p:spPr>
          <a:xfrm>
            <a:off x="1665059" y="2339633"/>
            <a:ext cx="365760" cy="3657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1</a:t>
            </a:r>
          </a:p>
        </p:txBody>
      </p:sp>
      <p:grpSp>
        <p:nvGrpSpPr>
          <p:cNvPr id="136" name="Graphic 19">
            <a:extLst>
              <a:ext uri="{FF2B5EF4-FFF2-40B4-BE49-F238E27FC236}">
                <a16:creationId xmlns:a16="http://schemas.microsoft.com/office/drawing/2014/main" id="{ED2F094F-D0E3-F434-AE27-EBCB05A4086B}"/>
              </a:ext>
            </a:extLst>
          </p:cNvPr>
          <p:cNvGrpSpPr>
            <a:grpSpLocks noChangeAspect="1"/>
          </p:cNvGrpSpPr>
          <p:nvPr/>
        </p:nvGrpSpPr>
        <p:grpSpPr>
          <a:xfrm>
            <a:off x="1958224" y="2645484"/>
            <a:ext cx="806837" cy="502920"/>
            <a:chOff x="1969125" y="3228728"/>
            <a:chExt cx="902563" cy="562588"/>
          </a:xfrm>
          <a:gradFill>
            <a:gsLst>
              <a:gs pos="0">
                <a:schemeClr val="accent2">
                  <a:lumMod val="50000"/>
                </a:schemeClr>
              </a:gs>
              <a:gs pos="100000">
                <a:schemeClr val="accent2"/>
              </a:gs>
            </a:gsLst>
            <a:lin ang="5400000" scaled="0"/>
          </a:gradFill>
        </p:grpSpPr>
        <p:sp>
          <p:nvSpPr>
            <p:cNvPr id="137" name="Freeform 136">
              <a:extLst>
                <a:ext uri="{FF2B5EF4-FFF2-40B4-BE49-F238E27FC236}">
                  <a16:creationId xmlns:a16="http://schemas.microsoft.com/office/drawing/2014/main" id="{8D63341A-85F3-B7B9-55F7-0EB79EDB3205}"/>
                </a:ext>
              </a:extLst>
            </p:cNvPr>
            <p:cNvSpPr/>
            <p:nvPr/>
          </p:nvSpPr>
          <p:spPr>
            <a:xfrm>
              <a:off x="2282409" y="3411518"/>
              <a:ext cx="276869" cy="134494"/>
            </a:xfrm>
            <a:custGeom>
              <a:avLst/>
              <a:gdLst>
                <a:gd name="connsiteX0" fmla="*/ 276869 w 276869"/>
                <a:gd name="connsiteY0" fmla="*/ 134495 h 134494"/>
                <a:gd name="connsiteX1" fmla="*/ 276869 w 276869"/>
                <a:gd name="connsiteY1" fmla="*/ 133548 h 134494"/>
                <a:gd name="connsiteX2" fmla="*/ 259785 w 276869"/>
                <a:gd name="connsiteY2" fmla="*/ 58725 h 134494"/>
                <a:gd name="connsiteX3" fmla="*/ 185750 w 276869"/>
                <a:gd name="connsiteY3" fmla="*/ 4 h 134494"/>
                <a:gd name="connsiteX4" fmla="*/ 174360 w 276869"/>
                <a:gd name="connsiteY4" fmla="*/ 5687 h 134494"/>
                <a:gd name="connsiteX5" fmla="*/ 145886 w 276869"/>
                <a:gd name="connsiteY5" fmla="*/ 47360 h 134494"/>
                <a:gd name="connsiteX6" fmla="*/ 133607 w 276869"/>
                <a:gd name="connsiteY6" fmla="*/ 50262 h 134494"/>
                <a:gd name="connsiteX7" fmla="*/ 130699 w 276869"/>
                <a:gd name="connsiteY7" fmla="*/ 47360 h 134494"/>
                <a:gd name="connsiteX8" fmla="*/ 102224 w 276869"/>
                <a:gd name="connsiteY8" fmla="*/ 5687 h 134494"/>
                <a:gd name="connsiteX9" fmla="*/ 90834 w 276869"/>
                <a:gd name="connsiteY9" fmla="*/ 4 h 134494"/>
                <a:gd name="connsiteX10" fmla="*/ 16800 w 276869"/>
                <a:gd name="connsiteY10" fmla="*/ 58725 h 134494"/>
                <a:gd name="connsiteX11" fmla="*/ 0 w 276869"/>
                <a:gd name="connsiteY11" fmla="*/ 133548 h 134494"/>
                <a:gd name="connsiteX12" fmla="*/ 0 w 276869"/>
                <a:gd name="connsiteY12" fmla="*/ 134495 h 134494"/>
                <a:gd name="connsiteX13" fmla="*/ 138577 w 276869"/>
                <a:gd name="connsiteY13" fmla="*/ 124077 h 134494"/>
                <a:gd name="connsiteX14" fmla="*/ 276869 w 276869"/>
                <a:gd name="connsiteY14" fmla="*/ 134495 h 13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6869" h="134494">
                  <a:moveTo>
                    <a:pt x="276869" y="134495"/>
                  </a:moveTo>
                  <a:lnTo>
                    <a:pt x="276869" y="133548"/>
                  </a:lnTo>
                  <a:lnTo>
                    <a:pt x="259785" y="58725"/>
                  </a:lnTo>
                  <a:cubicBezTo>
                    <a:pt x="251826" y="24334"/>
                    <a:pt x="221122" y="-19"/>
                    <a:pt x="185750" y="4"/>
                  </a:cubicBezTo>
                  <a:cubicBezTo>
                    <a:pt x="181244" y="-107"/>
                    <a:pt x="176975" y="2022"/>
                    <a:pt x="174360" y="5687"/>
                  </a:cubicBezTo>
                  <a:lnTo>
                    <a:pt x="145886" y="47360"/>
                  </a:lnTo>
                  <a:cubicBezTo>
                    <a:pt x="143298" y="51544"/>
                    <a:pt x="137802" y="52844"/>
                    <a:pt x="133607" y="50262"/>
                  </a:cubicBezTo>
                  <a:cubicBezTo>
                    <a:pt x="132425" y="49535"/>
                    <a:pt x="131429" y="48540"/>
                    <a:pt x="130699" y="47360"/>
                  </a:cubicBezTo>
                  <a:lnTo>
                    <a:pt x="102224" y="5687"/>
                  </a:lnTo>
                  <a:cubicBezTo>
                    <a:pt x="99609" y="2022"/>
                    <a:pt x="95341" y="-107"/>
                    <a:pt x="90834" y="4"/>
                  </a:cubicBezTo>
                  <a:cubicBezTo>
                    <a:pt x="55462" y="-19"/>
                    <a:pt x="24759" y="24334"/>
                    <a:pt x="16800" y="58725"/>
                  </a:cubicBezTo>
                  <a:lnTo>
                    <a:pt x="0" y="133548"/>
                  </a:lnTo>
                  <a:lnTo>
                    <a:pt x="0" y="134495"/>
                  </a:lnTo>
                  <a:cubicBezTo>
                    <a:pt x="45814" y="127118"/>
                    <a:pt x="92173" y="123632"/>
                    <a:pt x="138577" y="124077"/>
                  </a:cubicBezTo>
                  <a:cubicBezTo>
                    <a:pt x="184886" y="123649"/>
                    <a:pt x="231149" y="127134"/>
                    <a:pt x="276869" y="134495"/>
                  </a:cubicBezTo>
                  <a:close/>
                </a:path>
              </a:pathLst>
            </a:custGeom>
            <a:grpFill/>
            <a:ln w="9425"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430E6227-B30D-9A18-DC4B-A2FAF6E665BC}"/>
                </a:ext>
              </a:extLst>
            </p:cNvPr>
            <p:cNvSpPr/>
            <p:nvPr/>
          </p:nvSpPr>
          <p:spPr>
            <a:xfrm>
              <a:off x="2349514" y="3228728"/>
              <a:ext cx="142373" cy="171428"/>
            </a:xfrm>
            <a:custGeom>
              <a:avLst/>
              <a:gdLst>
                <a:gd name="connsiteX0" fmla="*/ 71187 w 142373"/>
                <a:gd name="connsiteY0" fmla="*/ 171429 h 171428"/>
                <a:gd name="connsiteX1" fmla="*/ 71187 w 142373"/>
                <a:gd name="connsiteY1" fmla="*/ 171429 h 171428"/>
                <a:gd name="connsiteX2" fmla="*/ 142374 w 142373"/>
                <a:gd name="connsiteY2" fmla="*/ 100584 h 171428"/>
                <a:gd name="connsiteX3" fmla="*/ 142374 w 142373"/>
                <a:gd name="connsiteY3" fmla="*/ 100395 h 171428"/>
                <a:gd name="connsiteX4" fmla="*/ 142374 w 142373"/>
                <a:gd name="connsiteY4" fmla="*/ 71034 h 171428"/>
                <a:gd name="connsiteX5" fmla="*/ 71377 w 142373"/>
                <a:gd name="connsiteY5" fmla="*/ 0 h 171428"/>
                <a:gd name="connsiteX6" fmla="*/ 71187 w 142373"/>
                <a:gd name="connsiteY6" fmla="*/ 0 h 171428"/>
                <a:gd name="connsiteX7" fmla="*/ 71187 w 142373"/>
                <a:gd name="connsiteY7" fmla="*/ 0 h 171428"/>
                <a:gd name="connsiteX8" fmla="*/ 0 w 142373"/>
                <a:gd name="connsiteY8" fmla="*/ 70844 h 171428"/>
                <a:gd name="connsiteX9" fmla="*/ 0 w 142373"/>
                <a:gd name="connsiteY9" fmla="*/ 71034 h 171428"/>
                <a:gd name="connsiteX10" fmla="*/ 0 w 142373"/>
                <a:gd name="connsiteY10" fmla="*/ 100395 h 171428"/>
                <a:gd name="connsiteX11" fmla="*/ 70997 w 142373"/>
                <a:gd name="connsiteY11" fmla="*/ 171429 h 171428"/>
                <a:gd name="connsiteX12" fmla="*/ 71187 w 142373"/>
                <a:gd name="connsiteY12" fmla="*/ 171429 h 17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373" h="171428">
                  <a:moveTo>
                    <a:pt x="71187" y="171429"/>
                  </a:moveTo>
                  <a:lnTo>
                    <a:pt x="71187" y="171429"/>
                  </a:lnTo>
                  <a:cubicBezTo>
                    <a:pt x="110450" y="171481"/>
                    <a:pt x="142322" y="139763"/>
                    <a:pt x="142374" y="100584"/>
                  </a:cubicBezTo>
                  <a:cubicBezTo>
                    <a:pt x="142374" y="100521"/>
                    <a:pt x="142374" y="100458"/>
                    <a:pt x="142374" y="100395"/>
                  </a:cubicBezTo>
                  <a:lnTo>
                    <a:pt x="142374" y="71034"/>
                  </a:lnTo>
                  <a:cubicBezTo>
                    <a:pt x="142426" y="31855"/>
                    <a:pt x="110640" y="52"/>
                    <a:pt x="71377" y="0"/>
                  </a:cubicBezTo>
                  <a:cubicBezTo>
                    <a:pt x="71313" y="0"/>
                    <a:pt x="71250" y="0"/>
                    <a:pt x="71187" y="0"/>
                  </a:cubicBezTo>
                  <a:lnTo>
                    <a:pt x="71187" y="0"/>
                  </a:lnTo>
                  <a:cubicBezTo>
                    <a:pt x="31924" y="-52"/>
                    <a:pt x="52" y="31666"/>
                    <a:pt x="0" y="70844"/>
                  </a:cubicBezTo>
                  <a:cubicBezTo>
                    <a:pt x="0" y="70908"/>
                    <a:pt x="0" y="70971"/>
                    <a:pt x="0" y="71034"/>
                  </a:cubicBezTo>
                  <a:lnTo>
                    <a:pt x="0" y="100395"/>
                  </a:lnTo>
                  <a:cubicBezTo>
                    <a:pt x="-52" y="139573"/>
                    <a:pt x="31734" y="171376"/>
                    <a:pt x="70997" y="171429"/>
                  </a:cubicBezTo>
                  <a:cubicBezTo>
                    <a:pt x="71061" y="171429"/>
                    <a:pt x="71123" y="171429"/>
                    <a:pt x="71187" y="171429"/>
                  </a:cubicBezTo>
                  <a:close/>
                </a:path>
              </a:pathLst>
            </a:custGeom>
            <a:grpFill/>
            <a:ln w="9425"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662DC83E-B8B5-F5CF-A65F-F322DF9A3126}"/>
                </a:ext>
              </a:extLst>
            </p:cNvPr>
            <p:cNvSpPr/>
            <p:nvPr/>
          </p:nvSpPr>
          <p:spPr>
            <a:xfrm>
              <a:off x="1969125" y="3480658"/>
              <a:ext cx="264591" cy="165772"/>
            </a:xfrm>
            <a:custGeom>
              <a:avLst/>
              <a:gdLst>
                <a:gd name="connsiteX0" fmla="*/ 261744 w 264591"/>
                <a:gd name="connsiteY0" fmla="*/ 58725 h 165772"/>
                <a:gd name="connsiteX1" fmla="*/ 187710 w 264591"/>
                <a:gd name="connsiteY1" fmla="*/ 4 h 165772"/>
                <a:gd name="connsiteX2" fmla="*/ 176320 w 264591"/>
                <a:gd name="connsiteY2" fmla="*/ 5687 h 165772"/>
                <a:gd name="connsiteX3" fmla="*/ 147845 w 264591"/>
                <a:gd name="connsiteY3" fmla="*/ 47360 h 165772"/>
                <a:gd name="connsiteX4" fmla="*/ 135567 w 264591"/>
                <a:gd name="connsiteY4" fmla="*/ 50262 h 165772"/>
                <a:gd name="connsiteX5" fmla="*/ 132658 w 264591"/>
                <a:gd name="connsiteY5" fmla="*/ 47360 h 165772"/>
                <a:gd name="connsiteX6" fmla="*/ 104184 w 264591"/>
                <a:gd name="connsiteY6" fmla="*/ 5687 h 165772"/>
                <a:gd name="connsiteX7" fmla="*/ 91845 w 264591"/>
                <a:gd name="connsiteY7" fmla="*/ 4 h 165772"/>
                <a:gd name="connsiteX8" fmla="*/ 17810 w 264591"/>
                <a:gd name="connsiteY8" fmla="*/ 58725 h 165772"/>
                <a:gd name="connsiteX9" fmla="*/ 726 w 264591"/>
                <a:gd name="connsiteY9" fmla="*/ 133548 h 165772"/>
                <a:gd name="connsiteX10" fmla="*/ 20105 w 264591"/>
                <a:gd name="connsiteY10" fmla="*/ 165055 h 165772"/>
                <a:gd name="connsiteX11" fmla="*/ 27302 w 264591"/>
                <a:gd name="connsiteY11" fmla="*/ 165750 h 165772"/>
                <a:gd name="connsiteX12" fmla="*/ 102285 w 264591"/>
                <a:gd name="connsiteY12" fmla="*/ 165750 h 165772"/>
                <a:gd name="connsiteX13" fmla="*/ 264591 w 264591"/>
                <a:gd name="connsiteY13" fmla="*/ 73879 h 16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591" h="165772">
                  <a:moveTo>
                    <a:pt x="261744" y="58725"/>
                  </a:moveTo>
                  <a:cubicBezTo>
                    <a:pt x="253977" y="24213"/>
                    <a:pt x="223156" y="-232"/>
                    <a:pt x="187710" y="4"/>
                  </a:cubicBezTo>
                  <a:cubicBezTo>
                    <a:pt x="183203" y="-107"/>
                    <a:pt x="178935" y="2022"/>
                    <a:pt x="176320" y="5687"/>
                  </a:cubicBezTo>
                  <a:lnTo>
                    <a:pt x="147845" y="47360"/>
                  </a:lnTo>
                  <a:cubicBezTo>
                    <a:pt x="145258" y="51544"/>
                    <a:pt x="139761" y="52844"/>
                    <a:pt x="135567" y="50262"/>
                  </a:cubicBezTo>
                  <a:cubicBezTo>
                    <a:pt x="134384" y="49535"/>
                    <a:pt x="133388" y="48540"/>
                    <a:pt x="132658" y="47360"/>
                  </a:cubicBezTo>
                  <a:lnTo>
                    <a:pt x="104184" y="5687"/>
                  </a:lnTo>
                  <a:cubicBezTo>
                    <a:pt x="101064" y="2133"/>
                    <a:pt x="96579" y="68"/>
                    <a:pt x="91845" y="4"/>
                  </a:cubicBezTo>
                  <a:cubicBezTo>
                    <a:pt x="56472" y="-19"/>
                    <a:pt x="25769" y="24334"/>
                    <a:pt x="17810" y="58725"/>
                  </a:cubicBezTo>
                  <a:lnTo>
                    <a:pt x="726" y="133548"/>
                  </a:lnTo>
                  <a:cubicBezTo>
                    <a:pt x="-2642" y="147588"/>
                    <a:pt x="6034" y="161694"/>
                    <a:pt x="20105" y="165055"/>
                  </a:cubicBezTo>
                  <a:cubicBezTo>
                    <a:pt x="22460" y="165617"/>
                    <a:pt x="24882" y="165851"/>
                    <a:pt x="27302" y="165750"/>
                  </a:cubicBezTo>
                  <a:lnTo>
                    <a:pt x="102285" y="165750"/>
                  </a:lnTo>
                  <a:cubicBezTo>
                    <a:pt x="122218" y="123130"/>
                    <a:pt x="184862" y="91875"/>
                    <a:pt x="264591" y="73879"/>
                  </a:cubicBezTo>
                  <a:close/>
                </a:path>
              </a:pathLst>
            </a:custGeom>
            <a:grpFill/>
            <a:ln w="9425"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EA5E1C95-1B69-F77C-A88D-D3454E2ED158}"/>
                </a:ext>
              </a:extLst>
            </p:cNvPr>
            <p:cNvSpPr/>
            <p:nvPr/>
          </p:nvSpPr>
          <p:spPr>
            <a:xfrm>
              <a:off x="2038187" y="3297868"/>
              <a:ext cx="142376" cy="171431"/>
            </a:xfrm>
            <a:custGeom>
              <a:avLst/>
              <a:gdLst>
                <a:gd name="connsiteX0" fmla="*/ 71190 w 142376"/>
                <a:gd name="connsiteY0" fmla="*/ 171429 h 171431"/>
                <a:gd name="connsiteX1" fmla="*/ 71190 w 142376"/>
                <a:gd name="connsiteY1" fmla="*/ 171429 h 171431"/>
                <a:gd name="connsiteX2" fmla="*/ 142377 w 142376"/>
                <a:gd name="connsiteY2" fmla="*/ 100584 h 171431"/>
                <a:gd name="connsiteX3" fmla="*/ 142377 w 142376"/>
                <a:gd name="connsiteY3" fmla="*/ 100395 h 171431"/>
                <a:gd name="connsiteX4" fmla="*/ 142377 w 142376"/>
                <a:gd name="connsiteY4" fmla="*/ 71034 h 171431"/>
                <a:gd name="connsiteX5" fmla="*/ 71380 w 142376"/>
                <a:gd name="connsiteY5" fmla="*/ 0 h 171431"/>
                <a:gd name="connsiteX6" fmla="*/ 71190 w 142376"/>
                <a:gd name="connsiteY6" fmla="*/ 0 h 171431"/>
                <a:gd name="connsiteX7" fmla="*/ 71190 w 142376"/>
                <a:gd name="connsiteY7" fmla="*/ 0 h 171431"/>
                <a:gd name="connsiteX8" fmla="*/ 3 w 142376"/>
                <a:gd name="connsiteY8" fmla="*/ 70845 h 171431"/>
                <a:gd name="connsiteX9" fmla="*/ 3 w 142376"/>
                <a:gd name="connsiteY9" fmla="*/ 71034 h 171431"/>
                <a:gd name="connsiteX10" fmla="*/ 3 w 142376"/>
                <a:gd name="connsiteY10" fmla="*/ 100395 h 171431"/>
                <a:gd name="connsiteX11" fmla="*/ 69855 w 142376"/>
                <a:gd name="connsiteY11" fmla="*/ 171429 h 171431"/>
                <a:gd name="connsiteX12" fmla="*/ 71190 w 142376"/>
                <a:gd name="connsiteY12" fmla="*/ 171429 h 17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376" h="171431">
                  <a:moveTo>
                    <a:pt x="71190" y="171429"/>
                  </a:moveTo>
                  <a:lnTo>
                    <a:pt x="71190" y="171429"/>
                  </a:lnTo>
                  <a:cubicBezTo>
                    <a:pt x="110453" y="171481"/>
                    <a:pt x="142325" y="139763"/>
                    <a:pt x="142377" y="100584"/>
                  </a:cubicBezTo>
                  <a:cubicBezTo>
                    <a:pt x="142377" y="100521"/>
                    <a:pt x="142377" y="100458"/>
                    <a:pt x="142377" y="100395"/>
                  </a:cubicBezTo>
                  <a:lnTo>
                    <a:pt x="142377" y="71034"/>
                  </a:lnTo>
                  <a:cubicBezTo>
                    <a:pt x="142429" y="31855"/>
                    <a:pt x="110643" y="52"/>
                    <a:pt x="71380" y="0"/>
                  </a:cubicBezTo>
                  <a:cubicBezTo>
                    <a:pt x="71316" y="0"/>
                    <a:pt x="71254" y="0"/>
                    <a:pt x="71190" y="0"/>
                  </a:cubicBezTo>
                  <a:lnTo>
                    <a:pt x="71190" y="0"/>
                  </a:lnTo>
                  <a:cubicBezTo>
                    <a:pt x="31927" y="-52"/>
                    <a:pt x="56" y="31666"/>
                    <a:pt x="3" y="70845"/>
                  </a:cubicBezTo>
                  <a:cubicBezTo>
                    <a:pt x="3" y="70908"/>
                    <a:pt x="3" y="70971"/>
                    <a:pt x="3" y="71034"/>
                  </a:cubicBezTo>
                  <a:lnTo>
                    <a:pt x="3" y="100395"/>
                  </a:lnTo>
                  <a:cubicBezTo>
                    <a:pt x="-365" y="139258"/>
                    <a:pt x="30908" y="171061"/>
                    <a:pt x="69855" y="171429"/>
                  </a:cubicBezTo>
                  <a:cubicBezTo>
                    <a:pt x="70300" y="171432"/>
                    <a:pt x="70745" y="171432"/>
                    <a:pt x="71190" y="171429"/>
                  </a:cubicBezTo>
                  <a:close/>
                </a:path>
              </a:pathLst>
            </a:custGeom>
            <a:grpFill/>
            <a:ln w="9425"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686A7B14-5954-6C0C-7B49-1F84853FC6F8}"/>
                </a:ext>
              </a:extLst>
            </p:cNvPr>
            <p:cNvSpPr/>
            <p:nvPr/>
          </p:nvSpPr>
          <p:spPr>
            <a:xfrm>
              <a:off x="2607021" y="3480658"/>
              <a:ext cx="264668" cy="165792"/>
            </a:xfrm>
            <a:custGeom>
              <a:avLst/>
              <a:gdLst>
                <a:gd name="connsiteX0" fmla="*/ 263866 w 264668"/>
                <a:gd name="connsiteY0" fmla="*/ 133548 h 165792"/>
                <a:gd name="connsiteX1" fmla="*/ 246781 w 264668"/>
                <a:gd name="connsiteY1" fmla="*/ 58725 h 165792"/>
                <a:gd name="connsiteX2" fmla="*/ 172747 w 264668"/>
                <a:gd name="connsiteY2" fmla="*/ 4 h 165792"/>
                <a:gd name="connsiteX3" fmla="*/ 161357 w 264668"/>
                <a:gd name="connsiteY3" fmla="*/ 5687 h 165792"/>
                <a:gd name="connsiteX4" fmla="*/ 132882 w 264668"/>
                <a:gd name="connsiteY4" fmla="*/ 47360 h 165792"/>
                <a:gd name="connsiteX5" fmla="*/ 120604 w 264668"/>
                <a:gd name="connsiteY5" fmla="*/ 50262 h 165792"/>
                <a:gd name="connsiteX6" fmla="*/ 117696 w 264668"/>
                <a:gd name="connsiteY6" fmla="*/ 47360 h 165792"/>
                <a:gd name="connsiteX7" fmla="*/ 89221 w 264668"/>
                <a:gd name="connsiteY7" fmla="*/ 5687 h 165792"/>
                <a:gd name="connsiteX8" fmla="*/ 77831 w 264668"/>
                <a:gd name="connsiteY8" fmla="*/ 4 h 165792"/>
                <a:gd name="connsiteX9" fmla="*/ 3797 w 264668"/>
                <a:gd name="connsiteY9" fmla="*/ 58725 h 165792"/>
                <a:gd name="connsiteX10" fmla="*/ 0 w 264668"/>
                <a:gd name="connsiteY10" fmla="*/ 73879 h 165792"/>
                <a:gd name="connsiteX11" fmla="*/ 162306 w 264668"/>
                <a:gd name="connsiteY11" fmla="*/ 165750 h 165792"/>
                <a:gd name="connsiteX12" fmla="*/ 237289 w 264668"/>
                <a:gd name="connsiteY12" fmla="*/ 165750 h 165792"/>
                <a:gd name="connsiteX13" fmla="*/ 264627 w 264668"/>
                <a:gd name="connsiteY13" fmla="*/ 141399 h 165792"/>
                <a:gd name="connsiteX14" fmla="*/ 263866 w 264668"/>
                <a:gd name="connsiteY14" fmla="*/ 133548 h 165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68" h="165792">
                  <a:moveTo>
                    <a:pt x="263866" y="133548"/>
                  </a:moveTo>
                  <a:lnTo>
                    <a:pt x="246781" y="58725"/>
                  </a:lnTo>
                  <a:cubicBezTo>
                    <a:pt x="239014" y="24213"/>
                    <a:pt x="208193" y="-232"/>
                    <a:pt x="172747" y="4"/>
                  </a:cubicBezTo>
                  <a:cubicBezTo>
                    <a:pt x="168240" y="-107"/>
                    <a:pt x="163972" y="2022"/>
                    <a:pt x="161357" y="5687"/>
                  </a:cubicBezTo>
                  <a:lnTo>
                    <a:pt x="132882" y="47360"/>
                  </a:lnTo>
                  <a:cubicBezTo>
                    <a:pt x="130295" y="51544"/>
                    <a:pt x="124798" y="52844"/>
                    <a:pt x="120604" y="50262"/>
                  </a:cubicBezTo>
                  <a:cubicBezTo>
                    <a:pt x="119421" y="49535"/>
                    <a:pt x="118426" y="48540"/>
                    <a:pt x="117696" y="47360"/>
                  </a:cubicBezTo>
                  <a:lnTo>
                    <a:pt x="89221" y="5687"/>
                  </a:lnTo>
                  <a:cubicBezTo>
                    <a:pt x="86606" y="2022"/>
                    <a:pt x="82338" y="-107"/>
                    <a:pt x="77831" y="4"/>
                  </a:cubicBezTo>
                  <a:cubicBezTo>
                    <a:pt x="42459" y="-19"/>
                    <a:pt x="11755" y="24334"/>
                    <a:pt x="3797" y="58725"/>
                  </a:cubicBezTo>
                  <a:lnTo>
                    <a:pt x="0" y="73879"/>
                  </a:lnTo>
                  <a:cubicBezTo>
                    <a:pt x="79729" y="91875"/>
                    <a:pt x="142374" y="123130"/>
                    <a:pt x="162306" y="165750"/>
                  </a:cubicBezTo>
                  <a:lnTo>
                    <a:pt x="237289" y="165750"/>
                  </a:lnTo>
                  <a:cubicBezTo>
                    <a:pt x="251577" y="166559"/>
                    <a:pt x="263817" y="155656"/>
                    <a:pt x="264627" y="141399"/>
                  </a:cubicBezTo>
                  <a:cubicBezTo>
                    <a:pt x="264777" y="138759"/>
                    <a:pt x="264521" y="136111"/>
                    <a:pt x="263866" y="133548"/>
                  </a:cubicBezTo>
                  <a:close/>
                </a:path>
              </a:pathLst>
            </a:custGeom>
            <a:grpFill/>
            <a:ln w="9425"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253F58C3-1BFF-DDDA-37B0-17993AAC1B40}"/>
                </a:ext>
              </a:extLst>
            </p:cNvPr>
            <p:cNvSpPr/>
            <p:nvPr/>
          </p:nvSpPr>
          <p:spPr>
            <a:xfrm>
              <a:off x="2660838" y="3297868"/>
              <a:ext cx="142373" cy="171428"/>
            </a:xfrm>
            <a:custGeom>
              <a:avLst/>
              <a:gdLst>
                <a:gd name="connsiteX0" fmla="*/ 71187 w 142373"/>
                <a:gd name="connsiteY0" fmla="*/ 171429 h 171428"/>
                <a:gd name="connsiteX1" fmla="*/ 71187 w 142373"/>
                <a:gd name="connsiteY1" fmla="*/ 171429 h 171428"/>
                <a:gd name="connsiteX2" fmla="*/ 142374 w 142373"/>
                <a:gd name="connsiteY2" fmla="*/ 100584 h 171428"/>
                <a:gd name="connsiteX3" fmla="*/ 142374 w 142373"/>
                <a:gd name="connsiteY3" fmla="*/ 100395 h 171428"/>
                <a:gd name="connsiteX4" fmla="*/ 142374 w 142373"/>
                <a:gd name="connsiteY4" fmla="*/ 71034 h 171428"/>
                <a:gd name="connsiteX5" fmla="*/ 71377 w 142373"/>
                <a:gd name="connsiteY5" fmla="*/ 0 h 171428"/>
                <a:gd name="connsiteX6" fmla="*/ 71187 w 142373"/>
                <a:gd name="connsiteY6" fmla="*/ 0 h 171428"/>
                <a:gd name="connsiteX7" fmla="*/ 71187 w 142373"/>
                <a:gd name="connsiteY7" fmla="*/ 0 h 171428"/>
                <a:gd name="connsiteX8" fmla="*/ 0 w 142373"/>
                <a:gd name="connsiteY8" fmla="*/ 70845 h 171428"/>
                <a:gd name="connsiteX9" fmla="*/ 0 w 142373"/>
                <a:gd name="connsiteY9" fmla="*/ 71034 h 171428"/>
                <a:gd name="connsiteX10" fmla="*/ 0 w 142373"/>
                <a:gd name="connsiteY10" fmla="*/ 100395 h 171428"/>
                <a:gd name="connsiteX11" fmla="*/ 71187 w 142373"/>
                <a:gd name="connsiteY11" fmla="*/ 171429 h 17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373" h="171428">
                  <a:moveTo>
                    <a:pt x="71187" y="171429"/>
                  </a:moveTo>
                  <a:lnTo>
                    <a:pt x="71187" y="171429"/>
                  </a:lnTo>
                  <a:cubicBezTo>
                    <a:pt x="110450" y="171481"/>
                    <a:pt x="142321" y="139763"/>
                    <a:pt x="142374" y="100584"/>
                  </a:cubicBezTo>
                  <a:cubicBezTo>
                    <a:pt x="142374" y="100521"/>
                    <a:pt x="142374" y="100458"/>
                    <a:pt x="142374" y="100395"/>
                  </a:cubicBezTo>
                  <a:lnTo>
                    <a:pt x="142374" y="71034"/>
                  </a:lnTo>
                  <a:cubicBezTo>
                    <a:pt x="142426" y="31855"/>
                    <a:pt x="110640" y="52"/>
                    <a:pt x="71377" y="0"/>
                  </a:cubicBezTo>
                  <a:cubicBezTo>
                    <a:pt x="71313" y="0"/>
                    <a:pt x="71250" y="0"/>
                    <a:pt x="71187" y="0"/>
                  </a:cubicBezTo>
                  <a:lnTo>
                    <a:pt x="71187" y="0"/>
                  </a:lnTo>
                  <a:cubicBezTo>
                    <a:pt x="31924" y="-52"/>
                    <a:pt x="52" y="31666"/>
                    <a:pt x="0" y="70845"/>
                  </a:cubicBezTo>
                  <a:cubicBezTo>
                    <a:pt x="0" y="70908"/>
                    <a:pt x="0" y="70971"/>
                    <a:pt x="0" y="71034"/>
                  </a:cubicBezTo>
                  <a:lnTo>
                    <a:pt x="0" y="100395"/>
                  </a:lnTo>
                  <a:cubicBezTo>
                    <a:pt x="259" y="139518"/>
                    <a:pt x="31979" y="171170"/>
                    <a:pt x="71187" y="171429"/>
                  </a:cubicBezTo>
                  <a:close/>
                </a:path>
              </a:pathLst>
            </a:custGeom>
            <a:grpFill/>
            <a:ln w="9425"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698AB257-2B2E-1BB7-CF57-BF251415CA06}"/>
                </a:ext>
              </a:extLst>
            </p:cNvPr>
            <p:cNvSpPr/>
            <p:nvPr/>
          </p:nvSpPr>
          <p:spPr>
            <a:xfrm>
              <a:off x="2093241" y="3564009"/>
              <a:ext cx="654918" cy="227308"/>
            </a:xfrm>
            <a:custGeom>
              <a:avLst/>
              <a:gdLst>
                <a:gd name="connsiteX0" fmla="*/ 654919 w 654918"/>
                <a:gd name="connsiteY0" fmla="*/ 113654 h 227308"/>
                <a:gd name="connsiteX1" fmla="*/ 327459 w 654918"/>
                <a:gd name="connsiteY1" fmla="*/ 227308 h 227308"/>
                <a:gd name="connsiteX2" fmla="*/ 0 w 654918"/>
                <a:gd name="connsiteY2" fmla="*/ 113654 h 227308"/>
                <a:gd name="connsiteX3" fmla="*/ 327459 w 654918"/>
                <a:gd name="connsiteY3" fmla="*/ 0 h 227308"/>
                <a:gd name="connsiteX4" fmla="*/ 654919 w 654918"/>
                <a:gd name="connsiteY4" fmla="*/ 113654 h 227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918" h="227308">
                  <a:moveTo>
                    <a:pt x="654919" y="113654"/>
                  </a:moveTo>
                  <a:cubicBezTo>
                    <a:pt x="654919" y="176424"/>
                    <a:pt x="508310" y="227308"/>
                    <a:pt x="327459" y="227308"/>
                  </a:cubicBezTo>
                  <a:cubicBezTo>
                    <a:pt x="146609" y="227308"/>
                    <a:pt x="0" y="176424"/>
                    <a:pt x="0" y="113654"/>
                  </a:cubicBezTo>
                  <a:cubicBezTo>
                    <a:pt x="0" y="50885"/>
                    <a:pt x="146609" y="0"/>
                    <a:pt x="327459" y="0"/>
                  </a:cubicBezTo>
                  <a:cubicBezTo>
                    <a:pt x="508310" y="0"/>
                    <a:pt x="654919" y="50885"/>
                    <a:pt x="654919" y="113654"/>
                  </a:cubicBezTo>
                  <a:close/>
                </a:path>
              </a:pathLst>
            </a:custGeom>
            <a:grpFill/>
            <a:ln w="9425" cap="flat">
              <a:noFill/>
              <a:prstDash val="solid"/>
              <a:miter/>
            </a:ln>
          </p:spPr>
          <p:txBody>
            <a:bodyPr rtlCol="0" anchor="ctr"/>
            <a:lstStyle/>
            <a:p>
              <a:endParaRPr lang="en-US"/>
            </a:p>
          </p:txBody>
        </p:sp>
      </p:grpSp>
      <p:sp>
        <p:nvSpPr>
          <p:cNvPr id="144" name="Shape 691">
            <a:extLst>
              <a:ext uri="{FF2B5EF4-FFF2-40B4-BE49-F238E27FC236}">
                <a16:creationId xmlns:a16="http://schemas.microsoft.com/office/drawing/2014/main" id="{1EEED453-1481-B60C-2236-D7A3D6606FCA}"/>
              </a:ext>
            </a:extLst>
          </p:cNvPr>
          <p:cNvSpPr>
            <a:spLocks noChangeAspect="1"/>
          </p:cNvSpPr>
          <p:nvPr/>
        </p:nvSpPr>
        <p:spPr>
          <a:xfrm>
            <a:off x="5841972" y="2614737"/>
            <a:ext cx="594360" cy="597059"/>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0"/>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gradFill>
            <a:gsLst>
              <a:gs pos="0">
                <a:schemeClr val="accent2">
                  <a:lumMod val="50000"/>
                </a:schemeClr>
              </a:gs>
              <a:gs pos="100000">
                <a:schemeClr val="accent2"/>
              </a:gs>
            </a:gsLst>
            <a:lin ang="5400000" scaled="0"/>
          </a:gradFill>
          <a:ln w="381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3200" b="0" i="0" u="none" strike="noStrike" kern="1200" cap="none" spc="0" normalizeH="0" baseline="0" noProof="0" dirty="0">
              <a:ln>
                <a:noFill/>
              </a:ln>
              <a:solidFill>
                <a:srgbClr val="FFFFFF"/>
              </a:solidFill>
              <a:effectLst/>
              <a:uLnTx/>
              <a:uFillTx/>
              <a:latin typeface="Arial" panose="020B0604020202020204"/>
              <a:ea typeface="+mn-ea"/>
              <a:cs typeface="+mn-cs"/>
              <a:sym typeface="Helvetica Light"/>
            </a:endParaRPr>
          </a:p>
        </p:txBody>
      </p:sp>
      <p:grpSp>
        <p:nvGrpSpPr>
          <p:cNvPr id="145" name="Graphic 99" descr="Checklist with solid fill">
            <a:extLst>
              <a:ext uri="{FF2B5EF4-FFF2-40B4-BE49-F238E27FC236}">
                <a16:creationId xmlns:a16="http://schemas.microsoft.com/office/drawing/2014/main" id="{3EB98F18-3069-A251-D21B-6817559A1A67}"/>
              </a:ext>
            </a:extLst>
          </p:cNvPr>
          <p:cNvGrpSpPr>
            <a:grpSpLocks noChangeAspect="1"/>
          </p:cNvGrpSpPr>
          <p:nvPr/>
        </p:nvGrpSpPr>
        <p:grpSpPr>
          <a:xfrm>
            <a:off x="9589502" y="2587874"/>
            <a:ext cx="472440" cy="609600"/>
            <a:chOff x="9589502" y="2587874"/>
            <a:chExt cx="472440" cy="609600"/>
          </a:xfrm>
          <a:gradFill>
            <a:gsLst>
              <a:gs pos="0">
                <a:schemeClr val="accent2">
                  <a:lumMod val="50000"/>
                </a:schemeClr>
              </a:gs>
              <a:gs pos="100000">
                <a:schemeClr val="accent2"/>
              </a:gs>
            </a:gsLst>
            <a:lin ang="5400000" scaled="0"/>
          </a:gradFill>
        </p:grpSpPr>
        <p:sp>
          <p:nvSpPr>
            <p:cNvPr id="146" name="Freeform 145">
              <a:extLst>
                <a:ext uri="{FF2B5EF4-FFF2-40B4-BE49-F238E27FC236}">
                  <a16:creationId xmlns:a16="http://schemas.microsoft.com/office/drawing/2014/main" id="{CC58B811-4678-F0BF-540B-2618B2B065E9}"/>
                </a:ext>
              </a:extLst>
            </p:cNvPr>
            <p:cNvSpPr/>
            <p:nvPr/>
          </p:nvSpPr>
          <p:spPr>
            <a:xfrm>
              <a:off x="9589502" y="2587874"/>
              <a:ext cx="472440" cy="609600"/>
            </a:xfrm>
            <a:custGeom>
              <a:avLst/>
              <a:gdLst>
                <a:gd name="connsiteX0" fmla="*/ 45720 w 472440"/>
                <a:gd name="connsiteY0" fmla="*/ 45720 h 609600"/>
                <a:gd name="connsiteX1" fmla="*/ 426720 w 472440"/>
                <a:gd name="connsiteY1" fmla="*/ 45720 h 609600"/>
                <a:gd name="connsiteX2" fmla="*/ 426720 w 472440"/>
                <a:gd name="connsiteY2" fmla="*/ 563880 h 609600"/>
                <a:gd name="connsiteX3" fmla="*/ 45720 w 472440"/>
                <a:gd name="connsiteY3" fmla="*/ 563880 h 609600"/>
                <a:gd name="connsiteX4" fmla="*/ 45720 w 472440"/>
                <a:gd name="connsiteY4" fmla="*/ 45720 h 609600"/>
                <a:gd name="connsiteX5" fmla="*/ 0 w 472440"/>
                <a:gd name="connsiteY5" fmla="*/ 609600 h 609600"/>
                <a:gd name="connsiteX6" fmla="*/ 472440 w 472440"/>
                <a:gd name="connsiteY6" fmla="*/ 609600 h 609600"/>
                <a:gd name="connsiteX7" fmla="*/ 472440 w 472440"/>
                <a:gd name="connsiteY7" fmla="*/ 0 h 609600"/>
                <a:gd name="connsiteX8" fmla="*/ 0 w 472440"/>
                <a:gd name="connsiteY8" fmla="*/ 0 h 609600"/>
                <a:gd name="connsiteX9" fmla="*/ 0 w 472440"/>
                <a:gd name="connsiteY9"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2440" h="609600">
                  <a:moveTo>
                    <a:pt x="45720" y="45720"/>
                  </a:moveTo>
                  <a:lnTo>
                    <a:pt x="426720" y="45720"/>
                  </a:lnTo>
                  <a:lnTo>
                    <a:pt x="426720" y="563880"/>
                  </a:lnTo>
                  <a:lnTo>
                    <a:pt x="45720" y="563880"/>
                  </a:lnTo>
                  <a:lnTo>
                    <a:pt x="45720" y="45720"/>
                  </a:lnTo>
                  <a:close/>
                  <a:moveTo>
                    <a:pt x="0" y="609600"/>
                  </a:moveTo>
                  <a:lnTo>
                    <a:pt x="472440" y="609600"/>
                  </a:lnTo>
                  <a:lnTo>
                    <a:pt x="472440" y="0"/>
                  </a:lnTo>
                  <a:lnTo>
                    <a:pt x="0" y="0"/>
                  </a:lnTo>
                  <a:lnTo>
                    <a:pt x="0" y="609600"/>
                  </a:lnTo>
                  <a:close/>
                </a:path>
              </a:pathLst>
            </a:custGeom>
            <a:grpFill/>
            <a:ln w="7541"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65563BD6-3260-3C6F-27E8-D6D4B5F03DE8}"/>
                </a:ext>
              </a:extLst>
            </p:cNvPr>
            <p:cNvSpPr/>
            <p:nvPr/>
          </p:nvSpPr>
          <p:spPr>
            <a:xfrm>
              <a:off x="9840962" y="2702174"/>
              <a:ext cx="129540" cy="30480"/>
            </a:xfrm>
            <a:custGeom>
              <a:avLst/>
              <a:gdLst>
                <a:gd name="connsiteX0" fmla="*/ 0 w 129540"/>
                <a:gd name="connsiteY0" fmla="*/ 0 h 30480"/>
                <a:gd name="connsiteX1" fmla="*/ 129540 w 129540"/>
                <a:gd name="connsiteY1" fmla="*/ 0 h 30480"/>
                <a:gd name="connsiteX2" fmla="*/ 129540 w 129540"/>
                <a:gd name="connsiteY2" fmla="*/ 30480 h 30480"/>
                <a:gd name="connsiteX3" fmla="*/ 0 w 129540"/>
                <a:gd name="connsiteY3" fmla="*/ 30480 h 30480"/>
              </a:gdLst>
              <a:ahLst/>
              <a:cxnLst>
                <a:cxn ang="0">
                  <a:pos x="connsiteX0" y="connsiteY0"/>
                </a:cxn>
                <a:cxn ang="0">
                  <a:pos x="connsiteX1" y="connsiteY1"/>
                </a:cxn>
                <a:cxn ang="0">
                  <a:pos x="connsiteX2" y="connsiteY2"/>
                </a:cxn>
                <a:cxn ang="0">
                  <a:pos x="connsiteX3" y="connsiteY3"/>
                </a:cxn>
              </a:cxnLst>
              <a:rect l="l" t="t" r="r" b="b"/>
              <a:pathLst>
                <a:path w="129540" h="30480">
                  <a:moveTo>
                    <a:pt x="0" y="0"/>
                  </a:moveTo>
                  <a:lnTo>
                    <a:pt x="129540" y="0"/>
                  </a:lnTo>
                  <a:lnTo>
                    <a:pt x="129540" y="30480"/>
                  </a:lnTo>
                  <a:lnTo>
                    <a:pt x="0" y="30480"/>
                  </a:lnTo>
                  <a:close/>
                </a:path>
              </a:pathLst>
            </a:custGeom>
            <a:grpFill/>
            <a:ln w="7541"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31406A47-BBA7-7E20-23A5-976C37F2E349}"/>
                </a:ext>
              </a:extLst>
            </p:cNvPr>
            <p:cNvSpPr/>
            <p:nvPr/>
          </p:nvSpPr>
          <p:spPr>
            <a:xfrm>
              <a:off x="9840962" y="2824094"/>
              <a:ext cx="129540" cy="30480"/>
            </a:xfrm>
            <a:custGeom>
              <a:avLst/>
              <a:gdLst>
                <a:gd name="connsiteX0" fmla="*/ 0 w 129540"/>
                <a:gd name="connsiteY0" fmla="*/ 0 h 30480"/>
                <a:gd name="connsiteX1" fmla="*/ 129540 w 129540"/>
                <a:gd name="connsiteY1" fmla="*/ 0 h 30480"/>
                <a:gd name="connsiteX2" fmla="*/ 129540 w 129540"/>
                <a:gd name="connsiteY2" fmla="*/ 30480 h 30480"/>
                <a:gd name="connsiteX3" fmla="*/ 0 w 129540"/>
                <a:gd name="connsiteY3" fmla="*/ 30480 h 30480"/>
              </a:gdLst>
              <a:ahLst/>
              <a:cxnLst>
                <a:cxn ang="0">
                  <a:pos x="connsiteX0" y="connsiteY0"/>
                </a:cxn>
                <a:cxn ang="0">
                  <a:pos x="connsiteX1" y="connsiteY1"/>
                </a:cxn>
                <a:cxn ang="0">
                  <a:pos x="connsiteX2" y="connsiteY2"/>
                </a:cxn>
                <a:cxn ang="0">
                  <a:pos x="connsiteX3" y="connsiteY3"/>
                </a:cxn>
              </a:cxnLst>
              <a:rect l="l" t="t" r="r" b="b"/>
              <a:pathLst>
                <a:path w="129540" h="30480">
                  <a:moveTo>
                    <a:pt x="0" y="0"/>
                  </a:moveTo>
                  <a:lnTo>
                    <a:pt x="129540" y="0"/>
                  </a:lnTo>
                  <a:lnTo>
                    <a:pt x="129540" y="30480"/>
                  </a:lnTo>
                  <a:lnTo>
                    <a:pt x="0" y="30480"/>
                  </a:lnTo>
                  <a:close/>
                </a:path>
              </a:pathLst>
            </a:custGeom>
            <a:grpFill/>
            <a:ln w="7541"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43E75150-B08D-3EF8-F011-D1221C2D31C9}"/>
                </a:ext>
              </a:extLst>
            </p:cNvPr>
            <p:cNvSpPr/>
            <p:nvPr/>
          </p:nvSpPr>
          <p:spPr>
            <a:xfrm>
              <a:off x="9840962" y="3067934"/>
              <a:ext cx="129540" cy="30480"/>
            </a:xfrm>
            <a:custGeom>
              <a:avLst/>
              <a:gdLst>
                <a:gd name="connsiteX0" fmla="*/ 0 w 129540"/>
                <a:gd name="connsiteY0" fmla="*/ 0 h 30480"/>
                <a:gd name="connsiteX1" fmla="*/ 129540 w 129540"/>
                <a:gd name="connsiteY1" fmla="*/ 0 h 30480"/>
                <a:gd name="connsiteX2" fmla="*/ 129540 w 129540"/>
                <a:gd name="connsiteY2" fmla="*/ 30480 h 30480"/>
                <a:gd name="connsiteX3" fmla="*/ 0 w 129540"/>
                <a:gd name="connsiteY3" fmla="*/ 30480 h 30480"/>
              </a:gdLst>
              <a:ahLst/>
              <a:cxnLst>
                <a:cxn ang="0">
                  <a:pos x="connsiteX0" y="connsiteY0"/>
                </a:cxn>
                <a:cxn ang="0">
                  <a:pos x="connsiteX1" y="connsiteY1"/>
                </a:cxn>
                <a:cxn ang="0">
                  <a:pos x="connsiteX2" y="connsiteY2"/>
                </a:cxn>
                <a:cxn ang="0">
                  <a:pos x="connsiteX3" y="connsiteY3"/>
                </a:cxn>
              </a:cxnLst>
              <a:rect l="l" t="t" r="r" b="b"/>
              <a:pathLst>
                <a:path w="129540" h="30480">
                  <a:moveTo>
                    <a:pt x="0" y="0"/>
                  </a:moveTo>
                  <a:lnTo>
                    <a:pt x="129540" y="0"/>
                  </a:lnTo>
                  <a:lnTo>
                    <a:pt x="129540" y="30480"/>
                  </a:lnTo>
                  <a:lnTo>
                    <a:pt x="0" y="30480"/>
                  </a:lnTo>
                  <a:close/>
                </a:path>
              </a:pathLst>
            </a:custGeom>
            <a:grpFill/>
            <a:ln w="7541"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195CDAB9-57D2-28D0-8302-AF7E2AF9EC60}"/>
                </a:ext>
              </a:extLst>
            </p:cNvPr>
            <p:cNvSpPr/>
            <p:nvPr/>
          </p:nvSpPr>
          <p:spPr>
            <a:xfrm>
              <a:off x="9840962" y="2946014"/>
              <a:ext cx="129540" cy="30480"/>
            </a:xfrm>
            <a:custGeom>
              <a:avLst/>
              <a:gdLst>
                <a:gd name="connsiteX0" fmla="*/ 0 w 129540"/>
                <a:gd name="connsiteY0" fmla="*/ 0 h 30480"/>
                <a:gd name="connsiteX1" fmla="*/ 129540 w 129540"/>
                <a:gd name="connsiteY1" fmla="*/ 0 h 30480"/>
                <a:gd name="connsiteX2" fmla="*/ 129540 w 129540"/>
                <a:gd name="connsiteY2" fmla="*/ 30480 h 30480"/>
                <a:gd name="connsiteX3" fmla="*/ 0 w 129540"/>
                <a:gd name="connsiteY3" fmla="*/ 30480 h 30480"/>
              </a:gdLst>
              <a:ahLst/>
              <a:cxnLst>
                <a:cxn ang="0">
                  <a:pos x="connsiteX0" y="connsiteY0"/>
                </a:cxn>
                <a:cxn ang="0">
                  <a:pos x="connsiteX1" y="connsiteY1"/>
                </a:cxn>
                <a:cxn ang="0">
                  <a:pos x="connsiteX2" y="connsiteY2"/>
                </a:cxn>
                <a:cxn ang="0">
                  <a:pos x="connsiteX3" y="connsiteY3"/>
                </a:cxn>
              </a:cxnLst>
              <a:rect l="l" t="t" r="r" b="b"/>
              <a:pathLst>
                <a:path w="129540" h="30480">
                  <a:moveTo>
                    <a:pt x="0" y="0"/>
                  </a:moveTo>
                  <a:lnTo>
                    <a:pt x="129540" y="0"/>
                  </a:lnTo>
                  <a:lnTo>
                    <a:pt x="129540" y="30480"/>
                  </a:lnTo>
                  <a:lnTo>
                    <a:pt x="0" y="30480"/>
                  </a:lnTo>
                  <a:close/>
                </a:path>
              </a:pathLst>
            </a:custGeom>
            <a:grpFill/>
            <a:ln w="7541"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B708A388-2669-657E-76F1-2D6FE3CFC639}"/>
                </a:ext>
              </a:extLst>
            </p:cNvPr>
            <p:cNvSpPr/>
            <p:nvPr/>
          </p:nvSpPr>
          <p:spPr>
            <a:xfrm>
              <a:off x="9680942" y="2664074"/>
              <a:ext cx="112775" cy="92964"/>
            </a:xfrm>
            <a:custGeom>
              <a:avLst/>
              <a:gdLst>
                <a:gd name="connsiteX0" fmla="*/ 112776 w 112775"/>
                <a:gd name="connsiteY0" fmla="*/ 21336 h 92964"/>
                <a:gd name="connsiteX1" fmla="*/ 91440 w 112775"/>
                <a:gd name="connsiteY1" fmla="*/ 0 h 92964"/>
                <a:gd name="connsiteX2" fmla="*/ 41148 w 112775"/>
                <a:gd name="connsiteY2" fmla="*/ 50292 h 92964"/>
                <a:gd name="connsiteX3" fmla="*/ 21336 w 112775"/>
                <a:gd name="connsiteY3" fmla="*/ 30480 h 92964"/>
                <a:gd name="connsiteX4" fmla="*/ 0 w 112775"/>
                <a:gd name="connsiteY4" fmla="*/ 51816 h 92964"/>
                <a:gd name="connsiteX5" fmla="*/ 41148 w 112775"/>
                <a:gd name="connsiteY5" fmla="*/ 92964 h 92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75" h="92964">
                  <a:moveTo>
                    <a:pt x="112776" y="21336"/>
                  </a:moveTo>
                  <a:lnTo>
                    <a:pt x="91440" y="0"/>
                  </a:lnTo>
                  <a:lnTo>
                    <a:pt x="41148" y="50292"/>
                  </a:lnTo>
                  <a:lnTo>
                    <a:pt x="21336" y="30480"/>
                  </a:lnTo>
                  <a:lnTo>
                    <a:pt x="0" y="51816"/>
                  </a:lnTo>
                  <a:lnTo>
                    <a:pt x="41148" y="92964"/>
                  </a:lnTo>
                  <a:close/>
                </a:path>
              </a:pathLst>
            </a:custGeom>
            <a:grpFill/>
            <a:ln w="7541"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0C78D288-8106-2459-CD53-9EBD4661C7B7}"/>
                </a:ext>
              </a:extLst>
            </p:cNvPr>
            <p:cNvSpPr/>
            <p:nvPr/>
          </p:nvSpPr>
          <p:spPr>
            <a:xfrm>
              <a:off x="9680942" y="2785994"/>
              <a:ext cx="112775" cy="92964"/>
            </a:xfrm>
            <a:custGeom>
              <a:avLst/>
              <a:gdLst>
                <a:gd name="connsiteX0" fmla="*/ 112776 w 112775"/>
                <a:gd name="connsiteY0" fmla="*/ 21336 h 92964"/>
                <a:gd name="connsiteX1" fmla="*/ 91440 w 112775"/>
                <a:gd name="connsiteY1" fmla="*/ 0 h 92964"/>
                <a:gd name="connsiteX2" fmla="*/ 41148 w 112775"/>
                <a:gd name="connsiteY2" fmla="*/ 50292 h 92964"/>
                <a:gd name="connsiteX3" fmla="*/ 21336 w 112775"/>
                <a:gd name="connsiteY3" fmla="*/ 30480 h 92964"/>
                <a:gd name="connsiteX4" fmla="*/ 0 w 112775"/>
                <a:gd name="connsiteY4" fmla="*/ 51816 h 92964"/>
                <a:gd name="connsiteX5" fmla="*/ 41148 w 112775"/>
                <a:gd name="connsiteY5" fmla="*/ 92964 h 92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75" h="92964">
                  <a:moveTo>
                    <a:pt x="112776" y="21336"/>
                  </a:moveTo>
                  <a:lnTo>
                    <a:pt x="91440" y="0"/>
                  </a:lnTo>
                  <a:lnTo>
                    <a:pt x="41148" y="50292"/>
                  </a:lnTo>
                  <a:lnTo>
                    <a:pt x="21336" y="30480"/>
                  </a:lnTo>
                  <a:lnTo>
                    <a:pt x="0" y="51816"/>
                  </a:lnTo>
                  <a:lnTo>
                    <a:pt x="41148" y="92964"/>
                  </a:lnTo>
                  <a:close/>
                </a:path>
              </a:pathLst>
            </a:custGeom>
            <a:grpFill/>
            <a:ln w="7541"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25E55091-1FEC-F6FE-A563-F0A39328B55E}"/>
                </a:ext>
              </a:extLst>
            </p:cNvPr>
            <p:cNvSpPr/>
            <p:nvPr/>
          </p:nvSpPr>
          <p:spPr>
            <a:xfrm>
              <a:off x="9680942" y="2907914"/>
              <a:ext cx="112775" cy="92964"/>
            </a:xfrm>
            <a:custGeom>
              <a:avLst/>
              <a:gdLst>
                <a:gd name="connsiteX0" fmla="*/ 112776 w 112775"/>
                <a:gd name="connsiteY0" fmla="*/ 21336 h 92964"/>
                <a:gd name="connsiteX1" fmla="*/ 91440 w 112775"/>
                <a:gd name="connsiteY1" fmla="*/ 0 h 92964"/>
                <a:gd name="connsiteX2" fmla="*/ 41148 w 112775"/>
                <a:gd name="connsiteY2" fmla="*/ 50292 h 92964"/>
                <a:gd name="connsiteX3" fmla="*/ 21336 w 112775"/>
                <a:gd name="connsiteY3" fmla="*/ 30480 h 92964"/>
                <a:gd name="connsiteX4" fmla="*/ 0 w 112775"/>
                <a:gd name="connsiteY4" fmla="*/ 51816 h 92964"/>
                <a:gd name="connsiteX5" fmla="*/ 41148 w 112775"/>
                <a:gd name="connsiteY5" fmla="*/ 92964 h 92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75" h="92964">
                  <a:moveTo>
                    <a:pt x="112776" y="21336"/>
                  </a:moveTo>
                  <a:lnTo>
                    <a:pt x="91440" y="0"/>
                  </a:lnTo>
                  <a:lnTo>
                    <a:pt x="41148" y="50292"/>
                  </a:lnTo>
                  <a:lnTo>
                    <a:pt x="21336" y="30480"/>
                  </a:lnTo>
                  <a:lnTo>
                    <a:pt x="0" y="51816"/>
                  </a:lnTo>
                  <a:lnTo>
                    <a:pt x="41148" y="92964"/>
                  </a:lnTo>
                  <a:close/>
                </a:path>
              </a:pathLst>
            </a:custGeom>
            <a:grpFill/>
            <a:ln w="7541" cap="flat">
              <a:noFill/>
              <a:prstDash val="solid"/>
              <a:miter/>
            </a:ln>
          </p:spPr>
          <p:txBody>
            <a:bodyPr rtlCol="0" anchor="ctr"/>
            <a:lstStyle/>
            <a:p>
              <a:endParaRPr lang="en-US"/>
            </a:p>
          </p:txBody>
        </p:sp>
        <p:sp>
          <p:nvSpPr>
            <p:cNvPr id="154" name="Freeform 153">
              <a:extLst>
                <a:ext uri="{FF2B5EF4-FFF2-40B4-BE49-F238E27FC236}">
                  <a16:creationId xmlns:a16="http://schemas.microsoft.com/office/drawing/2014/main" id="{18C87893-1195-B392-5BEA-821E34BB4898}"/>
                </a:ext>
              </a:extLst>
            </p:cNvPr>
            <p:cNvSpPr/>
            <p:nvPr/>
          </p:nvSpPr>
          <p:spPr>
            <a:xfrm>
              <a:off x="9680942" y="3028310"/>
              <a:ext cx="112775" cy="92963"/>
            </a:xfrm>
            <a:custGeom>
              <a:avLst/>
              <a:gdLst>
                <a:gd name="connsiteX0" fmla="*/ 112776 w 112775"/>
                <a:gd name="connsiteY0" fmla="*/ 21336 h 92963"/>
                <a:gd name="connsiteX1" fmla="*/ 91440 w 112775"/>
                <a:gd name="connsiteY1" fmla="*/ 0 h 92963"/>
                <a:gd name="connsiteX2" fmla="*/ 41148 w 112775"/>
                <a:gd name="connsiteY2" fmla="*/ 50292 h 92963"/>
                <a:gd name="connsiteX3" fmla="*/ 21336 w 112775"/>
                <a:gd name="connsiteY3" fmla="*/ 30480 h 92963"/>
                <a:gd name="connsiteX4" fmla="*/ 0 w 112775"/>
                <a:gd name="connsiteY4" fmla="*/ 51816 h 92963"/>
                <a:gd name="connsiteX5" fmla="*/ 41148 w 112775"/>
                <a:gd name="connsiteY5" fmla="*/ 92964 h 92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75" h="92963">
                  <a:moveTo>
                    <a:pt x="112776" y="21336"/>
                  </a:moveTo>
                  <a:lnTo>
                    <a:pt x="91440" y="0"/>
                  </a:lnTo>
                  <a:lnTo>
                    <a:pt x="41148" y="50292"/>
                  </a:lnTo>
                  <a:lnTo>
                    <a:pt x="21336" y="30480"/>
                  </a:lnTo>
                  <a:lnTo>
                    <a:pt x="0" y="51816"/>
                  </a:lnTo>
                  <a:lnTo>
                    <a:pt x="41148" y="92964"/>
                  </a:lnTo>
                  <a:close/>
                </a:path>
              </a:pathLst>
            </a:custGeom>
            <a:grpFill/>
            <a:ln w="7541" cap="flat">
              <a:noFill/>
              <a:prstDash val="solid"/>
              <a:miter/>
            </a:ln>
          </p:spPr>
          <p:txBody>
            <a:bodyPr rtlCol="0" anchor="ctr"/>
            <a:lstStyle/>
            <a:p>
              <a:endParaRPr lang="en-US"/>
            </a:p>
          </p:txBody>
        </p:sp>
      </p:grpSp>
    </p:spTree>
    <p:extLst>
      <p:ext uri="{BB962C8B-B14F-4D97-AF65-F5344CB8AC3E}">
        <p14:creationId xmlns:p14="http://schemas.microsoft.com/office/powerpoint/2010/main" val="43398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109">
            <a:extLst>
              <a:ext uri="{FF2B5EF4-FFF2-40B4-BE49-F238E27FC236}">
                <a16:creationId xmlns:a16="http://schemas.microsoft.com/office/drawing/2014/main" id="{5C2CDE6A-C0CA-6AAA-052F-C48B052B079C}"/>
              </a:ext>
            </a:extLst>
          </p:cNvPr>
          <p:cNvSpPr/>
          <p:nvPr/>
        </p:nvSpPr>
        <p:spPr>
          <a:xfrm>
            <a:off x="0" y="1772886"/>
            <a:ext cx="12192000" cy="4364058"/>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C6ADEE54-8CEE-5C2F-EC6A-84F59E6A6B07}"/>
              </a:ext>
            </a:extLst>
          </p:cNvPr>
          <p:cNvSpPr>
            <a:spLocks noGrp="1"/>
          </p:cNvSpPr>
          <p:nvPr>
            <p:ph type="sldNum" sz="quarter" idx="4"/>
          </p:nvPr>
        </p:nvSpPr>
        <p:spPr>
          <a:xfrm>
            <a:off x="11316230" y="6478890"/>
            <a:ext cx="411480" cy="384048"/>
          </a:xfrm>
        </p:spPr>
        <p:txBody>
          <a:bodyPr/>
          <a:lstStyle/>
          <a:p>
            <a:pPr lvl="0"/>
            <a:fld id="{9AA6D16A-0A68-8445-85DB-A0BE8CCB51C7}" type="slidenum">
              <a:rPr lang="en-US" noProof="0" smtClean="0"/>
              <a:pPr lvl="0"/>
              <a:t>19</a:t>
            </a:fld>
            <a:endParaRPr lang="en-US" noProof="0" dirty="0"/>
          </a:p>
        </p:txBody>
      </p:sp>
      <p:sp>
        <p:nvSpPr>
          <p:cNvPr id="3" name="Title 2">
            <a:extLst>
              <a:ext uri="{FF2B5EF4-FFF2-40B4-BE49-F238E27FC236}">
                <a16:creationId xmlns:a16="http://schemas.microsoft.com/office/drawing/2014/main" id="{DC22A63A-EE15-9085-0492-C1302C7E43EF}"/>
              </a:ext>
            </a:extLst>
          </p:cNvPr>
          <p:cNvSpPr>
            <a:spLocks noGrp="1"/>
          </p:cNvSpPr>
          <p:nvPr>
            <p:ph type="title"/>
          </p:nvPr>
        </p:nvSpPr>
        <p:spPr>
          <a:xfrm>
            <a:off x="438912" y="475488"/>
            <a:ext cx="11311128" cy="457200"/>
          </a:xfrm>
        </p:spPr>
        <p:txBody>
          <a:bodyPr/>
          <a:lstStyle/>
          <a:p>
            <a:r>
              <a:rPr lang="en-US" dirty="0"/>
              <a:t>Dealing with Strategic Changes</a:t>
            </a:r>
          </a:p>
        </p:txBody>
      </p:sp>
      <p:sp>
        <p:nvSpPr>
          <p:cNvPr id="4" name="Text Placeholder 3">
            <a:extLst>
              <a:ext uri="{FF2B5EF4-FFF2-40B4-BE49-F238E27FC236}">
                <a16:creationId xmlns:a16="http://schemas.microsoft.com/office/drawing/2014/main" id="{79A8842B-CCC8-B2C3-8FAB-5AD1E6A68383}"/>
              </a:ext>
            </a:extLst>
          </p:cNvPr>
          <p:cNvSpPr>
            <a:spLocks noGrp="1"/>
          </p:cNvSpPr>
          <p:nvPr>
            <p:ph type="body" sz="quarter" idx="10"/>
          </p:nvPr>
        </p:nvSpPr>
        <p:spPr>
          <a:xfrm>
            <a:off x="438912" y="155448"/>
            <a:ext cx="11311128" cy="338328"/>
          </a:xfrm>
        </p:spPr>
        <p:txBody>
          <a:bodyPr>
            <a:normAutofit/>
          </a:bodyPr>
          <a:lstStyle/>
          <a:p>
            <a:r>
              <a:rPr lang="en-US" dirty="0"/>
              <a:t>Service Delivery Model</a:t>
            </a:r>
          </a:p>
        </p:txBody>
      </p:sp>
      <p:sp>
        <p:nvSpPr>
          <p:cNvPr id="5" name="Content Placeholder 4">
            <a:extLst>
              <a:ext uri="{FF2B5EF4-FFF2-40B4-BE49-F238E27FC236}">
                <a16:creationId xmlns:a16="http://schemas.microsoft.com/office/drawing/2014/main" id="{AF17222D-CF1D-6C0A-070E-ED4F204F2B3C}"/>
              </a:ext>
            </a:extLst>
          </p:cNvPr>
          <p:cNvSpPr>
            <a:spLocks noGrp="1"/>
          </p:cNvSpPr>
          <p:nvPr>
            <p:ph sz="quarter" idx="11"/>
          </p:nvPr>
        </p:nvSpPr>
        <p:spPr>
          <a:xfrm>
            <a:off x="438150" y="1133948"/>
            <a:ext cx="11312525" cy="4664075"/>
          </a:xfrm>
        </p:spPr>
        <p:txBody>
          <a:bodyPr>
            <a:normAutofit/>
          </a:bodyPr>
          <a:lstStyle/>
          <a:p>
            <a:r>
              <a:rPr lang="en-US" sz="1600" noProof="0" dirty="0"/>
              <a:t>Changes in strategic direction are common as companies pivot to address market changes and pressures. </a:t>
            </a:r>
            <a:endParaRPr lang="en-US" altLang="en-US" sz="1600" noProof="0" dirty="0"/>
          </a:p>
        </p:txBody>
      </p:sp>
      <p:sp>
        <p:nvSpPr>
          <p:cNvPr id="19" name="Right Brace 18">
            <a:extLst>
              <a:ext uri="{FF2B5EF4-FFF2-40B4-BE49-F238E27FC236}">
                <a16:creationId xmlns:a16="http://schemas.microsoft.com/office/drawing/2014/main" id="{0E209F26-5BF0-0B6D-380D-7E06882BFA27}"/>
              </a:ext>
            </a:extLst>
          </p:cNvPr>
          <p:cNvSpPr/>
          <p:nvPr/>
        </p:nvSpPr>
        <p:spPr>
          <a:xfrm>
            <a:off x="8977576" y="2519893"/>
            <a:ext cx="430084" cy="3010829"/>
          </a:xfrm>
          <a:prstGeom prst="rightBrace">
            <a:avLst>
              <a:gd name="adj1" fmla="val 49237"/>
              <a:gd name="adj2" fmla="val 18148"/>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387AEFD6-4E3D-C8A5-C207-9F352F229E41}"/>
              </a:ext>
            </a:extLst>
          </p:cNvPr>
          <p:cNvSpPr txBox="1"/>
          <p:nvPr/>
        </p:nvSpPr>
        <p:spPr>
          <a:xfrm>
            <a:off x="426844" y="2523823"/>
            <a:ext cx="2327645" cy="944874"/>
          </a:xfrm>
          <a:prstGeom prst="rect">
            <a:avLst/>
          </a:prstGeom>
          <a:noFill/>
          <a:ln>
            <a:noFill/>
          </a:ln>
        </p:spPr>
        <p:txBody>
          <a:bodyPr wrap="square" rtlCol="0">
            <a:spAutoFit/>
          </a:bodyPr>
          <a:lstStyle/>
          <a:p>
            <a:pPr marL="171450" marR="0" lvl="0" indent="-171450" algn="l" defTabSz="914400" rtl="0" eaLnBrk="1" fontAlgn="auto" latinLnBrk="0" hangingPunct="1">
              <a:lnSpc>
                <a:spcPts val="1700"/>
              </a:lnSpc>
              <a:spcBef>
                <a:spcPts val="0"/>
              </a:spcBef>
              <a:spcAft>
                <a:spcPts val="0"/>
              </a:spcAft>
              <a:buClr>
                <a:srgbClr val="62BA45">
                  <a:lumMod val="60000"/>
                  <a:lumOff val="40000"/>
                </a:srgbClr>
              </a:buClr>
              <a:buSzPct val="150000"/>
              <a:buFont typeface="Wingdings" pitchFamily="2" charset="2"/>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Are we continuing to optimize and add value through expansion and integration?</a:t>
            </a:r>
          </a:p>
        </p:txBody>
      </p:sp>
      <p:cxnSp>
        <p:nvCxnSpPr>
          <p:cNvPr id="22" name="Straight Arrow Connector 21">
            <a:extLst>
              <a:ext uri="{FF2B5EF4-FFF2-40B4-BE49-F238E27FC236}">
                <a16:creationId xmlns:a16="http://schemas.microsoft.com/office/drawing/2014/main" id="{6CFF2041-9955-C6A4-4293-CFCAEC181961}"/>
              </a:ext>
            </a:extLst>
          </p:cNvPr>
          <p:cNvCxnSpPr>
            <a:cxnSpLocks/>
          </p:cNvCxnSpPr>
          <p:nvPr/>
        </p:nvCxnSpPr>
        <p:spPr>
          <a:xfrm>
            <a:off x="2720622" y="3554478"/>
            <a:ext cx="2269067" cy="146756"/>
          </a:xfrm>
          <a:prstGeom prst="straightConnector1">
            <a:avLst/>
          </a:prstGeom>
          <a:ln w="38100">
            <a:solidFill>
              <a:schemeClr val="accent4">
                <a:lumMod val="60000"/>
                <a:lumOff val="40000"/>
              </a:schemeClr>
            </a:solidFill>
            <a:prstDash val="sysDash"/>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E369FEE-C198-6570-F0BB-CE88DBE797FF}"/>
              </a:ext>
            </a:extLst>
          </p:cNvPr>
          <p:cNvSpPr txBox="1"/>
          <p:nvPr/>
        </p:nvSpPr>
        <p:spPr>
          <a:xfrm>
            <a:off x="426844" y="4299061"/>
            <a:ext cx="2372111" cy="1502719"/>
          </a:xfrm>
          <a:prstGeom prst="rect">
            <a:avLst/>
          </a:prstGeom>
          <a:noFill/>
          <a:ln>
            <a:noFill/>
          </a:ln>
        </p:spPr>
        <p:txBody>
          <a:bodyPr wrap="square" rtlCol="0">
            <a:spAutoFit/>
          </a:bodyPr>
          <a:lstStyle/>
          <a:p>
            <a:pPr marL="171450" marR="0" lvl="0" indent="-171450" algn="l" defTabSz="914400" rtl="0" eaLnBrk="1" fontAlgn="auto" latinLnBrk="0" hangingPunct="1">
              <a:lnSpc>
                <a:spcPts val="1500"/>
              </a:lnSpc>
              <a:spcBef>
                <a:spcPts val="0"/>
              </a:spcBef>
              <a:spcAft>
                <a:spcPts val="600"/>
              </a:spcAft>
              <a:buClr>
                <a:schemeClr val="accent2"/>
              </a:buClr>
              <a:buSzPct val="150000"/>
              <a:buFont typeface="Wingdings" pitchFamily="2" charset="2"/>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Outsourcing unstable or disparate processes is never a recipe for success</a:t>
            </a:r>
          </a:p>
          <a:p>
            <a:pPr marL="171450" marR="0" lvl="0" indent="-171450" algn="l" defTabSz="914400" rtl="0" eaLnBrk="1" fontAlgn="auto" latinLnBrk="0" hangingPunct="1">
              <a:lnSpc>
                <a:spcPts val="1500"/>
              </a:lnSpc>
              <a:spcBef>
                <a:spcPts val="0"/>
              </a:spcBef>
              <a:spcAft>
                <a:spcPts val="600"/>
              </a:spcAft>
              <a:buClr>
                <a:schemeClr val="accent2"/>
              </a:buClr>
              <a:buSzPct val="150000"/>
              <a:buFont typeface="Wingdings" pitchFamily="2" charset="2"/>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Are there processes that have stabilized under SSC control that would now be candidates for outsourcing?</a:t>
            </a:r>
          </a:p>
        </p:txBody>
      </p:sp>
      <p:sp>
        <p:nvSpPr>
          <p:cNvPr id="36" name="TextBox 35">
            <a:extLst>
              <a:ext uri="{FF2B5EF4-FFF2-40B4-BE49-F238E27FC236}">
                <a16:creationId xmlns:a16="http://schemas.microsoft.com/office/drawing/2014/main" id="{83FE4A2C-1757-341C-A720-078BF75F5C4F}"/>
              </a:ext>
            </a:extLst>
          </p:cNvPr>
          <p:cNvSpPr txBox="1"/>
          <p:nvPr/>
        </p:nvSpPr>
        <p:spPr>
          <a:xfrm>
            <a:off x="9605242" y="3330183"/>
            <a:ext cx="2227856" cy="2252924"/>
          </a:xfrm>
          <a:prstGeom prst="rect">
            <a:avLst/>
          </a:prstGeom>
          <a:noFill/>
          <a:ln>
            <a:noFill/>
          </a:ln>
        </p:spPr>
        <p:txBody>
          <a:bodyPr wrap="square" rtlCol="0">
            <a:spAutoFit/>
          </a:bodyPr>
          <a:lstStyle/>
          <a:p>
            <a:pPr marL="173736" marR="0" lvl="0" indent="-173736" algn="l" defTabSz="914400" rtl="0" eaLnBrk="1" fontAlgn="auto" latinLnBrk="0" hangingPunct="1">
              <a:lnSpc>
                <a:spcPts val="1700"/>
              </a:lnSpc>
              <a:spcBef>
                <a:spcPts val="0"/>
              </a:spcBef>
              <a:spcAft>
                <a:spcPts val="0"/>
              </a:spcAft>
              <a:buClr>
                <a:srgbClr val="BD8ECB"/>
              </a:buClr>
              <a:buSzPct val="150000"/>
              <a:buFont typeface="Wingdings" pitchFamily="2" charset="2"/>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While you were busy building and stabilizing your SSC, your company made acquisitions. Some of them may even have their own SSC operations…</a:t>
            </a:r>
          </a:p>
          <a:p>
            <a:pPr marL="173736" marR="0" lvl="0" indent="-173736" algn="l" defTabSz="914400" rtl="0" eaLnBrk="1" fontAlgn="auto" latinLnBrk="0" hangingPunct="1">
              <a:lnSpc>
                <a:spcPts val="1700"/>
              </a:lnSpc>
              <a:spcBef>
                <a:spcPts val="0"/>
              </a:spcBef>
              <a:spcAft>
                <a:spcPts val="0"/>
              </a:spcAft>
              <a:buClr>
                <a:srgbClr val="BD8ECB"/>
              </a:buClr>
              <a:buSzPct val="150000"/>
              <a:buFont typeface="Wingdings" pitchFamily="2" charset="2"/>
              <a:buChar char="§"/>
              <a:tabLst/>
              <a:defRPr/>
            </a:pP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173736" marR="0" lvl="0" indent="-173736" algn="l" defTabSz="914400" rtl="0" eaLnBrk="1" fontAlgn="auto" latinLnBrk="0" hangingPunct="1">
              <a:lnSpc>
                <a:spcPts val="1700"/>
              </a:lnSpc>
              <a:spcBef>
                <a:spcPts val="0"/>
              </a:spcBef>
              <a:spcAft>
                <a:spcPts val="0"/>
              </a:spcAft>
              <a:buClr>
                <a:srgbClr val="BD8ECB"/>
              </a:buClr>
              <a:buSzPct val="150000"/>
              <a:buFont typeface="Wingdings" pitchFamily="2" charset="2"/>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Is now the time to integrate them and their standardized practices?</a:t>
            </a:r>
          </a:p>
        </p:txBody>
      </p:sp>
      <p:grpSp>
        <p:nvGrpSpPr>
          <p:cNvPr id="68" name="Group 67">
            <a:extLst>
              <a:ext uri="{FF2B5EF4-FFF2-40B4-BE49-F238E27FC236}">
                <a16:creationId xmlns:a16="http://schemas.microsoft.com/office/drawing/2014/main" id="{5F66861A-7EC9-5478-7B74-E3C0221DA2C9}"/>
              </a:ext>
            </a:extLst>
          </p:cNvPr>
          <p:cNvGrpSpPr/>
          <p:nvPr/>
        </p:nvGrpSpPr>
        <p:grpSpPr>
          <a:xfrm>
            <a:off x="5039862" y="3198171"/>
            <a:ext cx="1645920" cy="1645920"/>
            <a:chOff x="2363972" y="3354572"/>
            <a:chExt cx="1645920" cy="1645920"/>
          </a:xfrm>
        </p:grpSpPr>
        <p:sp>
          <p:nvSpPr>
            <p:cNvPr id="48" name="Oval 47">
              <a:extLst>
                <a:ext uri="{FF2B5EF4-FFF2-40B4-BE49-F238E27FC236}">
                  <a16:creationId xmlns:a16="http://schemas.microsoft.com/office/drawing/2014/main" id="{2F9C6BF6-F6FA-74FB-58DD-BC193AF6ECE5}"/>
                </a:ext>
              </a:extLst>
            </p:cNvPr>
            <p:cNvSpPr/>
            <p:nvPr/>
          </p:nvSpPr>
          <p:spPr>
            <a:xfrm>
              <a:off x="2363972" y="3354572"/>
              <a:ext cx="1645920" cy="1645920"/>
            </a:xfrm>
            <a:prstGeom prst="ellipse">
              <a:avLst/>
            </a:prstGeom>
            <a:solidFill>
              <a:schemeClr val="bg1"/>
            </a:solidFill>
            <a:ln w="57150">
              <a:solidFill>
                <a:schemeClr val="bg1">
                  <a:lumMod val="85000"/>
                </a:schemeClr>
              </a:solidFill>
            </a:ln>
            <a:effectLst>
              <a:outerShdw blurRad="50800" dist="50800" dir="2700000" algn="tl" rotWithShape="0">
                <a:schemeClr val="tx1">
                  <a:lumMod val="75000"/>
                  <a:alpha val="75482"/>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49" name="Graphic 4">
              <a:extLst>
                <a:ext uri="{FF2B5EF4-FFF2-40B4-BE49-F238E27FC236}">
                  <a16:creationId xmlns:a16="http://schemas.microsoft.com/office/drawing/2014/main" id="{F704B100-EEB1-8454-8C04-58D369F84EC8}"/>
                </a:ext>
              </a:extLst>
            </p:cNvPr>
            <p:cNvGrpSpPr>
              <a:grpSpLocks noChangeAspect="1"/>
            </p:cNvGrpSpPr>
            <p:nvPr/>
          </p:nvGrpSpPr>
          <p:grpSpPr>
            <a:xfrm>
              <a:off x="2849638" y="3598500"/>
              <a:ext cx="690148" cy="682748"/>
              <a:chOff x="519225" y="1612970"/>
              <a:chExt cx="269290" cy="266401"/>
            </a:xfrm>
            <a:gradFill>
              <a:gsLst>
                <a:gs pos="100000">
                  <a:schemeClr val="accent4"/>
                </a:gs>
                <a:gs pos="50000">
                  <a:schemeClr val="tx1"/>
                </a:gs>
                <a:gs pos="0">
                  <a:schemeClr val="accent2"/>
                </a:gs>
              </a:gsLst>
              <a:lin ang="5400000" scaled="0"/>
            </a:gradFill>
          </p:grpSpPr>
          <p:sp>
            <p:nvSpPr>
              <p:cNvPr id="50" name="Freeform 360">
                <a:extLst>
                  <a:ext uri="{FF2B5EF4-FFF2-40B4-BE49-F238E27FC236}">
                    <a16:creationId xmlns:a16="http://schemas.microsoft.com/office/drawing/2014/main" id="{FEEB7B03-7A10-B7DE-BD83-2CC6FDD3E81D}"/>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1" name="Freeform 361">
                <a:extLst>
                  <a:ext uri="{FF2B5EF4-FFF2-40B4-BE49-F238E27FC236}">
                    <a16:creationId xmlns:a16="http://schemas.microsoft.com/office/drawing/2014/main" id="{87356E3B-355C-3A0B-2498-8A06E0EBEB56}"/>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2" name="Freeform 362">
                <a:extLst>
                  <a:ext uri="{FF2B5EF4-FFF2-40B4-BE49-F238E27FC236}">
                    <a16:creationId xmlns:a16="http://schemas.microsoft.com/office/drawing/2014/main" id="{7609CE8D-39B7-046C-7D73-A68A6B60E538}"/>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3" name="Freeform 363">
                <a:extLst>
                  <a:ext uri="{FF2B5EF4-FFF2-40B4-BE49-F238E27FC236}">
                    <a16:creationId xmlns:a16="http://schemas.microsoft.com/office/drawing/2014/main" id="{F4018C94-054D-E4DB-0FC8-4DAE07B2E617}"/>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4" name="Freeform 364">
                <a:extLst>
                  <a:ext uri="{FF2B5EF4-FFF2-40B4-BE49-F238E27FC236}">
                    <a16:creationId xmlns:a16="http://schemas.microsoft.com/office/drawing/2014/main" id="{4A2C80C1-4CC8-D23A-5E12-610F2D9AB368}"/>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5" name="Freeform 365">
                <a:extLst>
                  <a:ext uri="{FF2B5EF4-FFF2-40B4-BE49-F238E27FC236}">
                    <a16:creationId xmlns:a16="http://schemas.microsoft.com/office/drawing/2014/main" id="{2CFD437C-AA73-82B0-2818-58FFA3587987}"/>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6" name="Freeform 366">
                <a:extLst>
                  <a:ext uri="{FF2B5EF4-FFF2-40B4-BE49-F238E27FC236}">
                    <a16:creationId xmlns:a16="http://schemas.microsoft.com/office/drawing/2014/main" id="{DD2D7CAB-0022-BE62-6083-B3BF22887B89}"/>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7" name="Freeform 367">
                <a:extLst>
                  <a:ext uri="{FF2B5EF4-FFF2-40B4-BE49-F238E27FC236}">
                    <a16:creationId xmlns:a16="http://schemas.microsoft.com/office/drawing/2014/main" id="{16A7CE87-D605-D5A8-3771-FBFA26395232}"/>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8" name="Freeform 368">
                <a:extLst>
                  <a:ext uri="{FF2B5EF4-FFF2-40B4-BE49-F238E27FC236}">
                    <a16:creationId xmlns:a16="http://schemas.microsoft.com/office/drawing/2014/main" id="{1F337A81-76B3-999B-5EAA-F5E83ACCB4D8}"/>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9" name="Freeform 369">
                <a:extLst>
                  <a:ext uri="{FF2B5EF4-FFF2-40B4-BE49-F238E27FC236}">
                    <a16:creationId xmlns:a16="http://schemas.microsoft.com/office/drawing/2014/main" id="{2FD623B5-61D0-8AB2-66C1-7F91F43128CC}"/>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0" name="Freeform 370">
                <a:extLst>
                  <a:ext uri="{FF2B5EF4-FFF2-40B4-BE49-F238E27FC236}">
                    <a16:creationId xmlns:a16="http://schemas.microsoft.com/office/drawing/2014/main" id="{655CFB85-FFA1-888D-4EC7-5D3C2AF32EAF}"/>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1" name="Freeform 371">
                <a:extLst>
                  <a:ext uri="{FF2B5EF4-FFF2-40B4-BE49-F238E27FC236}">
                    <a16:creationId xmlns:a16="http://schemas.microsoft.com/office/drawing/2014/main" id="{A5F236EE-C7FD-DF0C-39FB-35F4075CFA1B}"/>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2" name="Freeform 372">
                <a:extLst>
                  <a:ext uri="{FF2B5EF4-FFF2-40B4-BE49-F238E27FC236}">
                    <a16:creationId xmlns:a16="http://schemas.microsoft.com/office/drawing/2014/main" id="{7748FC23-7C8A-6F54-CF90-2360472967EA}"/>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3" name="Freeform 373">
                <a:extLst>
                  <a:ext uri="{FF2B5EF4-FFF2-40B4-BE49-F238E27FC236}">
                    <a16:creationId xmlns:a16="http://schemas.microsoft.com/office/drawing/2014/main" id="{1EA68019-C39A-5A85-CBAB-EF2CCBE5FF47}"/>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4" name="Freeform 374">
                <a:extLst>
                  <a:ext uri="{FF2B5EF4-FFF2-40B4-BE49-F238E27FC236}">
                    <a16:creationId xmlns:a16="http://schemas.microsoft.com/office/drawing/2014/main" id="{E7C3E781-8008-FC78-22E3-892A5207DA56}"/>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5" name="Freeform 375">
                <a:extLst>
                  <a:ext uri="{FF2B5EF4-FFF2-40B4-BE49-F238E27FC236}">
                    <a16:creationId xmlns:a16="http://schemas.microsoft.com/office/drawing/2014/main" id="{E0DB4021-3613-90D4-193B-F282C0E2EFBB}"/>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6" name="Freeform 376">
                <a:extLst>
                  <a:ext uri="{FF2B5EF4-FFF2-40B4-BE49-F238E27FC236}">
                    <a16:creationId xmlns:a16="http://schemas.microsoft.com/office/drawing/2014/main" id="{4E831667-6304-A1E4-8C72-0E2A69CCAF6B}"/>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sp>
          <p:nvSpPr>
            <p:cNvPr id="67" name="TextBox 66">
              <a:extLst>
                <a:ext uri="{FF2B5EF4-FFF2-40B4-BE49-F238E27FC236}">
                  <a16:creationId xmlns:a16="http://schemas.microsoft.com/office/drawing/2014/main" id="{81511AC7-8ABC-F4D7-6252-1990A1FD3C6C}"/>
                </a:ext>
              </a:extLst>
            </p:cNvPr>
            <p:cNvSpPr txBox="1"/>
            <p:nvPr/>
          </p:nvSpPr>
          <p:spPr>
            <a:xfrm>
              <a:off x="2546470" y="4326507"/>
              <a:ext cx="1299895" cy="523220"/>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5E5F62">
                      <a:lumMod val="75000"/>
                    </a:srgbClr>
                  </a:solidFill>
                  <a:effectLst/>
                  <a:uLnTx/>
                  <a:uFillTx/>
                  <a:latin typeface="Arial" pitchFamily="34" charset="0"/>
                  <a:ea typeface="+mn-ea"/>
                  <a:cs typeface="Arial" pitchFamily="34" charset="0"/>
                </a:rPr>
                <a:t>Shared</a:t>
              </a:r>
              <a:br>
                <a:rPr kumimoji="0" lang="en-US" sz="1400" b="1" i="0" u="none" strike="noStrike" kern="1200" cap="none" spc="0" normalizeH="0" baseline="0" noProof="0" dirty="0">
                  <a:ln>
                    <a:noFill/>
                  </a:ln>
                  <a:solidFill>
                    <a:srgbClr val="5E5F62">
                      <a:lumMod val="75000"/>
                    </a:srgbClr>
                  </a:solidFill>
                  <a:effectLst/>
                  <a:uLnTx/>
                  <a:uFillTx/>
                  <a:latin typeface="Arial" pitchFamily="34" charset="0"/>
                  <a:ea typeface="+mn-ea"/>
                  <a:cs typeface="Arial" pitchFamily="34" charset="0"/>
                </a:rPr>
              </a:br>
              <a:r>
                <a:rPr kumimoji="0" lang="en-US" sz="1400" b="1" i="0" u="none" strike="noStrike" kern="1200" cap="none" spc="0" normalizeH="0" baseline="0" noProof="0" dirty="0">
                  <a:ln>
                    <a:noFill/>
                  </a:ln>
                  <a:solidFill>
                    <a:srgbClr val="5E5F62">
                      <a:lumMod val="75000"/>
                    </a:srgbClr>
                  </a:solidFill>
                  <a:effectLst/>
                  <a:uLnTx/>
                  <a:uFillTx/>
                  <a:latin typeface="Arial" pitchFamily="34" charset="0"/>
                  <a:ea typeface="+mn-ea"/>
                  <a:cs typeface="Arial" pitchFamily="34" charset="0"/>
                </a:rPr>
                <a:t>Services</a:t>
              </a:r>
              <a:endParaRPr kumimoji="0" lang="en-US" sz="1400" b="0" i="1" u="none" strike="noStrike" kern="1200" cap="none" spc="0" normalizeH="0" baseline="0" noProof="0" dirty="0">
                <a:ln>
                  <a:noFill/>
                </a:ln>
                <a:solidFill>
                  <a:srgbClr val="5E5F62">
                    <a:lumMod val="75000"/>
                  </a:srgbClr>
                </a:solidFill>
                <a:effectLst/>
                <a:uLnTx/>
                <a:uFillTx/>
                <a:latin typeface="Arial" panose="020B0604020202020204"/>
                <a:ea typeface="+mn-ea"/>
                <a:cs typeface="+mn-cs"/>
              </a:endParaRPr>
            </a:p>
          </p:txBody>
        </p:sp>
      </p:grpSp>
      <p:grpSp>
        <p:nvGrpSpPr>
          <p:cNvPr id="167" name="Group 166">
            <a:extLst>
              <a:ext uri="{FF2B5EF4-FFF2-40B4-BE49-F238E27FC236}">
                <a16:creationId xmlns:a16="http://schemas.microsoft.com/office/drawing/2014/main" id="{BA3F3D10-A630-55C4-E0C8-61E63CD009B2}"/>
              </a:ext>
            </a:extLst>
          </p:cNvPr>
          <p:cNvGrpSpPr/>
          <p:nvPr/>
        </p:nvGrpSpPr>
        <p:grpSpPr>
          <a:xfrm>
            <a:off x="7742238" y="2285746"/>
            <a:ext cx="1240016" cy="3456821"/>
            <a:chOff x="6681220" y="2502019"/>
            <a:chExt cx="1240016" cy="3456821"/>
          </a:xfrm>
        </p:grpSpPr>
        <p:grpSp>
          <p:nvGrpSpPr>
            <p:cNvPr id="142" name="Group 141">
              <a:extLst>
                <a:ext uri="{FF2B5EF4-FFF2-40B4-BE49-F238E27FC236}">
                  <a16:creationId xmlns:a16="http://schemas.microsoft.com/office/drawing/2014/main" id="{0D7E915F-B51A-BB10-B2AD-CD6D8D85DF6C}"/>
                </a:ext>
              </a:extLst>
            </p:cNvPr>
            <p:cNvGrpSpPr>
              <a:grpSpLocks noChangeAspect="1"/>
            </p:cNvGrpSpPr>
            <p:nvPr/>
          </p:nvGrpSpPr>
          <p:grpSpPr>
            <a:xfrm>
              <a:off x="6681220" y="2502019"/>
              <a:ext cx="1005840" cy="1005840"/>
              <a:chOff x="6580859" y="1955609"/>
              <a:chExt cx="1097280" cy="1097280"/>
            </a:xfrm>
          </p:grpSpPr>
          <p:sp>
            <p:nvSpPr>
              <p:cNvPr id="75" name="Rounded Rectangle 74">
                <a:extLst>
                  <a:ext uri="{FF2B5EF4-FFF2-40B4-BE49-F238E27FC236}">
                    <a16:creationId xmlns:a16="http://schemas.microsoft.com/office/drawing/2014/main" id="{00181DA4-7569-F2BD-B433-061158854266}"/>
                  </a:ext>
                </a:extLst>
              </p:cNvPr>
              <p:cNvSpPr>
                <a:spLocks noChangeAspect="1"/>
              </p:cNvSpPr>
              <p:nvPr/>
            </p:nvSpPr>
            <p:spPr>
              <a:xfrm>
                <a:off x="6580859" y="1955609"/>
                <a:ext cx="1097280" cy="1097280"/>
              </a:xfrm>
              <a:prstGeom prst="roundRect">
                <a:avLst/>
              </a:prstGeom>
              <a:solidFill>
                <a:srgbClr val="D0AFDA"/>
              </a:solidFill>
              <a:ln>
                <a:noFill/>
              </a:ln>
              <a:effectLst>
                <a:outerShdw blurRad="50800" dist="50800" dir="2700000" algn="tl" rotWithShape="0">
                  <a:schemeClr val="tx1">
                    <a:lumMod val="75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88" name="Group 87">
                <a:extLst>
                  <a:ext uri="{FF2B5EF4-FFF2-40B4-BE49-F238E27FC236}">
                    <a16:creationId xmlns:a16="http://schemas.microsoft.com/office/drawing/2014/main" id="{4057FFA9-4AA9-C225-D4E0-731FFD17FBB6}"/>
                  </a:ext>
                </a:extLst>
              </p:cNvPr>
              <p:cNvGrpSpPr>
                <a:grpSpLocks noChangeAspect="1"/>
              </p:cNvGrpSpPr>
              <p:nvPr/>
            </p:nvGrpSpPr>
            <p:grpSpPr>
              <a:xfrm>
                <a:off x="6735685" y="2138480"/>
                <a:ext cx="787629" cy="731517"/>
                <a:chOff x="6760631" y="2242026"/>
                <a:chExt cx="829177" cy="770108"/>
              </a:xfrm>
            </p:grpSpPr>
            <p:sp>
              <p:nvSpPr>
                <p:cNvPr id="76" name="Oval 75">
                  <a:extLst>
                    <a:ext uri="{FF2B5EF4-FFF2-40B4-BE49-F238E27FC236}">
                      <a16:creationId xmlns:a16="http://schemas.microsoft.com/office/drawing/2014/main" id="{8D533DD8-337C-5575-1F1E-26AE3DA6D0AC}"/>
                    </a:ext>
                  </a:extLst>
                </p:cNvPr>
                <p:cNvSpPr/>
                <p:nvPr/>
              </p:nvSpPr>
              <p:spPr>
                <a:xfrm>
                  <a:off x="6760631" y="2893237"/>
                  <a:ext cx="829177" cy="1188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72" name="Picture 71" descr="A blue and purple buildings with a arrow&#10;&#10;Description automatically generated">
                  <a:extLst>
                    <a:ext uri="{FF2B5EF4-FFF2-40B4-BE49-F238E27FC236}">
                      <a16:creationId xmlns:a16="http://schemas.microsoft.com/office/drawing/2014/main" id="{E717F98C-ADDA-F1A5-3531-ECF0C8C9D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1406" y="2242026"/>
                  <a:ext cx="707627" cy="707627"/>
                </a:xfrm>
                <a:prstGeom prst="rect">
                  <a:avLst/>
                </a:prstGeom>
              </p:spPr>
            </p:pic>
          </p:grpSp>
        </p:grpSp>
        <p:grpSp>
          <p:nvGrpSpPr>
            <p:cNvPr id="155" name="Group 154">
              <a:extLst>
                <a:ext uri="{FF2B5EF4-FFF2-40B4-BE49-F238E27FC236}">
                  <a16:creationId xmlns:a16="http://schemas.microsoft.com/office/drawing/2014/main" id="{999BB6B5-F957-E78B-49BC-3739B3587C1A}"/>
                </a:ext>
              </a:extLst>
            </p:cNvPr>
            <p:cNvGrpSpPr>
              <a:grpSpLocks noChangeAspect="1"/>
            </p:cNvGrpSpPr>
            <p:nvPr/>
          </p:nvGrpSpPr>
          <p:grpSpPr>
            <a:xfrm>
              <a:off x="6915396" y="3733800"/>
              <a:ext cx="1005840" cy="1005840"/>
              <a:chOff x="6580859" y="1955609"/>
              <a:chExt cx="1097280" cy="1097280"/>
            </a:xfrm>
          </p:grpSpPr>
          <p:sp>
            <p:nvSpPr>
              <p:cNvPr id="156" name="Rounded Rectangle 155">
                <a:extLst>
                  <a:ext uri="{FF2B5EF4-FFF2-40B4-BE49-F238E27FC236}">
                    <a16:creationId xmlns:a16="http://schemas.microsoft.com/office/drawing/2014/main" id="{AD05682C-9A47-6E25-BB9F-44E5D40A8BC9}"/>
                  </a:ext>
                </a:extLst>
              </p:cNvPr>
              <p:cNvSpPr>
                <a:spLocks noChangeAspect="1"/>
              </p:cNvSpPr>
              <p:nvPr/>
            </p:nvSpPr>
            <p:spPr>
              <a:xfrm>
                <a:off x="6580859" y="1955609"/>
                <a:ext cx="1097280" cy="1097280"/>
              </a:xfrm>
              <a:prstGeom prst="roundRect">
                <a:avLst/>
              </a:prstGeom>
              <a:solidFill>
                <a:srgbClr val="D0AFDA"/>
              </a:solidFill>
              <a:ln>
                <a:noFill/>
              </a:ln>
              <a:effectLst>
                <a:outerShdw blurRad="50800" dist="50800" dir="2700000" algn="tl" rotWithShape="0">
                  <a:schemeClr val="tx1">
                    <a:lumMod val="75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157" name="Group 156">
                <a:extLst>
                  <a:ext uri="{FF2B5EF4-FFF2-40B4-BE49-F238E27FC236}">
                    <a16:creationId xmlns:a16="http://schemas.microsoft.com/office/drawing/2014/main" id="{F656ED5B-20B3-4879-9663-5177E970BD53}"/>
                  </a:ext>
                </a:extLst>
              </p:cNvPr>
              <p:cNvGrpSpPr>
                <a:grpSpLocks noChangeAspect="1"/>
              </p:cNvGrpSpPr>
              <p:nvPr/>
            </p:nvGrpSpPr>
            <p:grpSpPr>
              <a:xfrm>
                <a:off x="6735685" y="2138480"/>
                <a:ext cx="787629" cy="731517"/>
                <a:chOff x="6760631" y="2242026"/>
                <a:chExt cx="829177" cy="770108"/>
              </a:xfrm>
            </p:grpSpPr>
            <p:sp>
              <p:nvSpPr>
                <p:cNvPr id="158" name="Oval 157">
                  <a:extLst>
                    <a:ext uri="{FF2B5EF4-FFF2-40B4-BE49-F238E27FC236}">
                      <a16:creationId xmlns:a16="http://schemas.microsoft.com/office/drawing/2014/main" id="{B25E01E0-BA7B-5DF7-211B-7B58C93481AC}"/>
                    </a:ext>
                  </a:extLst>
                </p:cNvPr>
                <p:cNvSpPr/>
                <p:nvPr/>
              </p:nvSpPr>
              <p:spPr>
                <a:xfrm>
                  <a:off x="6760631" y="2893237"/>
                  <a:ext cx="829177" cy="1188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59" name="Picture 158" descr="A blue and purple buildings with a arrow&#10;&#10;Description automatically generated">
                  <a:extLst>
                    <a:ext uri="{FF2B5EF4-FFF2-40B4-BE49-F238E27FC236}">
                      <a16:creationId xmlns:a16="http://schemas.microsoft.com/office/drawing/2014/main" id="{7D5BFEAE-509C-C1D3-ED50-F60097AAEC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1406" y="2242026"/>
                  <a:ext cx="707627" cy="707627"/>
                </a:xfrm>
                <a:prstGeom prst="rect">
                  <a:avLst/>
                </a:prstGeom>
              </p:spPr>
            </p:pic>
          </p:grpSp>
        </p:grpSp>
        <p:grpSp>
          <p:nvGrpSpPr>
            <p:cNvPr id="160" name="Group 159">
              <a:extLst>
                <a:ext uri="{FF2B5EF4-FFF2-40B4-BE49-F238E27FC236}">
                  <a16:creationId xmlns:a16="http://schemas.microsoft.com/office/drawing/2014/main" id="{091382BF-39D6-CF7B-9F5F-1B6FA4B30569}"/>
                </a:ext>
              </a:extLst>
            </p:cNvPr>
            <p:cNvGrpSpPr>
              <a:grpSpLocks noChangeAspect="1"/>
            </p:cNvGrpSpPr>
            <p:nvPr/>
          </p:nvGrpSpPr>
          <p:grpSpPr>
            <a:xfrm>
              <a:off x="6681220" y="4953000"/>
              <a:ext cx="1005840" cy="1005840"/>
              <a:chOff x="6580859" y="1955609"/>
              <a:chExt cx="1097280" cy="1097280"/>
            </a:xfrm>
          </p:grpSpPr>
          <p:sp>
            <p:nvSpPr>
              <p:cNvPr id="161" name="Rounded Rectangle 160">
                <a:extLst>
                  <a:ext uri="{FF2B5EF4-FFF2-40B4-BE49-F238E27FC236}">
                    <a16:creationId xmlns:a16="http://schemas.microsoft.com/office/drawing/2014/main" id="{DFA1CC27-9B98-08A2-410A-477D6A1DA8A0}"/>
                  </a:ext>
                </a:extLst>
              </p:cNvPr>
              <p:cNvSpPr>
                <a:spLocks noChangeAspect="1"/>
              </p:cNvSpPr>
              <p:nvPr/>
            </p:nvSpPr>
            <p:spPr>
              <a:xfrm>
                <a:off x="6580859" y="1955609"/>
                <a:ext cx="1097280" cy="1097280"/>
              </a:xfrm>
              <a:prstGeom prst="roundRect">
                <a:avLst/>
              </a:prstGeom>
              <a:solidFill>
                <a:srgbClr val="D0AFDA"/>
              </a:solidFill>
              <a:ln>
                <a:noFill/>
              </a:ln>
              <a:effectLst>
                <a:outerShdw blurRad="50800" dist="50800" dir="2700000" algn="tl" rotWithShape="0">
                  <a:schemeClr val="tx1">
                    <a:lumMod val="75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162" name="Group 161">
                <a:extLst>
                  <a:ext uri="{FF2B5EF4-FFF2-40B4-BE49-F238E27FC236}">
                    <a16:creationId xmlns:a16="http://schemas.microsoft.com/office/drawing/2014/main" id="{F18C60F7-2416-8188-F41A-BC0AB9BBF5D5}"/>
                  </a:ext>
                </a:extLst>
              </p:cNvPr>
              <p:cNvGrpSpPr>
                <a:grpSpLocks noChangeAspect="1"/>
              </p:cNvGrpSpPr>
              <p:nvPr/>
            </p:nvGrpSpPr>
            <p:grpSpPr>
              <a:xfrm>
                <a:off x="6735685" y="2138480"/>
                <a:ext cx="787629" cy="731517"/>
                <a:chOff x="6760631" y="2242026"/>
                <a:chExt cx="829177" cy="770108"/>
              </a:xfrm>
            </p:grpSpPr>
            <p:sp>
              <p:nvSpPr>
                <p:cNvPr id="163" name="Oval 162">
                  <a:extLst>
                    <a:ext uri="{FF2B5EF4-FFF2-40B4-BE49-F238E27FC236}">
                      <a16:creationId xmlns:a16="http://schemas.microsoft.com/office/drawing/2014/main" id="{0E2E3AC5-1D96-2071-696C-5C45E20A271D}"/>
                    </a:ext>
                  </a:extLst>
                </p:cNvPr>
                <p:cNvSpPr/>
                <p:nvPr/>
              </p:nvSpPr>
              <p:spPr>
                <a:xfrm>
                  <a:off x="6760631" y="2893237"/>
                  <a:ext cx="829177" cy="1188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64" name="Picture 163" descr="A blue and purple buildings with a arrow&#10;&#10;Description automatically generated">
                  <a:extLst>
                    <a:ext uri="{FF2B5EF4-FFF2-40B4-BE49-F238E27FC236}">
                      <a16:creationId xmlns:a16="http://schemas.microsoft.com/office/drawing/2014/main" id="{D742256A-A95C-50E2-CC10-0AE688D3CC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1406" y="2242026"/>
                  <a:ext cx="707627" cy="707627"/>
                </a:xfrm>
                <a:prstGeom prst="rect">
                  <a:avLst/>
                </a:prstGeom>
              </p:spPr>
            </p:pic>
          </p:grpSp>
        </p:grpSp>
      </p:grpSp>
      <p:sp>
        <p:nvSpPr>
          <p:cNvPr id="165" name="Rounded Rectangle 164">
            <a:extLst>
              <a:ext uri="{FF2B5EF4-FFF2-40B4-BE49-F238E27FC236}">
                <a16:creationId xmlns:a16="http://schemas.microsoft.com/office/drawing/2014/main" id="{079C3E56-56D9-3DDC-68F4-B23DA5BC2EEE}"/>
              </a:ext>
            </a:extLst>
          </p:cNvPr>
          <p:cNvSpPr/>
          <p:nvPr/>
        </p:nvSpPr>
        <p:spPr>
          <a:xfrm>
            <a:off x="373566" y="2084992"/>
            <a:ext cx="1856677" cy="365760"/>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5E5F62"/>
                </a:solidFill>
                <a:effectLst/>
                <a:uLnTx/>
                <a:uFillTx/>
                <a:latin typeface="Arial" panose="020B0604020202020204"/>
                <a:ea typeface="+mn-ea"/>
                <a:cs typeface="+mn-cs"/>
              </a:rPr>
              <a:t>Increased Value</a:t>
            </a:r>
          </a:p>
        </p:txBody>
      </p:sp>
      <p:sp>
        <p:nvSpPr>
          <p:cNvPr id="182" name="Rounded Rectangle 181">
            <a:extLst>
              <a:ext uri="{FF2B5EF4-FFF2-40B4-BE49-F238E27FC236}">
                <a16:creationId xmlns:a16="http://schemas.microsoft.com/office/drawing/2014/main" id="{E96677B4-8319-2E9A-EC6E-18387AE553F0}"/>
              </a:ext>
            </a:extLst>
          </p:cNvPr>
          <p:cNvSpPr/>
          <p:nvPr/>
        </p:nvSpPr>
        <p:spPr>
          <a:xfrm>
            <a:off x="237135" y="3871670"/>
            <a:ext cx="2327645" cy="365760"/>
          </a:xfrm>
          <a:prstGeom prst="roundRect">
            <a:avLst>
              <a:gd name="adj" fmla="val 50000"/>
            </a:avLst>
          </a:prstGeom>
          <a:solidFill>
            <a:schemeClr val="bg1"/>
          </a:solidFill>
          <a:ln>
            <a:noFill/>
          </a:ln>
          <a:effectLst>
            <a:outerShdw blurRad="50800" dist="50800" dir="2700000" algn="tl" rotWithShape="0">
              <a:schemeClr val="tx1">
                <a:lumMod val="75000"/>
                <a:alpha val="74896"/>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5E5F62"/>
                </a:solidFill>
                <a:effectLst/>
                <a:uLnTx/>
                <a:uFillTx/>
                <a:latin typeface="Arial" panose="020B0604020202020204"/>
                <a:ea typeface="+mn-ea"/>
                <a:cs typeface="+mn-cs"/>
              </a:rPr>
              <a:t>Outsourced Providers</a:t>
            </a:r>
          </a:p>
        </p:txBody>
      </p:sp>
      <p:sp>
        <p:nvSpPr>
          <p:cNvPr id="183" name="Rounded Rectangle 182">
            <a:extLst>
              <a:ext uri="{FF2B5EF4-FFF2-40B4-BE49-F238E27FC236}">
                <a16:creationId xmlns:a16="http://schemas.microsoft.com/office/drawing/2014/main" id="{82353690-9234-FFB2-B1A5-346A793F17F8}"/>
              </a:ext>
            </a:extLst>
          </p:cNvPr>
          <p:cNvSpPr/>
          <p:nvPr/>
        </p:nvSpPr>
        <p:spPr>
          <a:xfrm>
            <a:off x="9539661" y="2887882"/>
            <a:ext cx="1457095" cy="365760"/>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5E5F62"/>
                </a:solidFill>
                <a:effectLst/>
                <a:uLnTx/>
                <a:uFillTx/>
                <a:latin typeface="Arial" panose="020B0604020202020204"/>
                <a:ea typeface="+mn-ea"/>
                <a:cs typeface="+mn-cs"/>
              </a:rPr>
              <a:t>Acquisitions</a:t>
            </a:r>
          </a:p>
        </p:txBody>
      </p:sp>
      <p:sp>
        <p:nvSpPr>
          <p:cNvPr id="205" name="Striped Right Arrow 204">
            <a:extLst>
              <a:ext uri="{FF2B5EF4-FFF2-40B4-BE49-F238E27FC236}">
                <a16:creationId xmlns:a16="http://schemas.microsoft.com/office/drawing/2014/main" id="{A9BED79C-AA3C-EA6D-30A6-2C955AD5052C}"/>
              </a:ext>
            </a:extLst>
          </p:cNvPr>
          <p:cNvSpPr>
            <a:spLocks noChangeAspect="1"/>
          </p:cNvSpPr>
          <p:nvPr/>
        </p:nvSpPr>
        <p:spPr>
          <a:xfrm rot="12575648">
            <a:off x="3964270" y="2862071"/>
            <a:ext cx="1162209" cy="456193"/>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19" name="Group 218">
            <a:extLst>
              <a:ext uri="{FF2B5EF4-FFF2-40B4-BE49-F238E27FC236}">
                <a16:creationId xmlns:a16="http://schemas.microsoft.com/office/drawing/2014/main" id="{5CDBC15A-F1B4-5906-AC42-EFC8946F54C8}"/>
              </a:ext>
            </a:extLst>
          </p:cNvPr>
          <p:cNvGrpSpPr/>
          <p:nvPr/>
        </p:nvGrpSpPr>
        <p:grpSpPr>
          <a:xfrm>
            <a:off x="2888729" y="4736727"/>
            <a:ext cx="1005840" cy="1005840"/>
            <a:chOff x="2888166" y="4636649"/>
            <a:chExt cx="1005840" cy="1005840"/>
          </a:xfrm>
        </p:grpSpPr>
        <p:sp>
          <p:nvSpPr>
            <p:cNvPr id="192" name="Rounded Rectangle 191">
              <a:extLst>
                <a:ext uri="{FF2B5EF4-FFF2-40B4-BE49-F238E27FC236}">
                  <a16:creationId xmlns:a16="http://schemas.microsoft.com/office/drawing/2014/main" id="{82F0F2BD-C9D9-6D09-9E9F-59D490931702}"/>
                </a:ext>
              </a:extLst>
            </p:cNvPr>
            <p:cNvSpPr>
              <a:spLocks noChangeAspect="1"/>
            </p:cNvSpPr>
            <p:nvPr/>
          </p:nvSpPr>
          <p:spPr>
            <a:xfrm>
              <a:off x="2888166" y="4636649"/>
              <a:ext cx="1005840" cy="1005840"/>
            </a:xfrm>
            <a:prstGeom prst="roundRect">
              <a:avLst/>
            </a:prstGeom>
            <a:solidFill>
              <a:schemeClr val="accent2">
                <a:lumMod val="60000"/>
                <a:lumOff val="40000"/>
              </a:schemeClr>
            </a:solidFill>
            <a:ln>
              <a:noFill/>
            </a:ln>
            <a:effectLst>
              <a:outerShdw blurRad="50800" dist="50800" dir="2700000" algn="tl" rotWithShape="0">
                <a:schemeClr val="tx1">
                  <a:lumMod val="75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218" name="Picture 217" descr="A grey briefcase with white arrows&#10;&#10;Description automatically generated">
              <a:extLst>
                <a:ext uri="{FF2B5EF4-FFF2-40B4-BE49-F238E27FC236}">
                  <a16:creationId xmlns:a16="http://schemas.microsoft.com/office/drawing/2014/main" id="{45CAF77D-EA9F-15B7-3914-02B266A3E3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5326" y="4773809"/>
              <a:ext cx="731520" cy="731520"/>
            </a:xfrm>
            <a:prstGeom prst="rect">
              <a:avLst/>
            </a:prstGeom>
          </p:spPr>
        </p:pic>
      </p:grpSp>
      <p:sp>
        <p:nvSpPr>
          <p:cNvPr id="247" name="Striped Right Arrow 246">
            <a:extLst>
              <a:ext uri="{FF2B5EF4-FFF2-40B4-BE49-F238E27FC236}">
                <a16:creationId xmlns:a16="http://schemas.microsoft.com/office/drawing/2014/main" id="{74B9F5E6-F338-E3F1-0E45-4D4E2DCC7E02}"/>
              </a:ext>
            </a:extLst>
          </p:cNvPr>
          <p:cNvSpPr>
            <a:spLocks noChangeAspect="1"/>
          </p:cNvSpPr>
          <p:nvPr/>
        </p:nvSpPr>
        <p:spPr>
          <a:xfrm rot="9000000">
            <a:off x="6519483" y="2895937"/>
            <a:ext cx="1162209" cy="456193"/>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8" name="Striped Right Arrow 247">
            <a:extLst>
              <a:ext uri="{FF2B5EF4-FFF2-40B4-BE49-F238E27FC236}">
                <a16:creationId xmlns:a16="http://schemas.microsoft.com/office/drawing/2014/main" id="{BFEDB61D-1FF9-EA91-1C1C-EF26999701DC}"/>
              </a:ext>
            </a:extLst>
          </p:cNvPr>
          <p:cNvSpPr>
            <a:spLocks noChangeAspect="1"/>
          </p:cNvSpPr>
          <p:nvPr/>
        </p:nvSpPr>
        <p:spPr>
          <a:xfrm rot="12600000">
            <a:off x="6508195" y="4711937"/>
            <a:ext cx="1162209" cy="456193"/>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9" name="Striped Right Arrow 248">
            <a:extLst>
              <a:ext uri="{FF2B5EF4-FFF2-40B4-BE49-F238E27FC236}">
                <a16:creationId xmlns:a16="http://schemas.microsoft.com/office/drawing/2014/main" id="{24CE0602-E2FE-CCF2-09C4-DA1B65E9C3CE}"/>
              </a:ext>
            </a:extLst>
          </p:cNvPr>
          <p:cNvSpPr>
            <a:spLocks noChangeAspect="1"/>
          </p:cNvSpPr>
          <p:nvPr/>
        </p:nvSpPr>
        <p:spPr>
          <a:xfrm rot="10800000">
            <a:off x="6807198" y="3786059"/>
            <a:ext cx="1016001" cy="456193"/>
          </a:xfrm>
          <a:prstGeom prst="stripedRightArrow">
            <a:avLst>
              <a:gd name="adj1" fmla="val 43201"/>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50" name="TextBox 249">
            <a:extLst>
              <a:ext uri="{FF2B5EF4-FFF2-40B4-BE49-F238E27FC236}">
                <a16:creationId xmlns:a16="http://schemas.microsoft.com/office/drawing/2014/main" id="{7A8F4A37-9658-DA89-A690-603D3FBBA9B8}"/>
              </a:ext>
            </a:extLst>
          </p:cNvPr>
          <p:cNvSpPr txBox="1"/>
          <p:nvPr/>
        </p:nvSpPr>
        <p:spPr>
          <a:xfrm>
            <a:off x="5387620" y="5089282"/>
            <a:ext cx="1656646" cy="848694"/>
          </a:xfrm>
          <a:prstGeom prst="rect">
            <a:avLst/>
          </a:prstGeom>
          <a:noFill/>
          <a:ln>
            <a:noFill/>
          </a:ln>
        </p:spPr>
        <p:txBody>
          <a:bodyPr wrap="square" rtlCol="0">
            <a:spAutoFit/>
          </a:bodyPr>
          <a:lstStyle/>
          <a:p>
            <a:pPr marL="0" marR="0" lvl="0" indent="0" algn="l" defTabSz="914400" rtl="0" eaLnBrk="1" fontAlgn="auto" latinLnBrk="0" hangingPunct="1">
              <a:lnSpc>
                <a:spcPts val="1500"/>
              </a:lnSpc>
              <a:spcBef>
                <a:spcPts val="0"/>
              </a:spcBef>
              <a:spcAft>
                <a:spcPts val="600"/>
              </a:spcAft>
              <a:buClr>
                <a:srgbClr val="F19D5D"/>
              </a:buClr>
              <a:buSzPct val="150000"/>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Are there outsourced processes that would be better managed by the SSC?</a:t>
            </a:r>
          </a:p>
        </p:txBody>
      </p:sp>
      <p:cxnSp>
        <p:nvCxnSpPr>
          <p:cNvPr id="252" name="Elbow Connector 251">
            <a:extLst>
              <a:ext uri="{FF2B5EF4-FFF2-40B4-BE49-F238E27FC236}">
                <a16:creationId xmlns:a16="http://schemas.microsoft.com/office/drawing/2014/main" id="{27DA69CC-D352-A401-C60A-0DA419BD8F63}"/>
              </a:ext>
            </a:extLst>
          </p:cNvPr>
          <p:cNvCxnSpPr>
            <a:cxnSpLocks/>
          </p:cNvCxnSpPr>
          <p:nvPr/>
        </p:nvCxnSpPr>
        <p:spPr>
          <a:xfrm flipV="1">
            <a:off x="2460978" y="4525322"/>
            <a:ext cx="2111022" cy="553156"/>
          </a:xfrm>
          <a:prstGeom prst="bentConnector3">
            <a:avLst>
              <a:gd name="adj1" fmla="val 14171"/>
            </a:avLst>
          </a:prstGeom>
          <a:ln w="38100">
            <a:solidFill>
              <a:schemeClr val="accent2">
                <a:lumMod val="60000"/>
                <a:lumOff val="40000"/>
              </a:schemeClr>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69" name="Straight Arrow Connector 268">
            <a:extLst>
              <a:ext uri="{FF2B5EF4-FFF2-40B4-BE49-F238E27FC236}">
                <a16:creationId xmlns:a16="http://schemas.microsoft.com/office/drawing/2014/main" id="{776389EB-66C9-9F9E-66CA-A2FA37298599}"/>
              </a:ext>
            </a:extLst>
          </p:cNvPr>
          <p:cNvCxnSpPr>
            <a:cxnSpLocks/>
          </p:cNvCxnSpPr>
          <p:nvPr/>
        </p:nvCxnSpPr>
        <p:spPr>
          <a:xfrm flipH="1" flipV="1">
            <a:off x="4662311" y="5281678"/>
            <a:ext cx="699911" cy="135467"/>
          </a:xfrm>
          <a:prstGeom prst="straightConnector1">
            <a:avLst/>
          </a:prstGeom>
          <a:ln w="38100">
            <a:solidFill>
              <a:schemeClr val="accent2">
                <a:lumMod val="60000"/>
                <a:lumOff val="40000"/>
              </a:schemeClr>
            </a:solidFill>
            <a:prstDash val="sysDash"/>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79" name="Group 278">
            <a:extLst>
              <a:ext uri="{FF2B5EF4-FFF2-40B4-BE49-F238E27FC236}">
                <a16:creationId xmlns:a16="http://schemas.microsoft.com/office/drawing/2014/main" id="{BF029A2B-199B-D7E5-8F6D-D1E62D1D28CC}"/>
              </a:ext>
            </a:extLst>
          </p:cNvPr>
          <p:cNvGrpSpPr/>
          <p:nvPr/>
        </p:nvGrpSpPr>
        <p:grpSpPr>
          <a:xfrm>
            <a:off x="3907826" y="4525723"/>
            <a:ext cx="1365408" cy="792077"/>
            <a:chOff x="3907826" y="4425645"/>
            <a:chExt cx="1365408" cy="792077"/>
          </a:xfrm>
        </p:grpSpPr>
        <p:sp>
          <p:nvSpPr>
            <p:cNvPr id="277" name="Striped Right Arrow 276">
              <a:extLst>
                <a:ext uri="{FF2B5EF4-FFF2-40B4-BE49-F238E27FC236}">
                  <a16:creationId xmlns:a16="http://schemas.microsoft.com/office/drawing/2014/main" id="{A5B0317F-8287-F202-5D31-702EE249B22F}"/>
                </a:ext>
              </a:extLst>
            </p:cNvPr>
            <p:cNvSpPr>
              <a:spLocks noChangeAspect="1"/>
            </p:cNvSpPr>
            <p:nvPr/>
          </p:nvSpPr>
          <p:spPr>
            <a:xfrm rot="8948869">
              <a:off x="3907826" y="4425645"/>
              <a:ext cx="1162209" cy="456193"/>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78" name="Striped Right Arrow 277">
              <a:extLst>
                <a:ext uri="{FF2B5EF4-FFF2-40B4-BE49-F238E27FC236}">
                  <a16:creationId xmlns:a16="http://schemas.microsoft.com/office/drawing/2014/main" id="{B9ECBC5F-0B9F-E49B-16D2-94392463222C}"/>
                </a:ext>
              </a:extLst>
            </p:cNvPr>
            <p:cNvSpPr>
              <a:spLocks noChangeAspect="1"/>
            </p:cNvSpPr>
            <p:nvPr/>
          </p:nvSpPr>
          <p:spPr>
            <a:xfrm rot="19800000">
              <a:off x="4111025" y="4761529"/>
              <a:ext cx="1162209" cy="456193"/>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ounded Rectangle 14">
            <a:extLst>
              <a:ext uri="{FF2B5EF4-FFF2-40B4-BE49-F238E27FC236}">
                <a16:creationId xmlns:a16="http://schemas.microsoft.com/office/drawing/2014/main" id="{B3BDC6F6-F09A-11B7-B66C-9B9C4C01FB2C}"/>
              </a:ext>
            </a:extLst>
          </p:cNvPr>
          <p:cNvSpPr/>
          <p:nvPr/>
        </p:nvSpPr>
        <p:spPr>
          <a:xfrm>
            <a:off x="440436" y="1584188"/>
            <a:ext cx="11311128" cy="393700"/>
          </a:xfrm>
          <a:prstGeom prst="roundRect">
            <a:avLst>
              <a:gd name="adj" fmla="val 50000"/>
            </a:avLst>
          </a:prstGeom>
          <a:gradFill>
            <a:gsLst>
              <a:gs pos="0">
                <a:srgbClr val="4E9638"/>
              </a:gs>
              <a:gs pos="100000">
                <a:srgbClr val="22A8C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latin typeface="Arial" panose="020B0604020202020204" pitchFamily="34" charset="0"/>
                <a:cs typeface="Arial" panose="020B0604020202020204" pitchFamily="34" charset="0"/>
              </a:rPr>
              <a:t>Are</a:t>
            </a:r>
            <a:r>
              <a:rPr kumimoji="0" lang="en-US" sz="15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your SSC operations pivoting and evolving to meet strategic needs? Do you have the right governance in place?</a:t>
            </a:r>
            <a:endParaRPr lang="en-US" sz="1500" dirty="0">
              <a:solidFill>
                <a:schemeClr val="bg1"/>
              </a:solidFill>
            </a:endParaRPr>
          </a:p>
        </p:txBody>
      </p:sp>
      <p:grpSp>
        <p:nvGrpSpPr>
          <p:cNvPr id="21" name="Group 20">
            <a:extLst>
              <a:ext uri="{FF2B5EF4-FFF2-40B4-BE49-F238E27FC236}">
                <a16:creationId xmlns:a16="http://schemas.microsoft.com/office/drawing/2014/main" id="{31B9E5CC-3528-F95E-F80E-EAF07049C357}"/>
              </a:ext>
            </a:extLst>
          </p:cNvPr>
          <p:cNvGrpSpPr/>
          <p:nvPr/>
        </p:nvGrpSpPr>
        <p:grpSpPr>
          <a:xfrm>
            <a:off x="2887277" y="2218951"/>
            <a:ext cx="1008745" cy="1005840"/>
            <a:chOff x="2887277" y="2218951"/>
            <a:chExt cx="1008745" cy="1005840"/>
          </a:xfrm>
        </p:grpSpPr>
        <p:sp>
          <p:nvSpPr>
            <p:cNvPr id="204" name="Rounded Rectangle 203">
              <a:extLst>
                <a:ext uri="{FF2B5EF4-FFF2-40B4-BE49-F238E27FC236}">
                  <a16:creationId xmlns:a16="http://schemas.microsoft.com/office/drawing/2014/main" id="{1F69C4F9-653A-7E6D-38E5-90FB1083341D}"/>
                </a:ext>
              </a:extLst>
            </p:cNvPr>
            <p:cNvSpPr>
              <a:spLocks/>
            </p:cNvSpPr>
            <p:nvPr/>
          </p:nvSpPr>
          <p:spPr>
            <a:xfrm>
              <a:off x="2887277" y="2218951"/>
              <a:ext cx="1008745" cy="1005840"/>
            </a:xfrm>
            <a:prstGeom prst="roundRect">
              <a:avLst/>
            </a:prstGeom>
            <a:solidFill>
              <a:schemeClr val="accent4">
                <a:lumMod val="60000"/>
                <a:lumOff val="40000"/>
              </a:schemeClr>
            </a:solidFill>
            <a:ln>
              <a:noFill/>
            </a:ln>
            <a:effectLst>
              <a:outerShdw blurRad="50800" dist="50800" dir="2700000" algn="tl" rotWithShape="0">
                <a:schemeClr val="tx1">
                  <a:lumMod val="75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12" name="Graphic 10">
              <a:extLst>
                <a:ext uri="{FF2B5EF4-FFF2-40B4-BE49-F238E27FC236}">
                  <a16:creationId xmlns:a16="http://schemas.microsoft.com/office/drawing/2014/main" id="{0A67D93C-100D-D472-8247-3CD40074ED42}"/>
                </a:ext>
              </a:extLst>
            </p:cNvPr>
            <p:cNvGrpSpPr>
              <a:grpSpLocks noChangeAspect="1"/>
            </p:cNvGrpSpPr>
            <p:nvPr/>
          </p:nvGrpSpPr>
          <p:grpSpPr>
            <a:xfrm>
              <a:off x="3025889" y="2356108"/>
              <a:ext cx="731520" cy="731526"/>
              <a:chOff x="2667000" y="0"/>
              <a:chExt cx="6858000" cy="6858063"/>
            </a:xfrm>
          </p:grpSpPr>
          <p:sp>
            <p:nvSpPr>
              <p:cNvPr id="13" name="Freeform 12">
                <a:extLst>
                  <a:ext uri="{FF2B5EF4-FFF2-40B4-BE49-F238E27FC236}">
                    <a16:creationId xmlns:a16="http://schemas.microsoft.com/office/drawing/2014/main" id="{9526C959-56E3-32D6-65D2-C9F4C46CCAE3}"/>
                  </a:ext>
                </a:extLst>
              </p:cNvPr>
              <p:cNvSpPr/>
              <p:nvPr/>
            </p:nvSpPr>
            <p:spPr>
              <a:xfrm>
                <a:off x="3521583" y="1426400"/>
                <a:ext cx="4544568" cy="4307268"/>
              </a:xfrm>
              <a:custGeom>
                <a:avLst/>
                <a:gdLst>
                  <a:gd name="connsiteX0" fmla="*/ 4185983 w 4544568"/>
                  <a:gd name="connsiteY0" fmla="*/ 2217420 h 4307268"/>
                  <a:gd name="connsiteX1" fmla="*/ 3320351 w 4544568"/>
                  <a:gd name="connsiteY1" fmla="*/ 1858835 h 4307268"/>
                  <a:gd name="connsiteX2" fmla="*/ 2454720 w 4544568"/>
                  <a:gd name="connsiteY2" fmla="*/ 2217420 h 4307268"/>
                  <a:gd name="connsiteX3" fmla="*/ 2096135 w 4544568"/>
                  <a:gd name="connsiteY3" fmla="*/ 3083052 h 4307268"/>
                  <a:gd name="connsiteX4" fmla="*/ 2454720 w 4544568"/>
                  <a:gd name="connsiteY4" fmla="*/ 3948684 h 4307268"/>
                  <a:gd name="connsiteX5" fmla="*/ 3320351 w 4544568"/>
                  <a:gd name="connsiteY5" fmla="*/ 4307269 h 4307268"/>
                  <a:gd name="connsiteX6" fmla="*/ 4185983 w 4544568"/>
                  <a:gd name="connsiteY6" fmla="*/ 3948684 h 4307268"/>
                  <a:gd name="connsiteX7" fmla="*/ 4544568 w 4544568"/>
                  <a:gd name="connsiteY7" fmla="*/ 3082989 h 4307268"/>
                  <a:gd name="connsiteX8" fmla="*/ 4185983 w 4544568"/>
                  <a:gd name="connsiteY8" fmla="*/ 2217357 h 4307268"/>
                  <a:gd name="connsiteX9" fmla="*/ 4185983 w 4544568"/>
                  <a:gd name="connsiteY9" fmla="*/ 2217357 h 4307268"/>
                  <a:gd name="connsiteX10" fmla="*/ 4324477 w 4544568"/>
                  <a:gd name="connsiteY10" fmla="*/ 2026920 h 4307268"/>
                  <a:gd name="connsiteX11" fmla="*/ 3418142 w 4544568"/>
                  <a:gd name="connsiteY11" fmla="*/ 1629220 h 4307268"/>
                  <a:gd name="connsiteX12" fmla="*/ 3418142 w 4544568"/>
                  <a:gd name="connsiteY12" fmla="*/ 0 h 4307268"/>
                  <a:gd name="connsiteX13" fmla="*/ 4324477 w 4544568"/>
                  <a:gd name="connsiteY13" fmla="*/ 0 h 4307268"/>
                  <a:gd name="connsiteX14" fmla="*/ 4324477 w 4544568"/>
                  <a:gd name="connsiteY14" fmla="*/ 2026920 h 4307268"/>
                  <a:gd name="connsiteX15" fmla="*/ 3185097 w 4544568"/>
                  <a:gd name="connsiteY15" fmla="*/ 846645 h 4307268"/>
                  <a:gd name="connsiteX16" fmla="*/ 3185097 w 4544568"/>
                  <a:gd name="connsiteY16" fmla="*/ 1632014 h 4307268"/>
                  <a:gd name="connsiteX17" fmla="*/ 2278317 w 4544568"/>
                  <a:gd name="connsiteY17" fmla="*/ 2063940 h 4307268"/>
                  <a:gd name="connsiteX18" fmla="*/ 2278317 w 4544568"/>
                  <a:gd name="connsiteY18" fmla="*/ 846645 h 4307268"/>
                  <a:gd name="connsiteX19" fmla="*/ 3185097 w 4544568"/>
                  <a:gd name="connsiteY19" fmla="*/ 846645 h 4307268"/>
                  <a:gd name="connsiteX20" fmla="*/ 2045653 w 4544568"/>
                  <a:gd name="connsiteY20" fmla="*/ 1693291 h 4307268"/>
                  <a:gd name="connsiteX21" fmla="*/ 2045653 w 4544568"/>
                  <a:gd name="connsiteY21" fmla="*/ 2375980 h 4307268"/>
                  <a:gd name="connsiteX22" fmla="*/ 1905699 w 4544568"/>
                  <a:gd name="connsiteY22" fmla="*/ 3434334 h 4307268"/>
                  <a:gd name="connsiteX23" fmla="*/ 1139381 w 4544568"/>
                  <a:gd name="connsiteY23" fmla="*/ 3434334 h 4307268"/>
                  <a:gd name="connsiteX24" fmla="*/ 1139381 w 4544568"/>
                  <a:gd name="connsiteY24" fmla="*/ 1693291 h 4307268"/>
                  <a:gd name="connsiteX25" fmla="*/ 2045653 w 4544568"/>
                  <a:gd name="connsiteY25" fmla="*/ 1693291 h 4307268"/>
                  <a:gd name="connsiteX26" fmla="*/ 906336 w 4544568"/>
                  <a:gd name="connsiteY26" fmla="*/ 2539937 h 4307268"/>
                  <a:gd name="connsiteX27" fmla="*/ 0 w 4544568"/>
                  <a:gd name="connsiteY27" fmla="*/ 2539937 h 4307268"/>
                  <a:gd name="connsiteX28" fmla="*/ 0 w 4544568"/>
                  <a:gd name="connsiteY28" fmla="*/ 3434461 h 4307268"/>
                  <a:gd name="connsiteX29" fmla="*/ 906336 w 4544568"/>
                  <a:gd name="connsiteY29" fmla="*/ 3434461 h 4307268"/>
                  <a:gd name="connsiteX30" fmla="*/ 906336 w 4544568"/>
                  <a:gd name="connsiteY30" fmla="*/ 2539937 h 4307268"/>
                  <a:gd name="connsiteX31" fmla="*/ 3759899 w 4544568"/>
                  <a:gd name="connsiteY31" fmla="*/ 2761678 h 4307268"/>
                  <a:gd name="connsiteX32" fmla="*/ 3759899 w 4544568"/>
                  <a:gd name="connsiteY32" fmla="*/ 2761678 h 4307268"/>
                  <a:gd name="connsiteX33" fmla="*/ 3701669 w 4544568"/>
                  <a:gd name="connsiteY33" fmla="*/ 2862580 h 4307268"/>
                  <a:gd name="connsiteX34" fmla="*/ 3585147 w 4544568"/>
                  <a:gd name="connsiteY34" fmla="*/ 2862580 h 4307268"/>
                  <a:gd name="connsiteX35" fmla="*/ 3526854 w 4544568"/>
                  <a:gd name="connsiteY35" fmla="*/ 2761678 h 4307268"/>
                  <a:gd name="connsiteX36" fmla="*/ 3422396 w 4544568"/>
                  <a:gd name="connsiteY36" fmla="*/ 2586038 h 4307268"/>
                  <a:gd name="connsiteX37" fmla="*/ 3218053 w 4544568"/>
                  <a:gd name="connsiteY37" fmla="*/ 2586038 h 4307268"/>
                  <a:gd name="connsiteX38" fmla="*/ 3113595 w 4544568"/>
                  <a:gd name="connsiteY38" fmla="*/ 2761678 h 4307268"/>
                  <a:gd name="connsiteX39" fmla="*/ 3345625 w 4544568"/>
                  <a:gd name="connsiteY39" fmla="*/ 2968053 h 4307268"/>
                  <a:gd name="connsiteX40" fmla="*/ 3759835 w 4544568"/>
                  <a:gd name="connsiteY40" fmla="*/ 3404426 h 4307268"/>
                  <a:gd name="connsiteX41" fmla="*/ 3759835 w 4544568"/>
                  <a:gd name="connsiteY41" fmla="*/ 3404426 h 4307268"/>
                  <a:gd name="connsiteX42" fmla="*/ 3669856 w 4544568"/>
                  <a:gd name="connsiteY42" fmla="*/ 3670999 h 4307268"/>
                  <a:gd name="connsiteX43" fmla="*/ 3436747 w 4544568"/>
                  <a:gd name="connsiteY43" fmla="*/ 3828478 h 4307268"/>
                  <a:gd name="connsiteX44" fmla="*/ 3436747 w 4544568"/>
                  <a:gd name="connsiteY44" fmla="*/ 3965639 h 4307268"/>
                  <a:gd name="connsiteX45" fmla="*/ 3378454 w 4544568"/>
                  <a:gd name="connsiteY45" fmla="*/ 4066540 h 4307268"/>
                  <a:gd name="connsiteX46" fmla="*/ 3261932 w 4544568"/>
                  <a:gd name="connsiteY46" fmla="*/ 4066540 h 4307268"/>
                  <a:gd name="connsiteX47" fmla="*/ 3203702 w 4544568"/>
                  <a:gd name="connsiteY47" fmla="*/ 3965639 h 4307268"/>
                  <a:gd name="connsiteX48" fmla="*/ 3203702 w 4544568"/>
                  <a:gd name="connsiteY48" fmla="*/ 3828478 h 4307268"/>
                  <a:gd name="connsiteX49" fmla="*/ 2970594 w 4544568"/>
                  <a:gd name="connsiteY49" fmla="*/ 3671126 h 4307268"/>
                  <a:gd name="connsiteX50" fmla="*/ 2880487 w 4544568"/>
                  <a:gd name="connsiteY50" fmla="*/ 3404680 h 4307268"/>
                  <a:gd name="connsiteX51" fmla="*/ 2938780 w 4544568"/>
                  <a:gd name="connsiteY51" fmla="*/ 3303778 h 4307268"/>
                  <a:gd name="connsiteX52" fmla="*/ 3055302 w 4544568"/>
                  <a:gd name="connsiteY52" fmla="*/ 3303778 h 4307268"/>
                  <a:gd name="connsiteX53" fmla="*/ 3113595 w 4544568"/>
                  <a:gd name="connsiteY53" fmla="*/ 3404680 h 4307268"/>
                  <a:gd name="connsiteX54" fmla="*/ 3172651 w 4544568"/>
                  <a:gd name="connsiteY54" fmla="*/ 3553333 h 4307268"/>
                  <a:gd name="connsiteX55" fmla="*/ 3320161 w 4544568"/>
                  <a:gd name="connsiteY55" fmla="*/ 3615246 h 4307268"/>
                  <a:gd name="connsiteX56" fmla="*/ 3467672 w 4544568"/>
                  <a:gd name="connsiteY56" fmla="*/ 3553333 h 4307268"/>
                  <a:gd name="connsiteX57" fmla="*/ 3526726 w 4544568"/>
                  <a:gd name="connsiteY57" fmla="*/ 3404680 h 4307268"/>
                  <a:gd name="connsiteX58" fmla="*/ 3292729 w 4544568"/>
                  <a:gd name="connsiteY58" fmla="*/ 3194939 h 4307268"/>
                  <a:gd name="connsiteX59" fmla="*/ 2880487 w 4544568"/>
                  <a:gd name="connsiteY59" fmla="*/ 2761996 h 4307268"/>
                  <a:gd name="connsiteX60" fmla="*/ 2880487 w 4544568"/>
                  <a:gd name="connsiteY60" fmla="*/ 2761996 h 4307268"/>
                  <a:gd name="connsiteX61" fmla="*/ 2970530 w 4544568"/>
                  <a:gd name="connsiteY61" fmla="*/ 2495423 h 4307268"/>
                  <a:gd name="connsiteX62" fmla="*/ 3203702 w 4544568"/>
                  <a:gd name="connsiteY62" fmla="*/ 2337943 h 4307268"/>
                  <a:gd name="connsiteX63" fmla="*/ 3203702 w 4544568"/>
                  <a:gd name="connsiteY63" fmla="*/ 2200783 h 4307268"/>
                  <a:gd name="connsiteX64" fmla="*/ 3261932 w 4544568"/>
                  <a:gd name="connsiteY64" fmla="*/ 2099882 h 4307268"/>
                  <a:gd name="connsiteX65" fmla="*/ 3378454 w 4544568"/>
                  <a:gd name="connsiteY65" fmla="*/ 2099882 h 4307268"/>
                  <a:gd name="connsiteX66" fmla="*/ 3436747 w 4544568"/>
                  <a:gd name="connsiteY66" fmla="*/ 2200783 h 4307268"/>
                  <a:gd name="connsiteX67" fmla="*/ 3436747 w 4544568"/>
                  <a:gd name="connsiteY67" fmla="*/ 2337943 h 4307268"/>
                  <a:gd name="connsiteX68" fmla="*/ 3669792 w 4544568"/>
                  <a:gd name="connsiteY68" fmla="*/ 2495423 h 4307268"/>
                  <a:gd name="connsiteX69" fmla="*/ 3759835 w 4544568"/>
                  <a:gd name="connsiteY69" fmla="*/ 2761933 h 4307268"/>
                  <a:gd name="connsiteX70" fmla="*/ 3759835 w 4544568"/>
                  <a:gd name="connsiteY70" fmla="*/ 2761806 h 430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544568" h="4307268">
                    <a:moveTo>
                      <a:pt x="4185983" y="2217420"/>
                    </a:moveTo>
                    <a:cubicBezTo>
                      <a:pt x="3956368" y="1987804"/>
                      <a:pt x="3644964" y="1858835"/>
                      <a:pt x="3320351" y="1858835"/>
                    </a:cubicBezTo>
                    <a:cubicBezTo>
                      <a:pt x="2995739" y="1858835"/>
                      <a:pt x="2684272" y="1987804"/>
                      <a:pt x="2454720" y="2217420"/>
                    </a:cubicBezTo>
                    <a:cubicBezTo>
                      <a:pt x="2225104" y="2447036"/>
                      <a:pt x="2096135" y="2758440"/>
                      <a:pt x="2096135" y="3083052"/>
                    </a:cubicBezTo>
                    <a:cubicBezTo>
                      <a:pt x="2096135" y="3407664"/>
                      <a:pt x="2225104" y="3719132"/>
                      <a:pt x="2454720" y="3948684"/>
                    </a:cubicBezTo>
                    <a:cubicBezTo>
                      <a:pt x="2684336" y="4178300"/>
                      <a:pt x="2995676" y="4307269"/>
                      <a:pt x="3320351" y="4307269"/>
                    </a:cubicBezTo>
                    <a:cubicBezTo>
                      <a:pt x="3645027" y="4307269"/>
                      <a:pt x="3956431" y="4178300"/>
                      <a:pt x="4185983" y="3948684"/>
                    </a:cubicBezTo>
                    <a:cubicBezTo>
                      <a:pt x="4415536" y="3719068"/>
                      <a:pt x="4544568" y="3407664"/>
                      <a:pt x="4544568" y="3082989"/>
                    </a:cubicBezTo>
                    <a:cubicBezTo>
                      <a:pt x="4544568" y="2758313"/>
                      <a:pt x="4415600" y="2446909"/>
                      <a:pt x="4185983" y="2217357"/>
                    </a:cubicBezTo>
                    <a:lnTo>
                      <a:pt x="4185983" y="2217357"/>
                    </a:lnTo>
                    <a:close/>
                    <a:moveTo>
                      <a:pt x="4324477" y="2026920"/>
                    </a:moveTo>
                    <a:cubicBezTo>
                      <a:pt x="4078224" y="1792288"/>
                      <a:pt x="3757486" y="1651572"/>
                      <a:pt x="3418142" y="1629220"/>
                    </a:cubicBezTo>
                    <a:lnTo>
                      <a:pt x="3418142" y="0"/>
                    </a:lnTo>
                    <a:lnTo>
                      <a:pt x="4324477" y="0"/>
                    </a:lnTo>
                    <a:lnTo>
                      <a:pt x="4324477" y="2026920"/>
                    </a:lnTo>
                    <a:close/>
                    <a:moveTo>
                      <a:pt x="3185097" y="846645"/>
                    </a:moveTo>
                    <a:lnTo>
                      <a:pt x="3185097" y="1632014"/>
                    </a:lnTo>
                    <a:cubicBezTo>
                      <a:pt x="2841117" y="1663573"/>
                      <a:pt x="2519617" y="1816735"/>
                      <a:pt x="2278317" y="2063940"/>
                    </a:cubicBezTo>
                    <a:lnTo>
                      <a:pt x="2278317" y="846645"/>
                    </a:lnTo>
                    <a:lnTo>
                      <a:pt x="3185097" y="846645"/>
                    </a:lnTo>
                    <a:close/>
                    <a:moveTo>
                      <a:pt x="2045653" y="1693291"/>
                    </a:moveTo>
                    <a:lnTo>
                      <a:pt x="2045653" y="2375980"/>
                    </a:lnTo>
                    <a:cubicBezTo>
                      <a:pt x="1867281" y="2698496"/>
                      <a:pt x="1817306" y="3076512"/>
                      <a:pt x="1905699" y="3434334"/>
                    </a:cubicBezTo>
                    <a:lnTo>
                      <a:pt x="1139381" y="3434334"/>
                    </a:lnTo>
                    <a:lnTo>
                      <a:pt x="1139381" y="1693291"/>
                    </a:lnTo>
                    <a:lnTo>
                      <a:pt x="2045653" y="1693291"/>
                    </a:lnTo>
                    <a:close/>
                    <a:moveTo>
                      <a:pt x="906336" y="2539937"/>
                    </a:moveTo>
                    <a:lnTo>
                      <a:pt x="0" y="2539937"/>
                    </a:lnTo>
                    <a:lnTo>
                      <a:pt x="0" y="3434461"/>
                    </a:lnTo>
                    <a:lnTo>
                      <a:pt x="906336" y="3434461"/>
                    </a:lnTo>
                    <a:lnTo>
                      <a:pt x="906336" y="2539937"/>
                    </a:lnTo>
                    <a:close/>
                    <a:moveTo>
                      <a:pt x="3759899" y="2761678"/>
                    </a:moveTo>
                    <a:lnTo>
                      <a:pt x="3759899" y="2761678"/>
                    </a:lnTo>
                    <a:cubicBezTo>
                      <a:pt x="3759899" y="2803271"/>
                      <a:pt x="3737674" y="2841752"/>
                      <a:pt x="3701669" y="2862580"/>
                    </a:cubicBezTo>
                    <a:cubicBezTo>
                      <a:pt x="3665601" y="2883408"/>
                      <a:pt x="3621214" y="2883408"/>
                      <a:pt x="3585147" y="2862580"/>
                    </a:cubicBezTo>
                    <a:cubicBezTo>
                      <a:pt x="3549079" y="2841752"/>
                      <a:pt x="3526854" y="2803271"/>
                      <a:pt x="3526854" y="2761678"/>
                    </a:cubicBezTo>
                    <a:cubicBezTo>
                      <a:pt x="3525457" y="2688781"/>
                      <a:pt x="3485769" y="2622106"/>
                      <a:pt x="3422396" y="2586038"/>
                    </a:cubicBezTo>
                    <a:cubicBezTo>
                      <a:pt x="3359023" y="2549970"/>
                      <a:pt x="3281363" y="2549970"/>
                      <a:pt x="3218053" y="2586038"/>
                    </a:cubicBezTo>
                    <a:cubicBezTo>
                      <a:pt x="3154680" y="2622106"/>
                      <a:pt x="3114993" y="2688781"/>
                      <a:pt x="3113595" y="2761678"/>
                    </a:cubicBezTo>
                    <a:cubicBezTo>
                      <a:pt x="3113595" y="2913380"/>
                      <a:pt x="3229483" y="2940685"/>
                      <a:pt x="3345625" y="2968053"/>
                    </a:cubicBezTo>
                    <a:cubicBezTo>
                      <a:pt x="3552508" y="3016695"/>
                      <a:pt x="3759835" y="3065526"/>
                      <a:pt x="3759835" y="3404426"/>
                    </a:cubicBezTo>
                    <a:lnTo>
                      <a:pt x="3759835" y="3404426"/>
                    </a:lnTo>
                    <a:cubicBezTo>
                      <a:pt x="3759835" y="3500755"/>
                      <a:pt x="3728212" y="3594354"/>
                      <a:pt x="3669856" y="3670999"/>
                    </a:cubicBezTo>
                    <a:cubicBezTo>
                      <a:pt x="3611499" y="3747643"/>
                      <a:pt x="3529584" y="3802952"/>
                      <a:pt x="3436747" y="3828478"/>
                    </a:cubicBezTo>
                    <a:lnTo>
                      <a:pt x="3436747" y="3965639"/>
                    </a:lnTo>
                    <a:cubicBezTo>
                      <a:pt x="3436747" y="4007231"/>
                      <a:pt x="3414522" y="4045712"/>
                      <a:pt x="3378454" y="4066540"/>
                    </a:cubicBezTo>
                    <a:cubicBezTo>
                      <a:pt x="3342386" y="4087368"/>
                      <a:pt x="3298000" y="4087368"/>
                      <a:pt x="3261932" y="4066540"/>
                    </a:cubicBezTo>
                    <a:cubicBezTo>
                      <a:pt x="3225864" y="4045712"/>
                      <a:pt x="3203702" y="4007231"/>
                      <a:pt x="3203702" y="3965639"/>
                    </a:cubicBezTo>
                    <a:lnTo>
                      <a:pt x="3203702" y="3828478"/>
                    </a:lnTo>
                    <a:cubicBezTo>
                      <a:pt x="3110865" y="3802952"/>
                      <a:pt x="3029014" y="3747643"/>
                      <a:pt x="2970594" y="3671126"/>
                    </a:cubicBezTo>
                    <a:cubicBezTo>
                      <a:pt x="2912237" y="3594545"/>
                      <a:pt x="2880551" y="3500946"/>
                      <a:pt x="2880487" y="3404680"/>
                    </a:cubicBezTo>
                    <a:cubicBezTo>
                      <a:pt x="2880487" y="3363087"/>
                      <a:pt x="2902712" y="3324606"/>
                      <a:pt x="2938780" y="3303778"/>
                    </a:cubicBezTo>
                    <a:cubicBezTo>
                      <a:pt x="2974848" y="3282950"/>
                      <a:pt x="3019235" y="3282950"/>
                      <a:pt x="3055302" y="3303778"/>
                    </a:cubicBezTo>
                    <a:cubicBezTo>
                      <a:pt x="3091370" y="3324606"/>
                      <a:pt x="3113595" y="3363087"/>
                      <a:pt x="3113595" y="3404680"/>
                    </a:cubicBezTo>
                    <a:cubicBezTo>
                      <a:pt x="3112516" y="3460178"/>
                      <a:pt x="3133789" y="3513772"/>
                      <a:pt x="3172651" y="3553333"/>
                    </a:cubicBezTo>
                    <a:cubicBezTo>
                      <a:pt x="3211513" y="3592957"/>
                      <a:pt x="3264662" y="3615246"/>
                      <a:pt x="3320161" y="3615246"/>
                    </a:cubicBezTo>
                    <a:cubicBezTo>
                      <a:pt x="3375660" y="3615246"/>
                      <a:pt x="3428810" y="3592894"/>
                      <a:pt x="3467672" y="3553333"/>
                    </a:cubicBezTo>
                    <a:cubicBezTo>
                      <a:pt x="3506533" y="3513709"/>
                      <a:pt x="3527806" y="3460115"/>
                      <a:pt x="3526726" y="3404680"/>
                    </a:cubicBezTo>
                    <a:cubicBezTo>
                      <a:pt x="3526726" y="3249930"/>
                      <a:pt x="3409569" y="3222434"/>
                      <a:pt x="3292729" y="3194939"/>
                    </a:cubicBezTo>
                    <a:cubicBezTo>
                      <a:pt x="3086481" y="3146425"/>
                      <a:pt x="2880487" y="3097911"/>
                      <a:pt x="2880487" y="2761996"/>
                    </a:cubicBezTo>
                    <a:lnTo>
                      <a:pt x="2880487" y="2761996"/>
                    </a:lnTo>
                    <a:cubicBezTo>
                      <a:pt x="2880487" y="2665666"/>
                      <a:pt x="2912110" y="2572004"/>
                      <a:pt x="2970530" y="2495423"/>
                    </a:cubicBezTo>
                    <a:cubicBezTo>
                      <a:pt x="3028887" y="2418842"/>
                      <a:pt x="3110801" y="2363470"/>
                      <a:pt x="3203702" y="2337943"/>
                    </a:cubicBezTo>
                    <a:lnTo>
                      <a:pt x="3203702" y="2200783"/>
                    </a:lnTo>
                    <a:cubicBezTo>
                      <a:pt x="3203702" y="2159190"/>
                      <a:pt x="3225927" y="2120709"/>
                      <a:pt x="3261932" y="2099882"/>
                    </a:cubicBezTo>
                    <a:cubicBezTo>
                      <a:pt x="3298000" y="2079053"/>
                      <a:pt x="3342386" y="2079053"/>
                      <a:pt x="3378454" y="2099882"/>
                    </a:cubicBezTo>
                    <a:cubicBezTo>
                      <a:pt x="3414522" y="2120709"/>
                      <a:pt x="3436747" y="2159190"/>
                      <a:pt x="3436747" y="2200783"/>
                    </a:cubicBezTo>
                    <a:lnTo>
                      <a:pt x="3436747" y="2337943"/>
                    </a:lnTo>
                    <a:cubicBezTo>
                      <a:pt x="3529584" y="2363534"/>
                      <a:pt x="3611436" y="2418842"/>
                      <a:pt x="3669792" y="2495423"/>
                    </a:cubicBezTo>
                    <a:cubicBezTo>
                      <a:pt x="3728149" y="2572004"/>
                      <a:pt x="3759772" y="2665603"/>
                      <a:pt x="3759835" y="2761933"/>
                    </a:cubicBezTo>
                    <a:lnTo>
                      <a:pt x="3759835" y="2761806"/>
                    </a:lnTo>
                    <a:close/>
                  </a:path>
                </a:pathLst>
              </a:custGeom>
              <a:solidFill>
                <a:srgbClr val="5F6062"/>
              </a:solidFill>
              <a:ln w="635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3350C2CB-90E0-A300-6DA2-CF82851B6D4C}"/>
                  </a:ext>
                </a:extLst>
              </p:cNvPr>
              <p:cNvSpPr/>
              <p:nvPr/>
            </p:nvSpPr>
            <p:spPr>
              <a:xfrm>
                <a:off x="2667000" y="0"/>
                <a:ext cx="1454721" cy="1454403"/>
              </a:xfrm>
              <a:custGeom>
                <a:avLst/>
                <a:gdLst>
                  <a:gd name="connsiteX0" fmla="*/ 1454531 w 1454721"/>
                  <a:gd name="connsiteY0" fmla="*/ 1124268 h 1454403"/>
                  <a:gd name="connsiteX1" fmla="*/ 797052 w 1454721"/>
                  <a:gd name="connsiteY1" fmla="*/ 466916 h 1454403"/>
                  <a:gd name="connsiteX2" fmla="*/ 797052 w 1454721"/>
                  <a:gd name="connsiteY2" fmla="*/ 418846 h 1454403"/>
                  <a:gd name="connsiteX3" fmla="*/ 945388 w 1454721"/>
                  <a:gd name="connsiteY3" fmla="*/ 270574 h 1454403"/>
                  <a:gd name="connsiteX4" fmla="*/ 0 w 1454721"/>
                  <a:gd name="connsiteY4" fmla="*/ 0 h 1454403"/>
                  <a:gd name="connsiteX5" fmla="*/ 270510 w 1454721"/>
                  <a:gd name="connsiteY5" fmla="*/ 945388 h 1454403"/>
                  <a:gd name="connsiteX6" fmla="*/ 419100 w 1454721"/>
                  <a:gd name="connsiteY6" fmla="*/ 797052 h 1454403"/>
                  <a:gd name="connsiteX7" fmla="*/ 443103 w 1454721"/>
                  <a:gd name="connsiteY7" fmla="*/ 787083 h 1454403"/>
                  <a:gd name="connsiteX8" fmla="*/ 467106 w 1454721"/>
                  <a:gd name="connsiteY8" fmla="*/ 797052 h 1454403"/>
                  <a:gd name="connsiteX9" fmla="*/ 1124458 w 1454721"/>
                  <a:gd name="connsiteY9" fmla="*/ 1454404 h 1454403"/>
                  <a:gd name="connsiteX10" fmla="*/ 1454722 w 1454721"/>
                  <a:gd name="connsiteY10" fmla="*/ 1124204 h 1454403"/>
                  <a:gd name="connsiteX11" fmla="*/ 1454531 w 1454721"/>
                  <a:gd name="connsiteY11" fmla="*/ 1124204 h 1454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54721" h="1454403">
                    <a:moveTo>
                      <a:pt x="1454531" y="1124268"/>
                    </a:moveTo>
                    <a:lnTo>
                      <a:pt x="797052" y="466916"/>
                    </a:lnTo>
                    <a:cubicBezTo>
                      <a:pt x="783781" y="453644"/>
                      <a:pt x="783781" y="432118"/>
                      <a:pt x="797052" y="418846"/>
                    </a:cubicBezTo>
                    <a:lnTo>
                      <a:pt x="945388" y="270574"/>
                    </a:lnTo>
                    <a:lnTo>
                      <a:pt x="0" y="0"/>
                    </a:lnTo>
                    <a:lnTo>
                      <a:pt x="270510" y="945388"/>
                    </a:lnTo>
                    <a:lnTo>
                      <a:pt x="419100" y="797052"/>
                    </a:lnTo>
                    <a:cubicBezTo>
                      <a:pt x="425450" y="790702"/>
                      <a:pt x="434086" y="787083"/>
                      <a:pt x="443103" y="787083"/>
                    </a:cubicBezTo>
                    <a:cubicBezTo>
                      <a:pt x="452120" y="787083"/>
                      <a:pt x="460756" y="790639"/>
                      <a:pt x="467106" y="797052"/>
                    </a:cubicBezTo>
                    <a:lnTo>
                      <a:pt x="1124458" y="1454404"/>
                    </a:lnTo>
                    <a:lnTo>
                      <a:pt x="1454722" y="1124204"/>
                    </a:lnTo>
                    <a:lnTo>
                      <a:pt x="1454531" y="1124204"/>
                    </a:lnTo>
                    <a:close/>
                  </a:path>
                </a:pathLst>
              </a:custGeom>
              <a:solidFill>
                <a:srgbClr val="FFFFFF"/>
              </a:solidFill>
              <a:ln w="635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96AD300B-E2FC-03A5-E2BA-98C222D2DEDD}"/>
                  </a:ext>
                </a:extLst>
              </p:cNvPr>
              <p:cNvSpPr/>
              <p:nvPr/>
            </p:nvSpPr>
            <p:spPr>
              <a:xfrm>
                <a:off x="8070469" y="0"/>
                <a:ext cx="1454530" cy="1454721"/>
              </a:xfrm>
              <a:custGeom>
                <a:avLst/>
                <a:gdLst>
                  <a:gd name="connsiteX0" fmla="*/ 330264 w 1454530"/>
                  <a:gd name="connsiteY0" fmla="*/ 1454531 h 1454721"/>
                  <a:gd name="connsiteX1" fmla="*/ 987615 w 1454530"/>
                  <a:gd name="connsiteY1" fmla="*/ 797052 h 1454721"/>
                  <a:gd name="connsiteX2" fmla="*/ 987615 w 1454530"/>
                  <a:gd name="connsiteY2" fmla="*/ 797052 h 1454721"/>
                  <a:gd name="connsiteX3" fmla="*/ 1011619 w 1454530"/>
                  <a:gd name="connsiteY3" fmla="*/ 787083 h 1454721"/>
                  <a:gd name="connsiteX4" fmla="*/ 1035622 w 1454530"/>
                  <a:gd name="connsiteY4" fmla="*/ 797052 h 1454721"/>
                  <a:gd name="connsiteX5" fmla="*/ 1183958 w 1454530"/>
                  <a:gd name="connsiteY5" fmla="*/ 945388 h 1454721"/>
                  <a:gd name="connsiteX6" fmla="*/ 1454531 w 1454530"/>
                  <a:gd name="connsiteY6" fmla="*/ 0 h 1454721"/>
                  <a:gd name="connsiteX7" fmla="*/ 509143 w 1454530"/>
                  <a:gd name="connsiteY7" fmla="*/ 270510 h 1454721"/>
                  <a:gd name="connsiteX8" fmla="*/ 657479 w 1454530"/>
                  <a:gd name="connsiteY8" fmla="*/ 419100 h 1454721"/>
                  <a:gd name="connsiteX9" fmla="*/ 667448 w 1454530"/>
                  <a:gd name="connsiteY9" fmla="*/ 443103 h 1454721"/>
                  <a:gd name="connsiteX10" fmla="*/ 657479 w 1454530"/>
                  <a:gd name="connsiteY10" fmla="*/ 467106 h 1454721"/>
                  <a:gd name="connsiteX11" fmla="*/ 0 w 1454530"/>
                  <a:gd name="connsiteY11" fmla="*/ 1124458 h 1454721"/>
                  <a:gd name="connsiteX12" fmla="*/ 330264 w 1454530"/>
                  <a:gd name="connsiteY12" fmla="*/ 1454722 h 1454721"/>
                  <a:gd name="connsiteX13" fmla="*/ 330264 w 1454530"/>
                  <a:gd name="connsiteY13" fmla="*/ 1454531 h 1454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4530" h="1454721">
                    <a:moveTo>
                      <a:pt x="330264" y="1454531"/>
                    </a:moveTo>
                    <a:lnTo>
                      <a:pt x="987615" y="797052"/>
                    </a:lnTo>
                    <a:lnTo>
                      <a:pt x="987615" y="797052"/>
                    </a:lnTo>
                    <a:cubicBezTo>
                      <a:pt x="993965" y="790702"/>
                      <a:pt x="1002602" y="787083"/>
                      <a:pt x="1011619" y="787083"/>
                    </a:cubicBezTo>
                    <a:cubicBezTo>
                      <a:pt x="1020635" y="787083"/>
                      <a:pt x="1029272" y="790639"/>
                      <a:pt x="1035622" y="797052"/>
                    </a:cubicBezTo>
                    <a:lnTo>
                      <a:pt x="1183958" y="945388"/>
                    </a:lnTo>
                    <a:lnTo>
                      <a:pt x="1454531" y="0"/>
                    </a:lnTo>
                    <a:lnTo>
                      <a:pt x="509143" y="270510"/>
                    </a:lnTo>
                    <a:lnTo>
                      <a:pt x="657479" y="419100"/>
                    </a:lnTo>
                    <a:cubicBezTo>
                      <a:pt x="663829" y="425450"/>
                      <a:pt x="667448" y="434086"/>
                      <a:pt x="667448" y="443103"/>
                    </a:cubicBezTo>
                    <a:cubicBezTo>
                      <a:pt x="667448" y="452120"/>
                      <a:pt x="663892" y="460756"/>
                      <a:pt x="657479" y="467106"/>
                    </a:cubicBezTo>
                    <a:lnTo>
                      <a:pt x="0" y="1124458"/>
                    </a:lnTo>
                    <a:lnTo>
                      <a:pt x="330264" y="1454722"/>
                    </a:lnTo>
                    <a:lnTo>
                      <a:pt x="330264" y="1454531"/>
                    </a:lnTo>
                    <a:close/>
                  </a:path>
                </a:pathLst>
              </a:custGeom>
              <a:solidFill>
                <a:srgbClr val="FFFFFF"/>
              </a:solidFill>
              <a:ln w="635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D0DEDDEE-7E9E-A7A4-1457-8F15D1B5931A}"/>
                  </a:ext>
                </a:extLst>
              </p:cNvPr>
              <p:cNvSpPr/>
              <p:nvPr/>
            </p:nvSpPr>
            <p:spPr>
              <a:xfrm>
                <a:off x="8070405" y="5403469"/>
                <a:ext cx="1454530" cy="1454530"/>
              </a:xfrm>
              <a:custGeom>
                <a:avLst/>
                <a:gdLst>
                  <a:gd name="connsiteX0" fmla="*/ 64 w 1454530"/>
                  <a:gd name="connsiteY0" fmla="*/ 330264 h 1454530"/>
                  <a:gd name="connsiteX1" fmla="*/ 330327 w 1454530"/>
                  <a:gd name="connsiteY1" fmla="*/ 0 h 1454530"/>
                  <a:gd name="connsiteX2" fmla="*/ 987679 w 1454530"/>
                  <a:gd name="connsiteY2" fmla="*/ 657479 h 1454530"/>
                  <a:gd name="connsiteX3" fmla="*/ 1011682 w 1454530"/>
                  <a:gd name="connsiteY3" fmla="*/ 667448 h 1454530"/>
                  <a:gd name="connsiteX4" fmla="*/ 1035685 w 1454530"/>
                  <a:gd name="connsiteY4" fmla="*/ 657479 h 1454530"/>
                  <a:gd name="connsiteX5" fmla="*/ 1184021 w 1454530"/>
                  <a:gd name="connsiteY5" fmla="*/ 509143 h 1454530"/>
                  <a:gd name="connsiteX6" fmla="*/ 1454531 w 1454530"/>
                  <a:gd name="connsiteY6" fmla="*/ 1454531 h 1454530"/>
                  <a:gd name="connsiteX7" fmla="*/ 509143 w 1454530"/>
                  <a:gd name="connsiteY7" fmla="*/ 1184021 h 1454530"/>
                  <a:gd name="connsiteX8" fmla="*/ 657479 w 1454530"/>
                  <a:gd name="connsiteY8" fmla="*/ 1035431 h 1454530"/>
                  <a:gd name="connsiteX9" fmla="*/ 657479 w 1454530"/>
                  <a:gd name="connsiteY9" fmla="*/ 987361 h 1454530"/>
                  <a:gd name="connsiteX10" fmla="*/ 0 w 1454530"/>
                  <a:gd name="connsiteY10" fmla="*/ 330009 h 1454530"/>
                  <a:gd name="connsiteX11" fmla="*/ 0 w 1454530"/>
                  <a:gd name="connsiteY11" fmla="*/ 330264 h 1454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54530" h="1454530">
                    <a:moveTo>
                      <a:pt x="64" y="330264"/>
                    </a:moveTo>
                    <a:lnTo>
                      <a:pt x="330327" y="0"/>
                    </a:lnTo>
                    <a:lnTo>
                      <a:pt x="987679" y="657479"/>
                    </a:lnTo>
                    <a:cubicBezTo>
                      <a:pt x="994029" y="663829"/>
                      <a:pt x="1002665" y="667448"/>
                      <a:pt x="1011682" y="667448"/>
                    </a:cubicBezTo>
                    <a:cubicBezTo>
                      <a:pt x="1020699" y="667448"/>
                      <a:pt x="1029335" y="663892"/>
                      <a:pt x="1035685" y="657479"/>
                    </a:cubicBezTo>
                    <a:lnTo>
                      <a:pt x="1184021" y="509143"/>
                    </a:lnTo>
                    <a:lnTo>
                      <a:pt x="1454531" y="1454531"/>
                    </a:lnTo>
                    <a:lnTo>
                      <a:pt x="509143" y="1184021"/>
                    </a:lnTo>
                    <a:lnTo>
                      <a:pt x="657479" y="1035431"/>
                    </a:lnTo>
                    <a:cubicBezTo>
                      <a:pt x="670751" y="1022159"/>
                      <a:pt x="670751" y="1000633"/>
                      <a:pt x="657479" y="987361"/>
                    </a:cubicBezTo>
                    <a:lnTo>
                      <a:pt x="0" y="330009"/>
                    </a:lnTo>
                    <a:lnTo>
                      <a:pt x="0" y="330264"/>
                    </a:lnTo>
                    <a:close/>
                  </a:path>
                </a:pathLst>
              </a:custGeom>
              <a:solidFill>
                <a:srgbClr val="FFFFFF"/>
              </a:solidFill>
              <a:ln w="635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0327C2CC-05D6-A0BE-1DDC-439BD7BFE689}"/>
                  </a:ext>
                </a:extLst>
              </p:cNvPr>
              <p:cNvSpPr/>
              <p:nvPr/>
            </p:nvSpPr>
            <p:spPr>
              <a:xfrm>
                <a:off x="2667000" y="5403532"/>
                <a:ext cx="1454530" cy="1454530"/>
              </a:xfrm>
              <a:custGeom>
                <a:avLst/>
                <a:gdLst>
                  <a:gd name="connsiteX0" fmla="*/ 1124204 w 1454530"/>
                  <a:gd name="connsiteY0" fmla="*/ 0 h 1454530"/>
                  <a:gd name="connsiteX1" fmla="*/ 466852 w 1454530"/>
                  <a:gd name="connsiteY1" fmla="*/ 657479 h 1454530"/>
                  <a:gd name="connsiteX2" fmla="*/ 418782 w 1454530"/>
                  <a:gd name="connsiteY2" fmla="*/ 657479 h 1454530"/>
                  <a:gd name="connsiteX3" fmla="*/ 270510 w 1454530"/>
                  <a:gd name="connsiteY3" fmla="*/ 509143 h 1454530"/>
                  <a:gd name="connsiteX4" fmla="*/ 0 w 1454530"/>
                  <a:gd name="connsiteY4" fmla="*/ 1454531 h 1454530"/>
                  <a:gd name="connsiteX5" fmla="*/ 945388 w 1454530"/>
                  <a:gd name="connsiteY5" fmla="*/ 1184021 h 1454530"/>
                  <a:gd name="connsiteX6" fmla="*/ 797052 w 1454530"/>
                  <a:gd name="connsiteY6" fmla="*/ 1035431 h 1454530"/>
                  <a:gd name="connsiteX7" fmla="*/ 797052 w 1454530"/>
                  <a:gd name="connsiteY7" fmla="*/ 987361 h 1454530"/>
                  <a:gd name="connsiteX8" fmla="*/ 1454531 w 1454530"/>
                  <a:gd name="connsiteY8" fmla="*/ 330009 h 1454530"/>
                  <a:gd name="connsiteX9" fmla="*/ 1124268 w 1454530"/>
                  <a:gd name="connsiteY9" fmla="*/ 0 h 1454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4530" h="1454530">
                    <a:moveTo>
                      <a:pt x="1124204" y="0"/>
                    </a:moveTo>
                    <a:lnTo>
                      <a:pt x="466852" y="657479"/>
                    </a:lnTo>
                    <a:cubicBezTo>
                      <a:pt x="453581" y="670751"/>
                      <a:pt x="432054" y="670751"/>
                      <a:pt x="418782" y="657479"/>
                    </a:cubicBezTo>
                    <a:lnTo>
                      <a:pt x="270510" y="509143"/>
                    </a:lnTo>
                    <a:lnTo>
                      <a:pt x="0" y="1454531"/>
                    </a:lnTo>
                    <a:lnTo>
                      <a:pt x="945388" y="1184021"/>
                    </a:lnTo>
                    <a:lnTo>
                      <a:pt x="797052" y="1035431"/>
                    </a:lnTo>
                    <a:cubicBezTo>
                      <a:pt x="783781" y="1022159"/>
                      <a:pt x="783781" y="1000633"/>
                      <a:pt x="797052" y="987361"/>
                    </a:cubicBezTo>
                    <a:lnTo>
                      <a:pt x="1454531" y="330009"/>
                    </a:lnTo>
                    <a:lnTo>
                      <a:pt x="1124268" y="0"/>
                    </a:lnTo>
                    <a:close/>
                  </a:path>
                </a:pathLst>
              </a:custGeom>
              <a:solidFill>
                <a:srgbClr val="FFFFFF"/>
              </a:solidFill>
              <a:ln w="6350"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404396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AA7C5A-5F8B-3E1F-0829-83BAEA53DB21}"/>
              </a:ext>
            </a:extLst>
          </p:cNvPr>
          <p:cNvSpPr/>
          <p:nvPr/>
        </p:nvSpPr>
        <p:spPr>
          <a:xfrm>
            <a:off x="-1524" y="1791148"/>
            <a:ext cx="12192000" cy="43673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4C0B617B-38C2-4BD0-931C-C3275C0A7D31}"/>
              </a:ext>
            </a:extLst>
          </p:cNvPr>
          <p:cNvSpPr>
            <a:spLocks noGrp="1"/>
          </p:cNvSpPr>
          <p:nvPr>
            <p:ph type="sldNum" sz="quarter" idx="4"/>
          </p:nvPr>
        </p:nvSpPr>
        <p:spPr/>
        <p:txBody>
          <a:bodyPr/>
          <a:lstStyle/>
          <a:p>
            <a:fld id="{9AA6D16A-0A68-8445-85DB-A0BE8CCB51C7}" type="slidenum">
              <a:rPr lang="en-US" smtClean="0"/>
              <a:pPr/>
              <a:t>20</a:t>
            </a:fld>
            <a:endParaRPr lang="en-US" dirty="0"/>
          </a:p>
        </p:txBody>
      </p:sp>
      <p:sp>
        <p:nvSpPr>
          <p:cNvPr id="3" name="Title 2">
            <a:extLst>
              <a:ext uri="{FF2B5EF4-FFF2-40B4-BE49-F238E27FC236}">
                <a16:creationId xmlns:a16="http://schemas.microsoft.com/office/drawing/2014/main" id="{6B92947B-83F0-40D0-A1AD-548C4D2BD685}"/>
              </a:ext>
            </a:extLst>
          </p:cNvPr>
          <p:cNvSpPr>
            <a:spLocks noGrp="1"/>
          </p:cNvSpPr>
          <p:nvPr>
            <p:ph type="title"/>
          </p:nvPr>
        </p:nvSpPr>
        <p:spPr/>
        <p:txBody>
          <a:bodyPr/>
          <a:lstStyle/>
          <a:p>
            <a:r>
              <a:rPr lang="en-US" dirty="0"/>
              <a:t>Establish Strong Governance</a:t>
            </a:r>
          </a:p>
        </p:txBody>
      </p:sp>
      <p:sp>
        <p:nvSpPr>
          <p:cNvPr id="4" name="Text Placeholder 3">
            <a:extLst>
              <a:ext uri="{FF2B5EF4-FFF2-40B4-BE49-F238E27FC236}">
                <a16:creationId xmlns:a16="http://schemas.microsoft.com/office/drawing/2014/main" id="{E007EB3C-EBE7-4073-A210-6D57544DDB63}"/>
              </a:ext>
            </a:extLst>
          </p:cNvPr>
          <p:cNvSpPr>
            <a:spLocks noGrp="1"/>
          </p:cNvSpPr>
          <p:nvPr>
            <p:ph type="body" sz="quarter" idx="10"/>
          </p:nvPr>
        </p:nvSpPr>
        <p:spPr/>
        <p:txBody>
          <a:bodyPr/>
          <a:lstStyle/>
          <a:p>
            <a:r>
              <a:rPr lang="en-US" dirty="0"/>
              <a:t>Service Delivery Model</a:t>
            </a:r>
          </a:p>
        </p:txBody>
      </p:sp>
      <p:sp>
        <p:nvSpPr>
          <p:cNvPr id="10" name="TextBox 9">
            <a:extLst>
              <a:ext uri="{FF2B5EF4-FFF2-40B4-BE49-F238E27FC236}">
                <a16:creationId xmlns:a16="http://schemas.microsoft.com/office/drawing/2014/main" id="{EED9174D-C63B-87E8-30CE-D6FBAD2F5432}"/>
              </a:ext>
            </a:extLst>
          </p:cNvPr>
          <p:cNvSpPr txBox="1"/>
          <p:nvPr/>
        </p:nvSpPr>
        <p:spPr>
          <a:xfrm>
            <a:off x="486747" y="2867134"/>
            <a:ext cx="5609253" cy="2971026"/>
          </a:xfrm>
          <a:prstGeom prst="roundRect">
            <a:avLst>
              <a:gd name="adj" fmla="val 9903"/>
            </a:avLst>
          </a:prstGeom>
          <a:solidFill>
            <a:schemeClr val="tx1">
              <a:lumMod val="75000"/>
            </a:schemeClr>
          </a:solidFill>
          <a:ln>
            <a:noFill/>
          </a:ln>
        </p:spPr>
        <p:txBody>
          <a:bodyPr wrap="square">
            <a:noAutofit/>
          </a:bodyPr>
          <a:lstStyle/>
          <a:p>
            <a:endParaRPr lang="en-US" sz="900" b="1" dirty="0">
              <a:solidFill>
                <a:schemeClr val="bg1"/>
              </a:solidFill>
            </a:endParaRPr>
          </a:p>
          <a:p>
            <a:r>
              <a:rPr lang="en-US" b="1" dirty="0">
                <a:solidFill>
                  <a:schemeClr val="bg1"/>
                </a:solidFill>
              </a:rPr>
              <a:t>Post-implementation Governance Focus</a:t>
            </a:r>
          </a:p>
          <a:p>
            <a:endParaRPr lang="en-US" sz="200" b="1" dirty="0">
              <a:solidFill>
                <a:schemeClr val="bg1"/>
              </a:solidFill>
            </a:endParaRPr>
          </a:p>
          <a:p>
            <a:pPr marL="171450" indent="-171450">
              <a:spcBef>
                <a:spcPts val="300"/>
              </a:spcBef>
              <a:spcAft>
                <a:spcPts val="300"/>
              </a:spcAft>
              <a:buClr>
                <a:srgbClr val="26BCD7"/>
              </a:buClr>
              <a:buSzPct val="100000"/>
              <a:buFont typeface="Wingdings" panose="05000000000000000000" pitchFamily="2" charset="2"/>
              <a:buChar char="n"/>
            </a:pPr>
            <a:r>
              <a:rPr lang="en-US" sz="1400" dirty="0">
                <a:solidFill>
                  <a:schemeClr val="bg1"/>
                </a:solidFill>
                <a:latin typeface="Arial" panose="020B0604020202020204" pitchFamily="34" charset="0"/>
                <a:cs typeface="Arial" panose="020B0604020202020204" pitchFamily="34" charset="0"/>
              </a:rPr>
              <a:t>Manage requests for future policy, process, or technology customizations</a:t>
            </a:r>
          </a:p>
          <a:p>
            <a:pPr marL="171450" indent="-171450">
              <a:spcBef>
                <a:spcPts val="300"/>
              </a:spcBef>
              <a:spcAft>
                <a:spcPts val="300"/>
              </a:spcAft>
              <a:buClr>
                <a:srgbClr val="26BCD7"/>
              </a:buClr>
              <a:buSzPct val="100000"/>
              <a:buFont typeface="Wingdings" panose="05000000000000000000" pitchFamily="2" charset="2"/>
              <a:buChar char="n"/>
            </a:pPr>
            <a:r>
              <a:rPr lang="en-US" sz="1400" dirty="0">
                <a:solidFill>
                  <a:schemeClr val="bg1"/>
                </a:solidFill>
                <a:latin typeface="Arial" panose="020B0604020202020204" pitchFamily="34" charset="0"/>
                <a:cs typeface="Arial" panose="020B0604020202020204" pitchFamily="34" charset="0"/>
              </a:rPr>
              <a:t>Manage requests for different employee populations to be treated in a different manner</a:t>
            </a:r>
          </a:p>
          <a:p>
            <a:pPr marL="171450" indent="-171450">
              <a:spcBef>
                <a:spcPts val="300"/>
              </a:spcBef>
              <a:spcAft>
                <a:spcPts val="300"/>
              </a:spcAft>
              <a:buClr>
                <a:srgbClr val="26BCD7"/>
              </a:buClr>
              <a:buSzPct val="100000"/>
              <a:buFont typeface="Wingdings" panose="05000000000000000000" pitchFamily="2" charset="2"/>
              <a:buChar char="n"/>
            </a:pPr>
            <a:r>
              <a:rPr lang="en-US" sz="1400" dirty="0">
                <a:solidFill>
                  <a:schemeClr val="bg1"/>
                </a:solidFill>
                <a:latin typeface="Arial" panose="020B0604020202020204" pitchFamily="34" charset="0"/>
                <a:cs typeface="Arial" panose="020B0604020202020204" pitchFamily="34" charset="0"/>
              </a:rPr>
              <a:t>Uncover and address service issues</a:t>
            </a:r>
          </a:p>
          <a:p>
            <a:pPr marL="171450" indent="-171450">
              <a:spcBef>
                <a:spcPts val="300"/>
              </a:spcBef>
              <a:spcAft>
                <a:spcPts val="300"/>
              </a:spcAft>
              <a:buClr>
                <a:srgbClr val="26BCD7"/>
              </a:buClr>
              <a:buSzPct val="100000"/>
              <a:buFont typeface="Wingdings" panose="05000000000000000000" pitchFamily="2" charset="2"/>
              <a:buChar char="n"/>
            </a:pPr>
            <a:r>
              <a:rPr lang="en-US" sz="1400" dirty="0">
                <a:solidFill>
                  <a:schemeClr val="bg1"/>
                </a:solidFill>
                <a:latin typeface="Arial" panose="020B0604020202020204" pitchFamily="34" charset="0"/>
                <a:cs typeface="Arial" panose="020B0604020202020204" pitchFamily="34" charset="0"/>
              </a:rPr>
              <a:t>Make critical decisions and set action items regarding changes to scope of services, new employee populations, etc.</a:t>
            </a:r>
          </a:p>
          <a:p>
            <a:pPr marL="171450" indent="-171450">
              <a:spcBef>
                <a:spcPts val="300"/>
              </a:spcBef>
              <a:spcAft>
                <a:spcPts val="300"/>
              </a:spcAft>
              <a:buClr>
                <a:srgbClr val="26BCD7"/>
              </a:buClr>
              <a:buSzPct val="100000"/>
              <a:buFont typeface="Wingdings" panose="05000000000000000000" pitchFamily="2" charset="2"/>
              <a:buChar char="n"/>
            </a:pPr>
            <a:r>
              <a:rPr lang="en-US" sz="1400" dirty="0">
                <a:solidFill>
                  <a:schemeClr val="bg1"/>
                </a:solidFill>
                <a:latin typeface="Arial" panose="020B0604020202020204" pitchFamily="34" charset="0"/>
                <a:cs typeface="Arial" panose="020B0604020202020204" pitchFamily="34" charset="0"/>
              </a:rPr>
              <a:t>Perform scheduled reviews of the performance metrics</a:t>
            </a:r>
          </a:p>
        </p:txBody>
      </p:sp>
      <p:grpSp>
        <p:nvGrpSpPr>
          <p:cNvPr id="36" name="Group 35">
            <a:extLst>
              <a:ext uri="{FF2B5EF4-FFF2-40B4-BE49-F238E27FC236}">
                <a16:creationId xmlns:a16="http://schemas.microsoft.com/office/drawing/2014/main" id="{21779295-8E9C-5EB0-D2C4-59A196533B42}"/>
              </a:ext>
            </a:extLst>
          </p:cNvPr>
          <p:cNvGrpSpPr/>
          <p:nvPr/>
        </p:nvGrpSpPr>
        <p:grpSpPr>
          <a:xfrm>
            <a:off x="2809916" y="2104543"/>
            <a:ext cx="1006603" cy="1005840"/>
            <a:chOff x="463093" y="3021298"/>
            <a:chExt cx="1006603" cy="1005840"/>
          </a:xfrm>
        </p:grpSpPr>
        <p:sp>
          <p:nvSpPr>
            <p:cNvPr id="17" name="Rectangle: Rounded Corners 35">
              <a:extLst>
                <a:ext uri="{FF2B5EF4-FFF2-40B4-BE49-F238E27FC236}">
                  <a16:creationId xmlns:a16="http://schemas.microsoft.com/office/drawing/2014/main" id="{32273699-2033-DB6D-9C50-7D672A1B4F0A}"/>
                </a:ext>
              </a:extLst>
            </p:cNvPr>
            <p:cNvSpPr>
              <a:spLocks noChangeAspect="1"/>
            </p:cNvSpPr>
            <p:nvPr/>
          </p:nvSpPr>
          <p:spPr>
            <a:xfrm>
              <a:off x="463093" y="3021298"/>
              <a:ext cx="1006603" cy="1005840"/>
            </a:xfrm>
            <a:prstGeom prst="roundRect">
              <a:avLst>
                <a:gd name="adj" fmla="val 9236"/>
              </a:avLst>
            </a:prstGeom>
            <a:gradFill>
              <a:gsLst>
                <a:gs pos="100000">
                  <a:schemeClr val="accent2">
                    <a:lumMod val="75000"/>
                  </a:schemeClr>
                </a:gs>
                <a:gs pos="0">
                  <a:schemeClr val="accent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4" name="Graphic 71">
              <a:extLst>
                <a:ext uri="{FF2B5EF4-FFF2-40B4-BE49-F238E27FC236}">
                  <a16:creationId xmlns:a16="http://schemas.microsoft.com/office/drawing/2014/main" id="{DA5904F1-EA99-D2CA-BA48-BCB60C04B8DD}"/>
                </a:ext>
              </a:extLst>
            </p:cNvPr>
            <p:cNvGrpSpPr>
              <a:grpSpLocks noChangeAspect="1"/>
            </p:cNvGrpSpPr>
            <p:nvPr/>
          </p:nvGrpSpPr>
          <p:grpSpPr>
            <a:xfrm>
              <a:off x="566820" y="3215935"/>
              <a:ext cx="798925" cy="616319"/>
              <a:chOff x="4496367" y="3755909"/>
              <a:chExt cx="319959" cy="246830"/>
            </a:xfrm>
            <a:solidFill>
              <a:schemeClr val="bg1"/>
            </a:solidFill>
          </p:grpSpPr>
          <p:sp>
            <p:nvSpPr>
              <p:cNvPr id="25" name="Freeform 523">
                <a:extLst>
                  <a:ext uri="{FF2B5EF4-FFF2-40B4-BE49-F238E27FC236}">
                    <a16:creationId xmlns:a16="http://schemas.microsoft.com/office/drawing/2014/main" id="{53EF2344-30F5-D2CB-C3A7-691774BC432A}"/>
                  </a:ext>
                </a:extLst>
              </p:cNvPr>
              <p:cNvSpPr/>
              <p:nvPr/>
            </p:nvSpPr>
            <p:spPr>
              <a:xfrm>
                <a:off x="4496367" y="3987609"/>
                <a:ext cx="140772" cy="15130"/>
              </a:xfrm>
              <a:custGeom>
                <a:avLst/>
                <a:gdLst>
                  <a:gd name="connsiteX0" fmla="*/ 0 w 140771"/>
                  <a:gd name="connsiteY0" fmla="*/ 0 h 15129"/>
                  <a:gd name="connsiteX1" fmla="*/ 140772 w 140771"/>
                  <a:gd name="connsiteY1" fmla="*/ 0 h 15129"/>
                  <a:gd name="connsiteX2" fmla="*/ 140772 w 140771"/>
                  <a:gd name="connsiteY2" fmla="*/ 15130 h 15129"/>
                  <a:gd name="connsiteX3" fmla="*/ 0 w 140771"/>
                  <a:gd name="connsiteY3" fmla="*/ 15130 h 15129"/>
                </a:gdLst>
                <a:ahLst/>
                <a:cxnLst>
                  <a:cxn ang="0">
                    <a:pos x="connsiteX0" y="connsiteY0"/>
                  </a:cxn>
                  <a:cxn ang="0">
                    <a:pos x="connsiteX1" y="connsiteY1"/>
                  </a:cxn>
                  <a:cxn ang="0">
                    <a:pos x="connsiteX2" y="connsiteY2"/>
                  </a:cxn>
                  <a:cxn ang="0">
                    <a:pos x="connsiteX3" y="connsiteY3"/>
                  </a:cxn>
                </a:cxnLst>
                <a:rect l="l" t="t" r="r" b="b"/>
                <a:pathLst>
                  <a:path w="140771" h="15129">
                    <a:moveTo>
                      <a:pt x="0" y="0"/>
                    </a:moveTo>
                    <a:lnTo>
                      <a:pt x="140772" y="0"/>
                    </a:lnTo>
                    <a:lnTo>
                      <a:pt x="140772" y="15130"/>
                    </a:lnTo>
                    <a:lnTo>
                      <a:pt x="0" y="15130"/>
                    </a:lnTo>
                    <a:close/>
                  </a:path>
                </a:pathLst>
              </a:custGeom>
              <a:grpFill/>
              <a:ln w="94" cap="flat">
                <a:noFill/>
                <a:prstDash val="solid"/>
                <a:miter/>
              </a:ln>
            </p:spPr>
            <p:txBody>
              <a:bodyPr rtlCol="0" anchor="ctr"/>
              <a:lstStyle/>
              <a:p>
                <a:endParaRPr lang="en-US" dirty="0"/>
              </a:p>
            </p:txBody>
          </p:sp>
          <p:sp>
            <p:nvSpPr>
              <p:cNvPr id="26" name="Freeform 524">
                <a:extLst>
                  <a:ext uri="{FF2B5EF4-FFF2-40B4-BE49-F238E27FC236}">
                    <a16:creationId xmlns:a16="http://schemas.microsoft.com/office/drawing/2014/main" id="{EB8D9F6E-B5BA-B078-D43D-6851298DCC1F}"/>
                  </a:ext>
                </a:extLst>
              </p:cNvPr>
              <p:cNvSpPr/>
              <p:nvPr/>
            </p:nvSpPr>
            <p:spPr>
              <a:xfrm>
                <a:off x="4508720" y="3969319"/>
                <a:ext cx="116065" cy="15130"/>
              </a:xfrm>
              <a:custGeom>
                <a:avLst/>
                <a:gdLst>
                  <a:gd name="connsiteX0" fmla="*/ 0 w 116064"/>
                  <a:gd name="connsiteY0" fmla="*/ 0 h 15129"/>
                  <a:gd name="connsiteX1" fmla="*/ 116065 w 116064"/>
                  <a:gd name="connsiteY1" fmla="*/ 0 h 15129"/>
                  <a:gd name="connsiteX2" fmla="*/ 116065 w 116064"/>
                  <a:gd name="connsiteY2" fmla="*/ 15130 h 15129"/>
                  <a:gd name="connsiteX3" fmla="*/ 0 w 116064"/>
                  <a:gd name="connsiteY3" fmla="*/ 15130 h 15129"/>
                </a:gdLst>
                <a:ahLst/>
                <a:cxnLst>
                  <a:cxn ang="0">
                    <a:pos x="connsiteX0" y="connsiteY0"/>
                  </a:cxn>
                  <a:cxn ang="0">
                    <a:pos x="connsiteX1" y="connsiteY1"/>
                  </a:cxn>
                  <a:cxn ang="0">
                    <a:pos x="connsiteX2" y="connsiteY2"/>
                  </a:cxn>
                  <a:cxn ang="0">
                    <a:pos x="connsiteX3" y="connsiteY3"/>
                  </a:cxn>
                </a:cxnLst>
                <a:rect l="l" t="t" r="r" b="b"/>
                <a:pathLst>
                  <a:path w="116064" h="15129">
                    <a:moveTo>
                      <a:pt x="0" y="0"/>
                    </a:moveTo>
                    <a:lnTo>
                      <a:pt x="116065" y="0"/>
                    </a:lnTo>
                    <a:lnTo>
                      <a:pt x="116065" y="15130"/>
                    </a:lnTo>
                    <a:lnTo>
                      <a:pt x="0" y="15130"/>
                    </a:lnTo>
                    <a:close/>
                  </a:path>
                </a:pathLst>
              </a:custGeom>
              <a:grpFill/>
              <a:ln w="94" cap="flat">
                <a:noFill/>
                <a:prstDash val="solid"/>
                <a:miter/>
              </a:ln>
            </p:spPr>
            <p:txBody>
              <a:bodyPr rtlCol="0" anchor="ctr"/>
              <a:lstStyle/>
              <a:p>
                <a:endParaRPr lang="en-US" dirty="0"/>
              </a:p>
            </p:txBody>
          </p:sp>
          <p:sp>
            <p:nvSpPr>
              <p:cNvPr id="27" name="Freeform 525">
                <a:extLst>
                  <a:ext uri="{FF2B5EF4-FFF2-40B4-BE49-F238E27FC236}">
                    <a16:creationId xmlns:a16="http://schemas.microsoft.com/office/drawing/2014/main" id="{939295F8-AC9F-544D-F328-9F33530F2E60}"/>
                  </a:ext>
                </a:extLst>
              </p:cNvPr>
              <p:cNvSpPr/>
              <p:nvPr/>
            </p:nvSpPr>
            <p:spPr>
              <a:xfrm>
                <a:off x="4524617" y="3950934"/>
                <a:ext cx="84367" cy="15034"/>
              </a:xfrm>
              <a:custGeom>
                <a:avLst/>
                <a:gdLst>
                  <a:gd name="connsiteX0" fmla="*/ 0 w 84367"/>
                  <a:gd name="connsiteY0" fmla="*/ 0 h 15033"/>
                  <a:gd name="connsiteX1" fmla="*/ 84367 w 84367"/>
                  <a:gd name="connsiteY1" fmla="*/ 0 h 15033"/>
                  <a:gd name="connsiteX2" fmla="*/ 84367 w 84367"/>
                  <a:gd name="connsiteY2" fmla="*/ 15130 h 15033"/>
                  <a:gd name="connsiteX3" fmla="*/ 0 w 84367"/>
                  <a:gd name="connsiteY3" fmla="*/ 15130 h 15033"/>
                </a:gdLst>
                <a:ahLst/>
                <a:cxnLst>
                  <a:cxn ang="0">
                    <a:pos x="connsiteX0" y="connsiteY0"/>
                  </a:cxn>
                  <a:cxn ang="0">
                    <a:pos x="connsiteX1" y="connsiteY1"/>
                  </a:cxn>
                  <a:cxn ang="0">
                    <a:pos x="connsiteX2" y="connsiteY2"/>
                  </a:cxn>
                  <a:cxn ang="0">
                    <a:pos x="connsiteX3" y="connsiteY3"/>
                  </a:cxn>
                </a:cxnLst>
                <a:rect l="l" t="t" r="r" b="b"/>
                <a:pathLst>
                  <a:path w="84367" h="15033">
                    <a:moveTo>
                      <a:pt x="0" y="0"/>
                    </a:moveTo>
                    <a:lnTo>
                      <a:pt x="84367" y="0"/>
                    </a:lnTo>
                    <a:lnTo>
                      <a:pt x="84367" y="15130"/>
                    </a:lnTo>
                    <a:lnTo>
                      <a:pt x="0" y="15130"/>
                    </a:lnTo>
                    <a:close/>
                  </a:path>
                </a:pathLst>
              </a:custGeom>
              <a:grpFill/>
              <a:ln w="94" cap="flat">
                <a:noFill/>
                <a:prstDash val="solid"/>
                <a:miter/>
              </a:ln>
            </p:spPr>
            <p:txBody>
              <a:bodyPr rtlCol="0" anchor="ctr"/>
              <a:lstStyle/>
              <a:p>
                <a:endParaRPr lang="en-US" dirty="0"/>
              </a:p>
            </p:txBody>
          </p:sp>
          <p:sp>
            <p:nvSpPr>
              <p:cNvPr id="28" name="Freeform 526">
                <a:extLst>
                  <a:ext uri="{FF2B5EF4-FFF2-40B4-BE49-F238E27FC236}">
                    <a16:creationId xmlns:a16="http://schemas.microsoft.com/office/drawing/2014/main" id="{93F00A85-301A-E5D5-85CD-6F1188FE36B1}"/>
                  </a:ext>
                </a:extLst>
              </p:cNvPr>
              <p:cNvSpPr/>
              <p:nvPr/>
            </p:nvSpPr>
            <p:spPr>
              <a:xfrm>
                <a:off x="4534603" y="3837290"/>
                <a:ext cx="91932" cy="69424"/>
              </a:xfrm>
              <a:custGeom>
                <a:avLst/>
                <a:gdLst>
                  <a:gd name="connsiteX0" fmla="*/ 82070 w 91932"/>
                  <a:gd name="connsiteY0" fmla="*/ 68897 h 69424"/>
                  <a:gd name="connsiteX1" fmla="*/ 80303 w 91932"/>
                  <a:gd name="connsiteY1" fmla="*/ 69268 h 69424"/>
                  <a:gd name="connsiteX2" fmla="*/ 80302 w 91932"/>
                  <a:gd name="connsiteY2" fmla="*/ 69268 h 69424"/>
                  <a:gd name="connsiteX3" fmla="*/ 579 w 91932"/>
                  <a:gd name="connsiteY3" fmla="*/ 17204 h 69424"/>
                  <a:gd name="connsiteX4" fmla="*/ 208 w 91932"/>
                  <a:gd name="connsiteY4" fmla="*/ 15437 h 69424"/>
                  <a:gd name="connsiteX5" fmla="*/ 9913 w 91932"/>
                  <a:gd name="connsiteY5" fmla="*/ 578 h 69424"/>
                  <a:gd name="connsiteX6" fmla="*/ 11680 w 91932"/>
                  <a:gd name="connsiteY6" fmla="*/ 208 h 69424"/>
                  <a:gd name="connsiteX7" fmla="*/ 91404 w 91932"/>
                  <a:gd name="connsiteY7" fmla="*/ 52272 h 69424"/>
                  <a:gd name="connsiteX8" fmla="*/ 91775 w 91932"/>
                  <a:gd name="connsiteY8" fmla="*/ 54039 h 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2" h="69424">
                    <a:moveTo>
                      <a:pt x="82070" y="68897"/>
                    </a:moveTo>
                    <a:cubicBezTo>
                      <a:pt x="81685" y="69487"/>
                      <a:pt x="80894" y="69654"/>
                      <a:pt x="80303" y="69268"/>
                    </a:cubicBezTo>
                    <a:cubicBezTo>
                      <a:pt x="80303" y="69268"/>
                      <a:pt x="80303" y="69268"/>
                      <a:pt x="80302" y="69268"/>
                    </a:cubicBezTo>
                    <a:lnTo>
                      <a:pt x="579" y="17204"/>
                    </a:lnTo>
                    <a:cubicBezTo>
                      <a:pt x="-12" y="16818"/>
                      <a:pt x="-178" y="16027"/>
                      <a:pt x="208" y="15437"/>
                    </a:cubicBezTo>
                    <a:lnTo>
                      <a:pt x="9913" y="578"/>
                    </a:lnTo>
                    <a:cubicBezTo>
                      <a:pt x="10299" y="-12"/>
                      <a:pt x="11090" y="-178"/>
                      <a:pt x="11680" y="208"/>
                    </a:cubicBezTo>
                    <a:lnTo>
                      <a:pt x="91404" y="52272"/>
                    </a:lnTo>
                    <a:cubicBezTo>
                      <a:pt x="91994" y="52658"/>
                      <a:pt x="92160" y="53449"/>
                      <a:pt x="91775" y="54039"/>
                    </a:cubicBezTo>
                    <a:close/>
                  </a:path>
                </a:pathLst>
              </a:custGeom>
              <a:grpFill/>
              <a:ln w="94" cap="flat">
                <a:noFill/>
                <a:prstDash val="solid"/>
                <a:miter/>
              </a:ln>
            </p:spPr>
            <p:txBody>
              <a:bodyPr rtlCol="0" anchor="ctr"/>
              <a:lstStyle/>
              <a:p>
                <a:endParaRPr lang="en-US" dirty="0"/>
              </a:p>
            </p:txBody>
          </p:sp>
          <p:sp>
            <p:nvSpPr>
              <p:cNvPr id="29" name="Freeform 527">
                <a:extLst>
                  <a:ext uri="{FF2B5EF4-FFF2-40B4-BE49-F238E27FC236}">
                    <a16:creationId xmlns:a16="http://schemas.microsoft.com/office/drawing/2014/main" id="{349934A0-75A3-8B80-F5D0-323FB67BAC6D}"/>
                  </a:ext>
                </a:extLst>
              </p:cNvPr>
              <p:cNvSpPr/>
              <p:nvPr/>
            </p:nvSpPr>
            <p:spPr>
              <a:xfrm>
                <a:off x="4587752" y="3755909"/>
                <a:ext cx="91932" cy="69424"/>
              </a:xfrm>
              <a:custGeom>
                <a:avLst/>
                <a:gdLst>
                  <a:gd name="connsiteX0" fmla="*/ 82070 w 91932"/>
                  <a:gd name="connsiteY0" fmla="*/ 68902 h 69424"/>
                  <a:gd name="connsiteX1" fmla="*/ 80302 w 91932"/>
                  <a:gd name="connsiteY1" fmla="*/ 69273 h 69424"/>
                  <a:gd name="connsiteX2" fmla="*/ 579 w 91932"/>
                  <a:gd name="connsiteY2" fmla="*/ 17209 h 69424"/>
                  <a:gd name="connsiteX3" fmla="*/ 208 w 91932"/>
                  <a:gd name="connsiteY3" fmla="*/ 15441 h 69424"/>
                  <a:gd name="connsiteX4" fmla="*/ 9913 w 91932"/>
                  <a:gd name="connsiteY4" fmla="*/ 579 h 69424"/>
                  <a:gd name="connsiteX5" fmla="*/ 11680 w 91932"/>
                  <a:gd name="connsiteY5" fmla="*/ 208 h 69424"/>
                  <a:gd name="connsiteX6" fmla="*/ 91404 w 91932"/>
                  <a:gd name="connsiteY6" fmla="*/ 52272 h 69424"/>
                  <a:gd name="connsiteX7" fmla="*/ 91775 w 91932"/>
                  <a:gd name="connsiteY7" fmla="*/ 54040 h 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932" h="69424">
                    <a:moveTo>
                      <a:pt x="82070" y="68902"/>
                    </a:moveTo>
                    <a:cubicBezTo>
                      <a:pt x="81684" y="69492"/>
                      <a:pt x="80893" y="69659"/>
                      <a:pt x="80302" y="69273"/>
                    </a:cubicBezTo>
                    <a:lnTo>
                      <a:pt x="579" y="17209"/>
                    </a:lnTo>
                    <a:cubicBezTo>
                      <a:pt x="-12" y="16823"/>
                      <a:pt x="-178" y="16032"/>
                      <a:pt x="208" y="15441"/>
                    </a:cubicBezTo>
                    <a:lnTo>
                      <a:pt x="9913" y="579"/>
                    </a:lnTo>
                    <a:cubicBezTo>
                      <a:pt x="10299" y="-12"/>
                      <a:pt x="11090" y="-178"/>
                      <a:pt x="11680" y="208"/>
                    </a:cubicBezTo>
                    <a:lnTo>
                      <a:pt x="91404" y="52272"/>
                    </a:lnTo>
                    <a:cubicBezTo>
                      <a:pt x="91994" y="52658"/>
                      <a:pt x="92160" y="53450"/>
                      <a:pt x="91775" y="54040"/>
                    </a:cubicBezTo>
                    <a:close/>
                  </a:path>
                </a:pathLst>
              </a:custGeom>
              <a:grpFill/>
              <a:ln w="94" cap="flat">
                <a:noFill/>
                <a:prstDash val="solid"/>
                <a:miter/>
              </a:ln>
            </p:spPr>
            <p:txBody>
              <a:bodyPr rtlCol="0" anchor="ctr"/>
              <a:lstStyle/>
              <a:p>
                <a:endParaRPr lang="en-US" dirty="0"/>
              </a:p>
            </p:txBody>
          </p:sp>
          <p:sp>
            <p:nvSpPr>
              <p:cNvPr id="30" name="Freeform 528">
                <a:extLst>
                  <a:ext uri="{FF2B5EF4-FFF2-40B4-BE49-F238E27FC236}">
                    <a16:creationId xmlns:a16="http://schemas.microsoft.com/office/drawing/2014/main" id="{CBF679F0-DF10-675B-717E-EC67FEEF5609}"/>
                  </a:ext>
                </a:extLst>
              </p:cNvPr>
              <p:cNvSpPr/>
              <p:nvPr/>
            </p:nvSpPr>
            <p:spPr>
              <a:xfrm>
                <a:off x="4556727" y="3782516"/>
                <a:ext cx="101030" cy="97673"/>
              </a:xfrm>
              <a:custGeom>
                <a:avLst/>
                <a:gdLst>
                  <a:gd name="connsiteX0" fmla="*/ 0 w 101029"/>
                  <a:gd name="connsiteY0" fmla="*/ 55399 h 97672"/>
                  <a:gd name="connsiteX1" fmla="*/ 36185 w 101029"/>
                  <a:gd name="connsiteY1" fmla="*/ 0 h 97672"/>
                  <a:gd name="connsiteX2" fmla="*/ 101048 w 101029"/>
                  <a:gd name="connsiteY2" fmla="*/ 42362 h 97672"/>
                  <a:gd name="connsiteX3" fmla="*/ 64863 w 101029"/>
                  <a:gd name="connsiteY3" fmla="*/ 97761 h 97672"/>
                </a:gdLst>
                <a:ahLst/>
                <a:cxnLst>
                  <a:cxn ang="0">
                    <a:pos x="connsiteX0" y="connsiteY0"/>
                  </a:cxn>
                  <a:cxn ang="0">
                    <a:pos x="connsiteX1" y="connsiteY1"/>
                  </a:cxn>
                  <a:cxn ang="0">
                    <a:pos x="connsiteX2" y="connsiteY2"/>
                  </a:cxn>
                  <a:cxn ang="0">
                    <a:pos x="connsiteX3" y="connsiteY3"/>
                  </a:cxn>
                </a:cxnLst>
                <a:rect l="l" t="t" r="r" b="b"/>
                <a:pathLst>
                  <a:path w="101029" h="97672">
                    <a:moveTo>
                      <a:pt x="0" y="55399"/>
                    </a:moveTo>
                    <a:lnTo>
                      <a:pt x="36185" y="0"/>
                    </a:lnTo>
                    <a:lnTo>
                      <a:pt x="101048" y="42362"/>
                    </a:lnTo>
                    <a:lnTo>
                      <a:pt x="64863" y="97761"/>
                    </a:lnTo>
                    <a:close/>
                  </a:path>
                </a:pathLst>
              </a:custGeom>
              <a:grpFill/>
              <a:ln w="94" cap="flat">
                <a:noFill/>
                <a:prstDash val="solid"/>
                <a:miter/>
              </a:ln>
            </p:spPr>
            <p:txBody>
              <a:bodyPr rtlCol="0" anchor="ctr"/>
              <a:lstStyle/>
              <a:p>
                <a:endParaRPr lang="en-US" dirty="0"/>
              </a:p>
            </p:txBody>
          </p:sp>
          <p:sp>
            <p:nvSpPr>
              <p:cNvPr id="31" name="Freeform 529">
                <a:extLst>
                  <a:ext uri="{FF2B5EF4-FFF2-40B4-BE49-F238E27FC236}">
                    <a16:creationId xmlns:a16="http://schemas.microsoft.com/office/drawing/2014/main" id="{DD8A24D6-C6BC-B529-7B73-1CA8E03F49DF}"/>
                  </a:ext>
                </a:extLst>
              </p:cNvPr>
              <p:cNvSpPr/>
              <p:nvPr/>
            </p:nvSpPr>
            <p:spPr>
              <a:xfrm>
                <a:off x="4636739" y="3845171"/>
                <a:ext cx="77185" cy="61189"/>
              </a:xfrm>
              <a:custGeom>
                <a:avLst/>
                <a:gdLst>
                  <a:gd name="connsiteX0" fmla="*/ 0 w 77184"/>
                  <a:gd name="connsiteY0" fmla="*/ 18921 h 61189"/>
                  <a:gd name="connsiteX1" fmla="*/ 12358 w 77184"/>
                  <a:gd name="connsiteY1" fmla="*/ 0 h 61189"/>
                  <a:gd name="connsiteX2" fmla="*/ 77222 w 77184"/>
                  <a:gd name="connsiteY2" fmla="*/ 42362 h 61189"/>
                  <a:gd name="connsiteX3" fmla="*/ 64863 w 77184"/>
                  <a:gd name="connsiteY3" fmla="*/ 61283 h 61189"/>
                </a:gdLst>
                <a:ahLst/>
                <a:cxnLst>
                  <a:cxn ang="0">
                    <a:pos x="connsiteX0" y="connsiteY0"/>
                  </a:cxn>
                  <a:cxn ang="0">
                    <a:pos x="connsiteX1" y="connsiteY1"/>
                  </a:cxn>
                  <a:cxn ang="0">
                    <a:pos x="connsiteX2" y="connsiteY2"/>
                  </a:cxn>
                  <a:cxn ang="0">
                    <a:pos x="connsiteX3" y="connsiteY3"/>
                  </a:cxn>
                </a:cxnLst>
                <a:rect l="l" t="t" r="r" b="b"/>
                <a:pathLst>
                  <a:path w="77184" h="61189">
                    <a:moveTo>
                      <a:pt x="0" y="18921"/>
                    </a:moveTo>
                    <a:lnTo>
                      <a:pt x="12358" y="0"/>
                    </a:lnTo>
                    <a:lnTo>
                      <a:pt x="77222" y="42362"/>
                    </a:lnTo>
                    <a:lnTo>
                      <a:pt x="64863" y="61283"/>
                    </a:lnTo>
                    <a:close/>
                  </a:path>
                </a:pathLst>
              </a:custGeom>
              <a:grpFill/>
              <a:ln w="94" cap="flat">
                <a:noFill/>
                <a:prstDash val="solid"/>
                <a:miter/>
              </a:ln>
            </p:spPr>
            <p:txBody>
              <a:bodyPr rtlCol="0" anchor="ctr"/>
              <a:lstStyle/>
              <a:p>
                <a:endParaRPr lang="en-US" dirty="0"/>
              </a:p>
            </p:txBody>
          </p:sp>
          <p:sp>
            <p:nvSpPr>
              <p:cNvPr id="32" name="Freeform 530">
                <a:extLst>
                  <a:ext uri="{FF2B5EF4-FFF2-40B4-BE49-F238E27FC236}">
                    <a16:creationId xmlns:a16="http://schemas.microsoft.com/office/drawing/2014/main" id="{1F6D1B60-DF05-E356-0317-40E34373E450}"/>
                  </a:ext>
                </a:extLst>
              </p:cNvPr>
              <p:cNvSpPr/>
              <p:nvPr/>
            </p:nvSpPr>
            <p:spPr>
              <a:xfrm>
                <a:off x="4704199" y="3887987"/>
                <a:ext cx="92890" cy="74021"/>
              </a:xfrm>
              <a:custGeom>
                <a:avLst/>
                <a:gdLst>
                  <a:gd name="connsiteX0" fmla="*/ 0 w 92890"/>
                  <a:gd name="connsiteY0" fmla="*/ 23250 h 74020"/>
                  <a:gd name="connsiteX1" fmla="*/ 15186 w 92890"/>
                  <a:gd name="connsiteY1" fmla="*/ 0 h 74020"/>
                  <a:gd name="connsiteX2" fmla="*/ 92958 w 92890"/>
                  <a:gd name="connsiteY2" fmla="*/ 50792 h 74020"/>
                  <a:gd name="connsiteX3" fmla="*/ 77772 w 92890"/>
                  <a:gd name="connsiteY3" fmla="*/ 74042 h 74020"/>
                </a:gdLst>
                <a:ahLst/>
                <a:cxnLst>
                  <a:cxn ang="0">
                    <a:pos x="connsiteX0" y="connsiteY0"/>
                  </a:cxn>
                  <a:cxn ang="0">
                    <a:pos x="connsiteX1" y="connsiteY1"/>
                  </a:cxn>
                  <a:cxn ang="0">
                    <a:pos x="connsiteX2" y="connsiteY2"/>
                  </a:cxn>
                  <a:cxn ang="0">
                    <a:pos x="connsiteX3" y="connsiteY3"/>
                  </a:cxn>
                </a:cxnLst>
                <a:rect l="l" t="t" r="r" b="b"/>
                <a:pathLst>
                  <a:path w="92890" h="74020">
                    <a:moveTo>
                      <a:pt x="0" y="23250"/>
                    </a:moveTo>
                    <a:lnTo>
                      <a:pt x="15186" y="0"/>
                    </a:lnTo>
                    <a:lnTo>
                      <a:pt x="92958" y="50792"/>
                    </a:lnTo>
                    <a:lnTo>
                      <a:pt x="77772" y="74042"/>
                    </a:lnTo>
                    <a:close/>
                  </a:path>
                </a:pathLst>
              </a:custGeom>
              <a:grpFill/>
              <a:ln w="94" cap="flat">
                <a:noFill/>
                <a:prstDash val="solid"/>
                <a:miter/>
              </a:ln>
            </p:spPr>
            <p:txBody>
              <a:bodyPr rtlCol="0" anchor="ctr"/>
              <a:lstStyle/>
              <a:p>
                <a:endParaRPr lang="en-US" dirty="0"/>
              </a:p>
            </p:txBody>
          </p:sp>
          <p:sp>
            <p:nvSpPr>
              <p:cNvPr id="33" name="Freeform 531">
                <a:extLst>
                  <a:ext uri="{FF2B5EF4-FFF2-40B4-BE49-F238E27FC236}">
                    <a16:creationId xmlns:a16="http://schemas.microsoft.com/office/drawing/2014/main" id="{857A64E8-D184-0A3D-29DE-263B52B57C72}"/>
                  </a:ext>
                </a:extLst>
              </p:cNvPr>
              <p:cNvSpPr/>
              <p:nvPr/>
            </p:nvSpPr>
            <p:spPr>
              <a:xfrm>
                <a:off x="4782905" y="3937086"/>
                <a:ext cx="33421" cy="39739"/>
              </a:xfrm>
              <a:custGeom>
                <a:avLst/>
                <a:gdLst>
                  <a:gd name="connsiteX0" fmla="*/ 14500 w 33421"/>
                  <a:gd name="connsiteY0" fmla="*/ 37900 h 39739"/>
                  <a:gd name="connsiteX1" fmla="*/ 13036 w 33421"/>
                  <a:gd name="connsiteY1" fmla="*/ 39777 h 39739"/>
                  <a:gd name="connsiteX2" fmla="*/ 12 w 33421"/>
                  <a:gd name="connsiteY2" fmla="*/ 31271 h 39739"/>
                  <a:gd name="connsiteX3" fmla="*/ 1111 w 33421"/>
                  <a:gd name="connsiteY3" fmla="*/ 29155 h 39739"/>
                  <a:gd name="connsiteX4" fmla="*/ 18979 w 33421"/>
                  <a:gd name="connsiteY4" fmla="*/ 1799 h 39739"/>
                  <a:gd name="connsiteX5" fmla="*/ 20434 w 33421"/>
                  <a:gd name="connsiteY5" fmla="*/ 4 h 39739"/>
                  <a:gd name="connsiteX6" fmla="*/ 33458 w 33421"/>
                  <a:gd name="connsiteY6" fmla="*/ 8510 h 39739"/>
                  <a:gd name="connsiteX7" fmla="*/ 32367 w 33421"/>
                  <a:gd name="connsiteY7" fmla="*/ 10544 h 3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21" h="39739">
                    <a:moveTo>
                      <a:pt x="14500" y="37900"/>
                    </a:moveTo>
                    <a:cubicBezTo>
                      <a:pt x="13791" y="38986"/>
                      <a:pt x="13133" y="39841"/>
                      <a:pt x="13036" y="39777"/>
                    </a:cubicBezTo>
                    <a:lnTo>
                      <a:pt x="12" y="31271"/>
                    </a:lnTo>
                    <a:cubicBezTo>
                      <a:pt x="-84" y="31208"/>
                      <a:pt x="402" y="30241"/>
                      <a:pt x="1111" y="29155"/>
                    </a:cubicBezTo>
                    <a:lnTo>
                      <a:pt x="18979" y="1799"/>
                    </a:lnTo>
                    <a:cubicBezTo>
                      <a:pt x="19688" y="713"/>
                      <a:pt x="20338" y="-60"/>
                      <a:pt x="20434" y="4"/>
                    </a:cubicBezTo>
                    <a:lnTo>
                      <a:pt x="33458" y="8510"/>
                    </a:lnTo>
                    <a:cubicBezTo>
                      <a:pt x="33554" y="8573"/>
                      <a:pt x="33075" y="9458"/>
                      <a:pt x="32367" y="10544"/>
                    </a:cubicBezTo>
                    <a:close/>
                  </a:path>
                </a:pathLst>
              </a:custGeom>
              <a:grpFill/>
              <a:ln w="94" cap="flat">
                <a:noFill/>
                <a:prstDash val="solid"/>
                <a:miter/>
              </a:ln>
            </p:spPr>
            <p:txBody>
              <a:bodyPr rtlCol="0" anchor="ctr"/>
              <a:lstStyle/>
              <a:p>
                <a:endParaRPr lang="en-US" dirty="0"/>
              </a:p>
            </p:txBody>
          </p:sp>
        </p:grpSp>
      </p:grpSp>
      <p:sp>
        <p:nvSpPr>
          <p:cNvPr id="37" name="TextBox 36">
            <a:extLst>
              <a:ext uri="{FF2B5EF4-FFF2-40B4-BE49-F238E27FC236}">
                <a16:creationId xmlns:a16="http://schemas.microsoft.com/office/drawing/2014/main" id="{EF279BD3-E24E-58E2-964B-85BA47D9B528}"/>
              </a:ext>
            </a:extLst>
          </p:cNvPr>
          <p:cNvSpPr txBox="1"/>
          <p:nvPr/>
        </p:nvSpPr>
        <p:spPr>
          <a:xfrm>
            <a:off x="6242431" y="2867134"/>
            <a:ext cx="5505933" cy="2971800"/>
          </a:xfrm>
          <a:prstGeom prst="roundRect">
            <a:avLst>
              <a:gd name="adj" fmla="val 9566"/>
            </a:avLst>
          </a:prstGeom>
          <a:solidFill>
            <a:schemeClr val="tx1">
              <a:lumMod val="75000"/>
            </a:schemeClr>
          </a:solidFill>
          <a:ln>
            <a:noFill/>
          </a:ln>
        </p:spPr>
        <p:txBody>
          <a:bodyPr wrap="square">
            <a:noAutofit/>
          </a:bodyPr>
          <a:lstStyle/>
          <a:p>
            <a:endParaRPr lang="en-US" sz="900" b="1" dirty="0">
              <a:solidFill>
                <a:schemeClr val="bg1"/>
              </a:solidFill>
            </a:endParaRPr>
          </a:p>
          <a:p>
            <a:r>
              <a:rPr lang="en-US" b="1" dirty="0">
                <a:solidFill>
                  <a:schemeClr val="bg1"/>
                </a:solidFill>
              </a:rPr>
              <a:t>Key Considerations</a:t>
            </a:r>
          </a:p>
          <a:p>
            <a:endParaRPr lang="en-US" sz="200" b="1" dirty="0">
              <a:solidFill>
                <a:schemeClr val="bg1"/>
              </a:solidFill>
            </a:endParaRPr>
          </a:p>
          <a:p>
            <a:pPr marL="171450" indent="-171450">
              <a:spcBef>
                <a:spcPts val="300"/>
              </a:spcBef>
              <a:spcAft>
                <a:spcPts val="300"/>
              </a:spcAft>
              <a:buClr>
                <a:srgbClr val="AA6EBC"/>
              </a:buClr>
              <a:buSzPct val="100000"/>
              <a:buFont typeface="Wingdings" panose="05000000000000000000" pitchFamily="2" charset="2"/>
              <a:buChar char="n"/>
            </a:pPr>
            <a:r>
              <a:rPr lang="en-US" sz="1400" dirty="0">
                <a:solidFill>
                  <a:schemeClr val="bg1"/>
                </a:solidFill>
                <a:latin typeface="Arial" panose="020B0604020202020204" pitchFamily="34" charset="0"/>
                <a:cs typeface="Arial" panose="020B0604020202020204" pitchFamily="34" charset="0"/>
              </a:rPr>
              <a:t>Match the governance structure to the potential for issues</a:t>
            </a:r>
          </a:p>
          <a:p>
            <a:pPr marL="515938" lvl="1" indent="-171450">
              <a:spcBef>
                <a:spcPts val="100"/>
              </a:spcBef>
              <a:spcAft>
                <a:spcPts val="100"/>
              </a:spcAft>
              <a:buClr>
                <a:schemeClr val="bg1"/>
              </a:buClr>
              <a:buSzPct val="100000"/>
              <a:buFont typeface="Arial" panose="020B0604020202020204" pitchFamily="34" charset="0"/>
              <a:buChar char="–"/>
            </a:pPr>
            <a:r>
              <a:rPr lang="en-US" sz="1300" dirty="0">
                <a:solidFill>
                  <a:schemeClr val="bg1"/>
                </a:solidFill>
                <a:latin typeface="Arial" panose="020B0604020202020204" pitchFamily="34" charset="0"/>
                <a:cs typeface="Arial" panose="020B0604020202020204" pitchFamily="34" charset="0"/>
              </a:rPr>
              <a:t>Small potential for differences = less formal and structured governance</a:t>
            </a:r>
          </a:p>
          <a:p>
            <a:pPr marL="515938" lvl="1" indent="-171450">
              <a:spcBef>
                <a:spcPts val="100"/>
              </a:spcBef>
              <a:spcAft>
                <a:spcPts val="100"/>
              </a:spcAft>
              <a:buClr>
                <a:schemeClr val="bg1"/>
              </a:buClr>
              <a:buSzPct val="100000"/>
              <a:buFont typeface="Arial" panose="020B0604020202020204" pitchFamily="34" charset="0"/>
              <a:buChar char="–"/>
            </a:pPr>
            <a:r>
              <a:rPr lang="en-US" sz="1300" dirty="0">
                <a:solidFill>
                  <a:schemeClr val="bg1"/>
                </a:solidFill>
                <a:latin typeface="Arial" panose="020B0604020202020204" pitchFamily="34" charset="0"/>
                <a:cs typeface="Arial" panose="020B0604020202020204" pitchFamily="34" charset="0"/>
              </a:rPr>
              <a:t>Large potential for differences = more formal and structured governance</a:t>
            </a:r>
          </a:p>
          <a:p>
            <a:pPr marL="171450" indent="-171450">
              <a:spcBef>
                <a:spcPts val="300"/>
              </a:spcBef>
              <a:spcAft>
                <a:spcPts val="300"/>
              </a:spcAft>
              <a:buClr>
                <a:srgbClr val="AA6EBC"/>
              </a:buClr>
              <a:buSzPct val="100000"/>
              <a:buFont typeface="Wingdings" panose="05000000000000000000" pitchFamily="2" charset="2"/>
              <a:buChar char="n"/>
            </a:pPr>
            <a:r>
              <a:rPr lang="en-US" sz="1400" dirty="0">
                <a:solidFill>
                  <a:schemeClr val="bg1"/>
                </a:solidFill>
                <a:latin typeface="Arial" panose="020B0604020202020204" pitchFamily="34" charset="0"/>
                <a:cs typeface="Arial" panose="020B0604020202020204" pitchFamily="34" charset="0"/>
              </a:rPr>
              <a:t>Incorporate customers and partner representation</a:t>
            </a:r>
          </a:p>
          <a:p>
            <a:pPr marL="515938" lvl="1" indent="-171450">
              <a:spcBef>
                <a:spcPts val="100"/>
              </a:spcBef>
              <a:spcAft>
                <a:spcPts val="100"/>
              </a:spcAft>
              <a:buClr>
                <a:schemeClr val="bg1"/>
              </a:buClr>
              <a:buSzPct val="100000"/>
              <a:buFont typeface="Arial" panose="020B0604020202020204" pitchFamily="34" charset="0"/>
              <a:buChar char="–"/>
            </a:pPr>
            <a:r>
              <a:rPr lang="en-US" sz="1300" dirty="0">
                <a:solidFill>
                  <a:schemeClr val="bg1"/>
                </a:solidFill>
                <a:latin typeface="Arial" panose="020B0604020202020204" pitchFamily="34" charset="0"/>
                <a:cs typeface="Arial" panose="020B0604020202020204" pitchFamily="34" charset="0"/>
              </a:rPr>
              <a:t>Allows customers to influence direction of the service center and ensures responsiveness to business needs</a:t>
            </a:r>
          </a:p>
          <a:p>
            <a:pPr marL="171450" indent="-171450">
              <a:spcBef>
                <a:spcPts val="300"/>
              </a:spcBef>
              <a:spcAft>
                <a:spcPts val="300"/>
              </a:spcAft>
              <a:buClr>
                <a:srgbClr val="AA6EBC"/>
              </a:buClr>
              <a:buSzPct val="100000"/>
              <a:buFont typeface="Wingdings" panose="05000000000000000000" pitchFamily="2" charset="2"/>
              <a:buChar char="n"/>
            </a:pPr>
            <a:r>
              <a:rPr lang="en-US" sz="1400" dirty="0">
                <a:solidFill>
                  <a:schemeClr val="bg1"/>
                </a:solidFill>
                <a:latin typeface="Arial" panose="020B0604020202020204" pitchFamily="34" charset="0"/>
                <a:cs typeface="Arial" panose="020B0604020202020204" pitchFamily="34" charset="0"/>
              </a:rPr>
              <a:t>Establish criteria for evaluating issues and making decisions</a:t>
            </a:r>
          </a:p>
        </p:txBody>
      </p:sp>
      <p:grpSp>
        <p:nvGrpSpPr>
          <p:cNvPr id="35" name="Group 34">
            <a:extLst>
              <a:ext uri="{FF2B5EF4-FFF2-40B4-BE49-F238E27FC236}">
                <a16:creationId xmlns:a16="http://schemas.microsoft.com/office/drawing/2014/main" id="{EB87710A-5971-32E2-DB87-871DD76F0CC3}"/>
              </a:ext>
            </a:extLst>
          </p:cNvPr>
          <p:cNvGrpSpPr/>
          <p:nvPr/>
        </p:nvGrpSpPr>
        <p:grpSpPr>
          <a:xfrm>
            <a:off x="8492095" y="2073220"/>
            <a:ext cx="1006603" cy="1005840"/>
            <a:chOff x="6500066" y="2075517"/>
            <a:chExt cx="1006603" cy="1005840"/>
          </a:xfrm>
        </p:grpSpPr>
        <p:sp>
          <p:nvSpPr>
            <p:cNvPr id="18" name="Rectangle: Rounded Corners 47">
              <a:extLst>
                <a:ext uri="{FF2B5EF4-FFF2-40B4-BE49-F238E27FC236}">
                  <a16:creationId xmlns:a16="http://schemas.microsoft.com/office/drawing/2014/main" id="{A3041374-7E90-10CE-E78D-511F7D93CA00}"/>
                </a:ext>
              </a:extLst>
            </p:cNvPr>
            <p:cNvSpPr>
              <a:spLocks noChangeAspect="1"/>
            </p:cNvSpPr>
            <p:nvPr/>
          </p:nvSpPr>
          <p:spPr>
            <a:xfrm>
              <a:off x="6500066" y="2075517"/>
              <a:ext cx="1006603" cy="1005840"/>
            </a:xfrm>
            <a:prstGeom prst="roundRect">
              <a:avLst>
                <a:gd name="adj" fmla="val 9236"/>
              </a:avLst>
            </a:prstGeom>
            <a:solidFill>
              <a:srgbClr val="9D5F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9" name="Graphic 800">
              <a:extLst>
                <a:ext uri="{FF2B5EF4-FFF2-40B4-BE49-F238E27FC236}">
                  <a16:creationId xmlns:a16="http://schemas.microsoft.com/office/drawing/2014/main" id="{502E5B7E-DA52-253D-E75F-36BFF0F0CC0D}"/>
                </a:ext>
              </a:extLst>
            </p:cNvPr>
            <p:cNvGrpSpPr>
              <a:grpSpLocks noChangeAspect="1"/>
            </p:cNvGrpSpPr>
            <p:nvPr/>
          </p:nvGrpSpPr>
          <p:grpSpPr>
            <a:xfrm>
              <a:off x="6594248" y="2182942"/>
              <a:ext cx="807455" cy="773866"/>
              <a:chOff x="5905418" y="3244769"/>
              <a:chExt cx="376129" cy="360483"/>
            </a:xfrm>
            <a:solidFill>
              <a:schemeClr val="bg1"/>
            </a:solidFill>
          </p:grpSpPr>
          <p:sp>
            <p:nvSpPr>
              <p:cNvPr id="20" name="Freeform 802">
                <a:extLst>
                  <a:ext uri="{FF2B5EF4-FFF2-40B4-BE49-F238E27FC236}">
                    <a16:creationId xmlns:a16="http://schemas.microsoft.com/office/drawing/2014/main" id="{E40D7B20-DD87-91E0-2FAA-7E1666C4E4BE}"/>
                  </a:ext>
                </a:extLst>
              </p:cNvPr>
              <p:cNvSpPr/>
              <p:nvPr/>
            </p:nvSpPr>
            <p:spPr>
              <a:xfrm>
                <a:off x="5905418" y="3335637"/>
                <a:ext cx="228600" cy="198315"/>
              </a:xfrm>
              <a:custGeom>
                <a:avLst/>
                <a:gdLst>
                  <a:gd name="connsiteX0" fmla="*/ 34277 w 228600"/>
                  <a:gd name="connsiteY0" fmla="*/ 201964 h 198315"/>
                  <a:gd name="connsiteX1" fmla="*/ 2463 w 228600"/>
                  <a:gd name="connsiteY1" fmla="*/ 191104 h 198315"/>
                  <a:gd name="connsiteX2" fmla="*/ 82 w 228600"/>
                  <a:gd name="connsiteY2" fmla="*/ 186099 h 198315"/>
                  <a:gd name="connsiteX3" fmla="*/ 4273 w 228600"/>
                  <a:gd name="connsiteY3" fmla="*/ 182322 h 198315"/>
                  <a:gd name="connsiteX4" fmla="*/ 26085 w 228600"/>
                  <a:gd name="connsiteY4" fmla="*/ 171084 h 198315"/>
                  <a:gd name="connsiteX5" fmla="*/ 34658 w 228600"/>
                  <a:gd name="connsiteY5" fmla="*/ 145303 h 198315"/>
                  <a:gd name="connsiteX6" fmla="*/ 34658 w 228600"/>
                  <a:gd name="connsiteY6" fmla="*/ 142375 h 198315"/>
                  <a:gd name="connsiteX7" fmla="*/ 4844 w 228600"/>
                  <a:gd name="connsiteY7" fmla="*/ 84014 h 198315"/>
                  <a:gd name="connsiteX8" fmla="*/ 38658 w 228600"/>
                  <a:gd name="connsiteY8" fmla="*/ 23575 h 198315"/>
                  <a:gd name="connsiteX9" fmla="*/ 118192 w 228600"/>
                  <a:gd name="connsiteY9" fmla="*/ 61 h 198315"/>
                  <a:gd name="connsiteX10" fmla="*/ 198202 w 228600"/>
                  <a:gd name="connsiteY10" fmla="*/ 23669 h 198315"/>
                  <a:gd name="connsiteX11" fmla="*/ 198202 w 228600"/>
                  <a:gd name="connsiteY11" fmla="*/ 23669 h 198315"/>
                  <a:gd name="connsiteX12" fmla="*/ 232016 w 228600"/>
                  <a:gd name="connsiteY12" fmla="*/ 84014 h 198315"/>
                  <a:gd name="connsiteX13" fmla="*/ 198297 w 228600"/>
                  <a:gd name="connsiteY13" fmla="*/ 145303 h 198315"/>
                  <a:gd name="connsiteX14" fmla="*/ 118382 w 228600"/>
                  <a:gd name="connsiteY14" fmla="*/ 170328 h 198315"/>
                  <a:gd name="connsiteX15" fmla="*/ 80282 w 228600"/>
                  <a:gd name="connsiteY15" fmla="*/ 165323 h 198315"/>
                  <a:gd name="connsiteX16" fmla="*/ 34277 w 228600"/>
                  <a:gd name="connsiteY16" fmla="*/ 201964 h 198315"/>
                  <a:gd name="connsiteX17" fmla="*/ 18179 w 228600"/>
                  <a:gd name="connsiteY17" fmla="*/ 188460 h 198315"/>
                  <a:gd name="connsiteX18" fmla="*/ 34277 w 228600"/>
                  <a:gd name="connsiteY18" fmla="*/ 192238 h 198315"/>
                  <a:gd name="connsiteX19" fmla="*/ 72377 w 228600"/>
                  <a:gd name="connsiteY19" fmla="*/ 158996 h 198315"/>
                  <a:gd name="connsiteX20" fmla="*/ 74567 w 228600"/>
                  <a:gd name="connsiteY20" fmla="*/ 155691 h 198315"/>
                  <a:gd name="connsiteX21" fmla="*/ 78473 w 228600"/>
                  <a:gd name="connsiteY21" fmla="*/ 155219 h 198315"/>
                  <a:gd name="connsiteX22" fmla="*/ 118668 w 228600"/>
                  <a:gd name="connsiteY22" fmla="*/ 161263 h 198315"/>
                  <a:gd name="connsiteX23" fmla="*/ 192773 w 228600"/>
                  <a:gd name="connsiteY23" fmla="*/ 138220 h 198315"/>
                  <a:gd name="connsiteX24" fmla="*/ 222776 w 228600"/>
                  <a:gd name="connsiteY24" fmla="*/ 84014 h 198315"/>
                  <a:gd name="connsiteX25" fmla="*/ 192868 w 228600"/>
                  <a:gd name="connsiteY25" fmla="*/ 31413 h 198315"/>
                  <a:gd name="connsiteX26" fmla="*/ 192868 w 228600"/>
                  <a:gd name="connsiteY26" fmla="*/ 31413 h 198315"/>
                  <a:gd name="connsiteX27" fmla="*/ 118478 w 228600"/>
                  <a:gd name="connsiteY27" fmla="*/ 9504 h 198315"/>
                  <a:gd name="connsiteX28" fmla="*/ 44564 w 228600"/>
                  <a:gd name="connsiteY28" fmla="*/ 31130 h 198315"/>
                  <a:gd name="connsiteX29" fmla="*/ 14655 w 228600"/>
                  <a:gd name="connsiteY29" fmla="*/ 84014 h 198315"/>
                  <a:gd name="connsiteX30" fmla="*/ 42468 w 228600"/>
                  <a:gd name="connsiteY30" fmla="*/ 136426 h 198315"/>
                  <a:gd name="connsiteX31" fmla="*/ 44278 w 228600"/>
                  <a:gd name="connsiteY31" fmla="*/ 139731 h 198315"/>
                  <a:gd name="connsiteX32" fmla="*/ 44278 w 228600"/>
                  <a:gd name="connsiteY32" fmla="*/ 145397 h 198315"/>
                  <a:gd name="connsiteX33" fmla="*/ 33419 w 228600"/>
                  <a:gd name="connsiteY33" fmla="*/ 177128 h 198315"/>
                  <a:gd name="connsiteX34" fmla="*/ 18179 w 228600"/>
                  <a:gd name="connsiteY34" fmla="*/ 188460 h 198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8600" h="198315">
                    <a:moveTo>
                      <a:pt x="34277" y="201964"/>
                    </a:moveTo>
                    <a:cubicBezTo>
                      <a:pt x="22898" y="201160"/>
                      <a:pt x="11930" y="197416"/>
                      <a:pt x="2463" y="191104"/>
                    </a:cubicBezTo>
                    <a:cubicBezTo>
                      <a:pt x="663" y="190120"/>
                      <a:pt x="-297" y="188102"/>
                      <a:pt x="82" y="186099"/>
                    </a:cubicBezTo>
                    <a:cubicBezTo>
                      <a:pt x="517" y="184079"/>
                      <a:pt x="2203" y="182560"/>
                      <a:pt x="4273" y="182322"/>
                    </a:cubicBezTo>
                    <a:cubicBezTo>
                      <a:pt x="12778" y="181656"/>
                      <a:pt x="20647" y="177602"/>
                      <a:pt x="26085" y="171084"/>
                    </a:cubicBezTo>
                    <a:cubicBezTo>
                      <a:pt x="32066" y="163840"/>
                      <a:pt x="35121" y="154653"/>
                      <a:pt x="34658" y="145303"/>
                    </a:cubicBezTo>
                    <a:cubicBezTo>
                      <a:pt x="34658" y="144359"/>
                      <a:pt x="34658" y="143320"/>
                      <a:pt x="34658" y="142375"/>
                    </a:cubicBezTo>
                    <a:cubicBezTo>
                      <a:pt x="16188" y="128509"/>
                      <a:pt x="5191" y="106981"/>
                      <a:pt x="4844" y="84014"/>
                    </a:cubicBezTo>
                    <a:cubicBezTo>
                      <a:pt x="5139" y="59510"/>
                      <a:pt x="17846" y="36796"/>
                      <a:pt x="38658" y="23575"/>
                    </a:cubicBezTo>
                    <a:cubicBezTo>
                      <a:pt x="61924" y="7451"/>
                      <a:pt x="89819" y="-796"/>
                      <a:pt x="118192" y="61"/>
                    </a:cubicBezTo>
                    <a:cubicBezTo>
                      <a:pt x="146710" y="-663"/>
                      <a:pt x="174724" y="7603"/>
                      <a:pt x="198202" y="23669"/>
                    </a:cubicBezTo>
                    <a:lnTo>
                      <a:pt x="198202" y="23669"/>
                    </a:lnTo>
                    <a:cubicBezTo>
                      <a:pt x="219051" y="36811"/>
                      <a:pt x="231776" y="59521"/>
                      <a:pt x="232016" y="84014"/>
                    </a:cubicBezTo>
                    <a:cubicBezTo>
                      <a:pt x="231542" y="108676"/>
                      <a:pt x="218954" y="131556"/>
                      <a:pt x="198297" y="145303"/>
                    </a:cubicBezTo>
                    <a:cubicBezTo>
                      <a:pt x="175222" y="162252"/>
                      <a:pt x="147091" y="171061"/>
                      <a:pt x="118382" y="170328"/>
                    </a:cubicBezTo>
                    <a:cubicBezTo>
                      <a:pt x="105513" y="170369"/>
                      <a:pt x="92697" y="168685"/>
                      <a:pt x="80282" y="165323"/>
                    </a:cubicBezTo>
                    <a:cubicBezTo>
                      <a:pt x="77041" y="187625"/>
                      <a:pt x="56941" y="203634"/>
                      <a:pt x="34277" y="201964"/>
                    </a:cubicBezTo>
                    <a:close/>
                    <a:moveTo>
                      <a:pt x="18179" y="188460"/>
                    </a:moveTo>
                    <a:cubicBezTo>
                      <a:pt x="23248" y="190739"/>
                      <a:pt x="28715" y="192022"/>
                      <a:pt x="34277" y="192238"/>
                    </a:cubicBezTo>
                    <a:cubicBezTo>
                      <a:pt x="56279" y="192238"/>
                      <a:pt x="68376" y="181661"/>
                      <a:pt x="72377" y="158996"/>
                    </a:cubicBezTo>
                    <a:cubicBezTo>
                      <a:pt x="72584" y="157630"/>
                      <a:pt x="73384" y="156422"/>
                      <a:pt x="74567" y="155691"/>
                    </a:cubicBezTo>
                    <a:cubicBezTo>
                      <a:pt x="75735" y="154971"/>
                      <a:pt x="77164" y="154798"/>
                      <a:pt x="78473" y="155219"/>
                    </a:cubicBezTo>
                    <a:cubicBezTo>
                      <a:pt x="91481" y="159258"/>
                      <a:pt x="105037" y="161297"/>
                      <a:pt x="118668" y="161263"/>
                    </a:cubicBezTo>
                    <a:cubicBezTo>
                      <a:pt x="145269" y="161981"/>
                      <a:pt x="171350" y="153871"/>
                      <a:pt x="192773" y="138220"/>
                    </a:cubicBezTo>
                    <a:cubicBezTo>
                      <a:pt x="211206" y="126188"/>
                      <a:pt x="222440" y="105892"/>
                      <a:pt x="222776" y="84014"/>
                    </a:cubicBezTo>
                    <a:cubicBezTo>
                      <a:pt x="222593" y="62548"/>
                      <a:pt x="211297" y="42682"/>
                      <a:pt x="192868" y="31413"/>
                    </a:cubicBezTo>
                    <a:lnTo>
                      <a:pt x="192868" y="31413"/>
                    </a:lnTo>
                    <a:cubicBezTo>
                      <a:pt x="171080" y="16396"/>
                      <a:pt x="145002" y="8716"/>
                      <a:pt x="118478" y="9504"/>
                    </a:cubicBezTo>
                    <a:cubicBezTo>
                      <a:pt x="92137" y="8661"/>
                      <a:pt x="66222" y="16243"/>
                      <a:pt x="44564" y="31130"/>
                    </a:cubicBezTo>
                    <a:cubicBezTo>
                      <a:pt x="26170" y="42566"/>
                      <a:pt x="14902" y="62490"/>
                      <a:pt x="14655" y="84014"/>
                    </a:cubicBezTo>
                    <a:cubicBezTo>
                      <a:pt x="14951" y="104886"/>
                      <a:pt x="25286" y="124362"/>
                      <a:pt x="42468" y="136426"/>
                    </a:cubicBezTo>
                    <a:cubicBezTo>
                      <a:pt x="43498" y="137239"/>
                      <a:pt x="44151" y="138432"/>
                      <a:pt x="44278" y="139731"/>
                    </a:cubicBezTo>
                    <a:cubicBezTo>
                      <a:pt x="44278" y="141620"/>
                      <a:pt x="44278" y="143509"/>
                      <a:pt x="44278" y="145397"/>
                    </a:cubicBezTo>
                    <a:cubicBezTo>
                      <a:pt x="44692" y="156935"/>
                      <a:pt x="40830" y="168223"/>
                      <a:pt x="33419" y="177128"/>
                    </a:cubicBezTo>
                    <a:cubicBezTo>
                      <a:pt x="29326" y="182059"/>
                      <a:pt x="24100" y="185945"/>
                      <a:pt x="18179" y="188460"/>
                    </a:cubicBezTo>
                    <a:close/>
                  </a:path>
                </a:pathLst>
              </a:custGeom>
              <a:grpFill/>
              <a:ln w="9525" cap="flat">
                <a:noFill/>
                <a:prstDash val="solid"/>
                <a:miter/>
              </a:ln>
            </p:spPr>
            <p:txBody>
              <a:bodyPr rtlCol="0" anchor="ctr"/>
              <a:lstStyle/>
              <a:p>
                <a:endParaRPr lang="en-US" dirty="0"/>
              </a:p>
            </p:txBody>
          </p:sp>
          <p:sp>
            <p:nvSpPr>
              <p:cNvPr id="21" name="Freeform 803">
                <a:extLst>
                  <a:ext uri="{FF2B5EF4-FFF2-40B4-BE49-F238E27FC236}">
                    <a16:creationId xmlns:a16="http://schemas.microsoft.com/office/drawing/2014/main" id="{95EA218D-811C-C854-685C-38A953476791}"/>
                  </a:ext>
                </a:extLst>
              </p:cNvPr>
              <p:cNvSpPr/>
              <p:nvPr/>
            </p:nvSpPr>
            <p:spPr>
              <a:xfrm>
                <a:off x="6006655" y="3435267"/>
                <a:ext cx="247650" cy="169985"/>
              </a:xfrm>
              <a:custGeom>
                <a:avLst/>
                <a:gdLst>
                  <a:gd name="connsiteX0" fmla="*/ 213170 w 247650"/>
                  <a:gd name="connsiteY0" fmla="*/ 13848 h 169984"/>
                  <a:gd name="connsiteX1" fmla="*/ 142208 w 247650"/>
                  <a:gd name="connsiteY1" fmla="*/ 60 h 169984"/>
                  <a:gd name="connsiteX2" fmla="*/ 95631 w 247650"/>
                  <a:gd name="connsiteY2" fmla="*/ 66166 h 169984"/>
                  <a:gd name="connsiteX3" fmla="*/ 32576 w 247650"/>
                  <a:gd name="connsiteY3" fmla="*/ 82503 h 169984"/>
                  <a:gd name="connsiteX4" fmla="*/ 11621 w 247650"/>
                  <a:gd name="connsiteY4" fmla="*/ 81181 h 169984"/>
                  <a:gd name="connsiteX5" fmla="*/ 0 w 247650"/>
                  <a:gd name="connsiteY5" fmla="*/ 79859 h 169984"/>
                  <a:gd name="connsiteX6" fmla="*/ 39148 w 247650"/>
                  <a:gd name="connsiteY6" fmla="*/ 115083 h 169984"/>
                  <a:gd name="connsiteX7" fmla="*/ 110395 w 247650"/>
                  <a:gd name="connsiteY7" fmla="*/ 131799 h 169984"/>
                  <a:gd name="connsiteX8" fmla="*/ 78200 w 247650"/>
                  <a:gd name="connsiteY8" fmla="*/ 175806 h 169984"/>
                  <a:gd name="connsiteX9" fmla="*/ 125825 w 247650"/>
                  <a:gd name="connsiteY9" fmla="*/ 166362 h 169984"/>
                  <a:gd name="connsiteX10" fmla="*/ 156020 w 247650"/>
                  <a:gd name="connsiteY10" fmla="*/ 130665 h 169984"/>
                  <a:gd name="connsiteX11" fmla="*/ 224790 w 247650"/>
                  <a:gd name="connsiteY11" fmla="*/ 107340 h 169984"/>
                  <a:gd name="connsiteX12" fmla="*/ 251270 w 247650"/>
                  <a:gd name="connsiteY12" fmla="*/ 65882 h 169984"/>
                  <a:gd name="connsiteX13" fmla="*/ 213170 w 247650"/>
                  <a:gd name="connsiteY13" fmla="*/ 13848 h 16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7650" h="169984">
                    <a:moveTo>
                      <a:pt x="213170" y="13848"/>
                    </a:moveTo>
                    <a:cubicBezTo>
                      <a:pt x="190833" y="4112"/>
                      <a:pt x="166599" y="-597"/>
                      <a:pt x="142208" y="60"/>
                    </a:cubicBezTo>
                    <a:cubicBezTo>
                      <a:pt x="138051" y="28139"/>
                      <a:pt x="120792" y="52634"/>
                      <a:pt x="95631" y="66166"/>
                    </a:cubicBezTo>
                    <a:cubicBezTo>
                      <a:pt x="76546" y="77301"/>
                      <a:pt x="54715" y="82958"/>
                      <a:pt x="32576" y="82503"/>
                    </a:cubicBezTo>
                    <a:cubicBezTo>
                      <a:pt x="25571" y="82459"/>
                      <a:pt x="18574" y="82018"/>
                      <a:pt x="11621" y="81181"/>
                    </a:cubicBezTo>
                    <a:lnTo>
                      <a:pt x="0" y="79859"/>
                    </a:lnTo>
                    <a:cubicBezTo>
                      <a:pt x="8216" y="95989"/>
                      <a:pt x="22160" y="108536"/>
                      <a:pt x="39148" y="115083"/>
                    </a:cubicBezTo>
                    <a:cubicBezTo>
                      <a:pt x="61563" y="125230"/>
                      <a:pt x="85770" y="130909"/>
                      <a:pt x="110395" y="131799"/>
                    </a:cubicBezTo>
                    <a:cubicBezTo>
                      <a:pt x="110395" y="152291"/>
                      <a:pt x="99727" y="166929"/>
                      <a:pt x="78200" y="175806"/>
                    </a:cubicBezTo>
                    <a:cubicBezTo>
                      <a:pt x="94607" y="176457"/>
                      <a:pt x="110933" y="173220"/>
                      <a:pt x="125825" y="166362"/>
                    </a:cubicBezTo>
                    <a:cubicBezTo>
                      <a:pt x="140217" y="158843"/>
                      <a:pt x="151059" y="146026"/>
                      <a:pt x="156020" y="130665"/>
                    </a:cubicBezTo>
                    <a:cubicBezTo>
                      <a:pt x="180435" y="128183"/>
                      <a:pt x="203957" y="120205"/>
                      <a:pt x="224790" y="107340"/>
                    </a:cubicBezTo>
                    <a:cubicBezTo>
                      <a:pt x="242443" y="95126"/>
                      <a:pt x="251270" y="81307"/>
                      <a:pt x="251270" y="65882"/>
                    </a:cubicBezTo>
                    <a:cubicBezTo>
                      <a:pt x="251270" y="42966"/>
                      <a:pt x="238570" y="25621"/>
                      <a:pt x="213170" y="13848"/>
                    </a:cubicBezTo>
                  </a:path>
                </a:pathLst>
              </a:custGeom>
              <a:grpFill/>
              <a:ln w="9525" cap="flat">
                <a:noFill/>
                <a:prstDash val="solid"/>
                <a:miter/>
              </a:ln>
            </p:spPr>
            <p:txBody>
              <a:bodyPr rtlCol="0" anchor="ctr"/>
              <a:lstStyle/>
              <a:p>
                <a:endParaRPr lang="en-US" dirty="0"/>
              </a:p>
            </p:txBody>
          </p:sp>
          <p:sp>
            <p:nvSpPr>
              <p:cNvPr id="22" name="Freeform 804">
                <a:extLst>
                  <a:ext uri="{FF2B5EF4-FFF2-40B4-BE49-F238E27FC236}">
                    <a16:creationId xmlns:a16="http://schemas.microsoft.com/office/drawing/2014/main" id="{AFC5F3D6-95EE-C56E-3763-570AA8D24433}"/>
                  </a:ext>
                </a:extLst>
              </p:cNvPr>
              <p:cNvSpPr/>
              <p:nvPr/>
            </p:nvSpPr>
            <p:spPr>
              <a:xfrm>
                <a:off x="6071997" y="3244769"/>
                <a:ext cx="209550" cy="188872"/>
              </a:xfrm>
              <a:custGeom>
                <a:avLst/>
                <a:gdLst>
                  <a:gd name="connsiteX0" fmla="*/ 185928 w 209550"/>
                  <a:gd name="connsiteY0" fmla="*/ 21518 h 188871"/>
                  <a:gd name="connsiteX1" fmla="*/ 108680 w 209550"/>
                  <a:gd name="connsiteY1" fmla="*/ 81 h 188871"/>
                  <a:gd name="connsiteX2" fmla="*/ 31718 w 209550"/>
                  <a:gd name="connsiteY2" fmla="*/ 21518 h 188871"/>
                  <a:gd name="connsiteX3" fmla="*/ 0 w 209550"/>
                  <a:gd name="connsiteY3" fmla="*/ 77046 h 188871"/>
                  <a:gd name="connsiteX4" fmla="*/ 1619 w 209550"/>
                  <a:gd name="connsiteY4" fmla="*/ 88473 h 188871"/>
                  <a:gd name="connsiteX5" fmla="*/ 49244 w 209550"/>
                  <a:gd name="connsiteY5" fmla="*/ 110949 h 188871"/>
                  <a:gd name="connsiteX6" fmla="*/ 76771 w 209550"/>
                  <a:gd name="connsiteY6" fmla="*/ 154483 h 188871"/>
                  <a:gd name="connsiteX7" fmla="*/ 108394 w 209550"/>
                  <a:gd name="connsiteY7" fmla="*/ 159205 h 188871"/>
                  <a:gd name="connsiteX8" fmla="*/ 135064 w 209550"/>
                  <a:gd name="connsiteY8" fmla="*/ 156655 h 188871"/>
                  <a:gd name="connsiteX9" fmla="*/ 157353 w 209550"/>
                  <a:gd name="connsiteY9" fmla="*/ 185647 h 188871"/>
                  <a:gd name="connsiteX10" fmla="*/ 208121 w 209550"/>
                  <a:gd name="connsiteY10" fmla="*/ 197168 h 188871"/>
                  <a:gd name="connsiteX11" fmla="*/ 187262 w 209550"/>
                  <a:gd name="connsiteY11" fmla="*/ 179509 h 188871"/>
                  <a:gd name="connsiteX12" fmla="*/ 177737 w 209550"/>
                  <a:gd name="connsiteY12" fmla="*/ 152028 h 188871"/>
                  <a:gd name="connsiteX13" fmla="*/ 178689 w 209550"/>
                  <a:gd name="connsiteY13" fmla="*/ 140129 h 188871"/>
                  <a:gd name="connsiteX14" fmla="*/ 217837 w 209550"/>
                  <a:gd name="connsiteY14" fmla="*/ 77046 h 188871"/>
                  <a:gd name="connsiteX15" fmla="*/ 185928 w 209550"/>
                  <a:gd name="connsiteY15" fmla="*/ 21518 h 188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9550" h="188871">
                    <a:moveTo>
                      <a:pt x="185928" y="21518"/>
                    </a:moveTo>
                    <a:cubicBezTo>
                      <a:pt x="163037" y="6618"/>
                      <a:pt x="136047" y="-872"/>
                      <a:pt x="108680" y="81"/>
                    </a:cubicBezTo>
                    <a:cubicBezTo>
                      <a:pt x="81410" y="-813"/>
                      <a:pt x="54529" y="6675"/>
                      <a:pt x="31718" y="21518"/>
                    </a:cubicBezTo>
                    <a:cubicBezTo>
                      <a:pt x="12157" y="33329"/>
                      <a:pt x="156" y="54339"/>
                      <a:pt x="0" y="77046"/>
                    </a:cubicBezTo>
                    <a:cubicBezTo>
                      <a:pt x="108" y="80903"/>
                      <a:pt x="651" y="84736"/>
                      <a:pt x="1619" y="88473"/>
                    </a:cubicBezTo>
                    <a:cubicBezTo>
                      <a:pt x="19630" y="90308"/>
                      <a:pt x="36451" y="98247"/>
                      <a:pt x="49244" y="110949"/>
                    </a:cubicBezTo>
                    <a:cubicBezTo>
                      <a:pt x="62373" y="122600"/>
                      <a:pt x="71915" y="137691"/>
                      <a:pt x="76771" y="154483"/>
                    </a:cubicBezTo>
                    <a:cubicBezTo>
                      <a:pt x="87043" y="157492"/>
                      <a:pt x="97685" y="159081"/>
                      <a:pt x="108394" y="159205"/>
                    </a:cubicBezTo>
                    <a:cubicBezTo>
                      <a:pt x="117347" y="159208"/>
                      <a:pt x="126278" y="158355"/>
                      <a:pt x="135064" y="156655"/>
                    </a:cubicBezTo>
                    <a:cubicBezTo>
                      <a:pt x="139429" y="168297"/>
                      <a:pt x="147188" y="178389"/>
                      <a:pt x="157353" y="185647"/>
                    </a:cubicBezTo>
                    <a:cubicBezTo>
                      <a:pt x="172661" y="194615"/>
                      <a:pt x="190403" y="198641"/>
                      <a:pt x="208121" y="197168"/>
                    </a:cubicBezTo>
                    <a:cubicBezTo>
                      <a:pt x="195453" y="186308"/>
                      <a:pt x="188024" y="180453"/>
                      <a:pt x="187262" y="179509"/>
                    </a:cubicBezTo>
                    <a:cubicBezTo>
                      <a:pt x="180703" y="171868"/>
                      <a:pt x="177300" y="162052"/>
                      <a:pt x="177737" y="152028"/>
                    </a:cubicBezTo>
                    <a:cubicBezTo>
                      <a:pt x="177744" y="148043"/>
                      <a:pt x="178063" y="144065"/>
                      <a:pt x="178689" y="140129"/>
                    </a:cubicBezTo>
                    <a:cubicBezTo>
                      <a:pt x="204788" y="123760"/>
                      <a:pt x="217837" y="102733"/>
                      <a:pt x="217837" y="77046"/>
                    </a:cubicBezTo>
                    <a:cubicBezTo>
                      <a:pt x="217640" y="54301"/>
                      <a:pt x="205563" y="33283"/>
                      <a:pt x="185928" y="21518"/>
                    </a:cubicBezTo>
                  </a:path>
                </a:pathLst>
              </a:custGeom>
              <a:grpFill/>
              <a:ln w="9525" cap="flat">
                <a:noFill/>
                <a:prstDash val="solid"/>
                <a:miter/>
              </a:ln>
            </p:spPr>
            <p:txBody>
              <a:bodyPr rtlCol="0" anchor="ctr"/>
              <a:lstStyle/>
              <a:p>
                <a:endParaRPr lang="en-US" dirty="0"/>
              </a:p>
            </p:txBody>
          </p:sp>
        </p:grpSp>
      </p:grpSp>
      <p:sp>
        <p:nvSpPr>
          <p:cNvPr id="7" name="Content Placeholder 4">
            <a:extLst>
              <a:ext uri="{FF2B5EF4-FFF2-40B4-BE49-F238E27FC236}">
                <a16:creationId xmlns:a16="http://schemas.microsoft.com/office/drawing/2014/main" id="{A4D12E38-3755-4E17-0A8A-B6185E9AD9C7}"/>
              </a:ext>
            </a:extLst>
          </p:cNvPr>
          <p:cNvSpPr txBox="1">
            <a:spLocks/>
          </p:cNvSpPr>
          <p:nvPr/>
        </p:nvSpPr>
        <p:spPr>
          <a:xfrm>
            <a:off x="438150" y="1133948"/>
            <a:ext cx="11312525" cy="4664075"/>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325" defTabSz="685800"/>
            <a:r>
              <a:rPr lang="en-US" sz="1600" dirty="0"/>
              <a:t>A governance structure drives increased engagement and accountability within the shared services organization, creates an overall mechanism to manage and prioritize issues/opportunities, and adds visibility for leadership.</a:t>
            </a:r>
          </a:p>
          <a:p>
            <a:endParaRPr lang="en-US" sz="1600" dirty="0"/>
          </a:p>
        </p:txBody>
      </p:sp>
    </p:spTree>
    <p:extLst>
      <p:ext uri="{BB962C8B-B14F-4D97-AF65-F5344CB8AC3E}">
        <p14:creationId xmlns:p14="http://schemas.microsoft.com/office/powerpoint/2010/main" val="4206970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CAAC20F-3F88-3683-7D5A-A9FBE4A70BE0}"/>
              </a:ext>
            </a:extLst>
          </p:cNvPr>
          <p:cNvSpPr/>
          <p:nvPr/>
        </p:nvSpPr>
        <p:spPr>
          <a:xfrm>
            <a:off x="-1524" y="969230"/>
            <a:ext cx="12192000" cy="51892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9" name="Rounded Rectangle 28">
            <a:extLst>
              <a:ext uri="{FF2B5EF4-FFF2-40B4-BE49-F238E27FC236}">
                <a16:creationId xmlns:a16="http://schemas.microsoft.com/office/drawing/2014/main" id="{306F2D14-9519-0ED4-30BB-E0EFF85B8970}"/>
              </a:ext>
            </a:extLst>
          </p:cNvPr>
          <p:cNvSpPr/>
          <p:nvPr/>
        </p:nvSpPr>
        <p:spPr>
          <a:xfrm>
            <a:off x="438149" y="3784737"/>
            <a:ext cx="11289561" cy="2153839"/>
          </a:xfrm>
          <a:prstGeom prst="roundRect">
            <a:avLst>
              <a:gd name="adj" fmla="val 8656"/>
            </a:avLst>
          </a:prstGeom>
          <a:solidFill>
            <a:schemeClr val="tx1">
              <a:lumMod val="75000"/>
            </a:scheme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sng"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0" name="Rounded Rectangle 29">
            <a:extLst>
              <a:ext uri="{FF2B5EF4-FFF2-40B4-BE49-F238E27FC236}">
                <a16:creationId xmlns:a16="http://schemas.microsoft.com/office/drawing/2014/main" id="{32A7B43A-1BA6-8B0B-223D-E632B5EE1BAA}"/>
              </a:ext>
            </a:extLst>
          </p:cNvPr>
          <p:cNvSpPr/>
          <p:nvPr/>
        </p:nvSpPr>
        <p:spPr>
          <a:xfrm>
            <a:off x="615038" y="3555941"/>
            <a:ext cx="2489903" cy="457200"/>
          </a:xfrm>
          <a:prstGeom prst="roundRect">
            <a:avLst>
              <a:gd name="adj" fmla="val 50000"/>
            </a:avLst>
          </a:prstGeom>
          <a:solidFill>
            <a:srgbClr val="22A8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Execution Layer</a:t>
            </a:r>
          </a:p>
        </p:txBody>
      </p:sp>
      <p:sp>
        <p:nvSpPr>
          <p:cNvPr id="31" name="TextBox 30">
            <a:extLst>
              <a:ext uri="{FF2B5EF4-FFF2-40B4-BE49-F238E27FC236}">
                <a16:creationId xmlns:a16="http://schemas.microsoft.com/office/drawing/2014/main" id="{1FA3DED0-4A94-5EF1-4613-347857576C33}"/>
              </a:ext>
            </a:extLst>
          </p:cNvPr>
          <p:cNvSpPr txBox="1"/>
          <p:nvPr/>
        </p:nvSpPr>
        <p:spPr>
          <a:xfrm>
            <a:off x="715112" y="4130374"/>
            <a:ext cx="6546222" cy="1646605"/>
          </a:xfrm>
          <a:prstGeom prst="rect">
            <a:avLst/>
          </a:prstGeom>
          <a:noFill/>
          <a:ln>
            <a:noFill/>
          </a:ln>
        </p:spPr>
        <p:txBody>
          <a:bodyPr wrap="square" rtlCol="0">
            <a:spAutoFit/>
          </a:bodyPr>
          <a:lstStyle/>
          <a:p>
            <a:pPr>
              <a:spcAft>
                <a:spcPts val="600"/>
              </a:spcAft>
            </a:pPr>
            <a:r>
              <a:rPr lang="en-US" sz="1600" b="1" i="1" dirty="0">
                <a:solidFill>
                  <a:schemeClr val="bg1"/>
                </a:solidFill>
              </a:rPr>
              <a:t>Support, assign resources, and drive completion against the list</a:t>
            </a:r>
          </a:p>
          <a:p>
            <a:pPr marL="320040" indent="-182880">
              <a:buFont typeface="Wingdings" pitchFamily="2" charset="2"/>
              <a:buChar char="§"/>
            </a:pPr>
            <a:r>
              <a:rPr lang="en-US" sz="1600" dirty="0">
                <a:solidFill>
                  <a:schemeClr val="bg1"/>
                </a:solidFill>
              </a:rPr>
              <a:t>Dividing the work/issues to be resolved across the teams</a:t>
            </a:r>
          </a:p>
          <a:p>
            <a:pPr marL="320040" indent="-182880">
              <a:buFont typeface="Wingdings" pitchFamily="2" charset="2"/>
              <a:buChar char="§"/>
            </a:pPr>
            <a:r>
              <a:rPr lang="en-US" sz="1600" dirty="0">
                <a:solidFill>
                  <a:schemeClr val="bg1"/>
                </a:solidFill>
              </a:rPr>
              <a:t>Identifying and documenting the steps to achieve/complete resolution on the issues</a:t>
            </a:r>
          </a:p>
          <a:p>
            <a:pPr marL="320040" indent="-182880">
              <a:buFont typeface="Wingdings" pitchFamily="2" charset="2"/>
              <a:buChar char="§"/>
            </a:pPr>
            <a:r>
              <a:rPr lang="en-US" sz="1600" dirty="0">
                <a:solidFill>
                  <a:schemeClr val="bg1"/>
                </a:solidFill>
              </a:rPr>
              <a:t>Driving and executing on the fixes/improvements</a:t>
            </a:r>
          </a:p>
          <a:p>
            <a:pPr marL="320040" indent="-182880">
              <a:buFont typeface="Wingdings" pitchFamily="2" charset="2"/>
              <a:buChar char="§"/>
            </a:pPr>
            <a:r>
              <a:rPr lang="en-US" sz="1600" dirty="0">
                <a:solidFill>
                  <a:schemeClr val="bg1"/>
                </a:solidFill>
              </a:rPr>
              <a:t>Providing status updates back to the governance layers</a:t>
            </a:r>
          </a:p>
        </p:txBody>
      </p:sp>
      <p:sp>
        <p:nvSpPr>
          <p:cNvPr id="21" name="Rounded Rectangle 20">
            <a:extLst>
              <a:ext uri="{FF2B5EF4-FFF2-40B4-BE49-F238E27FC236}">
                <a16:creationId xmlns:a16="http://schemas.microsoft.com/office/drawing/2014/main" id="{811880D8-7D84-893D-170D-055384914F4B}"/>
              </a:ext>
            </a:extLst>
          </p:cNvPr>
          <p:cNvSpPr/>
          <p:nvPr/>
        </p:nvSpPr>
        <p:spPr>
          <a:xfrm>
            <a:off x="438149" y="1423375"/>
            <a:ext cx="11289561" cy="1975481"/>
          </a:xfrm>
          <a:prstGeom prst="roundRect">
            <a:avLst>
              <a:gd name="adj" fmla="val 8656"/>
            </a:avLst>
          </a:prstGeom>
          <a:solidFill>
            <a:schemeClr val="tx1">
              <a:lumMod val="75000"/>
            </a:scheme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sng"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F8DA2E4A-EC8E-4D40-89B8-FC466981763D}"/>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33BA8725-E582-4A7A-9C55-FF17EC50F2CA}"/>
              </a:ext>
            </a:extLst>
          </p:cNvPr>
          <p:cNvSpPr>
            <a:spLocks noGrp="1"/>
          </p:cNvSpPr>
          <p:nvPr>
            <p:ph type="title"/>
          </p:nvPr>
        </p:nvSpPr>
        <p:spPr/>
        <p:txBody>
          <a:bodyPr/>
          <a:lstStyle/>
          <a:p>
            <a:r>
              <a:rPr lang="en-US" dirty="0"/>
              <a:t>Governance vs. Execution</a:t>
            </a:r>
          </a:p>
        </p:txBody>
      </p:sp>
      <p:sp>
        <p:nvSpPr>
          <p:cNvPr id="4" name="Text Placeholder 3">
            <a:extLst>
              <a:ext uri="{FF2B5EF4-FFF2-40B4-BE49-F238E27FC236}">
                <a16:creationId xmlns:a16="http://schemas.microsoft.com/office/drawing/2014/main" id="{A5C30192-A721-47FB-A8ED-CCF39367DAB9}"/>
              </a:ext>
            </a:extLst>
          </p:cNvPr>
          <p:cNvSpPr>
            <a:spLocks noGrp="1"/>
          </p:cNvSpPr>
          <p:nvPr>
            <p:ph type="body" sz="quarter" idx="10"/>
          </p:nvPr>
        </p:nvSpPr>
        <p:spPr/>
        <p:txBody>
          <a:bodyPr/>
          <a:lstStyle/>
          <a:p>
            <a:r>
              <a:rPr lang="en-US" dirty="0"/>
              <a:t>Service Delivery Model</a:t>
            </a:r>
          </a:p>
        </p:txBody>
      </p:sp>
      <p:sp>
        <p:nvSpPr>
          <p:cNvPr id="13" name="Rectangle: Rounded Corners 61">
            <a:extLst>
              <a:ext uri="{FF2B5EF4-FFF2-40B4-BE49-F238E27FC236}">
                <a16:creationId xmlns:a16="http://schemas.microsoft.com/office/drawing/2014/main" id="{6E918C8C-DB84-9672-9522-60431F538EAE}"/>
              </a:ext>
            </a:extLst>
          </p:cNvPr>
          <p:cNvSpPr/>
          <p:nvPr/>
        </p:nvSpPr>
        <p:spPr>
          <a:xfrm>
            <a:off x="7750026" y="4419708"/>
            <a:ext cx="1561088" cy="565768"/>
          </a:xfrm>
          <a:prstGeom prst="roundRect">
            <a:avLst/>
          </a:prstGeom>
          <a:solidFill>
            <a:srgbClr val="22A8C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bg1"/>
                </a:solidFill>
              </a:rPr>
              <a:t>Continuous Improvement</a:t>
            </a:r>
          </a:p>
        </p:txBody>
      </p:sp>
      <p:sp>
        <p:nvSpPr>
          <p:cNvPr id="14" name="Rectangle: Rounded Corners 61">
            <a:extLst>
              <a:ext uri="{FF2B5EF4-FFF2-40B4-BE49-F238E27FC236}">
                <a16:creationId xmlns:a16="http://schemas.microsoft.com/office/drawing/2014/main" id="{1B66180D-61EA-C53A-0AA9-9046E7EB9F1A}"/>
              </a:ext>
            </a:extLst>
          </p:cNvPr>
          <p:cNvSpPr/>
          <p:nvPr/>
        </p:nvSpPr>
        <p:spPr>
          <a:xfrm>
            <a:off x="7750026" y="5085073"/>
            <a:ext cx="1561088" cy="565768"/>
          </a:xfrm>
          <a:prstGeom prst="roundRect">
            <a:avLst/>
          </a:prstGeom>
          <a:solidFill>
            <a:srgbClr val="22A8C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bg1"/>
                </a:solidFill>
              </a:rPr>
              <a:t>Customer Care</a:t>
            </a:r>
          </a:p>
        </p:txBody>
      </p:sp>
      <p:sp>
        <p:nvSpPr>
          <p:cNvPr id="19" name="Rectangle: Rounded Corners 61">
            <a:extLst>
              <a:ext uri="{FF2B5EF4-FFF2-40B4-BE49-F238E27FC236}">
                <a16:creationId xmlns:a16="http://schemas.microsoft.com/office/drawing/2014/main" id="{612186BD-4CB8-B9A6-E529-984A2F7BD2F8}"/>
              </a:ext>
            </a:extLst>
          </p:cNvPr>
          <p:cNvSpPr/>
          <p:nvPr/>
        </p:nvSpPr>
        <p:spPr>
          <a:xfrm>
            <a:off x="9799806" y="4419708"/>
            <a:ext cx="1561088" cy="565768"/>
          </a:xfrm>
          <a:prstGeom prst="roundRect">
            <a:avLst/>
          </a:prstGeom>
          <a:solidFill>
            <a:srgbClr val="22A8C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bg1"/>
                </a:solidFill>
              </a:rPr>
              <a:t>Tier 2</a:t>
            </a:r>
            <a:br>
              <a:rPr lang="en-US" sz="1200" b="1" dirty="0">
                <a:solidFill>
                  <a:schemeClr val="bg1"/>
                </a:solidFill>
              </a:rPr>
            </a:br>
            <a:r>
              <a:rPr lang="en-US" sz="1200" b="1" dirty="0">
                <a:solidFill>
                  <a:schemeClr val="bg1"/>
                </a:solidFill>
              </a:rPr>
              <a:t>Functional</a:t>
            </a:r>
            <a:br>
              <a:rPr lang="en-US" sz="1200" b="1" dirty="0">
                <a:solidFill>
                  <a:schemeClr val="bg1"/>
                </a:solidFill>
              </a:rPr>
            </a:br>
            <a:r>
              <a:rPr lang="en-US" sz="1200" b="1" dirty="0">
                <a:solidFill>
                  <a:schemeClr val="bg1"/>
                </a:solidFill>
              </a:rPr>
              <a:t>Groups</a:t>
            </a:r>
          </a:p>
        </p:txBody>
      </p:sp>
      <p:sp>
        <p:nvSpPr>
          <p:cNvPr id="20" name="Rectangle: Rounded Corners 61">
            <a:extLst>
              <a:ext uri="{FF2B5EF4-FFF2-40B4-BE49-F238E27FC236}">
                <a16:creationId xmlns:a16="http://schemas.microsoft.com/office/drawing/2014/main" id="{2A114FB2-8CC6-071D-4A14-90826D8B1433}"/>
              </a:ext>
            </a:extLst>
          </p:cNvPr>
          <p:cNvSpPr/>
          <p:nvPr/>
        </p:nvSpPr>
        <p:spPr>
          <a:xfrm>
            <a:off x="9799806" y="5085073"/>
            <a:ext cx="1561088" cy="565768"/>
          </a:xfrm>
          <a:prstGeom prst="roundRect">
            <a:avLst/>
          </a:prstGeom>
          <a:solidFill>
            <a:srgbClr val="22A8C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bg1"/>
                </a:solidFill>
              </a:rPr>
              <a:t>End-user Technology</a:t>
            </a:r>
            <a:br>
              <a:rPr lang="en-US" sz="1200" b="1" dirty="0">
                <a:solidFill>
                  <a:schemeClr val="bg1"/>
                </a:solidFill>
              </a:rPr>
            </a:br>
            <a:r>
              <a:rPr lang="en-US" sz="1200" b="1" dirty="0">
                <a:solidFill>
                  <a:schemeClr val="bg1"/>
                </a:solidFill>
              </a:rPr>
              <a:t>Support</a:t>
            </a:r>
          </a:p>
        </p:txBody>
      </p:sp>
      <p:cxnSp>
        <p:nvCxnSpPr>
          <p:cNvPr id="25" name="Elbow Connector 24">
            <a:extLst>
              <a:ext uri="{FF2B5EF4-FFF2-40B4-BE49-F238E27FC236}">
                <a16:creationId xmlns:a16="http://schemas.microsoft.com/office/drawing/2014/main" id="{3A1A3DF8-61CF-9A7F-5851-A4F0B5845469}"/>
              </a:ext>
            </a:extLst>
          </p:cNvPr>
          <p:cNvCxnSpPr>
            <a:cxnSpLocks/>
            <a:stCxn id="16" idx="2"/>
            <a:endCxn id="13" idx="3"/>
          </p:cNvCxnSpPr>
          <p:nvPr/>
        </p:nvCxnSpPr>
        <p:spPr>
          <a:xfrm rot="5400000">
            <a:off x="8692019" y="3844540"/>
            <a:ext cx="1477148" cy="238957"/>
          </a:xfrm>
          <a:prstGeom prst="bentConnector2">
            <a:avLst/>
          </a:prstGeom>
          <a:ln w="38100">
            <a:solidFill>
              <a:srgbClr val="D0AFDA"/>
            </a:solidFill>
          </a:ln>
        </p:spPr>
        <p:style>
          <a:lnRef idx="1">
            <a:schemeClr val="accent1"/>
          </a:lnRef>
          <a:fillRef idx="0">
            <a:schemeClr val="accent1"/>
          </a:fillRef>
          <a:effectRef idx="0">
            <a:schemeClr val="accent1"/>
          </a:effectRef>
          <a:fontRef idx="minor">
            <a:schemeClr val="tx1"/>
          </a:fontRef>
        </p:style>
      </p:cxnSp>
      <p:cxnSp>
        <p:nvCxnSpPr>
          <p:cNvPr id="26" name="Elbow Connector 25">
            <a:extLst>
              <a:ext uri="{FF2B5EF4-FFF2-40B4-BE49-F238E27FC236}">
                <a16:creationId xmlns:a16="http://schemas.microsoft.com/office/drawing/2014/main" id="{1104677B-FDE3-6202-6A3F-7F01BCF22D00}"/>
              </a:ext>
            </a:extLst>
          </p:cNvPr>
          <p:cNvCxnSpPr>
            <a:cxnSpLocks/>
            <a:stCxn id="16" idx="2"/>
            <a:endCxn id="14" idx="3"/>
          </p:cNvCxnSpPr>
          <p:nvPr/>
        </p:nvCxnSpPr>
        <p:spPr>
          <a:xfrm rot="5400000">
            <a:off x="8359337" y="4177222"/>
            <a:ext cx="2142513" cy="238957"/>
          </a:xfrm>
          <a:prstGeom prst="bentConnector2">
            <a:avLst/>
          </a:prstGeom>
          <a:ln w="38100">
            <a:solidFill>
              <a:srgbClr val="D0AFDA"/>
            </a:solidFill>
          </a:ln>
        </p:spPr>
        <p:style>
          <a:lnRef idx="1">
            <a:schemeClr val="accent1"/>
          </a:lnRef>
          <a:fillRef idx="0">
            <a:schemeClr val="accent1"/>
          </a:fillRef>
          <a:effectRef idx="0">
            <a:schemeClr val="accent1"/>
          </a:effectRef>
          <a:fontRef idx="minor">
            <a:schemeClr val="tx1"/>
          </a:fontRef>
        </p:style>
      </p:cxnSp>
      <p:cxnSp>
        <p:nvCxnSpPr>
          <p:cNvPr id="32" name="Elbow Connector 31">
            <a:extLst>
              <a:ext uri="{FF2B5EF4-FFF2-40B4-BE49-F238E27FC236}">
                <a16:creationId xmlns:a16="http://schemas.microsoft.com/office/drawing/2014/main" id="{9FFEE5EC-A039-B6DC-DC09-DE56C8985CF2}"/>
              </a:ext>
            </a:extLst>
          </p:cNvPr>
          <p:cNvCxnSpPr>
            <a:cxnSpLocks/>
            <a:stCxn id="16" idx="2"/>
            <a:endCxn id="19" idx="1"/>
          </p:cNvCxnSpPr>
          <p:nvPr/>
        </p:nvCxnSpPr>
        <p:spPr>
          <a:xfrm rot="16200000" flipH="1">
            <a:off x="8936364" y="3839150"/>
            <a:ext cx="1477148" cy="249735"/>
          </a:xfrm>
          <a:prstGeom prst="bentConnector2">
            <a:avLst/>
          </a:prstGeom>
          <a:ln w="38100">
            <a:solidFill>
              <a:srgbClr val="D0AFDA"/>
            </a:solidFill>
          </a:ln>
        </p:spPr>
        <p:style>
          <a:lnRef idx="1">
            <a:schemeClr val="accent1"/>
          </a:lnRef>
          <a:fillRef idx="0">
            <a:schemeClr val="accent1"/>
          </a:fillRef>
          <a:effectRef idx="0">
            <a:schemeClr val="accent1"/>
          </a:effectRef>
          <a:fontRef idx="minor">
            <a:schemeClr val="tx1"/>
          </a:fontRef>
        </p:style>
      </p:cxnSp>
      <p:cxnSp>
        <p:nvCxnSpPr>
          <p:cNvPr id="35" name="Elbow Connector 34">
            <a:extLst>
              <a:ext uri="{FF2B5EF4-FFF2-40B4-BE49-F238E27FC236}">
                <a16:creationId xmlns:a16="http://schemas.microsoft.com/office/drawing/2014/main" id="{EAF6FD2C-E61F-B858-1B02-03B07BA3E4F3}"/>
              </a:ext>
            </a:extLst>
          </p:cNvPr>
          <p:cNvCxnSpPr>
            <a:cxnSpLocks/>
            <a:stCxn id="16" idx="2"/>
            <a:endCxn id="20" idx="1"/>
          </p:cNvCxnSpPr>
          <p:nvPr/>
        </p:nvCxnSpPr>
        <p:spPr>
          <a:xfrm rot="16200000" flipH="1">
            <a:off x="8603682" y="4171832"/>
            <a:ext cx="2142513" cy="249735"/>
          </a:xfrm>
          <a:prstGeom prst="bentConnector2">
            <a:avLst/>
          </a:prstGeom>
          <a:ln w="38100">
            <a:solidFill>
              <a:srgbClr val="D0AFDA"/>
            </a:solidFill>
          </a:ln>
        </p:spPr>
        <p:style>
          <a:lnRef idx="1">
            <a:schemeClr val="accent1"/>
          </a:lnRef>
          <a:fillRef idx="0">
            <a:schemeClr val="accent1"/>
          </a:fillRef>
          <a:effectRef idx="0">
            <a:schemeClr val="accent1"/>
          </a:effectRef>
          <a:fontRef idx="minor">
            <a:schemeClr val="tx1"/>
          </a:fontRef>
        </p:style>
      </p:cxnSp>
      <p:sp>
        <p:nvSpPr>
          <p:cNvPr id="6" name="Rectangle: Rounded Corners 61">
            <a:extLst>
              <a:ext uri="{FF2B5EF4-FFF2-40B4-BE49-F238E27FC236}">
                <a16:creationId xmlns:a16="http://schemas.microsoft.com/office/drawing/2014/main" id="{5817DC10-2BF3-1571-8345-A98E95A08BDD}"/>
              </a:ext>
            </a:extLst>
          </p:cNvPr>
          <p:cNvSpPr/>
          <p:nvPr/>
        </p:nvSpPr>
        <p:spPr>
          <a:xfrm>
            <a:off x="8770548" y="1780823"/>
            <a:ext cx="1561088" cy="565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tx1">
                    <a:lumMod val="75000"/>
                  </a:schemeClr>
                </a:solidFill>
              </a:rPr>
              <a:t>Shared Services Leadership</a:t>
            </a:r>
          </a:p>
        </p:txBody>
      </p:sp>
      <p:sp>
        <p:nvSpPr>
          <p:cNvPr id="8" name="Rectangle: Rounded Corners 61">
            <a:extLst>
              <a:ext uri="{FF2B5EF4-FFF2-40B4-BE49-F238E27FC236}">
                <a16:creationId xmlns:a16="http://schemas.microsoft.com/office/drawing/2014/main" id="{84511C2A-4FB4-90F0-9F95-0A2ADDF93C01}"/>
              </a:ext>
            </a:extLst>
          </p:cNvPr>
          <p:cNvSpPr/>
          <p:nvPr/>
        </p:nvSpPr>
        <p:spPr>
          <a:xfrm>
            <a:off x="8770548" y="2493249"/>
            <a:ext cx="1561088" cy="565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tx1">
                    <a:lumMod val="75000"/>
                  </a:schemeClr>
                </a:solidFill>
              </a:rPr>
              <a:t>Shared Services Operational Leaders</a:t>
            </a:r>
          </a:p>
        </p:txBody>
      </p:sp>
      <p:sp>
        <p:nvSpPr>
          <p:cNvPr id="9" name="Rectangle: Rounded Corners 61">
            <a:extLst>
              <a:ext uri="{FF2B5EF4-FFF2-40B4-BE49-F238E27FC236}">
                <a16:creationId xmlns:a16="http://schemas.microsoft.com/office/drawing/2014/main" id="{E814554C-F47F-97CA-D145-341E4681F75B}"/>
              </a:ext>
            </a:extLst>
          </p:cNvPr>
          <p:cNvSpPr/>
          <p:nvPr/>
        </p:nvSpPr>
        <p:spPr>
          <a:xfrm>
            <a:off x="6387693" y="1780823"/>
            <a:ext cx="1561088" cy="565768"/>
          </a:xfrm>
          <a:prstGeom prst="roundRect">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400" b="1" dirty="0">
                <a:solidFill>
                  <a:schemeClr val="bg1"/>
                </a:solidFill>
              </a:rPr>
              <a:t>Company</a:t>
            </a:r>
            <a:br>
              <a:rPr lang="en-US" sz="1400" b="1" dirty="0">
                <a:solidFill>
                  <a:schemeClr val="bg1"/>
                </a:solidFill>
              </a:rPr>
            </a:br>
            <a:r>
              <a:rPr lang="en-US" sz="1400" b="1" dirty="0">
                <a:solidFill>
                  <a:schemeClr val="bg1"/>
                </a:solidFill>
              </a:rPr>
              <a:t>Leaders</a:t>
            </a:r>
          </a:p>
        </p:txBody>
      </p:sp>
      <p:sp>
        <p:nvSpPr>
          <p:cNvPr id="15" name="Rectangle: Rounded Corners 61">
            <a:extLst>
              <a:ext uri="{FF2B5EF4-FFF2-40B4-BE49-F238E27FC236}">
                <a16:creationId xmlns:a16="http://schemas.microsoft.com/office/drawing/2014/main" id="{605365C6-7B42-0FD2-4DBD-3EF00A07CED9}"/>
              </a:ext>
            </a:extLst>
          </p:cNvPr>
          <p:cNvSpPr/>
          <p:nvPr/>
        </p:nvSpPr>
        <p:spPr>
          <a:xfrm>
            <a:off x="6387693" y="2501138"/>
            <a:ext cx="1561088" cy="565768"/>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400" b="1" dirty="0">
                <a:solidFill>
                  <a:schemeClr val="bg1"/>
                </a:solidFill>
              </a:rPr>
              <a:t>Business Customers</a:t>
            </a:r>
          </a:p>
        </p:txBody>
      </p:sp>
      <p:sp>
        <p:nvSpPr>
          <p:cNvPr id="16" name="Rounded Rectangle 15">
            <a:extLst>
              <a:ext uri="{FF2B5EF4-FFF2-40B4-BE49-F238E27FC236}">
                <a16:creationId xmlns:a16="http://schemas.microsoft.com/office/drawing/2014/main" id="{3C0E5B9C-6F42-B879-815D-17903370661B}"/>
              </a:ext>
            </a:extLst>
          </p:cNvPr>
          <p:cNvSpPr/>
          <p:nvPr/>
        </p:nvSpPr>
        <p:spPr>
          <a:xfrm>
            <a:off x="8519792" y="1583599"/>
            <a:ext cx="2060558" cy="1641845"/>
          </a:xfrm>
          <a:prstGeom prst="roundRect">
            <a:avLst/>
          </a:prstGeom>
          <a:noFill/>
          <a:ln w="28575">
            <a:solidFill>
              <a:srgbClr val="D0A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22" name="Straight Arrow Connector 21">
            <a:extLst>
              <a:ext uri="{FF2B5EF4-FFF2-40B4-BE49-F238E27FC236}">
                <a16:creationId xmlns:a16="http://schemas.microsoft.com/office/drawing/2014/main" id="{6DB674D8-5AEE-E5BF-C578-C16E38CF0513}"/>
              </a:ext>
            </a:extLst>
          </p:cNvPr>
          <p:cNvCxnSpPr>
            <a:cxnSpLocks/>
            <a:stCxn id="9" idx="3"/>
            <a:endCxn id="16" idx="1"/>
          </p:cNvCxnSpPr>
          <p:nvPr/>
        </p:nvCxnSpPr>
        <p:spPr>
          <a:xfrm>
            <a:off x="7948781" y="2063707"/>
            <a:ext cx="571011" cy="340815"/>
          </a:xfrm>
          <a:prstGeom prst="straightConnector1">
            <a:avLst/>
          </a:prstGeom>
          <a:ln w="28575">
            <a:solidFill>
              <a:srgbClr val="D0AFDA"/>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17C4D3C-45BA-D499-9FC4-95D3EC2D1FAC}"/>
              </a:ext>
            </a:extLst>
          </p:cNvPr>
          <p:cNvCxnSpPr>
            <a:cxnSpLocks/>
            <a:stCxn id="15" idx="3"/>
            <a:endCxn id="16" idx="1"/>
          </p:cNvCxnSpPr>
          <p:nvPr/>
        </p:nvCxnSpPr>
        <p:spPr>
          <a:xfrm flipV="1">
            <a:off x="7948781" y="2404522"/>
            <a:ext cx="571011" cy="379500"/>
          </a:xfrm>
          <a:prstGeom prst="straightConnector1">
            <a:avLst/>
          </a:prstGeom>
          <a:ln w="28575">
            <a:solidFill>
              <a:schemeClr val="accent4"/>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23" name="Rounded Rectangle 22">
            <a:extLst>
              <a:ext uri="{FF2B5EF4-FFF2-40B4-BE49-F238E27FC236}">
                <a16:creationId xmlns:a16="http://schemas.microsoft.com/office/drawing/2014/main" id="{F60937A0-63DE-FA64-D7A7-5B1D6D0E1FA5}"/>
              </a:ext>
            </a:extLst>
          </p:cNvPr>
          <p:cNvSpPr/>
          <p:nvPr/>
        </p:nvSpPr>
        <p:spPr>
          <a:xfrm>
            <a:off x="615038" y="1194578"/>
            <a:ext cx="2670773" cy="457200"/>
          </a:xfrm>
          <a:prstGeom prst="roundRect">
            <a:avLst>
              <a:gd name="adj" fmla="val 50000"/>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Governance Layer</a:t>
            </a:r>
          </a:p>
        </p:txBody>
      </p:sp>
      <p:sp>
        <p:nvSpPr>
          <p:cNvPr id="28" name="TextBox 27">
            <a:extLst>
              <a:ext uri="{FF2B5EF4-FFF2-40B4-BE49-F238E27FC236}">
                <a16:creationId xmlns:a16="http://schemas.microsoft.com/office/drawing/2014/main" id="{5B81FF06-E2A7-DAA6-90AF-BE4DF9BA793B}"/>
              </a:ext>
            </a:extLst>
          </p:cNvPr>
          <p:cNvSpPr txBox="1"/>
          <p:nvPr/>
        </p:nvSpPr>
        <p:spPr>
          <a:xfrm>
            <a:off x="715112" y="1769011"/>
            <a:ext cx="5876776" cy="1400383"/>
          </a:xfrm>
          <a:prstGeom prst="rect">
            <a:avLst/>
          </a:prstGeom>
          <a:noFill/>
          <a:ln>
            <a:noFill/>
          </a:ln>
        </p:spPr>
        <p:txBody>
          <a:bodyPr wrap="square" rtlCol="0">
            <a:spAutoFit/>
          </a:bodyPr>
          <a:lstStyle/>
          <a:p>
            <a:pPr>
              <a:spcAft>
                <a:spcPts val="600"/>
              </a:spcAft>
            </a:pPr>
            <a:r>
              <a:rPr lang="en-US" sz="1600" b="1" i="1" dirty="0">
                <a:solidFill>
                  <a:schemeClr val="bg1"/>
                </a:solidFill>
              </a:rPr>
              <a:t>Identify and prioritize the list that needs to be worked</a:t>
            </a:r>
          </a:p>
          <a:p>
            <a:pPr marL="320040" indent="-182880">
              <a:buFont typeface="Wingdings" pitchFamily="2" charset="2"/>
              <a:buChar char="§"/>
            </a:pPr>
            <a:r>
              <a:rPr lang="en-US" sz="1600" dirty="0">
                <a:solidFill>
                  <a:schemeClr val="bg1"/>
                </a:solidFill>
              </a:rPr>
              <a:t>Thematic issues</a:t>
            </a:r>
          </a:p>
          <a:p>
            <a:pPr marL="320040" indent="-182880">
              <a:buFont typeface="Wingdings" pitchFamily="2" charset="2"/>
              <a:buChar char="§"/>
            </a:pPr>
            <a:r>
              <a:rPr lang="en-US" sz="1600" dirty="0">
                <a:solidFill>
                  <a:schemeClr val="bg1"/>
                </a:solidFill>
              </a:rPr>
              <a:t>Prioritization of focus</a:t>
            </a:r>
          </a:p>
          <a:p>
            <a:pPr marL="320040" indent="-182880">
              <a:buFont typeface="Wingdings" pitchFamily="2" charset="2"/>
              <a:buChar char="§"/>
            </a:pPr>
            <a:r>
              <a:rPr lang="en-US" sz="1600" dirty="0">
                <a:solidFill>
                  <a:schemeClr val="bg1"/>
                </a:solidFill>
              </a:rPr>
              <a:t>Status of existing enhancements</a:t>
            </a:r>
          </a:p>
          <a:p>
            <a:pPr marL="320040" indent="-182880">
              <a:buFont typeface="Wingdings" pitchFamily="2" charset="2"/>
              <a:buChar char="§"/>
            </a:pPr>
            <a:r>
              <a:rPr lang="en-US" sz="1600" dirty="0">
                <a:solidFill>
                  <a:schemeClr val="bg1"/>
                </a:solidFill>
              </a:rPr>
              <a:t>Maintenance of cross-functional discussion/partnership</a:t>
            </a:r>
          </a:p>
        </p:txBody>
      </p:sp>
    </p:spTree>
    <p:extLst>
      <p:ext uri="{BB962C8B-B14F-4D97-AF65-F5344CB8AC3E}">
        <p14:creationId xmlns:p14="http://schemas.microsoft.com/office/powerpoint/2010/main" val="99511675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6023DA-D715-231B-E0D9-47300FA093F9}"/>
              </a:ext>
            </a:extLst>
          </p:cNvPr>
          <p:cNvSpPr/>
          <p:nvPr/>
        </p:nvSpPr>
        <p:spPr>
          <a:xfrm>
            <a:off x="-1524" y="969230"/>
            <a:ext cx="12192000" cy="51892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2" name="Speech Bubble: Rectangle with Corners Rounded 31">
            <a:extLst>
              <a:ext uri="{FF2B5EF4-FFF2-40B4-BE49-F238E27FC236}">
                <a16:creationId xmlns:a16="http://schemas.microsoft.com/office/drawing/2014/main" id="{01D6AFE8-39B5-DB12-201E-D5CEE0F371A0}"/>
              </a:ext>
            </a:extLst>
          </p:cNvPr>
          <p:cNvSpPr/>
          <p:nvPr/>
        </p:nvSpPr>
        <p:spPr>
          <a:xfrm>
            <a:off x="419501" y="1153522"/>
            <a:ext cx="4323949" cy="1092850"/>
          </a:xfrm>
          <a:prstGeom prst="wedgeRoundRectCallout">
            <a:avLst>
              <a:gd name="adj1" fmla="val 35266"/>
              <a:gd name="adj2" fmla="val 67148"/>
              <a:gd name="adj3" fmla="val 16667"/>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 name="Arrow: Down 12">
            <a:extLst>
              <a:ext uri="{FF2B5EF4-FFF2-40B4-BE49-F238E27FC236}">
                <a16:creationId xmlns:a16="http://schemas.microsoft.com/office/drawing/2014/main" id="{35625203-41FB-D2A8-1D18-F2539FCE789F}"/>
              </a:ext>
            </a:extLst>
          </p:cNvPr>
          <p:cNvSpPr/>
          <p:nvPr/>
        </p:nvSpPr>
        <p:spPr>
          <a:xfrm rot="15212755">
            <a:off x="5323414" y="-2480240"/>
            <a:ext cx="1541994" cy="10311234"/>
          </a:xfrm>
          <a:prstGeom prst="downArrow">
            <a:avLst/>
          </a:prstGeom>
          <a:gradFill>
            <a:gsLst>
              <a:gs pos="10000">
                <a:srgbClr val="C1C2C1"/>
              </a:gs>
              <a:gs pos="64000">
                <a:srgbClr val="81C96B"/>
              </a:gs>
              <a:gs pos="35000">
                <a:srgbClr val="B37EC4"/>
              </a:gs>
              <a:gs pos="90000">
                <a:srgbClr val="51C9D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6" name="Rectangle 4">
            <a:extLst>
              <a:ext uri="{FF2B5EF4-FFF2-40B4-BE49-F238E27FC236}">
                <a16:creationId xmlns:a16="http://schemas.microsoft.com/office/drawing/2014/main" id="{78F39C7A-615F-6E2A-B59A-465CA641F249}"/>
              </a:ext>
            </a:extLst>
          </p:cNvPr>
          <p:cNvSpPr>
            <a:spLocks/>
          </p:cNvSpPr>
          <p:nvPr/>
        </p:nvSpPr>
        <p:spPr bwMode="auto">
          <a:xfrm>
            <a:off x="1624308" y="3797023"/>
            <a:ext cx="2302493" cy="1388268"/>
          </a:xfrm>
          <a:prstGeom prst="rect">
            <a:avLst/>
          </a:prstGeom>
          <a:solidFill>
            <a:schemeClr val="bg1">
              <a:lumMod val="50000"/>
            </a:schemeClr>
          </a:solidFill>
          <a:ln w="25400">
            <a:noFill/>
            <a:miter lim="800000"/>
            <a:headEnd/>
            <a:tailEnd/>
          </a:ln>
        </p:spPr>
        <p:txBody>
          <a:bodyPr lIns="0" tIns="0" rIns="0" bIns="0"/>
          <a:lstStyle/>
          <a:p>
            <a:endParaRPr lang="en-US" sz="2799">
              <a:latin typeface="Lato Light" panose="020F0502020204030203" pitchFamily="34" charset="0"/>
            </a:endParaRPr>
          </a:p>
        </p:txBody>
      </p:sp>
      <p:sp>
        <p:nvSpPr>
          <p:cNvPr id="17" name="Freeform 5">
            <a:extLst>
              <a:ext uri="{FF2B5EF4-FFF2-40B4-BE49-F238E27FC236}">
                <a16:creationId xmlns:a16="http://schemas.microsoft.com/office/drawing/2014/main" id="{ACB1449C-F253-77CA-0EE1-36161EF30541}"/>
              </a:ext>
            </a:extLst>
          </p:cNvPr>
          <p:cNvSpPr>
            <a:spLocks/>
          </p:cNvSpPr>
          <p:nvPr/>
        </p:nvSpPr>
        <p:spPr bwMode="auto">
          <a:xfrm>
            <a:off x="3692272" y="4547590"/>
            <a:ext cx="234530" cy="637700"/>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tx1">
              <a:lumMod val="75000"/>
            </a:schemeClr>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endParaRPr lang="en-US" sz="2799">
              <a:latin typeface="Lato Light" panose="020F0502020204030203" pitchFamily="34" charset="0"/>
            </a:endParaRPr>
          </a:p>
        </p:txBody>
      </p:sp>
      <p:sp>
        <p:nvSpPr>
          <p:cNvPr id="18" name="Isosceles Triangle 109">
            <a:extLst>
              <a:ext uri="{FF2B5EF4-FFF2-40B4-BE49-F238E27FC236}">
                <a16:creationId xmlns:a16="http://schemas.microsoft.com/office/drawing/2014/main" id="{AEAE1D87-8AAB-621B-AB3E-EF8CBA7C033D}"/>
              </a:ext>
            </a:extLst>
          </p:cNvPr>
          <p:cNvSpPr/>
          <p:nvPr/>
        </p:nvSpPr>
        <p:spPr>
          <a:xfrm>
            <a:off x="3445041" y="3524839"/>
            <a:ext cx="226811" cy="226811"/>
          </a:xfrm>
          <a:prstGeom prst="triangle">
            <a:avLst>
              <a:gd name="adj" fmla="val 100000"/>
            </a:avLst>
          </a:prstGeom>
          <a:solidFill>
            <a:srgbClr val="7F8081"/>
          </a:solidFill>
          <a:ln>
            <a:noFill/>
          </a:ln>
        </p:spPr>
        <p:style>
          <a:lnRef idx="2">
            <a:scrgbClr r="0" g="0" b="0"/>
          </a:lnRef>
          <a:fillRef idx="1">
            <a:schemeClr val="accent4">
              <a:hueOff val="1953167"/>
              <a:satOff val="-15628"/>
              <a:lumOff val="-5442"/>
              <a:alphaOff val="0"/>
            </a:schemeClr>
          </a:fillRef>
          <a:effectRef idx="0">
            <a:schemeClr val="accent4">
              <a:hueOff val="1953167"/>
              <a:satOff val="-15628"/>
              <a:lumOff val="-5442"/>
              <a:alphaOff val="0"/>
            </a:schemeClr>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11262036-04B6-F553-DDC0-01CF5FC415E6}"/>
              </a:ext>
            </a:extLst>
          </p:cNvPr>
          <p:cNvSpPr>
            <a:spLocks/>
          </p:cNvSpPr>
          <p:nvPr/>
        </p:nvSpPr>
        <p:spPr bwMode="auto">
          <a:xfrm>
            <a:off x="3697914" y="3159321"/>
            <a:ext cx="2302493" cy="1388268"/>
          </a:xfrm>
          <a:prstGeom prst="rect">
            <a:avLst/>
          </a:prstGeom>
          <a:solidFill>
            <a:srgbClr val="9055A3"/>
          </a:solidFill>
          <a:ln w="25400">
            <a:noFill/>
            <a:miter lim="800000"/>
            <a:headEnd/>
            <a:tailEnd/>
          </a:ln>
        </p:spPr>
        <p:txBody>
          <a:bodyPr lIns="0" tIns="0" rIns="0" bIns="0"/>
          <a:lstStyle/>
          <a:p>
            <a:endParaRPr lang="en-US" sz="2799">
              <a:latin typeface="Lato Light" panose="020F0502020204030203" pitchFamily="34" charset="0"/>
            </a:endParaRPr>
          </a:p>
        </p:txBody>
      </p:sp>
      <p:sp>
        <p:nvSpPr>
          <p:cNvPr id="20" name="Freeform 11">
            <a:extLst>
              <a:ext uri="{FF2B5EF4-FFF2-40B4-BE49-F238E27FC236}">
                <a16:creationId xmlns:a16="http://schemas.microsoft.com/office/drawing/2014/main" id="{C9F583E7-D752-92ED-982E-1A37CDD8215E}"/>
              </a:ext>
            </a:extLst>
          </p:cNvPr>
          <p:cNvSpPr>
            <a:spLocks/>
          </p:cNvSpPr>
          <p:nvPr/>
        </p:nvSpPr>
        <p:spPr bwMode="auto">
          <a:xfrm>
            <a:off x="5754593" y="3909889"/>
            <a:ext cx="234530" cy="637700"/>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rgbClr val="502F5B"/>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endParaRPr lang="en-US" sz="2799">
              <a:latin typeface="Lato Light" panose="020F0502020204030203" pitchFamily="34" charset="0"/>
            </a:endParaRPr>
          </a:p>
        </p:txBody>
      </p:sp>
      <p:sp>
        <p:nvSpPr>
          <p:cNvPr id="21" name="Isosceles Triangle 116">
            <a:extLst>
              <a:ext uri="{FF2B5EF4-FFF2-40B4-BE49-F238E27FC236}">
                <a16:creationId xmlns:a16="http://schemas.microsoft.com/office/drawing/2014/main" id="{201C9FA6-43CA-157E-497D-5E07E6D1629D}"/>
              </a:ext>
            </a:extLst>
          </p:cNvPr>
          <p:cNvSpPr/>
          <p:nvPr/>
        </p:nvSpPr>
        <p:spPr>
          <a:xfrm>
            <a:off x="5505928" y="2896319"/>
            <a:ext cx="226811" cy="226811"/>
          </a:xfrm>
          <a:prstGeom prst="triangle">
            <a:avLst>
              <a:gd name="adj" fmla="val 100000"/>
            </a:avLst>
          </a:prstGeom>
          <a:solidFill>
            <a:srgbClr val="A05EB5"/>
          </a:solidFill>
          <a:ln>
            <a:noFill/>
          </a:ln>
        </p:spPr>
        <p:style>
          <a:lnRef idx="2">
            <a:scrgbClr r="0" g="0" b="0"/>
          </a:lnRef>
          <a:fillRef idx="1">
            <a:schemeClr val="accent4">
              <a:hueOff val="3255278"/>
              <a:satOff val="-26046"/>
              <a:lumOff val="-9069"/>
              <a:alphaOff val="0"/>
            </a:schemeClr>
          </a:fillRef>
          <a:effectRef idx="0">
            <a:schemeClr val="accent4">
              <a:hueOff val="3255278"/>
              <a:satOff val="-26046"/>
              <a:lumOff val="-9069"/>
              <a:alphaOff val="0"/>
            </a:schemeClr>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648B446B-32AA-EACA-03C4-B9D6F600279F}"/>
              </a:ext>
            </a:extLst>
          </p:cNvPr>
          <p:cNvSpPr>
            <a:spLocks/>
          </p:cNvSpPr>
          <p:nvPr/>
        </p:nvSpPr>
        <p:spPr bwMode="auto">
          <a:xfrm>
            <a:off x="5778189" y="2512143"/>
            <a:ext cx="2302493" cy="1388268"/>
          </a:xfrm>
          <a:prstGeom prst="rect">
            <a:avLst/>
          </a:prstGeom>
          <a:solidFill>
            <a:schemeClr val="accent4">
              <a:lumMod val="75000"/>
            </a:schemeClr>
          </a:solidFill>
          <a:ln w="25400">
            <a:noFill/>
            <a:miter lim="800000"/>
            <a:headEnd/>
            <a:tailEnd/>
          </a:ln>
        </p:spPr>
        <p:txBody>
          <a:bodyPr lIns="0" tIns="0" rIns="0" bIns="0"/>
          <a:lstStyle/>
          <a:p>
            <a:endParaRPr lang="en-US" sz="2799">
              <a:latin typeface="Lato Light" panose="020F0502020204030203" pitchFamily="34" charset="0"/>
            </a:endParaRPr>
          </a:p>
        </p:txBody>
      </p:sp>
      <p:sp>
        <p:nvSpPr>
          <p:cNvPr id="23" name="Freeform 14">
            <a:extLst>
              <a:ext uri="{FF2B5EF4-FFF2-40B4-BE49-F238E27FC236}">
                <a16:creationId xmlns:a16="http://schemas.microsoft.com/office/drawing/2014/main" id="{D46CCE06-BC46-D8A4-BF79-F1041CE96C79}"/>
              </a:ext>
            </a:extLst>
          </p:cNvPr>
          <p:cNvSpPr>
            <a:spLocks/>
          </p:cNvSpPr>
          <p:nvPr/>
        </p:nvSpPr>
        <p:spPr bwMode="auto">
          <a:xfrm>
            <a:off x="7809227" y="3266545"/>
            <a:ext cx="277461" cy="637700"/>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4">
              <a:lumMod val="50000"/>
            </a:schemeClr>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endParaRPr lang="en-US" sz="2799">
              <a:latin typeface="Lato Light" panose="020F0502020204030203" pitchFamily="34" charset="0"/>
            </a:endParaRPr>
          </a:p>
        </p:txBody>
      </p:sp>
      <p:sp>
        <p:nvSpPr>
          <p:cNvPr id="24" name="Isosceles Triangle 123">
            <a:extLst>
              <a:ext uri="{FF2B5EF4-FFF2-40B4-BE49-F238E27FC236}">
                <a16:creationId xmlns:a16="http://schemas.microsoft.com/office/drawing/2014/main" id="{9D1E7058-DE0F-34D3-2912-97E6B54708B3}"/>
              </a:ext>
            </a:extLst>
          </p:cNvPr>
          <p:cNvSpPr/>
          <p:nvPr/>
        </p:nvSpPr>
        <p:spPr>
          <a:xfrm>
            <a:off x="7614224" y="2266453"/>
            <a:ext cx="226811" cy="226811"/>
          </a:xfrm>
          <a:prstGeom prst="triangle">
            <a:avLst>
              <a:gd name="adj" fmla="val 100000"/>
            </a:avLst>
          </a:prstGeom>
          <a:solidFill>
            <a:schemeClr val="accent4">
              <a:lumMod val="75000"/>
            </a:schemeClr>
          </a:solidFill>
          <a:ln>
            <a:noFill/>
          </a:ln>
        </p:spPr>
        <p:style>
          <a:lnRef idx="2">
            <a:scrgbClr r="0" g="0" b="0"/>
          </a:lnRef>
          <a:fillRef idx="1">
            <a:scrgbClr r="0" g="0" b="0"/>
          </a:fillRef>
          <a:effectRef idx="0">
            <a:schemeClr val="accent4">
              <a:hueOff val="4557389"/>
              <a:satOff val="-36465"/>
              <a:lumOff val="-12697"/>
              <a:alphaOff val="0"/>
            </a:schemeClr>
          </a:effectRef>
          <a:fontRef idx="minor">
            <a:schemeClr val="lt1"/>
          </a:fontRef>
        </p:style>
        <p:txBody>
          <a:bodyPr/>
          <a:lstStyle/>
          <a:p>
            <a:endParaRPr lang="en-US"/>
          </a:p>
        </p:txBody>
      </p:sp>
      <p:sp>
        <p:nvSpPr>
          <p:cNvPr id="25" name="AutoShape 13">
            <a:extLst>
              <a:ext uri="{FF2B5EF4-FFF2-40B4-BE49-F238E27FC236}">
                <a16:creationId xmlns:a16="http://schemas.microsoft.com/office/drawing/2014/main" id="{2F1F02A6-7518-5D70-6261-5810D33B0059}"/>
              </a:ext>
            </a:extLst>
          </p:cNvPr>
          <p:cNvSpPr>
            <a:spLocks/>
          </p:cNvSpPr>
          <p:nvPr/>
        </p:nvSpPr>
        <p:spPr bwMode="auto">
          <a:xfrm>
            <a:off x="7863016" y="1892907"/>
            <a:ext cx="2431506" cy="1678380"/>
          </a:xfrm>
          <a:custGeom>
            <a:avLst/>
            <a:gdLst>
              <a:gd name="connsiteX0" fmla="*/ 0 w 2844256"/>
              <a:gd name="connsiteY0" fmla="*/ 302442 h 1980822"/>
              <a:gd name="connsiteX1" fmla="*/ 2283307 w 2844256"/>
              <a:gd name="connsiteY1" fmla="*/ 302442 h 1980822"/>
              <a:gd name="connsiteX2" fmla="*/ 2283307 w 2844256"/>
              <a:gd name="connsiteY2" fmla="*/ 0 h 1980822"/>
              <a:gd name="connsiteX3" fmla="*/ 2844256 w 2844256"/>
              <a:gd name="connsiteY3" fmla="*/ 990411 h 1980822"/>
              <a:gd name="connsiteX4" fmla="*/ 2283307 w 2844256"/>
              <a:gd name="connsiteY4" fmla="*/ 1980822 h 1980822"/>
              <a:gd name="connsiteX5" fmla="*/ 2283307 w 2844256"/>
              <a:gd name="connsiteY5" fmla="*/ 1678380 h 1980822"/>
              <a:gd name="connsiteX6" fmla="*/ 0 w 2844256"/>
              <a:gd name="connsiteY6" fmla="*/ 1678380 h 1980822"/>
              <a:gd name="connsiteX7" fmla="*/ 0 w 2844256"/>
              <a:gd name="connsiteY7" fmla="*/ 302442 h 1980822"/>
              <a:gd name="connsiteX0" fmla="*/ 0 w 2844256"/>
              <a:gd name="connsiteY0" fmla="*/ 48442 h 1726822"/>
              <a:gd name="connsiteX1" fmla="*/ 2283307 w 2844256"/>
              <a:gd name="connsiteY1" fmla="*/ 48442 h 1726822"/>
              <a:gd name="connsiteX2" fmla="*/ 2327757 w 2844256"/>
              <a:gd name="connsiteY2" fmla="*/ 0 h 1726822"/>
              <a:gd name="connsiteX3" fmla="*/ 2844256 w 2844256"/>
              <a:gd name="connsiteY3" fmla="*/ 736411 h 1726822"/>
              <a:gd name="connsiteX4" fmla="*/ 2283307 w 2844256"/>
              <a:gd name="connsiteY4" fmla="*/ 1726822 h 1726822"/>
              <a:gd name="connsiteX5" fmla="*/ 2283307 w 2844256"/>
              <a:gd name="connsiteY5" fmla="*/ 1424380 h 1726822"/>
              <a:gd name="connsiteX6" fmla="*/ 0 w 2844256"/>
              <a:gd name="connsiteY6" fmla="*/ 1424380 h 1726822"/>
              <a:gd name="connsiteX7" fmla="*/ 0 w 2844256"/>
              <a:gd name="connsiteY7" fmla="*/ 48442 h 1726822"/>
              <a:gd name="connsiteX0" fmla="*/ 0 w 2844256"/>
              <a:gd name="connsiteY0" fmla="*/ 0 h 1678380"/>
              <a:gd name="connsiteX1" fmla="*/ 2283307 w 2844256"/>
              <a:gd name="connsiteY1" fmla="*/ 0 h 1678380"/>
              <a:gd name="connsiteX2" fmla="*/ 2302357 w 2844256"/>
              <a:gd name="connsiteY2" fmla="*/ 103958 h 1678380"/>
              <a:gd name="connsiteX3" fmla="*/ 2844256 w 2844256"/>
              <a:gd name="connsiteY3" fmla="*/ 687969 h 1678380"/>
              <a:gd name="connsiteX4" fmla="*/ 2283307 w 2844256"/>
              <a:gd name="connsiteY4" fmla="*/ 1678380 h 1678380"/>
              <a:gd name="connsiteX5" fmla="*/ 2283307 w 2844256"/>
              <a:gd name="connsiteY5" fmla="*/ 1375938 h 1678380"/>
              <a:gd name="connsiteX6" fmla="*/ 0 w 2844256"/>
              <a:gd name="connsiteY6" fmla="*/ 1375938 h 1678380"/>
              <a:gd name="connsiteX7" fmla="*/ 0 w 2844256"/>
              <a:gd name="connsiteY7" fmla="*/ 0 h 1678380"/>
              <a:gd name="connsiteX0" fmla="*/ 0 w 2431506"/>
              <a:gd name="connsiteY0" fmla="*/ 0 h 1678380"/>
              <a:gd name="connsiteX1" fmla="*/ 2283307 w 2431506"/>
              <a:gd name="connsiteY1" fmla="*/ 0 h 1678380"/>
              <a:gd name="connsiteX2" fmla="*/ 2302357 w 2431506"/>
              <a:gd name="connsiteY2" fmla="*/ 103958 h 1678380"/>
              <a:gd name="connsiteX3" fmla="*/ 2431506 w 2431506"/>
              <a:gd name="connsiteY3" fmla="*/ 751469 h 1678380"/>
              <a:gd name="connsiteX4" fmla="*/ 2283307 w 2431506"/>
              <a:gd name="connsiteY4" fmla="*/ 1678380 h 1678380"/>
              <a:gd name="connsiteX5" fmla="*/ 2283307 w 2431506"/>
              <a:gd name="connsiteY5" fmla="*/ 1375938 h 1678380"/>
              <a:gd name="connsiteX6" fmla="*/ 0 w 2431506"/>
              <a:gd name="connsiteY6" fmla="*/ 1375938 h 1678380"/>
              <a:gd name="connsiteX7" fmla="*/ 0 w 2431506"/>
              <a:gd name="connsiteY7" fmla="*/ 0 h 1678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1506" h="1678380">
                <a:moveTo>
                  <a:pt x="0" y="0"/>
                </a:moveTo>
                <a:lnTo>
                  <a:pt x="2283307" y="0"/>
                </a:lnTo>
                <a:lnTo>
                  <a:pt x="2302357" y="103958"/>
                </a:lnTo>
                <a:lnTo>
                  <a:pt x="2431506" y="751469"/>
                </a:lnTo>
                <a:lnTo>
                  <a:pt x="2283307" y="1678380"/>
                </a:lnTo>
                <a:lnTo>
                  <a:pt x="2283307" y="1375938"/>
                </a:lnTo>
                <a:lnTo>
                  <a:pt x="0" y="1375938"/>
                </a:lnTo>
                <a:lnTo>
                  <a:pt x="0" y="0"/>
                </a:lnTo>
                <a:close/>
              </a:path>
            </a:pathLst>
          </a:custGeom>
          <a:solidFill>
            <a:schemeClr val="accent2">
              <a:lumMod val="75000"/>
            </a:schemeClr>
          </a:solidFill>
          <a:ln w="25400">
            <a:noFill/>
            <a:miter lim="800000"/>
            <a:headEnd/>
            <a:tailEnd/>
          </a:ln>
        </p:spPr>
        <p:txBody>
          <a:bodyPr lIns="0" tIns="0" rIns="0" bIns="0"/>
          <a:lstStyle/>
          <a:p>
            <a:endParaRPr lang="en-US" sz="2799">
              <a:latin typeface="Lato Light" panose="020F0502020204030203" pitchFamily="34" charset="0"/>
            </a:endParaRPr>
          </a:p>
        </p:txBody>
      </p:sp>
      <p:sp>
        <p:nvSpPr>
          <p:cNvPr id="27" name="Subtitle 2">
            <a:extLst>
              <a:ext uri="{FF2B5EF4-FFF2-40B4-BE49-F238E27FC236}">
                <a16:creationId xmlns:a16="http://schemas.microsoft.com/office/drawing/2014/main" id="{E4405D8E-44FC-B9C3-FEBC-46BD14A1D02F}"/>
              </a:ext>
            </a:extLst>
          </p:cNvPr>
          <p:cNvSpPr txBox="1">
            <a:spLocks/>
          </p:cNvSpPr>
          <p:nvPr/>
        </p:nvSpPr>
        <p:spPr>
          <a:xfrm>
            <a:off x="1935779" y="4532456"/>
            <a:ext cx="1656830" cy="65050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defTabSz="914400">
              <a:lnSpc>
                <a:spcPct val="100000"/>
              </a:lnSpc>
              <a:spcBef>
                <a:spcPts val="0"/>
              </a:spcBef>
            </a:pPr>
            <a:r>
              <a:rPr lang="en-US" sz="1400" b="1" dirty="0">
                <a:solidFill>
                  <a:srgbClr val="FFFFFF"/>
                </a:solidFill>
                <a:latin typeface="Arial" panose="020B0604020202020204" pitchFamily="34" charset="0"/>
                <a:ea typeface="Lato Light" panose="020F0502020204030203" pitchFamily="34" charset="0"/>
                <a:cs typeface="Arial" panose="020B0604020202020204" pitchFamily="34" charset="0"/>
              </a:rPr>
              <a:t>Centralized Services</a:t>
            </a:r>
          </a:p>
        </p:txBody>
      </p:sp>
      <p:sp>
        <p:nvSpPr>
          <p:cNvPr id="28" name="Subtitle 2">
            <a:extLst>
              <a:ext uri="{FF2B5EF4-FFF2-40B4-BE49-F238E27FC236}">
                <a16:creationId xmlns:a16="http://schemas.microsoft.com/office/drawing/2014/main" id="{78B92820-3048-948F-C841-3185566EA3A6}"/>
              </a:ext>
            </a:extLst>
          </p:cNvPr>
          <p:cNvSpPr txBox="1">
            <a:spLocks/>
          </p:cNvSpPr>
          <p:nvPr/>
        </p:nvSpPr>
        <p:spPr>
          <a:xfrm>
            <a:off x="3834156" y="3887178"/>
            <a:ext cx="2001823" cy="65050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defTabSz="914400">
              <a:lnSpc>
                <a:spcPct val="100000"/>
              </a:lnSpc>
              <a:spcBef>
                <a:spcPts val="0"/>
              </a:spcBef>
            </a:pPr>
            <a:r>
              <a:rPr lang="en-US" sz="1400" b="1" dirty="0">
                <a:solidFill>
                  <a:srgbClr val="FFFFFF"/>
                </a:solidFill>
                <a:latin typeface="Arial" panose="020B0604020202020204" pitchFamily="34" charset="0"/>
                <a:ea typeface="Lato Light" panose="020F0502020204030203" pitchFamily="34" charset="0"/>
                <a:cs typeface="Arial" panose="020B0604020202020204" pitchFamily="34" charset="0"/>
              </a:rPr>
              <a:t>Single Function Shared Services</a:t>
            </a:r>
          </a:p>
        </p:txBody>
      </p:sp>
      <p:sp>
        <p:nvSpPr>
          <p:cNvPr id="29" name="Subtitle 2">
            <a:extLst>
              <a:ext uri="{FF2B5EF4-FFF2-40B4-BE49-F238E27FC236}">
                <a16:creationId xmlns:a16="http://schemas.microsoft.com/office/drawing/2014/main" id="{A652444B-EC16-8ADC-04C4-8C2C796F17F6}"/>
              </a:ext>
            </a:extLst>
          </p:cNvPr>
          <p:cNvSpPr txBox="1">
            <a:spLocks/>
          </p:cNvSpPr>
          <p:nvPr/>
        </p:nvSpPr>
        <p:spPr>
          <a:xfrm>
            <a:off x="5879959" y="3240821"/>
            <a:ext cx="1875888" cy="65050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defTabSz="914400">
              <a:lnSpc>
                <a:spcPct val="100000"/>
              </a:lnSpc>
              <a:spcBef>
                <a:spcPts val="0"/>
              </a:spcBef>
            </a:pPr>
            <a:r>
              <a:rPr lang="en-US" sz="1400" b="1" dirty="0">
                <a:solidFill>
                  <a:srgbClr val="FFFFFF"/>
                </a:solidFill>
                <a:latin typeface="Arial" panose="020B0604020202020204" pitchFamily="34" charset="0"/>
                <a:ea typeface="Lato Light" panose="020F0502020204030203" pitchFamily="34" charset="0"/>
                <a:cs typeface="Arial" panose="020B0604020202020204" pitchFamily="34" charset="0"/>
              </a:rPr>
              <a:t>Multi-Function Shared Services</a:t>
            </a:r>
          </a:p>
        </p:txBody>
      </p:sp>
      <p:sp>
        <p:nvSpPr>
          <p:cNvPr id="30" name="Subtitle 2">
            <a:extLst>
              <a:ext uri="{FF2B5EF4-FFF2-40B4-BE49-F238E27FC236}">
                <a16:creationId xmlns:a16="http://schemas.microsoft.com/office/drawing/2014/main" id="{C30C0DFA-AD6F-0329-A274-47E94AF344F2}"/>
              </a:ext>
            </a:extLst>
          </p:cNvPr>
          <p:cNvSpPr txBox="1">
            <a:spLocks/>
          </p:cNvSpPr>
          <p:nvPr/>
        </p:nvSpPr>
        <p:spPr>
          <a:xfrm>
            <a:off x="7960529" y="2596075"/>
            <a:ext cx="2080361" cy="650501"/>
          </a:xfrm>
          <a:prstGeom prst="rect">
            <a:avLst/>
          </a:prstGeom>
        </p:spPr>
        <p:txBody>
          <a:bodyPr vert="horz" wrap="square" lIns="217490" tIns="108745" rIns="217490" bIns="108745" rtlCol="0" anchor="b">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400" b="1" dirty="0">
                <a:solidFill>
                  <a:schemeClr val="bg1"/>
                </a:solidFill>
                <a:latin typeface="Arial" panose="020B0604020202020204" pitchFamily="34" charset="0"/>
                <a:ea typeface="Lato Light" panose="020F0502020204030203" pitchFamily="34" charset="0"/>
                <a:cs typeface="Arial" panose="020B0604020202020204" pitchFamily="34" charset="0"/>
              </a:rPr>
              <a:t>Global Business Services</a:t>
            </a:r>
          </a:p>
        </p:txBody>
      </p:sp>
      <p:sp>
        <p:nvSpPr>
          <p:cNvPr id="9" name="Subtitle 2">
            <a:extLst>
              <a:ext uri="{FF2B5EF4-FFF2-40B4-BE49-F238E27FC236}">
                <a16:creationId xmlns:a16="http://schemas.microsoft.com/office/drawing/2014/main" id="{4A9161B7-D5E0-FCA0-FCC1-446CCD6EE3B9}"/>
              </a:ext>
            </a:extLst>
          </p:cNvPr>
          <p:cNvSpPr txBox="1">
            <a:spLocks/>
          </p:cNvSpPr>
          <p:nvPr/>
        </p:nvSpPr>
        <p:spPr>
          <a:xfrm>
            <a:off x="1559229" y="5149861"/>
            <a:ext cx="2409930" cy="101983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lnSpc>
                <a:spcPct val="100000"/>
              </a:lnSpc>
            </a:pPr>
            <a:r>
              <a:rPr lang="en-US" sz="1300" dirty="0">
                <a:solidFill>
                  <a:schemeClr val="bg1"/>
                </a:solidFill>
                <a:latin typeface="Arial" panose="020B0604020202020204" pitchFamily="34" charset="0"/>
                <a:ea typeface="Open Sans Light" panose="020B0306030504020204" pitchFamily="34" charset="0"/>
                <a:cs typeface="Arial" panose="020B0604020202020204" pitchFamily="34" charset="0"/>
              </a:rPr>
              <a:t>Work consolidated into a single organization, but processes and delivery model have not changed</a:t>
            </a:r>
          </a:p>
        </p:txBody>
      </p:sp>
      <p:sp>
        <p:nvSpPr>
          <p:cNvPr id="10" name="Subtitle 2">
            <a:extLst>
              <a:ext uri="{FF2B5EF4-FFF2-40B4-BE49-F238E27FC236}">
                <a16:creationId xmlns:a16="http://schemas.microsoft.com/office/drawing/2014/main" id="{FD745D15-5DB2-30CC-CE2C-39CF479DADF1}"/>
              </a:ext>
            </a:extLst>
          </p:cNvPr>
          <p:cNvSpPr txBox="1">
            <a:spLocks/>
          </p:cNvSpPr>
          <p:nvPr/>
        </p:nvSpPr>
        <p:spPr>
          <a:xfrm>
            <a:off x="3700257" y="4521733"/>
            <a:ext cx="2269620" cy="121988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lnSpc>
                <a:spcPct val="100000"/>
              </a:lnSpc>
            </a:pPr>
            <a:r>
              <a:rPr lang="en-US" sz="1300" dirty="0">
                <a:solidFill>
                  <a:schemeClr val="bg1"/>
                </a:solidFill>
                <a:latin typeface="Arial" panose="020B0604020202020204" pitchFamily="34" charset="0"/>
                <a:ea typeface="Open Sans Light" panose="020B0306030504020204" pitchFamily="34" charset="0"/>
                <a:cs typeface="Arial" panose="020B0604020202020204" pitchFamily="34" charset="0"/>
              </a:rPr>
              <a:t>Processes optimized and organization operates as a customer-focused business within a business</a:t>
            </a:r>
          </a:p>
        </p:txBody>
      </p:sp>
      <p:sp>
        <p:nvSpPr>
          <p:cNvPr id="11" name="Subtitle 2">
            <a:extLst>
              <a:ext uri="{FF2B5EF4-FFF2-40B4-BE49-F238E27FC236}">
                <a16:creationId xmlns:a16="http://schemas.microsoft.com/office/drawing/2014/main" id="{7E4B4173-9BFC-8EB6-16B2-5A93E1D45BBB}"/>
              </a:ext>
            </a:extLst>
          </p:cNvPr>
          <p:cNvSpPr txBox="1">
            <a:spLocks/>
          </p:cNvSpPr>
          <p:nvPr/>
        </p:nvSpPr>
        <p:spPr>
          <a:xfrm>
            <a:off x="5788237" y="3865963"/>
            <a:ext cx="2059332" cy="141994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lnSpc>
                <a:spcPct val="100000"/>
              </a:lnSpc>
            </a:pPr>
            <a:r>
              <a:rPr lang="en-US" sz="1300" dirty="0">
                <a:solidFill>
                  <a:schemeClr val="bg1"/>
                </a:solidFill>
                <a:latin typeface="Arial" panose="020B0604020202020204" pitchFamily="34" charset="0"/>
                <a:ea typeface="Open Sans Light" panose="020B0306030504020204" pitchFamily="34" charset="0"/>
                <a:cs typeface="Arial" panose="020B0604020202020204" pitchFamily="34" charset="0"/>
              </a:rPr>
              <a:t>More than one function is managed within a single shared services organization; delivery remains functionally aligned</a:t>
            </a:r>
          </a:p>
        </p:txBody>
      </p:sp>
      <p:sp>
        <p:nvSpPr>
          <p:cNvPr id="12" name="Subtitle 2">
            <a:extLst>
              <a:ext uri="{FF2B5EF4-FFF2-40B4-BE49-F238E27FC236}">
                <a16:creationId xmlns:a16="http://schemas.microsoft.com/office/drawing/2014/main" id="{DCC1ECC4-AC62-5EB3-5867-07DF874D1C55}"/>
              </a:ext>
            </a:extLst>
          </p:cNvPr>
          <p:cNvSpPr txBox="1">
            <a:spLocks/>
          </p:cNvSpPr>
          <p:nvPr/>
        </p:nvSpPr>
        <p:spPr>
          <a:xfrm>
            <a:off x="7931827" y="3257156"/>
            <a:ext cx="2137765" cy="121988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lnSpc>
                <a:spcPct val="100000"/>
              </a:lnSpc>
            </a:pPr>
            <a:r>
              <a:rPr lang="en-US" sz="1300" dirty="0">
                <a:solidFill>
                  <a:schemeClr val="bg1"/>
                </a:solidFill>
                <a:latin typeface="Arial" panose="020B0604020202020204" pitchFamily="34" charset="0"/>
                <a:ea typeface="Open Sans Light" panose="020B0306030504020204" pitchFamily="34" charset="0"/>
                <a:cs typeface="Arial" panose="020B0604020202020204" pitchFamily="34" charset="0"/>
              </a:rPr>
              <a:t>Delivery model transformed to integrate work across functions and further optimize processes</a:t>
            </a:r>
          </a:p>
        </p:txBody>
      </p:sp>
      <p:pic>
        <p:nvPicPr>
          <p:cNvPr id="67" name="Graphic 66">
            <a:extLst>
              <a:ext uri="{FF2B5EF4-FFF2-40B4-BE49-F238E27FC236}">
                <a16:creationId xmlns:a16="http://schemas.microsoft.com/office/drawing/2014/main" id="{2771C375-FE8F-3C50-83E3-13D8A859409F}"/>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a:off x="8305342" y="1773356"/>
            <a:ext cx="1390734" cy="1137586"/>
          </a:xfrm>
          <a:prstGeom prst="rect">
            <a:avLst/>
          </a:prstGeom>
        </p:spPr>
      </p:pic>
      <p:grpSp>
        <p:nvGrpSpPr>
          <p:cNvPr id="6" name="Group 5">
            <a:extLst>
              <a:ext uri="{FF2B5EF4-FFF2-40B4-BE49-F238E27FC236}">
                <a16:creationId xmlns:a16="http://schemas.microsoft.com/office/drawing/2014/main" id="{AB10E490-091D-EE6F-8017-8835790C834F}"/>
              </a:ext>
            </a:extLst>
          </p:cNvPr>
          <p:cNvGrpSpPr/>
          <p:nvPr/>
        </p:nvGrpSpPr>
        <p:grpSpPr>
          <a:xfrm>
            <a:off x="5987510" y="2582961"/>
            <a:ext cx="1660787" cy="847643"/>
            <a:chOff x="6003556" y="2582961"/>
            <a:chExt cx="1660787" cy="847643"/>
          </a:xfrm>
        </p:grpSpPr>
        <p:pic>
          <p:nvPicPr>
            <p:cNvPr id="68" name="Graphic 67">
              <a:extLst>
                <a:ext uri="{FF2B5EF4-FFF2-40B4-BE49-F238E27FC236}">
                  <a16:creationId xmlns:a16="http://schemas.microsoft.com/office/drawing/2014/main" id="{424CD2BE-E718-AD88-B936-34E84AC17C2A}"/>
                </a:ext>
              </a:extLst>
            </p:cNvPr>
            <p:cNvPicPr>
              <a:picLocks/>
            </p:cNvPicPr>
            <p:nvPr/>
          </p:nvPicPr>
          <p:blipFill>
            <a:blip r:embed="rId4">
              <a:extLst>
                <a:ext uri="{96DAC541-7B7A-43D3-8B79-37D633B846F1}">
                  <asvg:svgBlip xmlns:asvg="http://schemas.microsoft.com/office/drawing/2016/SVG/main" r:embed="rId5"/>
                </a:ext>
              </a:extLst>
            </a:blip>
            <a:stretch>
              <a:fillRect/>
            </a:stretch>
          </p:blipFill>
          <p:spPr>
            <a:xfrm>
              <a:off x="6003556" y="2582961"/>
              <a:ext cx="601675" cy="588947"/>
            </a:xfrm>
            <a:prstGeom prst="rect">
              <a:avLst/>
            </a:prstGeom>
          </p:spPr>
        </p:pic>
        <p:pic>
          <p:nvPicPr>
            <p:cNvPr id="69" name="Graphic 68">
              <a:extLst>
                <a:ext uri="{FF2B5EF4-FFF2-40B4-BE49-F238E27FC236}">
                  <a16:creationId xmlns:a16="http://schemas.microsoft.com/office/drawing/2014/main" id="{13D93A9F-6745-3079-E73D-92568C77B18F}"/>
                </a:ext>
              </a:extLst>
            </p:cNvPr>
            <p:cNvPicPr>
              <a:picLocks/>
            </p:cNvPicPr>
            <p:nvPr/>
          </p:nvPicPr>
          <p:blipFill>
            <a:blip r:embed="rId4">
              <a:extLst>
                <a:ext uri="{96DAC541-7B7A-43D3-8B79-37D633B846F1}">
                  <asvg:svgBlip xmlns:asvg="http://schemas.microsoft.com/office/drawing/2016/SVG/main" r:embed="rId5"/>
                </a:ext>
              </a:extLst>
            </a:blip>
            <a:stretch>
              <a:fillRect/>
            </a:stretch>
          </p:blipFill>
          <p:spPr>
            <a:xfrm>
              <a:off x="7062668" y="2582961"/>
              <a:ext cx="601675" cy="588947"/>
            </a:xfrm>
            <a:prstGeom prst="rect">
              <a:avLst/>
            </a:prstGeom>
          </p:spPr>
        </p:pic>
        <p:pic>
          <p:nvPicPr>
            <p:cNvPr id="70" name="Graphic 69">
              <a:extLst>
                <a:ext uri="{FF2B5EF4-FFF2-40B4-BE49-F238E27FC236}">
                  <a16:creationId xmlns:a16="http://schemas.microsoft.com/office/drawing/2014/main" id="{288DD466-0F1C-2D15-7575-96C29A08E3D8}"/>
                </a:ext>
              </a:extLst>
            </p:cNvPr>
            <p:cNvPicPr>
              <a:picLocks/>
            </p:cNvPicPr>
            <p:nvPr/>
          </p:nvPicPr>
          <p:blipFill>
            <a:blip r:embed="rId4">
              <a:extLst>
                <a:ext uri="{96DAC541-7B7A-43D3-8B79-37D633B846F1}">
                  <asvg:svgBlip xmlns:asvg="http://schemas.microsoft.com/office/drawing/2016/SVG/main" r:embed="rId5"/>
                </a:ext>
              </a:extLst>
            </a:blip>
            <a:stretch>
              <a:fillRect/>
            </a:stretch>
          </p:blipFill>
          <p:spPr>
            <a:xfrm>
              <a:off x="6531784" y="2841657"/>
              <a:ext cx="601675" cy="588947"/>
            </a:xfrm>
            <a:prstGeom prst="rect">
              <a:avLst/>
            </a:prstGeom>
          </p:spPr>
        </p:pic>
      </p:grpSp>
      <p:pic>
        <p:nvPicPr>
          <p:cNvPr id="71" name="Graphic 70">
            <a:extLst>
              <a:ext uri="{FF2B5EF4-FFF2-40B4-BE49-F238E27FC236}">
                <a16:creationId xmlns:a16="http://schemas.microsoft.com/office/drawing/2014/main" id="{58153BED-1379-21F1-9E96-AAF9FDDCC022}"/>
              </a:ext>
            </a:extLst>
          </p:cNvPr>
          <p:cNvPicPr>
            <a:picLocks/>
          </p:cNvPicPr>
          <p:nvPr/>
        </p:nvPicPr>
        <p:blipFill>
          <a:blip r:embed="rId4">
            <a:extLst>
              <a:ext uri="{96DAC541-7B7A-43D3-8B79-37D633B846F1}">
                <asvg:svgBlip xmlns:asvg="http://schemas.microsoft.com/office/drawing/2016/SVG/main" r:embed="rId5"/>
              </a:ext>
            </a:extLst>
          </a:blip>
          <a:stretch>
            <a:fillRect/>
          </a:stretch>
        </p:blipFill>
        <p:spPr>
          <a:xfrm>
            <a:off x="4456945" y="3290686"/>
            <a:ext cx="756245" cy="753643"/>
          </a:xfrm>
          <a:prstGeom prst="rect">
            <a:avLst/>
          </a:prstGeom>
        </p:spPr>
      </p:pic>
      <p:pic>
        <p:nvPicPr>
          <p:cNvPr id="73" name="Graphic 72">
            <a:extLst>
              <a:ext uri="{FF2B5EF4-FFF2-40B4-BE49-F238E27FC236}">
                <a16:creationId xmlns:a16="http://schemas.microsoft.com/office/drawing/2014/main" id="{E58B0562-AF37-148B-2746-86A9B1F6CB7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57154" y="3830460"/>
            <a:ext cx="814081" cy="731520"/>
          </a:xfrm>
          <a:prstGeom prst="rect">
            <a:avLst/>
          </a:prstGeom>
        </p:spPr>
      </p:pic>
      <p:sp>
        <p:nvSpPr>
          <p:cNvPr id="14" name="Rectangle 13">
            <a:extLst>
              <a:ext uri="{FF2B5EF4-FFF2-40B4-BE49-F238E27FC236}">
                <a16:creationId xmlns:a16="http://schemas.microsoft.com/office/drawing/2014/main" id="{F097D313-66F2-BFA9-6355-D7E741FDEB7F}"/>
              </a:ext>
            </a:extLst>
          </p:cNvPr>
          <p:cNvSpPr/>
          <p:nvPr/>
        </p:nvSpPr>
        <p:spPr>
          <a:xfrm>
            <a:off x="10133416" y="1892907"/>
            <a:ext cx="211700" cy="192421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 name="Slide Number Placeholder 1">
            <a:extLst>
              <a:ext uri="{FF2B5EF4-FFF2-40B4-BE49-F238E27FC236}">
                <a16:creationId xmlns:a16="http://schemas.microsoft.com/office/drawing/2014/main" id="{C2046E02-368A-9ED7-44A5-009DD9688FCE}"/>
              </a:ext>
            </a:extLst>
          </p:cNvPr>
          <p:cNvSpPr>
            <a:spLocks noGrp="1"/>
          </p:cNvSpPr>
          <p:nvPr>
            <p:ph type="sldNum" sz="quarter" idx="4"/>
          </p:nvPr>
        </p:nvSpPr>
        <p:spPr/>
        <p:txBody>
          <a:bodyPr/>
          <a:lstStyle/>
          <a:p>
            <a:fld id="{9AA6D16A-0A68-8445-85DB-A0BE8CCB51C7}" type="slidenum">
              <a:rPr lang="en-US" smtClean="0"/>
              <a:pPr/>
              <a:t>22</a:t>
            </a:fld>
            <a:endParaRPr lang="en-US"/>
          </a:p>
        </p:txBody>
      </p:sp>
      <p:sp>
        <p:nvSpPr>
          <p:cNvPr id="3" name="Title 2">
            <a:extLst>
              <a:ext uri="{FF2B5EF4-FFF2-40B4-BE49-F238E27FC236}">
                <a16:creationId xmlns:a16="http://schemas.microsoft.com/office/drawing/2014/main" id="{058598D0-0420-C452-0069-E3CB46280095}"/>
              </a:ext>
            </a:extLst>
          </p:cNvPr>
          <p:cNvSpPr>
            <a:spLocks noGrp="1"/>
          </p:cNvSpPr>
          <p:nvPr>
            <p:ph type="title"/>
          </p:nvPr>
        </p:nvSpPr>
        <p:spPr/>
        <p:txBody>
          <a:bodyPr/>
          <a:lstStyle/>
          <a:p>
            <a:r>
              <a:rPr lang="en-US"/>
              <a:t>Evolve the Model to Drive Increased Value</a:t>
            </a:r>
          </a:p>
        </p:txBody>
      </p:sp>
      <p:sp>
        <p:nvSpPr>
          <p:cNvPr id="84" name="TextBox 83">
            <a:extLst>
              <a:ext uri="{FF2B5EF4-FFF2-40B4-BE49-F238E27FC236}">
                <a16:creationId xmlns:a16="http://schemas.microsoft.com/office/drawing/2014/main" id="{EA6A9844-3077-7A9D-E37B-46C6579361EC}"/>
              </a:ext>
            </a:extLst>
          </p:cNvPr>
          <p:cNvSpPr txBox="1"/>
          <p:nvPr/>
        </p:nvSpPr>
        <p:spPr>
          <a:xfrm rot="20591548">
            <a:off x="3385653" y="2007739"/>
            <a:ext cx="4596195" cy="369332"/>
          </a:xfrm>
          <a:prstGeom prst="rect">
            <a:avLst/>
          </a:prstGeom>
          <a:noFill/>
          <a:ln>
            <a:noFill/>
          </a:ln>
        </p:spPr>
        <p:txBody>
          <a:bodyPr wrap="none" rtlCol="0">
            <a:spAutoFit/>
          </a:bodyPr>
          <a:lstStyle/>
          <a:p>
            <a:r>
              <a:rPr lang="en-US" b="1" dirty="0">
                <a:solidFill>
                  <a:schemeClr val="bg1"/>
                </a:solidFill>
              </a:rPr>
              <a:t>Realized Value, Effectiveness &amp; Maturity</a:t>
            </a:r>
          </a:p>
        </p:txBody>
      </p:sp>
      <p:sp>
        <p:nvSpPr>
          <p:cNvPr id="8" name="Text Placeholder 4">
            <a:extLst>
              <a:ext uri="{FF2B5EF4-FFF2-40B4-BE49-F238E27FC236}">
                <a16:creationId xmlns:a16="http://schemas.microsoft.com/office/drawing/2014/main" id="{8058D29F-80D7-4A24-826B-901D84286E2D}"/>
              </a:ext>
            </a:extLst>
          </p:cNvPr>
          <p:cNvSpPr>
            <a:spLocks noGrp="1"/>
          </p:cNvSpPr>
          <p:nvPr>
            <p:ph type="body" sz="quarter" idx="10"/>
          </p:nvPr>
        </p:nvSpPr>
        <p:spPr>
          <a:xfrm>
            <a:off x="438150" y="155575"/>
            <a:ext cx="11312525" cy="338138"/>
          </a:xfrm>
        </p:spPr>
        <p:txBody>
          <a:bodyPr/>
          <a:lstStyle/>
          <a:p>
            <a:r>
              <a:rPr lang="en-US" dirty="0">
                <a:latin typeface="Arial"/>
                <a:cs typeface="Arial"/>
              </a:rPr>
              <a:t>Service Delivery Model</a:t>
            </a:r>
            <a:endParaRPr lang="en-US" dirty="0"/>
          </a:p>
        </p:txBody>
      </p:sp>
      <p:sp>
        <p:nvSpPr>
          <p:cNvPr id="31" name="TextBox 30">
            <a:extLst>
              <a:ext uri="{FF2B5EF4-FFF2-40B4-BE49-F238E27FC236}">
                <a16:creationId xmlns:a16="http://schemas.microsoft.com/office/drawing/2014/main" id="{7C0D0B3C-64FB-41A4-3962-848D4B25C8F1}"/>
              </a:ext>
            </a:extLst>
          </p:cNvPr>
          <p:cNvSpPr txBox="1"/>
          <p:nvPr/>
        </p:nvSpPr>
        <p:spPr>
          <a:xfrm>
            <a:off x="503591" y="1243523"/>
            <a:ext cx="4580015" cy="877163"/>
          </a:xfrm>
          <a:prstGeom prst="rect">
            <a:avLst/>
          </a:prstGeom>
          <a:noFill/>
          <a:ln>
            <a:noFill/>
          </a:ln>
        </p:spPr>
        <p:txBody>
          <a:bodyPr wrap="square">
            <a:spAutoFit/>
          </a:bodyPr>
          <a:lstStyle/>
          <a:p>
            <a:r>
              <a:rPr lang="en-US" altLang="en-US" sz="1700" b="1" dirty="0">
                <a:solidFill>
                  <a:schemeClr val="bg1"/>
                </a:solidFill>
              </a:rPr>
              <a:t>As companies implement a shared services growth strategy, they realize increasing value from the model</a:t>
            </a:r>
          </a:p>
        </p:txBody>
      </p:sp>
    </p:spTree>
    <p:extLst>
      <p:ext uri="{BB962C8B-B14F-4D97-AF65-F5344CB8AC3E}">
        <p14:creationId xmlns:p14="http://schemas.microsoft.com/office/powerpoint/2010/main" val="3693962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8A10F73-6A9A-F3C9-144C-10B21A8DEED7}"/>
              </a:ext>
            </a:extLst>
          </p:cNvPr>
          <p:cNvSpPr/>
          <p:nvPr/>
        </p:nvSpPr>
        <p:spPr>
          <a:xfrm>
            <a:off x="0" y="1168825"/>
            <a:ext cx="12192000" cy="49104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 name="Slide Number Placeholder 3">
            <a:extLst>
              <a:ext uri="{FF2B5EF4-FFF2-40B4-BE49-F238E27FC236}">
                <a16:creationId xmlns:a16="http://schemas.microsoft.com/office/drawing/2014/main" id="{1AA517EC-40A5-41BC-AD75-F64657FADD92}"/>
              </a:ext>
            </a:extLst>
          </p:cNvPr>
          <p:cNvSpPr>
            <a:spLocks noGrp="1"/>
          </p:cNvSpPr>
          <p:nvPr>
            <p:ph type="sldNum" sz="quarter" idx="4"/>
          </p:nvPr>
        </p:nvSpPr>
        <p:spPr/>
        <p:txBody>
          <a:bodyPr/>
          <a:lstStyle/>
          <a:p>
            <a:fld id="{D442FEC2-C4C0-684E-9C0D-AAB39C335FE4}" type="slidenum">
              <a:rPr lang="en-US" smtClean="0"/>
              <a:pPr/>
              <a:t>23</a:t>
            </a:fld>
            <a:endParaRPr lang="en-US"/>
          </a:p>
        </p:txBody>
      </p:sp>
      <p:sp>
        <p:nvSpPr>
          <p:cNvPr id="2" name="Title 1"/>
          <p:cNvSpPr>
            <a:spLocks noGrp="1"/>
          </p:cNvSpPr>
          <p:nvPr>
            <p:ph type="title"/>
          </p:nvPr>
        </p:nvSpPr>
        <p:spPr/>
        <p:txBody>
          <a:bodyPr/>
          <a:lstStyle/>
          <a:p>
            <a:r>
              <a:rPr lang="en-US" dirty="0"/>
              <a:t>GBS Characteristics</a:t>
            </a:r>
          </a:p>
        </p:txBody>
      </p:sp>
      <p:sp>
        <p:nvSpPr>
          <p:cNvPr id="5" name="Text Placeholder 4"/>
          <p:cNvSpPr>
            <a:spLocks noGrp="1"/>
          </p:cNvSpPr>
          <p:nvPr>
            <p:ph type="body" sz="quarter" idx="10"/>
          </p:nvPr>
        </p:nvSpPr>
        <p:spPr/>
        <p:txBody>
          <a:bodyPr/>
          <a:lstStyle/>
          <a:p>
            <a:r>
              <a:rPr lang="en-US" dirty="0">
                <a:latin typeface="Arial"/>
                <a:cs typeface="Arial"/>
              </a:rPr>
              <a:t>Service Delivery Model</a:t>
            </a:r>
            <a:endParaRPr lang="en-US" dirty="0"/>
          </a:p>
        </p:txBody>
      </p:sp>
      <p:sp>
        <p:nvSpPr>
          <p:cNvPr id="8" name="Rounded Rectangle 7"/>
          <p:cNvSpPr/>
          <p:nvPr/>
        </p:nvSpPr>
        <p:spPr>
          <a:xfrm>
            <a:off x="271800" y="1221967"/>
            <a:ext cx="11478240" cy="781009"/>
          </a:xfrm>
          <a:prstGeom prst="rect">
            <a:avLst/>
          </a:prstGeom>
          <a:noFill/>
          <a:ln>
            <a:noFill/>
          </a:ln>
        </p:spPr>
        <p:txBody>
          <a:bodyPr vert="horz" lIns="182880" tIns="40341" rIns="80682" bIns="40341" rtlCol="0" anchor="ctr">
            <a:noAutofit/>
          </a:bodyPr>
          <a:lstStyle/>
          <a:p>
            <a:r>
              <a:rPr lang="en-US" sz="1500" b="1" dirty="0">
                <a:solidFill>
                  <a:schemeClr val="bg1"/>
                </a:solidFill>
                <a:cs typeface="Arial" panose="020B0604020202020204" pitchFamily="34" charset="0"/>
              </a:rPr>
              <a:t>Global Business Services (GBS) is the integrated services capability of an enterprise, focused on the delivery of transactional and analytical work supporting the business units and corporate, under a single organizational structure.</a:t>
            </a:r>
            <a:endParaRPr lang="en-US" sz="1500" dirty="0">
              <a:solidFill>
                <a:schemeClr val="bg1"/>
              </a:solidFill>
              <a:cs typeface="Arial" panose="020B0604020202020204" pitchFamily="34" charset="0"/>
            </a:endParaRPr>
          </a:p>
        </p:txBody>
      </p:sp>
      <p:sp>
        <p:nvSpPr>
          <p:cNvPr id="9" name="Rounded Rectangle 8">
            <a:extLst>
              <a:ext uri="{FF2B5EF4-FFF2-40B4-BE49-F238E27FC236}">
                <a16:creationId xmlns:a16="http://schemas.microsoft.com/office/drawing/2014/main" id="{BCC404EF-496E-7AB9-8ADE-824B601FC5E6}"/>
              </a:ext>
            </a:extLst>
          </p:cNvPr>
          <p:cNvSpPr/>
          <p:nvPr/>
        </p:nvSpPr>
        <p:spPr>
          <a:xfrm>
            <a:off x="-515886" y="2056118"/>
            <a:ext cx="7368861" cy="3832216"/>
          </a:xfrm>
          <a:prstGeom prst="roundRect">
            <a:avLst>
              <a:gd name="adj" fmla="val 615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Content Placeholder 10"/>
          <p:cNvSpPr>
            <a:spLocks noGrp="1"/>
          </p:cNvSpPr>
          <p:nvPr>
            <p:ph sz="quarter" idx="11"/>
          </p:nvPr>
        </p:nvSpPr>
        <p:spPr>
          <a:xfrm>
            <a:off x="459232" y="2223362"/>
            <a:ext cx="6709664" cy="619759"/>
          </a:xfrm>
        </p:spPr>
        <p:txBody>
          <a:bodyPr>
            <a:normAutofit/>
          </a:bodyPr>
          <a:lstStyle/>
          <a:p>
            <a:r>
              <a:rPr lang="en-US" sz="1800" dirty="0">
                <a:solidFill>
                  <a:schemeClr val="bg1"/>
                </a:solidFill>
              </a:rPr>
              <a:t>Leading GBS models demonstrate </a:t>
            </a:r>
            <a:r>
              <a:rPr lang="en-US" sz="1800" u="sng" dirty="0">
                <a:solidFill>
                  <a:schemeClr val="accent2"/>
                </a:solidFill>
              </a:rPr>
              <a:t>five</a:t>
            </a:r>
            <a:r>
              <a:rPr lang="en-US" sz="1800" dirty="0">
                <a:solidFill>
                  <a:schemeClr val="bg1"/>
                </a:solidFill>
              </a:rPr>
              <a:t> characteristics:</a:t>
            </a:r>
          </a:p>
        </p:txBody>
      </p:sp>
      <p:grpSp>
        <p:nvGrpSpPr>
          <p:cNvPr id="21" name="Group 20">
            <a:extLst>
              <a:ext uri="{FF2B5EF4-FFF2-40B4-BE49-F238E27FC236}">
                <a16:creationId xmlns:a16="http://schemas.microsoft.com/office/drawing/2014/main" id="{4596E149-4D2E-A83C-948A-EC6C30230BA1}"/>
              </a:ext>
            </a:extLst>
          </p:cNvPr>
          <p:cNvGrpSpPr/>
          <p:nvPr/>
        </p:nvGrpSpPr>
        <p:grpSpPr>
          <a:xfrm>
            <a:off x="458216" y="2759510"/>
            <a:ext cx="5129784" cy="2811226"/>
            <a:chOff x="437896" y="3118820"/>
            <a:chExt cx="5129784" cy="2811226"/>
          </a:xfrm>
        </p:grpSpPr>
        <p:grpSp>
          <p:nvGrpSpPr>
            <p:cNvPr id="20" name="Group 19">
              <a:extLst>
                <a:ext uri="{FF2B5EF4-FFF2-40B4-BE49-F238E27FC236}">
                  <a16:creationId xmlns:a16="http://schemas.microsoft.com/office/drawing/2014/main" id="{C3A84163-D615-71F1-9ED6-ED08674CF9D1}"/>
                </a:ext>
              </a:extLst>
            </p:cNvPr>
            <p:cNvGrpSpPr/>
            <p:nvPr/>
          </p:nvGrpSpPr>
          <p:grpSpPr>
            <a:xfrm>
              <a:off x="437896" y="3118820"/>
              <a:ext cx="365760" cy="2787266"/>
              <a:chOff x="437896" y="3118820"/>
              <a:chExt cx="365760" cy="2787266"/>
            </a:xfrm>
          </p:grpSpPr>
          <p:sp>
            <p:nvSpPr>
              <p:cNvPr id="13" name="Oval 12">
                <a:extLst>
                  <a:ext uri="{FF2B5EF4-FFF2-40B4-BE49-F238E27FC236}">
                    <a16:creationId xmlns:a16="http://schemas.microsoft.com/office/drawing/2014/main" id="{49021C09-353C-2502-0399-FE0D427BF798}"/>
                  </a:ext>
                </a:extLst>
              </p:cNvPr>
              <p:cNvSpPr>
                <a:spLocks noChangeAspect="1"/>
              </p:cNvSpPr>
              <p:nvPr/>
            </p:nvSpPr>
            <p:spPr>
              <a:xfrm>
                <a:off x="437896" y="3118820"/>
                <a:ext cx="365760" cy="365760"/>
              </a:xfrm>
              <a:prstGeom prst="ellipse">
                <a:avLst/>
              </a:prstGeom>
              <a:gradFill>
                <a:gsLst>
                  <a:gs pos="0">
                    <a:srgbClr val="22A8C1"/>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a:solidFill>
                      <a:schemeClr val="bg1"/>
                    </a:solidFill>
                  </a:rPr>
                  <a:t>1</a:t>
                </a:r>
              </a:p>
            </p:txBody>
          </p:sp>
          <p:sp>
            <p:nvSpPr>
              <p:cNvPr id="14" name="Oval 13">
                <a:extLst>
                  <a:ext uri="{FF2B5EF4-FFF2-40B4-BE49-F238E27FC236}">
                    <a16:creationId xmlns:a16="http://schemas.microsoft.com/office/drawing/2014/main" id="{F5419930-37A3-1D30-CBB3-C962C42653F0}"/>
                  </a:ext>
                </a:extLst>
              </p:cNvPr>
              <p:cNvSpPr>
                <a:spLocks noChangeAspect="1"/>
              </p:cNvSpPr>
              <p:nvPr/>
            </p:nvSpPr>
            <p:spPr>
              <a:xfrm>
                <a:off x="437896" y="3597482"/>
                <a:ext cx="365760" cy="365760"/>
              </a:xfrm>
              <a:prstGeom prst="ellipse">
                <a:avLst/>
              </a:prstGeom>
              <a:gradFill>
                <a:gsLst>
                  <a:gs pos="0">
                    <a:srgbClr val="22A8C1"/>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rPr>
                  <a:t>2</a:t>
                </a:r>
              </a:p>
            </p:txBody>
          </p:sp>
          <p:sp>
            <p:nvSpPr>
              <p:cNvPr id="15" name="Oval 14">
                <a:extLst>
                  <a:ext uri="{FF2B5EF4-FFF2-40B4-BE49-F238E27FC236}">
                    <a16:creationId xmlns:a16="http://schemas.microsoft.com/office/drawing/2014/main" id="{C8FA18A2-AB2B-AD7B-4EEC-02B389D156A2}"/>
                  </a:ext>
                </a:extLst>
              </p:cNvPr>
              <p:cNvSpPr>
                <a:spLocks noChangeAspect="1"/>
              </p:cNvSpPr>
              <p:nvPr/>
            </p:nvSpPr>
            <p:spPr>
              <a:xfrm>
                <a:off x="437896" y="4323080"/>
                <a:ext cx="365760" cy="365760"/>
              </a:xfrm>
              <a:prstGeom prst="ellipse">
                <a:avLst/>
              </a:prstGeom>
              <a:gradFill>
                <a:gsLst>
                  <a:gs pos="0">
                    <a:srgbClr val="22A8C1"/>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rPr>
                  <a:t>3</a:t>
                </a:r>
              </a:p>
            </p:txBody>
          </p:sp>
          <p:sp>
            <p:nvSpPr>
              <p:cNvPr id="16" name="Oval 15">
                <a:extLst>
                  <a:ext uri="{FF2B5EF4-FFF2-40B4-BE49-F238E27FC236}">
                    <a16:creationId xmlns:a16="http://schemas.microsoft.com/office/drawing/2014/main" id="{67F40240-CEAB-E8F5-0275-3E1C002B22C3}"/>
                  </a:ext>
                </a:extLst>
              </p:cNvPr>
              <p:cNvSpPr>
                <a:spLocks noChangeAspect="1"/>
              </p:cNvSpPr>
              <p:nvPr/>
            </p:nvSpPr>
            <p:spPr>
              <a:xfrm>
                <a:off x="437896" y="5057727"/>
                <a:ext cx="365760" cy="365760"/>
              </a:xfrm>
              <a:prstGeom prst="ellipse">
                <a:avLst/>
              </a:prstGeom>
              <a:gradFill>
                <a:gsLst>
                  <a:gs pos="0">
                    <a:srgbClr val="22A8C1"/>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rPr>
                  <a:t>4</a:t>
                </a:r>
              </a:p>
            </p:txBody>
          </p:sp>
          <p:sp>
            <p:nvSpPr>
              <p:cNvPr id="17" name="Oval 16">
                <a:extLst>
                  <a:ext uri="{FF2B5EF4-FFF2-40B4-BE49-F238E27FC236}">
                    <a16:creationId xmlns:a16="http://schemas.microsoft.com/office/drawing/2014/main" id="{2DD4BEB5-D32B-E1D7-374F-2490D069F0B1}"/>
                  </a:ext>
                </a:extLst>
              </p:cNvPr>
              <p:cNvSpPr>
                <a:spLocks noChangeAspect="1"/>
              </p:cNvSpPr>
              <p:nvPr/>
            </p:nvSpPr>
            <p:spPr>
              <a:xfrm>
                <a:off x="437896" y="5540326"/>
                <a:ext cx="365760" cy="365760"/>
              </a:xfrm>
              <a:prstGeom prst="ellipse">
                <a:avLst/>
              </a:prstGeom>
              <a:gradFill>
                <a:gsLst>
                  <a:gs pos="0">
                    <a:srgbClr val="22A8C1"/>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rPr>
                  <a:t>5</a:t>
                </a:r>
              </a:p>
            </p:txBody>
          </p:sp>
        </p:grpSp>
        <p:sp>
          <p:nvSpPr>
            <p:cNvPr id="19" name="TextBox 18">
              <a:extLst>
                <a:ext uri="{FF2B5EF4-FFF2-40B4-BE49-F238E27FC236}">
                  <a16:creationId xmlns:a16="http://schemas.microsoft.com/office/drawing/2014/main" id="{2C4D3B6F-249C-36B9-1455-5B8227C7AD1E}"/>
                </a:ext>
              </a:extLst>
            </p:cNvPr>
            <p:cNvSpPr txBox="1"/>
            <p:nvPr/>
          </p:nvSpPr>
          <p:spPr>
            <a:xfrm>
              <a:off x="690880" y="3129279"/>
              <a:ext cx="4876800" cy="2800767"/>
            </a:xfrm>
            <a:prstGeom prst="rect">
              <a:avLst/>
            </a:prstGeom>
            <a:noFill/>
            <a:ln>
              <a:noFill/>
            </a:ln>
          </p:spPr>
          <p:txBody>
            <a:bodyPr wrap="square">
              <a:spAutoFit/>
            </a:bodyPr>
            <a:lstStyle/>
            <a:p>
              <a:pPr marL="137160" lvl="1">
                <a:spcBef>
                  <a:spcPts val="600"/>
                </a:spcBef>
                <a:spcAft>
                  <a:spcPts val="850"/>
                </a:spcAft>
                <a:buSzPct val="100000"/>
              </a:pPr>
              <a:r>
                <a:rPr lang="en-US" sz="1800" dirty="0">
                  <a:solidFill>
                    <a:schemeClr val="bg1"/>
                  </a:solidFill>
                </a:rPr>
                <a:t>Deliver services to a global customer base</a:t>
              </a:r>
            </a:p>
            <a:p>
              <a:pPr marL="137160" lvl="1">
                <a:spcBef>
                  <a:spcPts val="600"/>
                </a:spcBef>
                <a:spcAft>
                  <a:spcPts val="850"/>
                </a:spcAft>
                <a:buSzPct val="100000"/>
              </a:pPr>
              <a:r>
                <a:rPr lang="en-US" sz="1800" dirty="0">
                  <a:solidFill>
                    <a:schemeClr val="bg1"/>
                  </a:solidFill>
                </a:rPr>
                <a:t>Report to one person with responsibility for an overall budget</a:t>
              </a:r>
            </a:p>
            <a:p>
              <a:pPr marL="137160" lvl="1">
                <a:spcBef>
                  <a:spcPts val="600"/>
                </a:spcBef>
                <a:spcAft>
                  <a:spcPts val="850"/>
                </a:spcAft>
                <a:buSzPct val="100000"/>
              </a:pPr>
              <a:r>
                <a:rPr lang="en-US" sz="1800" dirty="0">
                  <a:solidFill>
                    <a:schemeClr val="bg1"/>
                  </a:solidFill>
                </a:rPr>
                <a:t>Share infrastructure, including locations and technology platforms</a:t>
              </a:r>
            </a:p>
            <a:p>
              <a:pPr marL="137160" lvl="1">
                <a:spcBef>
                  <a:spcPts val="600"/>
                </a:spcBef>
                <a:spcAft>
                  <a:spcPts val="850"/>
                </a:spcAft>
                <a:buSzPct val="100000"/>
              </a:pPr>
              <a:r>
                <a:rPr lang="en-US" sz="1800" dirty="0">
                  <a:solidFill>
                    <a:schemeClr val="bg1"/>
                  </a:solidFill>
                </a:rPr>
                <a:t>Incorporate end-to-end process ownership</a:t>
              </a:r>
            </a:p>
            <a:p>
              <a:pPr marL="137160" lvl="1">
                <a:spcBef>
                  <a:spcPts val="600"/>
                </a:spcBef>
                <a:spcAft>
                  <a:spcPts val="850"/>
                </a:spcAft>
                <a:buSzPct val="100000"/>
              </a:pPr>
              <a:r>
                <a:rPr lang="en-US" sz="1800" dirty="0">
                  <a:solidFill>
                    <a:schemeClr val="bg1"/>
                  </a:solidFill>
                </a:rPr>
                <a:t>Include some level of higher-value activities</a:t>
              </a:r>
            </a:p>
          </p:txBody>
        </p:sp>
      </p:grpSp>
      <p:pic>
        <p:nvPicPr>
          <p:cNvPr id="10" name="Picture 9">
            <a:extLst>
              <a:ext uri="{FF2B5EF4-FFF2-40B4-BE49-F238E27FC236}">
                <a16:creationId xmlns:a16="http://schemas.microsoft.com/office/drawing/2014/main" id="{A88B94CE-2B4C-CAF6-B707-652E7A0F0C7E}"/>
              </a:ext>
            </a:extLst>
          </p:cNvPr>
          <p:cNvPicPr>
            <a:picLocks noChangeAspect="1"/>
          </p:cNvPicPr>
          <p:nvPr/>
        </p:nvPicPr>
        <p:blipFill>
          <a:blip r:embed="rId2"/>
          <a:srcRect l="45832" t="27851" r="1"/>
          <a:stretch/>
        </p:blipFill>
        <p:spPr>
          <a:xfrm>
            <a:off x="6244515" y="2678025"/>
            <a:ext cx="5525580" cy="3005478"/>
          </a:xfrm>
          <a:prstGeom prst="roundRect">
            <a:avLst>
              <a:gd name="adj" fmla="val 5757"/>
            </a:avLst>
          </a:prstGeom>
        </p:spPr>
      </p:pic>
    </p:spTree>
    <p:extLst>
      <p:ext uri="{BB962C8B-B14F-4D97-AF65-F5344CB8AC3E}">
        <p14:creationId xmlns:p14="http://schemas.microsoft.com/office/powerpoint/2010/main" val="40579505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6834AEC-D737-8A13-19D0-1196318701A8}"/>
              </a:ext>
            </a:extLst>
          </p:cNvPr>
          <p:cNvSpPr/>
          <p:nvPr/>
        </p:nvSpPr>
        <p:spPr>
          <a:xfrm>
            <a:off x="-1524" y="1925444"/>
            <a:ext cx="12192000" cy="384087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1" name="Rounded Rectangle 30">
            <a:extLst>
              <a:ext uri="{FF2B5EF4-FFF2-40B4-BE49-F238E27FC236}">
                <a16:creationId xmlns:a16="http://schemas.microsoft.com/office/drawing/2014/main" id="{AFB088BB-AFE4-4793-0475-66899FA52457}"/>
              </a:ext>
            </a:extLst>
          </p:cNvPr>
          <p:cNvSpPr/>
          <p:nvPr/>
        </p:nvSpPr>
        <p:spPr>
          <a:xfrm>
            <a:off x="8460562" y="4116671"/>
            <a:ext cx="3077140" cy="1387281"/>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0" name="Rounded Rectangle 29">
            <a:extLst>
              <a:ext uri="{FF2B5EF4-FFF2-40B4-BE49-F238E27FC236}">
                <a16:creationId xmlns:a16="http://schemas.microsoft.com/office/drawing/2014/main" id="{87C8B2D3-567F-C2F1-27AE-4AE91352E1CC}"/>
              </a:ext>
            </a:extLst>
          </p:cNvPr>
          <p:cNvSpPr/>
          <p:nvPr/>
        </p:nvSpPr>
        <p:spPr>
          <a:xfrm>
            <a:off x="5154804" y="4116671"/>
            <a:ext cx="3077140" cy="1387281"/>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9" name="Slide Number Placeholder 8">
            <a:extLst>
              <a:ext uri="{FF2B5EF4-FFF2-40B4-BE49-F238E27FC236}">
                <a16:creationId xmlns:a16="http://schemas.microsoft.com/office/drawing/2014/main" id="{47E51FF9-404D-4C2F-97E9-7516F752C2DB}"/>
              </a:ext>
            </a:extLst>
          </p:cNvPr>
          <p:cNvSpPr>
            <a:spLocks noGrp="1"/>
          </p:cNvSpPr>
          <p:nvPr>
            <p:ph type="sldNum" sz="quarter" idx="4"/>
          </p:nvPr>
        </p:nvSpPr>
        <p:spPr/>
        <p:txBody>
          <a:bodyPr/>
          <a:lstStyle/>
          <a:p>
            <a:fld id="{8C4919C0-ACED-B549-A0FE-3B80E1489620}" type="slidenum">
              <a:rPr lang="en-US" smtClean="0"/>
              <a:pPr/>
              <a:t>24</a:t>
            </a:fld>
            <a:endParaRPr lang="en-US"/>
          </a:p>
        </p:txBody>
      </p:sp>
      <p:sp>
        <p:nvSpPr>
          <p:cNvPr id="2" name="Title 1"/>
          <p:cNvSpPr>
            <a:spLocks noGrp="1"/>
          </p:cNvSpPr>
          <p:nvPr>
            <p:ph type="title"/>
          </p:nvPr>
        </p:nvSpPr>
        <p:spPr/>
        <p:txBody>
          <a:bodyPr/>
          <a:lstStyle/>
          <a:p>
            <a:r>
              <a:rPr lang="en-US"/>
              <a:t>GBS Adoption Rates</a:t>
            </a:r>
          </a:p>
        </p:txBody>
      </p:sp>
      <p:sp>
        <p:nvSpPr>
          <p:cNvPr id="5" name="Text Placeholder 4"/>
          <p:cNvSpPr>
            <a:spLocks noGrp="1"/>
          </p:cNvSpPr>
          <p:nvPr>
            <p:ph type="body" sz="quarter" idx="10"/>
          </p:nvPr>
        </p:nvSpPr>
        <p:spPr/>
        <p:txBody>
          <a:bodyPr/>
          <a:lstStyle/>
          <a:p>
            <a:r>
              <a:rPr lang="en-US" dirty="0">
                <a:latin typeface="Arial"/>
                <a:cs typeface="Arial"/>
              </a:rPr>
              <a:t>Service Delivery Model</a:t>
            </a:r>
            <a:endParaRPr lang="en-US" dirty="0"/>
          </a:p>
        </p:txBody>
      </p:sp>
      <p:sp>
        <p:nvSpPr>
          <p:cNvPr id="3" name="TextBox 2">
            <a:extLst>
              <a:ext uri="{FF2B5EF4-FFF2-40B4-BE49-F238E27FC236}">
                <a16:creationId xmlns:a16="http://schemas.microsoft.com/office/drawing/2014/main" id="{CC2D8E66-4F72-30E3-43BE-A070D5A35427}"/>
              </a:ext>
            </a:extLst>
          </p:cNvPr>
          <p:cNvSpPr txBox="1"/>
          <p:nvPr/>
        </p:nvSpPr>
        <p:spPr>
          <a:xfrm>
            <a:off x="344102" y="1077235"/>
            <a:ext cx="11543098" cy="369332"/>
          </a:xfrm>
          <a:prstGeom prst="rect">
            <a:avLst/>
          </a:prstGeom>
          <a:noFill/>
          <a:ln>
            <a:noFill/>
          </a:ln>
        </p:spPr>
        <p:txBody>
          <a:bodyPr wrap="square">
            <a:spAutoFit/>
          </a:bodyPr>
          <a:lstStyle/>
          <a:p>
            <a:r>
              <a:rPr lang="en-US" sz="1800" b="1"/>
              <a:t>GBS has emerged as the standard operating model for internal enterprise services.</a:t>
            </a:r>
          </a:p>
        </p:txBody>
      </p:sp>
      <p:sp>
        <p:nvSpPr>
          <p:cNvPr id="13" name="Rounded Rectangle 12">
            <a:extLst>
              <a:ext uri="{FF2B5EF4-FFF2-40B4-BE49-F238E27FC236}">
                <a16:creationId xmlns:a16="http://schemas.microsoft.com/office/drawing/2014/main" id="{90E8C4C2-C989-ADEE-6590-2B19CC1A1DDF}"/>
              </a:ext>
            </a:extLst>
          </p:cNvPr>
          <p:cNvSpPr/>
          <p:nvPr/>
        </p:nvSpPr>
        <p:spPr>
          <a:xfrm>
            <a:off x="-505836" y="1680259"/>
            <a:ext cx="5017546" cy="4297680"/>
          </a:xfrm>
          <a:prstGeom prst="roundRect">
            <a:avLst>
              <a:gd name="adj" fmla="val 615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6577FD95-0DD9-C4A6-4241-4995A95FEC79}"/>
              </a:ext>
            </a:extLst>
          </p:cNvPr>
          <p:cNvSpPr txBox="1"/>
          <p:nvPr/>
        </p:nvSpPr>
        <p:spPr>
          <a:xfrm>
            <a:off x="351889" y="3678686"/>
            <a:ext cx="3818177" cy="1477328"/>
          </a:xfrm>
          <a:prstGeom prst="rect">
            <a:avLst/>
          </a:prstGeom>
          <a:noFill/>
          <a:ln>
            <a:noFill/>
          </a:ln>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Trend points toward a continuing migration to a Global Business Services model with </a:t>
            </a:r>
            <a:r>
              <a:rPr lang="en-US" b="1" dirty="0">
                <a:solidFill>
                  <a:schemeClr val="bg1"/>
                </a:solidFill>
                <a:latin typeface="Arial" panose="020B0604020202020204" pitchFamily="34" charset="0"/>
                <a:cs typeface="Arial" panose="020B0604020202020204" pitchFamily="34" charset="0"/>
              </a:rPr>
              <a:t>over 90% </a:t>
            </a:r>
            <a:r>
              <a:rPr lang="en-US" dirty="0">
                <a:solidFill>
                  <a:schemeClr val="bg1"/>
                </a:solidFill>
                <a:latin typeface="Arial" panose="020B0604020202020204" pitchFamily="34" charset="0"/>
                <a:cs typeface="Arial" panose="020B0604020202020204" pitchFamily="34" charset="0"/>
              </a:rPr>
              <a:t>of the Fortune 1000 </a:t>
            </a:r>
            <a:r>
              <a:rPr lang="en-US" b="1" dirty="0">
                <a:solidFill>
                  <a:schemeClr val="bg1"/>
                </a:solidFill>
                <a:latin typeface="Arial" panose="020B0604020202020204" pitchFamily="34" charset="0"/>
                <a:cs typeface="Arial" panose="020B0604020202020204" pitchFamily="34" charset="0"/>
              </a:rPr>
              <a:t>considering a move within the next 3 years</a:t>
            </a:r>
            <a:r>
              <a:rPr lang="en-US" dirty="0">
                <a:solidFill>
                  <a:schemeClr val="bg1"/>
                </a:solidFill>
                <a:latin typeface="Arial" panose="020B0604020202020204" pitchFamily="34" charset="0"/>
                <a:cs typeface="Arial" panose="020B0604020202020204" pitchFamily="34" charset="0"/>
              </a:rPr>
              <a:t>.</a:t>
            </a:r>
          </a:p>
        </p:txBody>
      </p:sp>
      <p:sp>
        <p:nvSpPr>
          <p:cNvPr id="17" name="Oval 16">
            <a:extLst>
              <a:ext uri="{FF2B5EF4-FFF2-40B4-BE49-F238E27FC236}">
                <a16:creationId xmlns:a16="http://schemas.microsoft.com/office/drawing/2014/main" id="{4ABECDC0-CB83-76AB-5F19-7BC15985FD1A}"/>
              </a:ext>
            </a:extLst>
          </p:cNvPr>
          <p:cNvSpPr/>
          <p:nvPr/>
        </p:nvSpPr>
        <p:spPr>
          <a:xfrm>
            <a:off x="1694153" y="2386267"/>
            <a:ext cx="1133649" cy="1133649"/>
          </a:xfrm>
          <a:prstGeom prst="ellipse">
            <a:avLst/>
          </a:prstGeom>
          <a:gradFill>
            <a:gsLst>
              <a:gs pos="0">
                <a:srgbClr val="4E9638"/>
              </a:gs>
              <a:gs pos="100000">
                <a:schemeClr val="accent2"/>
              </a:gs>
            </a:gsLst>
            <a:lin ang="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8" name="Graphic 12">
            <a:extLst>
              <a:ext uri="{FF2B5EF4-FFF2-40B4-BE49-F238E27FC236}">
                <a16:creationId xmlns:a16="http://schemas.microsoft.com/office/drawing/2014/main" id="{64806951-84FF-129D-908A-C3C844866832}"/>
              </a:ext>
            </a:extLst>
          </p:cNvPr>
          <p:cNvSpPr>
            <a:spLocks noChangeAspect="1"/>
          </p:cNvSpPr>
          <p:nvPr/>
        </p:nvSpPr>
        <p:spPr>
          <a:xfrm>
            <a:off x="1898527" y="2633051"/>
            <a:ext cx="724901" cy="640080"/>
          </a:xfrm>
          <a:custGeom>
            <a:avLst/>
            <a:gdLst>
              <a:gd name="connsiteX0" fmla="*/ 4019668 w 6713590"/>
              <a:gd name="connsiteY0" fmla="*/ 1304769 h 5928032"/>
              <a:gd name="connsiteX1" fmla="*/ 4687980 w 6713590"/>
              <a:gd name="connsiteY1" fmla="*/ 1036164 h 5928032"/>
              <a:gd name="connsiteX2" fmla="*/ 5151141 w 6713590"/>
              <a:gd name="connsiteY2" fmla="*/ 2055320 h 5928032"/>
              <a:gd name="connsiteX3" fmla="*/ 4430251 w 6713590"/>
              <a:gd name="connsiteY3" fmla="*/ 2501736 h 5928032"/>
              <a:gd name="connsiteX4" fmla="*/ 4197142 w 6713590"/>
              <a:gd name="connsiteY4" fmla="*/ 2501736 h 5928032"/>
              <a:gd name="connsiteX5" fmla="*/ 4019640 w 6713590"/>
              <a:gd name="connsiteY5" fmla="*/ 1304729 h 5928032"/>
              <a:gd name="connsiteX6" fmla="*/ 2069653 w 6713590"/>
              <a:gd name="connsiteY6" fmla="*/ 3563394 h 5928032"/>
              <a:gd name="connsiteX7" fmla="*/ 2140530 w 6713590"/>
              <a:gd name="connsiteY7" fmla="*/ 3392504 h 5928032"/>
              <a:gd name="connsiteX8" fmla="*/ 2311420 w 6713590"/>
              <a:gd name="connsiteY8" fmla="*/ 3321627 h 5928032"/>
              <a:gd name="connsiteX9" fmla="*/ 2508925 w 6713590"/>
              <a:gd name="connsiteY9" fmla="*/ 3321627 h 5928032"/>
              <a:gd name="connsiteX10" fmla="*/ 2508925 w 6713590"/>
              <a:gd name="connsiteY10" fmla="*/ 3127877 h 5928032"/>
              <a:gd name="connsiteX11" fmla="*/ 1967497 w 6713590"/>
              <a:gd name="connsiteY11" fmla="*/ 3127877 h 5928032"/>
              <a:gd name="connsiteX12" fmla="*/ 1967520 w 6713590"/>
              <a:gd name="connsiteY12" fmla="*/ 3127877 h 5928032"/>
              <a:gd name="connsiteX13" fmla="*/ 1781651 w 6713590"/>
              <a:gd name="connsiteY13" fmla="*/ 3058205 h 5928032"/>
              <a:gd name="connsiteX14" fmla="*/ 1687937 w 6713590"/>
              <a:gd name="connsiteY14" fmla="*/ 2883229 h 5928032"/>
              <a:gd name="connsiteX15" fmla="*/ 1732988 w 6713590"/>
              <a:gd name="connsiteY15" fmla="*/ 2689902 h 5928032"/>
              <a:gd name="connsiteX16" fmla="*/ 1196893 w 6713590"/>
              <a:gd name="connsiteY16" fmla="*/ 2689902 h 5928032"/>
              <a:gd name="connsiteX17" fmla="*/ 1368211 w 6713590"/>
              <a:gd name="connsiteY17" fmla="*/ 3835531 h 5928032"/>
              <a:gd name="connsiteX18" fmla="*/ 2069670 w 6713590"/>
              <a:gd name="connsiteY18" fmla="*/ 3706944 h 5928032"/>
              <a:gd name="connsiteX19" fmla="*/ 2069653 w 6713590"/>
              <a:gd name="connsiteY19" fmla="*/ 4999974 h 5928032"/>
              <a:gd name="connsiteX20" fmla="*/ 2069653 w 6713590"/>
              <a:gd name="connsiteY20" fmla="*/ 3896407 h 5928032"/>
              <a:gd name="connsiteX21" fmla="*/ 1426373 w 6713590"/>
              <a:gd name="connsiteY21" fmla="*/ 4014925 h 5928032"/>
              <a:gd name="connsiteX22" fmla="*/ 1533283 w 6713590"/>
              <a:gd name="connsiteY22" fmla="*/ 4278483 h 5928032"/>
              <a:gd name="connsiteX23" fmla="*/ 2069647 w 6713590"/>
              <a:gd name="connsiteY23" fmla="*/ 4999945 h 5928032"/>
              <a:gd name="connsiteX24" fmla="*/ 2508925 w 6713590"/>
              <a:gd name="connsiteY24" fmla="*/ 1511938 h 5928032"/>
              <a:gd name="connsiteX25" fmla="*/ 1366897 w 6713590"/>
              <a:gd name="connsiteY25" fmla="*/ 1356135 h 5928032"/>
              <a:gd name="connsiteX26" fmla="*/ 1196761 w 6713590"/>
              <a:gd name="connsiteY26" fmla="*/ 2501707 h 5928032"/>
              <a:gd name="connsiteX27" fmla="*/ 2508925 w 6713590"/>
              <a:gd name="connsiteY27" fmla="*/ 2501707 h 5928032"/>
              <a:gd name="connsiteX28" fmla="*/ 4007055 w 6713590"/>
              <a:gd name="connsiteY28" fmla="*/ 2763808 h 5928032"/>
              <a:gd name="connsiteX29" fmla="*/ 4009084 w 6713590"/>
              <a:gd name="connsiteY29" fmla="*/ 2689805 h 5928032"/>
              <a:gd name="connsiteX30" fmla="*/ 2884200 w 6713590"/>
              <a:gd name="connsiteY30" fmla="*/ 2689828 h 5928032"/>
              <a:gd name="connsiteX31" fmla="*/ 3543883 w 6713590"/>
              <a:gd name="connsiteY31" fmla="*/ 3050764 h 5928032"/>
              <a:gd name="connsiteX32" fmla="*/ 1459308 w 6713590"/>
              <a:gd name="connsiteY32" fmla="*/ 643829 h 5928032"/>
              <a:gd name="connsiteX33" fmla="*/ 1897489 w 6713590"/>
              <a:gd name="connsiteY33" fmla="*/ 87954 h 5928032"/>
              <a:gd name="connsiteX34" fmla="*/ 638988 w 6713590"/>
              <a:gd name="connsiteY34" fmla="*/ 886511 h 5928032"/>
              <a:gd name="connsiteX35" fmla="*/ 1244150 w 6713590"/>
              <a:gd name="connsiteY35" fmla="*/ 1125895 h 5928032"/>
              <a:gd name="connsiteX36" fmla="*/ 1459291 w 6713590"/>
              <a:gd name="connsiteY36" fmla="*/ 643823 h 5928032"/>
              <a:gd name="connsiteX37" fmla="*/ 3746623 w 6713590"/>
              <a:gd name="connsiteY37" fmla="*/ 643829 h 5928032"/>
              <a:gd name="connsiteX38" fmla="*/ 3961672 w 6713590"/>
              <a:gd name="connsiteY38" fmla="*/ 1125901 h 5928032"/>
              <a:gd name="connsiteX39" fmla="*/ 4566891 w 6713590"/>
              <a:gd name="connsiteY39" fmla="*/ 886517 h 5928032"/>
              <a:gd name="connsiteX40" fmla="*/ 3308334 w 6713590"/>
              <a:gd name="connsiteY40" fmla="*/ 88131 h 5928032"/>
              <a:gd name="connsiteX41" fmla="*/ 3746606 w 6713590"/>
              <a:gd name="connsiteY41" fmla="*/ 643846 h 5928032"/>
              <a:gd name="connsiteX42" fmla="*/ 1186303 w 6713590"/>
              <a:gd name="connsiteY42" fmla="*/ 1304769 h 5928032"/>
              <a:gd name="connsiteX43" fmla="*/ 517876 w 6713590"/>
              <a:gd name="connsiteY43" fmla="*/ 1036164 h 5928032"/>
              <a:gd name="connsiteX44" fmla="*/ 0 w 6713590"/>
              <a:gd name="connsiteY44" fmla="*/ 2501776 h 5928032"/>
              <a:gd name="connsiteX45" fmla="*/ 1008698 w 6713590"/>
              <a:gd name="connsiteY45" fmla="*/ 2501776 h 5928032"/>
              <a:gd name="connsiteX46" fmla="*/ 1186285 w 6713590"/>
              <a:gd name="connsiteY46" fmla="*/ 1304769 h 5928032"/>
              <a:gd name="connsiteX47" fmla="*/ 1362730 w 6713590"/>
              <a:gd name="connsiteY47" fmla="*/ 4357436 h 5928032"/>
              <a:gd name="connsiteX48" fmla="*/ 1244927 w 6713590"/>
              <a:gd name="connsiteY48" fmla="*/ 4066148 h 5928032"/>
              <a:gd name="connsiteX49" fmla="*/ 635937 w 6713590"/>
              <a:gd name="connsiteY49" fmla="*/ 4306470 h 5928032"/>
              <a:gd name="connsiteX50" fmla="*/ 1902038 w 6713590"/>
              <a:gd name="connsiteY50" fmla="*/ 5105599 h 5928032"/>
              <a:gd name="connsiteX51" fmla="*/ 1362776 w 6713590"/>
              <a:gd name="connsiteY51" fmla="*/ 4357448 h 5928032"/>
              <a:gd name="connsiteX52" fmla="*/ 1009000 w 6713590"/>
              <a:gd name="connsiteY52" fmla="*/ 2689856 h 5928032"/>
              <a:gd name="connsiteX53" fmla="*/ 17 w 6713590"/>
              <a:gd name="connsiteY53" fmla="*/ 2689856 h 5928032"/>
              <a:gd name="connsiteX54" fmla="*/ 515082 w 6713590"/>
              <a:gd name="connsiteY54" fmla="*/ 4156725 h 5928032"/>
              <a:gd name="connsiteX55" fmla="*/ 1187223 w 6713590"/>
              <a:gd name="connsiteY55" fmla="*/ 3887029 h 5928032"/>
              <a:gd name="connsiteX56" fmla="*/ 1008698 w 6713590"/>
              <a:gd name="connsiteY56" fmla="*/ 2689851 h 5928032"/>
              <a:gd name="connsiteX57" fmla="*/ 3582351 w 6713590"/>
              <a:gd name="connsiteY57" fmla="*/ 735326 h 5928032"/>
              <a:gd name="connsiteX58" fmla="*/ 2697040 w 6713590"/>
              <a:gd name="connsiteY58" fmla="*/ 34 h 5928032"/>
              <a:gd name="connsiteX59" fmla="*/ 2697040 w 6713590"/>
              <a:gd name="connsiteY59" fmla="*/ 1323914 h 5928032"/>
              <a:gd name="connsiteX60" fmla="*/ 3780547 w 6713590"/>
              <a:gd name="connsiteY60" fmla="*/ 1177221 h 5928032"/>
              <a:gd name="connsiteX61" fmla="*/ 3582396 w 6713590"/>
              <a:gd name="connsiteY61" fmla="*/ 735360 h 5928032"/>
              <a:gd name="connsiteX62" fmla="*/ 1425453 w 6713590"/>
              <a:gd name="connsiteY62" fmla="*/ 1177187 h 5928032"/>
              <a:gd name="connsiteX63" fmla="*/ 2508959 w 6713590"/>
              <a:gd name="connsiteY63" fmla="*/ 1323880 h 5928032"/>
              <a:gd name="connsiteX64" fmla="*/ 2508959 w 6713590"/>
              <a:gd name="connsiteY64" fmla="*/ 0 h 5928032"/>
              <a:gd name="connsiteX65" fmla="*/ 1623649 w 6713590"/>
              <a:gd name="connsiteY65" fmla="*/ 735292 h 5928032"/>
              <a:gd name="connsiteX66" fmla="*/ 1425498 w 6713590"/>
              <a:gd name="connsiteY66" fmla="*/ 1177153 h 5928032"/>
              <a:gd name="connsiteX67" fmla="*/ 3838954 w 6713590"/>
              <a:gd name="connsiteY67" fmla="*/ 1356135 h 5928032"/>
              <a:gd name="connsiteX68" fmla="*/ 3838954 w 6713590"/>
              <a:gd name="connsiteY68" fmla="*/ 1356158 h 5928032"/>
              <a:gd name="connsiteX69" fmla="*/ 2696983 w 6713590"/>
              <a:gd name="connsiteY69" fmla="*/ 1511938 h 5928032"/>
              <a:gd name="connsiteX70" fmla="*/ 2696983 w 6713590"/>
              <a:gd name="connsiteY70" fmla="*/ 2501719 h 5928032"/>
              <a:gd name="connsiteX71" fmla="*/ 4009090 w 6713590"/>
              <a:gd name="connsiteY71" fmla="*/ 2501719 h 5928032"/>
              <a:gd name="connsiteX72" fmla="*/ 3838937 w 6713590"/>
              <a:gd name="connsiteY72" fmla="*/ 1356147 h 5928032"/>
              <a:gd name="connsiteX73" fmla="*/ 3282302 w 6713590"/>
              <a:gd name="connsiteY73" fmla="*/ 3982063 h 5928032"/>
              <a:gd name="connsiteX74" fmla="*/ 3228592 w 6713590"/>
              <a:gd name="connsiteY74" fmla="*/ 4035842 h 5928032"/>
              <a:gd name="connsiteX75" fmla="*/ 3228592 w 6713590"/>
              <a:gd name="connsiteY75" fmla="*/ 5369391 h 5928032"/>
              <a:gd name="connsiteX76" fmla="*/ 3282302 w 6713590"/>
              <a:gd name="connsiteY76" fmla="*/ 5423112 h 5928032"/>
              <a:gd name="connsiteX77" fmla="*/ 3823083 w 6713590"/>
              <a:gd name="connsiteY77" fmla="*/ 5423112 h 5928032"/>
              <a:gd name="connsiteX78" fmla="*/ 3823061 w 6713590"/>
              <a:gd name="connsiteY78" fmla="*/ 5423112 h 5928032"/>
              <a:gd name="connsiteX79" fmla="*/ 3861060 w 6713590"/>
              <a:gd name="connsiteY79" fmla="*/ 5407339 h 5928032"/>
              <a:gd name="connsiteX80" fmla="*/ 3876776 w 6713590"/>
              <a:gd name="connsiteY80" fmla="*/ 5369391 h 5928032"/>
              <a:gd name="connsiteX81" fmla="*/ 3876776 w 6713590"/>
              <a:gd name="connsiteY81" fmla="*/ 4035842 h 5928032"/>
              <a:gd name="connsiteX82" fmla="*/ 3823061 w 6713590"/>
              <a:gd name="connsiteY82" fmla="*/ 3982063 h 5928032"/>
              <a:gd name="connsiteX83" fmla="*/ 2311438 w 6713590"/>
              <a:gd name="connsiteY83" fmla="*/ 5423112 h 5928032"/>
              <a:gd name="connsiteX84" fmla="*/ 2852219 w 6713590"/>
              <a:gd name="connsiteY84" fmla="*/ 5423112 h 5928032"/>
              <a:gd name="connsiteX85" fmla="*/ 2890190 w 6713590"/>
              <a:gd name="connsiteY85" fmla="*/ 5407339 h 5928032"/>
              <a:gd name="connsiteX86" fmla="*/ 2905906 w 6713590"/>
              <a:gd name="connsiteY86" fmla="*/ 5369391 h 5928032"/>
              <a:gd name="connsiteX87" fmla="*/ 2905906 w 6713590"/>
              <a:gd name="connsiteY87" fmla="*/ 3563337 h 5928032"/>
              <a:gd name="connsiteX88" fmla="*/ 2852219 w 6713590"/>
              <a:gd name="connsiteY88" fmla="*/ 3509530 h 5928032"/>
              <a:gd name="connsiteX89" fmla="*/ 2311438 w 6713590"/>
              <a:gd name="connsiteY89" fmla="*/ 3509530 h 5928032"/>
              <a:gd name="connsiteX90" fmla="*/ 2257728 w 6713590"/>
              <a:gd name="connsiteY90" fmla="*/ 3563337 h 5928032"/>
              <a:gd name="connsiteX91" fmla="*/ 2257728 w 6713590"/>
              <a:gd name="connsiteY91" fmla="*/ 5369391 h 5928032"/>
              <a:gd name="connsiteX92" fmla="*/ 2311438 w 6713590"/>
              <a:gd name="connsiteY92" fmla="*/ 5423112 h 5928032"/>
              <a:gd name="connsiteX93" fmla="*/ 1873749 w 6713590"/>
              <a:gd name="connsiteY93" fmla="*/ 2845921 h 5928032"/>
              <a:gd name="connsiteX94" fmla="*/ 1901232 w 6713590"/>
              <a:gd name="connsiteY94" fmla="*/ 2912290 h 5928032"/>
              <a:gd name="connsiteX95" fmla="*/ 1967600 w 6713590"/>
              <a:gd name="connsiteY95" fmla="*/ 2939773 h 5928032"/>
              <a:gd name="connsiteX96" fmla="*/ 2557617 w 6713590"/>
              <a:gd name="connsiteY96" fmla="*/ 2939773 h 5928032"/>
              <a:gd name="connsiteX97" fmla="*/ 3507507 w 6713590"/>
              <a:gd name="connsiteY97" fmla="*/ 3459547 h 5928032"/>
              <a:gd name="connsiteX98" fmla="*/ 3555124 w 6713590"/>
              <a:gd name="connsiteY98" fmla="*/ 3471062 h 5928032"/>
              <a:gd name="connsiteX99" fmla="*/ 3602067 w 6713590"/>
              <a:gd name="connsiteY99" fmla="*/ 3456998 h 5928032"/>
              <a:gd name="connsiteX100" fmla="*/ 5779660 w 6713590"/>
              <a:gd name="connsiteY100" fmla="*/ 2108429 h 5928032"/>
              <a:gd name="connsiteX101" fmla="*/ 5715937 w 6713590"/>
              <a:gd name="connsiteY101" fmla="*/ 2283137 h 5928032"/>
              <a:gd name="connsiteX102" fmla="*/ 5715937 w 6713590"/>
              <a:gd name="connsiteY102" fmla="*/ 2283114 h 5928032"/>
              <a:gd name="connsiteX103" fmla="*/ 5732168 w 6713590"/>
              <a:gd name="connsiteY103" fmla="*/ 2375737 h 5928032"/>
              <a:gd name="connsiteX104" fmla="*/ 5820465 w 6713590"/>
              <a:gd name="connsiteY104" fmla="*/ 2407975 h 5928032"/>
              <a:gd name="connsiteX105" fmla="*/ 5892531 w 6713590"/>
              <a:gd name="connsiteY105" fmla="*/ 2347591 h 5928032"/>
              <a:gd name="connsiteX106" fmla="*/ 6054837 w 6713590"/>
              <a:gd name="connsiteY106" fmla="*/ 1902981 h 5928032"/>
              <a:gd name="connsiteX107" fmla="*/ 6046093 w 6713590"/>
              <a:gd name="connsiteY107" fmla="*/ 1820513 h 5928032"/>
              <a:gd name="connsiteX108" fmla="*/ 5975455 w 6713590"/>
              <a:gd name="connsiteY108" fmla="*/ 1777159 h 5928032"/>
              <a:gd name="connsiteX109" fmla="*/ 5504197 w 6713590"/>
              <a:gd name="connsiteY109" fmla="*/ 1731754 h 5928032"/>
              <a:gd name="connsiteX110" fmla="*/ 5504174 w 6713590"/>
              <a:gd name="connsiteY110" fmla="*/ 1731754 h 5928032"/>
              <a:gd name="connsiteX111" fmla="*/ 5418786 w 6713590"/>
              <a:gd name="connsiteY111" fmla="*/ 1770799 h 5928032"/>
              <a:gd name="connsiteX112" fmla="*/ 5409899 w 6713590"/>
              <a:gd name="connsiteY112" fmla="*/ 1864290 h 5928032"/>
              <a:gd name="connsiteX113" fmla="*/ 5486429 w 6713590"/>
              <a:gd name="connsiteY113" fmla="*/ 1918714 h 5928032"/>
              <a:gd name="connsiteX114" fmla="*/ 5696392 w 6713590"/>
              <a:gd name="connsiteY114" fmla="*/ 1939008 h 5928032"/>
              <a:gd name="connsiteX115" fmla="*/ 3549810 w 6713590"/>
              <a:gd name="connsiteY115" fmla="*/ 3268146 h 5928032"/>
              <a:gd name="connsiteX116" fmla="*/ 2627009 w 6713590"/>
              <a:gd name="connsiteY116" fmla="*/ 2763260 h 5928032"/>
              <a:gd name="connsiteX117" fmla="*/ 2581826 w 6713590"/>
              <a:gd name="connsiteY117" fmla="*/ 2751698 h 5928032"/>
              <a:gd name="connsiteX118" fmla="*/ 1967749 w 6713590"/>
              <a:gd name="connsiteY118" fmla="*/ 2751698 h 5928032"/>
              <a:gd name="connsiteX119" fmla="*/ 1901221 w 6713590"/>
              <a:gd name="connsiteY119" fmla="*/ 2779222 h 5928032"/>
              <a:gd name="connsiteX120" fmla="*/ 1873760 w 6713590"/>
              <a:gd name="connsiteY120" fmla="*/ 2845773 h 5928032"/>
              <a:gd name="connsiteX121" fmla="*/ 6619764 w 6713590"/>
              <a:gd name="connsiteY121" fmla="*/ 5740352 h 5928032"/>
              <a:gd name="connsiteX122" fmla="*/ 1256471 w 6713590"/>
              <a:gd name="connsiteY122" fmla="*/ 5740352 h 5928032"/>
              <a:gd name="connsiteX123" fmla="*/ 1175187 w 6713590"/>
              <a:gd name="connsiteY123" fmla="*/ 5787272 h 5928032"/>
              <a:gd name="connsiteX124" fmla="*/ 1175187 w 6713590"/>
              <a:gd name="connsiteY124" fmla="*/ 5881113 h 5928032"/>
              <a:gd name="connsiteX125" fmla="*/ 1256471 w 6713590"/>
              <a:gd name="connsiteY125" fmla="*/ 5928033 h 5928032"/>
              <a:gd name="connsiteX126" fmla="*/ 6619764 w 6713590"/>
              <a:gd name="connsiteY126" fmla="*/ 5928033 h 5928032"/>
              <a:gd name="connsiteX127" fmla="*/ 6701032 w 6713590"/>
              <a:gd name="connsiteY127" fmla="*/ 5881113 h 5928032"/>
              <a:gd name="connsiteX128" fmla="*/ 6701032 w 6713590"/>
              <a:gd name="connsiteY128" fmla="*/ 5787272 h 5928032"/>
              <a:gd name="connsiteX129" fmla="*/ 6619764 w 6713590"/>
              <a:gd name="connsiteY129" fmla="*/ 5740352 h 5928032"/>
              <a:gd name="connsiteX130" fmla="*/ 4253189 w 6713590"/>
              <a:gd name="connsiteY130" fmla="*/ 3564469 h 5928032"/>
              <a:gd name="connsiteX131" fmla="*/ 4199479 w 6713590"/>
              <a:gd name="connsiteY131" fmla="*/ 3618178 h 5928032"/>
              <a:gd name="connsiteX132" fmla="*/ 4199479 w 6713590"/>
              <a:gd name="connsiteY132" fmla="*/ 5369391 h 5928032"/>
              <a:gd name="connsiteX133" fmla="*/ 4253189 w 6713590"/>
              <a:gd name="connsiteY133" fmla="*/ 5423055 h 5928032"/>
              <a:gd name="connsiteX134" fmla="*/ 4793971 w 6713590"/>
              <a:gd name="connsiteY134" fmla="*/ 5423055 h 5928032"/>
              <a:gd name="connsiteX135" fmla="*/ 4793948 w 6713590"/>
              <a:gd name="connsiteY135" fmla="*/ 5423055 h 5928032"/>
              <a:gd name="connsiteX136" fmla="*/ 4847726 w 6713590"/>
              <a:gd name="connsiteY136" fmla="*/ 5369391 h 5928032"/>
              <a:gd name="connsiteX137" fmla="*/ 4847726 w 6713590"/>
              <a:gd name="connsiteY137" fmla="*/ 3618178 h 5928032"/>
              <a:gd name="connsiteX138" fmla="*/ 4793948 w 6713590"/>
              <a:gd name="connsiteY138" fmla="*/ 3564469 h 5928032"/>
              <a:gd name="connsiteX139" fmla="*/ 5764801 w 6713590"/>
              <a:gd name="connsiteY139" fmla="*/ 2977081 h 5928032"/>
              <a:gd name="connsiteX140" fmla="*/ 5224025 w 6713590"/>
              <a:gd name="connsiteY140" fmla="*/ 2977081 h 5928032"/>
              <a:gd name="connsiteX141" fmla="*/ 5170332 w 6713590"/>
              <a:gd name="connsiteY141" fmla="*/ 3030859 h 5928032"/>
              <a:gd name="connsiteX142" fmla="*/ 5170332 w 6713590"/>
              <a:gd name="connsiteY142" fmla="*/ 5369391 h 5928032"/>
              <a:gd name="connsiteX143" fmla="*/ 5224025 w 6713590"/>
              <a:gd name="connsiteY143" fmla="*/ 5423112 h 5928032"/>
              <a:gd name="connsiteX144" fmla="*/ 5764801 w 6713590"/>
              <a:gd name="connsiteY144" fmla="*/ 5423112 h 5928032"/>
              <a:gd name="connsiteX145" fmla="*/ 5818579 w 6713590"/>
              <a:gd name="connsiteY145" fmla="*/ 5369391 h 5928032"/>
              <a:gd name="connsiteX146" fmla="*/ 5818579 w 6713590"/>
              <a:gd name="connsiteY146" fmla="*/ 3030859 h 5928032"/>
              <a:gd name="connsiteX147" fmla="*/ 5764801 w 6713590"/>
              <a:gd name="connsiteY147" fmla="*/ 2977081 h 5928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713590" h="5928032">
                <a:moveTo>
                  <a:pt x="4019668" y="1304769"/>
                </a:moveTo>
                <a:cubicBezTo>
                  <a:pt x="4249651" y="1234337"/>
                  <a:pt x="4473228" y="1144457"/>
                  <a:pt x="4687980" y="1036164"/>
                </a:cubicBezTo>
                <a:cubicBezTo>
                  <a:pt x="4914729" y="1338122"/>
                  <a:pt x="5072806" y="1685959"/>
                  <a:pt x="5151141" y="2055320"/>
                </a:cubicBezTo>
                <a:lnTo>
                  <a:pt x="4430251" y="2501736"/>
                </a:lnTo>
                <a:lnTo>
                  <a:pt x="4197142" y="2501736"/>
                </a:lnTo>
                <a:cubicBezTo>
                  <a:pt x="4191673" y="2096616"/>
                  <a:pt x="4131980" y="1694035"/>
                  <a:pt x="4019640" y="1304729"/>
                </a:cubicBezTo>
                <a:close/>
                <a:moveTo>
                  <a:pt x="2069653" y="3563394"/>
                </a:moveTo>
                <a:cubicBezTo>
                  <a:pt x="2069722" y="3499277"/>
                  <a:pt x="2095216" y="3437818"/>
                  <a:pt x="2140530" y="3392504"/>
                </a:cubicBezTo>
                <a:cubicBezTo>
                  <a:pt x="2185873" y="3347161"/>
                  <a:pt x="2247332" y="3321690"/>
                  <a:pt x="2311420" y="3321627"/>
                </a:cubicBezTo>
                <a:lnTo>
                  <a:pt x="2508925" y="3321627"/>
                </a:lnTo>
                <a:lnTo>
                  <a:pt x="2508925" y="3127877"/>
                </a:lnTo>
                <a:lnTo>
                  <a:pt x="1967497" y="3127877"/>
                </a:lnTo>
                <a:lnTo>
                  <a:pt x="1967520" y="3127877"/>
                </a:lnTo>
                <a:cubicBezTo>
                  <a:pt x="1899163" y="3127991"/>
                  <a:pt x="1833086" y="3103228"/>
                  <a:pt x="1781651" y="3058205"/>
                </a:cubicBezTo>
                <a:cubicBezTo>
                  <a:pt x="1730194" y="3013200"/>
                  <a:pt x="1696886" y="2950980"/>
                  <a:pt x="1687937" y="2883229"/>
                </a:cubicBezTo>
                <a:cubicBezTo>
                  <a:pt x="1678981" y="2815455"/>
                  <a:pt x="1694989" y="2746738"/>
                  <a:pt x="1732988" y="2689902"/>
                </a:cubicBezTo>
                <a:lnTo>
                  <a:pt x="1196893" y="2689902"/>
                </a:lnTo>
                <a:cubicBezTo>
                  <a:pt x="1203008" y="3077693"/>
                  <a:pt x="1260626" y="3462970"/>
                  <a:pt x="1368211" y="3835531"/>
                </a:cubicBezTo>
                <a:cubicBezTo>
                  <a:pt x="1598508" y="3775255"/>
                  <a:pt x="1832978" y="3732284"/>
                  <a:pt x="2069670" y="3706944"/>
                </a:cubicBezTo>
                <a:close/>
                <a:moveTo>
                  <a:pt x="2069653" y="4999974"/>
                </a:moveTo>
                <a:lnTo>
                  <a:pt x="2069653" y="3896407"/>
                </a:lnTo>
                <a:cubicBezTo>
                  <a:pt x="1852683" y="3920587"/>
                  <a:pt x="1637725" y="3960209"/>
                  <a:pt x="1426373" y="4014925"/>
                </a:cubicBezTo>
                <a:cubicBezTo>
                  <a:pt x="1458857" y="4106388"/>
                  <a:pt x="1494438" y="4194524"/>
                  <a:pt x="1533283" y="4278483"/>
                </a:cubicBezTo>
                <a:cubicBezTo>
                  <a:pt x="1652384" y="4558073"/>
                  <a:pt x="1836224" y="4805355"/>
                  <a:pt x="2069647" y="4999945"/>
                </a:cubicBezTo>
                <a:close/>
                <a:moveTo>
                  <a:pt x="2508925" y="1511938"/>
                </a:moveTo>
                <a:cubicBezTo>
                  <a:pt x="2123408" y="1505617"/>
                  <a:pt x="1740029" y="1453313"/>
                  <a:pt x="1366897" y="1356135"/>
                </a:cubicBezTo>
                <a:cubicBezTo>
                  <a:pt x="1259340" y="1728702"/>
                  <a:pt x="1202122" y="2114002"/>
                  <a:pt x="1196761" y="2501707"/>
                </a:cubicBezTo>
                <a:lnTo>
                  <a:pt x="2508925" y="2501707"/>
                </a:lnTo>
                <a:close/>
                <a:moveTo>
                  <a:pt x="4007055" y="2763808"/>
                </a:moveTo>
                <a:cubicBezTo>
                  <a:pt x="4007924" y="2739205"/>
                  <a:pt x="4008598" y="2714562"/>
                  <a:pt x="4009084" y="2689805"/>
                </a:cubicBezTo>
                <a:lnTo>
                  <a:pt x="2884200" y="2689828"/>
                </a:lnTo>
                <a:lnTo>
                  <a:pt x="3543883" y="3050764"/>
                </a:lnTo>
                <a:close/>
                <a:moveTo>
                  <a:pt x="1459308" y="643829"/>
                </a:moveTo>
                <a:cubicBezTo>
                  <a:pt x="1571351" y="434094"/>
                  <a:pt x="1719718" y="245899"/>
                  <a:pt x="1897489" y="87954"/>
                </a:cubicBezTo>
                <a:cubicBezTo>
                  <a:pt x="1409279" y="226143"/>
                  <a:pt x="971944" y="503652"/>
                  <a:pt x="638988" y="886511"/>
                </a:cubicBezTo>
                <a:cubicBezTo>
                  <a:pt x="833990" y="982351"/>
                  <a:pt x="1036358" y="1062379"/>
                  <a:pt x="1244150" y="1125895"/>
                </a:cubicBezTo>
                <a:cubicBezTo>
                  <a:pt x="1302169" y="959446"/>
                  <a:pt x="1374120" y="798174"/>
                  <a:pt x="1459291" y="643823"/>
                </a:cubicBezTo>
                <a:close/>
                <a:moveTo>
                  <a:pt x="3746623" y="643829"/>
                </a:moveTo>
                <a:cubicBezTo>
                  <a:pt x="3831725" y="798180"/>
                  <a:pt x="3903654" y="959451"/>
                  <a:pt x="3961672" y="1125901"/>
                </a:cubicBezTo>
                <a:cubicBezTo>
                  <a:pt x="4169487" y="1062390"/>
                  <a:pt x="4371878" y="982334"/>
                  <a:pt x="4566891" y="886517"/>
                </a:cubicBezTo>
                <a:cubicBezTo>
                  <a:pt x="4233901" y="503726"/>
                  <a:pt x="3796566" y="226263"/>
                  <a:pt x="3308334" y="88131"/>
                </a:cubicBezTo>
                <a:cubicBezTo>
                  <a:pt x="3486099" y="246031"/>
                  <a:pt x="3634466" y="434180"/>
                  <a:pt x="3746606" y="643846"/>
                </a:cubicBezTo>
                <a:close/>
                <a:moveTo>
                  <a:pt x="1186303" y="1304769"/>
                </a:moveTo>
                <a:cubicBezTo>
                  <a:pt x="956297" y="1234337"/>
                  <a:pt x="732697" y="1144457"/>
                  <a:pt x="517876" y="1036164"/>
                </a:cubicBezTo>
                <a:cubicBezTo>
                  <a:pt x="199265" y="1460148"/>
                  <a:pt x="18505" y="1971709"/>
                  <a:pt x="0" y="2501776"/>
                </a:cubicBezTo>
                <a:lnTo>
                  <a:pt x="1008698" y="2501776"/>
                </a:lnTo>
                <a:cubicBezTo>
                  <a:pt x="1014190" y="2096634"/>
                  <a:pt x="1073929" y="1694075"/>
                  <a:pt x="1186285" y="1304769"/>
                </a:cubicBezTo>
                <a:close/>
                <a:moveTo>
                  <a:pt x="1362730" y="4357436"/>
                </a:moveTo>
                <a:cubicBezTo>
                  <a:pt x="1319776" y="4264745"/>
                  <a:pt x="1280446" y="4167367"/>
                  <a:pt x="1244927" y="4066148"/>
                </a:cubicBezTo>
                <a:cubicBezTo>
                  <a:pt x="1035792" y="4129773"/>
                  <a:pt x="832150" y="4210138"/>
                  <a:pt x="635937" y="4306470"/>
                </a:cubicBezTo>
                <a:cubicBezTo>
                  <a:pt x="970133" y="4691633"/>
                  <a:pt x="1410548" y="4969638"/>
                  <a:pt x="1902038" y="5105599"/>
                </a:cubicBezTo>
                <a:cubicBezTo>
                  <a:pt x="1670757" y="4897715"/>
                  <a:pt x="1486854" y="4642569"/>
                  <a:pt x="1362776" y="4357448"/>
                </a:cubicBezTo>
                <a:close/>
                <a:moveTo>
                  <a:pt x="1009000" y="2689856"/>
                </a:moveTo>
                <a:lnTo>
                  <a:pt x="17" y="2689856"/>
                </a:lnTo>
                <a:cubicBezTo>
                  <a:pt x="17988" y="3219923"/>
                  <a:pt x="197722" y="3731815"/>
                  <a:pt x="515082" y="4156725"/>
                </a:cubicBezTo>
                <a:cubicBezTo>
                  <a:pt x="731046" y="4047849"/>
                  <a:pt x="955920" y="3957615"/>
                  <a:pt x="1187223" y="3887029"/>
                </a:cubicBezTo>
                <a:cubicBezTo>
                  <a:pt x="1074974" y="3497626"/>
                  <a:pt x="1014944" y="3095044"/>
                  <a:pt x="1008698" y="2689851"/>
                </a:cubicBezTo>
                <a:close/>
                <a:moveTo>
                  <a:pt x="3582351" y="735326"/>
                </a:moveTo>
                <a:cubicBezTo>
                  <a:pt x="3339086" y="298443"/>
                  <a:pt x="3027641" y="41182"/>
                  <a:pt x="2697040" y="34"/>
                </a:cubicBezTo>
                <a:lnTo>
                  <a:pt x="2697040" y="1323914"/>
                </a:lnTo>
                <a:cubicBezTo>
                  <a:pt x="3062709" y="1317662"/>
                  <a:pt x="3426388" y="1268439"/>
                  <a:pt x="3780547" y="1177221"/>
                </a:cubicBezTo>
                <a:cubicBezTo>
                  <a:pt x="3726791" y="1024722"/>
                  <a:pt x="3660509" y="876938"/>
                  <a:pt x="3582396" y="735360"/>
                </a:cubicBezTo>
                <a:close/>
                <a:moveTo>
                  <a:pt x="1425453" y="1177187"/>
                </a:moveTo>
                <a:cubicBezTo>
                  <a:pt x="1779628" y="1268404"/>
                  <a:pt x="2143314" y="1317628"/>
                  <a:pt x="2508959" y="1323880"/>
                </a:cubicBezTo>
                <a:lnTo>
                  <a:pt x="2508959" y="0"/>
                </a:lnTo>
                <a:cubicBezTo>
                  <a:pt x="2178250" y="41143"/>
                  <a:pt x="1866479" y="298432"/>
                  <a:pt x="1623649" y="735292"/>
                </a:cubicBezTo>
                <a:cubicBezTo>
                  <a:pt x="1545536" y="876870"/>
                  <a:pt x="1479254" y="1024660"/>
                  <a:pt x="1425498" y="1177153"/>
                </a:cubicBezTo>
                <a:close/>
                <a:moveTo>
                  <a:pt x="3838954" y="1356135"/>
                </a:moveTo>
                <a:lnTo>
                  <a:pt x="3838954" y="1356158"/>
                </a:lnTo>
                <a:cubicBezTo>
                  <a:pt x="3465850" y="1453336"/>
                  <a:pt x="3082460" y="1505617"/>
                  <a:pt x="2696983" y="1511938"/>
                </a:cubicBezTo>
                <a:lnTo>
                  <a:pt x="2696983" y="2501719"/>
                </a:lnTo>
                <a:lnTo>
                  <a:pt x="4009090" y="2501719"/>
                </a:lnTo>
                <a:cubicBezTo>
                  <a:pt x="4003798" y="2113967"/>
                  <a:pt x="3946562" y="1728708"/>
                  <a:pt x="3838937" y="1356147"/>
                </a:cubicBezTo>
                <a:close/>
                <a:moveTo>
                  <a:pt x="3282302" y="3982063"/>
                </a:moveTo>
                <a:cubicBezTo>
                  <a:pt x="3252635" y="3982109"/>
                  <a:pt x="3228592" y="4006175"/>
                  <a:pt x="3228592" y="4035842"/>
                </a:cubicBezTo>
                <a:lnTo>
                  <a:pt x="3228592" y="5369391"/>
                </a:lnTo>
                <a:cubicBezTo>
                  <a:pt x="3228592" y="5399052"/>
                  <a:pt x="3252635" y="5423112"/>
                  <a:pt x="3282302" y="5423112"/>
                </a:cubicBezTo>
                <a:lnTo>
                  <a:pt x="3823083" y="5423112"/>
                </a:lnTo>
                <a:lnTo>
                  <a:pt x="3823061" y="5423112"/>
                </a:lnTo>
                <a:cubicBezTo>
                  <a:pt x="3837303" y="5423112"/>
                  <a:pt x="3850967" y="5417397"/>
                  <a:pt x="3861060" y="5407339"/>
                </a:cubicBezTo>
                <a:cubicBezTo>
                  <a:pt x="3871124" y="5397280"/>
                  <a:pt x="3876776" y="5383622"/>
                  <a:pt x="3876776" y="5369391"/>
                </a:cubicBezTo>
                <a:lnTo>
                  <a:pt x="3876776" y="4035842"/>
                </a:lnTo>
                <a:cubicBezTo>
                  <a:pt x="3876776" y="4006175"/>
                  <a:pt x="3852750" y="3982109"/>
                  <a:pt x="3823061" y="3982063"/>
                </a:cubicBezTo>
                <a:close/>
                <a:moveTo>
                  <a:pt x="2311438" y="5423112"/>
                </a:moveTo>
                <a:lnTo>
                  <a:pt x="2852219" y="5423112"/>
                </a:lnTo>
                <a:cubicBezTo>
                  <a:pt x="2866461" y="5423112"/>
                  <a:pt x="2880126" y="5417455"/>
                  <a:pt x="2890190" y="5407339"/>
                </a:cubicBezTo>
                <a:cubicBezTo>
                  <a:pt x="2900260" y="5397280"/>
                  <a:pt x="2905906" y="5383622"/>
                  <a:pt x="2905906" y="5369391"/>
                </a:cubicBezTo>
                <a:lnTo>
                  <a:pt x="2905906" y="3563337"/>
                </a:lnTo>
                <a:cubicBezTo>
                  <a:pt x="2905906" y="3533642"/>
                  <a:pt x="2881886" y="3509576"/>
                  <a:pt x="2852219" y="3509530"/>
                </a:cubicBezTo>
                <a:lnTo>
                  <a:pt x="2311438" y="3509530"/>
                </a:lnTo>
                <a:cubicBezTo>
                  <a:pt x="2281771" y="3509576"/>
                  <a:pt x="2257728" y="3533642"/>
                  <a:pt x="2257728" y="3563337"/>
                </a:cubicBezTo>
                <a:lnTo>
                  <a:pt x="2257728" y="5369391"/>
                </a:lnTo>
                <a:cubicBezTo>
                  <a:pt x="2257728" y="5399052"/>
                  <a:pt x="2281771" y="5423112"/>
                  <a:pt x="2311438" y="5423112"/>
                </a:cubicBezTo>
                <a:close/>
                <a:moveTo>
                  <a:pt x="1873749" y="2845921"/>
                </a:moveTo>
                <a:cubicBezTo>
                  <a:pt x="1873749" y="2870816"/>
                  <a:pt x="1883636" y="2894676"/>
                  <a:pt x="1901232" y="2912290"/>
                </a:cubicBezTo>
                <a:cubicBezTo>
                  <a:pt x="1918846" y="2929881"/>
                  <a:pt x="1942706" y="2939773"/>
                  <a:pt x="1967600" y="2939773"/>
                </a:cubicBezTo>
                <a:lnTo>
                  <a:pt x="2557617" y="2939773"/>
                </a:lnTo>
                <a:lnTo>
                  <a:pt x="3507507" y="3459547"/>
                </a:lnTo>
                <a:cubicBezTo>
                  <a:pt x="3522080" y="3467537"/>
                  <a:pt x="3538511" y="3471508"/>
                  <a:pt x="3555124" y="3471062"/>
                </a:cubicBezTo>
                <a:cubicBezTo>
                  <a:pt x="3571732" y="3470617"/>
                  <a:pt x="3587940" y="3465770"/>
                  <a:pt x="3602067" y="3456998"/>
                </a:cubicBezTo>
                <a:lnTo>
                  <a:pt x="5779660" y="2108429"/>
                </a:lnTo>
                <a:lnTo>
                  <a:pt x="5715937" y="2283137"/>
                </a:lnTo>
                <a:lnTo>
                  <a:pt x="5715937" y="2283114"/>
                </a:lnTo>
                <a:cubicBezTo>
                  <a:pt x="5704393" y="2314684"/>
                  <a:pt x="5710565" y="2349974"/>
                  <a:pt x="5732168" y="2375737"/>
                </a:cubicBezTo>
                <a:cubicBezTo>
                  <a:pt x="5753714" y="2401477"/>
                  <a:pt x="5787432" y="2413782"/>
                  <a:pt x="5820465" y="2407975"/>
                </a:cubicBezTo>
                <a:cubicBezTo>
                  <a:pt x="5853555" y="2402169"/>
                  <a:pt x="5881044" y="2379155"/>
                  <a:pt x="5892531" y="2347591"/>
                </a:cubicBezTo>
                <a:lnTo>
                  <a:pt x="6054837" y="1902981"/>
                </a:lnTo>
                <a:cubicBezTo>
                  <a:pt x="6064895" y="1875634"/>
                  <a:pt x="6061695" y="1845162"/>
                  <a:pt x="6046093" y="1820513"/>
                </a:cubicBezTo>
                <a:cubicBezTo>
                  <a:pt x="6030548" y="1795865"/>
                  <a:pt x="6004431" y="1779840"/>
                  <a:pt x="5975455" y="1777159"/>
                </a:cubicBezTo>
                <a:lnTo>
                  <a:pt x="5504197" y="1731754"/>
                </a:lnTo>
                <a:lnTo>
                  <a:pt x="5504174" y="1731754"/>
                </a:lnTo>
                <a:cubicBezTo>
                  <a:pt x="5470776" y="1728559"/>
                  <a:pt x="5438229" y="1743452"/>
                  <a:pt x="5418786" y="1770799"/>
                </a:cubicBezTo>
                <a:cubicBezTo>
                  <a:pt x="5399344" y="1798145"/>
                  <a:pt x="5395949" y="1833778"/>
                  <a:pt x="5409899" y="1864290"/>
                </a:cubicBezTo>
                <a:cubicBezTo>
                  <a:pt x="5423855" y="1894785"/>
                  <a:pt x="5453030" y="1915548"/>
                  <a:pt x="5486429" y="1918714"/>
                </a:cubicBezTo>
                <a:lnTo>
                  <a:pt x="5696392" y="1939008"/>
                </a:lnTo>
                <a:lnTo>
                  <a:pt x="3549810" y="3268146"/>
                </a:lnTo>
                <a:lnTo>
                  <a:pt x="2627009" y="2763260"/>
                </a:lnTo>
                <a:cubicBezTo>
                  <a:pt x="2613167" y="2755670"/>
                  <a:pt x="2597633" y="2751698"/>
                  <a:pt x="2581826" y="2751698"/>
                </a:cubicBezTo>
                <a:lnTo>
                  <a:pt x="1967749" y="2751698"/>
                </a:lnTo>
                <a:cubicBezTo>
                  <a:pt x="1942814" y="2751676"/>
                  <a:pt x="1918857" y="2761562"/>
                  <a:pt x="1901221" y="2779222"/>
                </a:cubicBezTo>
                <a:cubicBezTo>
                  <a:pt x="1883584" y="2796858"/>
                  <a:pt x="1873720" y="2820810"/>
                  <a:pt x="1873760" y="2845773"/>
                </a:cubicBezTo>
                <a:close/>
                <a:moveTo>
                  <a:pt x="6619764" y="5740352"/>
                </a:moveTo>
                <a:lnTo>
                  <a:pt x="1256471" y="5740352"/>
                </a:lnTo>
                <a:cubicBezTo>
                  <a:pt x="1222941" y="5740352"/>
                  <a:pt x="1191955" y="5758240"/>
                  <a:pt x="1175187" y="5787272"/>
                </a:cubicBezTo>
                <a:cubicBezTo>
                  <a:pt x="1158419" y="5816305"/>
                  <a:pt x="1158419" y="5852080"/>
                  <a:pt x="1175187" y="5881113"/>
                </a:cubicBezTo>
                <a:cubicBezTo>
                  <a:pt x="1191955" y="5910145"/>
                  <a:pt x="1222936" y="5928033"/>
                  <a:pt x="1256471" y="5928033"/>
                </a:cubicBezTo>
                <a:lnTo>
                  <a:pt x="6619764" y="5928033"/>
                </a:lnTo>
                <a:cubicBezTo>
                  <a:pt x="6653255" y="5928033"/>
                  <a:pt x="6684287" y="5910145"/>
                  <a:pt x="6701032" y="5881113"/>
                </a:cubicBezTo>
                <a:cubicBezTo>
                  <a:pt x="6717777" y="5852080"/>
                  <a:pt x="6717777" y="5816305"/>
                  <a:pt x="6701032" y="5787272"/>
                </a:cubicBezTo>
                <a:cubicBezTo>
                  <a:pt x="6684287" y="5758240"/>
                  <a:pt x="6653255" y="5740352"/>
                  <a:pt x="6619764" y="5740352"/>
                </a:cubicBezTo>
                <a:close/>
                <a:moveTo>
                  <a:pt x="4253189" y="3564469"/>
                </a:moveTo>
                <a:cubicBezTo>
                  <a:pt x="4223523" y="3564469"/>
                  <a:pt x="4199479" y="3588511"/>
                  <a:pt x="4199479" y="3618178"/>
                </a:cubicBezTo>
                <a:lnTo>
                  <a:pt x="4199479" y="5369391"/>
                </a:lnTo>
                <a:cubicBezTo>
                  <a:pt x="4199479" y="5399052"/>
                  <a:pt x="4223523" y="5423055"/>
                  <a:pt x="4253189" y="5423055"/>
                </a:cubicBezTo>
                <a:lnTo>
                  <a:pt x="4793971" y="5423055"/>
                </a:lnTo>
                <a:lnTo>
                  <a:pt x="4793948" y="5423055"/>
                </a:lnTo>
                <a:cubicBezTo>
                  <a:pt x="4823620" y="5423055"/>
                  <a:pt x="4847680" y="5399052"/>
                  <a:pt x="4847726" y="5369391"/>
                </a:cubicBezTo>
                <a:lnTo>
                  <a:pt x="4847726" y="3618178"/>
                </a:lnTo>
                <a:cubicBezTo>
                  <a:pt x="4847686" y="3588511"/>
                  <a:pt x="4823620" y="3564469"/>
                  <a:pt x="4793948" y="3564469"/>
                </a:cubicBezTo>
                <a:close/>
                <a:moveTo>
                  <a:pt x="5764801" y="2977081"/>
                </a:moveTo>
                <a:lnTo>
                  <a:pt x="5224025" y="2977081"/>
                </a:lnTo>
                <a:cubicBezTo>
                  <a:pt x="5194358" y="2977126"/>
                  <a:pt x="5170332" y="3001192"/>
                  <a:pt x="5170332" y="3030859"/>
                </a:cubicBezTo>
                <a:lnTo>
                  <a:pt x="5170332" y="5369391"/>
                </a:lnTo>
                <a:cubicBezTo>
                  <a:pt x="5170332" y="5399052"/>
                  <a:pt x="5194381" y="5423112"/>
                  <a:pt x="5224025" y="5423112"/>
                </a:cubicBezTo>
                <a:lnTo>
                  <a:pt x="5764801" y="5423112"/>
                </a:lnTo>
                <a:cubicBezTo>
                  <a:pt x="5794462" y="5423112"/>
                  <a:pt x="5818522" y="5399052"/>
                  <a:pt x="5818579" y="5369391"/>
                </a:cubicBezTo>
                <a:lnTo>
                  <a:pt x="5818579" y="3030859"/>
                </a:lnTo>
                <a:cubicBezTo>
                  <a:pt x="5818522" y="3001170"/>
                  <a:pt x="5794519" y="2977126"/>
                  <a:pt x="5764801" y="2977081"/>
                </a:cubicBezTo>
                <a:close/>
              </a:path>
            </a:pathLst>
          </a:custGeom>
          <a:solidFill>
            <a:schemeClr val="bg1"/>
          </a:solidFill>
          <a:ln w="5715" cap="flat">
            <a:noFill/>
            <a:prstDash val="solid"/>
            <a:miter/>
          </a:ln>
        </p:spPr>
        <p:txBody>
          <a:bodyPr rtlCol="0" anchor="ctr"/>
          <a:lstStyle/>
          <a:p>
            <a:endParaRPr lang="en-US"/>
          </a:p>
        </p:txBody>
      </p:sp>
      <p:sp>
        <p:nvSpPr>
          <p:cNvPr id="21" name="Subtitle 2">
            <a:extLst>
              <a:ext uri="{FF2B5EF4-FFF2-40B4-BE49-F238E27FC236}">
                <a16:creationId xmlns:a16="http://schemas.microsoft.com/office/drawing/2014/main" id="{E8A64A1E-1B99-D5FC-5A2A-949EA43DBF56}"/>
              </a:ext>
            </a:extLst>
          </p:cNvPr>
          <p:cNvSpPr txBox="1">
            <a:spLocks/>
          </p:cNvSpPr>
          <p:nvPr/>
        </p:nvSpPr>
        <p:spPr>
          <a:xfrm>
            <a:off x="8574125" y="4210147"/>
            <a:ext cx="2850015" cy="1200329"/>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defTabSz="1087636"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Lato Light" panose="020F0502020204030203" pitchFamily="34" charset="0"/>
                <a:cs typeface="Arial" panose="020B0604020202020204" pitchFamily="34" charset="0"/>
              </a:rPr>
              <a:t>53% of Top 1000 </a:t>
            </a:r>
            <a:r>
              <a:rPr kumimoji="0" lang="en-US" sz="1800" b="1" i="0" u="none" strike="noStrike" kern="1200" cap="none" spc="0" normalizeH="0" baseline="0" noProof="0" dirty="0">
                <a:ln>
                  <a:noFill/>
                </a:ln>
                <a:solidFill>
                  <a:schemeClr val="accent4"/>
                </a:solidFill>
                <a:effectLst/>
                <a:uLnTx/>
                <a:uFillTx/>
                <a:latin typeface="Arial" panose="020B0604020202020204" pitchFamily="34" charset="0"/>
                <a:ea typeface="Lato Light" panose="020F0502020204030203" pitchFamily="34" charset="0"/>
                <a:cs typeface="Arial" panose="020B0604020202020204" pitchFamily="34" charset="0"/>
              </a:rPr>
              <a:t>companies </a:t>
            </a:r>
            <a:r>
              <a:rPr kumimoji="0" lang="en-US" sz="1800" b="1" i="1" u="none" strike="noStrike" kern="1200" cap="none" spc="0" normalizeH="0" baseline="0" noProof="0" dirty="0">
                <a:ln>
                  <a:noFill/>
                </a:ln>
                <a:solidFill>
                  <a:schemeClr val="accent4"/>
                </a:solidFill>
                <a:effectLst/>
                <a:uLnTx/>
                <a:uFillTx/>
                <a:latin typeface="Arial" panose="020B0604020202020204" pitchFamily="34" charset="0"/>
                <a:ea typeface="Lato Light" panose="020F0502020204030203" pitchFamily="34" charset="0"/>
                <a:cs typeface="Arial" panose="020B0604020202020204" pitchFamily="34" charset="0"/>
              </a:rPr>
              <a:t>with 3 or more functions </a:t>
            </a: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Lato Light" panose="020F0502020204030203" pitchFamily="34" charset="0"/>
                <a:cs typeface="Arial" panose="020B0604020202020204" pitchFamily="34" charset="0"/>
              </a:rPr>
              <a:t>moving toward a GBS model</a:t>
            </a:r>
          </a:p>
        </p:txBody>
      </p:sp>
      <p:grpSp>
        <p:nvGrpSpPr>
          <p:cNvPr id="33" name="Group 32">
            <a:extLst>
              <a:ext uri="{FF2B5EF4-FFF2-40B4-BE49-F238E27FC236}">
                <a16:creationId xmlns:a16="http://schemas.microsoft.com/office/drawing/2014/main" id="{19F10BF9-67F5-053D-6400-A4286258F095}"/>
              </a:ext>
            </a:extLst>
          </p:cNvPr>
          <p:cNvGrpSpPr/>
          <p:nvPr/>
        </p:nvGrpSpPr>
        <p:grpSpPr>
          <a:xfrm>
            <a:off x="9079295" y="2209515"/>
            <a:ext cx="1839675" cy="1828800"/>
            <a:chOff x="8990441" y="2111214"/>
            <a:chExt cx="1839675" cy="1828800"/>
          </a:xfrm>
        </p:grpSpPr>
        <p:graphicFrame>
          <p:nvGraphicFramePr>
            <p:cNvPr id="20" name="Chart 19">
              <a:extLst>
                <a:ext uri="{FF2B5EF4-FFF2-40B4-BE49-F238E27FC236}">
                  <a16:creationId xmlns:a16="http://schemas.microsoft.com/office/drawing/2014/main" id="{4D8E6958-86DB-4772-02FA-6D8069F5F373}"/>
                </a:ext>
              </a:extLst>
            </p:cNvPr>
            <p:cNvGraphicFramePr>
              <a:graphicFrameLocks noChangeAspect="1"/>
            </p:cNvGraphicFramePr>
            <p:nvPr>
              <p:extLst>
                <p:ext uri="{D42A27DB-BD31-4B8C-83A1-F6EECF244321}">
                  <p14:modId xmlns:p14="http://schemas.microsoft.com/office/powerpoint/2010/main" val="1975390467"/>
                </p:ext>
              </p:extLst>
            </p:nvPr>
          </p:nvGraphicFramePr>
          <p:xfrm>
            <a:off x="8990441" y="2111214"/>
            <a:ext cx="1839675" cy="1828800"/>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22">
              <a:extLst>
                <a:ext uri="{FF2B5EF4-FFF2-40B4-BE49-F238E27FC236}">
                  <a16:creationId xmlns:a16="http://schemas.microsoft.com/office/drawing/2014/main" id="{90ADD635-B70F-26B1-032E-AC4057E9B517}"/>
                </a:ext>
              </a:extLst>
            </p:cNvPr>
            <p:cNvSpPr txBox="1"/>
            <p:nvPr/>
          </p:nvSpPr>
          <p:spPr>
            <a:xfrm>
              <a:off x="9407577" y="2733227"/>
              <a:ext cx="1005403" cy="584775"/>
            </a:xfrm>
            <a:prstGeom prst="rect">
              <a:avLst/>
            </a:prstGeom>
            <a:noFill/>
          </p:spPr>
          <p:txBody>
            <a:bodyPr wrap="non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chemeClr val="accent4"/>
                  </a:solidFill>
                  <a:effectLst/>
                  <a:uLnTx/>
                  <a:uFillTx/>
                  <a:ea typeface="League Spartan" charset="0"/>
                  <a:cs typeface="Arial" panose="020B0604020202020204" pitchFamily="34" charset="0"/>
                </a:rPr>
                <a:t>53%</a:t>
              </a:r>
            </a:p>
          </p:txBody>
        </p:sp>
      </p:grpSp>
      <p:sp>
        <p:nvSpPr>
          <p:cNvPr id="27" name="Subtitle 2">
            <a:extLst>
              <a:ext uri="{FF2B5EF4-FFF2-40B4-BE49-F238E27FC236}">
                <a16:creationId xmlns:a16="http://schemas.microsoft.com/office/drawing/2014/main" id="{F1225365-D64D-5703-0A20-8982228F1815}"/>
              </a:ext>
            </a:extLst>
          </p:cNvPr>
          <p:cNvSpPr txBox="1">
            <a:spLocks/>
          </p:cNvSpPr>
          <p:nvPr/>
        </p:nvSpPr>
        <p:spPr>
          <a:xfrm>
            <a:off x="5268367" y="4210147"/>
            <a:ext cx="2850014" cy="1200329"/>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defTabSz="1087636"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Lato Light" panose="020F0502020204030203" pitchFamily="34" charset="0"/>
                <a:cs typeface="Arial" panose="020B0604020202020204" pitchFamily="34" charset="0"/>
              </a:rPr>
              <a:t>73% of Top 1000 </a:t>
            </a:r>
            <a:r>
              <a:rPr kumimoji="0" lang="en-US" sz="1800" b="1" i="0" u="none" strike="noStrike" kern="1200" cap="none" spc="0" normalizeH="0" baseline="0" noProof="0" dirty="0">
                <a:ln>
                  <a:noFill/>
                </a:ln>
                <a:solidFill>
                  <a:schemeClr val="accent2"/>
                </a:solidFill>
                <a:effectLst/>
                <a:uLnTx/>
                <a:uFillTx/>
                <a:latin typeface="Arial" panose="020B0604020202020204" pitchFamily="34" charset="0"/>
                <a:ea typeface="Lato Light" panose="020F0502020204030203" pitchFamily="34" charset="0"/>
                <a:cs typeface="Arial" panose="020B0604020202020204" pitchFamily="34" charset="0"/>
              </a:rPr>
              <a:t>companies </a:t>
            </a:r>
            <a:r>
              <a:rPr kumimoji="0" lang="en-US" sz="1800" b="1" i="1" u="none" strike="noStrike" kern="1200" cap="none" spc="0" normalizeH="0" baseline="0" noProof="0" dirty="0">
                <a:ln>
                  <a:noFill/>
                </a:ln>
                <a:solidFill>
                  <a:schemeClr val="accent2"/>
                </a:solidFill>
                <a:effectLst/>
                <a:uLnTx/>
                <a:uFillTx/>
                <a:latin typeface="Arial" panose="020B0604020202020204" pitchFamily="34" charset="0"/>
                <a:ea typeface="Lato Light" panose="020F0502020204030203" pitchFamily="34" charset="0"/>
                <a:cs typeface="Arial" panose="020B0604020202020204" pitchFamily="34" charset="0"/>
              </a:rPr>
              <a:t>with 2 or more functions </a:t>
            </a: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Lato Light" panose="020F0502020204030203" pitchFamily="34" charset="0"/>
                <a:cs typeface="Arial" panose="020B0604020202020204" pitchFamily="34" charset="0"/>
              </a:rPr>
              <a:t>moving toward a GBS model</a:t>
            </a:r>
          </a:p>
        </p:txBody>
      </p:sp>
      <p:grpSp>
        <p:nvGrpSpPr>
          <p:cNvPr id="34" name="Group 33">
            <a:extLst>
              <a:ext uri="{FF2B5EF4-FFF2-40B4-BE49-F238E27FC236}">
                <a16:creationId xmlns:a16="http://schemas.microsoft.com/office/drawing/2014/main" id="{AEFA6D8B-57E6-5807-9D54-AA5500419940}"/>
              </a:ext>
            </a:extLst>
          </p:cNvPr>
          <p:cNvGrpSpPr/>
          <p:nvPr/>
        </p:nvGrpSpPr>
        <p:grpSpPr>
          <a:xfrm>
            <a:off x="5773537" y="2258480"/>
            <a:ext cx="1839675" cy="1828800"/>
            <a:chOff x="5684683" y="2160179"/>
            <a:chExt cx="1839675" cy="1828800"/>
          </a:xfrm>
        </p:grpSpPr>
        <p:graphicFrame>
          <p:nvGraphicFramePr>
            <p:cNvPr id="26" name="Chart 25">
              <a:extLst>
                <a:ext uri="{FF2B5EF4-FFF2-40B4-BE49-F238E27FC236}">
                  <a16:creationId xmlns:a16="http://schemas.microsoft.com/office/drawing/2014/main" id="{31BB659F-B433-9BD3-AFAE-B71E218588C3}"/>
                </a:ext>
              </a:extLst>
            </p:cNvPr>
            <p:cNvGraphicFramePr>
              <a:graphicFrameLocks noChangeAspect="1"/>
            </p:cNvGraphicFramePr>
            <p:nvPr>
              <p:extLst>
                <p:ext uri="{D42A27DB-BD31-4B8C-83A1-F6EECF244321}">
                  <p14:modId xmlns:p14="http://schemas.microsoft.com/office/powerpoint/2010/main" val="1561030484"/>
                </p:ext>
              </p:extLst>
            </p:nvPr>
          </p:nvGraphicFramePr>
          <p:xfrm>
            <a:off x="5684683" y="2160179"/>
            <a:ext cx="1839675" cy="1828800"/>
          </p:xfrm>
          <a:graphic>
            <a:graphicData uri="http://schemas.openxmlformats.org/drawingml/2006/chart">
              <c:chart xmlns:c="http://schemas.openxmlformats.org/drawingml/2006/chart" xmlns:r="http://schemas.openxmlformats.org/officeDocument/2006/relationships" r:id="rId4"/>
            </a:graphicData>
          </a:graphic>
        </p:graphicFrame>
        <p:sp>
          <p:nvSpPr>
            <p:cNvPr id="28" name="TextBox 27">
              <a:extLst>
                <a:ext uri="{FF2B5EF4-FFF2-40B4-BE49-F238E27FC236}">
                  <a16:creationId xmlns:a16="http://schemas.microsoft.com/office/drawing/2014/main" id="{93C6B16C-E82C-00F1-B2D2-7F89AA4A16E2}"/>
                </a:ext>
              </a:extLst>
            </p:cNvPr>
            <p:cNvSpPr txBox="1"/>
            <p:nvPr/>
          </p:nvSpPr>
          <p:spPr>
            <a:xfrm>
              <a:off x="6101819" y="2782192"/>
              <a:ext cx="1005403" cy="584775"/>
            </a:xfrm>
            <a:prstGeom prst="rect">
              <a:avLst/>
            </a:prstGeom>
            <a:noFill/>
          </p:spPr>
          <p:txBody>
            <a:bodyPr wrap="non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u="none" strike="noStrike" kern="0" cap="none" spc="0" normalizeH="0" baseline="0" noProof="0" dirty="0">
                  <a:ln>
                    <a:noFill/>
                  </a:ln>
                  <a:solidFill>
                    <a:srgbClr val="25BCD6"/>
                  </a:solidFill>
                  <a:effectLst/>
                  <a:uLnTx/>
                  <a:uFillTx/>
                  <a:ea typeface="League Spartan" charset="0"/>
                  <a:cs typeface="Arial" panose="020B0604020202020204" pitchFamily="34" charset="0"/>
                </a:rPr>
                <a:t>73%</a:t>
              </a:r>
            </a:p>
          </p:txBody>
        </p:sp>
      </p:grpSp>
      <p:sp>
        <p:nvSpPr>
          <p:cNvPr id="29" name="Rounded Rectangle 28">
            <a:extLst>
              <a:ext uri="{FF2B5EF4-FFF2-40B4-BE49-F238E27FC236}">
                <a16:creationId xmlns:a16="http://schemas.microsoft.com/office/drawing/2014/main" id="{64B3A380-D354-6D7A-C3D4-9880EC5C45F6}"/>
              </a:ext>
            </a:extLst>
          </p:cNvPr>
          <p:cNvSpPr/>
          <p:nvPr/>
        </p:nvSpPr>
        <p:spPr>
          <a:xfrm>
            <a:off x="7047558" y="1696844"/>
            <a:ext cx="2398564" cy="45720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Adoption Rates</a:t>
            </a:r>
          </a:p>
        </p:txBody>
      </p:sp>
    </p:spTree>
    <p:extLst>
      <p:ext uri="{BB962C8B-B14F-4D97-AF65-F5344CB8AC3E}">
        <p14:creationId xmlns:p14="http://schemas.microsoft.com/office/powerpoint/2010/main" val="4141499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498212A0-F382-6270-F58B-6F9D76130DCC}"/>
              </a:ext>
            </a:extLst>
          </p:cNvPr>
          <p:cNvSpPr/>
          <p:nvPr/>
        </p:nvSpPr>
        <p:spPr>
          <a:xfrm>
            <a:off x="0" y="1168825"/>
            <a:ext cx="12192000" cy="49104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Slide Number Placeholder 6">
            <a:extLst>
              <a:ext uri="{FF2B5EF4-FFF2-40B4-BE49-F238E27FC236}">
                <a16:creationId xmlns:a16="http://schemas.microsoft.com/office/drawing/2014/main" id="{2119C612-582C-4CA5-A3DB-9EDEED78404E}"/>
              </a:ext>
            </a:extLst>
          </p:cNvPr>
          <p:cNvSpPr>
            <a:spLocks noGrp="1"/>
          </p:cNvSpPr>
          <p:nvPr>
            <p:ph type="sldNum" sz="quarter" idx="4"/>
          </p:nvPr>
        </p:nvSpPr>
        <p:spPr/>
        <p:txBody>
          <a:bodyPr/>
          <a:lstStyle/>
          <a:p>
            <a:fld id="{D442FEC2-C4C0-684E-9C0D-AAB39C335FE4}" type="slidenum">
              <a:rPr lang="en-US" smtClean="0"/>
              <a:pPr/>
              <a:t>25</a:t>
            </a:fld>
            <a:endParaRPr lang="en-US" dirty="0"/>
          </a:p>
        </p:txBody>
      </p:sp>
      <p:sp>
        <p:nvSpPr>
          <p:cNvPr id="6" name="Title 5"/>
          <p:cNvSpPr>
            <a:spLocks noGrp="1"/>
          </p:cNvSpPr>
          <p:nvPr>
            <p:ph type="title"/>
          </p:nvPr>
        </p:nvSpPr>
        <p:spPr/>
        <p:txBody>
          <a:bodyPr/>
          <a:lstStyle/>
          <a:p>
            <a:r>
              <a:rPr lang="en-US" dirty="0"/>
              <a:t>Continue to Drive Scope up the Value Chain</a:t>
            </a:r>
          </a:p>
        </p:txBody>
      </p:sp>
      <p:sp>
        <p:nvSpPr>
          <p:cNvPr id="8" name="Text Placeholder 7"/>
          <p:cNvSpPr>
            <a:spLocks noGrp="1"/>
          </p:cNvSpPr>
          <p:nvPr>
            <p:ph type="body" sz="quarter" idx="10"/>
          </p:nvPr>
        </p:nvSpPr>
        <p:spPr/>
        <p:txBody>
          <a:bodyPr/>
          <a:lstStyle/>
          <a:p>
            <a:r>
              <a:rPr lang="en-US" dirty="0">
                <a:latin typeface="Arial"/>
                <a:cs typeface="Arial"/>
              </a:rPr>
              <a:t>Service Delivery Model</a:t>
            </a:r>
            <a:endParaRPr lang="en-US" dirty="0"/>
          </a:p>
        </p:txBody>
      </p:sp>
      <p:sp>
        <p:nvSpPr>
          <p:cNvPr id="11" name="Rounded Rectangle 10">
            <a:extLst>
              <a:ext uri="{FF2B5EF4-FFF2-40B4-BE49-F238E27FC236}">
                <a16:creationId xmlns:a16="http://schemas.microsoft.com/office/drawing/2014/main" id="{DA14A3EE-7D1E-8C6D-68FC-DECF5D8F526E}"/>
              </a:ext>
            </a:extLst>
          </p:cNvPr>
          <p:cNvSpPr/>
          <p:nvPr/>
        </p:nvSpPr>
        <p:spPr>
          <a:xfrm>
            <a:off x="2576798" y="1876187"/>
            <a:ext cx="2002590" cy="3145542"/>
          </a:xfrm>
          <a:prstGeom prst="roundRect">
            <a:avLst>
              <a:gd name="adj" fmla="val 10033"/>
            </a:avLst>
          </a:prstGeom>
          <a:solidFill>
            <a:schemeClr val="bg1"/>
          </a:solidFill>
          <a:ln w="19050">
            <a:solidFill>
              <a:srgbClr val="B3B3B3"/>
            </a:solid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ounded Rectangle 18">
            <a:extLst>
              <a:ext uri="{FF2B5EF4-FFF2-40B4-BE49-F238E27FC236}">
                <a16:creationId xmlns:a16="http://schemas.microsoft.com/office/drawing/2014/main" id="{D1E485AD-CEE1-F593-C9C3-1BB5B4C9F6A4}"/>
              </a:ext>
            </a:extLst>
          </p:cNvPr>
          <p:cNvSpPr/>
          <p:nvPr/>
        </p:nvSpPr>
        <p:spPr>
          <a:xfrm>
            <a:off x="6831583" y="1876187"/>
            <a:ext cx="2002590" cy="3145542"/>
          </a:xfrm>
          <a:prstGeom prst="roundRect">
            <a:avLst>
              <a:gd name="adj" fmla="val 10033"/>
            </a:avLst>
          </a:prstGeom>
          <a:solidFill>
            <a:schemeClr val="bg1"/>
          </a:solidFill>
          <a:ln w="19050">
            <a:solidFill>
              <a:srgbClr val="B3B3B3"/>
            </a:solid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Rounded Rectangle 19">
            <a:extLst>
              <a:ext uri="{FF2B5EF4-FFF2-40B4-BE49-F238E27FC236}">
                <a16:creationId xmlns:a16="http://schemas.microsoft.com/office/drawing/2014/main" id="{4EED4E8A-1A47-4F6A-85FA-B88D789A3B92}"/>
              </a:ext>
            </a:extLst>
          </p:cNvPr>
          <p:cNvSpPr/>
          <p:nvPr/>
        </p:nvSpPr>
        <p:spPr>
          <a:xfrm>
            <a:off x="4707350" y="1876187"/>
            <a:ext cx="2002590" cy="3145542"/>
          </a:xfrm>
          <a:prstGeom prst="roundRect">
            <a:avLst>
              <a:gd name="adj" fmla="val 10033"/>
            </a:avLst>
          </a:prstGeom>
          <a:solidFill>
            <a:schemeClr val="bg1"/>
          </a:solidFill>
          <a:ln w="19050">
            <a:solidFill>
              <a:srgbClr val="B3B3B3"/>
            </a:solid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Down Arrow 20">
            <a:extLst>
              <a:ext uri="{FF2B5EF4-FFF2-40B4-BE49-F238E27FC236}">
                <a16:creationId xmlns:a16="http://schemas.microsoft.com/office/drawing/2014/main" id="{4A068075-0D79-3DC5-3ABB-BD5319767117}"/>
              </a:ext>
            </a:extLst>
          </p:cNvPr>
          <p:cNvSpPr/>
          <p:nvPr/>
        </p:nvSpPr>
        <p:spPr>
          <a:xfrm rot="16200000">
            <a:off x="5076530" y="1296980"/>
            <a:ext cx="1041887" cy="4033987"/>
          </a:xfrm>
          <a:prstGeom prst="downArrow">
            <a:avLst/>
          </a:prstGeom>
          <a:gradFill>
            <a:gsLst>
              <a:gs pos="0">
                <a:srgbClr val="22A8C1"/>
              </a:gs>
              <a:gs pos="100000">
                <a:schemeClr val="accent4"/>
              </a:gs>
              <a:gs pos="50000">
                <a:srgbClr val="A05EB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Rounded Rectangle 23">
            <a:extLst>
              <a:ext uri="{FF2B5EF4-FFF2-40B4-BE49-F238E27FC236}">
                <a16:creationId xmlns:a16="http://schemas.microsoft.com/office/drawing/2014/main" id="{E2EA6C09-BCB8-D81F-10A6-E8463A893840}"/>
              </a:ext>
            </a:extLst>
          </p:cNvPr>
          <p:cNvSpPr/>
          <p:nvPr/>
        </p:nvSpPr>
        <p:spPr>
          <a:xfrm>
            <a:off x="449678" y="1876187"/>
            <a:ext cx="2002590" cy="3145542"/>
          </a:xfrm>
          <a:prstGeom prst="roundRect">
            <a:avLst>
              <a:gd name="adj" fmla="val 10033"/>
            </a:avLst>
          </a:prstGeom>
          <a:solidFill>
            <a:schemeClr val="bg1"/>
          </a:solidFill>
          <a:ln w="19050">
            <a:solidFill>
              <a:srgbClr val="B3B3B3"/>
            </a:solid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5" name="Group 24">
            <a:extLst>
              <a:ext uri="{FF2B5EF4-FFF2-40B4-BE49-F238E27FC236}">
                <a16:creationId xmlns:a16="http://schemas.microsoft.com/office/drawing/2014/main" id="{0B862E6F-7891-6019-491A-39E40950B226}"/>
              </a:ext>
            </a:extLst>
          </p:cNvPr>
          <p:cNvGrpSpPr/>
          <p:nvPr/>
        </p:nvGrpSpPr>
        <p:grpSpPr>
          <a:xfrm>
            <a:off x="682110" y="2948213"/>
            <a:ext cx="1537726" cy="731520"/>
            <a:chOff x="3644982" y="2929237"/>
            <a:chExt cx="1537726" cy="731520"/>
          </a:xfrm>
        </p:grpSpPr>
        <p:grpSp>
          <p:nvGrpSpPr>
            <p:cNvPr id="26" name="Graphic 7">
              <a:extLst>
                <a:ext uri="{FF2B5EF4-FFF2-40B4-BE49-F238E27FC236}">
                  <a16:creationId xmlns:a16="http://schemas.microsoft.com/office/drawing/2014/main" id="{609F8F47-28CD-EF23-C146-E61FCB68EE3F}"/>
                </a:ext>
              </a:extLst>
            </p:cNvPr>
            <p:cNvGrpSpPr>
              <a:grpSpLocks noChangeAspect="1"/>
            </p:cNvGrpSpPr>
            <p:nvPr/>
          </p:nvGrpSpPr>
          <p:grpSpPr>
            <a:xfrm>
              <a:off x="3644982" y="2929237"/>
              <a:ext cx="731520" cy="731520"/>
              <a:chOff x="5143500" y="2476500"/>
              <a:chExt cx="1905000" cy="1905000"/>
            </a:xfrm>
          </p:grpSpPr>
          <p:sp>
            <p:nvSpPr>
              <p:cNvPr id="30" name="Freeform 29">
                <a:extLst>
                  <a:ext uri="{FF2B5EF4-FFF2-40B4-BE49-F238E27FC236}">
                    <a16:creationId xmlns:a16="http://schemas.microsoft.com/office/drawing/2014/main" id="{CC42E63E-28DE-B533-0B79-E8E8D78AD8EE}"/>
                  </a:ext>
                </a:extLst>
              </p:cNvPr>
              <p:cNvSpPr/>
              <p:nvPr/>
            </p:nvSpPr>
            <p:spPr>
              <a:xfrm>
                <a:off x="5143500" y="2476500"/>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31" name="Graphic 7">
                <a:extLst>
                  <a:ext uri="{FF2B5EF4-FFF2-40B4-BE49-F238E27FC236}">
                    <a16:creationId xmlns:a16="http://schemas.microsoft.com/office/drawing/2014/main" id="{9B87EE2C-553E-80CE-D9AC-4C2F0CCB0BC5}"/>
                  </a:ext>
                </a:extLst>
              </p:cNvPr>
              <p:cNvGrpSpPr/>
              <p:nvPr/>
            </p:nvGrpSpPr>
            <p:grpSpPr>
              <a:xfrm>
                <a:off x="5418771" y="2925603"/>
                <a:ext cx="1354456" cy="1107091"/>
                <a:chOff x="5418771" y="2925603"/>
                <a:chExt cx="1354456" cy="1107091"/>
              </a:xfrm>
              <a:solidFill>
                <a:srgbClr val="FFFFFF"/>
              </a:solidFill>
            </p:grpSpPr>
            <p:sp>
              <p:nvSpPr>
                <p:cNvPr id="32" name="Freeform 31">
                  <a:extLst>
                    <a:ext uri="{FF2B5EF4-FFF2-40B4-BE49-F238E27FC236}">
                      <a16:creationId xmlns:a16="http://schemas.microsoft.com/office/drawing/2014/main" id="{5E480E4A-C5F5-995A-9C0C-1FCBBC9E4BCD}"/>
                    </a:ext>
                  </a:extLst>
                </p:cNvPr>
                <p:cNvSpPr/>
                <p:nvPr/>
              </p:nvSpPr>
              <p:spPr>
                <a:xfrm>
                  <a:off x="5787915" y="3796855"/>
                  <a:ext cx="615932" cy="235839"/>
                </a:xfrm>
                <a:custGeom>
                  <a:avLst/>
                  <a:gdLst>
                    <a:gd name="connsiteX0" fmla="*/ 591262 w 615932"/>
                    <a:gd name="connsiteY0" fmla="*/ 191357 h 235839"/>
                    <a:gd name="connsiteX1" fmla="*/ 523825 w 615932"/>
                    <a:gd name="connsiteY1" fmla="*/ 191357 h 235839"/>
                    <a:gd name="connsiteX2" fmla="*/ 405144 w 615932"/>
                    <a:gd name="connsiteY2" fmla="*/ 0 h 235839"/>
                    <a:gd name="connsiteX3" fmla="*/ 205024 w 615932"/>
                    <a:gd name="connsiteY3" fmla="*/ 0 h 235839"/>
                    <a:gd name="connsiteX4" fmla="*/ 87676 w 615932"/>
                    <a:gd name="connsiteY4" fmla="*/ 190881 h 235839"/>
                    <a:gd name="connsiteX5" fmla="*/ 22525 w 615932"/>
                    <a:gd name="connsiteY5" fmla="*/ 190881 h 235839"/>
                    <a:gd name="connsiteX6" fmla="*/ 46 w 615932"/>
                    <a:gd name="connsiteY6" fmla="*/ 213360 h 235839"/>
                    <a:gd name="connsiteX7" fmla="*/ 19762 w 615932"/>
                    <a:gd name="connsiteY7" fmla="*/ 235839 h 235839"/>
                    <a:gd name="connsiteX8" fmla="*/ 19762 w 615932"/>
                    <a:gd name="connsiteY8" fmla="*/ 235839 h 235839"/>
                    <a:gd name="connsiteX9" fmla="*/ 593453 w 615932"/>
                    <a:gd name="connsiteY9" fmla="*/ 235839 h 235839"/>
                    <a:gd name="connsiteX10" fmla="*/ 615932 w 615932"/>
                    <a:gd name="connsiteY10" fmla="*/ 213360 h 235839"/>
                    <a:gd name="connsiteX11" fmla="*/ 591167 w 615932"/>
                    <a:gd name="connsiteY11" fmla="*/ 191357 h 23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5932" h="235839">
                      <a:moveTo>
                        <a:pt x="591262" y="191357"/>
                      </a:moveTo>
                      <a:lnTo>
                        <a:pt x="523825" y="191357"/>
                      </a:lnTo>
                      <a:lnTo>
                        <a:pt x="405144" y="0"/>
                      </a:lnTo>
                      <a:lnTo>
                        <a:pt x="205024" y="0"/>
                      </a:lnTo>
                      <a:lnTo>
                        <a:pt x="87676" y="190881"/>
                      </a:lnTo>
                      <a:lnTo>
                        <a:pt x="22525" y="190881"/>
                      </a:lnTo>
                      <a:cubicBezTo>
                        <a:pt x="10142" y="190881"/>
                        <a:pt x="46" y="200978"/>
                        <a:pt x="46" y="213360"/>
                      </a:cubicBezTo>
                      <a:cubicBezTo>
                        <a:pt x="-716" y="224981"/>
                        <a:pt x="8142" y="235077"/>
                        <a:pt x="19762" y="235839"/>
                      </a:cubicBezTo>
                      <a:cubicBezTo>
                        <a:pt x="19762" y="235839"/>
                        <a:pt x="19762" y="235839"/>
                        <a:pt x="19762" y="235839"/>
                      </a:cubicBezTo>
                      <a:lnTo>
                        <a:pt x="593453" y="235839"/>
                      </a:lnTo>
                      <a:cubicBezTo>
                        <a:pt x="605836" y="235839"/>
                        <a:pt x="615932" y="225743"/>
                        <a:pt x="615932" y="213360"/>
                      </a:cubicBezTo>
                      <a:cubicBezTo>
                        <a:pt x="613837" y="201168"/>
                        <a:pt x="603550" y="192024"/>
                        <a:pt x="591167" y="191357"/>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40" name="Freeform 39">
                  <a:extLst>
                    <a:ext uri="{FF2B5EF4-FFF2-40B4-BE49-F238E27FC236}">
                      <a16:creationId xmlns:a16="http://schemas.microsoft.com/office/drawing/2014/main" id="{28EC7141-FB37-47DD-62DF-8C0EB7E70FEA}"/>
                    </a:ext>
                  </a:extLst>
                </p:cNvPr>
                <p:cNvSpPr/>
                <p:nvPr/>
              </p:nvSpPr>
              <p:spPr>
                <a:xfrm>
                  <a:off x="5418771" y="2925603"/>
                  <a:ext cx="1354456" cy="829343"/>
                </a:xfrm>
                <a:custGeom>
                  <a:avLst/>
                  <a:gdLst>
                    <a:gd name="connsiteX0" fmla="*/ 1252158 w 1354456"/>
                    <a:gd name="connsiteY0" fmla="*/ 46958 h 829343"/>
                    <a:gd name="connsiteX1" fmla="*/ 1310641 w 1354456"/>
                    <a:gd name="connsiteY1" fmla="*/ 107632 h 829343"/>
                    <a:gd name="connsiteX2" fmla="*/ 1310641 w 1354456"/>
                    <a:gd name="connsiteY2" fmla="*/ 626936 h 829343"/>
                    <a:gd name="connsiteX3" fmla="*/ 44959 w 1354456"/>
                    <a:gd name="connsiteY3" fmla="*/ 624935 h 829343"/>
                    <a:gd name="connsiteX4" fmla="*/ 44959 w 1354456"/>
                    <a:gd name="connsiteY4" fmla="*/ 105632 h 829343"/>
                    <a:gd name="connsiteX5" fmla="*/ 103443 w 1354456"/>
                    <a:gd name="connsiteY5" fmla="*/ 44958 h 829343"/>
                    <a:gd name="connsiteX6" fmla="*/ 1252253 w 1354456"/>
                    <a:gd name="connsiteY6" fmla="*/ 46958 h 829343"/>
                    <a:gd name="connsiteX7" fmla="*/ 103633 w 1354456"/>
                    <a:gd name="connsiteY7" fmla="*/ 0 h 829343"/>
                    <a:gd name="connsiteX8" fmla="*/ 1 w 1354456"/>
                    <a:gd name="connsiteY8" fmla="*/ 105442 h 829343"/>
                    <a:gd name="connsiteX9" fmla="*/ 1 w 1354456"/>
                    <a:gd name="connsiteY9" fmla="*/ 721424 h 829343"/>
                    <a:gd name="connsiteX10" fmla="*/ 104300 w 1354456"/>
                    <a:gd name="connsiteY10" fmla="*/ 827341 h 829343"/>
                    <a:gd name="connsiteX11" fmla="*/ 1248538 w 1354456"/>
                    <a:gd name="connsiteY11" fmla="*/ 829342 h 829343"/>
                    <a:gd name="connsiteX12" fmla="*/ 1354456 w 1354456"/>
                    <a:gd name="connsiteY12" fmla="*/ 724376 h 829343"/>
                    <a:gd name="connsiteX13" fmla="*/ 1354456 w 1354456"/>
                    <a:gd name="connsiteY13" fmla="*/ 724376 h 829343"/>
                    <a:gd name="connsiteX14" fmla="*/ 1354456 w 1354456"/>
                    <a:gd name="connsiteY14" fmla="*/ 108299 h 829343"/>
                    <a:gd name="connsiteX15" fmla="*/ 1252348 w 1354456"/>
                    <a:gd name="connsiteY15" fmla="*/ 2000 h 829343"/>
                    <a:gd name="connsiteX16" fmla="*/ 103538 w 1354456"/>
                    <a:gd name="connsiteY16" fmla="*/ 0 h 829343"/>
                    <a:gd name="connsiteX17" fmla="*/ 693517 w 1354456"/>
                    <a:gd name="connsiteY17" fmla="*/ 742950 h 829343"/>
                    <a:gd name="connsiteX18" fmla="*/ 661894 w 1354456"/>
                    <a:gd name="connsiteY18" fmla="*/ 746665 h 829343"/>
                    <a:gd name="connsiteX19" fmla="*/ 658179 w 1354456"/>
                    <a:gd name="connsiteY19" fmla="*/ 715042 h 829343"/>
                    <a:gd name="connsiteX20" fmla="*/ 689802 w 1354456"/>
                    <a:gd name="connsiteY20" fmla="*/ 711327 h 829343"/>
                    <a:gd name="connsiteX21" fmla="*/ 693517 w 1354456"/>
                    <a:gd name="connsiteY21" fmla="*/ 715042 h 829343"/>
                    <a:gd name="connsiteX22" fmla="*/ 693517 w 1354456"/>
                    <a:gd name="connsiteY22" fmla="*/ 742950 h 82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54456" h="829343">
                      <a:moveTo>
                        <a:pt x="1252158" y="46958"/>
                      </a:moveTo>
                      <a:cubicBezTo>
                        <a:pt x="1284257" y="49340"/>
                        <a:pt x="1309403" y="75533"/>
                        <a:pt x="1310641" y="107632"/>
                      </a:cubicBezTo>
                      <a:lnTo>
                        <a:pt x="1310641" y="626936"/>
                      </a:lnTo>
                      <a:lnTo>
                        <a:pt x="44959" y="624935"/>
                      </a:lnTo>
                      <a:lnTo>
                        <a:pt x="44959" y="105632"/>
                      </a:lnTo>
                      <a:cubicBezTo>
                        <a:pt x="46007" y="73438"/>
                        <a:pt x="71248" y="47244"/>
                        <a:pt x="103443" y="44958"/>
                      </a:cubicBezTo>
                      <a:lnTo>
                        <a:pt x="1252253" y="46958"/>
                      </a:lnTo>
                      <a:close/>
                      <a:moveTo>
                        <a:pt x="103633" y="0"/>
                      </a:moveTo>
                      <a:cubicBezTo>
                        <a:pt x="46007" y="762"/>
                        <a:pt x="-284" y="47815"/>
                        <a:pt x="1" y="105442"/>
                      </a:cubicBezTo>
                      <a:lnTo>
                        <a:pt x="1" y="721424"/>
                      </a:lnTo>
                      <a:cubicBezTo>
                        <a:pt x="-284" y="779431"/>
                        <a:pt x="46388" y="826675"/>
                        <a:pt x="104300" y="827341"/>
                      </a:cubicBezTo>
                      <a:lnTo>
                        <a:pt x="1248538" y="829342"/>
                      </a:lnTo>
                      <a:cubicBezTo>
                        <a:pt x="1306736" y="829628"/>
                        <a:pt x="1354171" y="782574"/>
                        <a:pt x="1354456" y="724376"/>
                      </a:cubicBezTo>
                      <a:lnTo>
                        <a:pt x="1354456" y="724376"/>
                      </a:lnTo>
                      <a:lnTo>
                        <a:pt x="1354456" y="108299"/>
                      </a:lnTo>
                      <a:cubicBezTo>
                        <a:pt x="1354456" y="51244"/>
                        <a:pt x="1309403" y="4286"/>
                        <a:pt x="1252348" y="2000"/>
                      </a:cubicBezTo>
                      <a:lnTo>
                        <a:pt x="103538" y="0"/>
                      </a:lnTo>
                      <a:close/>
                      <a:moveTo>
                        <a:pt x="693517" y="742950"/>
                      </a:moveTo>
                      <a:cubicBezTo>
                        <a:pt x="685801" y="752665"/>
                        <a:pt x="671704" y="754380"/>
                        <a:pt x="661894" y="746665"/>
                      </a:cubicBezTo>
                      <a:cubicBezTo>
                        <a:pt x="652178" y="738950"/>
                        <a:pt x="650464" y="724853"/>
                        <a:pt x="658179" y="715042"/>
                      </a:cubicBezTo>
                      <a:cubicBezTo>
                        <a:pt x="665894" y="705326"/>
                        <a:pt x="679991" y="703612"/>
                        <a:pt x="689802" y="711327"/>
                      </a:cubicBezTo>
                      <a:cubicBezTo>
                        <a:pt x="691135" y="712375"/>
                        <a:pt x="692374" y="713613"/>
                        <a:pt x="693517" y="715042"/>
                      </a:cubicBezTo>
                      <a:cubicBezTo>
                        <a:pt x="699994" y="723233"/>
                        <a:pt x="699994" y="734759"/>
                        <a:pt x="693517" y="74295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grpSp>
          <p:nvGrpSpPr>
            <p:cNvPr id="27" name="Graphic 14">
              <a:extLst>
                <a:ext uri="{FF2B5EF4-FFF2-40B4-BE49-F238E27FC236}">
                  <a16:creationId xmlns:a16="http://schemas.microsoft.com/office/drawing/2014/main" id="{3408430C-8B40-FC29-9379-39ED60EE2D6C}"/>
                </a:ext>
              </a:extLst>
            </p:cNvPr>
            <p:cNvGrpSpPr>
              <a:grpSpLocks noChangeAspect="1"/>
            </p:cNvGrpSpPr>
            <p:nvPr/>
          </p:nvGrpSpPr>
          <p:grpSpPr>
            <a:xfrm>
              <a:off x="4451188" y="2929237"/>
              <a:ext cx="731520" cy="731520"/>
              <a:chOff x="5143500" y="2476500"/>
              <a:chExt cx="1905000" cy="1905000"/>
            </a:xfrm>
          </p:grpSpPr>
          <p:sp>
            <p:nvSpPr>
              <p:cNvPr id="28" name="Freeform 27">
                <a:extLst>
                  <a:ext uri="{FF2B5EF4-FFF2-40B4-BE49-F238E27FC236}">
                    <a16:creationId xmlns:a16="http://schemas.microsoft.com/office/drawing/2014/main" id="{F5A75022-0329-E8E4-60C1-D2DE30883575}"/>
                  </a:ext>
                </a:extLst>
              </p:cNvPr>
              <p:cNvSpPr/>
              <p:nvPr/>
            </p:nvSpPr>
            <p:spPr>
              <a:xfrm>
                <a:off x="5143500" y="2476500"/>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9" name="Freeform 28">
                <a:extLst>
                  <a:ext uri="{FF2B5EF4-FFF2-40B4-BE49-F238E27FC236}">
                    <a16:creationId xmlns:a16="http://schemas.microsoft.com/office/drawing/2014/main" id="{DB2D18EB-7D2E-5809-74F9-13C79BEC6F33}"/>
                  </a:ext>
                </a:extLst>
              </p:cNvPr>
              <p:cNvSpPr/>
              <p:nvPr/>
            </p:nvSpPr>
            <p:spPr>
              <a:xfrm>
                <a:off x="5769102" y="2810256"/>
                <a:ext cx="653891" cy="1237392"/>
              </a:xfrm>
              <a:custGeom>
                <a:avLst/>
                <a:gdLst>
                  <a:gd name="connsiteX0" fmla="*/ 112300 w 653891"/>
                  <a:gd name="connsiteY0" fmla="*/ 0 h 1237392"/>
                  <a:gd name="connsiteX1" fmla="*/ 0 w 653891"/>
                  <a:gd name="connsiteY1" fmla="*/ 112490 h 1237392"/>
                  <a:gd name="connsiteX2" fmla="*/ 0 w 653891"/>
                  <a:gd name="connsiteY2" fmla="*/ 1124903 h 1237392"/>
                  <a:gd name="connsiteX3" fmla="*/ 112300 w 653891"/>
                  <a:gd name="connsiteY3" fmla="*/ 1237393 h 1237392"/>
                  <a:gd name="connsiteX4" fmla="*/ 541592 w 653891"/>
                  <a:gd name="connsiteY4" fmla="*/ 1237393 h 1237392"/>
                  <a:gd name="connsiteX5" fmla="*/ 653891 w 653891"/>
                  <a:gd name="connsiteY5" fmla="*/ 1124903 h 1237392"/>
                  <a:gd name="connsiteX6" fmla="*/ 653891 w 653891"/>
                  <a:gd name="connsiteY6" fmla="*/ 112490 h 1237392"/>
                  <a:gd name="connsiteX7" fmla="*/ 541592 w 653891"/>
                  <a:gd name="connsiteY7" fmla="*/ 0 h 1237392"/>
                  <a:gd name="connsiteX8" fmla="*/ 112300 w 653891"/>
                  <a:gd name="connsiteY8" fmla="*/ 0 h 1237392"/>
                  <a:gd name="connsiteX9" fmla="*/ 61817 w 653891"/>
                  <a:gd name="connsiteY9" fmla="*/ 136112 h 1237392"/>
                  <a:gd name="connsiteX10" fmla="*/ 61817 w 653891"/>
                  <a:gd name="connsiteY10" fmla="*/ 1027081 h 1237392"/>
                  <a:gd name="connsiteX11" fmla="*/ 591979 w 653891"/>
                  <a:gd name="connsiteY11" fmla="*/ 1027081 h 1237392"/>
                  <a:gd name="connsiteX12" fmla="*/ 591979 w 653891"/>
                  <a:gd name="connsiteY12" fmla="*/ 136112 h 1237392"/>
                  <a:gd name="connsiteX13" fmla="*/ 61817 w 653891"/>
                  <a:gd name="connsiteY13" fmla="*/ 136112 h 1237392"/>
                  <a:gd name="connsiteX14" fmla="*/ 326898 w 653891"/>
                  <a:gd name="connsiteY14" fmla="*/ 1181195 h 1237392"/>
                  <a:gd name="connsiteX15" fmla="*/ 368998 w 653891"/>
                  <a:gd name="connsiteY15" fmla="*/ 1139000 h 1237392"/>
                  <a:gd name="connsiteX16" fmla="*/ 326898 w 653891"/>
                  <a:gd name="connsiteY16" fmla="*/ 1096804 h 1237392"/>
                  <a:gd name="connsiteX17" fmla="*/ 284798 w 653891"/>
                  <a:gd name="connsiteY17" fmla="*/ 1139000 h 1237392"/>
                  <a:gd name="connsiteX18" fmla="*/ 326898 w 653891"/>
                  <a:gd name="connsiteY18" fmla="*/ 1181195 h 1237392"/>
                  <a:gd name="connsiteX19" fmla="*/ 198882 w 653891"/>
                  <a:gd name="connsiteY19" fmla="*/ 56293 h 1237392"/>
                  <a:gd name="connsiteX20" fmla="*/ 186500 w 653891"/>
                  <a:gd name="connsiteY20" fmla="*/ 68675 h 1237392"/>
                  <a:gd name="connsiteX21" fmla="*/ 186500 w 653891"/>
                  <a:gd name="connsiteY21" fmla="*/ 72009 h 1237392"/>
                  <a:gd name="connsiteX22" fmla="*/ 198882 w 653891"/>
                  <a:gd name="connsiteY22" fmla="*/ 84392 h 1237392"/>
                  <a:gd name="connsiteX23" fmla="*/ 454819 w 653891"/>
                  <a:gd name="connsiteY23" fmla="*/ 84392 h 1237392"/>
                  <a:gd name="connsiteX24" fmla="*/ 467201 w 653891"/>
                  <a:gd name="connsiteY24" fmla="*/ 72009 h 1237392"/>
                  <a:gd name="connsiteX25" fmla="*/ 467201 w 653891"/>
                  <a:gd name="connsiteY25" fmla="*/ 68675 h 1237392"/>
                  <a:gd name="connsiteX26" fmla="*/ 454819 w 653891"/>
                  <a:gd name="connsiteY26" fmla="*/ 56293 h 1237392"/>
                  <a:gd name="connsiteX27" fmla="*/ 198882 w 653891"/>
                  <a:gd name="connsiteY27" fmla="*/ 56293 h 123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3891" h="1237392">
                    <a:moveTo>
                      <a:pt x="112300" y="0"/>
                    </a:moveTo>
                    <a:cubicBezTo>
                      <a:pt x="112300" y="0"/>
                      <a:pt x="0" y="0"/>
                      <a:pt x="0" y="112490"/>
                    </a:cubicBezTo>
                    <a:lnTo>
                      <a:pt x="0" y="1124903"/>
                    </a:lnTo>
                    <a:cubicBezTo>
                      <a:pt x="0" y="1237393"/>
                      <a:pt x="112300" y="1237393"/>
                      <a:pt x="112300" y="1237393"/>
                    </a:cubicBezTo>
                    <a:lnTo>
                      <a:pt x="541592" y="1237393"/>
                    </a:lnTo>
                    <a:cubicBezTo>
                      <a:pt x="541592" y="1237393"/>
                      <a:pt x="653891" y="1237393"/>
                      <a:pt x="653891" y="1124903"/>
                    </a:cubicBezTo>
                    <a:lnTo>
                      <a:pt x="653891" y="112490"/>
                    </a:lnTo>
                    <a:cubicBezTo>
                      <a:pt x="653891" y="0"/>
                      <a:pt x="541592" y="0"/>
                      <a:pt x="541592" y="0"/>
                    </a:cubicBezTo>
                    <a:lnTo>
                      <a:pt x="112300" y="0"/>
                    </a:lnTo>
                    <a:close/>
                    <a:moveTo>
                      <a:pt x="61817" y="136112"/>
                    </a:moveTo>
                    <a:lnTo>
                      <a:pt x="61817" y="1027081"/>
                    </a:lnTo>
                    <a:lnTo>
                      <a:pt x="591979" y="1027081"/>
                    </a:lnTo>
                    <a:lnTo>
                      <a:pt x="591979" y="136112"/>
                    </a:lnTo>
                    <a:lnTo>
                      <a:pt x="61817" y="136112"/>
                    </a:lnTo>
                    <a:close/>
                    <a:moveTo>
                      <a:pt x="326898" y="1181195"/>
                    </a:moveTo>
                    <a:cubicBezTo>
                      <a:pt x="350139" y="1181195"/>
                      <a:pt x="368998" y="1162336"/>
                      <a:pt x="368998" y="1139000"/>
                    </a:cubicBezTo>
                    <a:cubicBezTo>
                      <a:pt x="368998" y="1115663"/>
                      <a:pt x="350139" y="1096804"/>
                      <a:pt x="326898" y="1096804"/>
                    </a:cubicBezTo>
                    <a:cubicBezTo>
                      <a:pt x="303657" y="1096804"/>
                      <a:pt x="284798" y="1115663"/>
                      <a:pt x="284798" y="1139000"/>
                    </a:cubicBezTo>
                    <a:cubicBezTo>
                      <a:pt x="284798" y="1162336"/>
                      <a:pt x="303657" y="1181195"/>
                      <a:pt x="326898" y="1181195"/>
                    </a:cubicBezTo>
                    <a:close/>
                    <a:moveTo>
                      <a:pt x="198882" y="56293"/>
                    </a:moveTo>
                    <a:cubicBezTo>
                      <a:pt x="192024" y="56293"/>
                      <a:pt x="186500" y="61722"/>
                      <a:pt x="186500" y="68675"/>
                    </a:cubicBezTo>
                    <a:lnTo>
                      <a:pt x="186500" y="72009"/>
                    </a:lnTo>
                    <a:cubicBezTo>
                      <a:pt x="186500" y="78867"/>
                      <a:pt x="192119" y="84392"/>
                      <a:pt x="198882" y="84392"/>
                    </a:cubicBezTo>
                    <a:lnTo>
                      <a:pt x="454819" y="84392"/>
                    </a:lnTo>
                    <a:cubicBezTo>
                      <a:pt x="461677" y="84392"/>
                      <a:pt x="467201" y="78962"/>
                      <a:pt x="467201" y="72009"/>
                    </a:cubicBezTo>
                    <a:lnTo>
                      <a:pt x="467201" y="68675"/>
                    </a:lnTo>
                    <a:cubicBezTo>
                      <a:pt x="467201" y="61817"/>
                      <a:pt x="461582" y="56293"/>
                      <a:pt x="454819" y="56293"/>
                    </a:cubicBezTo>
                    <a:lnTo>
                      <a:pt x="198882" y="56293"/>
                    </a:ln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sp>
        <p:nvSpPr>
          <p:cNvPr id="42" name="Content Placeholder 5">
            <a:extLst>
              <a:ext uri="{FF2B5EF4-FFF2-40B4-BE49-F238E27FC236}">
                <a16:creationId xmlns:a16="http://schemas.microsoft.com/office/drawing/2014/main" id="{1A38B8E4-FC8C-78E9-F6CF-39CF9ACBB34F}"/>
              </a:ext>
            </a:extLst>
          </p:cNvPr>
          <p:cNvSpPr txBox="1">
            <a:spLocks/>
          </p:cNvSpPr>
          <p:nvPr/>
        </p:nvSpPr>
        <p:spPr>
          <a:xfrm>
            <a:off x="442952" y="1506722"/>
            <a:ext cx="2016043" cy="309124"/>
          </a:xfrm>
          <a:prstGeom prst="rect">
            <a:avLst/>
          </a:prstGeom>
        </p:spPr>
        <p:txBody>
          <a:bodyPr vert="horz" lIns="101882" tIns="50941" rIns="101882" bIns="50941" rtlCol="0">
            <a:noAutofit/>
          </a:bodyPr>
          <a:ls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F62">
                    <a:lumMod val="75000"/>
                  </a:srgbClr>
                </a:solidFill>
                <a:effectLst/>
                <a:uLnTx/>
                <a:uFillTx/>
                <a:latin typeface="Arial"/>
                <a:ea typeface="+mn-ea"/>
                <a:cs typeface="+mn-cs"/>
              </a:rPr>
              <a:t>TIER 0</a:t>
            </a:r>
          </a:p>
        </p:txBody>
      </p:sp>
      <p:sp>
        <p:nvSpPr>
          <p:cNvPr id="46" name="Content Placeholder 5">
            <a:extLst>
              <a:ext uri="{FF2B5EF4-FFF2-40B4-BE49-F238E27FC236}">
                <a16:creationId xmlns:a16="http://schemas.microsoft.com/office/drawing/2014/main" id="{C6B24B33-0AD3-7396-CABC-81336065382D}"/>
              </a:ext>
            </a:extLst>
          </p:cNvPr>
          <p:cNvSpPr txBox="1">
            <a:spLocks/>
          </p:cNvSpPr>
          <p:nvPr/>
        </p:nvSpPr>
        <p:spPr>
          <a:xfrm>
            <a:off x="2570072" y="1506722"/>
            <a:ext cx="2016043" cy="306433"/>
          </a:xfrm>
          <a:prstGeom prst="rect">
            <a:avLst/>
          </a:prstGeom>
        </p:spPr>
        <p:txBody>
          <a:bodyPr vert="horz" lIns="101882" tIns="50941" rIns="101882" bIns="50941" rtlCol="0">
            <a:noAutofit/>
          </a:bodyPr>
          <a:ls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F62">
                    <a:lumMod val="75000"/>
                  </a:srgbClr>
                </a:solidFill>
                <a:effectLst/>
                <a:uLnTx/>
                <a:uFillTx/>
                <a:latin typeface="Arial"/>
                <a:ea typeface="+mn-ea"/>
                <a:cs typeface="+mn-cs"/>
              </a:rPr>
              <a:t>TIER 1</a:t>
            </a:r>
          </a:p>
        </p:txBody>
      </p:sp>
      <p:sp>
        <p:nvSpPr>
          <p:cNvPr id="47" name="Content Placeholder 5">
            <a:extLst>
              <a:ext uri="{FF2B5EF4-FFF2-40B4-BE49-F238E27FC236}">
                <a16:creationId xmlns:a16="http://schemas.microsoft.com/office/drawing/2014/main" id="{7AE2DC38-6339-8E1D-F303-D9E2FD0B2AFD}"/>
              </a:ext>
            </a:extLst>
          </p:cNvPr>
          <p:cNvSpPr txBox="1">
            <a:spLocks/>
          </p:cNvSpPr>
          <p:nvPr/>
        </p:nvSpPr>
        <p:spPr>
          <a:xfrm>
            <a:off x="4702814" y="1506722"/>
            <a:ext cx="2020022" cy="333072"/>
          </a:xfrm>
          <a:prstGeom prst="rect">
            <a:avLst/>
          </a:prstGeom>
        </p:spPr>
        <p:txBody>
          <a:bodyPr vert="horz" lIns="101882" tIns="50941" rIns="101882" bIns="50941" rtlCol="0">
            <a:noAutofit/>
          </a:bodyPr>
          <a:ls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E5F62">
                    <a:lumMod val="75000"/>
                  </a:srgbClr>
                </a:solidFill>
                <a:effectLst/>
                <a:uLnTx/>
                <a:uFillTx/>
                <a:latin typeface="Arial"/>
                <a:ea typeface="+mn-ea"/>
                <a:cs typeface="+mn-cs"/>
              </a:rPr>
              <a:t>TIER 2</a:t>
            </a:r>
          </a:p>
        </p:txBody>
      </p:sp>
      <p:sp>
        <p:nvSpPr>
          <p:cNvPr id="48" name="Content Placeholder 5">
            <a:extLst>
              <a:ext uri="{FF2B5EF4-FFF2-40B4-BE49-F238E27FC236}">
                <a16:creationId xmlns:a16="http://schemas.microsoft.com/office/drawing/2014/main" id="{6CC10C06-EAB6-C775-0C9D-4B723A8780F9}"/>
              </a:ext>
            </a:extLst>
          </p:cNvPr>
          <p:cNvSpPr txBox="1">
            <a:spLocks/>
          </p:cNvSpPr>
          <p:nvPr/>
        </p:nvSpPr>
        <p:spPr>
          <a:xfrm>
            <a:off x="6822867" y="1506722"/>
            <a:ext cx="2020022" cy="333072"/>
          </a:xfrm>
          <a:prstGeom prst="rect">
            <a:avLst/>
          </a:prstGeom>
        </p:spPr>
        <p:txBody>
          <a:bodyPr vert="horz" lIns="101882" tIns="50941" rIns="101882" bIns="50941" rtlCol="0">
            <a:noAutofit/>
          </a:bodyPr>
          <a:ls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E5F62">
                    <a:lumMod val="75000"/>
                  </a:srgbClr>
                </a:solidFill>
                <a:effectLst/>
                <a:uLnTx/>
                <a:uFillTx/>
                <a:latin typeface="Arial"/>
                <a:ea typeface="+mn-ea"/>
                <a:cs typeface="+mn-cs"/>
              </a:rPr>
              <a:t>TIER 3</a:t>
            </a:r>
          </a:p>
        </p:txBody>
      </p:sp>
      <p:sp>
        <p:nvSpPr>
          <p:cNvPr id="49" name="Content Placeholder 5">
            <a:extLst>
              <a:ext uri="{FF2B5EF4-FFF2-40B4-BE49-F238E27FC236}">
                <a16:creationId xmlns:a16="http://schemas.microsoft.com/office/drawing/2014/main" id="{D4CAED9A-B126-EBE0-BA7C-98FCE4E373CF}"/>
              </a:ext>
            </a:extLst>
          </p:cNvPr>
          <p:cNvSpPr txBox="1">
            <a:spLocks/>
          </p:cNvSpPr>
          <p:nvPr/>
        </p:nvSpPr>
        <p:spPr>
          <a:xfrm>
            <a:off x="446054" y="5039557"/>
            <a:ext cx="4144995" cy="623441"/>
          </a:xfrm>
          <a:prstGeom prst="rect">
            <a:avLst/>
          </a:prstGeom>
        </p:spPr>
        <p:txBody>
          <a:bodyPr vert="horz" lIns="101882" tIns="50941" rIns="101882" bIns="50941" rtlCol="0">
            <a:noAutofit/>
          </a:bodyPr>
          <a:ls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accent6">
                    <a:lumMod val="75000"/>
                  </a:schemeClr>
                </a:solidFill>
                <a:effectLst/>
                <a:uLnTx/>
                <a:uFillTx/>
                <a:latin typeface="Arial"/>
                <a:ea typeface="+mn-ea"/>
                <a:cs typeface="+mn-cs"/>
              </a:rPr>
              <a:t>75%</a:t>
            </a:r>
            <a:r>
              <a:rPr kumimoji="0" lang="en-US" b="1" i="0" u="none" strike="noStrike" kern="1200" cap="none" spc="0" normalizeH="0" baseline="0" noProof="0" dirty="0">
                <a:ln>
                  <a:noFill/>
                </a:ln>
                <a:solidFill>
                  <a:schemeClr val="tx1">
                    <a:lumMod val="75000"/>
                  </a:schemeClr>
                </a:solidFill>
                <a:effectLst/>
                <a:uLnTx/>
                <a:uFillTx/>
                <a:latin typeface="Arial"/>
                <a:ea typeface="+mn-ea"/>
                <a:cs typeface="+mn-cs"/>
              </a:rPr>
              <a:t>-</a:t>
            </a:r>
            <a:r>
              <a:rPr kumimoji="0" lang="en-US" b="1" i="0" u="none" strike="noStrike" kern="1200" cap="none" spc="0" normalizeH="0" baseline="0" noProof="0" dirty="0">
                <a:ln>
                  <a:noFill/>
                </a:ln>
                <a:solidFill>
                  <a:schemeClr val="accent2">
                    <a:lumMod val="75000"/>
                  </a:schemeClr>
                </a:solidFill>
                <a:effectLst/>
                <a:uLnTx/>
                <a:uFillTx/>
                <a:latin typeface="Arial"/>
                <a:ea typeface="+mn-ea"/>
                <a:cs typeface="+mn-cs"/>
              </a:rPr>
              <a:t>80%</a:t>
            </a:r>
          </a:p>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tx1">
                    <a:lumMod val="75000"/>
                  </a:schemeClr>
                </a:solidFill>
                <a:effectLst/>
                <a:uLnTx/>
                <a:uFillTx/>
                <a:latin typeface="Arial"/>
                <a:ea typeface="+mn-ea"/>
                <a:cs typeface="+mn-cs"/>
              </a:rPr>
              <a:t>of volume handled</a:t>
            </a:r>
          </a:p>
        </p:txBody>
      </p:sp>
      <p:sp>
        <p:nvSpPr>
          <p:cNvPr id="50" name="Content Placeholder 5">
            <a:extLst>
              <a:ext uri="{FF2B5EF4-FFF2-40B4-BE49-F238E27FC236}">
                <a16:creationId xmlns:a16="http://schemas.microsoft.com/office/drawing/2014/main" id="{6B3B8D42-EA29-79D4-7EE1-8CE75CC2A82D}"/>
              </a:ext>
            </a:extLst>
          </p:cNvPr>
          <p:cNvSpPr txBox="1">
            <a:spLocks/>
          </p:cNvSpPr>
          <p:nvPr/>
        </p:nvSpPr>
        <p:spPr>
          <a:xfrm>
            <a:off x="4538020" y="5039557"/>
            <a:ext cx="2346593" cy="962046"/>
          </a:xfrm>
          <a:prstGeom prst="rect">
            <a:avLst/>
          </a:prstGeom>
        </p:spPr>
        <p:txBody>
          <a:bodyPr vert="horz" lIns="101882" tIns="50941" rIns="101882" bIns="50941" rtlCol="0">
            <a:noAutofit/>
          </a:bodyPr>
          <a:ls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9055A3"/>
                </a:solidFill>
                <a:effectLst/>
                <a:uLnTx/>
                <a:uFillTx/>
                <a:latin typeface="Arial"/>
                <a:ea typeface="+mn-ea"/>
                <a:cs typeface="+mn-cs"/>
              </a:rPr>
              <a:t>15%</a:t>
            </a:r>
            <a:r>
              <a:rPr kumimoji="0" lang="en-US" b="1" i="0" u="none" strike="noStrike" kern="1200" cap="none" spc="0" normalizeH="0" baseline="0" noProof="0" dirty="0">
                <a:ln>
                  <a:noFill/>
                </a:ln>
                <a:solidFill>
                  <a:schemeClr val="tx1">
                    <a:lumMod val="75000"/>
                  </a:schemeClr>
                </a:solidFill>
                <a:effectLst/>
                <a:uLnTx/>
                <a:uFillTx/>
                <a:latin typeface="Arial"/>
                <a:ea typeface="+mn-ea"/>
                <a:cs typeface="+mn-cs"/>
              </a:rPr>
              <a:t>-</a:t>
            </a:r>
            <a:r>
              <a:rPr kumimoji="0" lang="en-US" b="1" i="0" u="none" strike="noStrike" kern="1200" cap="none" spc="0" normalizeH="0" baseline="0" noProof="0" dirty="0">
                <a:ln>
                  <a:noFill/>
                </a:ln>
                <a:solidFill>
                  <a:srgbClr val="9055A3"/>
                </a:solidFill>
                <a:effectLst/>
                <a:uLnTx/>
                <a:uFillTx/>
                <a:latin typeface="Arial"/>
                <a:ea typeface="+mn-ea"/>
                <a:cs typeface="+mn-cs"/>
              </a:rPr>
              <a:t>20%</a:t>
            </a:r>
          </a:p>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tx1">
                    <a:lumMod val="75000"/>
                  </a:schemeClr>
                </a:solidFill>
                <a:effectLst/>
                <a:uLnTx/>
                <a:uFillTx/>
                <a:latin typeface="Arial"/>
                <a:ea typeface="+mn-ea"/>
                <a:cs typeface="+mn-cs"/>
              </a:rPr>
              <a:t>of volume handled</a:t>
            </a:r>
          </a:p>
        </p:txBody>
      </p:sp>
      <p:sp>
        <p:nvSpPr>
          <p:cNvPr id="51" name="Content Placeholder 5">
            <a:extLst>
              <a:ext uri="{FF2B5EF4-FFF2-40B4-BE49-F238E27FC236}">
                <a16:creationId xmlns:a16="http://schemas.microsoft.com/office/drawing/2014/main" id="{6019548C-A8F8-7AB1-F68E-9A603BBFC330}"/>
              </a:ext>
            </a:extLst>
          </p:cNvPr>
          <p:cNvSpPr txBox="1">
            <a:spLocks/>
          </p:cNvSpPr>
          <p:nvPr/>
        </p:nvSpPr>
        <p:spPr>
          <a:xfrm>
            <a:off x="6651911" y="5039557"/>
            <a:ext cx="2361933" cy="962046"/>
          </a:xfrm>
          <a:prstGeom prst="rect">
            <a:avLst/>
          </a:prstGeom>
        </p:spPr>
        <p:txBody>
          <a:bodyPr vert="horz" lIns="101882" tIns="50941" rIns="101882" bIns="50941" rtlCol="0">
            <a:noAutofit/>
          </a:bodyPr>
          <a:ls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accent4">
                    <a:lumMod val="75000"/>
                  </a:schemeClr>
                </a:solidFill>
                <a:effectLst/>
                <a:uLnTx/>
                <a:uFillTx/>
                <a:latin typeface="Arial"/>
                <a:ea typeface="+mn-ea"/>
                <a:cs typeface="+mn-cs"/>
              </a:rPr>
              <a:t>0%</a:t>
            </a:r>
            <a:r>
              <a:rPr kumimoji="0" lang="en-US" b="1" i="0" u="none" strike="noStrike" kern="1200" cap="none" spc="0" normalizeH="0" baseline="0" noProof="0" dirty="0">
                <a:ln>
                  <a:noFill/>
                </a:ln>
                <a:solidFill>
                  <a:schemeClr val="tx1">
                    <a:lumMod val="75000"/>
                  </a:schemeClr>
                </a:solidFill>
                <a:effectLst/>
                <a:uLnTx/>
                <a:uFillTx/>
                <a:latin typeface="Arial"/>
                <a:ea typeface="+mn-ea"/>
                <a:cs typeface="+mn-cs"/>
              </a:rPr>
              <a:t>-</a:t>
            </a:r>
            <a:r>
              <a:rPr kumimoji="0" lang="en-US" b="1" i="0" u="none" strike="noStrike" kern="1200" cap="none" spc="0" normalizeH="0" baseline="0" noProof="0" dirty="0">
                <a:ln>
                  <a:noFill/>
                </a:ln>
                <a:solidFill>
                  <a:schemeClr val="accent4">
                    <a:lumMod val="75000"/>
                  </a:schemeClr>
                </a:solidFill>
                <a:effectLst/>
                <a:uLnTx/>
                <a:uFillTx/>
                <a:latin typeface="Arial"/>
                <a:ea typeface="+mn-ea"/>
                <a:cs typeface="+mn-cs"/>
              </a:rPr>
              <a:t>5%</a:t>
            </a:r>
          </a:p>
          <a:p>
            <a:pPr marL="0" marR="0" lvl="0" indent="0" algn="ctr" defTabSz="509412"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tx1">
                    <a:lumMod val="75000"/>
                  </a:schemeClr>
                </a:solidFill>
                <a:effectLst/>
                <a:uLnTx/>
                <a:uFillTx/>
                <a:latin typeface="Arial"/>
                <a:ea typeface="+mn-ea"/>
                <a:cs typeface="+mn-cs"/>
              </a:rPr>
              <a:t>of volume handled</a:t>
            </a:r>
          </a:p>
        </p:txBody>
      </p:sp>
      <p:sp>
        <p:nvSpPr>
          <p:cNvPr id="55" name="Content Placeholder 5">
            <a:extLst>
              <a:ext uri="{FF2B5EF4-FFF2-40B4-BE49-F238E27FC236}">
                <a16:creationId xmlns:a16="http://schemas.microsoft.com/office/drawing/2014/main" id="{34C29B2C-D428-DB77-A1CE-DFBE87FAF4E7}"/>
              </a:ext>
            </a:extLst>
          </p:cNvPr>
          <p:cNvSpPr txBox="1">
            <a:spLocks/>
          </p:cNvSpPr>
          <p:nvPr/>
        </p:nvSpPr>
        <p:spPr>
          <a:xfrm>
            <a:off x="552843" y="4034241"/>
            <a:ext cx="3871618" cy="780550"/>
          </a:xfrm>
          <a:prstGeom prst="rect">
            <a:avLst/>
          </a:prstGeom>
          <a:solidFill>
            <a:schemeClr val="bg1"/>
          </a:solidFill>
        </p:spPr>
        <p:txBody>
          <a:bodyPr vert="horz" lIns="0" tIns="50941" rIns="101882" bIns="50941" rtlCol="0">
            <a:noAutofit/>
          </a:bodyPr>
          <a:lstStyle/>
          <a:p>
            <a:pPr marL="171450" marR="0" lvl="1" indent="-171450" algn="l" defTabSz="509412" rtl="0" eaLnBrk="1" fontAlgn="auto" latinLnBrk="0" hangingPunct="1">
              <a:spcBef>
                <a:spcPts val="0"/>
              </a:spcBef>
              <a:buClr>
                <a:schemeClr val="tx1"/>
              </a:buClr>
              <a:buSzPct val="150000"/>
              <a:buFont typeface="Wingdings" panose="05000000000000000000" pitchFamily="2" charset="2"/>
              <a:buChar char="§"/>
              <a:tabLst/>
              <a:defRPr/>
            </a:pPr>
            <a:r>
              <a:rPr kumimoji="0" lang="en-US" sz="1400" b="0" i="0" u="none" strike="noStrike" kern="1200" cap="none" spc="0" normalizeH="0" baseline="0" noProof="0" dirty="0">
                <a:ln>
                  <a:noFill/>
                </a:ln>
                <a:solidFill>
                  <a:srgbClr val="5E5F62">
                    <a:lumMod val="50000"/>
                  </a:srgbClr>
                </a:solidFill>
                <a:effectLst/>
                <a:uLnTx/>
                <a:uFillTx/>
                <a:latin typeface="Arial"/>
                <a:ea typeface="+mn-ea"/>
                <a:cs typeface="+mn-cs"/>
              </a:rPr>
              <a:t>Basic and frequently asked questions</a:t>
            </a:r>
          </a:p>
          <a:p>
            <a:pPr marL="171450" marR="0" lvl="1" indent="-171450" algn="l" defTabSz="509412" rtl="0" eaLnBrk="1" fontAlgn="auto" latinLnBrk="0" hangingPunct="1">
              <a:spcBef>
                <a:spcPts val="0"/>
              </a:spcBef>
              <a:buClr>
                <a:schemeClr val="tx1"/>
              </a:buClr>
              <a:buSzPct val="150000"/>
              <a:buFont typeface="Wingdings" panose="05000000000000000000" pitchFamily="2" charset="2"/>
              <a:buChar char="§"/>
              <a:tabLst/>
              <a:defRPr/>
            </a:pPr>
            <a:r>
              <a:rPr kumimoji="0" lang="en-US" sz="1400" b="0" i="0" u="none" strike="noStrike" kern="1200" cap="none" spc="0" normalizeH="0" baseline="0" noProof="0" dirty="0">
                <a:ln>
                  <a:noFill/>
                </a:ln>
                <a:solidFill>
                  <a:srgbClr val="5E5F62">
                    <a:lumMod val="50000"/>
                  </a:srgbClr>
                </a:solidFill>
                <a:effectLst/>
                <a:uLnTx/>
                <a:uFillTx/>
                <a:latin typeface="Arial"/>
                <a:ea typeface="+mn-ea"/>
                <a:cs typeface="+mn-cs"/>
              </a:rPr>
              <a:t>Routine queries and reports</a:t>
            </a:r>
          </a:p>
          <a:p>
            <a:pPr marL="171450" marR="0" lvl="1" indent="-171450" algn="l" defTabSz="509412" rtl="0" eaLnBrk="1" fontAlgn="auto" latinLnBrk="0" hangingPunct="1">
              <a:spcBef>
                <a:spcPts val="0"/>
              </a:spcBef>
              <a:buClr>
                <a:schemeClr val="tx1"/>
              </a:buClr>
              <a:buSzPct val="150000"/>
              <a:buFont typeface="Wingdings" panose="05000000000000000000" pitchFamily="2" charset="2"/>
              <a:buChar char="§"/>
              <a:tabLst/>
              <a:defRPr/>
            </a:pPr>
            <a:r>
              <a:rPr kumimoji="0" lang="en-US" sz="1400" b="0" i="0" u="none" strike="noStrike" kern="1200" cap="none" spc="0" normalizeH="0" baseline="0" noProof="0" dirty="0">
                <a:ln>
                  <a:noFill/>
                </a:ln>
                <a:solidFill>
                  <a:srgbClr val="5E5F62">
                    <a:lumMod val="50000"/>
                  </a:srgbClr>
                </a:solidFill>
                <a:effectLst/>
                <a:uLnTx/>
                <a:uFillTx/>
                <a:latin typeface="Arial"/>
                <a:ea typeface="+mn-ea"/>
                <a:cs typeface="+mn-cs"/>
              </a:rPr>
              <a:t>Simple transactions</a:t>
            </a:r>
          </a:p>
        </p:txBody>
      </p:sp>
      <p:sp>
        <p:nvSpPr>
          <p:cNvPr id="56" name="Content Placeholder 5">
            <a:extLst>
              <a:ext uri="{FF2B5EF4-FFF2-40B4-BE49-F238E27FC236}">
                <a16:creationId xmlns:a16="http://schemas.microsoft.com/office/drawing/2014/main" id="{DC5C0A0C-0412-1312-3554-080E0FBCECCE}"/>
              </a:ext>
            </a:extLst>
          </p:cNvPr>
          <p:cNvSpPr txBox="1">
            <a:spLocks/>
          </p:cNvSpPr>
          <p:nvPr/>
        </p:nvSpPr>
        <p:spPr>
          <a:xfrm>
            <a:off x="6823378" y="4034241"/>
            <a:ext cx="2041053" cy="905494"/>
          </a:xfrm>
          <a:prstGeom prst="rect">
            <a:avLst/>
          </a:prstGeom>
        </p:spPr>
        <p:txBody>
          <a:bodyPr vert="horz" lIns="101882" tIns="50941" rIns="101882" bIns="50941" rtlCol="0">
            <a:noAutofit/>
          </a:bodyPr>
          <a:lstStyle/>
          <a:p>
            <a:pPr marL="171450" marR="0" lvl="1" indent="-171450" algn="l" defTabSz="509412" rtl="0" eaLnBrk="1" fontAlgn="auto" latinLnBrk="0" hangingPunct="1">
              <a:lnSpc>
                <a:spcPct val="100000"/>
              </a:lnSpc>
              <a:spcBef>
                <a:spcPts val="0"/>
              </a:spcBef>
              <a:spcAft>
                <a:spcPts val="0"/>
              </a:spcAft>
              <a:buClr>
                <a:schemeClr val="bg2"/>
              </a:buClr>
              <a:buSzPct val="150000"/>
              <a:buFont typeface="Wingdings" panose="05000000000000000000" pitchFamily="2" charset="2"/>
              <a:buChar char="§"/>
              <a:tabLst/>
              <a:defRPr/>
            </a:pPr>
            <a:r>
              <a:rPr kumimoji="0" lang="en-US" sz="1400" b="0" i="0" u="none" strike="noStrike" kern="1200" cap="none" spc="0" normalizeH="0" baseline="0" noProof="0" dirty="0">
                <a:ln>
                  <a:noFill/>
                </a:ln>
                <a:solidFill>
                  <a:srgbClr val="5E5F62">
                    <a:lumMod val="50000"/>
                  </a:srgbClr>
                </a:solidFill>
                <a:effectLst/>
                <a:uLnTx/>
                <a:uFillTx/>
                <a:latin typeface="Arial"/>
                <a:ea typeface="+mn-ea"/>
                <a:cs typeface="+mn-cs"/>
              </a:rPr>
              <a:t>Design of policy</a:t>
            </a:r>
          </a:p>
          <a:p>
            <a:pPr marL="171450" marR="0" lvl="1" indent="-171450" algn="l" defTabSz="509412" rtl="0" eaLnBrk="1" fontAlgn="auto" latinLnBrk="0" hangingPunct="1">
              <a:lnSpc>
                <a:spcPct val="100000"/>
              </a:lnSpc>
              <a:spcBef>
                <a:spcPts val="0"/>
              </a:spcBef>
              <a:spcAft>
                <a:spcPts val="0"/>
              </a:spcAft>
              <a:buClr>
                <a:schemeClr val="bg2"/>
              </a:buClr>
              <a:buSzPct val="150000"/>
              <a:buFont typeface="Wingdings" panose="05000000000000000000" pitchFamily="2" charset="2"/>
              <a:buChar char="§"/>
              <a:tabLst/>
              <a:defRPr/>
            </a:pPr>
            <a:r>
              <a:rPr kumimoji="0" lang="en-US" sz="1400" b="0" i="0" u="none" strike="noStrike" kern="1200" cap="none" spc="0" normalizeH="0" baseline="0" noProof="0" dirty="0">
                <a:ln>
                  <a:noFill/>
                </a:ln>
                <a:solidFill>
                  <a:srgbClr val="5E5F62">
                    <a:lumMod val="50000"/>
                  </a:srgbClr>
                </a:solidFill>
                <a:effectLst/>
                <a:uLnTx/>
                <a:uFillTx/>
                <a:latin typeface="Arial"/>
                <a:ea typeface="+mn-ea"/>
                <a:cs typeface="+mn-cs"/>
              </a:rPr>
              <a:t>Policy exceptions</a:t>
            </a:r>
          </a:p>
        </p:txBody>
      </p:sp>
      <p:sp>
        <p:nvSpPr>
          <p:cNvPr id="57" name="Rounded Rectangle 56">
            <a:extLst>
              <a:ext uri="{FF2B5EF4-FFF2-40B4-BE49-F238E27FC236}">
                <a16:creationId xmlns:a16="http://schemas.microsoft.com/office/drawing/2014/main" id="{E0E62F80-872E-9B3C-3911-FF5D0C25F8E1}"/>
              </a:ext>
            </a:extLst>
          </p:cNvPr>
          <p:cNvSpPr/>
          <p:nvPr/>
        </p:nvSpPr>
        <p:spPr>
          <a:xfrm>
            <a:off x="4704904" y="3994049"/>
            <a:ext cx="2120791" cy="92381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1" indent="-171450" algn="l" defTabSz="509412" rtl="0" eaLnBrk="1" fontAlgn="auto" latinLnBrk="0" hangingPunct="1">
              <a:lnSpc>
                <a:spcPct val="100000"/>
              </a:lnSpc>
              <a:spcBef>
                <a:spcPts val="0"/>
              </a:spcBef>
              <a:spcAft>
                <a:spcPts val="0"/>
              </a:spcAft>
              <a:buClr>
                <a:schemeClr val="tx1"/>
              </a:buClr>
              <a:buSzPct val="150000"/>
              <a:buFont typeface="Wingdings" panose="05000000000000000000" pitchFamily="2" charset="2"/>
              <a:buChar char="§"/>
              <a:tabLst/>
              <a:defRPr/>
            </a:pPr>
            <a:r>
              <a:rPr kumimoji="0" lang="en-US" sz="1400" b="0" i="0" u="none" strike="noStrike" kern="1200" cap="none" spc="0" normalizeH="0" baseline="0" noProof="0" dirty="0">
                <a:ln>
                  <a:noFill/>
                </a:ln>
                <a:solidFill>
                  <a:srgbClr val="5E5F62">
                    <a:lumMod val="50000"/>
                  </a:srgbClr>
                </a:solidFill>
                <a:effectLst/>
                <a:uLnTx/>
                <a:uFillTx/>
                <a:latin typeface="Arial"/>
                <a:ea typeface="+mn-ea"/>
                <a:cs typeface="+mn-cs"/>
              </a:rPr>
              <a:t>Complex issues</a:t>
            </a:r>
          </a:p>
          <a:p>
            <a:pPr marL="171450" marR="0" lvl="1" indent="-171450" algn="l" defTabSz="509412" rtl="0" eaLnBrk="1" fontAlgn="auto" latinLnBrk="0" hangingPunct="1">
              <a:lnSpc>
                <a:spcPct val="100000"/>
              </a:lnSpc>
              <a:spcBef>
                <a:spcPts val="0"/>
              </a:spcBef>
              <a:spcAft>
                <a:spcPts val="0"/>
              </a:spcAft>
              <a:buClr>
                <a:schemeClr val="tx1"/>
              </a:buClr>
              <a:buSzPct val="150000"/>
              <a:buFont typeface="Wingdings" panose="05000000000000000000" pitchFamily="2" charset="2"/>
              <a:buChar char="§"/>
              <a:tabLst/>
              <a:defRPr/>
            </a:pPr>
            <a:r>
              <a:rPr kumimoji="0" lang="en-US" sz="1400" b="0" i="0" u="none" strike="noStrike" kern="1200" cap="none" spc="0" normalizeH="0" baseline="0" noProof="0" dirty="0">
                <a:ln>
                  <a:noFill/>
                </a:ln>
                <a:solidFill>
                  <a:srgbClr val="5E5F62">
                    <a:lumMod val="50000"/>
                  </a:srgbClr>
                </a:solidFill>
                <a:effectLst/>
                <a:uLnTx/>
                <a:uFillTx/>
                <a:latin typeface="Arial"/>
                <a:ea typeface="+mn-ea"/>
                <a:cs typeface="+mn-cs"/>
              </a:rPr>
              <a:t>Trouble shooting</a:t>
            </a:r>
          </a:p>
        </p:txBody>
      </p:sp>
      <p:grpSp>
        <p:nvGrpSpPr>
          <p:cNvPr id="58" name="Graphic 89">
            <a:extLst>
              <a:ext uri="{FF2B5EF4-FFF2-40B4-BE49-F238E27FC236}">
                <a16:creationId xmlns:a16="http://schemas.microsoft.com/office/drawing/2014/main" id="{3D32D5A3-10D4-CB4C-B75F-A405734134B0}"/>
              </a:ext>
            </a:extLst>
          </p:cNvPr>
          <p:cNvGrpSpPr>
            <a:grpSpLocks noChangeAspect="1"/>
          </p:cNvGrpSpPr>
          <p:nvPr/>
        </p:nvGrpSpPr>
        <p:grpSpPr>
          <a:xfrm>
            <a:off x="4273376" y="2948213"/>
            <a:ext cx="731520" cy="731520"/>
            <a:chOff x="3564082" y="2850573"/>
            <a:chExt cx="1905000" cy="1905000"/>
          </a:xfrm>
        </p:grpSpPr>
        <p:sp>
          <p:nvSpPr>
            <p:cNvPr id="59" name="Freeform 58">
              <a:extLst>
                <a:ext uri="{FF2B5EF4-FFF2-40B4-BE49-F238E27FC236}">
                  <a16:creationId xmlns:a16="http://schemas.microsoft.com/office/drawing/2014/main" id="{805F5317-B832-EE59-243D-7121D8326237}"/>
                </a:ext>
              </a:extLst>
            </p:cNvPr>
            <p:cNvSpPr/>
            <p:nvPr/>
          </p:nvSpPr>
          <p:spPr>
            <a:xfrm>
              <a:off x="3564082" y="2850573"/>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0" name="Freeform 59">
              <a:extLst>
                <a:ext uri="{FF2B5EF4-FFF2-40B4-BE49-F238E27FC236}">
                  <a16:creationId xmlns:a16="http://schemas.microsoft.com/office/drawing/2014/main" id="{9DFCDA66-86FB-9A0A-4B42-78B27EB8BC5D}"/>
                </a:ext>
              </a:extLst>
            </p:cNvPr>
            <p:cNvSpPr/>
            <p:nvPr/>
          </p:nvSpPr>
          <p:spPr>
            <a:xfrm>
              <a:off x="3931366" y="3175937"/>
              <a:ext cx="1170258" cy="1254071"/>
            </a:xfrm>
            <a:custGeom>
              <a:avLst/>
              <a:gdLst>
                <a:gd name="connsiteX0" fmla="*/ 95 w 1170258"/>
                <a:gd name="connsiteY0" fmla="*/ 788299 h 1254071"/>
                <a:gd name="connsiteX1" fmla="*/ 95 w 1170258"/>
                <a:gd name="connsiteY1" fmla="*/ 637613 h 1254071"/>
                <a:gd name="connsiteX2" fmla="*/ 36862 w 1170258"/>
                <a:gd name="connsiteY2" fmla="*/ 565033 h 1254071"/>
                <a:gd name="connsiteX3" fmla="*/ 180213 w 1170258"/>
                <a:gd name="connsiteY3" fmla="*/ 178509 h 1254071"/>
                <a:gd name="connsiteX4" fmla="*/ 471202 w 1170258"/>
                <a:gd name="connsiteY4" fmla="*/ 12107 h 1254071"/>
                <a:gd name="connsiteX5" fmla="*/ 1003078 w 1170258"/>
                <a:gd name="connsiteY5" fmla="*/ 193844 h 1254071"/>
                <a:gd name="connsiteX6" fmla="*/ 1133189 w 1170258"/>
                <a:gd name="connsiteY6" fmla="*/ 565795 h 1254071"/>
                <a:gd name="connsiteX7" fmla="*/ 1170242 w 1170258"/>
                <a:gd name="connsiteY7" fmla="*/ 643043 h 1254071"/>
                <a:gd name="connsiteX8" fmla="*/ 1170242 w 1170258"/>
                <a:gd name="connsiteY8" fmla="*/ 782965 h 1254071"/>
                <a:gd name="connsiteX9" fmla="*/ 1121664 w 1170258"/>
                <a:gd name="connsiteY9" fmla="*/ 867071 h 1254071"/>
                <a:gd name="connsiteX10" fmla="*/ 1040606 w 1170258"/>
                <a:gd name="connsiteY10" fmla="*/ 892312 h 1254071"/>
                <a:gd name="connsiteX11" fmla="*/ 1033558 w 1170258"/>
                <a:gd name="connsiteY11" fmla="*/ 892312 h 1254071"/>
                <a:gd name="connsiteX12" fmla="*/ 955262 w 1170258"/>
                <a:gd name="connsiteY12" fmla="*/ 840496 h 1254071"/>
                <a:gd name="connsiteX13" fmla="*/ 942023 w 1170258"/>
                <a:gd name="connsiteY13" fmla="*/ 787632 h 1254071"/>
                <a:gd name="connsiteX14" fmla="*/ 942023 w 1170258"/>
                <a:gd name="connsiteY14" fmla="*/ 786870 h 1254071"/>
                <a:gd name="connsiteX15" fmla="*/ 944785 w 1170258"/>
                <a:gd name="connsiteY15" fmla="*/ 614944 h 1254071"/>
                <a:gd name="connsiteX16" fmla="*/ 1007459 w 1170258"/>
                <a:gd name="connsiteY16" fmla="*/ 537125 h 1254071"/>
                <a:gd name="connsiteX17" fmla="*/ 965549 w 1170258"/>
                <a:gd name="connsiteY17" fmla="*/ 362246 h 1254071"/>
                <a:gd name="connsiteX18" fmla="*/ 643985 w 1170258"/>
                <a:gd name="connsiteY18" fmla="*/ 128788 h 1254071"/>
                <a:gd name="connsiteX19" fmla="*/ 167830 w 1170258"/>
                <a:gd name="connsiteY19" fmla="*/ 474926 h 1254071"/>
                <a:gd name="connsiteX20" fmla="*/ 162496 w 1170258"/>
                <a:gd name="connsiteY20" fmla="*/ 529028 h 1254071"/>
                <a:gd name="connsiteX21" fmla="*/ 162496 w 1170258"/>
                <a:gd name="connsiteY21" fmla="*/ 536839 h 1254071"/>
                <a:gd name="connsiteX22" fmla="*/ 221266 w 1170258"/>
                <a:gd name="connsiteY22" fmla="*/ 597704 h 1254071"/>
                <a:gd name="connsiteX23" fmla="*/ 227743 w 1170258"/>
                <a:gd name="connsiteY23" fmla="*/ 640280 h 1254071"/>
                <a:gd name="connsiteX24" fmla="*/ 227743 w 1170258"/>
                <a:gd name="connsiteY24" fmla="*/ 783251 h 1254071"/>
                <a:gd name="connsiteX25" fmla="*/ 220027 w 1170258"/>
                <a:gd name="connsiteY25" fmla="*/ 828113 h 1254071"/>
                <a:gd name="connsiteX26" fmla="*/ 188023 w 1170258"/>
                <a:gd name="connsiteY26" fmla="*/ 874310 h 1254071"/>
                <a:gd name="connsiteX27" fmla="*/ 427291 w 1170258"/>
                <a:gd name="connsiteY27" fmla="*/ 1094814 h 1254071"/>
                <a:gd name="connsiteX28" fmla="*/ 458629 w 1170258"/>
                <a:gd name="connsiteY28" fmla="*/ 1094814 h 1254071"/>
                <a:gd name="connsiteX29" fmla="*/ 512826 w 1170258"/>
                <a:gd name="connsiteY29" fmla="*/ 1063286 h 1254071"/>
                <a:gd name="connsiteX30" fmla="*/ 631889 w 1170258"/>
                <a:gd name="connsiteY30" fmla="*/ 1063286 h 1254071"/>
                <a:gd name="connsiteX31" fmla="*/ 694468 w 1170258"/>
                <a:gd name="connsiteY31" fmla="*/ 1125579 h 1254071"/>
                <a:gd name="connsiteX32" fmla="*/ 694468 w 1170258"/>
                <a:gd name="connsiteY32" fmla="*/ 1125579 h 1254071"/>
                <a:gd name="connsiteX33" fmla="*/ 694468 w 1170258"/>
                <a:gd name="connsiteY33" fmla="*/ 1191683 h 1254071"/>
                <a:gd name="connsiteX34" fmla="*/ 632079 w 1170258"/>
                <a:gd name="connsiteY34" fmla="*/ 1254072 h 1254071"/>
                <a:gd name="connsiteX35" fmla="*/ 513016 w 1170258"/>
                <a:gd name="connsiteY35" fmla="*/ 1254072 h 1254071"/>
                <a:gd name="connsiteX36" fmla="*/ 458914 w 1170258"/>
                <a:gd name="connsiteY36" fmla="*/ 1221782 h 1254071"/>
                <a:gd name="connsiteX37" fmla="*/ 427577 w 1170258"/>
                <a:gd name="connsiteY37" fmla="*/ 1221782 h 1254071"/>
                <a:gd name="connsiteX38" fmla="*/ 61341 w 1170258"/>
                <a:gd name="connsiteY38" fmla="*/ 875262 h 1254071"/>
                <a:gd name="connsiteX39" fmla="*/ 42577 w 1170258"/>
                <a:gd name="connsiteY39" fmla="*/ 863737 h 1254071"/>
                <a:gd name="connsiteX40" fmla="*/ 0 w 1170258"/>
                <a:gd name="connsiteY40" fmla="*/ 788204 h 125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0258" h="1254071">
                  <a:moveTo>
                    <a:pt x="95" y="788299"/>
                  </a:moveTo>
                  <a:lnTo>
                    <a:pt x="95" y="637613"/>
                  </a:lnTo>
                  <a:cubicBezTo>
                    <a:pt x="476" y="609038"/>
                    <a:pt x="14097" y="582273"/>
                    <a:pt x="36862" y="565033"/>
                  </a:cubicBezTo>
                  <a:cubicBezTo>
                    <a:pt x="31909" y="422348"/>
                    <a:pt x="83439" y="283474"/>
                    <a:pt x="180213" y="178509"/>
                  </a:cubicBezTo>
                  <a:cubicBezTo>
                    <a:pt x="255746" y="91926"/>
                    <a:pt x="358235" y="33252"/>
                    <a:pt x="471202" y="12107"/>
                  </a:cubicBezTo>
                  <a:cubicBezTo>
                    <a:pt x="682847" y="-28375"/>
                    <a:pt x="861917" y="32776"/>
                    <a:pt x="1003078" y="193844"/>
                  </a:cubicBezTo>
                  <a:cubicBezTo>
                    <a:pt x="1093375" y="296047"/>
                    <a:pt x="1140047" y="429588"/>
                    <a:pt x="1133189" y="565795"/>
                  </a:cubicBezTo>
                  <a:cubicBezTo>
                    <a:pt x="1157002" y="584274"/>
                    <a:pt x="1170813" y="612849"/>
                    <a:pt x="1170242" y="643043"/>
                  </a:cubicBezTo>
                  <a:lnTo>
                    <a:pt x="1170242" y="782965"/>
                  </a:lnTo>
                  <a:cubicBezTo>
                    <a:pt x="1170337" y="817731"/>
                    <a:pt x="1151858" y="849830"/>
                    <a:pt x="1121664" y="867071"/>
                  </a:cubicBezTo>
                  <a:cubicBezTo>
                    <a:pt x="1097185" y="882120"/>
                    <a:pt x="1069277" y="890788"/>
                    <a:pt x="1040606" y="892312"/>
                  </a:cubicBezTo>
                  <a:lnTo>
                    <a:pt x="1033558" y="892312"/>
                  </a:lnTo>
                  <a:cubicBezTo>
                    <a:pt x="999268" y="892979"/>
                    <a:pt x="968121" y="872309"/>
                    <a:pt x="955262" y="840496"/>
                  </a:cubicBezTo>
                  <a:cubicBezTo>
                    <a:pt x="947833" y="823732"/>
                    <a:pt x="943356" y="805825"/>
                    <a:pt x="942023" y="787632"/>
                  </a:cubicBezTo>
                  <a:lnTo>
                    <a:pt x="942023" y="786870"/>
                  </a:lnTo>
                  <a:lnTo>
                    <a:pt x="944785" y="614944"/>
                  </a:lnTo>
                  <a:cubicBezTo>
                    <a:pt x="948309" y="578844"/>
                    <a:pt x="972979" y="548269"/>
                    <a:pt x="1007459" y="537125"/>
                  </a:cubicBezTo>
                  <a:cubicBezTo>
                    <a:pt x="1007078" y="476355"/>
                    <a:pt x="992696" y="416538"/>
                    <a:pt x="965549" y="362246"/>
                  </a:cubicBezTo>
                  <a:cubicBezTo>
                    <a:pt x="897541" y="228800"/>
                    <a:pt x="789337" y="150600"/>
                    <a:pt x="643985" y="128788"/>
                  </a:cubicBezTo>
                  <a:cubicBezTo>
                    <a:pt x="417385" y="95069"/>
                    <a:pt x="205645" y="248993"/>
                    <a:pt x="167830" y="474926"/>
                  </a:cubicBezTo>
                  <a:cubicBezTo>
                    <a:pt x="164973" y="492834"/>
                    <a:pt x="163163" y="510931"/>
                    <a:pt x="162496" y="529028"/>
                  </a:cubicBezTo>
                  <a:lnTo>
                    <a:pt x="162496" y="536839"/>
                  </a:lnTo>
                  <a:cubicBezTo>
                    <a:pt x="191167" y="545697"/>
                    <a:pt x="213360" y="568653"/>
                    <a:pt x="221266" y="597704"/>
                  </a:cubicBezTo>
                  <a:cubicBezTo>
                    <a:pt x="225457" y="611515"/>
                    <a:pt x="227647" y="625898"/>
                    <a:pt x="227743" y="640280"/>
                  </a:cubicBezTo>
                  <a:lnTo>
                    <a:pt x="227743" y="783251"/>
                  </a:lnTo>
                  <a:cubicBezTo>
                    <a:pt x="227362" y="798491"/>
                    <a:pt x="224790" y="813636"/>
                    <a:pt x="220027" y="828113"/>
                  </a:cubicBezTo>
                  <a:cubicBezTo>
                    <a:pt x="214217" y="846401"/>
                    <a:pt x="203073" y="862499"/>
                    <a:pt x="188023" y="874310"/>
                  </a:cubicBezTo>
                  <a:cubicBezTo>
                    <a:pt x="198501" y="998802"/>
                    <a:pt x="302419" y="1094528"/>
                    <a:pt x="427291" y="1094814"/>
                  </a:cubicBezTo>
                  <a:lnTo>
                    <a:pt x="458629" y="1094814"/>
                  </a:lnTo>
                  <a:cubicBezTo>
                    <a:pt x="469678" y="1075287"/>
                    <a:pt x="490442" y="1063191"/>
                    <a:pt x="512826" y="1063286"/>
                  </a:cubicBezTo>
                  <a:lnTo>
                    <a:pt x="631889" y="1063286"/>
                  </a:lnTo>
                  <a:cubicBezTo>
                    <a:pt x="666369" y="1063286"/>
                    <a:pt x="694373" y="1091099"/>
                    <a:pt x="694468" y="1125579"/>
                  </a:cubicBezTo>
                  <a:lnTo>
                    <a:pt x="694468" y="1125579"/>
                  </a:lnTo>
                  <a:lnTo>
                    <a:pt x="694468" y="1191683"/>
                  </a:lnTo>
                  <a:cubicBezTo>
                    <a:pt x="694277" y="1226068"/>
                    <a:pt x="666464" y="1253976"/>
                    <a:pt x="632079" y="1254072"/>
                  </a:cubicBezTo>
                  <a:lnTo>
                    <a:pt x="513016" y="1254072"/>
                  </a:lnTo>
                  <a:cubicBezTo>
                    <a:pt x="490442" y="1253881"/>
                    <a:pt x="469868" y="1241499"/>
                    <a:pt x="458914" y="1221782"/>
                  </a:cubicBezTo>
                  <a:lnTo>
                    <a:pt x="427577" y="1221782"/>
                  </a:lnTo>
                  <a:cubicBezTo>
                    <a:pt x="232981" y="1221401"/>
                    <a:pt x="72485" y="1069477"/>
                    <a:pt x="61341" y="875262"/>
                  </a:cubicBezTo>
                  <a:cubicBezTo>
                    <a:pt x="54864" y="871833"/>
                    <a:pt x="48577" y="868023"/>
                    <a:pt x="42577" y="863737"/>
                  </a:cubicBezTo>
                  <a:cubicBezTo>
                    <a:pt x="16954" y="846973"/>
                    <a:pt x="1048" y="818779"/>
                    <a:pt x="0" y="788204"/>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nvGrpSpPr>
          <p:cNvPr id="61" name="Group 60">
            <a:extLst>
              <a:ext uri="{FF2B5EF4-FFF2-40B4-BE49-F238E27FC236}">
                <a16:creationId xmlns:a16="http://schemas.microsoft.com/office/drawing/2014/main" id="{960B684D-1026-EF42-363B-89AE88608E9B}"/>
              </a:ext>
            </a:extLst>
          </p:cNvPr>
          <p:cNvGrpSpPr>
            <a:grpSpLocks noChangeAspect="1"/>
          </p:cNvGrpSpPr>
          <p:nvPr/>
        </p:nvGrpSpPr>
        <p:grpSpPr>
          <a:xfrm>
            <a:off x="7467118" y="2948213"/>
            <a:ext cx="731520" cy="731520"/>
            <a:chOff x="7324414" y="4608571"/>
            <a:chExt cx="548640" cy="548640"/>
          </a:xfrm>
        </p:grpSpPr>
        <p:sp>
          <p:nvSpPr>
            <p:cNvPr id="62" name="Freeform 61">
              <a:extLst>
                <a:ext uri="{FF2B5EF4-FFF2-40B4-BE49-F238E27FC236}">
                  <a16:creationId xmlns:a16="http://schemas.microsoft.com/office/drawing/2014/main" id="{819CBDDA-91B8-4331-230B-8FFE0AE71F7F}"/>
                </a:ext>
              </a:extLst>
            </p:cNvPr>
            <p:cNvSpPr>
              <a:spLocks noChangeAspect="1"/>
            </p:cNvSpPr>
            <p:nvPr/>
          </p:nvSpPr>
          <p:spPr>
            <a:xfrm>
              <a:off x="7324414" y="4608571"/>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nvGrpSpPr>
            <p:cNvPr id="63" name="Graphic 2">
              <a:extLst>
                <a:ext uri="{FF2B5EF4-FFF2-40B4-BE49-F238E27FC236}">
                  <a16:creationId xmlns:a16="http://schemas.microsoft.com/office/drawing/2014/main" id="{4DF3C023-E514-74C5-6312-B3938D7AD01E}"/>
                </a:ext>
              </a:extLst>
            </p:cNvPr>
            <p:cNvGrpSpPr>
              <a:grpSpLocks noChangeAspect="1"/>
            </p:cNvGrpSpPr>
            <p:nvPr/>
          </p:nvGrpSpPr>
          <p:grpSpPr>
            <a:xfrm>
              <a:off x="7415854" y="4696327"/>
              <a:ext cx="365760" cy="354841"/>
              <a:chOff x="5670550" y="3016250"/>
              <a:chExt cx="850900" cy="825500"/>
            </a:xfrm>
            <a:solidFill>
              <a:schemeClr val="bg1"/>
            </a:solidFill>
          </p:grpSpPr>
          <p:sp>
            <p:nvSpPr>
              <p:cNvPr id="64" name="Freeform 63">
                <a:extLst>
                  <a:ext uri="{FF2B5EF4-FFF2-40B4-BE49-F238E27FC236}">
                    <a16:creationId xmlns:a16="http://schemas.microsoft.com/office/drawing/2014/main" id="{6E10CFCE-AB2D-A768-4744-07BBBF3C3BF0}"/>
                  </a:ext>
                </a:extLst>
              </p:cNvPr>
              <p:cNvSpPr/>
              <p:nvPr/>
            </p:nvSpPr>
            <p:spPr>
              <a:xfrm>
                <a:off x="5765647" y="3261749"/>
                <a:ext cx="85090" cy="94885"/>
              </a:xfrm>
              <a:custGeom>
                <a:avLst/>
                <a:gdLst>
                  <a:gd name="connsiteX0" fmla="*/ 48043 w 85090"/>
                  <a:gd name="connsiteY0" fmla="*/ 96562 h 94885"/>
                  <a:gd name="connsiteX1" fmla="*/ 18 w 85090"/>
                  <a:gd name="connsiteY1" fmla="*/ 49887 h 94885"/>
                  <a:gd name="connsiteX2" fmla="*/ 15 w 85090"/>
                  <a:gd name="connsiteY2" fmla="*/ 48645 h 94885"/>
                  <a:gd name="connsiteX3" fmla="*/ 15 w 85090"/>
                  <a:gd name="connsiteY3" fmla="*/ 48645 h 94885"/>
                  <a:gd name="connsiteX4" fmla="*/ 46113 w 85090"/>
                  <a:gd name="connsiteY4" fmla="*/ 53 h 94885"/>
                  <a:gd name="connsiteX5" fmla="*/ 48799 w 85090"/>
                  <a:gd name="connsiteY5" fmla="*/ 64 h 94885"/>
                  <a:gd name="connsiteX6" fmla="*/ 85766 w 85090"/>
                  <a:gd name="connsiteY6" fmla="*/ 14581 h 94885"/>
                  <a:gd name="connsiteX7" fmla="*/ 72625 w 85090"/>
                  <a:gd name="connsiteY7" fmla="*/ 29763 h 94885"/>
                  <a:gd name="connsiteX8" fmla="*/ 48705 w 85090"/>
                  <a:gd name="connsiteY8" fmla="*/ 19136 h 94885"/>
                  <a:gd name="connsiteX9" fmla="*/ 21539 w 85090"/>
                  <a:gd name="connsiteY9" fmla="*/ 47464 h 94885"/>
                  <a:gd name="connsiteX10" fmla="*/ 21571 w 85090"/>
                  <a:gd name="connsiteY10" fmla="*/ 48360 h 94885"/>
                  <a:gd name="connsiteX11" fmla="*/ 21571 w 85090"/>
                  <a:gd name="connsiteY11" fmla="*/ 48360 h 94885"/>
                  <a:gd name="connsiteX12" fmla="*/ 48305 w 85090"/>
                  <a:gd name="connsiteY12" fmla="*/ 77099 h 94885"/>
                  <a:gd name="connsiteX13" fmla="*/ 48705 w 85090"/>
                  <a:gd name="connsiteY13" fmla="*/ 77110 h 94885"/>
                  <a:gd name="connsiteX14" fmla="*/ 73286 w 85090"/>
                  <a:gd name="connsiteY14" fmla="*/ 66104 h 94885"/>
                  <a:gd name="connsiteX15" fmla="*/ 86428 w 85090"/>
                  <a:gd name="connsiteY15" fmla="*/ 79388 h 94885"/>
                  <a:gd name="connsiteX16" fmla="*/ 48043 w 85090"/>
                  <a:gd name="connsiteY16" fmla="*/ 96562 h 9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090" h="94885">
                    <a:moveTo>
                      <a:pt x="48043" y="96562"/>
                    </a:moveTo>
                    <a:cubicBezTo>
                      <a:pt x="21939" y="96982"/>
                      <a:pt x="437" y="76085"/>
                      <a:pt x="18" y="49887"/>
                    </a:cubicBezTo>
                    <a:cubicBezTo>
                      <a:pt x="12" y="49473"/>
                      <a:pt x="10" y="49059"/>
                      <a:pt x="15" y="48645"/>
                    </a:cubicBezTo>
                    <a:lnTo>
                      <a:pt x="15" y="48645"/>
                    </a:lnTo>
                    <a:cubicBezTo>
                      <a:pt x="-626" y="22451"/>
                      <a:pt x="20013" y="696"/>
                      <a:pt x="46113" y="53"/>
                    </a:cubicBezTo>
                    <a:cubicBezTo>
                      <a:pt x="47009" y="31"/>
                      <a:pt x="47904" y="35"/>
                      <a:pt x="48799" y="64"/>
                    </a:cubicBezTo>
                    <a:cubicBezTo>
                      <a:pt x="62627" y="-648"/>
                      <a:pt x="76092" y="4640"/>
                      <a:pt x="85766" y="14581"/>
                    </a:cubicBezTo>
                    <a:lnTo>
                      <a:pt x="72625" y="29763"/>
                    </a:lnTo>
                    <a:cubicBezTo>
                      <a:pt x="66368" y="23181"/>
                      <a:pt x="57766" y="19360"/>
                      <a:pt x="48705" y="19136"/>
                    </a:cubicBezTo>
                    <a:cubicBezTo>
                      <a:pt x="33409" y="19430"/>
                      <a:pt x="21246" y="32113"/>
                      <a:pt x="21539" y="47464"/>
                    </a:cubicBezTo>
                    <a:cubicBezTo>
                      <a:pt x="21545" y="47763"/>
                      <a:pt x="21555" y="48062"/>
                      <a:pt x="21571" y="48360"/>
                    </a:cubicBezTo>
                    <a:lnTo>
                      <a:pt x="21571" y="48360"/>
                    </a:lnTo>
                    <a:cubicBezTo>
                      <a:pt x="21045" y="63705"/>
                      <a:pt x="33015" y="76572"/>
                      <a:pt x="48305" y="77099"/>
                    </a:cubicBezTo>
                    <a:cubicBezTo>
                      <a:pt x="48438" y="77104"/>
                      <a:pt x="48572" y="77108"/>
                      <a:pt x="48705" y="77110"/>
                    </a:cubicBezTo>
                    <a:cubicBezTo>
                      <a:pt x="58067" y="77032"/>
                      <a:pt x="66975" y="73044"/>
                      <a:pt x="73286" y="66104"/>
                    </a:cubicBezTo>
                    <a:lnTo>
                      <a:pt x="86428" y="79388"/>
                    </a:lnTo>
                    <a:cubicBezTo>
                      <a:pt x="76958" y="90748"/>
                      <a:pt x="62793" y="97086"/>
                      <a:pt x="48043" y="96562"/>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5" name="Freeform 64">
                <a:extLst>
                  <a:ext uri="{FF2B5EF4-FFF2-40B4-BE49-F238E27FC236}">
                    <a16:creationId xmlns:a16="http://schemas.microsoft.com/office/drawing/2014/main" id="{02B35C3A-8674-31E4-F043-D7FDC24852C1}"/>
                  </a:ext>
                </a:extLst>
              </p:cNvPr>
              <p:cNvSpPr/>
              <p:nvPr/>
            </p:nvSpPr>
            <p:spPr>
              <a:xfrm>
                <a:off x="5674337" y="3686992"/>
                <a:ext cx="264724" cy="113862"/>
              </a:xfrm>
              <a:custGeom>
                <a:avLst/>
                <a:gdLst>
                  <a:gd name="connsiteX0" fmla="*/ 273418 w 264724"/>
                  <a:gd name="connsiteY0" fmla="*/ 34823 h 113862"/>
                  <a:gd name="connsiteX1" fmla="*/ 232669 w 264724"/>
                  <a:gd name="connsiteY1" fmla="*/ 4270 h 113862"/>
                  <a:gd name="connsiteX2" fmla="*/ 196364 w 264724"/>
                  <a:gd name="connsiteY2" fmla="*/ 0 h 113862"/>
                  <a:gd name="connsiteX3" fmla="*/ 156561 w 264724"/>
                  <a:gd name="connsiteY3" fmla="*/ 51333 h 113862"/>
                  <a:gd name="connsiteX4" fmla="*/ 149848 w 264724"/>
                  <a:gd name="connsiteY4" fmla="*/ 25619 h 113862"/>
                  <a:gd name="connsiteX5" fmla="*/ 155993 w 264724"/>
                  <a:gd name="connsiteY5" fmla="*/ 10627 h 113862"/>
                  <a:gd name="connsiteX6" fmla="*/ 130750 w 264724"/>
                  <a:gd name="connsiteY6" fmla="*/ 10627 h 113862"/>
                  <a:gd name="connsiteX7" fmla="*/ 136706 w 264724"/>
                  <a:gd name="connsiteY7" fmla="*/ 25524 h 113862"/>
                  <a:gd name="connsiteX8" fmla="*/ 130183 w 264724"/>
                  <a:gd name="connsiteY8" fmla="*/ 51333 h 113862"/>
                  <a:gd name="connsiteX9" fmla="*/ 90379 w 264724"/>
                  <a:gd name="connsiteY9" fmla="*/ 0 h 113862"/>
                  <a:gd name="connsiteX10" fmla="*/ 53980 w 264724"/>
                  <a:gd name="connsiteY10" fmla="*/ 4270 h 113862"/>
                  <a:gd name="connsiteX11" fmla="*/ 1224 w 264724"/>
                  <a:gd name="connsiteY11" fmla="*/ 63858 h 113862"/>
                  <a:gd name="connsiteX12" fmla="*/ 3399 w 264724"/>
                  <a:gd name="connsiteY12" fmla="*/ 86535 h 113862"/>
                  <a:gd name="connsiteX13" fmla="*/ 143324 w 264724"/>
                  <a:gd name="connsiteY13" fmla="*/ 119555 h 113862"/>
                  <a:gd name="connsiteX14" fmla="*/ 245527 w 264724"/>
                  <a:gd name="connsiteY14" fmla="*/ 108738 h 113862"/>
                  <a:gd name="connsiteX15" fmla="*/ 246378 w 264724"/>
                  <a:gd name="connsiteY15" fmla="*/ 88338 h 113862"/>
                  <a:gd name="connsiteX16" fmla="*/ 273418 w 264724"/>
                  <a:gd name="connsiteY16" fmla="*/ 3482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4724" h="113862">
                    <a:moveTo>
                      <a:pt x="273418" y="34823"/>
                    </a:moveTo>
                    <a:cubicBezTo>
                      <a:pt x="257345" y="7021"/>
                      <a:pt x="237774" y="5408"/>
                      <a:pt x="232669" y="4270"/>
                    </a:cubicBezTo>
                    <a:cubicBezTo>
                      <a:pt x="220000" y="1233"/>
                      <a:pt x="204306" y="2562"/>
                      <a:pt x="196364" y="0"/>
                    </a:cubicBezTo>
                    <a:cubicBezTo>
                      <a:pt x="195324" y="8065"/>
                      <a:pt x="171877" y="34728"/>
                      <a:pt x="156561" y="51333"/>
                    </a:cubicBezTo>
                    <a:lnTo>
                      <a:pt x="149848" y="25619"/>
                    </a:lnTo>
                    <a:cubicBezTo>
                      <a:pt x="154338" y="22022"/>
                      <a:pt x="156661" y="16354"/>
                      <a:pt x="155993" y="10627"/>
                    </a:cubicBezTo>
                    <a:lnTo>
                      <a:pt x="130750" y="10627"/>
                    </a:lnTo>
                    <a:cubicBezTo>
                      <a:pt x="130071" y="16288"/>
                      <a:pt x="132317" y="21904"/>
                      <a:pt x="136706" y="25524"/>
                    </a:cubicBezTo>
                    <a:lnTo>
                      <a:pt x="130183" y="51333"/>
                    </a:lnTo>
                    <a:cubicBezTo>
                      <a:pt x="114772" y="34633"/>
                      <a:pt x="91325" y="8065"/>
                      <a:pt x="90379" y="0"/>
                    </a:cubicBezTo>
                    <a:cubicBezTo>
                      <a:pt x="82154" y="2562"/>
                      <a:pt x="66743" y="1233"/>
                      <a:pt x="53980" y="4270"/>
                    </a:cubicBezTo>
                    <a:cubicBezTo>
                      <a:pt x="47551" y="5788"/>
                      <a:pt x="17486" y="7686"/>
                      <a:pt x="1224" y="63858"/>
                    </a:cubicBezTo>
                    <a:cubicBezTo>
                      <a:pt x="-972" y="71417"/>
                      <a:pt x="-193" y="79534"/>
                      <a:pt x="3399" y="86535"/>
                    </a:cubicBezTo>
                    <a:cubicBezTo>
                      <a:pt x="16729" y="111775"/>
                      <a:pt x="86692" y="119555"/>
                      <a:pt x="143324" y="119555"/>
                    </a:cubicBezTo>
                    <a:cubicBezTo>
                      <a:pt x="177707" y="120218"/>
                      <a:pt x="212038" y="116584"/>
                      <a:pt x="245527" y="108738"/>
                    </a:cubicBezTo>
                    <a:cubicBezTo>
                      <a:pt x="244203" y="101966"/>
                      <a:pt x="244495" y="94975"/>
                      <a:pt x="246378" y="88338"/>
                    </a:cubicBezTo>
                    <a:cubicBezTo>
                      <a:pt x="251256" y="68682"/>
                      <a:pt x="260500" y="50387"/>
                      <a:pt x="273418" y="34823"/>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6" name="Freeform 65">
                <a:extLst>
                  <a:ext uri="{FF2B5EF4-FFF2-40B4-BE49-F238E27FC236}">
                    <a16:creationId xmlns:a16="http://schemas.microsoft.com/office/drawing/2014/main" id="{E4AE6277-A0EC-AA6E-3C27-438CA26E9213}"/>
                  </a:ext>
                </a:extLst>
              </p:cNvPr>
              <p:cNvSpPr/>
              <p:nvPr/>
            </p:nvSpPr>
            <p:spPr>
              <a:xfrm>
                <a:off x="5738213" y="3503523"/>
                <a:ext cx="151271" cy="180282"/>
              </a:xfrm>
              <a:custGeom>
                <a:avLst/>
                <a:gdLst>
                  <a:gd name="connsiteX0" fmla="*/ 151018 w 151271"/>
                  <a:gd name="connsiteY0" fmla="*/ 79096 h 180281"/>
                  <a:gd name="connsiteX1" fmla="*/ 151018 w 151271"/>
                  <a:gd name="connsiteY1" fmla="*/ 70367 h 180281"/>
                  <a:gd name="connsiteX2" fmla="*/ 86728 w 151271"/>
                  <a:gd name="connsiteY2" fmla="*/ 247 h 180281"/>
                  <a:gd name="connsiteX3" fmla="*/ 14874 w 151271"/>
                  <a:gd name="connsiteY3" fmla="*/ 34310 h 180281"/>
                  <a:gd name="connsiteX4" fmla="*/ 7972 w 151271"/>
                  <a:gd name="connsiteY4" fmla="*/ 61922 h 180281"/>
                  <a:gd name="connsiteX5" fmla="*/ 5892 w 151271"/>
                  <a:gd name="connsiteY5" fmla="*/ 78717 h 180281"/>
                  <a:gd name="connsiteX6" fmla="*/ 5892 w 151271"/>
                  <a:gd name="connsiteY6" fmla="*/ 78717 h 180281"/>
                  <a:gd name="connsiteX7" fmla="*/ 5892 w 151271"/>
                  <a:gd name="connsiteY7" fmla="*/ 78717 h 180281"/>
                  <a:gd name="connsiteX8" fmla="*/ 5892 w 151271"/>
                  <a:gd name="connsiteY8" fmla="*/ 78717 h 180281"/>
                  <a:gd name="connsiteX9" fmla="*/ 881 w 151271"/>
                  <a:gd name="connsiteY9" fmla="*/ 102722 h 180281"/>
                  <a:gd name="connsiteX10" fmla="*/ 12605 w 151271"/>
                  <a:gd name="connsiteY10" fmla="*/ 123692 h 180281"/>
                  <a:gd name="connsiteX11" fmla="*/ 39739 w 151271"/>
                  <a:gd name="connsiteY11" fmla="*/ 167434 h 180281"/>
                  <a:gd name="connsiteX12" fmla="*/ 61579 w 151271"/>
                  <a:gd name="connsiteY12" fmla="*/ 182236 h 180281"/>
                  <a:gd name="connsiteX13" fmla="*/ 78408 w 151271"/>
                  <a:gd name="connsiteY13" fmla="*/ 185557 h 180281"/>
                  <a:gd name="connsiteX14" fmla="*/ 95142 w 151271"/>
                  <a:gd name="connsiteY14" fmla="*/ 182236 h 180281"/>
                  <a:gd name="connsiteX15" fmla="*/ 117738 w 151271"/>
                  <a:gd name="connsiteY15" fmla="*/ 166770 h 180281"/>
                  <a:gd name="connsiteX16" fmla="*/ 144305 w 151271"/>
                  <a:gd name="connsiteY16" fmla="*/ 123882 h 180281"/>
                  <a:gd name="connsiteX17" fmla="*/ 155461 w 151271"/>
                  <a:gd name="connsiteY17" fmla="*/ 103292 h 180281"/>
                  <a:gd name="connsiteX18" fmla="*/ 151018 w 151271"/>
                  <a:gd name="connsiteY18" fmla="*/ 79096 h 180281"/>
                  <a:gd name="connsiteX19" fmla="*/ 143360 w 151271"/>
                  <a:gd name="connsiteY19" fmla="*/ 104525 h 180281"/>
                  <a:gd name="connsiteX20" fmla="*/ 137498 w 151271"/>
                  <a:gd name="connsiteY20" fmla="*/ 117524 h 180281"/>
                  <a:gd name="connsiteX21" fmla="*/ 135985 w 151271"/>
                  <a:gd name="connsiteY21" fmla="*/ 118473 h 180281"/>
                  <a:gd name="connsiteX22" fmla="*/ 134473 w 151271"/>
                  <a:gd name="connsiteY22" fmla="*/ 118473 h 180281"/>
                  <a:gd name="connsiteX23" fmla="*/ 133054 w 151271"/>
                  <a:gd name="connsiteY23" fmla="*/ 117619 h 180281"/>
                  <a:gd name="connsiteX24" fmla="*/ 104124 w 151271"/>
                  <a:gd name="connsiteY24" fmla="*/ 161741 h 180281"/>
                  <a:gd name="connsiteX25" fmla="*/ 98357 w 151271"/>
                  <a:gd name="connsiteY25" fmla="*/ 165821 h 180281"/>
                  <a:gd name="connsiteX26" fmla="*/ 92306 w 151271"/>
                  <a:gd name="connsiteY26" fmla="*/ 168762 h 180281"/>
                  <a:gd name="connsiteX27" fmla="*/ 91833 w 151271"/>
                  <a:gd name="connsiteY27" fmla="*/ 168762 h 180281"/>
                  <a:gd name="connsiteX28" fmla="*/ 87673 w 151271"/>
                  <a:gd name="connsiteY28" fmla="*/ 169996 h 180281"/>
                  <a:gd name="connsiteX29" fmla="*/ 85215 w 151271"/>
                  <a:gd name="connsiteY29" fmla="*/ 170660 h 180281"/>
                  <a:gd name="connsiteX30" fmla="*/ 82000 w 151271"/>
                  <a:gd name="connsiteY30" fmla="*/ 170660 h 180281"/>
                  <a:gd name="connsiteX31" fmla="*/ 78313 w 151271"/>
                  <a:gd name="connsiteY31" fmla="*/ 170660 h 180281"/>
                  <a:gd name="connsiteX32" fmla="*/ 53070 w 151271"/>
                  <a:gd name="connsiteY32" fmla="*/ 161172 h 180281"/>
                  <a:gd name="connsiteX33" fmla="*/ 23666 w 151271"/>
                  <a:gd name="connsiteY33" fmla="*/ 116671 h 180281"/>
                  <a:gd name="connsiteX34" fmla="*/ 23666 w 151271"/>
                  <a:gd name="connsiteY34" fmla="*/ 116671 h 180281"/>
                  <a:gd name="connsiteX35" fmla="*/ 22248 w 151271"/>
                  <a:gd name="connsiteY35" fmla="*/ 117430 h 180281"/>
                  <a:gd name="connsiteX36" fmla="*/ 22248 w 151271"/>
                  <a:gd name="connsiteY36" fmla="*/ 117430 h 180281"/>
                  <a:gd name="connsiteX37" fmla="*/ 18845 w 151271"/>
                  <a:gd name="connsiteY37" fmla="*/ 116006 h 180281"/>
                  <a:gd name="connsiteX38" fmla="*/ 13456 w 151271"/>
                  <a:gd name="connsiteY38" fmla="*/ 103387 h 180281"/>
                  <a:gd name="connsiteX39" fmla="*/ 13456 w 151271"/>
                  <a:gd name="connsiteY39" fmla="*/ 102248 h 180281"/>
                  <a:gd name="connsiteX40" fmla="*/ 14023 w 151271"/>
                  <a:gd name="connsiteY40" fmla="*/ 90767 h 180281"/>
                  <a:gd name="connsiteX41" fmla="*/ 15914 w 151271"/>
                  <a:gd name="connsiteY41" fmla="*/ 87541 h 180281"/>
                  <a:gd name="connsiteX42" fmla="*/ 17143 w 151271"/>
                  <a:gd name="connsiteY42" fmla="*/ 87066 h 180281"/>
                  <a:gd name="connsiteX43" fmla="*/ 19979 w 151271"/>
                  <a:gd name="connsiteY43" fmla="*/ 88015 h 180281"/>
                  <a:gd name="connsiteX44" fmla="*/ 19979 w 151271"/>
                  <a:gd name="connsiteY44" fmla="*/ 88015 h 180281"/>
                  <a:gd name="connsiteX45" fmla="*/ 19979 w 151271"/>
                  <a:gd name="connsiteY45" fmla="*/ 88015 h 180281"/>
                  <a:gd name="connsiteX46" fmla="*/ 42386 w 151271"/>
                  <a:gd name="connsiteY46" fmla="*/ 59550 h 180281"/>
                  <a:gd name="connsiteX47" fmla="*/ 42386 w 151271"/>
                  <a:gd name="connsiteY47" fmla="*/ 59550 h 180281"/>
                  <a:gd name="connsiteX48" fmla="*/ 46263 w 151271"/>
                  <a:gd name="connsiteY48" fmla="*/ 59075 h 180281"/>
                  <a:gd name="connsiteX49" fmla="*/ 51084 w 151271"/>
                  <a:gd name="connsiteY49" fmla="*/ 59075 h 180281"/>
                  <a:gd name="connsiteX50" fmla="*/ 95993 w 151271"/>
                  <a:gd name="connsiteY50" fmla="*/ 60119 h 180281"/>
                  <a:gd name="connsiteX51" fmla="*/ 102706 w 151271"/>
                  <a:gd name="connsiteY51" fmla="*/ 60119 h 180281"/>
                  <a:gd name="connsiteX52" fmla="*/ 123978 w 151271"/>
                  <a:gd name="connsiteY52" fmla="*/ 68089 h 180281"/>
                  <a:gd name="connsiteX53" fmla="*/ 123978 w 151271"/>
                  <a:gd name="connsiteY53" fmla="*/ 68089 h 180281"/>
                  <a:gd name="connsiteX54" fmla="*/ 121615 w 151271"/>
                  <a:gd name="connsiteY54" fmla="*/ 60119 h 180281"/>
                  <a:gd name="connsiteX55" fmla="*/ 124451 w 151271"/>
                  <a:gd name="connsiteY55" fmla="*/ 61353 h 180281"/>
                  <a:gd name="connsiteX56" fmla="*/ 136931 w 151271"/>
                  <a:gd name="connsiteY56" fmla="*/ 87920 h 180281"/>
                  <a:gd name="connsiteX57" fmla="*/ 136931 w 151271"/>
                  <a:gd name="connsiteY57" fmla="*/ 87920 h 180281"/>
                  <a:gd name="connsiteX58" fmla="*/ 138349 w 151271"/>
                  <a:gd name="connsiteY58" fmla="*/ 87066 h 180281"/>
                  <a:gd name="connsiteX59" fmla="*/ 139767 w 151271"/>
                  <a:gd name="connsiteY59" fmla="*/ 87066 h 180281"/>
                  <a:gd name="connsiteX60" fmla="*/ 140429 w 151271"/>
                  <a:gd name="connsiteY60" fmla="*/ 87066 h 180281"/>
                  <a:gd name="connsiteX61" fmla="*/ 143360 w 151271"/>
                  <a:gd name="connsiteY61" fmla="*/ 104525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51271" h="180281">
                    <a:moveTo>
                      <a:pt x="151018" y="79096"/>
                    </a:moveTo>
                    <a:cubicBezTo>
                      <a:pt x="151018" y="76249"/>
                      <a:pt x="151018" y="73403"/>
                      <a:pt x="151018" y="70367"/>
                    </a:cubicBezTo>
                    <a:cubicBezTo>
                      <a:pt x="151018" y="27668"/>
                      <a:pt x="125964" y="2903"/>
                      <a:pt x="86728" y="247"/>
                    </a:cubicBezTo>
                    <a:cubicBezTo>
                      <a:pt x="52408" y="-2031"/>
                      <a:pt x="26597" y="11633"/>
                      <a:pt x="14874" y="34310"/>
                    </a:cubicBezTo>
                    <a:cubicBezTo>
                      <a:pt x="10812" y="42978"/>
                      <a:pt x="8468" y="52356"/>
                      <a:pt x="7972" y="61922"/>
                    </a:cubicBezTo>
                    <a:cubicBezTo>
                      <a:pt x="6607" y="67415"/>
                      <a:pt x="5908" y="73055"/>
                      <a:pt x="5892" y="78717"/>
                    </a:cubicBezTo>
                    <a:lnTo>
                      <a:pt x="5892" y="78717"/>
                    </a:lnTo>
                    <a:lnTo>
                      <a:pt x="5892" y="78717"/>
                    </a:lnTo>
                    <a:lnTo>
                      <a:pt x="5892" y="78717"/>
                    </a:lnTo>
                    <a:cubicBezTo>
                      <a:pt x="881" y="79570"/>
                      <a:pt x="-1388" y="90292"/>
                      <a:pt x="881" y="102722"/>
                    </a:cubicBezTo>
                    <a:cubicBezTo>
                      <a:pt x="3150" y="115152"/>
                      <a:pt x="7972" y="123028"/>
                      <a:pt x="12605" y="123692"/>
                    </a:cubicBezTo>
                    <a:cubicBezTo>
                      <a:pt x="18382" y="140075"/>
                      <a:pt x="27641" y="155000"/>
                      <a:pt x="39739" y="167434"/>
                    </a:cubicBezTo>
                    <a:cubicBezTo>
                      <a:pt x="45957" y="173788"/>
                      <a:pt x="53384" y="178821"/>
                      <a:pt x="61579" y="182236"/>
                    </a:cubicBezTo>
                    <a:cubicBezTo>
                      <a:pt x="66940" y="184364"/>
                      <a:pt x="72643" y="185489"/>
                      <a:pt x="78408" y="185557"/>
                    </a:cubicBezTo>
                    <a:cubicBezTo>
                      <a:pt x="84143" y="185499"/>
                      <a:pt x="89817" y="184373"/>
                      <a:pt x="95142" y="182236"/>
                    </a:cubicBezTo>
                    <a:cubicBezTo>
                      <a:pt x="103643" y="178675"/>
                      <a:pt x="111331" y="173413"/>
                      <a:pt x="117738" y="166770"/>
                    </a:cubicBezTo>
                    <a:cubicBezTo>
                      <a:pt x="129472" y="154486"/>
                      <a:pt x="138521" y="139878"/>
                      <a:pt x="144305" y="123882"/>
                    </a:cubicBezTo>
                    <a:cubicBezTo>
                      <a:pt x="148749" y="122553"/>
                      <a:pt x="153760" y="114393"/>
                      <a:pt x="155461" y="103292"/>
                    </a:cubicBezTo>
                    <a:cubicBezTo>
                      <a:pt x="157163" y="92190"/>
                      <a:pt x="155556" y="80804"/>
                      <a:pt x="151018" y="79096"/>
                    </a:cubicBezTo>
                    <a:close/>
                    <a:moveTo>
                      <a:pt x="143360" y="104525"/>
                    </a:moveTo>
                    <a:cubicBezTo>
                      <a:pt x="142800" y="109364"/>
                      <a:pt x="140751" y="113908"/>
                      <a:pt x="137498" y="117524"/>
                    </a:cubicBezTo>
                    <a:cubicBezTo>
                      <a:pt x="137063" y="117940"/>
                      <a:pt x="136548" y="118263"/>
                      <a:pt x="135985" y="118473"/>
                    </a:cubicBezTo>
                    <a:lnTo>
                      <a:pt x="134473" y="118473"/>
                    </a:lnTo>
                    <a:cubicBezTo>
                      <a:pt x="133919" y="118355"/>
                      <a:pt x="133420" y="118054"/>
                      <a:pt x="133054" y="117619"/>
                    </a:cubicBezTo>
                    <a:cubicBezTo>
                      <a:pt x="127824" y="134805"/>
                      <a:pt x="117782" y="150121"/>
                      <a:pt x="104124" y="161741"/>
                    </a:cubicBezTo>
                    <a:cubicBezTo>
                      <a:pt x="102286" y="163217"/>
                      <a:pt x="100360" y="164580"/>
                      <a:pt x="98357" y="165821"/>
                    </a:cubicBezTo>
                    <a:cubicBezTo>
                      <a:pt x="96407" y="166934"/>
                      <a:pt x="94385" y="167917"/>
                      <a:pt x="92306" y="168762"/>
                    </a:cubicBezTo>
                    <a:lnTo>
                      <a:pt x="91833" y="168762"/>
                    </a:lnTo>
                    <a:lnTo>
                      <a:pt x="87673" y="169996"/>
                    </a:lnTo>
                    <a:cubicBezTo>
                      <a:pt x="86866" y="170261"/>
                      <a:pt x="86046" y="170483"/>
                      <a:pt x="85215" y="170660"/>
                    </a:cubicBezTo>
                    <a:cubicBezTo>
                      <a:pt x="84175" y="170660"/>
                      <a:pt x="83040" y="170660"/>
                      <a:pt x="82000" y="170660"/>
                    </a:cubicBezTo>
                    <a:cubicBezTo>
                      <a:pt x="80960" y="170660"/>
                      <a:pt x="79542" y="170660"/>
                      <a:pt x="78313" y="170660"/>
                    </a:cubicBezTo>
                    <a:cubicBezTo>
                      <a:pt x="69078" y="170418"/>
                      <a:pt x="60191" y="167078"/>
                      <a:pt x="53070" y="161172"/>
                    </a:cubicBezTo>
                    <a:cubicBezTo>
                      <a:pt x="39169" y="149519"/>
                      <a:pt x="28952" y="134056"/>
                      <a:pt x="23666" y="116671"/>
                    </a:cubicBezTo>
                    <a:lnTo>
                      <a:pt x="23666" y="116671"/>
                    </a:lnTo>
                    <a:cubicBezTo>
                      <a:pt x="23322" y="117113"/>
                      <a:pt x="22807" y="117389"/>
                      <a:pt x="22248" y="117430"/>
                    </a:cubicBezTo>
                    <a:lnTo>
                      <a:pt x="22248" y="117430"/>
                    </a:lnTo>
                    <a:cubicBezTo>
                      <a:pt x="20945" y="117580"/>
                      <a:pt x="19656" y="117041"/>
                      <a:pt x="18845" y="116006"/>
                    </a:cubicBezTo>
                    <a:cubicBezTo>
                      <a:pt x="15921" y="112380"/>
                      <a:pt x="14056" y="108012"/>
                      <a:pt x="13456" y="103387"/>
                    </a:cubicBezTo>
                    <a:cubicBezTo>
                      <a:pt x="13456" y="103387"/>
                      <a:pt x="13456" y="102628"/>
                      <a:pt x="13456" y="102248"/>
                    </a:cubicBezTo>
                    <a:cubicBezTo>
                      <a:pt x="13456" y="98358"/>
                      <a:pt x="13456" y="94562"/>
                      <a:pt x="14023" y="90767"/>
                    </a:cubicBezTo>
                    <a:cubicBezTo>
                      <a:pt x="14371" y="89548"/>
                      <a:pt x="15022" y="88438"/>
                      <a:pt x="15914" y="87541"/>
                    </a:cubicBezTo>
                    <a:lnTo>
                      <a:pt x="17143" y="87066"/>
                    </a:lnTo>
                    <a:cubicBezTo>
                      <a:pt x="18181" y="86954"/>
                      <a:pt x="19216" y="87300"/>
                      <a:pt x="19979" y="88015"/>
                    </a:cubicBezTo>
                    <a:lnTo>
                      <a:pt x="19979" y="88015"/>
                    </a:lnTo>
                    <a:lnTo>
                      <a:pt x="19979" y="88015"/>
                    </a:lnTo>
                    <a:cubicBezTo>
                      <a:pt x="19979" y="85169"/>
                      <a:pt x="23572" y="63440"/>
                      <a:pt x="42386" y="59550"/>
                    </a:cubicBezTo>
                    <a:lnTo>
                      <a:pt x="42386" y="59550"/>
                    </a:lnTo>
                    <a:lnTo>
                      <a:pt x="46263" y="59075"/>
                    </a:lnTo>
                    <a:cubicBezTo>
                      <a:pt x="47869" y="58982"/>
                      <a:pt x="49478" y="58982"/>
                      <a:pt x="51084" y="59075"/>
                    </a:cubicBezTo>
                    <a:cubicBezTo>
                      <a:pt x="65586" y="64077"/>
                      <a:pt x="81276" y="64441"/>
                      <a:pt x="95993" y="60119"/>
                    </a:cubicBezTo>
                    <a:cubicBezTo>
                      <a:pt x="98357" y="60119"/>
                      <a:pt x="100626" y="60119"/>
                      <a:pt x="102706" y="60119"/>
                    </a:cubicBezTo>
                    <a:cubicBezTo>
                      <a:pt x="110295" y="61171"/>
                      <a:pt x="117559" y="63892"/>
                      <a:pt x="123978" y="68089"/>
                    </a:cubicBezTo>
                    <a:lnTo>
                      <a:pt x="123978" y="68089"/>
                    </a:lnTo>
                    <a:cubicBezTo>
                      <a:pt x="123978" y="65148"/>
                      <a:pt x="121520" y="62112"/>
                      <a:pt x="121615" y="60119"/>
                    </a:cubicBezTo>
                    <a:cubicBezTo>
                      <a:pt x="122599" y="60432"/>
                      <a:pt x="123550" y="60845"/>
                      <a:pt x="124451" y="61353"/>
                    </a:cubicBezTo>
                    <a:cubicBezTo>
                      <a:pt x="130708" y="69054"/>
                      <a:pt x="134992" y="78175"/>
                      <a:pt x="136931" y="87920"/>
                    </a:cubicBezTo>
                    <a:lnTo>
                      <a:pt x="136931" y="87920"/>
                    </a:lnTo>
                    <a:lnTo>
                      <a:pt x="138349" y="87066"/>
                    </a:lnTo>
                    <a:cubicBezTo>
                      <a:pt x="138817" y="86972"/>
                      <a:pt x="139299" y="86972"/>
                      <a:pt x="139767" y="87066"/>
                    </a:cubicBezTo>
                    <a:lnTo>
                      <a:pt x="140429" y="87066"/>
                    </a:lnTo>
                    <a:cubicBezTo>
                      <a:pt x="143549" y="89818"/>
                      <a:pt x="144778" y="96650"/>
                      <a:pt x="143360" y="104525"/>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7" name="Freeform 66">
                <a:extLst>
                  <a:ext uri="{FF2B5EF4-FFF2-40B4-BE49-F238E27FC236}">
                    <a16:creationId xmlns:a16="http://schemas.microsoft.com/office/drawing/2014/main" id="{72653837-E7F4-F279-EDED-99A630BA5ADB}"/>
                  </a:ext>
                </a:extLst>
              </p:cNvPr>
              <p:cNvSpPr/>
              <p:nvPr/>
            </p:nvSpPr>
            <p:spPr>
              <a:xfrm>
                <a:off x="6252849" y="3688226"/>
                <a:ext cx="264724" cy="113862"/>
              </a:xfrm>
              <a:custGeom>
                <a:avLst/>
                <a:gdLst>
                  <a:gd name="connsiteX0" fmla="*/ 271153 w 264724"/>
                  <a:gd name="connsiteY0" fmla="*/ 63193 h 113862"/>
                  <a:gd name="connsiteX1" fmla="*/ 218965 w 264724"/>
                  <a:gd name="connsiteY1" fmla="*/ 4270 h 113862"/>
                  <a:gd name="connsiteX2" fmla="*/ 183038 w 264724"/>
                  <a:gd name="connsiteY2" fmla="*/ 0 h 113862"/>
                  <a:gd name="connsiteX3" fmla="*/ 130566 w 264724"/>
                  <a:gd name="connsiteY3" fmla="*/ 21539 h 113862"/>
                  <a:gd name="connsiteX4" fmla="*/ 78188 w 264724"/>
                  <a:gd name="connsiteY4" fmla="*/ 0 h 113862"/>
                  <a:gd name="connsiteX5" fmla="*/ 42167 w 264724"/>
                  <a:gd name="connsiteY5" fmla="*/ 4270 h 113862"/>
                  <a:gd name="connsiteX6" fmla="*/ 0 w 264724"/>
                  <a:gd name="connsiteY6" fmla="*/ 37764 h 113862"/>
                  <a:gd name="connsiteX7" fmla="*/ 23636 w 264724"/>
                  <a:gd name="connsiteY7" fmla="*/ 87104 h 113862"/>
                  <a:gd name="connsiteX8" fmla="*/ 24771 w 264724"/>
                  <a:gd name="connsiteY8" fmla="*/ 106082 h 113862"/>
                  <a:gd name="connsiteX9" fmla="*/ 130566 w 264724"/>
                  <a:gd name="connsiteY9" fmla="*/ 118322 h 113862"/>
                  <a:gd name="connsiteX10" fmla="*/ 268979 w 264724"/>
                  <a:gd name="connsiteY10" fmla="*/ 85681 h 113862"/>
                  <a:gd name="connsiteX11" fmla="*/ 271154 w 264724"/>
                  <a:gd name="connsiteY11" fmla="*/ 6319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724" h="113862">
                    <a:moveTo>
                      <a:pt x="271153" y="63193"/>
                    </a:moveTo>
                    <a:cubicBezTo>
                      <a:pt x="255081" y="7686"/>
                      <a:pt x="225394" y="6262"/>
                      <a:pt x="218965" y="4270"/>
                    </a:cubicBezTo>
                    <a:cubicBezTo>
                      <a:pt x="206391" y="1328"/>
                      <a:pt x="191169" y="2562"/>
                      <a:pt x="183038" y="0"/>
                    </a:cubicBezTo>
                    <a:cubicBezTo>
                      <a:pt x="181620" y="11956"/>
                      <a:pt x="158646" y="21539"/>
                      <a:pt x="130566" y="21539"/>
                    </a:cubicBezTo>
                    <a:cubicBezTo>
                      <a:pt x="102486" y="21539"/>
                      <a:pt x="79606" y="12050"/>
                      <a:pt x="78188" y="0"/>
                    </a:cubicBezTo>
                    <a:cubicBezTo>
                      <a:pt x="70057" y="2562"/>
                      <a:pt x="54741" y="1328"/>
                      <a:pt x="42167" y="4270"/>
                    </a:cubicBezTo>
                    <a:cubicBezTo>
                      <a:pt x="36967" y="5503"/>
                      <a:pt x="16167" y="7021"/>
                      <a:pt x="0" y="37764"/>
                    </a:cubicBezTo>
                    <a:cubicBezTo>
                      <a:pt x="10974" y="52528"/>
                      <a:pt x="19000" y="69283"/>
                      <a:pt x="23636" y="87104"/>
                    </a:cubicBezTo>
                    <a:cubicBezTo>
                      <a:pt x="25352" y="93278"/>
                      <a:pt x="25738" y="99747"/>
                      <a:pt x="24771" y="106082"/>
                    </a:cubicBezTo>
                    <a:cubicBezTo>
                      <a:pt x="59316" y="114976"/>
                      <a:pt x="94910" y="119094"/>
                      <a:pt x="130566" y="118322"/>
                    </a:cubicBezTo>
                    <a:cubicBezTo>
                      <a:pt x="186536" y="118322"/>
                      <a:pt x="255837" y="110636"/>
                      <a:pt x="268979" y="85681"/>
                    </a:cubicBezTo>
                    <a:cubicBezTo>
                      <a:pt x="272578" y="78751"/>
                      <a:pt x="273358" y="70689"/>
                      <a:pt x="271154" y="63193"/>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8" name="Freeform 67">
                <a:extLst>
                  <a:ext uri="{FF2B5EF4-FFF2-40B4-BE49-F238E27FC236}">
                    <a16:creationId xmlns:a16="http://schemas.microsoft.com/office/drawing/2014/main" id="{4EEB5000-F2E2-44A4-19F1-1AA2B4BDC948}"/>
                  </a:ext>
                </a:extLst>
              </p:cNvPr>
              <p:cNvSpPr/>
              <p:nvPr/>
            </p:nvSpPr>
            <p:spPr>
              <a:xfrm>
                <a:off x="6304589" y="3503994"/>
                <a:ext cx="151271" cy="180282"/>
              </a:xfrm>
              <a:custGeom>
                <a:avLst/>
                <a:gdLst>
                  <a:gd name="connsiteX0" fmla="*/ 149640 w 151271"/>
                  <a:gd name="connsiteY0" fmla="*/ 81566 h 180281"/>
                  <a:gd name="connsiteX1" fmla="*/ 149640 w 151271"/>
                  <a:gd name="connsiteY1" fmla="*/ 72931 h 180281"/>
                  <a:gd name="connsiteX2" fmla="*/ 86011 w 151271"/>
                  <a:gd name="connsiteY2" fmla="*/ 250 h 180281"/>
                  <a:gd name="connsiteX3" fmla="*/ 14914 w 151271"/>
                  <a:gd name="connsiteY3" fmla="*/ 33934 h 180281"/>
                  <a:gd name="connsiteX4" fmla="*/ 7917 w 151271"/>
                  <a:gd name="connsiteY4" fmla="*/ 64582 h 180281"/>
                  <a:gd name="connsiteX5" fmla="*/ 5837 w 151271"/>
                  <a:gd name="connsiteY5" fmla="*/ 81186 h 180281"/>
                  <a:gd name="connsiteX6" fmla="*/ 5837 w 151271"/>
                  <a:gd name="connsiteY6" fmla="*/ 81186 h 180281"/>
                  <a:gd name="connsiteX7" fmla="*/ 5837 w 151271"/>
                  <a:gd name="connsiteY7" fmla="*/ 81186 h 180281"/>
                  <a:gd name="connsiteX8" fmla="*/ 5837 w 151271"/>
                  <a:gd name="connsiteY8" fmla="*/ 81186 h 180281"/>
                  <a:gd name="connsiteX9" fmla="*/ 827 w 151271"/>
                  <a:gd name="connsiteY9" fmla="*/ 104908 h 180281"/>
                  <a:gd name="connsiteX10" fmla="*/ 12456 w 151271"/>
                  <a:gd name="connsiteY10" fmla="*/ 125498 h 180281"/>
                  <a:gd name="connsiteX11" fmla="*/ 39401 w 151271"/>
                  <a:gd name="connsiteY11" fmla="*/ 168386 h 180281"/>
                  <a:gd name="connsiteX12" fmla="*/ 60957 w 151271"/>
                  <a:gd name="connsiteY12" fmla="*/ 182998 h 180281"/>
                  <a:gd name="connsiteX13" fmla="*/ 94236 w 151271"/>
                  <a:gd name="connsiteY13" fmla="*/ 182998 h 180281"/>
                  <a:gd name="connsiteX14" fmla="*/ 116454 w 151271"/>
                  <a:gd name="connsiteY14" fmla="*/ 167722 h 180281"/>
                  <a:gd name="connsiteX15" fmla="*/ 142738 w 151271"/>
                  <a:gd name="connsiteY15" fmla="*/ 125308 h 180281"/>
                  <a:gd name="connsiteX16" fmla="*/ 153800 w 151271"/>
                  <a:gd name="connsiteY16" fmla="*/ 104908 h 180281"/>
                  <a:gd name="connsiteX17" fmla="*/ 149640 w 151271"/>
                  <a:gd name="connsiteY17" fmla="*/ 81566 h 180281"/>
                  <a:gd name="connsiteX18" fmla="*/ 142076 w 151271"/>
                  <a:gd name="connsiteY18" fmla="*/ 106711 h 180281"/>
                  <a:gd name="connsiteX19" fmla="*/ 136309 w 151271"/>
                  <a:gd name="connsiteY19" fmla="*/ 119520 h 180281"/>
                  <a:gd name="connsiteX20" fmla="*/ 134796 w 151271"/>
                  <a:gd name="connsiteY20" fmla="*/ 120374 h 180281"/>
                  <a:gd name="connsiteX21" fmla="*/ 133378 w 151271"/>
                  <a:gd name="connsiteY21" fmla="*/ 120374 h 180281"/>
                  <a:gd name="connsiteX22" fmla="*/ 131771 w 151271"/>
                  <a:gd name="connsiteY22" fmla="*/ 119520 h 180281"/>
                  <a:gd name="connsiteX23" fmla="*/ 130163 w 151271"/>
                  <a:gd name="connsiteY23" fmla="*/ 123980 h 180281"/>
                  <a:gd name="connsiteX24" fmla="*/ 107945 w 151271"/>
                  <a:gd name="connsiteY24" fmla="*/ 158992 h 180281"/>
                  <a:gd name="connsiteX25" fmla="*/ 103218 w 151271"/>
                  <a:gd name="connsiteY25" fmla="*/ 163167 h 180281"/>
                  <a:gd name="connsiteX26" fmla="*/ 52637 w 151271"/>
                  <a:gd name="connsiteY26" fmla="*/ 163167 h 180281"/>
                  <a:gd name="connsiteX27" fmla="*/ 23706 w 151271"/>
                  <a:gd name="connsiteY27" fmla="*/ 119520 h 180281"/>
                  <a:gd name="connsiteX28" fmla="*/ 23045 w 151271"/>
                  <a:gd name="connsiteY28" fmla="*/ 119520 h 180281"/>
                  <a:gd name="connsiteX29" fmla="*/ 22288 w 151271"/>
                  <a:gd name="connsiteY29" fmla="*/ 119520 h 180281"/>
                  <a:gd name="connsiteX30" fmla="*/ 22288 w 151271"/>
                  <a:gd name="connsiteY30" fmla="*/ 119520 h 180281"/>
                  <a:gd name="connsiteX31" fmla="*/ 18885 w 151271"/>
                  <a:gd name="connsiteY31" fmla="*/ 118002 h 180281"/>
                  <a:gd name="connsiteX32" fmla="*/ 13496 w 151271"/>
                  <a:gd name="connsiteY32" fmla="*/ 105572 h 180281"/>
                  <a:gd name="connsiteX33" fmla="*/ 13496 w 151271"/>
                  <a:gd name="connsiteY33" fmla="*/ 104433 h 180281"/>
                  <a:gd name="connsiteX34" fmla="*/ 13496 w 151271"/>
                  <a:gd name="connsiteY34" fmla="*/ 93047 h 180281"/>
                  <a:gd name="connsiteX35" fmla="*/ 15481 w 151271"/>
                  <a:gd name="connsiteY35" fmla="*/ 89916 h 180281"/>
                  <a:gd name="connsiteX36" fmla="*/ 16615 w 151271"/>
                  <a:gd name="connsiteY36" fmla="*/ 89441 h 180281"/>
                  <a:gd name="connsiteX37" fmla="*/ 19452 w 151271"/>
                  <a:gd name="connsiteY37" fmla="*/ 90390 h 180281"/>
                  <a:gd name="connsiteX38" fmla="*/ 19452 w 151271"/>
                  <a:gd name="connsiteY38" fmla="*/ 90390 h 180281"/>
                  <a:gd name="connsiteX39" fmla="*/ 19452 w 151271"/>
                  <a:gd name="connsiteY39" fmla="*/ 88872 h 180281"/>
                  <a:gd name="connsiteX40" fmla="*/ 29852 w 151271"/>
                  <a:gd name="connsiteY40" fmla="*/ 68282 h 180281"/>
                  <a:gd name="connsiteX41" fmla="*/ 50841 w 151271"/>
                  <a:gd name="connsiteY41" fmla="*/ 62589 h 180281"/>
                  <a:gd name="connsiteX42" fmla="*/ 95371 w 151271"/>
                  <a:gd name="connsiteY42" fmla="*/ 63633 h 180281"/>
                  <a:gd name="connsiteX43" fmla="*/ 101895 w 151271"/>
                  <a:gd name="connsiteY43" fmla="*/ 63633 h 180281"/>
                  <a:gd name="connsiteX44" fmla="*/ 122978 w 151271"/>
                  <a:gd name="connsiteY44" fmla="*/ 71413 h 180281"/>
                  <a:gd name="connsiteX45" fmla="*/ 120614 w 151271"/>
                  <a:gd name="connsiteY45" fmla="*/ 63633 h 180281"/>
                  <a:gd name="connsiteX46" fmla="*/ 120614 w 151271"/>
                  <a:gd name="connsiteY46" fmla="*/ 63633 h 180281"/>
                  <a:gd name="connsiteX47" fmla="*/ 123451 w 151271"/>
                  <a:gd name="connsiteY47" fmla="*/ 64771 h 180281"/>
                  <a:gd name="connsiteX48" fmla="*/ 135836 w 151271"/>
                  <a:gd name="connsiteY48" fmla="*/ 91055 h 180281"/>
                  <a:gd name="connsiteX49" fmla="*/ 135836 w 151271"/>
                  <a:gd name="connsiteY49" fmla="*/ 91055 h 180281"/>
                  <a:gd name="connsiteX50" fmla="*/ 135836 w 151271"/>
                  <a:gd name="connsiteY50" fmla="*/ 91055 h 180281"/>
                  <a:gd name="connsiteX51" fmla="*/ 137254 w 151271"/>
                  <a:gd name="connsiteY51" fmla="*/ 90295 h 180281"/>
                  <a:gd name="connsiteX52" fmla="*/ 138578 w 151271"/>
                  <a:gd name="connsiteY52" fmla="*/ 90295 h 180281"/>
                  <a:gd name="connsiteX53" fmla="*/ 139240 w 151271"/>
                  <a:gd name="connsiteY53" fmla="*/ 90295 h 180281"/>
                  <a:gd name="connsiteX54" fmla="*/ 142076 w 151271"/>
                  <a:gd name="connsiteY54" fmla="*/ 106236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51271" h="180281">
                    <a:moveTo>
                      <a:pt x="149640" y="81566"/>
                    </a:moveTo>
                    <a:cubicBezTo>
                      <a:pt x="149640" y="78719"/>
                      <a:pt x="149640" y="75873"/>
                      <a:pt x="149640" y="72931"/>
                    </a:cubicBezTo>
                    <a:cubicBezTo>
                      <a:pt x="149640" y="30708"/>
                      <a:pt x="124869" y="2906"/>
                      <a:pt x="86011" y="250"/>
                    </a:cubicBezTo>
                    <a:cubicBezTo>
                      <a:pt x="52070" y="-2028"/>
                      <a:pt x="26543" y="11446"/>
                      <a:pt x="14914" y="33934"/>
                    </a:cubicBezTo>
                    <a:cubicBezTo>
                      <a:pt x="10870" y="43679"/>
                      <a:pt x="8505" y="54042"/>
                      <a:pt x="7917" y="64582"/>
                    </a:cubicBezTo>
                    <a:cubicBezTo>
                      <a:pt x="6551" y="70011"/>
                      <a:pt x="5853" y="75587"/>
                      <a:pt x="5837" y="81186"/>
                    </a:cubicBezTo>
                    <a:lnTo>
                      <a:pt x="5837" y="81186"/>
                    </a:lnTo>
                    <a:lnTo>
                      <a:pt x="5837" y="81186"/>
                    </a:lnTo>
                    <a:lnTo>
                      <a:pt x="5837" y="81186"/>
                    </a:lnTo>
                    <a:cubicBezTo>
                      <a:pt x="921" y="82040"/>
                      <a:pt x="-1348" y="92668"/>
                      <a:pt x="827" y="104908"/>
                    </a:cubicBezTo>
                    <a:cubicBezTo>
                      <a:pt x="3001" y="117148"/>
                      <a:pt x="7823" y="124834"/>
                      <a:pt x="12456" y="125498"/>
                    </a:cubicBezTo>
                    <a:cubicBezTo>
                      <a:pt x="18281" y="141561"/>
                      <a:pt x="27469" y="156186"/>
                      <a:pt x="39401" y="168386"/>
                    </a:cubicBezTo>
                    <a:cubicBezTo>
                      <a:pt x="45552" y="174640"/>
                      <a:pt x="52879" y="179606"/>
                      <a:pt x="60957" y="182998"/>
                    </a:cubicBezTo>
                    <a:cubicBezTo>
                      <a:pt x="71611" y="187426"/>
                      <a:pt x="83582" y="187426"/>
                      <a:pt x="94236" y="182998"/>
                    </a:cubicBezTo>
                    <a:cubicBezTo>
                      <a:pt x="102593" y="179462"/>
                      <a:pt x="110151" y="174266"/>
                      <a:pt x="116454" y="167722"/>
                    </a:cubicBezTo>
                    <a:cubicBezTo>
                      <a:pt x="128105" y="155607"/>
                      <a:pt x="137063" y="141152"/>
                      <a:pt x="142738" y="125308"/>
                    </a:cubicBezTo>
                    <a:cubicBezTo>
                      <a:pt x="147181" y="123980"/>
                      <a:pt x="152192" y="115820"/>
                      <a:pt x="153800" y="104908"/>
                    </a:cubicBezTo>
                    <a:cubicBezTo>
                      <a:pt x="155407" y="93996"/>
                      <a:pt x="154083" y="82800"/>
                      <a:pt x="149640" y="81566"/>
                    </a:cubicBezTo>
                    <a:close/>
                    <a:moveTo>
                      <a:pt x="142076" y="106711"/>
                    </a:moveTo>
                    <a:cubicBezTo>
                      <a:pt x="141505" y="111472"/>
                      <a:pt x="139492" y="115943"/>
                      <a:pt x="136309" y="119520"/>
                    </a:cubicBezTo>
                    <a:lnTo>
                      <a:pt x="134796" y="120374"/>
                    </a:lnTo>
                    <a:cubicBezTo>
                      <a:pt x="134334" y="120514"/>
                      <a:pt x="133840" y="120514"/>
                      <a:pt x="133378" y="120374"/>
                    </a:cubicBezTo>
                    <a:cubicBezTo>
                      <a:pt x="132773" y="120246"/>
                      <a:pt x="132216" y="119950"/>
                      <a:pt x="131771" y="119520"/>
                    </a:cubicBezTo>
                    <a:cubicBezTo>
                      <a:pt x="131298" y="121038"/>
                      <a:pt x="130731" y="122461"/>
                      <a:pt x="130163" y="123980"/>
                    </a:cubicBezTo>
                    <a:cubicBezTo>
                      <a:pt x="125395" y="137139"/>
                      <a:pt x="117811" y="149091"/>
                      <a:pt x="107945" y="158992"/>
                    </a:cubicBezTo>
                    <a:cubicBezTo>
                      <a:pt x="106433" y="160510"/>
                      <a:pt x="104825" y="161839"/>
                      <a:pt x="103218" y="163167"/>
                    </a:cubicBezTo>
                    <a:cubicBezTo>
                      <a:pt x="88838" y="176148"/>
                      <a:pt x="67017" y="176148"/>
                      <a:pt x="52637" y="163167"/>
                    </a:cubicBezTo>
                    <a:cubicBezTo>
                      <a:pt x="39030" y="151697"/>
                      <a:pt x="28989" y="136548"/>
                      <a:pt x="23706" y="119520"/>
                    </a:cubicBezTo>
                    <a:lnTo>
                      <a:pt x="23045" y="119520"/>
                    </a:lnTo>
                    <a:lnTo>
                      <a:pt x="22288" y="119520"/>
                    </a:lnTo>
                    <a:lnTo>
                      <a:pt x="22288" y="119520"/>
                    </a:lnTo>
                    <a:cubicBezTo>
                      <a:pt x="20973" y="119613"/>
                      <a:pt x="19698" y="119044"/>
                      <a:pt x="18885" y="118002"/>
                    </a:cubicBezTo>
                    <a:cubicBezTo>
                      <a:pt x="15922" y="114473"/>
                      <a:pt x="14049" y="110153"/>
                      <a:pt x="13496" y="105572"/>
                    </a:cubicBezTo>
                    <a:cubicBezTo>
                      <a:pt x="13496" y="105572"/>
                      <a:pt x="13496" y="104813"/>
                      <a:pt x="13496" y="104433"/>
                    </a:cubicBezTo>
                    <a:cubicBezTo>
                      <a:pt x="13496" y="100543"/>
                      <a:pt x="13496" y="96843"/>
                      <a:pt x="13496" y="93047"/>
                    </a:cubicBezTo>
                    <a:cubicBezTo>
                      <a:pt x="13810" y="91818"/>
                      <a:pt x="14505" y="90722"/>
                      <a:pt x="15481" y="89916"/>
                    </a:cubicBezTo>
                    <a:cubicBezTo>
                      <a:pt x="15821" y="89679"/>
                      <a:pt x="16208" y="89517"/>
                      <a:pt x="16615" y="89441"/>
                    </a:cubicBezTo>
                    <a:cubicBezTo>
                      <a:pt x="17655" y="89316"/>
                      <a:pt x="18695" y="89664"/>
                      <a:pt x="19452" y="90390"/>
                    </a:cubicBezTo>
                    <a:lnTo>
                      <a:pt x="19452" y="90390"/>
                    </a:lnTo>
                    <a:cubicBezTo>
                      <a:pt x="19422" y="89885"/>
                      <a:pt x="19422" y="89378"/>
                      <a:pt x="19452" y="88872"/>
                    </a:cubicBezTo>
                    <a:cubicBezTo>
                      <a:pt x="20667" y="81080"/>
                      <a:pt x="24308" y="73873"/>
                      <a:pt x="29852" y="68282"/>
                    </a:cubicBezTo>
                    <a:cubicBezTo>
                      <a:pt x="35640" y="63315"/>
                      <a:pt x="43347" y="61225"/>
                      <a:pt x="50841" y="62589"/>
                    </a:cubicBezTo>
                    <a:cubicBezTo>
                      <a:pt x="65221" y="67541"/>
                      <a:pt x="80776" y="67906"/>
                      <a:pt x="95371" y="63633"/>
                    </a:cubicBezTo>
                    <a:cubicBezTo>
                      <a:pt x="97640" y="63633"/>
                      <a:pt x="99815" y="63633"/>
                      <a:pt x="101895" y="63633"/>
                    </a:cubicBezTo>
                    <a:cubicBezTo>
                      <a:pt x="109412" y="64620"/>
                      <a:pt x="116614" y="67278"/>
                      <a:pt x="122978" y="71413"/>
                    </a:cubicBezTo>
                    <a:cubicBezTo>
                      <a:pt x="122978" y="68567"/>
                      <a:pt x="120520" y="65625"/>
                      <a:pt x="120614" y="63633"/>
                    </a:cubicBezTo>
                    <a:lnTo>
                      <a:pt x="120614" y="63633"/>
                    </a:lnTo>
                    <a:cubicBezTo>
                      <a:pt x="121596" y="63913"/>
                      <a:pt x="122547" y="64295"/>
                      <a:pt x="123451" y="64771"/>
                    </a:cubicBezTo>
                    <a:cubicBezTo>
                      <a:pt x="129642" y="72395"/>
                      <a:pt x="133893" y="81415"/>
                      <a:pt x="135836" y="91055"/>
                    </a:cubicBezTo>
                    <a:lnTo>
                      <a:pt x="135836" y="91055"/>
                    </a:lnTo>
                    <a:lnTo>
                      <a:pt x="135836" y="91055"/>
                    </a:lnTo>
                    <a:cubicBezTo>
                      <a:pt x="136267" y="90729"/>
                      <a:pt x="136745" y="90473"/>
                      <a:pt x="137254" y="90295"/>
                    </a:cubicBezTo>
                    <a:cubicBezTo>
                      <a:pt x="137684" y="90151"/>
                      <a:pt x="138148" y="90151"/>
                      <a:pt x="138578" y="90295"/>
                    </a:cubicBezTo>
                    <a:lnTo>
                      <a:pt x="139240" y="90295"/>
                    </a:lnTo>
                    <a:cubicBezTo>
                      <a:pt x="142265" y="91624"/>
                      <a:pt x="143494" y="98456"/>
                      <a:pt x="142076" y="106236"/>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9" name="Freeform 68">
                <a:extLst>
                  <a:ext uri="{FF2B5EF4-FFF2-40B4-BE49-F238E27FC236}">
                    <a16:creationId xmlns:a16="http://schemas.microsoft.com/office/drawing/2014/main" id="{74A8C25A-6953-922B-C5D0-B22C7704084C}"/>
                  </a:ext>
                </a:extLst>
              </p:cNvPr>
              <p:cNvSpPr/>
              <p:nvPr/>
            </p:nvSpPr>
            <p:spPr>
              <a:xfrm>
                <a:off x="5927955" y="3468188"/>
                <a:ext cx="340360" cy="370052"/>
              </a:xfrm>
              <a:custGeom>
                <a:avLst/>
                <a:gdLst>
                  <a:gd name="connsiteX0" fmla="*/ 341723 w 340360"/>
                  <a:gd name="connsiteY0" fmla="*/ 309230 h 370051"/>
                  <a:gd name="connsiteX1" fmla="*/ 321396 w 340360"/>
                  <a:gd name="connsiteY1" fmla="*/ 265109 h 370051"/>
                  <a:gd name="connsiteX2" fmla="*/ 278189 w 340360"/>
                  <a:gd name="connsiteY2" fmla="*/ 237402 h 370051"/>
                  <a:gd name="connsiteX3" fmla="*/ 275447 w 340360"/>
                  <a:gd name="connsiteY3" fmla="*/ 236833 h 370051"/>
                  <a:gd name="connsiteX4" fmla="*/ 267978 w 340360"/>
                  <a:gd name="connsiteY4" fmla="*/ 123540 h 370051"/>
                  <a:gd name="connsiteX5" fmla="*/ 267978 w 340360"/>
                  <a:gd name="connsiteY5" fmla="*/ 111775 h 370051"/>
                  <a:gd name="connsiteX6" fmla="*/ 267978 w 340360"/>
                  <a:gd name="connsiteY6" fmla="*/ 108169 h 370051"/>
                  <a:gd name="connsiteX7" fmla="*/ 267505 w 340360"/>
                  <a:gd name="connsiteY7" fmla="*/ 100768 h 370051"/>
                  <a:gd name="connsiteX8" fmla="*/ 267505 w 340360"/>
                  <a:gd name="connsiteY8" fmla="*/ 96878 h 370051"/>
                  <a:gd name="connsiteX9" fmla="*/ 266749 w 340360"/>
                  <a:gd name="connsiteY9" fmla="*/ 90331 h 370051"/>
                  <a:gd name="connsiteX10" fmla="*/ 266276 w 340360"/>
                  <a:gd name="connsiteY10" fmla="*/ 86725 h 370051"/>
                  <a:gd name="connsiteX11" fmla="*/ 265142 w 340360"/>
                  <a:gd name="connsiteY11" fmla="*/ 80368 h 370051"/>
                  <a:gd name="connsiteX12" fmla="*/ 264575 w 340360"/>
                  <a:gd name="connsiteY12" fmla="*/ 77331 h 370051"/>
                  <a:gd name="connsiteX13" fmla="*/ 262778 w 340360"/>
                  <a:gd name="connsiteY13" fmla="*/ 69361 h 370051"/>
                  <a:gd name="connsiteX14" fmla="*/ 262778 w 340360"/>
                  <a:gd name="connsiteY14" fmla="*/ 68697 h 370051"/>
                  <a:gd name="connsiteX15" fmla="*/ 260415 w 340360"/>
                  <a:gd name="connsiteY15" fmla="*/ 60726 h 370051"/>
                  <a:gd name="connsiteX16" fmla="*/ 259564 w 340360"/>
                  <a:gd name="connsiteY16" fmla="*/ 58354 h 370051"/>
                  <a:gd name="connsiteX17" fmla="*/ 257767 w 340360"/>
                  <a:gd name="connsiteY17" fmla="*/ 53325 h 370051"/>
                  <a:gd name="connsiteX18" fmla="*/ 256727 w 340360"/>
                  <a:gd name="connsiteY18" fmla="*/ 50763 h 370051"/>
                  <a:gd name="connsiteX19" fmla="*/ 254836 w 340360"/>
                  <a:gd name="connsiteY19" fmla="*/ 46494 h 370051"/>
                  <a:gd name="connsiteX20" fmla="*/ 253135 w 340360"/>
                  <a:gd name="connsiteY20" fmla="*/ 44027 h 370051"/>
                  <a:gd name="connsiteX21" fmla="*/ 251055 w 340360"/>
                  <a:gd name="connsiteY21" fmla="*/ 40041 h 370051"/>
                  <a:gd name="connsiteX22" fmla="*/ 249920 w 340360"/>
                  <a:gd name="connsiteY22" fmla="*/ 37954 h 370051"/>
                  <a:gd name="connsiteX23" fmla="*/ 247084 w 340360"/>
                  <a:gd name="connsiteY23" fmla="*/ 33400 h 370051"/>
                  <a:gd name="connsiteX24" fmla="*/ 246517 w 340360"/>
                  <a:gd name="connsiteY24" fmla="*/ 32546 h 370051"/>
                  <a:gd name="connsiteX25" fmla="*/ 242924 w 340360"/>
                  <a:gd name="connsiteY25" fmla="*/ 27612 h 370051"/>
                  <a:gd name="connsiteX26" fmla="*/ 241695 w 340360"/>
                  <a:gd name="connsiteY26" fmla="*/ 26093 h 370051"/>
                  <a:gd name="connsiteX27" fmla="*/ 239142 w 340360"/>
                  <a:gd name="connsiteY27" fmla="*/ 23152 h 370051"/>
                  <a:gd name="connsiteX28" fmla="*/ 237629 w 340360"/>
                  <a:gd name="connsiteY28" fmla="*/ 21539 h 370051"/>
                  <a:gd name="connsiteX29" fmla="*/ 235266 w 340360"/>
                  <a:gd name="connsiteY29" fmla="*/ 19072 h 370051"/>
                  <a:gd name="connsiteX30" fmla="*/ 233658 w 340360"/>
                  <a:gd name="connsiteY30" fmla="*/ 17649 h 370051"/>
                  <a:gd name="connsiteX31" fmla="*/ 231200 w 340360"/>
                  <a:gd name="connsiteY31" fmla="*/ 15466 h 370051"/>
                  <a:gd name="connsiteX32" fmla="*/ 229688 w 340360"/>
                  <a:gd name="connsiteY32" fmla="*/ 14233 h 370051"/>
                  <a:gd name="connsiteX33" fmla="*/ 226568 w 340360"/>
                  <a:gd name="connsiteY33" fmla="*/ 11861 h 370051"/>
                  <a:gd name="connsiteX34" fmla="*/ 225622 w 340360"/>
                  <a:gd name="connsiteY34" fmla="*/ 11196 h 370051"/>
                  <a:gd name="connsiteX35" fmla="*/ 221651 w 340360"/>
                  <a:gd name="connsiteY35" fmla="*/ 8635 h 370051"/>
                  <a:gd name="connsiteX36" fmla="*/ 220233 w 340360"/>
                  <a:gd name="connsiteY36" fmla="*/ 7781 h 370051"/>
                  <a:gd name="connsiteX37" fmla="*/ 217586 w 340360"/>
                  <a:gd name="connsiteY37" fmla="*/ 6357 h 370051"/>
                  <a:gd name="connsiteX38" fmla="*/ 215317 w 340360"/>
                  <a:gd name="connsiteY38" fmla="*/ 5503 h 370051"/>
                  <a:gd name="connsiteX39" fmla="*/ 212764 w 340360"/>
                  <a:gd name="connsiteY39" fmla="*/ 4365 h 370051"/>
                  <a:gd name="connsiteX40" fmla="*/ 211441 w 340360"/>
                  <a:gd name="connsiteY40" fmla="*/ 3511 h 370051"/>
                  <a:gd name="connsiteX41" fmla="*/ 208982 w 340360"/>
                  <a:gd name="connsiteY41" fmla="*/ 2562 h 370051"/>
                  <a:gd name="connsiteX42" fmla="*/ 207470 w 340360"/>
                  <a:gd name="connsiteY42" fmla="*/ 1993 h 370051"/>
                  <a:gd name="connsiteX43" fmla="*/ 204539 w 340360"/>
                  <a:gd name="connsiteY43" fmla="*/ 1044 h 370051"/>
                  <a:gd name="connsiteX44" fmla="*/ 203593 w 340360"/>
                  <a:gd name="connsiteY44" fmla="*/ 1044 h 370051"/>
                  <a:gd name="connsiteX45" fmla="*/ 199906 w 340360"/>
                  <a:gd name="connsiteY45" fmla="*/ 0 h 370051"/>
                  <a:gd name="connsiteX46" fmla="*/ 198677 w 340360"/>
                  <a:gd name="connsiteY46" fmla="*/ 0 h 370051"/>
                  <a:gd name="connsiteX47" fmla="*/ 196219 w 340360"/>
                  <a:gd name="connsiteY47" fmla="*/ 0 h 370051"/>
                  <a:gd name="connsiteX48" fmla="*/ 194895 w 340360"/>
                  <a:gd name="connsiteY48" fmla="*/ 0 h 370051"/>
                  <a:gd name="connsiteX49" fmla="*/ 192815 w 340360"/>
                  <a:gd name="connsiteY49" fmla="*/ 0 h 370051"/>
                  <a:gd name="connsiteX50" fmla="*/ 191492 w 340360"/>
                  <a:gd name="connsiteY50" fmla="*/ 0 h 370051"/>
                  <a:gd name="connsiteX51" fmla="*/ 189412 w 340360"/>
                  <a:gd name="connsiteY51" fmla="*/ 0 h 370051"/>
                  <a:gd name="connsiteX52" fmla="*/ 188277 w 340360"/>
                  <a:gd name="connsiteY52" fmla="*/ 0 h 370051"/>
                  <a:gd name="connsiteX53" fmla="*/ 186008 w 340360"/>
                  <a:gd name="connsiteY53" fmla="*/ 0 h 370051"/>
                  <a:gd name="connsiteX54" fmla="*/ 155187 w 340360"/>
                  <a:gd name="connsiteY54" fmla="*/ 0 h 370051"/>
                  <a:gd name="connsiteX55" fmla="*/ 152823 w 340360"/>
                  <a:gd name="connsiteY55" fmla="*/ 0 h 370051"/>
                  <a:gd name="connsiteX56" fmla="*/ 151878 w 340360"/>
                  <a:gd name="connsiteY56" fmla="*/ 0 h 370051"/>
                  <a:gd name="connsiteX57" fmla="*/ 149703 w 340360"/>
                  <a:gd name="connsiteY57" fmla="*/ 0 h 370051"/>
                  <a:gd name="connsiteX58" fmla="*/ 148474 w 340360"/>
                  <a:gd name="connsiteY58" fmla="*/ 0 h 370051"/>
                  <a:gd name="connsiteX59" fmla="*/ 146205 w 340360"/>
                  <a:gd name="connsiteY59" fmla="*/ 0 h 370051"/>
                  <a:gd name="connsiteX60" fmla="*/ 144976 w 340360"/>
                  <a:gd name="connsiteY60" fmla="*/ 0 h 370051"/>
                  <a:gd name="connsiteX61" fmla="*/ 142329 w 340360"/>
                  <a:gd name="connsiteY61" fmla="*/ 569 h 370051"/>
                  <a:gd name="connsiteX62" fmla="*/ 141289 w 340360"/>
                  <a:gd name="connsiteY62" fmla="*/ 569 h 370051"/>
                  <a:gd name="connsiteX63" fmla="*/ 137601 w 340360"/>
                  <a:gd name="connsiteY63" fmla="*/ 1613 h 370051"/>
                  <a:gd name="connsiteX64" fmla="*/ 136845 w 340360"/>
                  <a:gd name="connsiteY64" fmla="*/ 1613 h 370051"/>
                  <a:gd name="connsiteX65" fmla="*/ 133725 w 340360"/>
                  <a:gd name="connsiteY65" fmla="*/ 2657 h 370051"/>
                  <a:gd name="connsiteX66" fmla="*/ 132401 w 340360"/>
                  <a:gd name="connsiteY66" fmla="*/ 3226 h 370051"/>
                  <a:gd name="connsiteX67" fmla="*/ 129660 w 340360"/>
                  <a:gd name="connsiteY67" fmla="*/ 4270 h 370051"/>
                  <a:gd name="connsiteX68" fmla="*/ 128241 w 340360"/>
                  <a:gd name="connsiteY68" fmla="*/ 4839 h 370051"/>
                  <a:gd name="connsiteX69" fmla="*/ 125594 w 340360"/>
                  <a:gd name="connsiteY69" fmla="*/ 6073 h 370051"/>
                  <a:gd name="connsiteX70" fmla="*/ 124081 w 340360"/>
                  <a:gd name="connsiteY70" fmla="*/ 6832 h 370051"/>
                  <a:gd name="connsiteX71" fmla="*/ 121151 w 340360"/>
                  <a:gd name="connsiteY71" fmla="*/ 8445 h 370051"/>
                  <a:gd name="connsiteX72" fmla="*/ 120016 w 340360"/>
                  <a:gd name="connsiteY72" fmla="*/ 9109 h 370051"/>
                  <a:gd name="connsiteX73" fmla="*/ 115951 w 340360"/>
                  <a:gd name="connsiteY73" fmla="*/ 11766 h 370051"/>
                  <a:gd name="connsiteX74" fmla="*/ 115289 w 340360"/>
                  <a:gd name="connsiteY74" fmla="*/ 11766 h 370051"/>
                  <a:gd name="connsiteX75" fmla="*/ 111885 w 340360"/>
                  <a:gd name="connsiteY75" fmla="*/ 14328 h 370051"/>
                  <a:gd name="connsiteX76" fmla="*/ 110562 w 340360"/>
                  <a:gd name="connsiteY76" fmla="*/ 15466 h 370051"/>
                  <a:gd name="connsiteX77" fmla="*/ 107820 w 340360"/>
                  <a:gd name="connsiteY77" fmla="*/ 17743 h 370051"/>
                  <a:gd name="connsiteX78" fmla="*/ 106402 w 340360"/>
                  <a:gd name="connsiteY78" fmla="*/ 19167 h 370051"/>
                  <a:gd name="connsiteX79" fmla="*/ 103849 w 340360"/>
                  <a:gd name="connsiteY79" fmla="*/ 21729 h 370051"/>
                  <a:gd name="connsiteX80" fmla="*/ 102431 w 340360"/>
                  <a:gd name="connsiteY80" fmla="*/ 23247 h 370051"/>
                  <a:gd name="connsiteX81" fmla="*/ 99784 w 340360"/>
                  <a:gd name="connsiteY81" fmla="*/ 26283 h 370051"/>
                  <a:gd name="connsiteX82" fmla="*/ 98649 w 340360"/>
                  <a:gd name="connsiteY82" fmla="*/ 27706 h 370051"/>
                  <a:gd name="connsiteX83" fmla="*/ 95056 w 340360"/>
                  <a:gd name="connsiteY83" fmla="*/ 32640 h 370051"/>
                  <a:gd name="connsiteX84" fmla="*/ 95056 w 340360"/>
                  <a:gd name="connsiteY84" fmla="*/ 33305 h 370051"/>
                  <a:gd name="connsiteX85" fmla="*/ 92031 w 340360"/>
                  <a:gd name="connsiteY85" fmla="*/ 38144 h 370051"/>
                  <a:gd name="connsiteX86" fmla="*/ 90991 w 340360"/>
                  <a:gd name="connsiteY86" fmla="*/ 40136 h 370051"/>
                  <a:gd name="connsiteX87" fmla="*/ 88816 w 340360"/>
                  <a:gd name="connsiteY87" fmla="*/ 44216 h 370051"/>
                  <a:gd name="connsiteX88" fmla="*/ 87682 w 340360"/>
                  <a:gd name="connsiteY88" fmla="*/ 46589 h 370051"/>
                  <a:gd name="connsiteX89" fmla="*/ 85791 w 340360"/>
                  <a:gd name="connsiteY89" fmla="*/ 50858 h 370051"/>
                  <a:gd name="connsiteX90" fmla="*/ 84751 w 340360"/>
                  <a:gd name="connsiteY90" fmla="*/ 53420 h 370051"/>
                  <a:gd name="connsiteX91" fmla="*/ 82955 w 340360"/>
                  <a:gd name="connsiteY91" fmla="*/ 58449 h 370051"/>
                  <a:gd name="connsiteX92" fmla="*/ 82104 w 340360"/>
                  <a:gd name="connsiteY92" fmla="*/ 60821 h 370051"/>
                  <a:gd name="connsiteX93" fmla="*/ 79835 w 340360"/>
                  <a:gd name="connsiteY93" fmla="*/ 68792 h 370051"/>
                  <a:gd name="connsiteX94" fmla="*/ 79835 w 340360"/>
                  <a:gd name="connsiteY94" fmla="*/ 69456 h 370051"/>
                  <a:gd name="connsiteX95" fmla="*/ 78038 w 340360"/>
                  <a:gd name="connsiteY95" fmla="*/ 77426 h 370051"/>
                  <a:gd name="connsiteX96" fmla="*/ 77471 w 340360"/>
                  <a:gd name="connsiteY96" fmla="*/ 80463 h 370051"/>
                  <a:gd name="connsiteX97" fmla="*/ 76431 w 340360"/>
                  <a:gd name="connsiteY97" fmla="*/ 86820 h 370051"/>
                  <a:gd name="connsiteX98" fmla="*/ 75864 w 340360"/>
                  <a:gd name="connsiteY98" fmla="*/ 90425 h 370051"/>
                  <a:gd name="connsiteX99" fmla="*/ 75107 w 340360"/>
                  <a:gd name="connsiteY99" fmla="*/ 96973 h 370051"/>
                  <a:gd name="connsiteX100" fmla="*/ 75107 w 340360"/>
                  <a:gd name="connsiteY100" fmla="*/ 100863 h 370051"/>
                  <a:gd name="connsiteX101" fmla="*/ 75107 w 340360"/>
                  <a:gd name="connsiteY101" fmla="*/ 108359 h 370051"/>
                  <a:gd name="connsiteX102" fmla="*/ 75107 w 340360"/>
                  <a:gd name="connsiteY102" fmla="*/ 111869 h 370051"/>
                  <a:gd name="connsiteX103" fmla="*/ 75107 w 340360"/>
                  <a:gd name="connsiteY103" fmla="*/ 123635 h 370051"/>
                  <a:gd name="connsiteX104" fmla="*/ 67638 w 340360"/>
                  <a:gd name="connsiteY104" fmla="*/ 236928 h 370051"/>
                  <a:gd name="connsiteX105" fmla="*/ 64897 w 340360"/>
                  <a:gd name="connsiteY105" fmla="*/ 237592 h 370051"/>
                  <a:gd name="connsiteX106" fmla="*/ 25283 w 340360"/>
                  <a:gd name="connsiteY106" fmla="*/ 260554 h 370051"/>
                  <a:gd name="connsiteX107" fmla="*/ 1363 w 340360"/>
                  <a:gd name="connsiteY107" fmla="*/ 309325 h 370051"/>
                  <a:gd name="connsiteX108" fmla="*/ 512 w 340360"/>
                  <a:gd name="connsiteY108" fmla="*/ 325645 h 370051"/>
                  <a:gd name="connsiteX109" fmla="*/ 4010 w 340360"/>
                  <a:gd name="connsiteY109" fmla="*/ 336652 h 370051"/>
                  <a:gd name="connsiteX110" fmla="*/ 7792 w 340360"/>
                  <a:gd name="connsiteY110" fmla="*/ 342061 h 370051"/>
                  <a:gd name="connsiteX111" fmla="*/ 10250 w 340360"/>
                  <a:gd name="connsiteY111" fmla="*/ 344433 h 370051"/>
                  <a:gd name="connsiteX112" fmla="*/ 12992 w 340360"/>
                  <a:gd name="connsiteY112" fmla="*/ 347090 h 370051"/>
                  <a:gd name="connsiteX113" fmla="*/ 17719 w 340360"/>
                  <a:gd name="connsiteY113" fmla="*/ 350221 h 370051"/>
                  <a:gd name="connsiteX114" fmla="*/ 19610 w 340360"/>
                  <a:gd name="connsiteY114" fmla="*/ 351549 h 370051"/>
                  <a:gd name="connsiteX115" fmla="*/ 36250 w 340360"/>
                  <a:gd name="connsiteY115" fmla="*/ 359235 h 370051"/>
                  <a:gd name="connsiteX116" fmla="*/ 36250 w 340360"/>
                  <a:gd name="connsiteY116" fmla="*/ 359235 h 370051"/>
                  <a:gd name="connsiteX117" fmla="*/ 116234 w 340360"/>
                  <a:gd name="connsiteY117" fmla="*/ 374132 h 370051"/>
                  <a:gd name="connsiteX118" fmla="*/ 119449 w 340360"/>
                  <a:gd name="connsiteY118" fmla="*/ 374132 h 370051"/>
                  <a:gd name="connsiteX119" fmla="*/ 126729 w 340360"/>
                  <a:gd name="connsiteY119" fmla="*/ 374132 h 370051"/>
                  <a:gd name="connsiteX120" fmla="*/ 132780 w 340360"/>
                  <a:gd name="connsiteY120" fmla="*/ 374606 h 370051"/>
                  <a:gd name="connsiteX121" fmla="*/ 139681 w 340360"/>
                  <a:gd name="connsiteY121" fmla="*/ 374606 h 370051"/>
                  <a:gd name="connsiteX122" fmla="*/ 146110 w 340360"/>
                  <a:gd name="connsiteY122" fmla="*/ 374606 h 370051"/>
                  <a:gd name="connsiteX123" fmla="*/ 153390 w 340360"/>
                  <a:gd name="connsiteY123" fmla="*/ 374606 h 370051"/>
                  <a:gd name="connsiteX124" fmla="*/ 159347 w 340360"/>
                  <a:gd name="connsiteY124" fmla="*/ 374606 h 370051"/>
                  <a:gd name="connsiteX125" fmla="*/ 185346 w 340360"/>
                  <a:gd name="connsiteY125" fmla="*/ 374606 h 370051"/>
                  <a:gd name="connsiteX126" fmla="*/ 191208 w 340360"/>
                  <a:gd name="connsiteY126" fmla="*/ 374606 h 370051"/>
                  <a:gd name="connsiteX127" fmla="*/ 198488 w 340360"/>
                  <a:gd name="connsiteY127" fmla="*/ 374606 h 370051"/>
                  <a:gd name="connsiteX128" fmla="*/ 205106 w 340360"/>
                  <a:gd name="connsiteY128" fmla="*/ 374606 h 370051"/>
                  <a:gd name="connsiteX129" fmla="*/ 211819 w 340360"/>
                  <a:gd name="connsiteY129" fmla="*/ 374606 h 370051"/>
                  <a:gd name="connsiteX130" fmla="*/ 218153 w 340360"/>
                  <a:gd name="connsiteY130" fmla="*/ 374132 h 370051"/>
                  <a:gd name="connsiteX131" fmla="*/ 225149 w 340360"/>
                  <a:gd name="connsiteY131" fmla="*/ 374132 h 370051"/>
                  <a:gd name="connsiteX132" fmla="*/ 228553 w 340360"/>
                  <a:gd name="connsiteY132" fmla="*/ 374132 h 370051"/>
                  <a:gd name="connsiteX133" fmla="*/ 325177 w 340360"/>
                  <a:gd name="connsiteY133" fmla="*/ 351549 h 370051"/>
                  <a:gd name="connsiteX134" fmla="*/ 327068 w 340360"/>
                  <a:gd name="connsiteY134" fmla="*/ 350221 h 370051"/>
                  <a:gd name="connsiteX135" fmla="*/ 331796 w 340360"/>
                  <a:gd name="connsiteY135" fmla="*/ 347090 h 370051"/>
                  <a:gd name="connsiteX136" fmla="*/ 333781 w 340360"/>
                  <a:gd name="connsiteY136" fmla="*/ 345192 h 370051"/>
                  <a:gd name="connsiteX137" fmla="*/ 340777 w 340360"/>
                  <a:gd name="connsiteY137" fmla="*/ 336652 h 370051"/>
                  <a:gd name="connsiteX138" fmla="*/ 344559 w 340360"/>
                  <a:gd name="connsiteY138" fmla="*/ 324127 h 370051"/>
                  <a:gd name="connsiteX139" fmla="*/ 341723 w 340360"/>
                  <a:gd name="connsiteY139" fmla="*/ 309230 h 370051"/>
                  <a:gd name="connsiteX140" fmla="*/ 234226 w 340360"/>
                  <a:gd name="connsiteY140" fmla="*/ 232279 h 370051"/>
                  <a:gd name="connsiteX141" fmla="*/ 231011 w 340360"/>
                  <a:gd name="connsiteY141" fmla="*/ 239585 h 370051"/>
                  <a:gd name="connsiteX142" fmla="*/ 114790 w 340360"/>
                  <a:gd name="connsiteY142" fmla="*/ 244492 h 370051"/>
                  <a:gd name="connsiteX143" fmla="*/ 109900 w 340360"/>
                  <a:gd name="connsiteY143" fmla="*/ 239585 h 370051"/>
                  <a:gd name="connsiteX144" fmla="*/ 106685 w 340360"/>
                  <a:gd name="connsiteY144" fmla="*/ 232279 h 370051"/>
                  <a:gd name="connsiteX145" fmla="*/ 106685 w 340360"/>
                  <a:gd name="connsiteY145" fmla="*/ 232279 h 370051"/>
                  <a:gd name="connsiteX146" fmla="*/ 109333 w 340360"/>
                  <a:gd name="connsiteY146" fmla="*/ 231140 h 370051"/>
                  <a:gd name="connsiteX147" fmla="*/ 111034 w 340360"/>
                  <a:gd name="connsiteY147" fmla="*/ 230381 h 370051"/>
                  <a:gd name="connsiteX148" fmla="*/ 123987 w 340360"/>
                  <a:gd name="connsiteY148" fmla="*/ 212258 h 370051"/>
                  <a:gd name="connsiteX149" fmla="*/ 123987 w 340360"/>
                  <a:gd name="connsiteY149" fmla="*/ 212258 h 370051"/>
                  <a:gd name="connsiteX150" fmla="*/ 150743 w 340360"/>
                  <a:gd name="connsiteY150" fmla="*/ 230666 h 370051"/>
                  <a:gd name="connsiteX151" fmla="*/ 191208 w 340360"/>
                  <a:gd name="connsiteY151" fmla="*/ 230666 h 370051"/>
                  <a:gd name="connsiteX152" fmla="*/ 217775 w 340360"/>
                  <a:gd name="connsiteY152" fmla="*/ 212258 h 370051"/>
                  <a:gd name="connsiteX153" fmla="*/ 217775 w 340360"/>
                  <a:gd name="connsiteY153" fmla="*/ 212258 h 370051"/>
                  <a:gd name="connsiteX154" fmla="*/ 234226 w 340360"/>
                  <a:gd name="connsiteY154" fmla="*/ 232089 h 370051"/>
                  <a:gd name="connsiteX155" fmla="*/ 249069 w 340360"/>
                  <a:gd name="connsiteY155" fmla="*/ 137394 h 370051"/>
                  <a:gd name="connsiteX156" fmla="*/ 241978 w 340360"/>
                  <a:gd name="connsiteY156" fmla="*/ 153144 h 370051"/>
                  <a:gd name="connsiteX157" fmla="*/ 238386 w 340360"/>
                  <a:gd name="connsiteY157" fmla="*/ 154473 h 370051"/>
                  <a:gd name="connsiteX158" fmla="*/ 236589 w 340360"/>
                  <a:gd name="connsiteY158" fmla="*/ 153524 h 370051"/>
                  <a:gd name="connsiteX159" fmla="*/ 201513 w 340360"/>
                  <a:gd name="connsiteY159" fmla="*/ 206944 h 370051"/>
                  <a:gd name="connsiteX160" fmla="*/ 139965 w 340360"/>
                  <a:gd name="connsiteY160" fmla="*/ 206944 h 370051"/>
                  <a:gd name="connsiteX161" fmla="*/ 104983 w 340360"/>
                  <a:gd name="connsiteY161" fmla="*/ 153714 h 370051"/>
                  <a:gd name="connsiteX162" fmla="*/ 103187 w 340360"/>
                  <a:gd name="connsiteY162" fmla="*/ 154663 h 370051"/>
                  <a:gd name="connsiteX163" fmla="*/ 99027 w 340360"/>
                  <a:gd name="connsiteY163" fmla="*/ 152860 h 370051"/>
                  <a:gd name="connsiteX164" fmla="*/ 92409 w 340360"/>
                  <a:gd name="connsiteY164" fmla="*/ 137204 h 370051"/>
                  <a:gd name="connsiteX165" fmla="*/ 95245 w 340360"/>
                  <a:gd name="connsiteY165" fmla="*/ 118227 h 370051"/>
                  <a:gd name="connsiteX166" fmla="*/ 96569 w 340360"/>
                  <a:gd name="connsiteY166" fmla="*/ 117657 h 370051"/>
                  <a:gd name="connsiteX167" fmla="*/ 100067 w 340360"/>
                  <a:gd name="connsiteY167" fmla="*/ 118796 h 370051"/>
                  <a:gd name="connsiteX168" fmla="*/ 100067 w 340360"/>
                  <a:gd name="connsiteY168" fmla="*/ 118796 h 370051"/>
                  <a:gd name="connsiteX169" fmla="*/ 137885 w 340360"/>
                  <a:gd name="connsiteY169" fmla="*/ 74580 h 370051"/>
                  <a:gd name="connsiteX170" fmla="*/ 237062 w 340360"/>
                  <a:gd name="connsiteY170" fmla="*/ 125438 h 370051"/>
                  <a:gd name="connsiteX171" fmla="*/ 245098 w 340360"/>
                  <a:gd name="connsiteY171" fmla="*/ 117657 h 370051"/>
                  <a:gd name="connsiteX172" fmla="*/ 245949 w 340360"/>
                  <a:gd name="connsiteY172" fmla="*/ 117657 h 370051"/>
                  <a:gd name="connsiteX173" fmla="*/ 249258 w 340360"/>
                  <a:gd name="connsiteY173" fmla="*/ 137204 h 37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340360" h="370051">
                    <a:moveTo>
                      <a:pt x="341723" y="309230"/>
                    </a:moveTo>
                    <a:cubicBezTo>
                      <a:pt x="337597" y="293434"/>
                      <a:pt x="330715" y="278496"/>
                      <a:pt x="321396" y="265109"/>
                    </a:cubicBezTo>
                    <a:cubicBezTo>
                      <a:pt x="311579" y="250123"/>
                      <a:pt x="295864" y="240045"/>
                      <a:pt x="278189" y="237402"/>
                    </a:cubicBezTo>
                    <a:lnTo>
                      <a:pt x="275447" y="236833"/>
                    </a:lnTo>
                    <a:cubicBezTo>
                      <a:pt x="251811" y="214915"/>
                      <a:pt x="267978" y="123540"/>
                      <a:pt x="267978" y="123540"/>
                    </a:cubicBezTo>
                    <a:cubicBezTo>
                      <a:pt x="267978" y="119460"/>
                      <a:pt x="267978" y="115570"/>
                      <a:pt x="267978" y="111775"/>
                    </a:cubicBezTo>
                    <a:cubicBezTo>
                      <a:pt x="267978" y="110541"/>
                      <a:pt x="267978" y="109402"/>
                      <a:pt x="267978" y="108169"/>
                    </a:cubicBezTo>
                    <a:cubicBezTo>
                      <a:pt x="267978" y="106935"/>
                      <a:pt x="267978" y="103140"/>
                      <a:pt x="267505" y="100768"/>
                    </a:cubicBezTo>
                    <a:cubicBezTo>
                      <a:pt x="267033" y="98396"/>
                      <a:pt x="267505" y="98111"/>
                      <a:pt x="267505" y="96878"/>
                    </a:cubicBezTo>
                    <a:cubicBezTo>
                      <a:pt x="267505" y="95644"/>
                      <a:pt x="267505" y="92418"/>
                      <a:pt x="266749" y="90331"/>
                    </a:cubicBezTo>
                    <a:cubicBezTo>
                      <a:pt x="265993" y="88243"/>
                      <a:pt x="266749" y="87864"/>
                      <a:pt x="266276" y="86725"/>
                    </a:cubicBezTo>
                    <a:cubicBezTo>
                      <a:pt x="265804" y="85586"/>
                      <a:pt x="265520" y="82360"/>
                      <a:pt x="265142" y="80368"/>
                    </a:cubicBezTo>
                    <a:cubicBezTo>
                      <a:pt x="265008" y="79346"/>
                      <a:pt x="264818" y="78332"/>
                      <a:pt x="264575" y="77331"/>
                    </a:cubicBezTo>
                    <a:cubicBezTo>
                      <a:pt x="264575" y="74580"/>
                      <a:pt x="263440" y="71923"/>
                      <a:pt x="262778" y="69361"/>
                    </a:cubicBezTo>
                    <a:cubicBezTo>
                      <a:pt x="262778" y="69361"/>
                      <a:pt x="262778" y="69361"/>
                      <a:pt x="262778" y="68697"/>
                    </a:cubicBezTo>
                    <a:cubicBezTo>
                      <a:pt x="262022" y="65945"/>
                      <a:pt x="261265" y="63288"/>
                      <a:pt x="260415" y="60726"/>
                    </a:cubicBezTo>
                    <a:lnTo>
                      <a:pt x="259564" y="58354"/>
                    </a:lnTo>
                    <a:cubicBezTo>
                      <a:pt x="258996" y="56646"/>
                      <a:pt x="258429" y="54938"/>
                      <a:pt x="257767" y="53325"/>
                    </a:cubicBezTo>
                    <a:cubicBezTo>
                      <a:pt x="257105" y="51712"/>
                      <a:pt x="257105" y="51617"/>
                      <a:pt x="256727" y="50763"/>
                    </a:cubicBezTo>
                    <a:cubicBezTo>
                      <a:pt x="256172" y="49308"/>
                      <a:pt x="255541" y="47883"/>
                      <a:pt x="254836" y="46494"/>
                    </a:cubicBezTo>
                    <a:lnTo>
                      <a:pt x="253135" y="44027"/>
                    </a:lnTo>
                    <a:lnTo>
                      <a:pt x="251055" y="40041"/>
                    </a:lnTo>
                    <a:lnTo>
                      <a:pt x="249920" y="37954"/>
                    </a:lnTo>
                    <a:lnTo>
                      <a:pt x="247084" y="33400"/>
                    </a:lnTo>
                    <a:lnTo>
                      <a:pt x="246517" y="32546"/>
                    </a:lnTo>
                    <a:cubicBezTo>
                      <a:pt x="245382" y="30838"/>
                      <a:pt x="244153" y="29130"/>
                      <a:pt x="242924" y="27612"/>
                    </a:cubicBezTo>
                    <a:cubicBezTo>
                      <a:pt x="241695" y="26093"/>
                      <a:pt x="242073" y="26663"/>
                      <a:pt x="241695" y="26093"/>
                    </a:cubicBezTo>
                    <a:lnTo>
                      <a:pt x="239142" y="23152"/>
                    </a:lnTo>
                    <a:lnTo>
                      <a:pt x="237629" y="21539"/>
                    </a:lnTo>
                    <a:lnTo>
                      <a:pt x="235266" y="19072"/>
                    </a:lnTo>
                    <a:lnTo>
                      <a:pt x="233658" y="17649"/>
                    </a:lnTo>
                    <a:lnTo>
                      <a:pt x="231200" y="15466"/>
                    </a:lnTo>
                    <a:lnTo>
                      <a:pt x="229688" y="14233"/>
                    </a:lnTo>
                    <a:lnTo>
                      <a:pt x="226568" y="11861"/>
                    </a:lnTo>
                    <a:lnTo>
                      <a:pt x="225622" y="11196"/>
                    </a:lnTo>
                    <a:cubicBezTo>
                      <a:pt x="224342" y="10276"/>
                      <a:pt x="223017" y="9421"/>
                      <a:pt x="221651" y="8635"/>
                    </a:cubicBezTo>
                    <a:lnTo>
                      <a:pt x="220233" y="7781"/>
                    </a:lnTo>
                    <a:lnTo>
                      <a:pt x="217586" y="6357"/>
                    </a:lnTo>
                    <a:lnTo>
                      <a:pt x="215317" y="5503"/>
                    </a:lnTo>
                    <a:lnTo>
                      <a:pt x="212764" y="4365"/>
                    </a:lnTo>
                    <a:lnTo>
                      <a:pt x="211441" y="3511"/>
                    </a:lnTo>
                    <a:lnTo>
                      <a:pt x="208982" y="2562"/>
                    </a:lnTo>
                    <a:lnTo>
                      <a:pt x="207470" y="1993"/>
                    </a:lnTo>
                    <a:lnTo>
                      <a:pt x="204539" y="1044"/>
                    </a:lnTo>
                    <a:lnTo>
                      <a:pt x="203593" y="1044"/>
                    </a:lnTo>
                    <a:lnTo>
                      <a:pt x="199906" y="0"/>
                    </a:lnTo>
                    <a:lnTo>
                      <a:pt x="198677" y="0"/>
                    </a:lnTo>
                    <a:lnTo>
                      <a:pt x="196219" y="0"/>
                    </a:lnTo>
                    <a:lnTo>
                      <a:pt x="194895" y="0"/>
                    </a:lnTo>
                    <a:lnTo>
                      <a:pt x="192815" y="0"/>
                    </a:lnTo>
                    <a:lnTo>
                      <a:pt x="191492" y="0"/>
                    </a:lnTo>
                    <a:lnTo>
                      <a:pt x="189412" y="0"/>
                    </a:lnTo>
                    <a:lnTo>
                      <a:pt x="188277" y="0"/>
                    </a:lnTo>
                    <a:lnTo>
                      <a:pt x="186008" y="0"/>
                    </a:lnTo>
                    <a:lnTo>
                      <a:pt x="155187" y="0"/>
                    </a:lnTo>
                    <a:lnTo>
                      <a:pt x="152823" y="0"/>
                    </a:lnTo>
                    <a:lnTo>
                      <a:pt x="151878" y="0"/>
                    </a:lnTo>
                    <a:lnTo>
                      <a:pt x="149703" y="0"/>
                    </a:lnTo>
                    <a:lnTo>
                      <a:pt x="148474" y="0"/>
                    </a:lnTo>
                    <a:lnTo>
                      <a:pt x="146205" y="0"/>
                    </a:lnTo>
                    <a:lnTo>
                      <a:pt x="144976" y="0"/>
                    </a:lnTo>
                    <a:lnTo>
                      <a:pt x="142329" y="569"/>
                    </a:lnTo>
                    <a:lnTo>
                      <a:pt x="141289" y="569"/>
                    </a:lnTo>
                    <a:lnTo>
                      <a:pt x="137601" y="1613"/>
                    </a:lnTo>
                    <a:lnTo>
                      <a:pt x="136845" y="1613"/>
                    </a:lnTo>
                    <a:lnTo>
                      <a:pt x="133725" y="2657"/>
                    </a:lnTo>
                    <a:lnTo>
                      <a:pt x="132401" y="3226"/>
                    </a:lnTo>
                    <a:lnTo>
                      <a:pt x="129660" y="4270"/>
                    </a:lnTo>
                    <a:lnTo>
                      <a:pt x="128241" y="4839"/>
                    </a:lnTo>
                    <a:lnTo>
                      <a:pt x="125594" y="6073"/>
                    </a:lnTo>
                    <a:lnTo>
                      <a:pt x="124081" y="6832"/>
                    </a:lnTo>
                    <a:lnTo>
                      <a:pt x="121151" y="8445"/>
                    </a:lnTo>
                    <a:lnTo>
                      <a:pt x="120016" y="9109"/>
                    </a:lnTo>
                    <a:lnTo>
                      <a:pt x="115951" y="11766"/>
                    </a:lnTo>
                    <a:lnTo>
                      <a:pt x="115289" y="11766"/>
                    </a:lnTo>
                    <a:cubicBezTo>
                      <a:pt x="114154" y="12620"/>
                      <a:pt x="113020" y="13379"/>
                      <a:pt x="111885" y="14328"/>
                    </a:cubicBezTo>
                    <a:lnTo>
                      <a:pt x="110562" y="15466"/>
                    </a:lnTo>
                    <a:lnTo>
                      <a:pt x="107820" y="17743"/>
                    </a:lnTo>
                    <a:lnTo>
                      <a:pt x="106402" y="19167"/>
                    </a:lnTo>
                    <a:lnTo>
                      <a:pt x="103849" y="21729"/>
                    </a:lnTo>
                    <a:lnTo>
                      <a:pt x="102431" y="23247"/>
                    </a:lnTo>
                    <a:lnTo>
                      <a:pt x="99784" y="26283"/>
                    </a:lnTo>
                    <a:lnTo>
                      <a:pt x="98649" y="27706"/>
                    </a:lnTo>
                    <a:lnTo>
                      <a:pt x="95056" y="32640"/>
                    </a:lnTo>
                    <a:lnTo>
                      <a:pt x="95056" y="33305"/>
                    </a:lnTo>
                    <a:cubicBezTo>
                      <a:pt x="94016" y="34823"/>
                      <a:pt x="93071" y="36436"/>
                      <a:pt x="92031" y="38144"/>
                    </a:cubicBezTo>
                    <a:lnTo>
                      <a:pt x="90991" y="40136"/>
                    </a:lnTo>
                    <a:lnTo>
                      <a:pt x="88816" y="44216"/>
                    </a:lnTo>
                    <a:lnTo>
                      <a:pt x="87682" y="46589"/>
                    </a:lnTo>
                    <a:lnTo>
                      <a:pt x="85791" y="50858"/>
                    </a:lnTo>
                    <a:lnTo>
                      <a:pt x="84751" y="53420"/>
                    </a:lnTo>
                    <a:cubicBezTo>
                      <a:pt x="84089" y="55033"/>
                      <a:pt x="83522" y="56741"/>
                      <a:pt x="82955" y="58449"/>
                    </a:cubicBezTo>
                    <a:lnTo>
                      <a:pt x="82104" y="60821"/>
                    </a:lnTo>
                    <a:cubicBezTo>
                      <a:pt x="81347" y="63383"/>
                      <a:pt x="80496" y="66040"/>
                      <a:pt x="79835" y="68792"/>
                    </a:cubicBezTo>
                    <a:cubicBezTo>
                      <a:pt x="79835" y="68792"/>
                      <a:pt x="79835" y="69266"/>
                      <a:pt x="79835" y="69456"/>
                    </a:cubicBezTo>
                    <a:cubicBezTo>
                      <a:pt x="79173" y="72018"/>
                      <a:pt x="78606" y="74675"/>
                      <a:pt x="78038" y="77426"/>
                    </a:cubicBezTo>
                    <a:lnTo>
                      <a:pt x="77471" y="80463"/>
                    </a:lnTo>
                    <a:cubicBezTo>
                      <a:pt x="77471" y="82550"/>
                      <a:pt x="76715" y="84637"/>
                      <a:pt x="76431" y="86820"/>
                    </a:cubicBezTo>
                    <a:lnTo>
                      <a:pt x="75864" y="90425"/>
                    </a:lnTo>
                    <a:cubicBezTo>
                      <a:pt x="75864" y="92608"/>
                      <a:pt x="75864" y="94790"/>
                      <a:pt x="75107" y="96973"/>
                    </a:cubicBezTo>
                    <a:cubicBezTo>
                      <a:pt x="74351" y="99155"/>
                      <a:pt x="75107" y="99534"/>
                      <a:pt x="75107" y="100863"/>
                    </a:cubicBezTo>
                    <a:cubicBezTo>
                      <a:pt x="75107" y="102191"/>
                      <a:pt x="75107" y="105797"/>
                      <a:pt x="75107" y="108359"/>
                    </a:cubicBezTo>
                    <a:cubicBezTo>
                      <a:pt x="75107" y="110921"/>
                      <a:pt x="75107" y="110731"/>
                      <a:pt x="75107" y="111869"/>
                    </a:cubicBezTo>
                    <a:cubicBezTo>
                      <a:pt x="75107" y="115665"/>
                      <a:pt x="75107" y="119555"/>
                      <a:pt x="75107" y="123635"/>
                    </a:cubicBezTo>
                    <a:cubicBezTo>
                      <a:pt x="75107" y="123635"/>
                      <a:pt x="91275" y="215104"/>
                      <a:pt x="67638" y="236928"/>
                    </a:cubicBezTo>
                    <a:lnTo>
                      <a:pt x="64897" y="237592"/>
                    </a:lnTo>
                    <a:cubicBezTo>
                      <a:pt x="49246" y="239863"/>
                      <a:pt x="35064" y="248084"/>
                      <a:pt x="25283" y="260554"/>
                    </a:cubicBezTo>
                    <a:cubicBezTo>
                      <a:pt x="14019" y="274967"/>
                      <a:pt x="5873" y="291577"/>
                      <a:pt x="1363" y="309325"/>
                    </a:cubicBezTo>
                    <a:cubicBezTo>
                      <a:pt x="-98" y="314639"/>
                      <a:pt x="-389" y="320208"/>
                      <a:pt x="512" y="325645"/>
                    </a:cubicBezTo>
                    <a:cubicBezTo>
                      <a:pt x="1043" y="329488"/>
                      <a:pt x="2226" y="333211"/>
                      <a:pt x="4010" y="336652"/>
                    </a:cubicBezTo>
                    <a:cubicBezTo>
                      <a:pt x="5031" y="338612"/>
                      <a:pt x="6302" y="340431"/>
                      <a:pt x="7792" y="342061"/>
                    </a:cubicBezTo>
                    <a:cubicBezTo>
                      <a:pt x="8564" y="342899"/>
                      <a:pt x="9385" y="343691"/>
                      <a:pt x="10250" y="344433"/>
                    </a:cubicBezTo>
                    <a:cubicBezTo>
                      <a:pt x="11117" y="345366"/>
                      <a:pt x="12032" y="346253"/>
                      <a:pt x="12992" y="347090"/>
                    </a:cubicBezTo>
                    <a:cubicBezTo>
                      <a:pt x="14410" y="348133"/>
                      <a:pt x="16112" y="349177"/>
                      <a:pt x="17719" y="350221"/>
                    </a:cubicBezTo>
                    <a:lnTo>
                      <a:pt x="19610" y="351549"/>
                    </a:lnTo>
                    <a:cubicBezTo>
                      <a:pt x="24913" y="354612"/>
                      <a:pt x="30482" y="357184"/>
                      <a:pt x="36250" y="359235"/>
                    </a:cubicBezTo>
                    <a:lnTo>
                      <a:pt x="36250" y="359235"/>
                    </a:lnTo>
                    <a:cubicBezTo>
                      <a:pt x="62185" y="367540"/>
                      <a:pt x="89057" y="372544"/>
                      <a:pt x="116234" y="374132"/>
                    </a:cubicBezTo>
                    <a:lnTo>
                      <a:pt x="119449" y="374132"/>
                    </a:lnTo>
                    <a:lnTo>
                      <a:pt x="126729" y="374132"/>
                    </a:lnTo>
                    <a:lnTo>
                      <a:pt x="132780" y="374606"/>
                    </a:lnTo>
                    <a:lnTo>
                      <a:pt x="139681" y="374606"/>
                    </a:lnTo>
                    <a:lnTo>
                      <a:pt x="146110" y="374606"/>
                    </a:lnTo>
                    <a:lnTo>
                      <a:pt x="153390" y="374606"/>
                    </a:lnTo>
                    <a:lnTo>
                      <a:pt x="159347" y="374606"/>
                    </a:lnTo>
                    <a:lnTo>
                      <a:pt x="185346" y="374606"/>
                    </a:lnTo>
                    <a:lnTo>
                      <a:pt x="191208" y="374606"/>
                    </a:lnTo>
                    <a:lnTo>
                      <a:pt x="198488" y="374606"/>
                    </a:lnTo>
                    <a:lnTo>
                      <a:pt x="205106" y="374606"/>
                    </a:lnTo>
                    <a:lnTo>
                      <a:pt x="211819" y="374606"/>
                    </a:lnTo>
                    <a:lnTo>
                      <a:pt x="218153" y="374132"/>
                    </a:lnTo>
                    <a:lnTo>
                      <a:pt x="225149" y="374132"/>
                    </a:lnTo>
                    <a:lnTo>
                      <a:pt x="228553" y="374132"/>
                    </a:lnTo>
                    <a:cubicBezTo>
                      <a:pt x="267222" y="371001"/>
                      <a:pt x="304189" y="364074"/>
                      <a:pt x="325177" y="351549"/>
                    </a:cubicBezTo>
                    <a:lnTo>
                      <a:pt x="327068" y="350221"/>
                    </a:lnTo>
                    <a:cubicBezTo>
                      <a:pt x="328770" y="349177"/>
                      <a:pt x="330377" y="348133"/>
                      <a:pt x="331796" y="347090"/>
                    </a:cubicBezTo>
                    <a:lnTo>
                      <a:pt x="333781" y="345192"/>
                    </a:lnTo>
                    <a:cubicBezTo>
                      <a:pt x="336584" y="342769"/>
                      <a:pt x="338951" y="339880"/>
                      <a:pt x="340777" y="336652"/>
                    </a:cubicBezTo>
                    <a:cubicBezTo>
                      <a:pt x="342828" y="332760"/>
                      <a:pt x="344112" y="328507"/>
                      <a:pt x="344559" y="324127"/>
                    </a:cubicBezTo>
                    <a:cubicBezTo>
                      <a:pt x="344643" y="319019"/>
                      <a:pt x="343678" y="313948"/>
                      <a:pt x="341723" y="309230"/>
                    </a:cubicBezTo>
                    <a:close/>
                    <a:moveTo>
                      <a:pt x="234226" y="232279"/>
                    </a:moveTo>
                    <a:cubicBezTo>
                      <a:pt x="233861" y="234969"/>
                      <a:pt x="232747" y="237502"/>
                      <a:pt x="231011" y="239585"/>
                    </a:cubicBezTo>
                    <a:cubicBezTo>
                      <a:pt x="200268" y="273149"/>
                      <a:pt x="148234" y="275346"/>
                      <a:pt x="114790" y="244492"/>
                    </a:cubicBezTo>
                    <a:cubicBezTo>
                      <a:pt x="113092" y="242926"/>
                      <a:pt x="111461" y="241289"/>
                      <a:pt x="109900" y="239585"/>
                    </a:cubicBezTo>
                    <a:cubicBezTo>
                      <a:pt x="108164" y="237502"/>
                      <a:pt x="107050" y="234969"/>
                      <a:pt x="106685" y="232279"/>
                    </a:cubicBezTo>
                    <a:lnTo>
                      <a:pt x="106685" y="232279"/>
                    </a:lnTo>
                    <a:cubicBezTo>
                      <a:pt x="106685" y="232279"/>
                      <a:pt x="108009" y="232279"/>
                      <a:pt x="109333" y="231140"/>
                    </a:cubicBezTo>
                    <a:lnTo>
                      <a:pt x="111034" y="230381"/>
                    </a:lnTo>
                    <a:cubicBezTo>
                      <a:pt x="118375" y="227228"/>
                      <a:pt x="123365" y="220247"/>
                      <a:pt x="123987" y="212258"/>
                    </a:cubicBezTo>
                    <a:lnTo>
                      <a:pt x="123987" y="212258"/>
                    </a:lnTo>
                    <a:cubicBezTo>
                      <a:pt x="131580" y="220139"/>
                      <a:pt x="140680" y="226400"/>
                      <a:pt x="150743" y="230666"/>
                    </a:cubicBezTo>
                    <a:cubicBezTo>
                      <a:pt x="163711" y="235981"/>
                      <a:pt x="178240" y="235981"/>
                      <a:pt x="191208" y="230666"/>
                    </a:cubicBezTo>
                    <a:cubicBezTo>
                      <a:pt x="201187" y="226349"/>
                      <a:pt x="210216" y="220093"/>
                      <a:pt x="217775" y="212258"/>
                    </a:cubicBezTo>
                    <a:lnTo>
                      <a:pt x="217775" y="212258"/>
                    </a:lnTo>
                    <a:cubicBezTo>
                      <a:pt x="218836" y="221565"/>
                      <a:pt x="225298" y="229354"/>
                      <a:pt x="234226" y="232089"/>
                    </a:cubicBezTo>
                    <a:close/>
                    <a:moveTo>
                      <a:pt x="249069" y="137394"/>
                    </a:moveTo>
                    <a:cubicBezTo>
                      <a:pt x="248440" y="143268"/>
                      <a:pt x="245955" y="148787"/>
                      <a:pt x="241978" y="153144"/>
                    </a:cubicBezTo>
                    <a:cubicBezTo>
                      <a:pt x="241050" y="154121"/>
                      <a:pt x="239724" y="154611"/>
                      <a:pt x="238386" y="154473"/>
                    </a:cubicBezTo>
                    <a:cubicBezTo>
                      <a:pt x="237725" y="154291"/>
                      <a:pt x="237113" y="153967"/>
                      <a:pt x="236589" y="153524"/>
                    </a:cubicBezTo>
                    <a:cubicBezTo>
                      <a:pt x="230298" y="174364"/>
                      <a:pt x="218113" y="192922"/>
                      <a:pt x="201513" y="206944"/>
                    </a:cubicBezTo>
                    <a:cubicBezTo>
                      <a:pt x="183930" y="222514"/>
                      <a:pt x="157548" y="222514"/>
                      <a:pt x="139965" y="206944"/>
                    </a:cubicBezTo>
                    <a:cubicBezTo>
                      <a:pt x="123447" y="192946"/>
                      <a:pt x="111301" y="174464"/>
                      <a:pt x="104983" y="153714"/>
                    </a:cubicBezTo>
                    <a:cubicBezTo>
                      <a:pt x="104460" y="154157"/>
                      <a:pt x="103847" y="154481"/>
                      <a:pt x="103187" y="154663"/>
                    </a:cubicBezTo>
                    <a:cubicBezTo>
                      <a:pt x="101601" y="154718"/>
                      <a:pt x="100075" y="154056"/>
                      <a:pt x="99027" y="152860"/>
                    </a:cubicBezTo>
                    <a:cubicBezTo>
                      <a:pt x="95411" y="148362"/>
                      <a:pt x="93119" y="142939"/>
                      <a:pt x="92409" y="137204"/>
                    </a:cubicBezTo>
                    <a:cubicBezTo>
                      <a:pt x="90369" y="130779"/>
                      <a:pt x="91417" y="123768"/>
                      <a:pt x="95245" y="118227"/>
                    </a:cubicBezTo>
                    <a:cubicBezTo>
                      <a:pt x="95640" y="117942"/>
                      <a:pt x="96092" y="117747"/>
                      <a:pt x="96569" y="117657"/>
                    </a:cubicBezTo>
                    <a:cubicBezTo>
                      <a:pt x="97844" y="117512"/>
                      <a:pt x="99120" y="117927"/>
                      <a:pt x="100067" y="118796"/>
                    </a:cubicBezTo>
                    <a:lnTo>
                      <a:pt x="100067" y="118796"/>
                    </a:lnTo>
                    <a:cubicBezTo>
                      <a:pt x="100067" y="114906"/>
                      <a:pt x="105551" y="71354"/>
                      <a:pt x="137885" y="74580"/>
                    </a:cubicBezTo>
                    <a:lnTo>
                      <a:pt x="237062" y="125438"/>
                    </a:lnTo>
                    <a:lnTo>
                      <a:pt x="245098" y="117657"/>
                    </a:lnTo>
                    <a:lnTo>
                      <a:pt x="245949" y="117657"/>
                    </a:lnTo>
                    <a:cubicBezTo>
                      <a:pt x="249447" y="119555"/>
                      <a:pt x="250960" y="127810"/>
                      <a:pt x="249258" y="137204"/>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0" name="Freeform 69">
                <a:extLst>
                  <a:ext uri="{FF2B5EF4-FFF2-40B4-BE49-F238E27FC236}">
                    <a16:creationId xmlns:a16="http://schemas.microsoft.com/office/drawing/2014/main" id="{C50C3915-640E-AC2A-7BB0-CF770898873F}"/>
                  </a:ext>
                </a:extLst>
              </p:cNvPr>
              <p:cNvSpPr/>
              <p:nvPr/>
            </p:nvSpPr>
            <p:spPr>
              <a:xfrm>
                <a:off x="5917216" y="3016250"/>
                <a:ext cx="359269" cy="360563"/>
              </a:xfrm>
              <a:custGeom>
                <a:avLst/>
                <a:gdLst>
                  <a:gd name="connsiteX0" fmla="*/ 0 w 359268"/>
                  <a:gd name="connsiteY0" fmla="*/ 163297 h 360563"/>
                  <a:gd name="connsiteX1" fmla="*/ 1513 w 359268"/>
                  <a:gd name="connsiteY1" fmla="*/ 212448 h 360563"/>
                  <a:gd name="connsiteX2" fmla="*/ 47839 w 359268"/>
                  <a:gd name="connsiteY2" fmla="*/ 221936 h 360563"/>
                  <a:gd name="connsiteX3" fmla="*/ 63628 w 359268"/>
                  <a:gd name="connsiteY3" fmla="*/ 256190 h 360563"/>
                  <a:gd name="connsiteX4" fmla="*/ 39898 w 359268"/>
                  <a:gd name="connsiteY4" fmla="*/ 297465 h 360563"/>
                  <a:gd name="connsiteX5" fmla="*/ 75541 w 359268"/>
                  <a:gd name="connsiteY5" fmla="*/ 331149 h 360563"/>
                  <a:gd name="connsiteX6" fmla="*/ 115533 w 359268"/>
                  <a:gd name="connsiteY6" fmla="*/ 304486 h 360563"/>
                  <a:gd name="connsiteX7" fmla="*/ 150420 w 359268"/>
                  <a:gd name="connsiteY7" fmla="*/ 317960 h 360563"/>
                  <a:gd name="connsiteX8" fmla="*/ 162900 w 359268"/>
                  <a:gd name="connsiteY8" fmla="*/ 364643 h 360563"/>
                  <a:gd name="connsiteX9" fmla="*/ 211874 w 359268"/>
                  <a:gd name="connsiteY9" fmla="*/ 363220 h 360563"/>
                  <a:gd name="connsiteX10" fmla="*/ 221329 w 359268"/>
                  <a:gd name="connsiteY10" fmla="*/ 315303 h 360563"/>
                  <a:gd name="connsiteX11" fmla="*/ 254419 w 359268"/>
                  <a:gd name="connsiteY11" fmla="*/ 300121 h 360563"/>
                  <a:gd name="connsiteX12" fmla="*/ 296775 w 359268"/>
                  <a:gd name="connsiteY12" fmla="*/ 324697 h 360563"/>
                  <a:gd name="connsiteX13" fmla="*/ 330055 w 359268"/>
                  <a:gd name="connsiteY13" fmla="*/ 288925 h 360563"/>
                  <a:gd name="connsiteX14" fmla="*/ 302920 w 359268"/>
                  <a:gd name="connsiteY14" fmla="*/ 247840 h 360563"/>
                  <a:gd name="connsiteX15" fmla="*/ 315684 w 359268"/>
                  <a:gd name="connsiteY15" fmla="*/ 214061 h 360563"/>
                  <a:gd name="connsiteX16" fmla="*/ 362956 w 359268"/>
                  <a:gd name="connsiteY16" fmla="*/ 201346 h 360563"/>
                  <a:gd name="connsiteX17" fmla="*/ 361916 w 359268"/>
                  <a:gd name="connsiteY17" fmla="*/ 151816 h 360563"/>
                  <a:gd name="connsiteX18" fmla="*/ 313982 w 359268"/>
                  <a:gd name="connsiteY18" fmla="*/ 142328 h 360563"/>
                  <a:gd name="connsiteX19" fmla="*/ 299139 w 359268"/>
                  <a:gd name="connsiteY19" fmla="*/ 109023 h 360563"/>
                  <a:gd name="connsiteX20" fmla="*/ 323626 w 359268"/>
                  <a:gd name="connsiteY20" fmla="*/ 66704 h 360563"/>
                  <a:gd name="connsiteX21" fmla="*/ 287888 w 359268"/>
                  <a:gd name="connsiteY21" fmla="*/ 33210 h 360563"/>
                  <a:gd name="connsiteX22" fmla="*/ 247706 w 359268"/>
                  <a:gd name="connsiteY22" fmla="*/ 59967 h 360563"/>
                  <a:gd name="connsiteX23" fmla="*/ 213103 w 359268"/>
                  <a:gd name="connsiteY23" fmla="*/ 46589 h 360563"/>
                  <a:gd name="connsiteX24" fmla="*/ 200718 w 359268"/>
                  <a:gd name="connsiteY24" fmla="*/ 0 h 360563"/>
                  <a:gd name="connsiteX25" fmla="*/ 151744 w 359268"/>
                  <a:gd name="connsiteY25" fmla="*/ 1518 h 360563"/>
                  <a:gd name="connsiteX26" fmla="*/ 142289 w 359268"/>
                  <a:gd name="connsiteY26" fmla="*/ 48296 h 360563"/>
                  <a:gd name="connsiteX27" fmla="*/ 107592 w 359268"/>
                  <a:gd name="connsiteY27" fmla="*/ 63763 h 360563"/>
                  <a:gd name="connsiteX28" fmla="*/ 66654 w 359268"/>
                  <a:gd name="connsiteY28" fmla="*/ 39947 h 360563"/>
                  <a:gd name="connsiteX29" fmla="*/ 33091 w 359268"/>
                  <a:gd name="connsiteY29" fmla="*/ 75908 h 360563"/>
                  <a:gd name="connsiteX30" fmla="*/ 59090 w 359268"/>
                  <a:gd name="connsiteY30" fmla="*/ 115285 h 360563"/>
                  <a:gd name="connsiteX31" fmla="*/ 45476 w 359268"/>
                  <a:gd name="connsiteY31" fmla="*/ 151247 h 360563"/>
                  <a:gd name="connsiteX32" fmla="*/ 177271 w 359268"/>
                  <a:gd name="connsiteY32" fmla="*/ 63478 h 360563"/>
                  <a:gd name="connsiteX33" fmla="*/ 298935 w 359268"/>
                  <a:gd name="connsiteY33" fmla="*/ 178482 h 360563"/>
                  <a:gd name="connsiteX34" fmla="*/ 184344 w 359268"/>
                  <a:gd name="connsiteY34" fmla="*/ 300585 h 360563"/>
                  <a:gd name="connsiteX35" fmla="*/ 62683 w 359268"/>
                  <a:gd name="connsiteY35" fmla="*/ 185690 h 360563"/>
                  <a:gd name="connsiteX36" fmla="*/ 176973 w 359268"/>
                  <a:gd name="connsiteY36" fmla="*/ 63487 h 360563"/>
                  <a:gd name="connsiteX37" fmla="*/ 177271 w 359268"/>
                  <a:gd name="connsiteY37" fmla="*/ 63478 h 36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59268" h="360563">
                    <a:moveTo>
                      <a:pt x="0" y="163297"/>
                    </a:moveTo>
                    <a:lnTo>
                      <a:pt x="1513" y="212448"/>
                    </a:lnTo>
                    <a:lnTo>
                      <a:pt x="47839" y="221936"/>
                    </a:lnTo>
                    <a:cubicBezTo>
                      <a:pt x="51487" y="234036"/>
                      <a:pt x="56801" y="245566"/>
                      <a:pt x="63628" y="256190"/>
                    </a:cubicBezTo>
                    <a:lnTo>
                      <a:pt x="39898" y="297465"/>
                    </a:lnTo>
                    <a:lnTo>
                      <a:pt x="75541" y="331149"/>
                    </a:lnTo>
                    <a:lnTo>
                      <a:pt x="115533" y="304486"/>
                    </a:lnTo>
                    <a:cubicBezTo>
                      <a:pt x="126485" y="310577"/>
                      <a:pt x="138226" y="315112"/>
                      <a:pt x="150420" y="317960"/>
                    </a:cubicBezTo>
                    <a:lnTo>
                      <a:pt x="162900" y="364643"/>
                    </a:lnTo>
                    <a:lnTo>
                      <a:pt x="211874" y="363220"/>
                    </a:lnTo>
                    <a:lnTo>
                      <a:pt x="221329" y="315303"/>
                    </a:lnTo>
                    <a:cubicBezTo>
                      <a:pt x="232987" y="311754"/>
                      <a:pt x="244117" y="306648"/>
                      <a:pt x="254419" y="300121"/>
                    </a:cubicBezTo>
                    <a:lnTo>
                      <a:pt x="296775" y="324697"/>
                    </a:lnTo>
                    <a:lnTo>
                      <a:pt x="330055" y="288925"/>
                    </a:lnTo>
                    <a:lnTo>
                      <a:pt x="302920" y="247840"/>
                    </a:lnTo>
                    <a:cubicBezTo>
                      <a:pt x="308632" y="237190"/>
                      <a:pt x="312923" y="225833"/>
                      <a:pt x="315684" y="214061"/>
                    </a:cubicBezTo>
                    <a:lnTo>
                      <a:pt x="362956" y="201346"/>
                    </a:lnTo>
                    <a:lnTo>
                      <a:pt x="361916" y="151816"/>
                    </a:lnTo>
                    <a:lnTo>
                      <a:pt x="313982" y="142328"/>
                    </a:lnTo>
                    <a:cubicBezTo>
                      <a:pt x="310538" y="130611"/>
                      <a:pt x="305546" y="119410"/>
                      <a:pt x="299139" y="109023"/>
                    </a:cubicBezTo>
                    <a:lnTo>
                      <a:pt x="323626" y="66704"/>
                    </a:lnTo>
                    <a:lnTo>
                      <a:pt x="287888" y="33210"/>
                    </a:lnTo>
                    <a:lnTo>
                      <a:pt x="247706" y="59967"/>
                    </a:lnTo>
                    <a:cubicBezTo>
                      <a:pt x="236842" y="53927"/>
                      <a:pt x="225197" y="49425"/>
                      <a:pt x="213103" y="46589"/>
                    </a:cubicBezTo>
                    <a:lnTo>
                      <a:pt x="200718" y="0"/>
                    </a:lnTo>
                    <a:lnTo>
                      <a:pt x="151744" y="1518"/>
                    </a:lnTo>
                    <a:lnTo>
                      <a:pt x="142289" y="48296"/>
                    </a:lnTo>
                    <a:cubicBezTo>
                      <a:pt x="130076" y="51843"/>
                      <a:pt x="118402" y="57046"/>
                      <a:pt x="107592" y="63763"/>
                    </a:cubicBezTo>
                    <a:lnTo>
                      <a:pt x="66654" y="39947"/>
                    </a:lnTo>
                    <a:lnTo>
                      <a:pt x="33091" y="75908"/>
                    </a:lnTo>
                    <a:lnTo>
                      <a:pt x="59090" y="115285"/>
                    </a:lnTo>
                    <a:cubicBezTo>
                      <a:pt x="52878" y="126565"/>
                      <a:pt x="48294" y="138673"/>
                      <a:pt x="45476" y="151247"/>
                    </a:cubicBezTo>
                    <a:close/>
                    <a:moveTo>
                      <a:pt x="177271" y="63478"/>
                    </a:moveTo>
                    <a:cubicBezTo>
                      <a:pt x="242511" y="61518"/>
                      <a:pt x="296982" y="113007"/>
                      <a:pt x="298935" y="178482"/>
                    </a:cubicBezTo>
                    <a:cubicBezTo>
                      <a:pt x="300888" y="243957"/>
                      <a:pt x="249584" y="298624"/>
                      <a:pt x="184344" y="300585"/>
                    </a:cubicBezTo>
                    <a:cubicBezTo>
                      <a:pt x="119146" y="302543"/>
                      <a:pt x="64695" y="251121"/>
                      <a:pt x="62683" y="185690"/>
                    </a:cubicBezTo>
                    <a:cubicBezTo>
                      <a:pt x="60619" y="120271"/>
                      <a:pt x="111788" y="65559"/>
                      <a:pt x="176973" y="63487"/>
                    </a:cubicBezTo>
                    <a:cubicBezTo>
                      <a:pt x="177072" y="63484"/>
                      <a:pt x="177171" y="63481"/>
                      <a:pt x="177271" y="63478"/>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1" name="Freeform 70">
                <a:extLst>
                  <a:ext uri="{FF2B5EF4-FFF2-40B4-BE49-F238E27FC236}">
                    <a16:creationId xmlns:a16="http://schemas.microsoft.com/office/drawing/2014/main" id="{3075EBDC-E3CD-AEAB-A0FF-38114A029C36}"/>
                  </a:ext>
                </a:extLst>
              </p:cNvPr>
              <p:cNvSpPr/>
              <p:nvPr/>
            </p:nvSpPr>
            <p:spPr>
              <a:xfrm>
                <a:off x="5670550" y="3167307"/>
                <a:ext cx="283633" cy="284655"/>
              </a:xfrm>
              <a:custGeom>
                <a:avLst/>
                <a:gdLst>
                  <a:gd name="connsiteX0" fmla="*/ 0 w 283633"/>
                  <a:gd name="connsiteY0" fmla="*/ 169465 h 284655"/>
                  <a:gd name="connsiteX1" fmla="*/ 12291 w 283633"/>
                  <a:gd name="connsiteY1" fmla="*/ 206375 h 284655"/>
                  <a:gd name="connsiteX2" fmla="*/ 49447 w 283633"/>
                  <a:gd name="connsiteY2" fmla="*/ 202959 h 284655"/>
                  <a:gd name="connsiteX3" fmla="*/ 69301 w 283633"/>
                  <a:gd name="connsiteY3" fmla="*/ 225637 h 284655"/>
                  <a:gd name="connsiteX4" fmla="*/ 60603 w 283633"/>
                  <a:gd name="connsiteY4" fmla="*/ 262262 h 284655"/>
                  <a:gd name="connsiteX5" fmla="*/ 95301 w 283633"/>
                  <a:gd name="connsiteY5" fmla="*/ 279721 h 284655"/>
                  <a:gd name="connsiteX6" fmla="*/ 119599 w 283633"/>
                  <a:gd name="connsiteY6" fmla="*/ 250402 h 284655"/>
                  <a:gd name="connsiteX7" fmla="*/ 148908 w 283633"/>
                  <a:gd name="connsiteY7" fmla="*/ 252394 h 284655"/>
                  <a:gd name="connsiteX8" fmla="*/ 168951 w 283633"/>
                  <a:gd name="connsiteY8" fmla="*/ 285414 h 284655"/>
                  <a:gd name="connsiteX9" fmla="*/ 205634 w 283633"/>
                  <a:gd name="connsiteY9" fmla="*/ 273079 h 284655"/>
                  <a:gd name="connsiteX10" fmla="*/ 202136 w 283633"/>
                  <a:gd name="connsiteY10" fmla="*/ 234556 h 284655"/>
                  <a:gd name="connsiteX11" fmla="*/ 223787 w 283633"/>
                  <a:gd name="connsiteY11" fmla="*/ 215579 h 284655"/>
                  <a:gd name="connsiteX12" fmla="*/ 261604 w 283633"/>
                  <a:gd name="connsiteY12" fmla="*/ 224498 h 284655"/>
                  <a:gd name="connsiteX13" fmla="*/ 278906 w 283633"/>
                  <a:gd name="connsiteY13" fmla="*/ 189675 h 284655"/>
                  <a:gd name="connsiteX14" fmla="*/ 249030 w 283633"/>
                  <a:gd name="connsiteY14" fmla="*/ 164815 h 284655"/>
                  <a:gd name="connsiteX15" fmla="*/ 251016 w 283633"/>
                  <a:gd name="connsiteY15" fmla="*/ 136350 h 284655"/>
                  <a:gd name="connsiteX16" fmla="*/ 283633 w 283633"/>
                  <a:gd name="connsiteY16" fmla="*/ 115380 h 284655"/>
                  <a:gd name="connsiteX17" fmla="*/ 271343 w 283633"/>
                  <a:gd name="connsiteY17" fmla="*/ 78470 h 284655"/>
                  <a:gd name="connsiteX18" fmla="*/ 232863 w 283633"/>
                  <a:gd name="connsiteY18" fmla="*/ 82076 h 284655"/>
                  <a:gd name="connsiteX19" fmla="*/ 213954 w 283633"/>
                  <a:gd name="connsiteY19" fmla="*/ 60252 h 284655"/>
                  <a:gd name="connsiteX20" fmla="*/ 222936 w 283633"/>
                  <a:gd name="connsiteY20" fmla="*/ 22298 h 284655"/>
                  <a:gd name="connsiteX21" fmla="*/ 189089 w 283633"/>
                  <a:gd name="connsiteY21" fmla="*/ 5219 h 284655"/>
                  <a:gd name="connsiteX22" fmla="*/ 164696 w 283633"/>
                  <a:gd name="connsiteY22" fmla="*/ 34633 h 284655"/>
                  <a:gd name="connsiteX23" fmla="*/ 135388 w 283633"/>
                  <a:gd name="connsiteY23" fmla="*/ 32451 h 284655"/>
                  <a:gd name="connsiteX24" fmla="*/ 115533 w 283633"/>
                  <a:gd name="connsiteY24" fmla="*/ 0 h 284655"/>
                  <a:gd name="connsiteX25" fmla="*/ 78756 w 283633"/>
                  <a:gd name="connsiteY25" fmla="*/ 12335 h 284655"/>
                  <a:gd name="connsiteX26" fmla="*/ 82159 w 283633"/>
                  <a:gd name="connsiteY26" fmla="*/ 50289 h 284655"/>
                  <a:gd name="connsiteX27" fmla="*/ 59468 w 283633"/>
                  <a:gd name="connsiteY27" fmla="*/ 69835 h 284655"/>
                  <a:gd name="connsiteX28" fmla="*/ 23069 w 283633"/>
                  <a:gd name="connsiteY28" fmla="*/ 61201 h 284655"/>
                  <a:gd name="connsiteX29" fmla="*/ 5200 w 283633"/>
                  <a:gd name="connsiteY29" fmla="*/ 95644 h 284655"/>
                  <a:gd name="connsiteX30" fmla="*/ 33563 w 283633"/>
                  <a:gd name="connsiteY30" fmla="*/ 119555 h 284655"/>
                  <a:gd name="connsiteX31" fmla="*/ 31389 w 283633"/>
                  <a:gd name="connsiteY31" fmla="*/ 149918 h 284655"/>
                  <a:gd name="connsiteX32" fmla="*/ 112792 w 283633"/>
                  <a:gd name="connsiteY32" fmla="*/ 56931 h 284655"/>
                  <a:gd name="connsiteX33" fmla="*/ 226481 w 283633"/>
                  <a:gd name="connsiteY33" fmla="*/ 113783 h 284655"/>
                  <a:gd name="connsiteX34" fmla="*/ 169833 w 283633"/>
                  <a:gd name="connsiteY34" fmla="*/ 227882 h 284655"/>
                  <a:gd name="connsiteX35" fmla="*/ 56144 w 283633"/>
                  <a:gd name="connsiteY35" fmla="*/ 171030 h 284655"/>
                  <a:gd name="connsiteX36" fmla="*/ 56065 w 283633"/>
                  <a:gd name="connsiteY36" fmla="*/ 170793 h 284655"/>
                  <a:gd name="connsiteX37" fmla="*/ 112792 w 283633"/>
                  <a:gd name="connsiteY37" fmla="*/ 56931 h 28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3633" h="284655">
                    <a:moveTo>
                      <a:pt x="0" y="169465"/>
                    </a:moveTo>
                    <a:lnTo>
                      <a:pt x="12291" y="206375"/>
                    </a:lnTo>
                    <a:lnTo>
                      <a:pt x="49447" y="202959"/>
                    </a:lnTo>
                    <a:cubicBezTo>
                      <a:pt x="55008" y="211388"/>
                      <a:pt x="61687" y="219018"/>
                      <a:pt x="69301" y="225637"/>
                    </a:cubicBezTo>
                    <a:lnTo>
                      <a:pt x="60603" y="262262"/>
                    </a:lnTo>
                    <a:lnTo>
                      <a:pt x="95301" y="279721"/>
                    </a:lnTo>
                    <a:lnTo>
                      <a:pt x="119599" y="250402"/>
                    </a:lnTo>
                    <a:cubicBezTo>
                      <a:pt x="129233" y="252398"/>
                      <a:pt x="139093" y="253068"/>
                      <a:pt x="148908" y="252394"/>
                    </a:cubicBezTo>
                    <a:lnTo>
                      <a:pt x="168951" y="285414"/>
                    </a:lnTo>
                    <a:lnTo>
                      <a:pt x="205634" y="273079"/>
                    </a:lnTo>
                    <a:lnTo>
                      <a:pt x="202136" y="234556"/>
                    </a:lnTo>
                    <a:cubicBezTo>
                      <a:pt x="210134" y="229188"/>
                      <a:pt x="217410" y="222810"/>
                      <a:pt x="223787" y="215579"/>
                    </a:cubicBezTo>
                    <a:lnTo>
                      <a:pt x="261604" y="224498"/>
                    </a:lnTo>
                    <a:lnTo>
                      <a:pt x="278906" y="189675"/>
                    </a:lnTo>
                    <a:lnTo>
                      <a:pt x="249030" y="164815"/>
                    </a:lnTo>
                    <a:cubicBezTo>
                      <a:pt x="250922" y="155454"/>
                      <a:pt x="251589" y="145885"/>
                      <a:pt x="251016" y="136350"/>
                    </a:cubicBezTo>
                    <a:lnTo>
                      <a:pt x="283633" y="115380"/>
                    </a:lnTo>
                    <a:lnTo>
                      <a:pt x="271343" y="78470"/>
                    </a:lnTo>
                    <a:lnTo>
                      <a:pt x="232863" y="82076"/>
                    </a:lnTo>
                    <a:cubicBezTo>
                      <a:pt x="227519" y="74017"/>
                      <a:pt x="221164" y="66682"/>
                      <a:pt x="213954" y="60252"/>
                    </a:cubicBezTo>
                    <a:lnTo>
                      <a:pt x="222936" y="22298"/>
                    </a:lnTo>
                    <a:lnTo>
                      <a:pt x="189089" y="5219"/>
                    </a:lnTo>
                    <a:lnTo>
                      <a:pt x="164696" y="34633"/>
                    </a:lnTo>
                    <a:cubicBezTo>
                      <a:pt x="155064" y="32620"/>
                      <a:pt x="145210" y="31887"/>
                      <a:pt x="135388" y="32451"/>
                    </a:cubicBezTo>
                    <a:lnTo>
                      <a:pt x="115533" y="0"/>
                    </a:lnTo>
                    <a:lnTo>
                      <a:pt x="78756" y="12335"/>
                    </a:lnTo>
                    <a:lnTo>
                      <a:pt x="82159" y="50289"/>
                    </a:lnTo>
                    <a:cubicBezTo>
                      <a:pt x="73743" y="55735"/>
                      <a:pt x="66108" y="62312"/>
                      <a:pt x="59468" y="69835"/>
                    </a:cubicBezTo>
                    <a:lnTo>
                      <a:pt x="23069" y="61201"/>
                    </a:lnTo>
                    <a:lnTo>
                      <a:pt x="5200" y="95644"/>
                    </a:lnTo>
                    <a:lnTo>
                      <a:pt x="33563" y="119555"/>
                    </a:lnTo>
                    <a:cubicBezTo>
                      <a:pt x="31457" y="129529"/>
                      <a:pt x="30726" y="139745"/>
                      <a:pt x="31389" y="149918"/>
                    </a:cubicBezTo>
                    <a:close/>
                    <a:moveTo>
                      <a:pt x="112792" y="56931"/>
                    </a:moveTo>
                    <a:cubicBezTo>
                      <a:pt x="159829" y="41123"/>
                      <a:pt x="210729" y="66576"/>
                      <a:pt x="226481" y="113783"/>
                    </a:cubicBezTo>
                    <a:cubicBezTo>
                      <a:pt x="242232" y="160990"/>
                      <a:pt x="216870" y="212074"/>
                      <a:pt x="169833" y="227882"/>
                    </a:cubicBezTo>
                    <a:cubicBezTo>
                      <a:pt x="122796" y="243690"/>
                      <a:pt x="71895" y="218237"/>
                      <a:pt x="56144" y="171030"/>
                    </a:cubicBezTo>
                    <a:cubicBezTo>
                      <a:pt x="56117" y="170951"/>
                      <a:pt x="56091" y="170872"/>
                      <a:pt x="56065" y="170793"/>
                    </a:cubicBezTo>
                    <a:cubicBezTo>
                      <a:pt x="40530" y="123639"/>
                      <a:pt x="65883" y="72751"/>
                      <a:pt x="112792" y="56931"/>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2" name="Freeform 71">
                <a:extLst>
                  <a:ext uri="{FF2B5EF4-FFF2-40B4-BE49-F238E27FC236}">
                    <a16:creationId xmlns:a16="http://schemas.microsoft.com/office/drawing/2014/main" id="{BAB04F6D-F87A-EDCA-B323-4E7CC4609EF8}"/>
                  </a:ext>
                </a:extLst>
              </p:cNvPr>
              <p:cNvSpPr/>
              <p:nvPr/>
            </p:nvSpPr>
            <p:spPr>
              <a:xfrm>
                <a:off x="6241693" y="3169679"/>
                <a:ext cx="274179" cy="275167"/>
              </a:xfrm>
              <a:custGeom>
                <a:avLst/>
                <a:gdLst>
                  <a:gd name="connsiteX0" fmla="*/ 0 w 274178"/>
                  <a:gd name="connsiteY0" fmla="*/ 176486 h 275166"/>
                  <a:gd name="connsiteX1" fmla="*/ 15033 w 274178"/>
                  <a:gd name="connsiteY1" fmla="*/ 212448 h 275166"/>
                  <a:gd name="connsiteX2" fmla="*/ 51999 w 274178"/>
                  <a:gd name="connsiteY2" fmla="*/ 206565 h 275166"/>
                  <a:gd name="connsiteX3" fmla="*/ 73272 w 274178"/>
                  <a:gd name="connsiteY3" fmla="*/ 227914 h 275166"/>
                  <a:gd name="connsiteX4" fmla="*/ 67032 w 274178"/>
                  <a:gd name="connsiteY4" fmla="*/ 265014 h 275166"/>
                  <a:gd name="connsiteX5" fmla="*/ 102770 w 274178"/>
                  <a:gd name="connsiteY5" fmla="*/ 280101 h 275166"/>
                  <a:gd name="connsiteX6" fmla="*/ 124988 w 274178"/>
                  <a:gd name="connsiteY6" fmla="*/ 249263 h 275166"/>
                  <a:gd name="connsiteX7" fmla="*/ 154486 w 274178"/>
                  <a:gd name="connsiteY7" fmla="*/ 249263 h 275166"/>
                  <a:gd name="connsiteX8" fmla="*/ 175758 w 274178"/>
                  <a:gd name="connsiteY8" fmla="*/ 280480 h 275166"/>
                  <a:gd name="connsiteX9" fmla="*/ 211685 w 274178"/>
                  <a:gd name="connsiteY9" fmla="*/ 265678 h 275166"/>
                  <a:gd name="connsiteX10" fmla="*/ 205540 w 274178"/>
                  <a:gd name="connsiteY10" fmla="*/ 227724 h 275166"/>
                  <a:gd name="connsiteX11" fmla="*/ 226245 w 274178"/>
                  <a:gd name="connsiteY11" fmla="*/ 207134 h 275166"/>
                  <a:gd name="connsiteX12" fmla="*/ 264063 w 274178"/>
                  <a:gd name="connsiteY12" fmla="*/ 213586 h 275166"/>
                  <a:gd name="connsiteX13" fmla="*/ 279757 w 274178"/>
                  <a:gd name="connsiteY13" fmla="*/ 177720 h 275166"/>
                  <a:gd name="connsiteX14" fmla="*/ 248368 w 274178"/>
                  <a:gd name="connsiteY14" fmla="*/ 154852 h 275166"/>
                  <a:gd name="connsiteX15" fmla="*/ 248368 w 274178"/>
                  <a:gd name="connsiteY15" fmla="*/ 126387 h 275166"/>
                  <a:gd name="connsiteX16" fmla="*/ 279757 w 274178"/>
                  <a:gd name="connsiteY16" fmla="*/ 103709 h 275166"/>
                  <a:gd name="connsiteX17" fmla="*/ 265103 w 274178"/>
                  <a:gd name="connsiteY17" fmla="*/ 67653 h 275166"/>
                  <a:gd name="connsiteX18" fmla="*/ 227285 w 274178"/>
                  <a:gd name="connsiteY18" fmla="*/ 73821 h 275166"/>
                  <a:gd name="connsiteX19" fmla="*/ 207147 w 274178"/>
                  <a:gd name="connsiteY19" fmla="*/ 53325 h 275166"/>
                  <a:gd name="connsiteX20" fmla="*/ 213576 w 274178"/>
                  <a:gd name="connsiteY20" fmla="*/ 15371 h 275166"/>
                  <a:gd name="connsiteX21" fmla="*/ 177838 w 274178"/>
                  <a:gd name="connsiteY21" fmla="*/ 285 h 275166"/>
                  <a:gd name="connsiteX22" fmla="*/ 154958 w 274178"/>
                  <a:gd name="connsiteY22" fmla="*/ 31027 h 275166"/>
                  <a:gd name="connsiteX23" fmla="*/ 125650 w 274178"/>
                  <a:gd name="connsiteY23" fmla="*/ 31027 h 275166"/>
                  <a:gd name="connsiteX24" fmla="*/ 103621 w 274178"/>
                  <a:gd name="connsiteY24" fmla="*/ 0 h 275166"/>
                  <a:gd name="connsiteX25" fmla="*/ 67788 w 274178"/>
                  <a:gd name="connsiteY25" fmla="*/ 14707 h 275166"/>
                  <a:gd name="connsiteX26" fmla="*/ 73650 w 274178"/>
                  <a:gd name="connsiteY26" fmla="*/ 51997 h 275166"/>
                  <a:gd name="connsiteX27" fmla="*/ 52283 w 274178"/>
                  <a:gd name="connsiteY27" fmla="*/ 73061 h 275166"/>
                  <a:gd name="connsiteX28" fmla="*/ 15033 w 274178"/>
                  <a:gd name="connsiteY28" fmla="*/ 66514 h 275166"/>
                  <a:gd name="connsiteX29" fmla="*/ 378 w 274178"/>
                  <a:gd name="connsiteY29" fmla="*/ 102761 h 275166"/>
                  <a:gd name="connsiteX30" fmla="*/ 30538 w 274178"/>
                  <a:gd name="connsiteY30" fmla="*/ 124774 h 275166"/>
                  <a:gd name="connsiteX31" fmla="*/ 30538 w 274178"/>
                  <a:gd name="connsiteY31" fmla="*/ 155232 h 275166"/>
                  <a:gd name="connsiteX32" fmla="*/ 105133 w 274178"/>
                  <a:gd name="connsiteY32" fmla="*/ 56741 h 275166"/>
                  <a:gd name="connsiteX33" fmla="*/ 222317 w 274178"/>
                  <a:gd name="connsiteY33" fmla="*/ 105930 h 275166"/>
                  <a:gd name="connsiteX34" fmla="*/ 173305 w 274178"/>
                  <a:gd name="connsiteY34" fmla="*/ 223536 h 275166"/>
                  <a:gd name="connsiteX35" fmla="*/ 56121 w 274178"/>
                  <a:gd name="connsiteY35" fmla="*/ 174347 h 275166"/>
                  <a:gd name="connsiteX36" fmla="*/ 56065 w 274178"/>
                  <a:gd name="connsiteY36" fmla="*/ 174209 h 275166"/>
                  <a:gd name="connsiteX37" fmla="*/ 105133 w 274178"/>
                  <a:gd name="connsiteY37" fmla="*/ 56741 h 27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4178" h="275166">
                    <a:moveTo>
                      <a:pt x="0" y="176486"/>
                    </a:moveTo>
                    <a:lnTo>
                      <a:pt x="15033" y="212448"/>
                    </a:lnTo>
                    <a:lnTo>
                      <a:pt x="51999" y="206565"/>
                    </a:lnTo>
                    <a:cubicBezTo>
                      <a:pt x="58088" y="214620"/>
                      <a:pt x="65246" y="221803"/>
                      <a:pt x="73272" y="227914"/>
                    </a:cubicBezTo>
                    <a:lnTo>
                      <a:pt x="67032" y="265014"/>
                    </a:lnTo>
                    <a:lnTo>
                      <a:pt x="102770" y="280101"/>
                    </a:lnTo>
                    <a:lnTo>
                      <a:pt x="124988" y="249263"/>
                    </a:lnTo>
                    <a:cubicBezTo>
                      <a:pt x="134773" y="250639"/>
                      <a:pt x="144701" y="250639"/>
                      <a:pt x="154486" y="249263"/>
                    </a:cubicBezTo>
                    <a:lnTo>
                      <a:pt x="175758" y="280480"/>
                    </a:lnTo>
                    <a:lnTo>
                      <a:pt x="211685" y="265678"/>
                    </a:lnTo>
                    <a:lnTo>
                      <a:pt x="205540" y="227724"/>
                    </a:lnTo>
                    <a:cubicBezTo>
                      <a:pt x="213329" y="221823"/>
                      <a:pt x="220294" y="214897"/>
                      <a:pt x="226245" y="207134"/>
                    </a:cubicBezTo>
                    <a:lnTo>
                      <a:pt x="264063" y="213586"/>
                    </a:lnTo>
                    <a:lnTo>
                      <a:pt x="279757" y="177720"/>
                    </a:lnTo>
                    <a:lnTo>
                      <a:pt x="248368" y="154852"/>
                    </a:lnTo>
                    <a:cubicBezTo>
                      <a:pt x="249590" y="145404"/>
                      <a:pt x="249590" y="135836"/>
                      <a:pt x="248368" y="126387"/>
                    </a:cubicBezTo>
                    <a:lnTo>
                      <a:pt x="279757" y="103709"/>
                    </a:lnTo>
                    <a:lnTo>
                      <a:pt x="265103" y="67653"/>
                    </a:lnTo>
                    <a:lnTo>
                      <a:pt x="227285" y="73821"/>
                    </a:lnTo>
                    <a:cubicBezTo>
                      <a:pt x="221506" y="66124"/>
                      <a:pt x="214734" y="59232"/>
                      <a:pt x="207147" y="53325"/>
                    </a:cubicBezTo>
                    <a:lnTo>
                      <a:pt x="213576" y="15371"/>
                    </a:lnTo>
                    <a:lnTo>
                      <a:pt x="177838" y="285"/>
                    </a:lnTo>
                    <a:lnTo>
                      <a:pt x="154958" y="31027"/>
                    </a:lnTo>
                    <a:cubicBezTo>
                      <a:pt x="145234" y="29698"/>
                      <a:pt x="135374" y="29698"/>
                      <a:pt x="125650" y="31027"/>
                    </a:cubicBezTo>
                    <a:lnTo>
                      <a:pt x="103621" y="0"/>
                    </a:lnTo>
                    <a:lnTo>
                      <a:pt x="67788" y="14707"/>
                    </a:lnTo>
                    <a:lnTo>
                      <a:pt x="73650" y="51997"/>
                    </a:lnTo>
                    <a:cubicBezTo>
                      <a:pt x="65601" y="58005"/>
                      <a:pt x="58412" y="65092"/>
                      <a:pt x="52283" y="73061"/>
                    </a:cubicBezTo>
                    <a:lnTo>
                      <a:pt x="15033" y="66514"/>
                    </a:lnTo>
                    <a:lnTo>
                      <a:pt x="378" y="102761"/>
                    </a:lnTo>
                    <a:lnTo>
                      <a:pt x="30538" y="124774"/>
                    </a:lnTo>
                    <a:cubicBezTo>
                      <a:pt x="29119" y="134877"/>
                      <a:pt x="29119" y="145129"/>
                      <a:pt x="30538" y="155232"/>
                    </a:cubicBezTo>
                    <a:close/>
                    <a:moveTo>
                      <a:pt x="105133" y="56741"/>
                    </a:moveTo>
                    <a:cubicBezTo>
                      <a:pt x="151027" y="37848"/>
                      <a:pt x="203492" y="59871"/>
                      <a:pt x="222317" y="105930"/>
                    </a:cubicBezTo>
                    <a:cubicBezTo>
                      <a:pt x="241143" y="151989"/>
                      <a:pt x="219199" y="204643"/>
                      <a:pt x="173305" y="223536"/>
                    </a:cubicBezTo>
                    <a:cubicBezTo>
                      <a:pt x="127412" y="242429"/>
                      <a:pt x="74946" y="220406"/>
                      <a:pt x="56121" y="174347"/>
                    </a:cubicBezTo>
                    <a:cubicBezTo>
                      <a:pt x="56102" y="174301"/>
                      <a:pt x="56084" y="174255"/>
                      <a:pt x="56065" y="174209"/>
                    </a:cubicBezTo>
                    <a:cubicBezTo>
                      <a:pt x="37338" y="128173"/>
                      <a:pt x="59293" y="75612"/>
                      <a:pt x="105133" y="56741"/>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3" name="Freeform 72">
                <a:extLst>
                  <a:ext uri="{FF2B5EF4-FFF2-40B4-BE49-F238E27FC236}">
                    <a16:creationId xmlns:a16="http://schemas.microsoft.com/office/drawing/2014/main" id="{86BA7447-9143-6C7C-A52D-29CD23276142}"/>
                  </a:ext>
                </a:extLst>
              </p:cNvPr>
              <p:cNvSpPr/>
              <p:nvPr/>
            </p:nvSpPr>
            <p:spPr>
              <a:xfrm>
                <a:off x="6347394" y="3262951"/>
                <a:ext cx="66181" cy="85397"/>
              </a:xfrm>
              <a:custGeom>
                <a:avLst/>
                <a:gdLst>
                  <a:gd name="connsiteX0" fmla="*/ 0 w 66181"/>
                  <a:gd name="connsiteY0" fmla="*/ 93746 h 85396"/>
                  <a:gd name="connsiteX1" fmla="*/ 0 w 66181"/>
                  <a:gd name="connsiteY1" fmla="*/ 0 h 85396"/>
                  <a:gd name="connsiteX2" fmla="*/ 70530 w 66181"/>
                  <a:gd name="connsiteY2" fmla="*/ 0 h 85396"/>
                  <a:gd name="connsiteX3" fmla="*/ 70530 w 66181"/>
                  <a:gd name="connsiteY3" fmla="*/ 18408 h 85396"/>
                  <a:gd name="connsiteX4" fmla="*/ 20422 w 66181"/>
                  <a:gd name="connsiteY4" fmla="*/ 18408 h 85396"/>
                  <a:gd name="connsiteX5" fmla="*/ 20422 w 66181"/>
                  <a:gd name="connsiteY5" fmla="*/ 37385 h 85396"/>
                  <a:gd name="connsiteX6" fmla="*/ 64574 w 66181"/>
                  <a:gd name="connsiteY6" fmla="*/ 37385 h 85396"/>
                  <a:gd name="connsiteX7" fmla="*/ 64574 w 66181"/>
                  <a:gd name="connsiteY7" fmla="*/ 55792 h 85396"/>
                  <a:gd name="connsiteX8" fmla="*/ 20422 w 66181"/>
                  <a:gd name="connsiteY8" fmla="*/ 55792 h 85396"/>
                  <a:gd name="connsiteX9" fmla="*/ 20422 w 66181"/>
                  <a:gd name="connsiteY9" fmla="*/ 75434 h 85396"/>
                  <a:gd name="connsiteX10" fmla="*/ 71192 w 66181"/>
                  <a:gd name="connsiteY10" fmla="*/ 75434 h 85396"/>
                  <a:gd name="connsiteX11" fmla="*/ 71192 w 66181"/>
                  <a:gd name="connsiteY11" fmla="*/ 93841 h 85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181" h="85396">
                    <a:moveTo>
                      <a:pt x="0" y="93746"/>
                    </a:moveTo>
                    <a:lnTo>
                      <a:pt x="0" y="0"/>
                    </a:lnTo>
                    <a:lnTo>
                      <a:pt x="70530" y="0"/>
                    </a:lnTo>
                    <a:lnTo>
                      <a:pt x="70530" y="18408"/>
                    </a:lnTo>
                    <a:lnTo>
                      <a:pt x="20422" y="18408"/>
                    </a:lnTo>
                    <a:lnTo>
                      <a:pt x="20422" y="37385"/>
                    </a:lnTo>
                    <a:lnTo>
                      <a:pt x="64574" y="37385"/>
                    </a:lnTo>
                    <a:lnTo>
                      <a:pt x="64574" y="55792"/>
                    </a:lnTo>
                    <a:lnTo>
                      <a:pt x="20422" y="55792"/>
                    </a:lnTo>
                    <a:lnTo>
                      <a:pt x="20422" y="75434"/>
                    </a:lnTo>
                    <a:lnTo>
                      <a:pt x="71192" y="75434"/>
                    </a:lnTo>
                    <a:lnTo>
                      <a:pt x="71192" y="93841"/>
                    </a:ln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4" name="Freeform 73">
                <a:extLst>
                  <a:ext uri="{FF2B5EF4-FFF2-40B4-BE49-F238E27FC236}">
                    <a16:creationId xmlns:a16="http://schemas.microsoft.com/office/drawing/2014/main" id="{16806B7F-22E0-C210-F66F-140C06ED9158}"/>
                  </a:ext>
                </a:extLst>
              </p:cNvPr>
              <p:cNvSpPr/>
              <p:nvPr/>
            </p:nvSpPr>
            <p:spPr>
              <a:xfrm>
                <a:off x="6027927" y="3129501"/>
                <a:ext cx="141817" cy="132839"/>
              </a:xfrm>
              <a:custGeom>
                <a:avLst/>
                <a:gdLst>
                  <a:gd name="connsiteX0" fmla="*/ 70815 w 141816"/>
                  <a:gd name="connsiteY0" fmla="*/ 138479 h 132839"/>
                  <a:gd name="connsiteX1" fmla="*/ 41 w 141816"/>
                  <a:gd name="connsiteY1" fmla="*/ 72196 h 132839"/>
                  <a:gd name="connsiteX2" fmla="*/ 1 w 141816"/>
                  <a:gd name="connsiteY2" fmla="*/ 69498 h 132839"/>
                  <a:gd name="connsiteX3" fmla="*/ 1 w 141816"/>
                  <a:gd name="connsiteY3" fmla="*/ 69498 h 132839"/>
                  <a:gd name="connsiteX4" fmla="*/ 69179 w 141816"/>
                  <a:gd name="connsiteY4" fmla="*/ 13 h 132839"/>
                  <a:gd name="connsiteX5" fmla="*/ 71193 w 141816"/>
                  <a:gd name="connsiteY5" fmla="*/ 42 h 132839"/>
                  <a:gd name="connsiteX6" fmla="*/ 142061 w 141816"/>
                  <a:gd name="connsiteY6" fmla="*/ 66420 h 132839"/>
                  <a:gd name="connsiteX7" fmla="*/ 142101 w 141816"/>
                  <a:gd name="connsiteY7" fmla="*/ 69118 h 132839"/>
                  <a:gd name="connsiteX8" fmla="*/ 142101 w 141816"/>
                  <a:gd name="connsiteY8" fmla="*/ 69118 h 132839"/>
                  <a:gd name="connsiteX9" fmla="*/ 73023 w 141816"/>
                  <a:gd name="connsiteY9" fmla="*/ 138513 h 132839"/>
                  <a:gd name="connsiteX10" fmla="*/ 70815 w 141816"/>
                  <a:gd name="connsiteY10" fmla="*/ 138479 h 132839"/>
                  <a:gd name="connsiteX11" fmla="*/ 111280 w 141816"/>
                  <a:gd name="connsiteY11" fmla="*/ 69118 h 132839"/>
                  <a:gd name="connsiteX12" fmla="*/ 72261 w 141816"/>
                  <a:gd name="connsiteY12" fmla="*/ 26922 h 132839"/>
                  <a:gd name="connsiteX13" fmla="*/ 70815 w 141816"/>
                  <a:gd name="connsiteY13" fmla="*/ 26894 h 132839"/>
                  <a:gd name="connsiteX14" fmla="*/ 30692 w 141816"/>
                  <a:gd name="connsiteY14" fmla="*/ 66899 h 132839"/>
                  <a:gd name="connsiteX15" fmla="*/ 30728 w 141816"/>
                  <a:gd name="connsiteY15" fmla="*/ 68739 h 132839"/>
                  <a:gd name="connsiteX16" fmla="*/ 30728 w 141816"/>
                  <a:gd name="connsiteY16" fmla="*/ 68739 h 132839"/>
                  <a:gd name="connsiteX17" fmla="*/ 70036 w 141816"/>
                  <a:gd name="connsiteY17" fmla="*/ 110846 h 132839"/>
                  <a:gd name="connsiteX18" fmla="*/ 71193 w 141816"/>
                  <a:gd name="connsiteY18" fmla="*/ 110867 h 132839"/>
                  <a:gd name="connsiteX19" fmla="*/ 111315 w 141816"/>
                  <a:gd name="connsiteY19" fmla="*/ 71053 h 132839"/>
                  <a:gd name="connsiteX20" fmla="*/ 111280 w 141816"/>
                  <a:gd name="connsiteY20" fmla="*/ 69118 h 13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1816" h="132839">
                    <a:moveTo>
                      <a:pt x="70815" y="138479"/>
                    </a:moveTo>
                    <a:cubicBezTo>
                      <a:pt x="33033" y="139790"/>
                      <a:pt x="1347" y="110114"/>
                      <a:pt x="41" y="72196"/>
                    </a:cubicBezTo>
                    <a:cubicBezTo>
                      <a:pt x="10" y="71297"/>
                      <a:pt x="-3" y="70397"/>
                      <a:pt x="1" y="69498"/>
                    </a:cubicBezTo>
                    <a:lnTo>
                      <a:pt x="1" y="69498"/>
                    </a:lnTo>
                    <a:cubicBezTo>
                      <a:pt x="-15" y="31138"/>
                      <a:pt x="30957" y="29"/>
                      <a:pt x="69179" y="13"/>
                    </a:cubicBezTo>
                    <a:cubicBezTo>
                      <a:pt x="69850" y="13"/>
                      <a:pt x="70522" y="22"/>
                      <a:pt x="71193" y="42"/>
                    </a:cubicBezTo>
                    <a:cubicBezTo>
                      <a:pt x="109026" y="-1269"/>
                      <a:pt x="140755" y="28450"/>
                      <a:pt x="142061" y="66420"/>
                    </a:cubicBezTo>
                    <a:cubicBezTo>
                      <a:pt x="142092" y="67319"/>
                      <a:pt x="142105" y="68218"/>
                      <a:pt x="142101" y="69118"/>
                    </a:cubicBezTo>
                    <a:lnTo>
                      <a:pt x="142101" y="69118"/>
                    </a:lnTo>
                    <a:cubicBezTo>
                      <a:pt x="142120" y="107425"/>
                      <a:pt x="111193" y="138494"/>
                      <a:pt x="73023" y="138513"/>
                    </a:cubicBezTo>
                    <a:cubicBezTo>
                      <a:pt x="72287" y="138514"/>
                      <a:pt x="71551" y="138502"/>
                      <a:pt x="70815" y="138479"/>
                    </a:cubicBezTo>
                    <a:close/>
                    <a:moveTo>
                      <a:pt x="111280" y="69118"/>
                    </a:moveTo>
                    <a:cubicBezTo>
                      <a:pt x="112115" y="46653"/>
                      <a:pt x="94646" y="27761"/>
                      <a:pt x="72261" y="26922"/>
                    </a:cubicBezTo>
                    <a:cubicBezTo>
                      <a:pt x="71779" y="26904"/>
                      <a:pt x="71297" y="26895"/>
                      <a:pt x="70815" y="26894"/>
                    </a:cubicBezTo>
                    <a:cubicBezTo>
                      <a:pt x="48727" y="26822"/>
                      <a:pt x="30764" y="44733"/>
                      <a:pt x="30692" y="66899"/>
                    </a:cubicBezTo>
                    <a:cubicBezTo>
                      <a:pt x="30690" y="67512"/>
                      <a:pt x="30702" y="68126"/>
                      <a:pt x="30728" y="68739"/>
                    </a:cubicBezTo>
                    <a:lnTo>
                      <a:pt x="30728" y="68739"/>
                    </a:lnTo>
                    <a:cubicBezTo>
                      <a:pt x="29996" y="91260"/>
                      <a:pt x="47596" y="110112"/>
                      <a:pt x="70036" y="110846"/>
                    </a:cubicBezTo>
                    <a:cubicBezTo>
                      <a:pt x="70422" y="110859"/>
                      <a:pt x="70807" y="110866"/>
                      <a:pt x="71193" y="110867"/>
                    </a:cubicBezTo>
                    <a:cubicBezTo>
                      <a:pt x="93227" y="110992"/>
                      <a:pt x="111191" y="93167"/>
                      <a:pt x="111315" y="71053"/>
                    </a:cubicBezTo>
                    <a:cubicBezTo>
                      <a:pt x="111319" y="70408"/>
                      <a:pt x="111307" y="69763"/>
                      <a:pt x="111280" y="69118"/>
                    </a:cubicBezTo>
                    <a:close/>
                  </a:path>
                </a:pathLst>
              </a:custGeom>
              <a:grpFill/>
              <a:ln w="941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grpSp>
      <p:sp>
        <p:nvSpPr>
          <p:cNvPr id="76" name="Rounded Rectangle 75">
            <a:extLst>
              <a:ext uri="{FF2B5EF4-FFF2-40B4-BE49-F238E27FC236}">
                <a16:creationId xmlns:a16="http://schemas.microsoft.com/office/drawing/2014/main" id="{802D4254-B0DA-7860-C420-7961687341CB}"/>
              </a:ext>
            </a:extLst>
          </p:cNvPr>
          <p:cNvSpPr/>
          <p:nvPr/>
        </p:nvSpPr>
        <p:spPr>
          <a:xfrm>
            <a:off x="2665468" y="1960469"/>
            <a:ext cx="1827026" cy="320040"/>
          </a:xfrm>
          <a:prstGeom prst="roundRect">
            <a:avLst>
              <a:gd name="adj" fmla="val 50000"/>
            </a:avLst>
          </a:prstGeom>
          <a:gradFill>
            <a:gsLst>
              <a:gs pos="0">
                <a:srgbClr val="22A8C1"/>
              </a:gs>
              <a:gs pos="100000">
                <a:schemeClr val="accent2">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Generalist Support</a:t>
            </a:r>
          </a:p>
        </p:txBody>
      </p:sp>
      <p:sp>
        <p:nvSpPr>
          <p:cNvPr id="77" name="Rounded Rectangle 76">
            <a:extLst>
              <a:ext uri="{FF2B5EF4-FFF2-40B4-BE49-F238E27FC236}">
                <a16:creationId xmlns:a16="http://schemas.microsoft.com/office/drawing/2014/main" id="{02CC21F9-3389-A0EC-353A-85C27C1F494C}"/>
              </a:ext>
            </a:extLst>
          </p:cNvPr>
          <p:cNvSpPr/>
          <p:nvPr/>
        </p:nvSpPr>
        <p:spPr>
          <a:xfrm>
            <a:off x="536573" y="1960469"/>
            <a:ext cx="1828800" cy="320040"/>
          </a:xfrm>
          <a:prstGeom prst="roundRect">
            <a:avLst>
              <a:gd name="adj" fmla="val 50000"/>
            </a:avLst>
          </a:prstGeom>
          <a:gradFill>
            <a:gsLst>
              <a:gs pos="0">
                <a:srgbClr val="CA950E"/>
              </a:gs>
              <a:gs pos="100000">
                <a:schemeClr val="accent6">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Self-service</a:t>
            </a:r>
          </a:p>
        </p:txBody>
      </p:sp>
      <p:sp>
        <p:nvSpPr>
          <p:cNvPr id="78" name="Rounded Rectangle 77">
            <a:extLst>
              <a:ext uri="{FF2B5EF4-FFF2-40B4-BE49-F238E27FC236}">
                <a16:creationId xmlns:a16="http://schemas.microsoft.com/office/drawing/2014/main" id="{D96B999E-DAF3-8CC9-0D23-C2FF0A264C0C}"/>
              </a:ext>
            </a:extLst>
          </p:cNvPr>
          <p:cNvSpPr/>
          <p:nvPr/>
        </p:nvSpPr>
        <p:spPr>
          <a:xfrm>
            <a:off x="6918478" y="1960469"/>
            <a:ext cx="1828800" cy="320040"/>
          </a:xfrm>
          <a:prstGeom prst="roundRect">
            <a:avLst>
              <a:gd name="adj" fmla="val 50000"/>
            </a:avLst>
          </a:prstGeom>
          <a:gradFill>
            <a:gsLst>
              <a:gs pos="0">
                <a:srgbClr val="58A83F"/>
              </a:gs>
              <a:gs pos="100000">
                <a:schemeClr val="accent4">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Centers of Expertise</a:t>
            </a:r>
          </a:p>
        </p:txBody>
      </p:sp>
      <p:sp>
        <p:nvSpPr>
          <p:cNvPr id="79" name="Rounded Rectangle 78">
            <a:extLst>
              <a:ext uri="{FF2B5EF4-FFF2-40B4-BE49-F238E27FC236}">
                <a16:creationId xmlns:a16="http://schemas.microsoft.com/office/drawing/2014/main" id="{2CE85732-0135-CAEA-454B-7A7E8B6B5AB7}"/>
              </a:ext>
            </a:extLst>
          </p:cNvPr>
          <p:cNvSpPr/>
          <p:nvPr/>
        </p:nvSpPr>
        <p:spPr>
          <a:xfrm>
            <a:off x="4812477" y="1958330"/>
            <a:ext cx="1788132" cy="320040"/>
          </a:xfrm>
          <a:prstGeom prst="roundRect">
            <a:avLst>
              <a:gd name="adj" fmla="val 50000"/>
            </a:avLst>
          </a:prstGeom>
          <a:gradFill>
            <a:gsLst>
              <a:gs pos="0">
                <a:srgbClr val="9055A3"/>
              </a:gs>
              <a:gs pos="100000">
                <a:srgbClr val="60386D"/>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Specialist Support</a:t>
            </a:r>
          </a:p>
        </p:txBody>
      </p:sp>
      <p:sp>
        <p:nvSpPr>
          <p:cNvPr id="85" name="Rounded Rectangle 84">
            <a:extLst>
              <a:ext uri="{FF2B5EF4-FFF2-40B4-BE49-F238E27FC236}">
                <a16:creationId xmlns:a16="http://schemas.microsoft.com/office/drawing/2014/main" id="{5F167B39-EE47-FE54-1F74-10DCDB2C7332}"/>
              </a:ext>
            </a:extLst>
          </p:cNvPr>
          <p:cNvSpPr/>
          <p:nvPr/>
        </p:nvSpPr>
        <p:spPr>
          <a:xfrm>
            <a:off x="9050639" y="2276848"/>
            <a:ext cx="3561573" cy="2361813"/>
          </a:xfrm>
          <a:prstGeom prst="roundRect">
            <a:avLst>
              <a:gd name="adj" fmla="val 10033"/>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Ins="91440" bIns="91440" rtlCol="0" anchor="b"/>
          <a:lstStyle/>
          <a:p>
            <a:pPr marL="182880" marR="0" lvl="1" indent="-182880" algn="l" defTabSz="509412" rtl="0" eaLnBrk="1" fontAlgn="auto" latinLnBrk="0" hangingPunct="1">
              <a:lnSpc>
                <a:spcPct val="100000"/>
              </a:lnSpc>
              <a:spcBef>
                <a:spcPts val="0"/>
              </a:spcBef>
              <a:spcAft>
                <a:spcPts val="0"/>
              </a:spcAft>
              <a:buClr>
                <a:srgbClr val="26BCD7"/>
              </a:buClr>
              <a:buSzTx/>
              <a:buFont typeface="Wingdings" pitchFamily="2" charset="2"/>
              <a:buChar char=""/>
              <a:tabLst/>
              <a:defRPr/>
            </a:pPr>
            <a:endParaRPr kumimoji="0" lang="en-US" sz="1100" b="0" i="0" u="none" strike="noStrike" kern="0" cap="none" spc="0" normalizeH="0" baseline="0" noProof="0" dirty="0">
              <a:ln>
                <a:noFill/>
              </a:ln>
              <a:solidFill>
                <a:srgbClr val="FFFFFF"/>
              </a:solidFill>
              <a:effectLst/>
              <a:uLnTx/>
              <a:uFillTx/>
              <a:latin typeface="Arial"/>
              <a:ea typeface="+mn-ea"/>
              <a:cs typeface="Arial" pitchFamily="34" charset="0"/>
            </a:endParaRPr>
          </a:p>
        </p:txBody>
      </p:sp>
      <p:sp>
        <p:nvSpPr>
          <p:cNvPr id="86" name="TextBox 85">
            <a:extLst>
              <a:ext uri="{FF2B5EF4-FFF2-40B4-BE49-F238E27FC236}">
                <a16:creationId xmlns:a16="http://schemas.microsoft.com/office/drawing/2014/main" id="{A3755704-801F-7CFD-02C3-6B4C6649BCE2}"/>
              </a:ext>
            </a:extLst>
          </p:cNvPr>
          <p:cNvSpPr txBox="1"/>
          <p:nvPr/>
        </p:nvSpPr>
        <p:spPr>
          <a:xfrm>
            <a:off x="9193517" y="2547571"/>
            <a:ext cx="4449451" cy="1800493"/>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HRSSO Examples:</a:t>
            </a:r>
          </a:p>
          <a:p>
            <a:pPr marL="342900" marR="0" lvl="1" indent="-228600" algn="l" defTabSz="914400" rtl="0" eaLnBrk="1" fontAlgn="auto" latinLnBrk="0" hangingPunct="1">
              <a:lnSpc>
                <a:spcPct val="100000"/>
              </a:lnSpc>
              <a:spcBef>
                <a:spcPts val="0"/>
              </a:spcBef>
              <a:spcAft>
                <a:spcPts val="600"/>
              </a:spcAft>
              <a:buClr>
                <a:srgbClr val="25BCD6"/>
              </a:buClr>
              <a:buSzTx/>
              <a:buFont typeface="Wingdings" panose="05000000000000000000" pitchFamily="2" charset="2"/>
              <a:buChar char=""/>
              <a:tabLst/>
              <a:defRPr/>
            </a:pPr>
            <a:r>
              <a:rPr kumimoji="0" lang="en-US" sz="13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Employee Relations</a:t>
            </a:r>
          </a:p>
          <a:p>
            <a:pPr marL="342900" marR="0" lvl="1" indent="-228600" algn="l" defTabSz="914400" rtl="0" eaLnBrk="1" fontAlgn="auto" latinLnBrk="0" hangingPunct="1">
              <a:lnSpc>
                <a:spcPct val="100000"/>
              </a:lnSpc>
              <a:spcBef>
                <a:spcPts val="0"/>
              </a:spcBef>
              <a:spcAft>
                <a:spcPts val="600"/>
              </a:spcAft>
              <a:buClr>
                <a:srgbClr val="25BCD6"/>
              </a:buClr>
              <a:buSzTx/>
              <a:buFont typeface="Wingdings" panose="05000000000000000000" pitchFamily="2" charset="2"/>
              <a:buChar char=""/>
              <a:tabLst/>
              <a:defRPr/>
            </a:pPr>
            <a:r>
              <a:rPr kumimoji="0" lang="en-US" sz="13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Labor Relations</a:t>
            </a:r>
          </a:p>
          <a:p>
            <a:pPr marL="342900" marR="0" lvl="1" indent="-228600" algn="l" defTabSz="914400" rtl="0" eaLnBrk="1" fontAlgn="auto" latinLnBrk="0" hangingPunct="1">
              <a:lnSpc>
                <a:spcPct val="100000"/>
              </a:lnSpc>
              <a:spcBef>
                <a:spcPts val="0"/>
              </a:spcBef>
              <a:spcAft>
                <a:spcPts val="600"/>
              </a:spcAft>
              <a:buClr>
                <a:srgbClr val="25BCD6"/>
              </a:buClr>
              <a:buSzTx/>
              <a:buFont typeface="Wingdings" panose="05000000000000000000" pitchFamily="2" charset="2"/>
              <a:buChar char=""/>
              <a:tabLst/>
              <a:defRPr/>
            </a:pPr>
            <a:r>
              <a:rPr kumimoji="0" lang="en-US" sz="13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Organizational Effectiveness</a:t>
            </a:r>
          </a:p>
          <a:p>
            <a:pPr marL="342900" marR="0" lvl="1" indent="-228600" algn="l" defTabSz="914400" rtl="0" eaLnBrk="1" fontAlgn="auto" latinLnBrk="0" hangingPunct="1">
              <a:lnSpc>
                <a:spcPct val="100000"/>
              </a:lnSpc>
              <a:spcBef>
                <a:spcPts val="0"/>
              </a:spcBef>
              <a:spcAft>
                <a:spcPts val="600"/>
              </a:spcAft>
              <a:buClr>
                <a:srgbClr val="25BCD6"/>
              </a:buClr>
              <a:buSzTx/>
              <a:buFont typeface="Wingdings" panose="05000000000000000000" pitchFamily="2" charset="2"/>
              <a:buChar char=""/>
              <a:tabLst/>
              <a:defRPr/>
            </a:pPr>
            <a:r>
              <a:rPr kumimoji="0" lang="en-US" sz="13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M&amp;A Support</a:t>
            </a:r>
          </a:p>
          <a:p>
            <a:pPr marL="342900" marR="0" lvl="1" indent="-228600" algn="l" defTabSz="914400" rtl="0" eaLnBrk="1" fontAlgn="auto" latinLnBrk="0" hangingPunct="1">
              <a:lnSpc>
                <a:spcPct val="100000"/>
              </a:lnSpc>
              <a:spcBef>
                <a:spcPts val="0"/>
              </a:spcBef>
              <a:spcAft>
                <a:spcPts val="600"/>
              </a:spcAft>
              <a:buClr>
                <a:srgbClr val="25BCD6"/>
              </a:buClr>
              <a:buSzTx/>
              <a:buFont typeface="Wingdings" panose="05000000000000000000" pitchFamily="2" charset="2"/>
              <a:buChar char=""/>
              <a:tabLst/>
              <a:defRPr/>
            </a:pPr>
            <a:r>
              <a:rPr kumimoji="0" lang="en-US" sz="13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Business Analytics</a:t>
            </a:r>
          </a:p>
        </p:txBody>
      </p:sp>
    </p:spTree>
    <p:extLst>
      <p:ext uri="{BB962C8B-B14F-4D97-AF65-F5344CB8AC3E}">
        <p14:creationId xmlns:p14="http://schemas.microsoft.com/office/powerpoint/2010/main" val="696162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C8AAEF-584C-EED2-C632-971C454C52EE}"/>
              </a:ext>
            </a:extLst>
          </p:cNvPr>
          <p:cNvSpPr>
            <a:spLocks noGrp="1"/>
          </p:cNvSpPr>
          <p:nvPr>
            <p:ph type="sldNum" sz="quarter" idx="4"/>
          </p:nvPr>
        </p:nvSpPr>
        <p:spPr/>
        <p:txBody>
          <a:bodyPr/>
          <a:lstStyle/>
          <a:p>
            <a:fld id="{9AA6D16A-0A68-8445-85DB-A0BE8CCB51C7}" type="slidenum">
              <a:rPr lang="en-US" smtClean="0"/>
              <a:pPr/>
              <a:t>26</a:t>
            </a:fld>
            <a:endParaRPr lang="en-US" dirty="0"/>
          </a:p>
        </p:txBody>
      </p:sp>
      <p:sp>
        <p:nvSpPr>
          <p:cNvPr id="3" name="Title 2">
            <a:extLst>
              <a:ext uri="{FF2B5EF4-FFF2-40B4-BE49-F238E27FC236}">
                <a16:creationId xmlns:a16="http://schemas.microsoft.com/office/drawing/2014/main" id="{7F1A154F-4C74-D2AC-D0B3-E02857E67023}"/>
              </a:ext>
            </a:extLst>
          </p:cNvPr>
          <p:cNvSpPr>
            <a:spLocks noGrp="1"/>
          </p:cNvSpPr>
          <p:nvPr>
            <p:ph type="title"/>
          </p:nvPr>
        </p:nvSpPr>
        <p:spPr/>
        <p:txBody>
          <a:bodyPr/>
          <a:lstStyle/>
          <a:p>
            <a:r>
              <a:rPr lang="en-US" altLang="en-US" dirty="0"/>
              <a:t>End-to-End Process in Service Expansion</a:t>
            </a:r>
            <a:endParaRPr lang="en-US" dirty="0"/>
          </a:p>
        </p:txBody>
      </p:sp>
      <p:sp>
        <p:nvSpPr>
          <p:cNvPr id="4" name="Text Placeholder 3">
            <a:extLst>
              <a:ext uri="{FF2B5EF4-FFF2-40B4-BE49-F238E27FC236}">
                <a16:creationId xmlns:a16="http://schemas.microsoft.com/office/drawing/2014/main" id="{25AC8544-FF14-6601-4562-F450818322C2}"/>
              </a:ext>
            </a:extLst>
          </p:cNvPr>
          <p:cNvSpPr>
            <a:spLocks noGrp="1"/>
          </p:cNvSpPr>
          <p:nvPr>
            <p:ph type="body" sz="quarter" idx="10"/>
          </p:nvPr>
        </p:nvSpPr>
        <p:spPr/>
        <p:txBody>
          <a:bodyPr/>
          <a:lstStyle/>
          <a:p>
            <a:r>
              <a:rPr lang="en-US" dirty="0"/>
              <a:t>Service Delivery Model</a:t>
            </a:r>
          </a:p>
        </p:txBody>
      </p:sp>
      <p:sp>
        <p:nvSpPr>
          <p:cNvPr id="5" name="Rectangle 4">
            <a:extLst>
              <a:ext uri="{FF2B5EF4-FFF2-40B4-BE49-F238E27FC236}">
                <a16:creationId xmlns:a16="http://schemas.microsoft.com/office/drawing/2014/main" id="{C587E923-46F8-6DB2-D3F7-39DDDB756403}"/>
              </a:ext>
            </a:extLst>
          </p:cNvPr>
          <p:cNvSpPr>
            <a:spLocks noGrp="1" noRot="1" noMove="1" noResize="1" noEditPoints="1" noAdjustHandles="1" noChangeArrowheads="1" noChangeShapeType="1"/>
          </p:cNvSpPr>
          <p:nvPr/>
        </p:nvSpPr>
        <p:spPr>
          <a:xfrm>
            <a:off x="7879404" y="1916350"/>
            <a:ext cx="4312596" cy="3375497"/>
          </a:xfrm>
          <a:prstGeom prst="rect">
            <a:avLst/>
          </a:prstGeom>
          <a:gradFill>
            <a:gsLst>
              <a:gs pos="12000">
                <a:schemeClr val="accent2">
                  <a:lumMod val="50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ctr"/>
          <a:lstStyle/>
          <a:p>
            <a:pPr>
              <a:spcAft>
                <a:spcPts val="600"/>
              </a:spcAft>
            </a:pPr>
            <a:r>
              <a:rPr lang="en-US" b="1" dirty="0"/>
              <a:t>Consider employee-facing work from an end-to-end view to:</a:t>
            </a:r>
          </a:p>
          <a:p>
            <a:pPr marL="411480" indent="-228600">
              <a:buFont typeface="Wingdings" pitchFamily="2" charset="2"/>
              <a:buChar char="§"/>
            </a:pPr>
            <a:r>
              <a:rPr lang="en-US" dirty="0"/>
              <a:t>Reduce handoffs </a:t>
            </a:r>
          </a:p>
          <a:p>
            <a:pPr marL="411480" indent="-228600">
              <a:buFont typeface="Wingdings" pitchFamily="2" charset="2"/>
              <a:buChar char="§"/>
            </a:pPr>
            <a:r>
              <a:rPr lang="en-US" dirty="0"/>
              <a:t>Drive consistency in service</a:t>
            </a:r>
          </a:p>
          <a:p>
            <a:pPr marL="411480" indent="-228600">
              <a:buFont typeface="Wingdings" pitchFamily="2" charset="2"/>
              <a:buChar char="§"/>
            </a:pPr>
            <a:r>
              <a:rPr lang="en-US" dirty="0"/>
              <a:t>Enhance the overall customer experience</a:t>
            </a:r>
          </a:p>
        </p:txBody>
      </p:sp>
      <p:sp>
        <p:nvSpPr>
          <p:cNvPr id="24" name="Rounded Rectangle 22">
            <a:extLst>
              <a:ext uri="{FF2B5EF4-FFF2-40B4-BE49-F238E27FC236}">
                <a16:creationId xmlns:a16="http://schemas.microsoft.com/office/drawing/2014/main" id="{168A07B0-947B-BC49-824D-1C7B2D2FF953}"/>
              </a:ext>
            </a:extLst>
          </p:cNvPr>
          <p:cNvSpPr>
            <a:spLocks noGrp="1" noRot="1" noMove="1" noResize="1" noEditPoints="1" noAdjustHandles="1" noChangeArrowheads="1" noChangeShapeType="1"/>
          </p:cNvSpPr>
          <p:nvPr/>
        </p:nvSpPr>
        <p:spPr>
          <a:xfrm>
            <a:off x="-505838" y="1255301"/>
            <a:ext cx="8424153" cy="4717915"/>
          </a:xfrm>
          <a:prstGeom prst="roundRect">
            <a:avLst>
              <a:gd name="adj" fmla="val 615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5" name="TextBox 24">
            <a:extLst>
              <a:ext uri="{FF2B5EF4-FFF2-40B4-BE49-F238E27FC236}">
                <a16:creationId xmlns:a16="http://schemas.microsoft.com/office/drawing/2014/main" id="{554748F0-B166-173D-2590-F49B038B3DF3}"/>
              </a:ext>
            </a:extLst>
          </p:cNvPr>
          <p:cNvSpPr txBox="1"/>
          <p:nvPr/>
        </p:nvSpPr>
        <p:spPr>
          <a:xfrm>
            <a:off x="2854326" y="2404152"/>
            <a:ext cx="1991563" cy="1861006"/>
          </a:xfrm>
          <a:prstGeom prst="ellipse">
            <a:avLst/>
          </a:prstGeom>
          <a:solidFill>
            <a:srgbClr val="D0AFDA"/>
          </a:solidFill>
          <a:ln w="28575">
            <a:noFill/>
          </a:ln>
        </p:spPr>
        <p:txBody>
          <a:bodyPr wrap="square" rtlCol="0" anchor="ctr">
            <a:spAutoFit/>
          </a:bodyPr>
          <a:lstStyle/>
          <a:p>
            <a:pPr algn="ctr"/>
            <a:r>
              <a:rPr lang="en-US" sz="1600" b="1" dirty="0">
                <a:solidFill>
                  <a:schemeClr val="tx1">
                    <a:lumMod val="50000"/>
                  </a:schemeClr>
                </a:solidFill>
              </a:rPr>
              <a:t>Example employee-facing services to consider</a:t>
            </a:r>
          </a:p>
        </p:txBody>
      </p:sp>
      <p:cxnSp>
        <p:nvCxnSpPr>
          <p:cNvPr id="26" name="Straight Connector 25">
            <a:extLst>
              <a:ext uri="{FF2B5EF4-FFF2-40B4-BE49-F238E27FC236}">
                <a16:creationId xmlns:a16="http://schemas.microsoft.com/office/drawing/2014/main" id="{EA9ECAC8-493D-CECB-E1C8-C56FD9399970}"/>
              </a:ext>
            </a:extLst>
          </p:cNvPr>
          <p:cNvCxnSpPr>
            <a:cxnSpLocks/>
          </p:cNvCxnSpPr>
          <p:nvPr/>
        </p:nvCxnSpPr>
        <p:spPr>
          <a:xfrm>
            <a:off x="531381" y="1952482"/>
            <a:ext cx="0" cy="3724137"/>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9DF2515B-3D2A-CF82-FF6E-E1420E61AD00}"/>
              </a:ext>
            </a:extLst>
          </p:cNvPr>
          <p:cNvSpPr/>
          <p:nvPr/>
        </p:nvSpPr>
        <p:spPr>
          <a:xfrm>
            <a:off x="385077" y="2108185"/>
            <a:ext cx="292608" cy="292608"/>
          </a:xfrm>
          <a:prstGeom prst="ellipse">
            <a:avLst/>
          </a:prstGeom>
          <a:solidFill>
            <a:srgbClr val="D0AFDA"/>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endParaRPr lang="en-US" sz="1400" b="1" dirty="0">
              <a:solidFill>
                <a:schemeClr val="bg1"/>
              </a:solidFill>
              <a:latin typeface="+mj-lt"/>
            </a:endParaRPr>
          </a:p>
        </p:txBody>
      </p:sp>
      <p:sp>
        <p:nvSpPr>
          <p:cNvPr id="28" name="Oval 27">
            <a:extLst>
              <a:ext uri="{FF2B5EF4-FFF2-40B4-BE49-F238E27FC236}">
                <a16:creationId xmlns:a16="http://schemas.microsoft.com/office/drawing/2014/main" id="{04303582-9083-6DA0-D499-AA4BB5D3E584}"/>
              </a:ext>
            </a:extLst>
          </p:cNvPr>
          <p:cNvSpPr/>
          <p:nvPr/>
        </p:nvSpPr>
        <p:spPr>
          <a:xfrm>
            <a:off x="385077" y="2519874"/>
            <a:ext cx="292608" cy="29260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29" name="Oval 28">
            <a:extLst>
              <a:ext uri="{FF2B5EF4-FFF2-40B4-BE49-F238E27FC236}">
                <a16:creationId xmlns:a16="http://schemas.microsoft.com/office/drawing/2014/main" id="{1E4C41C5-4518-3349-2FD3-3AABDEE6E0AC}"/>
              </a:ext>
            </a:extLst>
          </p:cNvPr>
          <p:cNvSpPr/>
          <p:nvPr/>
        </p:nvSpPr>
        <p:spPr>
          <a:xfrm>
            <a:off x="385077" y="4166630"/>
            <a:ext cx="292608" cy="292608"/>
          </a:xfrm>
          <a:prstGeom prst="ellipse">
            <a:avLst/>
          </a:prstGeom>
          <a:solidFill>
            <a:srgbClr val="D0AFDA"/>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30" name="Oval 29">
            <a:extLst>
              <a:ext uri="{FF2B5EF4-FFF2-40B4-BE49-F238E27FC236}">
                <a16:creationId xmlns:a16="http://schemas.microsoft.com/office/drawing/2014/main" id="{5166DF36-B3EE-4BE4-C1B5-B6C7EFA37F19}"/>
              </a:ext>
            </a:extLst>
          </p:cNvPr>
          <p:cNvSpPr/>
          <p:nvPr/>
        </p:nvSpPr>
        <p:spPr>
          <a:xfrm>
            <a:off x="385077" y="4578319"/>
            <a:ext cx="292608" cy="292608"/>
          </a:xfrm>
          <a:prstGeom prst="ellipse">
            <a:avLst/>
          </a:prstGeom>
          <a:solidFill>
            <a:srgbClr val="D0AFDA"/>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31" name="Oval 30">
            <a:extLst>
              <a:ext uri="{FF2B5EF4-FFF2-40B4-BE49-F238E27FC236}">
                <a16:creationId xmlns:a16="http://schemas.microsoft.com/office/drawing/2014/main" id="{40DAF8AF-1042-A30C-31D4-10D07B8B2B20}"/>
              </a:ext>
            </a:extLst>
          </p:cNvPr>
          <p:cNvSpPr/>
          <p:nvPr/>
        </p:nvSpPr>
        <p:spPr>
          <a:xfrm>
            <a:off x="385077" y="4990008"/>
            <a:ext cx="292608" cy="292608"/>
          </a:xfrm>
          <a:prstGeom prst="ellipse">
            <a:avLst/>
          </a:prstGeom>
          <a:solidFill>
            <a:srgbClr val="D0AFDA"/>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32" name="Content Placeholder 1">
            <a:extLst>
              <a:ext uri="{FF2B5EF4-FFF2-40B4-BE49-F238E27FC236}">
                <a16:creationId xmlns:a16="http://schemas.microsoft.com/office/drawing/2014/main" id="{A7AB7C03-B6A4-69B7-3344-ECE61EEEECE4}"/>
              </a:ext>
            </a:extLst>
          </p:cNvPr>
          <p:cNvSpPr txBox="1">
            <a:spLocks/>
          </p:cNvSpPr>
          <p:nvPr/>
        </p:nvSpPr>
        <p:spPr>
          <a:xfrm>
            <a:off x="678453" y="2108185"/>
            <a:ext cx="1651492"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Talent Acquisition</a:t>
            </a:r>
            <a:endParaRPr lang="en-US" sz="1200" b="0" i="1" dirty="0">
              <a:solidFill>
                <a:schemeClr val="bg1"/>
              </a:solidFill>
              <a:latin typeface="+mj-lt"/>
            </a:endParaRPr>
          </a:p>
        </p:txBody>
      </p:sp>
      <p:sp>
        <p:nvSpPr>
          <p:cNvPr id="33" name="Content Placeholder 1">
            <a:extLst>
              <a:ext uri="{FF2B5EF4-FFF2-40B4-BE49-F238E27FC236}">
                <a16:creationId xmlns:a16="http://schemas.microsoft.com/office/drawing/2014/main" id="{BD466C0E-ABC9-12B6-48F0-3A0060936372}"/>
              </a:ext>
            </a:extLst>
          </p:cNvPr>
          <p:cNvSpPr txBox="1">
            <a:spLocks/>
          </p:cNvSpPr>
          <p:nvPr/>
        </p:nvSpPr>
        <p:spPr>
          <a:xfrm>
            <a:off x="678452" y="2519473"/>
            <a:ext cx="1651492"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Onboarding</a:t>
            </a:r>
            <a:endParaRPr lang="en-US" sz="1200" b="0" i="1" dirty="0">
              <a:solidFill>
                <a:schemeClr val="bg1"/>
              </a:solidFill>
              <a:latin typeface="+mj-lt"/>
            </a:endParaRPr>
          </a:p>
        </p:txBody>
      </p:sp>
      <p:sp>
        <p:nvSpPr>
          <p:cNvPr id="34" name="Oval 33">
            <a:extLst>
              <a:ext uri="{FF2B5EF4-FFF2-40B4-BE49-F238E27FC236}">
                <a16:creationId xmlns:a16="http://schemas.microsoft.com/office/drawing/2014/main" id="{02DAF062-9658-1D82-0897-4A05CF904ED5}"/>
              </a:ext>
            </a:extLst>
          </p:cNvPr>
          <p:cNvSpPr/>
          <p:nvPr/>
        </p:nvSpPr>
        <p:spPr>
          <a:xfrm>
            <a:off x="385077" y="2931563"/>
            <a:ext cx="292608" cy="29260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35" name="Content Placeholder 1">
            <a:extLst>
              <a:ext uri="{FF2B5EF4-FFF2-40B4-BE49-F238E27FC236}">
                <a16:creationId xmlns:a16="http://schemas.microsoft.com/office/drawing/2014/main" id="{4E67CC92-AE53-39E8-AF19-6D763A38BD94}"/>
              </a:ext>
            </a:extLst>
          </p:cNvPr>
          <p:cNvSpPr txBox="1">
            <a:spLocks/>
          </p:cNvSpPr>
          <p:nvPr/>
        </p:nvSpPr>
        <p:spPr>
          <a:xfrm>
            <a:off x="678452" y="2930761"/>
            <a:ext cx="2022400"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Workforce Administration</a:t>
            </a:r>
            <a:endParaRPr lang="en-US" sz="1200" b="0" i="1" dirty="0">
              <a:solidFill>
                <a:schemeClr val="bg1"/>
              </a:solidFill>
              <a:latin typeface="+mj-lt"/>
            </a:endParaRPr>
          </a:p>
        </p:txBody>
      </p:sp>
      <p:sp>
        <p:nvSpPr>
          <p:cNvPr id="36" name="Content Placeholder 1">
            <a:extLst>
              <a:ext uri="{FF2B5EF4-FFF2-40B4-BE49-F238E27FC236}">
                <a16:creationId xmlns:a16="http://schemas.microsoft.com/office/drawing/2014/main" id="{E34D1884-03F9-4D0C-5B48-B8936FF37EF4}"/>
              </a:ext>
            </a:extLst>
          </p:cNvPr>
          <p:cNvSpPr txBox="1">
            <a:spLocks/>
          </p:cNvSpPr>
          <p:nvPr/>
        </p:nvSpPr>
        <p:spPr>
          <a:xfrm>
            <a:off x="678453" y="4575912"/>
            <a:ext cx="1928871"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Workforce Development</a:t>
            </a:r>
            <a:endParaRPr lang="en-US" sz="1200" b="0" i="1" dirty="0">
              <a:solidFill>
                <a:schemeClr val="bg1"/>
              </a:solidFill>
              <a:latin typeface="+mj-lt"/>
            </a:endParaRPr>
          </a:p>
        </p:txBody>
      </p:sp>
      <p:sp>
        <p:nvSpPr>
          <p:cNvPr id="37" name="Content Placeholder 1">
            <a:extLst>
              <a:ext uri="{FF2B5EF4-FFF2-40B4-BE49-F238E27FC236}">
                <a16:creationId xmlns:a16="http://schemas.microsoft.com/office/drawing/2014/main" id="{19753861-9187-2276-3FFE-EF8C59D6CBBF}"/>
              </a:ext>
            </a:extLst>
          </p:cNvPr>
          <p:cNvSpPr txBox="1">
            <a:spLocks/>
          </p:cNvSpPr>
          <p:nvPr/>
        </p:nvSpPr>
        <p:spPr>
          <a:xfrm>
            <a:off x="678453" y="4163891"/>
            <a:ext cx="1992176"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Terminations</a:t>
            </a:r>
            <a:endParaRPr lang="en-US" sz="1200" b="0" i="1" dirty="0">
              <a:solidFill>
                <a:schemeClr val="bg1"/>
              </a:solidFill>
              <a:latin typeface="+mj-lt"/>
            </a:endParaRPr>
          </a:p>
        </p:txBody>
      </p:sp>
      <p:sp>
        <p:nvSpPr>
          <p:cNvPr id="38" name="Content Placeholder 1">
            <a:extLst>
              <a:ext uri="{FF2B5EF4-FFF2-40B4-BE49-F238E27FC236}">
                <a16:creationId xmlns:a16="http://schemas.microsoft.com/office/drawing/2014/main" id="{2ACCE840-FACE-B515-8C12-220CD0D9AB02}"/>
              </a:ext>
            </a:extLst>
          </p:cNvPr>
          <p:cNvSpPr txBox="1">
            <a:spLocks/>
          </p:cNvSpPr>
          <p:nvPr/>
        </p:nvSpPr>
        <p:spPr>
          <a:xfrm>
            <a:off x="678452" y="4987198"/>
            <a:ext cx="1928874"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Retirement Management</a:t>
            </a:r>
            <a:endParaRPr lang="en-US" sz="1200" b="0" i="1" dirty="0">
              <a:solidFill>
                <a:schemeClr val="bg1"/>
              </a:solidFill>
              <a:latin typeface="+mj-lt"/>
            </a:endParaRPr>
          </a:p>
        </p:txBody>
      </p:sp>
      <p:sp>
        <p:nvSpPr>
          <p:cNvPr id="39" name="Content Placeholder 1">
            <a:extLst>
              <a:ext uri="{FF2B5EF4-FFF2-40B4-BE49-F238E27FC236}">
                <a16:creationId xmlns:a16="http://schemas.microsoft.com/office/drawing/2014/main" id="{E34141D7-3B4A-A654-9299-060F093F536E}"/>
              </a:ext>
            </a:extLst>
          </p:cNvPr>
          <p:cNvSpPr txBox="1">
            <a:spLocks/>
          </p:cNvSpPr>
          <p:nvPr/>
        </p:nvSpPr>
        <p:spPr>
          <a:xfrm>
            <a:off x="196316" y="1503864"/>
            <a:ext cx="2124334" cy="310744"/>
          </a:xfrm>
          <a:prstGeom prst="rect">
            <a:avLst/>
          </a:prstGeom>
        </p:spPr>
        <p:txBody>
          <a:bodyPr vert="horz" lIns="89896" tIns="40341" rIns="89896" bIns="40341" rtlCol="0">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spcAft>
                <a:spcPts val="0"/>
              </a:spcAft>
            </a:pPr>
            <a:r>
              <a:rPr lang="en-US" i="1" dirty="0">
                <a:solidFill>
                  <a:schemeClr val="bg1"/>
                </a:solidFill>
                <a:latin typeface="+mj-lt"/>
                <a:ea typeface="ＭＳ Ｐゴシック" charset="0"/>
                <a:cs typeface="Arial" panose="020B0604020202020204" pitchFamily="34" charset="0"/>
              </a:rPr>
              <a:t>Hire-to-Retire</a:t>
            </a:r>
            <a:endParaRPr lang="en-US" i="1" dirty="0">
              <a:solidFill>
                <a:schemeClr val="bg1"/>
              </a:solidFill>
              <a:latin typeface="+mj-lt"/>
            </a:endParaRPr>
          </a:p>
        </p:txBody>
      </p:sp>
      <p:sp>
        <p:nvSpPr>
          <p:cNvPr id="40" name="Oval 39">
            <a:extLst>
              <a:ext uri="{FF2B5EF4-FFF2-40B4-BE49-F238E27FC236}">
                <a16:creationId xmlns:a16="http://schemas.microsoft.com/office/drawing/2014/main" id="{66CF4384-F8F9-BE2D-45BB-33311B37BEA2}"/>
              </a:ext>
            </a:extLst>
          </p:cNvPr>
          <p:cNvSpPr/>
          <p:nvPr/>
        </p:nvSpPr>
        <p:spPr>
          <a:xfrm>
            <a:off x="385077" y="3343252"/>
            <a:ext cx="292608" cy="29260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41" name="Content Placeholder 1">
            <a:extLst>
              <a:ext uri="{FF2B5EF4-FFF2-40B4-BE49-F238E27FC236}">
                <a16:creationId xmlns:a16="http://schemas.microsoft.com/office/drawing/2014/main" id="{1C5D3B10-2347-4FFA-0CB5-0DE013F82A47}"/>
              </a:ext>
            </a:extLst>
          </p:cNvPr>
          <p:cNvSpPr txBox="1">
            <a:spLocks/>
          </p:cNvSpPr>
          <p:nvPr/>
        </p:nvSpPr>
        <p:spPr>
          <a:xfrm>
            <a:off x="678453" y="3342049"/>
            <a:ext cx="1960525"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Benefits</a:t>
            </a:r>
            <a:endParaRPr lang="en-US" sz="1200" b="0" i="1" dirty="0">
              <a:solidFill>
                <a:schemeClr val="bg1"/>
              </a:solidFill>
              <a:latin typeface="+mj-lt"/>
            </a:endParaRPr>
          </a:p>
        </p:txBody>
      </p:sp>
      <p:sp>
        <p:nvSpPr>
          <p:cNvPr id="42" name="Oval 41">
            <a:extLst>
              <a:ext uri="{FF2B5EF4-FFF2-40B4-BE49-F238E27FC236}">
                <a16:creationId xmlns:a16="http://schemas.microsoft.com/office/drawing/2014/main" id="{9A8615F7-379E-D265-7EE5-933F3202542D}"/>
              </a:ext>
            </a:extLst>
          </p:cNvPr>
          <p:cNvSpPr/>
          <p:nvPr/>
        </p:nvSpPr>
        <p:spPr>
          <a:xfrm>
            <a:off x="385077" y="3754941"/>
            <a:ext cx="292608" cy="29260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43" name="Content Placeholder 1">
            <a:extLst>
              <a:ext uri="{FF2B5EF4-FFF2-40B4-BE49-F238E27FC236}">
                <a16:creationId xmlns:a16="http://schemas.microsoft.com/office/drawing/2014/main" id="{DD1B2B2B-5E95-3382-F224-329DC04D8F43}"/>
              </a:ext>
            </a:extLst>
          </p:cNvPr>
          <p:cNvSpPr txBox="1">
            <a:spLocks/>
          </p:cNvSpPr>
          <p:nvPr/>
        </p:nvSpPr>
        <p:spPr>
          <a:xfrm>
            <a:off x="678453" y="3753337"/>
            <a:ext cx="2022400"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Leaves</a:t>
            </a:r>
            <a:endParaRPr lang="en-US" sz="1200" b="0" i="1" dirty="0">
              <a:solidFill>
                <a:schemeClr val="bg1"/>
              </a:solidFill>
              <a:latin typeface="+mj-lt"/>
            </a:endParaRPr>
          </a:p>
        </p:txBody>
      </p:sp>
      <p:sp>
        <p:nvSpPr>
          <p:cNvPr id="44" name="Oval 43">
            <a:extLst>
              <a:ext uri="{FF2B5EF4-FFF2-40B4-BE49-F238E27FC236}">
                <a16:creationId xmlns:a16="http://schemas.microsoft.com/office/drawing/2014/main" id="{183D2205-E8F2-BEFD-0716-B3522E80219A}"/>
              </a:ext>
            </a:extLst>
          </p:cNvPr>
          <p:cNvSpPr/>
          <p:nvPr/>
        </p:nvSpPr>
        <p:spPr>
          <a:xfrm>
            <a:off x="-6128" y="2054573"/>
            <a:ext cx="2576042" cy="415829"/>
          </a:xfrm>
          <a:prstGeom prst="ellipse">
            <a:avLst/>
          </a:prstGeom>
          <a:noFill/>
          <a:ln w="12700">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dirty="0">
              <a:solidFill>
                <a:schemeClr val="bg1"/>
              </a:solidFill>
            </a:endParaRPr>
          </a:p>
        </p:txBody>
      </p:sp>
      <p:sp>
        <p:nvSpPr>
          <p:cNvPr id="45" name="Oval 44">
            <a:extLst>
              <a:ext uri="{FF2B5EF4-FFF2-40B4-BE49-F238E27FC236}">
                <a16:creationId xmlns:a16="http://schemas.microsoft.com/office/drawing/2014/main" id="{BF51EBDB-318B-93CB-CD58-FEA9834C5BF3}"/>
              </a:ext>
            </a:extLst>
          </p:cNvPr>
          <p:cNvSpPr/>
          <p:nvPr/>
        </p:nvSpPr>
        <p:spPr>
          <a:xfrm>
            <a:off x="-6128" y="4514302"/>
            <a:ext cx="2576044" cy="415829"/>
          </a:xfrm>
          <a:prstGeom prst="ellipse">
            <a:avLst/>
          </a:prstGeom>
          <a:noFill/>
          <a:ln w="12700">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dirty="0">
              <a:solidFill>
                <a:schemeClr val="bg1"/>
              </a:solidFill>
            </a:endParaRPr>
          </a:p>
        </p:txBody>
      </p:sp>
      <p:sp>
        <p:nvSpPr>
          <p:cNvPr id="46" name="Oval 45">
            <a:extLst>
              <a:ext uri="{FF2B5EF4-FFF2-40B4-BE49-F238E27FC236}">
                <a16:creationId xmlns:a16="http://schemas.microsoft.com/office/drawing/2014/main" id="{EDB9F744-F9C0-8491-467A-F0AA5CAC45E0}"/>
              </a:ext>
            </a:extLst>
          </p:cNvPr>
          <p:cNvSpPr/>
          <p:nvPr/>
        </p:nvSpPr>
        <p:spPr>
          <a:xfrm>
            <a:off x="-6128" y="4925587"/>
            <a:ext cx="2576042" cy="415829"/>
          </a:xfrm>
          <a:prstGeom prst="ellipse">
            <a:avLst/>
          </a:prstGeom>
          <a:noFill/>
          <a:ln w="12700">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dirty="0">
              <a:solidFill>
                <a:schemeClr val="bg1"/>
              </a:solidFill>
            </a:endParaRPr>
          </a:p>
        </p:txBody>
      </p:sp>
      <p:sp>
        <p:nvSpPr>
          <p:cNvPr id="47" name="Oval 46">
            <a:extLst>
              <a:ext uri="{FF2B5EF4-FFF2-40B4-BE49-F238E27FC236}">
                <a16:creationId xmlns:a16="http://schemas.microsoft.com/office/drawing/2014/main" id="{D5EF91C7-2611-815F-185D-6A2484A5EA69}"/>
              </a:ext>
            </a:extLst>
          </p:cNvPr>
          <p:cNvSpPr/>
          <p:nvPr/>
        </p:nvSpPr>
        <p:spPr>
          <a:xfrm>
            <a:off x="-6128" y="4102281"/>
            <a:ext cx="1478764" cy="415829"/>
          </a:xfrm>
          <a:prstGeom prst="ellipse">
            <a:avLst/>
          </a:prstGeom>
          <a:noFill/>
          <a:ln w="12700">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dirty="0">
              <a:solidFill>
                <a:schemeClr val="bg1"/>
              </a:solidFill>
            </a:endParaRPr>
          </a:p>
        </p:txBody>
      </p:sp>
      <p:cxnSp>
        <p:nvCxnSpPr>
          <p:cNvPr id="48" name="Straight Connector 47">
            <a:extLst>
              <a:ext uri="{FF2B5EF4-FFF2-40B4-BE49-F238E27FC236}">
                <a16:creationId xmlns:a16="http://schemas.microsoft.com/office/drawing/2014/main" id="{C67275E1-DE6D-F607-F26B-9B45D1623175}"/>
              </a:ext>
            </a:extLst>
          </p:cNvPr>
          <p:cNvCxnSpPr>
            <a:cxnSpLocks/>
          </p:cNvCxnSpPr>
          <p:nvPr/>
        </p:nvCxnSpPr>
        <p:spPr>
          <a:xfrm>
            <a:off x="2044970" y="2310066"/>
            <a:ext cx="809356" cy="445653"/>
          </a:xfrm>
          <a:prstGeom prst="line">
            <a:avLst/>
          </a:prstGeom>
          <a:ln w="12700">
            <a:solidFill>
              <a:schemeClr val="bg1">
                <a:lumMod val="75000"/>
              </a:schemeClr>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49" name="Straight Connector 48">
            <a:extLst>
              <a:ext uri="{FF2B5EF4-FFF2-40B4-BE49-F238E27FC236}">
                <a16:creationId xmlns:a16="http://schemas.microsoft.com/office/drawing/2014/main" id="{E2F4348F-E6DE-2ABA-4105-18FF846939C4}"/>
              </a:ext>
            </a:extLst>
          </p:cNvPr>
          <p:cNvCxnSpPr>
            <a:cxnSpLocks/>
          </p:cNvCxnSpPr>
          <p:nvPr/>
        </p:nvCxnSpPr>
        <p:spPr>
          <a:xfrm flipV="1">
            <a:off x="1755648" y="3753337"/>
            <a:ext cx="1098678" cy="511821"/>
          </a:xfrm>
          <a:prstGeom prst="line">
            <a:avLst/>
          </a:prstGeom>
          <a:ln w="12700">
            <a:solidFill>
              <a:schemeClr val="bg1">
                <a:lumMod val="75000"/>
              </a:schemeClr>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50" name="Straight Connector 49">
            <a:extLst>
              <a:ext uri="{FF2B5EF4-FFF2-40B4-BE49-F238E27FC236}">
                <a16:creationId xmlns:a16="http://schemas.microsoft.com/office/drawing/2014/main" id="{B54248E6-78F7-6F76-2D48-7576575534B9}"/>
              </a:ext>
            </a:extLst>
          </p:cNvPr>
          <p:cNvCxnSpPr>
            <a:cxnSpLocks/>
          </p:cNvCxnSpPr>
          <p:nvPr/>
        </p:nvCxnSpPr>
        <p:spPr>
          <a:xfrm flipV="1">
            <a:off x="2446788" y="4102281"/>
            <a:ext cx="710940" cy="453941"/>
          </a:xfrm>
          <a:prstGeom prst="line">
            <a:avLst/>
          </a:prstGeom>
          <a:ln w="12700">
            <a:solidFill>
              <a:schemeClr val="bg1">
                <a:lumMod val="75000"/>
              </a:schemeClr>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51" name="Straight Connector 50">
            <a:extLst>
              <a:ext uri="{FF2B5EF4-FFF2-40B4-BE49-F238E27FC236}">
                <a16:creationId xmlns:a16="http://schemas.microsoft.com/office/drawing/2014/main" id="{8A36E035-6FA8-3B6E-A92B-3E27B4BA2C85}"/>
              </a:ext>
            </a:extLst>
          </p:cNvPr>
          <p:cNvCxnSpPr>
            <a:cxnSpLocks/>
          </p:cNvCxnSpPr>
          <p:nvPr/>
        </p:nvCxnSpPr>
        <p:spPr>
          <a:xfrm flipH="1">
            <a:off x="4830916" y="2682100"/>
            <a:ext cx="698984" cy="129981"/>
          </a:xfrm>
          <a:prstGeom prst="line">
            <a:avLst/>
          </a:prstGeom>
          <a:ln w="12700">
            <a:solidFill>
              <a:schemeClr val="bg1">
                <a:lumMod val="75000"/>
              </a:schemeClr>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52" name="Oval 51">
            <a:extLst>
              <a:ext uri="{FF2B5EF4-FFF2-40B4-BE49-F238E27FC236}">
                <a16:creationId xmlns:a16="http://schemas.microsoft.com/office/drawing/2014/main" id="{B8EE92EA-6691-C04C-DF8C-8272DA93206D}"/>
              </a:ext>
            </a:extLst>
          </p:cNvPr>
          <p:cNvSpPr/>
          <p:nvPr/>
        </p:nvSpPr>
        <p:spPr>
          <a:xfrm>
            <a:off x="385077" y="5401700"/>
            <a:ext cx="292608" cy="29260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53" name="Content Placeholder 1">
            <a:extLst>
              <a:ext uri="{FF2B5EF4-FFF2-40B4-BE49-F238E27FC236}">
                <a16:creationId xmlns:a16="http://schemas.microsoft.com/office/drawing/2014/main" id="{0533AA84-9F19-E206-11EF-29D6981D4B68}"/>
              </a:ext>
            </a:extLst>
          </p:cNvPr>
          <p:cNvSpPr txBox="1">
            <a:spLocks/>
          </p:cNvSpPr>
          <p:nvPr/>
        </p:nvSpPr>
        <p:spPr>
          <a:xfrm>
            <a:off x="678452" y="5401700"/>
            <a:ext cx="1651492"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Offboarding/Exit Kits</a:t>
            </a:r>
            <a:endParaRPr lang="en-US" sz="1200" b="0" i="1" dirty="0">
              <a:solidFill>
                <a:schemeClr val="bg1"/>
              </a:solidFill>
              <a:latin typeface="+mj-lt"/>
            </a:endParaRPr>
          </a:p>
        </p:txBody>
      </p:sp>
      <p:cxnSp>
        <p:nvCxnSpPr>
          <p:cNvPr id="10" name="Straight Connector 9">
            <a:extLst>
              <a:ext uri="{FF2B5EF4-FFF2-40B4-BE49-F238E27FC236}">
                <a16:creationId xmlns:a16="http://schemas.microsoft.com/office/drawing/2014/main" id="{06EF8FFB-6E2F-9E3A-1979-314A426B7E0A}"/>
              </a:ext>
            </a:extLst>
          </p:cNvPr>
          <p:cNvCxnSpPr>
            <a:cxnSpLocks/>
            <a:endCxn id="19" idx="4"/>
          </p:cNvCxnSpPr>
          <p:nvPr/>
        </p:nvCxnSpPr>
        <p:spPr>
          <a:xfrm>
            <a:off x="5693800" y="1952482"/>
            <a:ext cx="0" cy="2095067"/>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Oval 10">
            <a:extLst>
              <a:ext uri="{FF2B5EF4-FFF2-40B4-BE49-F238E27FC236}">
                <a16:creationId xmlns:a16="http://schemas.microsoft.com/office/drawing/2014/main" id="{21C0B75D-B9BD-8DE4-FD47-D581C1F6D1CA}"/>
              </a:ext>
            </a:extLst>
          </p:cNvPr>
          <p:cNvSpPr/>
          <p:nvPr/>
        </p:nvSpPr>
        <p:spPr>
          <a:xfrm>
            <a:off x="5547496" y="2108185"/>
            <a:ext cx="292608" cy="29260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endParaRPr lang="en-US" sz="1400" b="1" dirty="0">
              <a:solidFill>
                <a:schemeClr val="bg1"/>
              </a:solidFill>
              <a:latin typeface="+mj-lt"/>
            </a:endParaRPr>
          </a:p>
        </p:txBody>
      </p:sp>
      <p:sp>
        <p:nvSpPr>
          <p:cNvPr id="12" name="Oval 11">
            <a:extLst>
              <a:ext uri="{FF2B5EF4-FFF2-40B4-BE49-F238E27FC236}">
                <a16:creationId xmlns:a16="http://schemas.microsoft.com/office/drawing/2014/main" id="{01D7225C-1DA4-1474-C9C8-3623BA6B247A}"/>
              </a:ext>
            </a:extLst>
          </p:cNvPr>
          <p:cNvSpPr/>
          <p:nvPr/>
        </p:nvSpPr>
        <p:spPr>
          <a:xfrm>
            <a:off x="5547496" y="2519874"/>
            <a:ext cx="292608" cy="292608"/>
          </a:xfrm>
          <a:prstGeom prst="ellipse">
            <a:avLst/>
          </a:prstGeom>
          <a:solidFill>
            <a:srgbClr val="D0AFDA"/>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13" name="Content Placeholder 1">
            <a:extLst>
              <a:ext uri="{FF2B5EF4-FFF2-40B4-BE49-F238E27FC236}">
                <a16:creationId xmlns:a16="http://schemas.microsoft.com/office/drawing/2014/main" id="{4B4CBFD1-7ECA-78CF-EAF9-783F278983A2}"/>
              </a:ext>
            </a:extLst>
          </p:cNvPr>
          <p:cNvSpPr txBox="1">
            <a:spLocks/>
          </p:cNvSpPr>
          <p:nvPr/>
        </p:nvSpPr>
        <p:spPr>
          <a:xfrm>
            <a:off x="5840872" y="2108185"/>
            <a:ext cx="1651492"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Category Management</a:t>
            </a:r>
            <a:endParaRPr lang="en-US" sz="1200" b="0" i="1" dirty="0">
              <a:solidFill>
                <a:schemeClr val="bg1"/>
              </a:solidFill>
              <a:latin typeface="+mj-lt"/>
            </a:endParaRPr>
          </a:p>
        </p:txBody>
      </p:sp>
      <p:sp>
        <p:nvSpPr>
          <p:cNvPr id="14" name="Content Placeholder 1">
            <a:extLst>
              <a:ext uri="{FF2B5EF4-FFF2-40B4-BE49-F238E27FC236}">
                <a16:creationId xmlns:a16="http://schemas.microsoft.com/office/drawing/2014/main" id="{7019AAA2-0EF0-0EF3-A73B-424FCD98644C}"/>
              </a:ext>
            </a:extLst>
          </p:cNvPr>
          <p:cNvSpPr txBox="1">
            <a:spLocks/>
          </p:cNvSpPr>
          <p:nvPr/>
        </p:nvSpPr>
        <p:spPr>
          <a:xfrm>
            <a:off x="5840871" y="2519473"/>
            <a:ext cx="1651492"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Sourcing</a:t>
            </a:r>
            <a:endParaRPr lang="en-US" sz="1200" b="0" i="1" dirty="0">
              <a:solidFill>
                <a:schemeClr val="bg1"/>
              </a:solidFill>
              <a:latin typeface="+mj-lt"/>
            </a:endParaRPr>
          </a:p>
        </p:txBody>
      </p:sp>
      <p:sp>
        <p:nvSpPr>
          <p:cNvPr id="15" name="Oval 14">
            <a:extLst>
              <a:ext uri="{FF2B5EF4-FFF2-40B4-BE49-F238E27FC236}">
                <a16:creationId xmlns:a16="http://schemas.microsoft.com/office/drawing/2014/main" id="{62D707F9-C2BC-5185-2E0B-1227AAB6DAE8}"/>
              </a:ext>
            </a:extLst>
          </p:cNvPr>
          <p:cNvSpPr/>
          <p:nvPr/>
        </p:nvSpPr>
        <p:spPr>
          <a:xfrm>
            <a:off x="5547496" y="2931563"/>
            <a:ext cx="292608" cy="29260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16" name="Content Placeholder 1">
            <a:extLst>
              <a:ext uri="{FF2B5EF4-FFF2-40B4-BE49-F238E27FC236}">
                <a16:creationId xmlns:a16="http://schemas.microsoft.com/office/drawing/2014/main" id="{6640304D-AFA9-5A40-9BC7-39D80C44C852}"/>
              </a:ext>
            </a:extLst>
          </p:cNvPr>
          <p:cNvSpPr txBox="1">
            <a:spLocks/>
          </p:cNvSpPr>
          <p:nvPr/>
        </p:nvSpPr>
        <p:spPr>
          <a:xfrm>
            <a:off x="5840871" y="2930761"/>
            <a:ext cx="2022400"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Contract Admin/ Procurement</a:t>
            </a:r>
            <a:endParaRPr lang="en-US" sz="1200" b="0" i="1" dirty="0">
              <a:solidFill>
                <a:schemeClr val="bg1"/>
              </a:solidFill>
              <a:latin typeface="+mj-lt"/>
            </a:endParaRPr>
          </a:p>
        </p:txBody>
      </p:sp>
      <p:sp>
        <p:nvSpPr>
          <p:cNvPr id="17" name="Oval 16">
            <a:extLst>
              <a:ext uri="{FF2B5EF4-FFF2-40B4-BE49-F238E27FC236}">
                <a16:creationId xmlns:a16="http://schemas.microsoft.com/office/drawing/2014/main" id="{8E13B1A0-01FC-CDF5-17AD-44517EDFE3E5}"/>
              </a:ext>
            </a:extLst>
          </p:cNvPr>
          <p:cNvSpPr/>
          <p:nvPr/>
        </p:nvSpPr>
        <p:spPr>
          <a:xfrm>
            <a:off x="5547496" y="3343252"/>
            <a:ext cx="292608" cy="292608"/>
          </a:xfrm>
          <a:prstGeom prst="ellipse">
            <a:avLst/>
          </a:prstGeom>
          <a:solidFill>
            <a:srgbClr val="D0AFDA"/>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18" name="Content Placeholder 1">
            <a:extLst>
              <a:ext uri="{FF2B5EF4-FFF2-40B4-BE49-F238E27FC236}">
                <a16:creationId xmlns:a16="http://schemas.microsoft.com/office/drawing/2014/main" id="{0F13511C-9B0E-2B9C-B1FC-EA0E793B37E6}"/>
              </a:ext>
            </a:extLst>
          </p:cNvPr>
          <p:cNvSpPr txBox="1">
            <a:spLocks/>
          </p:cNvSpPr>
          <p:nvPr/>
        </p:nvSpPr>
        <p:spPr>
          <a:xfrm>
            <a:off x="5840872" y="3342049"/>
            <a:ext cx="1960525"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Discrepancy Management</a:t>
            </a:r>
            <a:endParaRPr lang="en-US" sz="1200" b="0" i="1" dirty="0">
              <a:solidFill>
                <a:schemeClr val="bg1"/>
              </a:solidFill>
              <a:latin typeface="+mj-lt"/>
            </a:endParaRPr>
          </a:p>
        </p:txBody>
      </p:sp>
      <p:sp>
        <p:nvSpPr>
          <p:cNvPr id="19" name="Oval 18">
            <a:extLst>
              <a:ext uri="{FF2B5EF4-FFF2-40B4-BE49-F238E27FC236}">
                <a16:creationId xmlns:a16="http://schemas.microsoft.com/office/drawing/2014/main" id="{933E9C6C-D747-35EF-E0CD-3BCE01F6DE1F}"/>
              </a:ext>
            </a:extLst>
          </p:cNvPr>
          <p:cNvSpPr/>
          <p:nvPr/>
        </p:nvSpPr>
        <p:spPr>
          <a:xfrm>
            <a:off x="5547496" y="3754941"/>
            <a:ext cx="292608" cy="29260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20" name="Content Placeholder 1">
            <a:extLst>
              <a:ext uri="{FF2B5EF4-FFF2-40B4-BE49-F238E27FC236}">
                <a16:creationId xmlns:a16="http://schemas.microsoft.com/office/drawing/2014/main" id="{AD257EE5-F8F1-C843-9D19-23F80CE72DDE}"/>
              </a:ext>
            </a:extLst>
          </p:cNvPr>
          <p:cNvSpPr txBox="1">
            <a:spLocks/>
          </p:cNvSpPr>
          <p:nvPr/>
        </p:nvSpPr>
        <p:spPr>
          <a:xfrm>
            <a:off x="5840872" y="3753337"/>
            <a:ext cx="2022400"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Invoice Processing and Payment</a:t>
            </a:r>
            <a:endParaRPr lang="en-US" sz="1200" b="0" i="1" dirty="0">
              <a:solidFill>
                <a:schemeClr val="bg1"/>
              </a:solidFill>
              <a:latin typeface="+mj-lt"/>
            </a:endParaRPr>
          </a:p>
        </p:txBody>
      </p:sp>
      <p:cxnSp>
        <p:nvCxnSpPr>
          <p:cNvPr id="61" name="Straight Connector 60">
            <a:extLst>
              <a:ext uri="{FF2B5EF4-FFF2-40B4-BE49-F238E27FC236}">
                <a16:creationId xmlns:a16="http://schemas.microsoft.com/office/drawing/2014/main" id="{B4A9F04B-C306-5693-76C5-F63B37808504}"/>
              </a:ext>
            </a:extLst>
          </p:cNvPr>
          <p:cNvCxnSpPr>
            <a:cxnSpLocks/>
          </p:cNvCxnSpPr>
          <p:nvPr/>
        </p:nvCxnSpPr>
        <p:spPr>
          <a:xfrm flipV="1">
            <a:off x="2583033" y="4254681"/>
            <a:ext cx="727095" cy="788882"/>
          </a:xfrm>
          <a:prstGeom prst="line">
            <a:avLst/>
          </a:prstGeom>
          <a:ln w="12700">
            <a:solidFill>
              <a:schemeClr val="bg1">
                <a:lumMod val="75000"/>
              </a:schemeClr>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68" name="Straight Connector 67">
            <a:extLst>
              <a:ext uri="{FF2B5EF4-FFF2-40B4-BE49-F238E27FC236}">
                <a16:creationId xmlns:a16="http://schemas.microsoft.com/office/drawing/2014/main" id="{61C7D3FD-0570-66D7-9B48-35DD754238D4}"/>
              </a:ext>
            </a:extLst>
          </p:cNvPr>
          <p:cNvCxnSpPr>
            <a:cxnSpLocks/>
            <a:stCxn id="17" idx="3"/>
          </p:cNvCxnSpPr>
          <p:nvPr/>
        </p:nvCxnSpPr>
        <p:spPr>
          <a:xfrm flipH="1" flipV="1">
            <a:off x="4852196" y="3480234"/>
            <a:ext cx="738151" cy="112775"/>
          </a:xfrm>
          <a:prstGeom prst="line">
            <a:avLst/>
          </a:prstGeom>
          <a:ln w="12700">
            <a:solidFill>
              <a:schemeClr val="bg1">
                <a:lumMod val="75000"/>
              </a:schemeClr>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71" name="Content Placeholder 1">
            <a:extLst>
              <a:ext uri="{FF2B5EF4-FFF2-40B4-BE49-F238E27FC236}">
                <a16:creationId xmlns:a16="http://schemas.microsoft.com/office/drawing/2014/main" id="{312A18F4-E401-7C5D-03F4-614D2903B0E1}"/>
              </a:ext>
            </a:extLst>
          </p:cNvPr>
          <p:cNvSpPr txBox="1">
            <a:spLocks/>
          </p:cNvSpPr>
          <p:nvPr/>
        </p:nvSpPr>
        <p:spPr>
          <a:xfrm>
            <a:off x="5242488" y="1497670"/>
            <a:ext cx="2124334" cy="310744"/>
          </a:xfrm>
          <a:prstGeom prst="rect">
            <a:avLst/>
          </a:prstGeom>
        </p:spPr>
        <p:txBody>
          <a:bodyPr vert="horz" lIns="89896" tIns="40341" rIns="89896" bIns="40341" rtlCol="0">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spcAft>
                <a:spcPts val="0"/>
              </a:spcAft>
            </a:pPr>
            <a:r>
              <a:rPr lang="en-US" i="1" dirty="0">
                <a:solidFill>
                  <a:schemeClr val="bg1"/>
                </a:solidFill>
                <a:latin typeface="+mj-lt"/>
                <a:ea typeface="ＭＳ Ｐゴシック" charset="0"/>
                <a:cs typeface="Arial" panose="020B0604020202020204" pitchFamily="34" charset="0"/>
              </a:rPr>
              <a:t>P2P</a:t>
            </a:r>
            <a:endParaRPr lang="en-US" i="1" dirty="0">
              <a:solidFill>
                <a:schemeClr val="bg1"/>
              </a:solidFill>
              <a:latin typeface="+mj-lt"/>
            </a:endParaRPr>
          </a:p>
        </p:txBody>
      </p:sp>
    </p:spTree>
    <p:extLst>
      <p:ext uri="{BB962C8B-B14F-4D97-AF65-F5344CB8AC3E}">
        <p14:creationId xmlns:p14="http://schemas.microsoft.com/office/powerpoint/2010/main" val="354979089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43FD68E-A15B-358A-42D5-978E1428BB44}"/>
              </a:ext>
            </a:extLst>
          </p:cNvPr>
          <p:cNvSpPr/>
          <p:nvPr/>
        </p:nvSpPr>
        <p:spPr>
          <a:xfrm>
            <a:off x="0" y="1337189"/>
            <a:ext cx="12192000" cy="1779638"/>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6240D858-AF04-F13B-1460-E311FE256EE4}"/>
              </a:ext>
            </a:extLst>
          </p:cNvPr>
          <p:cNvSpPr>
            <a:spLocks noGrp="1"/>
          </p:cNvSpPr>
          <p:nvPr>
            <p:ph type="sldNum" sz="quarter" idx="4"/>
          </p:nvPr>
        </p:nvSpPr>
        <p:spPr/>
        <p:txBody>
          <a:bodyPr/>
          <a:lstStyle/>
          <a:p>
            <a:fld id="{9AA6D16A-0A68-8445-85DB-A0BE8CCB51C7}" type="slidenum">
              <a:rPr lang="en-US" smtClean="0"/>
              <a:pPr/>
              <a:t>27</a:t>
            </a:fld>
            <a:endParaRPr lang="en-US" dirty="0"/>
          </a:p>
        </p:txBody>
      </p:sp>
      <p:sp>
        <p:nvSpPr>
          <p:cNvPr id="3" name="Title 2">
            <a:extLst>
              <a:ext uri="{FF2B5EF4-FFF2-40B4-BE49-F238E27FC236}">
                <a16:creationId xmlns:a16="http://schemas.microsoft.com/office/drawing/2014/main" id="{28AF8C12-B81B-5047-E168-6E02EB9F64A8}"/>
              </a:ext>
            </a:extLst>
          </p:cNvPr>
          <p:cNvSpPr>
            <a:spLocks noGrp="1"/>
          </p:cNvSpPr>
          <p:nvPr>
            <p:ph type="title"/>
          </p:nvPr>
        </p:nvSpPr>
        <p:spPr/>
        <p:txBody>
          <a:bodyPr/>
          <a:lstStyle/>
          <a:p>
            <a:r>
              <a:rPr lang="en-US" dirty="0"/>
              <a:t>Service Migration Approach</a:t>
            </a:r>
          </a:p>
        </p:txBody>
      </p:sp>
      <p:sp>
        <p:nvSpPr>
          <p:cNvPr id="4" name="Text Placeholder 3">
            <a:extLst>
              <a:ext uri="{FF2B5EF4-FFF2-40B4-BE49-F238E27FC236}">
                <a16:creationId xmlns:a16="http://schemas.microsoft.com/office/drawing/2014/main" id="{DDC8AAFC-33AC-1EE0-C628-903E1EB2680A}"/>
              </a:ext>
            </a:extLst>
          </p:cNvPr>
          <p:cNvSpPr>
            <a:spLocks noGrp="1"/>
          </p:cNvSpPr>
          <p:nvPr>
            <p:ph type="body" sz="quarter" idx="10"/>
          </p:nvPr>
        </p:nvSpPr>
        <p:spPr/>
        <p:txBody>
          <a:bodyPr/>
          <a:lstStyle/>
          <a:p>
            <a:r>
              <a:rPr lang="en-US" dirty="0"/>
              <a:t>Service Delivery Model</a:t>
            </a:r>
          </a:p>
        </p:txBody>
      </p:sp>
      <p:sp>
        <p:nvSpPr>
          <p:cNvPr id="11" name="Arrow: Chevron 10">
            <a:extLst>
              <a:ext uri="{FF2B5EF4-FFF2-40B4-BE49-F238E27FC236}">
                <a16:creationId xmlns:a16="http://schemas.microsoft.com/office/drawing/2014/main" id="{5979CC06-B6FD-FFE0-3ED6-C0E14464E8D6}"/>
              </a:ext>
            </a:extLst>
          </p:cNvPr>
          <p:cNvSpPr/>
          <p:nvPr/>
        </p:nvSpPr>
        <p:spPr>
          <a:xfrm>
            <a:off x="441325" y="1645269"/>
            <a:ext cx="2736881" cy="1059076"/>
          </a:xfrm>
          <a:prstGeom prst="chevron">
            <a:avLst>
              <a:gd name="adj" fmla="val 23288"/>
            </a:avLst>
          </a:prstGeom>
          <a:gradFill>
            <a:gsLst>
              <a:gs pos="0">
                <a:srgbClr val="22A8C1"/>
              </a:gs>
              <a:gs pos="100000">
                <a:srgbClr val="58A73F"/>
              </a:gs>
            </a:gsLst>
            <a:lin ang="0" scaled="0"/>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r>
              <a:rPr lang="en-US" b="1" dirty="0">
                <a:solidFill>
                  <a:srgbClr val="FFFFFF"/>
                </a:solidFill>
                <a:latin typeface="Arial" panose="020B0604020202020204"/>
              </a:rPr>
              <a:t>Identify</a:t>
            </a:r>
          </a:p>
        </p:txBody>
      </p:sp>
      <p:sp>
        <p:nvSpPr>
          <p:cNvPr id="12" name="Arrow: Chevron 11">
            <a:extLst>
              <a:ext uri="{FF2B5EF4-FFF2-40B4-BE49-F238E27FC236}">
                <a16:creationId xmlns:a16="http://schemas.microsoft.com/office/drawing/2014/main" id="{35B4B246-5C83-6FE5-C1E2-115306BE6ACC}"/>
              </a:ext>
            </a:extLst>
          </p:cNvPr>
          <p:cNvSpPr/>
          <p:nvPr/>
        </p:nvSpPr>
        <p:spPr>
          <a:xfrm>
            <a:off x="3298814" y="1645269"/>
            <a:ext cx="2736881" cy="1059076"/>
          </a:xfrm>
          <a:prstGeom prst="chevron">
            <a:avLst>
              <a:gd name="adj" fmla="val 23288"/>
            </a:avLst>
          </a:prstGeom>
          <a:gradFill>
            <a:gsLst>
              <a:gs pos="0">
                <a:srgbClr val="22A8C1"/>
              </a:gs>
              <a:gs pos="100000">
                <a:srgbClr val="58A73F"/>
              </a:gs>
            </a:gsLst>
            <a:lin ang="0" scaled="0"/>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r>
              <a:rPr lang="en-US" b="1" dirty="0">
                <a:solidFill>
                  <a:srgbClr val="FFFFFF"/>
                </a:solidFill>
                <a:latin typeface="Arial" panose="020B0604020202020204"/>
              </a:rPr>
              <a:t>Assess</a:t>
            </a:r>
          </a:p>
        </p:txBody>
      </p:sp>
      <p:sp>
        <p:nvSpPr>
          <p:cNvPr id="13" name="Arrow: Chevron 12">
            <a:extLst>
              <a:ext uri="{FF2B5EF4-FFF2-40B4-BE49-F238E27FC236}">
                <a16:creationId xmlns:a16="http://schemas.microsoft.com/office/drawing/2014/main" id="{1262A15F-FE32-9449-0B1B-439AC947E46C}"/>
              </a:ext>
            </a:extLst>
          </p:cNvPr>
          <p:cNvSpPr/>
          <p:nvPr/>
        </p:nvSpPr>
        <p:spPr>
          <a:xfrm>
            <a:off x="6156303" y="1645269"/>
            <a:ext cx="2736881" cy="1059076"/>
          </a:xfrm>
          <a:prstGeom prst="chevron">
            <a:avLst>
              <a:gd name="adj" fmla="val 23288"/>
            </a:avLst>
          </a:prstGeom>
          <a:gradFill>
            <a:gsLst>
              <a:gs pos="0">
                <a:srgbClr val="22A8C1"/>
              </a:gs>
              <a:gs pos="100000">
                <a:srgbClr val="58A73F"/>
              </a:gs>
            </a:gsLst>
            <a:lin ang="0" scaled="0"/>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r>
              <a:rPr lang="en-US" b="1" dirty="0">
                <a:solidFill>
                  <a:srgbClr val="FFFFFF"/>
                </a:solidFill>
                <a:latin typeface="Arial" panose="020B0604020202020204"/>
              </a:rPr>
              <a:t>Migrate</a:t>
            </a:r>
          </a:p>
        </p:txBody>
      </p:sp>
      <p:sp>
        <p:nvSpPr>
          <p:cNvPr id="14" name="Arrow: Chevron 13">
            <a:extLst>
              <a:ext uri="{FF2B5EF4-FFF2-40B4-BE49-F238E27FC236}">
                <a16:creationId xmlns:a16="http://schemas.microsoft.com/office/drawing/2014/main" id="{B8601FA8-3E6D-7C08-A479-5EA945E984C4}"/>
              </a:ext>
            </a:extLst>
          </p:cNvPr>
          <p:cNvSpPr/>
          <p:nvPr/>
        </p:nvSpPr>
        <p:spPr>
          <a:xfrm>
            <a:off x="9013792" y="1645269"/>
            <a:ext cx="2736881" cy="1059076"/>
          </a:xfrm>
          <a:prstGeom prst="chevron">
            <a:avLst>
              <a:gd name="adj" fmla="val 23288"/>
            </a:avLst>
          </a:prstGeom>
          <a:gradFill>
            <a:gsLst>
              <a:gs pos="0">
                <a:srgbClr val="22A8C1"/>
              </a:gs>
              <a:gs pos="100000">
                <a:srgbClr val="58A73F"/>
              </a:gs>
            </a:gsLst>
            <a:lin ang="0" scaled="0"/>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r>
              <a:rPr lang="en-US" b="1" dirty="0">
                <a:solidFill>
                  <a:srgbClr val="FFFFFF"/>
                </a:solidFill>
                <a:latin typeface="Arial" panose="020B0604020202020204"/>
              </a:rPr>
              <a:t>Finalize</a:t>
            </a:r>
          </a:p>
        </p:txBody>
      </p:sp>
      <p:sp>
        <p:nvSpPr>
          <p:cNvPr id="15" name="Content Placeholder 4">
            <a:extLst>
              <a:ext uri="{FF2B5EF4-FFF2-40B4-BE49-F238E27FC236}">
                <a16:creationId xmlns:a16="http://schemas.microsoft.com/office/drawing/2014/main" id="{28008D5D-9251-F058-6C9C-C2FA200E343A}"/>
              </a:ext>
            </a:extLst>
          </p:cNvPr>
          <p:cNvSpPr txBox="1">
            <a:spLocks/>
          </p:cNvSpPr>
          <p:nvPr/>
        </p:nvSpPr>
        <p:spPr>
          <a:xfrm>
            <a:off x="437545" y="3203406"/>
            <a:ext cx="2528229" cy="2423274"/>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indent="-227013">
              <a:buFont typeface="Wingdings" panose="05000000000000000000" pitchFamily="2" charset="2"/>
              <a:buChar char="§"/>
            </a:pPr>
            <a:r>
              <a:rPr lang="en-US" sz="1600" b="0" dirty="0">
                <a:solidFill>
                  <a:schemeClr val="tx1"/>
                </a:solidFill>
              </a:rPr>
              <a:t>Identify the pockets of transactional work across the organization that could drive further efficiency for the organization and better customer support</a:t>
            </a:r>
          </a:p>
          <a:p>
            <a:pPr marL="285750" indent="-285750">
              <a:buFont typeface="Wingdings" panose="05000000000000000000" pitchFamily="2" charset="2"/>
              <a:buChar char="§"/>
            </a:pPr>
            <a:endParaRPr lang="en-US" sz="1600" b="0" dirty="0"/>
          </a:p>
        </p:txBody>
      </p:sp>
      <p:sp>
        <p:nvSpPr>
          <p:cNvPr id="16" name="Content Placeholder 4">
            <a:extLst>
              <a:ext uri="{FF2B5EF4-FFF2-40B4-BE49-F238E27FC236}">
                <a16:creationId xmlns:a16="http://schemas.microsoft.com/office/drawing/2014/main" id="{BE46D82A-FDDF-0A97-5B1B-099BFEC879D9}"/>
              </a:ext>
            </a:extLst>
          </p:cNvPr>
          <p:cNvSpPr txBox="1">
            <a:spLocks/>
          </p:cNvSpPr>
          <p:nvPr/>
        </p:nvSpPr>
        <p:spPr>
          <a:xfrm>
            <a:off x="3299447" y="3203406"/>
            <a:ext cx="2528230" cy="2636764"/>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indent="-227013">
              <a:buFont typeface="Wingdings" panose="05000000000000000000" pitchFamily="2" charset="2"/>
              <a:buChar char="§"/>
            </a:pPr>
            <a:r>
              <a:rPr lang="en-US" sz="1600" b="0" dirty="0"/>
              <a:t>Consider the evaluation criteria</a:t>
            </a:r>
          </a:p>
          <a:p>
            <a:pPr marL="687388" lvl="1" indent="-230188">
              <a:spcAft>
                <a:spcPts val="0"/>
              </a:spcAft>
              <a:buClr>
                <a:schemeClr val="tx1"/>
              </a:buClr>
              <a:buFont typeface="Arial" panose="020B0604020202020204" pitchFamily="34" charset="0"/>
              <a:buChar char="-"/>
            </a:pPr>
            <a:r>
              <a:rPr lang="en-US" sz="1600" dirty="0"/>
              <a:t>Fit and complexity</a:t>
            </a:r>
          </a:p>
          <a:p>
            <a:pPr marL="687388" lvl="1" indent="-230188">
              <a:spcAft>
                <a:spcPts val="0"/>
              </a:spcAft>
              <a:buClr>
                <a:schemeClr val="tx1"/>
              </a:buClr>
              <a:buFont typeface="Arial" panose="020B0604020202020204" pitchFamily="34" charset="0"/>
              <a:buChar char="-"/>
            </a:pPr>
            <a:r>
              <a:rPr lang="en-US" sz="1600" dirty="0"/>
              <a:t>Level of effort</a:t>
            </a:r>
          </a:p>
          <a:p>
            <a:pPr marL="687388" lvl="1" indent="-230188">
              <a:spcAft>
                <a:spcPts val="0"/>
              </a:spcAft>
              <a:buClr>
                <a:schemeClr val="tx1"/>
              </a:buClr>
              <a:buFont typeface="Arial" panose="020B0604020202020204" pitchFamily="34" charset="0"/>
              <a:buChar char="-"/>
            </a:pPr>
            <a:r>
              <a:rPr lang="en-US" sz="1600" dirty="0"/>
              <a:t>Cost savings</a:t>
            </a:r>
          </a:p>
          <a:p>
            <a:pPr marL="227013" indent="-227013">
              <a:buFont typeface="Wingdings" panose="05000000000000000000" pitchFamily="2" charset="2"/>
              <a:buChar char="§"/>
            </a:pPr>
            <a:r>
              <a:rPr lang="en-US" sz="1600" b="0" dirty="0"/>
              <a:t>Determine the timeline for migration</a:t>
            </a:r>
          </a:p>
          <a:p>
            <a:pPr marL="227013" indent="-227013">
              <a:buFont typeface="Wingdings" panose="05000000000000000000" pitchFamily="2" charset="2"/>
              <a:buChar char="§"/>
            </a:pPr>
            <a:r>
              <a:rPr lang="en-US" sz="1600" b="0" dirty="0"/>
              <a:t>Determine the migration type</a:t>
            </a:r>
          </a:p>
        </p:txBody>
      </p:sp>
      <p:sp>
        <p:nvSpPr>
          <p:cNvPr id="17" name="Content Placeholder 4">
            <a:extLst>
              <a:ext uri="{FF2B5EF4-FFF2-40B4-BE49-F238E27FC236}">
                <a16:creationId xmlns:a16="http://schemas.microsoft.com/office/drawing/2014/main" id="{8E94CEA0-2F3A-D866-E249-67CC85A72556}"/>
              </a:ext>
            </a:extLst>
          </p:cNvPr>
          <p:cNvSpPr txBox="1">
            <a:spLocks/>
          </p:cNvSpPr>
          <p:nvPr/>
        </p:nvSpPr>
        <p:spPr>
          <a:xfrm>
            <a:off x="6164323" y="3203406"/>
            <a:ext cx="2524019" cy="2516911"/>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indent="-227013">
              <a:buFont typeface="Wingdings" panose="05000000000000000000" pitchFamily="2" charset="2"/>
              <a:buChar char="§"/>
            </a:pPr>
            <a:r>
              <a:rPr lang="en-US" sz="1600" b="0" dirty="0"/>
              <a:t>Complete work across workstreams, as needed by function</a:t>
            </a:r>
          </a:p>
          <a:p>
            <a:pPr marL="687388" lvl="1" indent="-230188">
              <a:spcAft>
                <a:spcPts val="0"/>
              </a:spcAft>
              <a:buClr>
                <a:schemeClr val="tx1"/>
              </a:buClr>
              <a:buFont typeface="Arial" panose="020B0604020202020204" pitchFamily="34" charset="0"/>
              <a:buChar char="-"/>
            </a:pPr>
            <a:r>
              <a:rPr lang="en-US" sz="1600" dirty="0"/>
              <a:t>Revise roles</a:t>
            </a:r>
          </a:p>
          <a:p>
            <a:pPr marL="687388" lvl="1" indent="-230188">
              <a:spcAft>
                <a:spcPts val="0"/>
              </a:spcAft>
              <a:buClr>
                <a:schemeClr val="tx1"/>
              </a:buClr>
              <a:buFont typeface="Arial" panose="020B0604020202020204" pitchFamily="34" charset="0"/>
              <a:buChar char="-"/>
            </a:pPr>
            <a:r>
              <a:rPr lang="en-US" sz="1600" dirty="0"/>
              <a:t>Set new organization structure and staffing</a:t>
            </a:r>
          </a:p>
          <a:p>
            <a:pPr marL="687388" lvl="1" indent="-230188">
              <a:spcAft>
                <a:spcPts val="0"/>
              </a:spcAft>
              <a:buClr>
                <a:schemeClr val="tx1"/>
              </a:buClr>
              <a:buFont typeface="Arial" panose="020B0604020202020204" pitchFamily="34" charset="0"/>
              <a:buChar char="-"/>
            </a:pPr>
            <a:r>
              <a:rPr lang="en-US" sz="1600" dirty="0"/>
              <a:t>Determine facilities needs</a:t>
            </a:r>
          </a:p>
          <a:p>
            <a:pPr marL="687388" lvl="1" indent="-230188">
              <a:spcAft>
                <a:spcPts val="0"/>
              </a:spcAft>
              <a:buClr>
                <a:schemeClr val="tx1"/>
              </a:buClr>
              <a:buFont typeface="Arial" panose="020B0604020202020204" pitchFamily="34" charset="0"/>
              <a:buChar char="-"/>
            </a:pPr>
            <a:r>
              <a:rPr lang="en-US" sz="1600" dirty="0"/>
              <a:t>Improve processes</a:t>
            </a:r>
          </a:p>
          <a:p>
            <a:pPr marL="687388" lvl="1" indent="-230188">
              <a:spcAft>
                <a:spcPts val="0"/>
              </a:spcAft>
              <a:buClr>
                <a:schemeClr val="tx1"/>
              </a:buClr>
              <a:buFont typeface="Arial" panose="020B0604020202020204" pitchFamily="34" charset="0"/>
              <a:buChar char="-"/>
            </a:pPr>
            <a:r>
              <a:rPr lang="en-US" sz="1600" dirty="0"/>
              <a:t>Revamp technology</a:t>
            </a:r>
          </a:p>
          <a:p>
            <a:pPr marL="514350" lvl="1" indent="-285750">
              <a:buClr>
                <a:schemeClr val="tx1"/>
              </a:buClr>
              <a:buFont typeface="Arial" panose="020B0604020202020204" pitchFamily="34" charset="0"/>
              <a:buChar char="-"/>
            </a:pPr>
            <a:endParaRPr lang="en-US" sz="1600" dirty="0"/>
          </a:p>
        </p:txBody>
      </p:sp>
      <p:sp>
        <p:nvSpPr>
          <p:cNvPr id="18" name="Content Placeholder 4">
            <a:extLst>
              <a:ext uri="{FF2B5EF4-FFF2-40B4-BE49-F238E27FC236}">
                <a16:creationId xmlns:a16="http://schemas.microsoft.com/office/drawing/2014/main" id="{CEB576E4-7C92-C9CC-5765-8F87CAE42536}"/>
              </a:ext>
            </a:extLst>
          </p:cNvPr>
          <p:cNvSpPr txBox="1">
            <a:spLocks/>
          </p:cNvSpPr>
          <p:nvPr/>
        </p:nvSpPr>
        <p:spPr>
          <a:xfrm>
            <a:off x="9013792" y="3203406"/>
            <a:ext cx="2524020" cy="2516911"/>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indent="-227013">
              <a:buFont typeface="Wingdings" panose="05000000000000000000" pitchFamily="2" charset="2"/>
              <a:buChar char="§"/>
            </a:pPr>
            <a:r>
              <a:rPr lang="en-US" sz="1600" b="0" dirty="0"/>
              <a:t>Assess how the function is performing post-migration</a:t>
            </a:r>
          </a:p>
          <a:p>
            <a:pPr marL="227013" indent="-227013">
              <a:buFont typeface="Wingdings" panose="05000000000000000000" pitchFamily="2" charset="2"/>
              <a:buChar char="§"/>
            </a:pPr>
            <a:r>
              <a:rPr lang="en-US" sz="1600" b="0" dirty="0"/>
              <a:t>Establish baseline metrics</a:t>
            </a:r>
          </a:p>
          <a:p>
            <a:pPr marL="227013" indent="-227013">
              <a:buFont typeface="Wingdings" panose="05000000000000000000" pitchFamily="2" charset="2"/>
              <a:buChar char="§"/>
            </a:pPr>
            <a:r>
              <a:rPr lang="en-US" sz="1600" b="0" dirty="0"/>
              <a:t>Create reporting and metrics</a:t>
            </a:r>
          </a:p>
        </p:txBody>
      </p:sp>
    </p:spTree>
    <p:extLst>
      <p:ext uri="{BB962C8B-B14F-4D97-AF65-F5344CB8AC3E}">
        <p14:creationId xmlns:p14="http://schemas.microsoft.com/office/powerpoint/2010/main" val="335895740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BC4B8A-46B6-4A75-B7D2-06A360AE6D59}"/>
              </a:ext>
            </a:extLst>
          </p:cNvPr>
          <p:cNvSpPr>
            <a:spLocks noGrp="1"/>
          </p:cNvSpPr>
          <p:nvPr>
            <p:ph type="sldNum" sz="quarter" idx="4"/>
          </p:nvPr>
        </p:nvSpPr>
        <p:spPr/>
        <p:txBody>
          <a:bodyPr/>
          <a:lstStyle/>
          <a:p>
            <a:fld id="{8C4919C0-ACED-B549-A0FE-3B80E1489620}" type="slidenum">
              <a:rPr lang="en-US" smtClean="0"/>
              <a:pPr/>
              <a:t>28</a:t>
            </a:fld>
            <a:endParaRPr lang="en-US" dirty="0"/>
          </a:p>
        </p:txBody>
      </p:sp>
      <p:sp>
        <p:nvSpPr>
          <p:cNvPr id="20483" name="Rectangle 2"/>
          <p:cNvSpPr>
            <a:spLocks noGrp="1" noChangeArrowheads="1"/>
          </p:cNvSpPr>
          <p:nvPr>
            <p:ph type="title"/>
          </p:nvPr>
        </p:nvSpPr>
        <p:spPr/>
        <p:txBody>
          <a:bodyPr/>
          <a:lstStyle/>
          <a:p>
            <a:r>
              <a:rPr lang="en-US" altLang="en-US" dirty="0"/>
              <a:t>Advantages and Disadvantages of Growth</a:t>
            </a:r>
          </a:p>
        </p:txBody>
      </p:sp>
      <p:sp>
        <p:nvSpPr>
          <p:cNvPr id="11" name="Content Placeholder 10"/>
          <p:cNvSpPr>
            <a:spLocks noGrp="1"/>
          </p:cNvSpPr>
          <p:nvPr>
            <p:ph sz="quarter" idx="18"/>
          </p:nvPr>
        </p:nvSpPr>
        <p:spPr>
          <a:xfrm>
            <a:off x="7455245" y="2035060"/>
            <a:ext cx="4251960" cy="3736736"/>
          </a:xfrm>
        </p:spPr>
        <p:txBody>
          <a:bodyPr/>
          <a:lstStyle/>
          <a:p>
            <a:pPr lvl="1"/>
            <a:r>
              <a:rPr lang="en-US" sz="1400" dirty="0"/>
              <a:t>Investment requirements – upfront costs to transition and centralize technology, staff, equipment, and facilities</a:t>
            </a:r>
          </a:p>
          <a:p>
            <a:pPr lvl="1"/>
            <a:r>
              <a:rPr lang="en-US" sz="1400" dirty="0"/>
              <a:t>Additional bureaucracy </a:t>
            </a:r>
          </a:p>
          <a:p>
            <a:pPr lvl="1"/>
            <a:r>
              <a:rPr lang="en-US" sz="1400" dirty="0"/>
              <a:t>Size can hamper responsiveness</a:t>
            </a:r>
          </a:p>
          <a:p>
            <a:pPr lvl="1"/>
            <a:r>
              <a:rPr lang="en-US" sz="1400" dirty="0"/>
              <a:t>Requires broader technical expertise at the top to manage additional functions</a:t>
            </a:r>
          </a:p>
          <a:p>
            <a:pPr lvl="1"/>
            <a:r>
              <a:rPr lang="en-US" sz="1400" dirty="0"/>
              <a:t>Perception of kingdom-building</a:t>
            </a:r>
          </a:p>
          <a:p>
            <a:pPr lvl="1"/>
            <a:r>
              <a:rPr lang="en-US" sz="1400" dirty="0"/>
              <a:t>Potential impacts to employees currently performing the work</a:t>
            </a:r>
          </a:p>
        </p:txBody>
      </p:sp>
      <p:sp>
        <p:nvSpPr>
          <p:cNvPr id="5" name="Text Placeholder 4"/>
          <p:cNvSpPr>
            <a:spLocks noGrp="1"/>
          </p:cNvSpPr>
          <p:nvPr>
            <p:ph type="body" sz="quarter" idx="10"/>
          </p:nvPr>
        </p:nvSpPr>
        <p:spPr/>
        <p:txBody>
          <a:bodyPr/>
          <a:lstStyle/>
          <a:p>
            <a:r>
              <a:rPr lang="en-US" dirty="0">
                <a:latin typeface="Arial"/>
                <a:cs typeface="Arial"/>
              </a:rPr>
              <a:t>Service Delivery Model</a:t>
            </a:r>
            <a:endParaRPr lang="en-US" dirty="0"/>
          </a:p>
        </p:txBody>
      </p:sp>
      <p:sp>
        <p:nvSpPr>
          <p:cNvPr id="13" name="Content Placeholder 12"/>
          <p:cNvSpPr>
            <a:spLocks noGrp="1"/>
          </p:cNvSpPr>
          <p:nvPr>
            <p:ph sz="quarter" idx="19"/>
          </p:nvPr>
        </p:nvSpPr>
        <p:spPr>
          <a:xfrm>
            <a:off x="1501456" y="2035059"/>
            <a:ext cx="4250274" cy="4104483"/>
          </a:xfrm>
        </p:spPr>
        <p:txBody>
          <a:bodyPr>
            <a:noAutofit/>
          </a:bodyPr>
          <a:lstStyle/>
          <a:p>
            <a:pPr lvl="1"/>
            <a:r>
              <a:rPr lang="en-US" sz="1400" dirty="0"/>
              <a:t>The shared services model works to:</a:t>
            </a:r>
          </a:p>
          <a:p>
            <a:pPr lvl="2"/>
            <a:r>
              <a:rPr lang="en-US" sz="1400" dirty="0"/>
              <a:t>Improve service delivery</a:t>
            </a:r>
          </a:p>
          <a:p>
            <a:pPr lvl="2"/>
            <a:r>
              <a:rPr lang="en-US" sz="1400" dirty="0"/>
              <a:t>Lower total costs</a:t>
            </a:r>
          </a:p>
          <a:p>
            <a:pPr lvl="1"/>
            <a:r>
              <a:rPr lang="en-US" sz="1400" dirty="0"/>
              <a:t>Economies of scale</a:t>
            </a:r>
          </a:p>
          <a:p>
            <a:pPr lvl="1"/>
            <a:r>
              <a:rPr lang="en-US" sz="1400" dirty="0"/>
              <a:t>Synergies (e.g., onboarding of new employees)</a:t>
            </a:r>
          </a:p>
          <a:p>
            <a:pPr lvl="1"/>
            <a:r>
              <a:rPr lang="en-US" sz="1400" dirty="0"/>
              <a:t>Standardization of processes and elimination of redundant processes</a:t>
            </a:r>
          </a:p>
          <a:p>
            <a:pPr lvl="1"/>
            <a:r>
              <a:rPr lang="en-US" sz="1400" dirty="0"/>
              <a:t>Shared technology</a:t>
            </a:r>
          </a:p>
          <a:p>
            <a:pPr lvl="1"/>
            <a:r>
              <a:rPr lang="en-US" sz="1400" dirty="0"/>
              <a:t>Shared management and administration</a:t>
            </a:r>
          </a:p>
          <a:p>
            <a:pPr lvl="1"/>
            <a:r>
              <a:rPr lang="en-US" sz="1400" dirty="0"/>
              <a:t>Cross-training</a:t>
            </a:r>
          </a:p>
          <a:p>
            <a:pPr lvl="1"/>
            <a:r>
              <a:rPr lang="en-US" sz="1400" dirty="0"/>
              <a:t>Additional advancement opportunities for shared services employees</a:t>
            </a:r>
          </a:p>
          <a:p>
            <a:pPr lvl="1"/>
            <a:r>
              <a:rPr lang="en-US" sz="1400" dirty="0"/>
              <a:t>Improved customer service</a:t>
            </a:r>
          </a:p>
          <a:p>
            <a:pPr lvl="1"/>
            <a:r>
              <a:rPr lang="en-US" sz="1400" dirty="0"/>
              <a:t>Allows business units to focus on core processes</a:t>
            </a:r>
          </a:p>
        </p:txBody>
      </p:sp>
      <p:sp>
        <p:nvSpPr>
          <p:cNvPr id="18" name="Round Diagonal Corner Rectangle 58">
            <a:extLst>
              <a:ext uri="{FF2B5EF4-FFF2-40B4-BE49-F238E27FC236}">
                <a16:creationId xmlns:a16="http://schemas.microsoft.com/office/drawing/2014/main" id="{466320C7-78A4-8232-E86D-68D626878397}"/>
              </a:ext>
            </a:extLst>
          </p:cNvPr>
          <p:cNvSpPr/>
          <p:nvPr/>
        </p:nvSpPr>
        <p:spPr>
          <a:xfrm>
            <a:off x="6448401" y="4799283"/>
            <a:ext cx="4603818" cy="1727199"/>
          </a:xfrm>
          <a:prstGeom prst="round2DiagRect">
            <a:avLst>
              <a:gd name="adj1" fmla="val 12924"/>
              <a:gd name="adj2" fmla="val 0"/>
            </a:avLst>
          </a:prstGeom>
          <a:gradFill>
            <a:gsLst>
              <a:gs pos="12000">
                <a:schemeClr val="accent2">
                  <a:lumMod val="50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ctr"/>
          <a:lstStyle/>
          <a:p>
            <a:r>
              <a:rPr lang="en-US" sz="1600" b="1" dirty="0">
                <a:solidFill>
                  <a:schemeClr val="bg1"/>
                </a:solidFill>
              </a:rPr>
              <a:t>Despite potential disadvantages, a successful shared services organization must continue to grow, evolve, and demonstrate additional relevance. Failure to do so will lead to stagnation</a:t>
            </a:r>
          </a:p>
        </p:txBody>
      </p:sp>
      <p:sp>
        <p:nvSpPr>
          <p:cNvPr id="3" name="Rounded Rectangle 8">
            <a:extLst>
              <a:ext uri="{FF2B5EF4-FFF2-40B4-BE49-F238E27FC236}">
                <a16:creationId xmlns:a16="http://schemas.microsoft.com/office/drawing/2014/main" id="{BAC989AD-45A2-3C58-D79C-8FB093AF83B8}"/>
              </a:ext>
            </a:extLst>
          </p:cNvPr>
          <p:cNvSpPr/>
          <p:nvPr/>
        </p:nvSpPr>
        <p:spPr>
          <a:xfrm>
            <a:off x="1437930" y="1560877"/>
            <a:ext cx="4297680" cy="365760"/>
          </a:xfrm>
          <a:prstGeom prst="roundRect">
            <a:avLst>
              <a:gd name="adj" fmla="val 50000"/>
            </a:avLst>
          </a:prstGeom>
          <a:gradFill>
            <a:gsLst>
              <a:gs pos="12000">
                <a:schemeClr val="accent2">
                  <a:lumMod val="50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ctr"/>
          <a:lstStyle/>
          <a:p>
            <a:r>
              <a:rPr lang="en-US" sz="1600" b="1" dirty="0">
                <a:solidFill>
                  <a:schemeClr val="bg1"/>
                </a:solidFill>
              </a:rPr>
              <a:t>Advantages of Growth</a:t>
            </a:r>
          </a:p>
        </p:txBody>
      </p:sp>
      <p:sp>
        <p:nvSpPr>
          <p:cNvPr id="6" name="Rounded Rectangle 8">
            <a:extLst>
              <a:ext uri="{FF2B5EF4-FFF2-40B4-BE49-F238E27FC236}">
                <a16:creationId xmlns:a16="http://schemas.microsoft.com/office/drawing/2014/main" id="{FDF108A7-915B-A264-A118-2FC78E14BE04}"/>
              </a:ext>
            </a:extLst>
          </p:cNvPr>
          <p:cNvSpPr/>
          <p:nvPr/>
        </p:nvSpPr>
        <p:spPr>
          <a:xfrm>
            <a:off x="7410788" y="1560877"/>
            <a:ext cx="4297680" cy="365760"/>
          </a:xfrm>
          <a:prstGeom prst="roundRect">
            <a:avLst>
              <a:gd name="adj" fmla="val 50000"/>
            </a:avLst>
          </a:prstGeom>
          <a:gradFill>
            <a:gsLst>
              <a:gs pos="12000">
                <a:schemeClr val="accent2">
                  <a:lumMod val="50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ctr"/>
          <a:lstStyle/>
          <a:p>
            <a:r>
              <a:rPr lang="en-US" sz="1600" b="1" dirty="0">
                <a:solidFill>
                  <a:schemeClr val="bg1"/>
                </a:solidFill>
              </a:rPr>
              <a:t>Disadvantages of Growth</a:t>
            </a:r>
          </a:p>
        </p:txBody>
      </p:sp>
      <p:grpSp>
        <p:nvGrpSpPr>
          <p:cNvPr id="7" name="Group 6">
            <a:extLst>
              <a:ext uri="{FF2B5EF4-FFF2-40B4-BE49-F238E27FC236}">
                <a16:creationId xmlns:a16="http://schemas.microsoft.com/office/drawing/2014/main" id="{AFDE0F5D-DE79-835C-45AF-B667210BE45B}"/>
              </a:ext>
            </a:extLst>
          </p:cNvPr>
          <p:cNvGrpSpPr/>
          <p:nvPr/>
        </p:nvGrpSpPr>
        <p:grpSpPr>
          <a:xfrm>
            <a:off x="483532" y="1195117"/>
            <a:ext cx="1097280" cy="1097280"/>
            <a:chOff x="424917" y="1384519"/>
            <a:chExt cx="1097280" cy="1097280"/>
          </a:xfrm>
        </p:grpSpPr>
        <p:sp>
          <p:nvSpPr>
            <p:cNvPr id="4" name="Oval 3">
              <a:extLst>
                <a:ext uri="{FF2B5EF4-FFF2-40B4-BE49-F238E27FC236}">
                  <a16:creationId xmlns:a16="http://schemas.microsoft.com/office/drawing/2014/main" id="{262B01C2-635C-C42B-7895-843E5D8F27A6}"/>
                </a:ext>
              </a:extLst>
            </p:cNvPr>
            <p:cNvSpPr>
              <a:spLocks noChangeAspect="1"/>
            </p:cNvSpPr>
            <p:nvPr/>
          </p:nvSpPr>
          <p:spPr>
            <a:xfrm>
              <a:off x="424917" y="1384519"/>
              <a:ext cx="1097280" cy="1097280"/>
            </a:xfrm>
            <a:prstGeom prst="ellipse">
              <a:avLst/>
            </a:prstGeom>
            <a:solidFill>
              <a:schemeClr val="bg1"/>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Graphic 2">
              <a:extLst>
                <a:ext uri="{FF2B5EF4-FFF2-40B4-BE49-F238E27FC236}">
                  <a16:creationId xmlns:a16="http://schemas.microsoft.com/office/drawing/2014/main" id="{0C0B8980-3079-16F6-5F0D-EC1E1B8FED9E}"/>
                </a:ext>
              </a:extLst>
            </p:cNvPr>
            <p:cNvSpPr>
              <a:spLocks noChangeAspect="1"/>
            </p:cNvSpPr>
            <p:nvPr/>
          </p:nvSpPr>
          <p:spPr>
            <a:xfrm>
              <a:off x="646091" y="1575561"/>
              <a:ext cx="654931" cy="715195"/>
            </a:xfrm>
            <a:custGeom>
              <a:avLst/>
              <a:gdLst>
                <a:gd name="connsiteX0" fmla="*/ 48048 w 795423"/>
                <a:gd name="connsiteY0" fmla="*/ 272751 h 868615"/>
                <a:gd name="connsiteX1" fmla="*/ 4185 w 795423"/>
                <a:gd name="connsiteY1" fmla="*/ 272751 h 868615"/>
                <a:gd name="connsiteX2" fmla="*/ 399 w 795423"/>
                <a:gd name="connsiteY2" fmla="*/ 270287 h 868615"/>
                <a:gd name="connsiteX3" fmla="*/ 1113 w 795423"/>
                <a:gd name="connsiteY3" fmla="*/ 265822 h 868615"/>
                <a:gd name="connsiteX4" fmla="*/ 104303 w 795423"/>
                <a:gd name="connsiteY4" fmla="*/ 151129 h 868615"/>
                <a:gd name="connsiteX5" fmla="*/ 107411 w 795423"/>
                <a:gd name="connsiteY5" fmla="*/ 149736 h 868615"/>
                <a:gd name="connsiteX6" fmla="*/ 110518 w 795423"/>
                <a:gd name="connsiteY6" fmla="*/ 151129 h 868615"/>
                <a:gd name="connsiteX7" fmla="*/ 213708 w 795423"/>
                <a:gd name="connsiteY7" fmla="*/ 265822 h 868615"/>
                <a:gd name="connsiteX8" fmla="*/ 214423 w 795423"/>
                <a:gd name="connsiteY8" fmla="*/ 270287 h 868615"/>
                <a:gd name="connsiteX9" fmla="*/ 210636 w 795423"/>
                <a:gd name="connsiteY9" fmla="*/ 272751 h 868615"/>
                <a:gd name="connsiteX10" fmla="*/ 166773 w 795423"/>
                <a:gd name="connsiteY10" fmla="*/ 272751 h 868615"/>
                <a:gd name="connsiteX11" fmla="*/ 157736 w 795423"/>
                <a:gd name="connsiteY11" fmla="*/ 281788 h 868615"/>
                <a:gd name="connsiteX12" fmla="*/ 157736 w 795423"/>
                <a:gd name="connsiteY12" fmla="*/ 758063 h 868615"/>
                <a:gd name="connsiteX13" fmla="*/ 143878 w 795423"/>
                <a:gd name="connsiteY13" fmla="*/ 771921 h 868615"/>
                <a:gd name="connsiteX14" fmla="*/ 71011 w 795423"/>
                <a:gd name="connsiteY14" fmla="*/ 771921 h 868615"/>
                <a:gd name="connsiteX15" fmla="*/ 57152 w 795423"/>
                <a:gd name="connsiteY15" fmla="*/ 758063 h 868615"/>
                <a:gd name="connsiteX16" fmla="*/ 57117 w 795423"/>
                <a:gd name="connsiteY16" fmla="*/ 281788 h 868615"/>
                <a:gd name="connsiteX17" fmla="*/ 48080 w 795423"/>
                <a:gd name="connsiteY17" fmla="*/ 272751 h 868615"/>
                <a:gd name="connsiteX18" fmla="*/ 586401 w 795423"/>
                <a:gd name="connsiteY18" fmla="*/ 132052 h 868615"/>
                <a:gd name="connsiteX19" fmla="*/ 586401 w 795423"/>
                <a:gd name="connsiteY19" fmla="*/ 321754 h 868615"/>
                <a:gd name="connsiteX20" fmla="*/ 600259 w 795423"/>
                <a:gd name="connsiteY20" fmla="*/ 335613 h 868615"/>
                <a:gd name="connsiteX21" fmla="*/ 673126 w 795423"/>
                <a:gd name="connsiteY21" fmla="*/ 335613 h 868615"/>
                <a:gd name="connsiteX22" fmla="*/ 686985 w 795423"/>
                <a:gd name="connsiteY22" fmla="*/ 321754 h 868615"/>
                <a:gd name="connsiteX23" fmla="*/ 686985 w 795423"/>
                <a:gd name="connsiteY23" fmla="*/ 132016 h 868615"/>
                <a:gd name="connsiteX24" fmla="*/ 696022 w 795423"/>
                <a:gd name="connsiteY24" fmla="*/ 122979 h 868615"/>
                <a:gd name="connsiteX25" fmla="*/ 739885 w 795423"/>
                <a:gd name="connsiteY25" fmla="*/ 122979 h 868615"/>
                <a:gd name="connsiteX26" fmla="*/ 743670 w 795423"/>
                <a:gd name="connsiteY26" fmla="*/ 120515 h 868615"/>
                <a:gd name="connsiteX27" fmla="*/ 742956 w 795423"/>
                <a:gd name="connsiteY27" fmla="*/ 116050 h 868615"/>
                <a:gd name="connsiteX28" fmla="*/ 639766 w 795423"/>
                <a:gd name="connsiteY28" fmla="*/ 1393 h 868615"/>
                <a:gd name="connsiteX29" fmla="*/ 636659 w 795423"/>
                <a:gd name="connsiteY29" fmla="*/ 0 h 868615"/>
                <a:gd name="connsiteX30" fmla="*/ 633551 w 795423"/>
                <a:gd name="connsiteY30" fmla="*/ 1393 h 868615"/>
                <a:gd name="connsiteX31" fmla="*/ 530361 w 795423"/>
                <a:gd name="connsiteY31" fmla="*/ 116050 h 868615"/>
                <a:gd name="connsiteX32" fmla="*/ 529647 w 795423"/>
                <a:gd name="connsiteY32" fmla="*/ 120515 h 868615"/>
                <a:gd name="connsiteX33" fmla="*/ 533433 w 795423"/>
                <a:gd name="connsiteY33" fmla="*/ 122979 h 868615"/>
                <a:gd name="connsiteX34" fmla="*/ 577296 w 795423"/>
                <a:gd name="connsiteY34" fmla="*/ 122979 h 868615"/>
                <a:gd name="connsiteX35" fmla="*/ 586332 w 795423"/>
                <a:gd name="connsiteY35" fmla="*/ 132016 h 868615"/>
                <a:gd name="connsiteX36" fmla="*/ 268857 w 795423"/>
                <a:gd name="connsiteY36" fmla="*/ 193953 h 868615"/>
                <a:gd name="connsiteX37" fmla="*/ 312720 w 795423"/>
                <a:gd name="connsiteY37" fmla="*/ 193953 h 868615"/>
                <a:gd name="connsiteX38" fmla="*/ 321757 w 795423"/>
                <a:gd name="connsiteY38" fmla="*/ 202990 h 868615"/>
                <a:gd name="connsiteX39" fmla="*/ 321721 w 795423"/>
                <a:gd name="connsiteY39" fmla="*/ 536535 h 868615"/>
                <a:gd name="connsiteX40" fmla="*/ 335580 w 795423"/>
                <a:gd name="connsiteY40" fmla="*/ 550394 h 868615"/>
                <a:gd name="connsiteX41" fmla="*/ 359726 w 795423"/>
                <a:gd name="connsiteY41" fmla="*/ 550394 h 868615"/>
                <a:gd name="connsiteX42" fmla="*/ 422305 w 795423"/>
                <a:gd name="connsiteY42" fmla="*/ 467884 h 868615"/>
                <a:gd name="connsiteX43" fmla="*/ 422305 w 795423"/>
                <a:gd name="connsiteY43" fmla="*/ 202955 h 868615"/>
                <a:gd name="connsiteX44" fmla="*/ 431342 w 795423"/>
                <a:gd name="connsiteY44" fmla="*/ 193918 h 868615"/>
                <a:gd name="connsiteX45" fmla="*/ 475205 w 795423"/>
                <a:gd name="connsiteY45" fmla="*/ 193918 h 868615"/>
                <a:gd name="connsiteX46" fmla="*/ 478991 w 795423"/>
                <a:gd name="connsiteY46" fmla="*/ 191454 h 868615"/>
                <a:gd name="connsiteX47" fmla="*/ 478277 w 795423"/>
                <a:gd name="connsiteY47" fmla="*/ 186989 h 868615"/>
                <a:gd name="connsiteX48" fmla="*/ 375087 w 795423"/>
                <a:gd name="connsiteY48" fmla="*/ 72295 h 868615"/>
                <a:gd name="connsiteX49" fmla="*/ 371978 w 795423"/>
                <a:gd name="connsiteY49" fmla="*/ 70902 h 868615"/>
                <a:gd name="connsiteX50" fmla="*/ 368871 w 795423"/>
                <a:gd name="connsiteY50" fmla="*/ 72295 h 868615"/>
                <a:gd name="connsiteX51" fmla="*/ 265681 w 795423"/>
                <a:gd name="connsiteY51" fmla="*/ 186952 h 868615"/>
                <a:gd name="connsiteX52" fmla="*/ 264967 w 795423"/>
                <a:gd name="connsiteY52" fmla="*/ 191417 h 868615"/>
                <a:gd name="connsiteX53" fmla="*/ 268753 w 795423"/>
                <a:gd name="connsiteY53" fmla="*/ 193881 h 868615"/>
                <a:gd name="connsiteX54" fmla="*/ 575894 w 795423"/>
                <a:gd name="connsiteY54" fmla="*/ 429557 h 868615"/>
                <a:gd name="connsiteX55" fmla="*/ 795423 w 795423"/>
                <a:gd name="connsiteY55" fmla="*/ 649086 h 868615"/>
                <a:gd name="connsiteX56" fmla="*/ 575894 w 795423"/>
                <a:gd name="connsiteY56" fmla="*/ 868615 h 868615"/>
                <a:gd name="connsiteX57" fmla="*/ 356365 w 795423"/>
                <a:gd name="connsiteY57" fmla="*/ 649086 h 868615"/>
                <a:gd name="connsiteX58" fmla="*/ 575894 w 795423"/>
                <a:gd name="connsiteY58" fmla="*/ 429557 h 868615"/>
                <a:gd name="connsiteX59" fmla="*/ 424835 w 795423"/>
                <a:gd name="connsiteY59" fmla="*/ 774597 h 868615"/>
                <a:gd name="connsiteX60" fmla="*/ 447945 w 795423"/>
                <a:gd name="connsiteY60" fmla="*/ 797706 h 868615"/>
                <a:gd name="connsiteX61" fmla="*/ 489378 w 795423"/>
                <a:gd name="connsiteY61" fmla="*/ 797706 h 868615"/>
                <a:gd name="connsiteX62" fmla="*/ 510773 w 795423"/>
                <a:gd name="connsiteY62" fmla="*/ 783383 h 868615"/>
                <a:gd name="connsiteX63" fmla="*/ 557672 w 795423"/>
                <a:gd name="connsiteY63" fmla="*/ 790241 h 868615"/>
                <a:gd name="connsiteX64" fmla="*/ 619679 w 795423"/>
                <a:gd name="connsiteY64" fmla="*/ 799350 h 868615"/>
                <a:gd name="connsiteX65" fmla="*/ 621644 w 795423"/>
                <a:gd name="connsiteY65" fmla="*/ 799314 h 868615"/>
                <a:gd name="connsiteX66" fmla="*/ 684902 w 795423"/>
                <a:gd name="connsiteY66" fmla="*/ 794349 h 868615"/>
                <a:gd name="connsiteX67" fmla="*/ 718156 w 795423"/>
                <a:gd name="connsiteY67" fmla="*/ 759345 h 868615"/>
                <a:gd name="connsiteX68" fmla="*/ 713120 w 795423"/>
                <a:gd name="connsiteY68" fmla="*/ 743307 h 868615"/>
                <a:gd name="connsiteX69" fmla="*/ 732087 w 795423"/>
                <a:gd name="connsiteY69" fmla="*/ 712624 h 868615"/>
                <a:gd name="connsiteX70" fmla="*/ 724013 w 795423"/>
                <a:gd name="connsiteY70" fmla="*/ 690550 h 868615"/>
                <a:gd name="connsiteX71" fmla="*/ 739338 w 795423"/>
                <a:gd name="connsiteY71" fmla="*/ 661939 h 868615"/>
                <a:gd name="connsiteX72" fmla="*/ 731944 w 795423"/>
                <a:gd name="connsiteY72" fmla="*/ 640687 h 868615"/>
                <a:gd name="connsiteX73" fmla="*/ 748660 w 795423"/>
                <a:gd name="connsiteY73" fmla="*/ 611218 h 868615"/>
                <a:gd name="connsiteX74" fmla="*/ 714263 w 795423"/>
                <a:gd name="connsiteY74" fmla="*/ 576821 h 868615"/>
                <a:gd name="connsiteX75" fmla="*/ 650969 w 795423"/>
                <a:gd name="connsiteY75" fmla="*/ 576821 h 868615"/>
                <a:gd name="connsiteX76" fmla="*/ 653147 w 795423"/>
                <a:gd name="connsiteY76" fmla="*/ 562427 h 868615"/>
                <a:gd name="connsiteX77" fmla="*/ 650147 w 795423"/>
                <a:gd name="connsiteY77" fmla="*/ 491810 h 868615"/>
                <a:gd name="connsiteX78" fmla="*/ 609713 w 795423"/>
                <a:gd name="connsiteY78" fmla="*/ 457770 h 868615"/>
                <a:gd name="connsiteX79" fmla="*/ 576852 w 795423"/>
                <a:gd name="connsiteY79" fmla="*/ 517456 h 868615"/>
                <a:gd name="connsiteX80" fmla="*/ 536704 w 795423"/>
                <a:gd name="connsiteY80" fmla="*/ 591215 h 868615"/>
                <a:gd name="connsiteX81" fmla="*/ 510665 w 795423"/>
                <a:gd name="connsiteY81" fmla="*/ 594358 h 868615"/>
                <a:gd name="connsiteX82" fmla="*/ 489376 w 795423"/>
                <a:gd name="connsiteY82" fmla="*/ 580214 h 868615"/>
                <a:gd name="connsiteX83" fmla="*/ 447943 w 795423"/>
                <a:gd name="connsiteY83" fmla="*/ 580214 h 868615"/>
                <a:gd name="connsiteX84" fmla="*/ 424834 w 795423"/>
                <a:gd name="connsiteY84" fmla="*/ 603323 h 868615"/>
                <a:gd name="connsiteX85" fmla="*/ 620572 w 795423"/>
                <a:gd name="connsiteY85" fmla="*/ 781276 h 868615"/>
                <a:gd name="connsiteX86" fmla="*/ 683508 w 795423"/>
                <a:gd name="connsiteY86" fmla="*/ 776347 h 868615"/>
                <a:gd name="connsiteX87" fmla="*/ 700082 w 795423"/>
                <a:gd name="connsiteY87" fmla="*/ 760095 h 868615"/>
                <a:gd name="connsiteX88" fmla="*/ 684187 w 795423"/>
                <a:gd name="connsiteY88" fmla="*/ 747058 h 868615"/>
                <a:gd name="connsiteX89" fmla="*/ 654611 w 795423"/>
                <a:gd name="connsiteY89" fmla="*/ 747058 h 868615"/>
                <a:gd name="connsiteX90" fmla="*/ 645574 w 795423"/>
                <a:gd name="connsiteY90" fmla="*/ 738021 h 868615"/>
                <a:gd name="connsiteX91" fmla="*/ 654611 w 795423"/>
                <a:gd name="connsiteY91" fmla="*/ 728984 h 868615"/>
                <a:gd name="connsiteX92" fmla="*/ 697688 w 795423"/>
                <a:gd name="connsiteY92" fmla="*/ 728984 h 868615"/>
                <a:gd name="connsiteX93" fmla="*/ 713975 w 795423"/>
                <a:gd name="connsiteY93" fmla="*/ 712697 h 868615"/>
                <a:gd name="connsiteX94" fmla="*/ 697688 w 795423"/>
                <a:gd name="connsiteY94" fmla="*/ 696409 h 868615"/>
                <a:gd name="connsiteX95" fmla="*/ 659004 w 795423"/>
                <a:gd name="connsiteY95" fmla="*/ 696409 h 868615"/>
                <a:gd name="connsiteX96" fmla="*/ 649967 w 795423"/>
                <a:gd name="connsiteY96" fmla="*/ 687373 h 868615"/>
                <a:gd name="connsiteX97" fmla="*/ 659004 w 795423"/>
                <a:gd name="connsiteY97" fmla="*/ 678336 h 868615"/>
                <a:gd name="connsiteX98" fmla="*/ 704974 w 795423"/>
                <a:gd name="connsiteY98" fmla="*/ 678336 h 868615"/>
                <a:gd name="connsiteX99" fmla="*/ 721261 w 795423"/>
                <a:gd name="connsiteY99" fmla="*/ 662049 h 868615"/>
                <a:gd name="connsiteX100" fmla="*/ 704974 w 795423"/>
                <a:gd name="connsiteY100" fmla="*/ 645761 h 868615"/>
                <a:gd name="connsiteX101" fmla="*/ 665398 w 795423"/>
                <a:gd name="connsiteY101" fmla="*/ 645761 h 868615"/>
                <a:gd name="connsiteX102" fmla="*/ 656361 w 795423"/>
                <a:gd name="connsiteY102" fmla="*/ 636724 h 868615"/>
                <a:gd name="connsiteX103" fmla="*/ 665398 w 795423"/>
                <a:gd name="connsiteY103" fmla="*/ 627687 h 868615"/>
                <a:gd name="connsiteX104" fmla="*/ 714297 w 795423"/>
                <a:gd name="connsiteY104" fmla="*/ 627687 h 868615"/>
                <a:gd name="connsiteX105" fmla="*/ 730584 w 795423"/>
                <a:gd name="connsiteY105" fmla="*/ 611400 h 868615"/>
                <a:gd name="connsiteX106" fmla="*/ 714297 w 795423"/>
                <a:gd name="connsiteY106" fmla="*/ 595113 h 868615"/>
                <a:gd name="connsiteX107" fmla="*/ 641145 w 795423"/>
                <a:gd name="connsiteY107" fmla="*/ 595113 h 868615"/>
                <a:gd name="connsiteX108" fmla="*/ 634573 w 795423"/>
                <a:gd name="connsiteY108" fmla="*/ 592291 h 868615"/>
                <a:gd name="connsiteX109" fmla="*/ 632072 w 795423"/>
                <a:gd name="connsiteY109" fmla="*/ 585612 h 868615"/>
                <a:gd name="connsiteX110" fmla="*/ 635323 w 795423"/>
                <a:gd name="connsiteY110" fmla="*/ 559645 h 868615"/>
                <a:gd name="connsiteX111" fmla="*/ 633073 w 795423"/>
                <a:gd name="connsiteY111" fmla="*/ 497923 h 868615"/>
                <a:gd name="connsiteX112" fmla="*/ 612427 w 795423"/>
                <a:gd name="connsiteY112" fmla="*/ 475849 h 868615"/>
                <a:gd name="connsiteX113" fmla="*/ 594889 w 795423"/>
                <a:gd name="connsiteY113" fmla="*/ 519247 h 868615"/>
                <a:gd name="connsiteX114" fmla="*/ 541954 w 795423"/>
                <a:gd name="connsiteY114" fmla="*/ 608723 h 868615"/>
                <a:gd name="connsiteX115" fmla="*/ 512485 w 795423"/>
                <a:gd name="connsiteY115" fmla="*/ 612544 h 868615"/>
                <a:gd name="connsiteX116" fmla="*/ 512485 w 795423"/>
                <a:gd name="connsiteY116" fmla="*/ 765423 h 868615"/>
                <a:gd name="connsiteX117" fmla="*/ 562884 w 795423"/>
                <a:gd name="connsiteY117" fmla="*/ 773067 h 868615"/>
                <a:gd name="connsiteX118" fmla="*/ 620570 w 795423"/>
                <a:gd name="connsiteY118" fmla="*/ 781389 h 868615"/>
                <a:gd name="connsiteX119" fmla="*/ 447979 w 795423"/>
                <a:gd name="connsiteY119" fmla="*/ 779633 h 868615"/>
                <a:gd name="connsiteX120" fmla="*/ 489412 w 795423"/>
                <a:gd name="connsiteY120" fmla="*/ 779633 h 868615"/>
                <a:gd name="connsiteX121" fmla="*/ 494449 w 795423"/>
                <a:gd name="connsiteY121" fmla="*/ 774597 h 868615"/>
                <a:gd name="connsiteX122" fmla="*/ 494449 w 795423"/>
                <a:gd name="connsiteY122" fmla="*/ 603357 h 868615"/>
                <a:gd name="connsiteX123" fmla="*/ 489412 w 795423"/>
                <a:gd name="connsiteY123" fmla="*/ 598321 h 868615"/>
                <a:gd name="connsiteX124" fmla="*/ 447979 w 795423"/>
                <a:gd name="connsiteY124" fmla="*/ 598321 h 868615"/>
                <a:gd name="connsiteX125" fmla="*/ 442942 w 795423"/>
                <a:gd name="connsiteY125" fmla="*/ 603357 h 868615"/>
                <a:gd name="connsiteX126" fmla="*/ 442942 w 795423"/>
                <a:gd name="connsiteY126" fmla="*/ 774597 h 868615"/>
                <a:gd name="connsiteX127" fmla="*/ 447979 w 795423"/>
                <a:gd name="connsiteY127" fmla="*/ 779633 h 86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795423" h="868615">
                  <a:moveTo>
                    <a:pt x="48048" y="272751"/>
                  </a:moveTo>
                  <a:lnTo>
                    <a:pt x="4185" y="272751"/>
                  </a:lnTo>
                  <a:cubicBezTo>
                    <a:pt x="2399" y="272751"/>
                    <a:pt x="1077" y="271893"/>
                    <a:pt x="399" y="270287"/>
                  </a:cubicBezTo>
                  <a:cubicBezTo>
                    <a:pt x="-316" y="268679"/>
                    <a:pt x="-66" y="267107"/>
                    <a:pt x="1113" y="265822"/>
                  </a:cubicBezTo>
                  <a:lnTo>
                    <a:pt x="104303" y="151129"/>
                  </a:lnTo>
                  <a:cubicBezTo>
                    <a:pt x="105196" y="150164"/>
                    <a:pt x="106089" y="149736"/>
                    <a:pt x="107411" y="149736"/>
                  </a:cubicBezTo>
                  <a:cubicBezTo>
                    <a:pt x="108732" y="149736"/>
                    <a:pt x="109625" y="150128"/>
                    <a:pt x="110518" y="151129"/>
                  </a:cubicBezTo>
                  <a:lnTo>
                    <a:pt x="213708" y="265822"/>
                  </a:lnTo>
                  <a:cubicBezTo>
                    <a:pt x="214887" y="267143"/>
                    <a:pt x="215137" y="268679"/>
                    <a:pt x="214423" y="270287"/>
                  </a:cubicBezTo>
                  <a:cubicBezTo>
                    <a:pt x="213708" y="271893"/>
                    <a:pt x="212386" y="272751"/>
                    <a:pt x="210636" y="272751"/>
                  </a:cubicBezTo>
                  <a:lnTo>
                    <a:pt x="166773" y="272751"/>
                  </a:lnTo>
                  <a:cubicBezTo>
                    <a:pt x="161773" y="272751"/>
                    <a:pt x="157736" y="276787"/>
                    <a:pt x="157736" y="281788"/>
                  </a:cubicBezTo>
                  <a:lnTo>
                    <a:pt x="157736" y="758063"/>
                  </a:lnTo>
                  <a:cubicBezTo>
                    <a:pt x="157736" y="765706"/>
                    <a:pt x="151521" y="771921"/>
                    <a:pt x="143878" y="771921"/>
                  </a:cubicBezTo>
                  <a:lnTo>
                    <a:pt x="71011" y="771921"/>
                  </a:lnTo>
                  <a:cubicBezTo>
                    <a:pt x="63368" y="771921"/>
                    <a:pt x="57152" y="765706"/>
                    <a:pt x="57152" y="758063"/>
                  </a:cubicBezTo>
                  <a:lnTo>
                    <a:pt x="57117" y="281788"/>
                  </a:lnTo>
                  <a:cubicBezTo>
                    <a:pt x="57117" y="276787"/>
                    <a:pt x="53081" y="272751"/>
                    <a:pt x="48080" y="272751"/>
                  </a:cubicBezTo>
                  <a:close/>
                  <a:moveTo>
                    <a:pt x="586401" y="132052"/>
                  </a:moveTo>
                  <a:lnTo>
                    <a:pt x="586401" y="321754"/>
                  </a:lnTo>
                  <a:cubicBezTo>
                    <a:pt x="586401" y="329397"/>
                    <a:pt x="592616" y="335613"/>
                    <a:pt x="600259" y="335613"/>
                  </a:cubicBezTo>
                  <a:lnTo>
                    <a:pt x="673126" y="335613"/>
                  </a:lnTo>
                  <a:cubicBezTo>
                    <a:pt x="680770" y="335613"/>
                    <a:pt x="686985" y="329397"/>
                    <a:pt x="686985" y="321754"/>
                  </a:cubicBezTo>
                  <a:lnTo>
                    <a:pt x="686985" y="132016"/>
                  </a:lnTo>
                  <a:cubicBezTo>
                    <a:pt x="686985" y="127015"/>
                    <a:pt x="691021" y="122979"/>
                    <a:pt x="696022" y="122979"/>
                  </a:cubicBezTo>
                  <a:lnTo>
                    <a:pt x="739885" y="122979"/>
                  </a:lnTo>
                  <a:cubicBezTo>
                    <a:pt x="741670" y="122979"/>
                    <a:pt x="742992" y="122122"/>
                    <a:pt x="743670" y="120515"/>
                  </a:cubicBezTo>
                  <a:cubicBezTo>
                    <a:pt x="744385" y="118907"/>
                    <a:pt x="744135" y="117335"/>
                    <a:pt x="742956" y="116050"/>
                  </a:cubicBezTo>
                  <a:lnTo>
                    <a:pt x="639766" y="1393"/>
                  </a:lnTo>
                  <a:cubicBezTo>
                    <a:pt x="638874" y="429"/>
                    <a:pt x="637980" y="0"/>
                    <a:pt x="636659" y="0"/>
                  </a:cubicBezTo>
                  <a:cubicBezTo>
                    <a:pt x="635337" y="0"/>
                    <a:pt x="634444" y="393"/>
                    <a:pt x="633551" y="1393"/>
                  </a:cubicBezTo>
                  <a:lnTo>
                    <a:pt x="530361" y="116050"/>
                  </a:lnTo>
                  <a:cubicBezTo>
                    <a:pt x="529182" y="117371"/>
                    <a:pt x="528933" y="118907"/>
                    <a:pt x="529647" y="120515"/>
                  </a:cubicBezTo>
                  <a:cubicBezTo>
                    <a:pt x="530361" y="122122"/>
                    <a:pt x="531683" y="122979"/>
                    <a:pt x="533433" y="122979"/>
                  </a:cubicBezTo>
                  <a:lnTo>
                    <a:pt x="577296" y="122979"/>
                  </a:lnTo>
                  <a:cubicBezTo>
                    <a:pt x="582296" y="122979"/>
                    <a:pt x="586332" y="127015"/>
                    <a:pt x="586332" y="132016"/>
                  </a:cubicBezTo>
                  <a:close/>
                  <a:moveTo>
                    <a:pt x="268857" y="193953"/>
                  </a:moveTo>
                  <a:lnTo>
                    <a:pt x="312720" y="193953"/>
                  </a:lnTo>
                  <a:cubicBezTo>
                    <a:pt x="317721" y="193953"/>
                    <a:pt x="321757" y="197989"/>
                    <a:pt x="321757" y="202990"/>
                  </a:cubicBezTo>
                  <a:lnTo>
                    <a:pt x="321721" y="536535"/>
                  </a:lnTo>
                  <a:cubicBezTo>
                    <a:pt x="321721" y="544179"/>
                    <a:pt x="327936" y="550394"/>
                    <a:pt x="335580" y="550394"/>
                  </a:cubicBezTo>
                  <a:lnTo>
                    <a:pt x="359726" y="550394"/>
                  </a:lnTo>
                  <a:cubicBezTo>
                    <a:pt x="374335" y="518497"/>
                    <a:pt x="395837" y="490351"/>
                    <a:pt x="422305" y="467884"/>
                  </a:cubicBezTo>
                  <a:lnTo>
                    <a:pt x="422305" y="202955"/>
                  </a:lnTo>
                  <a:cubicBezTo>
                    <a:pt x="422305" y="197954"/>
                    <a:pt x="426341" y="193918"/>
                    <a:pt x="431342" y="193918"/>
                  </a:cubicBezTo>
                  <a:lnTo>
                    <a:pt x="475205" y="193918"/>
                  </a:lnTo>
                  <a:cubicBezTo>
                    <a:pt x="476991" y="193918"/>
                    <a:pt x="478312" y="193061"/>
                    <a:pt x="478991" y="191454"/>
                  </a:cubicBezTo>
                  <a:cubicBezTo>
                    <a:pt x="479705" y="189846"/>
                    <a:pt x="479455" y="188274"/>
                    <a:pt x="478277" y="186989"/>
                  </a:cubicBezTo>
                  <a:lnTo>
                    <a:pt x="375087" y="72295"/>
                  </a:lnTo>
                  <a:cubicBezTo>
                    <a:pt x="374193" y="71331"/>
                    <a:pt x="373301" y="70902"/>
                    <a:pt x="371978" y="70902"/>
                  </a:cubicBezTo>
                  <a:cubicBezTo>
                    <a:pt x="370657" y="70902"/>
                    <a:pt x="369765" y="71295"/>
                    <a:pt x="368871" y="72295"/>
                  </a:cubicBezTo>
                  <a:lnTo>
                    <a:pt x="265681" y="186952"/>
                  </a:lnTo>
                  <a:cubicBezTo>
                    <a:pt x="264503" y="188273"/>
                    <a:pt x="264253" y="189810"/>
                    <a:pt x="264967" y="191417"/>
                  </a:cubicBezTo>
                  <a:cubicBezTo>
                    <a:pt x="265681" y="193024"/>
                    <a:pt x="267003" y="193881"/>
                    <a:pt x="268753" y="193881"/>
                  </a:cubicBezTo>
                  <a:close/>
                  <a:moveTo>
                    <a:pt x="575894" y="429557"/>
                  </a:moveTo>
                  <a:cubicBezTo>
                    <a:pt x="696943" y="429557"/>
                    <a:pt x="795423" y="528038"/>
                    <a:pt x="795423" y="649086"/>
                  </a:cubicBezTo>
                  <a:cubicBezTo>
                    <a:pt x="795423" y="770134"/>
                    <a:pt x="696943" y="868615"/>
                    <a:pt x="575894" y="868615"/>
                  </a:cubicBezTo>
                  <a:cubicBezTo>
                    <a:pt x="454846" y="868615"/>
                    <a:pt x="356365" y="770134"/>
                    <a:pt x="356365" y="649086"/>
                  </a:cubicBezTo>
                  <a:cubicBezTo>
                    <a:pt x="356365" y="528038"/>
                    <a:pt x="454846" y="429557"/>
                    <a:pt x="575894" y="429557"/>
                  </a:cubicBezTo>
                  <a:close/>
                  <a:moveTo>
                    <a:pt x="424835" y="774597"/>
                  </a:moveTo>
                  <a:cubicBezTo>
                    <a:pt x="424835" y="787348"/>
                    <a:pt x="435194" y="797706"/>
                    <a:pt x="447945" y="797706"/>
                  </a:cubicBezTo>
                  <a:lnTo>
                    <a:pt x="489378" y="797706"/>
                  </a:lnTo>
                  <a:cubicBezTo>
                    <a:pt x="499022" y="797706"/>
                    <a:pt x="507273" y="791777"/>
                    <a:pt x="510773" y="783383"/>
                  </a:cubicBezTo>
                  <a:cubicBezTo>
                    <a:pt x="533312" y="782919"/>
                    <a:pt x="544635" y="786312"/>
                    <a:pt x="557672" y="790241"/>
                  </a:cubicBezTo>
                  <a:cubicBezTo>
                    <a:pt x="571853" y="794527"/>
                    <a:pt x="587926" y="799350"/>
                    <a:pt x="619679" y="799350"/>
                  </a:cubicBezTo>
                  <a:cubicBezTo>
                    <a:pt x="620322" y="799350"/>
                    <a:pt x="621001" y="799385"/>
                    <a:pt x="621644" y="799314"/>
                  </a:cubicBezTo>
                  <a:lnTo>
                    <a:pt x="684902" y="794349"/>
                  </a:lnTo>
                  <a:cubicBezTo>
                    <a:pt x="707583" y="792563"/>
                    <a:pt x="718799" y="775382"/>
                    <a:pt x="718156" y="759345"/>
                  </a:cubicBezTo>
                  <a:cubicBezTo>
                    <a:pt x="717942" y="753844"/>
                    <a:pt x="716299" y="748236"/>
                    <a:pt x="713120" y="743307"/>
                  </a:cubicBezTo>
                  <a:cubicBezTo>
                    <a:pt x="724336" y="737628"/>
                    <a:pt x="732087" y="726019"/>
                    <a:pt x="732087" y="712624"/>
                  </a:cubicBezTo>
                  <a:cubicBezTo>
                    <a:pt x="732087" y="704230"/>
                    <a:pt x="729050" y="696515"/>
                    <a:pt x="724013" y="690550"/>
                  </a:cubicBezTo>
                  <a:cubicBezTo>
                    <a:pt x="733264" y="684370"/>
                    <a:pt x="739338" y="673869"/>
                    <a:pt x="739338" y="661939"/>
                  </a:cubicBezTo>
                  <a:cubicBezTo>
                    <a:pt x="739338" y="653902"/>
                    <a:pt x="736552" y="646544"/>
                    <a:pt x="731944" y="640687"/>
                  </a:cubicBezTo>
                  <a:cubicBezTo>
                    <a:pt x="741946" y="634651"/>
                    <a:pt x="748660" y="623720"/>
                    <a:pt x="748660" y="611218"/>
                  </a:cubicBezTo>
                  <a:cubicBezTo>
                    <a:pt x="748660" y="592252"/>
                    <a:pt x="733230" y="576821"/>
                    <a:pt x="714263" y="576821"/>
                  </a:cubicBezTo>
                  <a:lnTo>
                    <a:pt x="650969" y="576821"/>
                  </a:lnTo>
                  <a:cubicBezTo>
                    <a:pt x="651541" y="572071"/>
                    <a:pt x="652326" y="567355"/>
                    <a:pt x="653147" y="562427"/>
                  </a:cubicBezTo>
                  <a:cubicBezTo>
                    <a:pt x="656398" y="542853"/>
                    <a:pt x="660078" y="520636"/>
                    <a:pt x="650147" y="491810"/>
                  </a:cubicBezTo>
                  <a:cubicBezTo>
                    <a:pt x="641754" y="467558"/>
                    <a:pt x="627038" y="455127"/>
                    <a:pt x="609713" y="457770"/>
                  </a:cubicBezTo>
                  <a:cubicBezTo>
                    <a:pt x="581817" y="461949"/>
                    <a:pt x="579281" y="490167"/>
                    <a:pt x="576852" y="517456"/>
                  </a:cubicBezTo>
                  <a:cubicBezTo>
                    <a:pt x="574065" y="548602"/>
                    <a:pt x="571172" y="580856"/>
                    <a:pt x="536704" y="591215"/>
                  </a:cubicBezTo>
                  <a:cubicBezTo>
                    <a:pt x="534669" y="591822"/>
                    <a:pt x="521631" y="593965"/>
                    <a:pt x="510665" y="594358"/>
                  </a:cubicBezTo>
                  <a:cubicBezTo>
                    <a:pt x="507164" y="586071"/>
                    <a:pt x="498913" y="580214"/>
                    <a:pt x="489376" y="580214"/>
                  </a:cubicBezTo>
                  <a:lnTo>
                    <a:pt x="447943" y="580214"/>
                  </a:lnTo>
                  <a:cubicBezTo>
                    <a:pt x="435192" y="580214"/>
                    <a:pt x="424834" y="590608"/>
                    <a:pt x="424834" y="603323"/>
                  </a:cubicBezTo>
                  <a:close/>
                  <a:moveTo>
                    <a:pt x="620572" y="781276"/>
                  </a:moveTo>
                  <a:lnTo>
                    <a:pt x="683508" y="776347"/>
                  </a:lnTo>
                  <a:cubicBezTo>
                    <a:pt x="695367" y="775418"/>
                    <a:pt x="700404" y="767525"/>
                    <a:pt x="700082" y="760095"/>
                  </a:cubicBezTo>
                  <a:cubicBezTo>
                    <a:pt x="699832" y="753773"/>
                    <a:pt x="695545" y="747058"/>
                    <a:pt x="684187" y="747058"/>
                  </a:cubicBezTo>
                  <a:lnTo>
                    <a:pt x="654611" y="747058"/>
                  </a:lnTo>
                  <a:cubicBezTo>
                    <a:pt x="649610" y="747058"/>
                    <a:pt x="645574" y="743022"/>
                    <a:pt x="645574" y="738021"/>
                  </a:cubicBezTo>
                  <a:cubicBezTo>
                    <a:pt x="645574" y="733021"/>
                    <a:pt x="649610" y="728984"/>
                    <a:pt x="654611" y="728984"/>
                  </a:cubicBezTo>
                  <a:lnTo>
                    <a:pt x="697688" y="728984"/>
                  </a:lnTo>
                  <a:cubicBezTo>
                    <a:pt x="706689" y="728984"/>
                    <a:pt x="713975" y="721662"/>
                    <a:pt x="713975" y="712697"/>
                  </a:cubicBezTo>
                  <a:cubicBezTo>
                    <a:pt x="713975" y="703732"/>
                    <a:pt x="706653" y="696409"/>
                    <a:pt x="697688" y="696409"/>
                  </a:cubicBezTo>
                  <a:lnTo>
                    <a:pt x="659004" y="696409"/>
                  </a:lnTo>
                  <a:cubicBezTo>
                    <a:pt x="654003" y="696409"/>
                    <a:pt x="649967" y="692373"/>
                    <a:pt x="649967" y="687373"/>
                  </a:cubicBezTo>
                  <a:cubicBezTo>
                    <a:pt x="649967" y="682372"/>
                    <a:pt x="654003" y="678336"/>
                    <a:pt x="659004" y="678336"/>
                  </a:cubicBezTo>
                  <a:lnTo>
                    <a:pt x="704974" y="678336"/>
                  </a:lnTo>
                  <a:cubicBezTo>
                    <a:pt x="713975" y="678336"/>
                    <a:pt x="721261" y="671014"/>
                    <a:pt x="721261" y="662049"/>
                  </a:cubicBezTo>
                  <a:cubicBezTo>
                    <a:pt x="721261" y="653083"/>
                    <a:pt x="713939" y="645761"/>
                    <a:pt x="704974" y="645761"/>
                  </a:cubicBezTo>
                  <a:lnTo>
                    <a:pt x="665398" y="645761"/>
                  </a:lnTo>
                  <a:cubicBezTo>
                    <a:pt x="660397" y="645761"/>
                    <a:pt x="656361" y="641725"/>
                    <a:pt x="656361" y="636724"/>
                  </a:cubicBezTo>
                  <a:cubicBezTo>
                    <a:pt x="656361" y="631724"/>
                    <a:pt x="660397" y="627687"/>
                    <a:pt x="665398" y="627687"/>
                  </a:cubicBezTo>
                  <a:lnTo>
                    <a:pt x="714297" y="627687"/>
                  </a:lnTo>
                  <a:cubicBezTo>
                    <a:pt x="723298" y="627687"/>
                    <a:pt x="730584" y="620365"/>
                    <a:pt x="730584" y="611400"/>
                  </a:cubicBezTo>
                  <a:cubicBezTo>
                    <a:pt x="730584" y="602435"/>
                    <a:pt x="723262" y="595113"/>
                    <a:pt x="714297" y="595113"/>
                  </a:cubicBezTo>
                  <a:lnTo>
                    <a:pt x="641145" y="595113"/>
                  </a:lnTo>
                  <a:cubicBezTo>
                    <a:pt x="638681" y="595113"/>
                    <a:pt x="636288" y="594113"/>
                    <a:pt x="634573" y="592291"/>
                  </a:cubicBezTo>
                  <a:cubicBezTo>
                    <a:pt x="632859" y="590505"/>
                    <a:pt x="631965" y="588077"/>
                    <a:pt x="632072" y="585612"/>
                  </a:cubicBezTo>
                  <a:cubicBezTo>
                    <a:pt x="632537" y="576540"/>
                    <a:pt x="633929" y="567967"/>
                    <a:pt x="635323" y="559645"/>
                  </a:cubicBezTo>
                  <a:cubicBezTo>
                    <a:pt x="638501" y="540499"/>
                    <a:pt x="641502" y="522391"/>
                    <a:pt x="633073" y="497923"/>
                  </a:cubicBezTo>
                  <a:cubicBezTo>
                    <a:pt x="630573" y="490743"/>
                    <a:pt x="623571" y="474170"/>
                    <a:pt x="612427" y="475849"/>
                  </a:cubicBezTo>
                  <a:cubicBezTo>
                    <a:pt x="599926" y="477706"/>
                    <a:pt x="597461" y="490529"/>
                    <a:pt x="594889" y="519247"/>
                  </a:cubicBezTo>
                  <a:cubicBezTo>
                    <a:pt x="592032" y="551144"/>
                    <a:pt x="588102" y="594828"/>
                    <a:pt x="541954" y="608723"/>
                  </a:cubicBezTo>
                  <a:cubicBezTo>
                    <a:pt x="537882" y="609937"/>
                    <a:pt x="524201" y="612009"/>
                    <a:pt x="512485" y="612544"/>
                  </a:cubicBezTo>
                  <a:lnTo>
                    <a:pt x="512485" y="765423"/>
                  </a:lnTo>
                  <a:cubicBezTo>
                    <a:pt x="536524" y="765173"/>
                    <a:pt x="549919" y="769173"/>
                    <a:pt x="562884" y="773067"/>
                  </a:cubicBezTo>
                  <a:cubicBezTo>
                    <a:pt x="576636" y="777210"/>
                    <a:pt x="590923" y="781497"/>
                    <a:pt x="620570" y="781389"/>
                  </a:cubicBezTo>
                  <a:close/>
                  <a:moveTo>
                    <a:pt x="447979" y="779633"/>
                  </a:moveTo>
                  <a:lnTo>
                    <a:pt x="489412" y="779633"/>
                  </a:lnTo>
                  <a:cubicBezTo>
                    <a:pt x="492127" y="779633"/>
                    <a:pt x="494449" y="777312"/>
                    <a:pt x="494449" y="774597"/>
                  </a:cubicBezTo>
                  <a:lnTo>
                    <a:pt x="494449" y="603357"/>
                  </a:lnTo>
                  <a:cubicBezTo>
                    <a:pt x="494449" y="600642"/>
                    <a:pt x="492127" y="598321"/>
                    <a:pt x="489412" y="598321"/>
                  </a:cubicBezTo>
                  <a:lnTo>
                    <a:pt x="447979" y="598321"/>
                  </a:lnTo>
                  <a:cubicBezTo>
                    <a:pt x="445264" y="598321"/>
                    <a:pt x="442942" y="600642"/>
                    <a:pt x="442942" y="603357"/>
                  </a:cubicBezTo>
                  <a:lnTo>
                    <a:pt x="442942" y="774597"/>
                  </a:lnTo>
                  <a:cubicBezTo>
                    <a:pt x="442942" y="777312"/>
                    <a:pt x="445264" y="779633"/>
                    <a:pt x="447979" y="779633"/>
                  </a:cubicBezTo>
                  <a:close/>
                </a:path>
              </a:pathLst>
            </a:custGeom>
            <a:gradFill>
              <a:gsLst>
                <a:gs pos="0">
                  <a:schemeClr val="accent2">
                    <a:lumMod val="50000"/>
                  </a:schemeClr>
                </a:gs>
                <a:gs pos="100000">
                  <a:schemeClr val="accent2"/>
                </a:gs>
              </a:gsLst>
              <a:lin ang="5400000" scaled="0"/>
            </a:gradFill>
            <a:ln w="9144" cap="flat">
              <a:noFill/>
              <a:prstDash val="solid"/>
              <a:miter/>
            </a:ln>
          </p:spPr>
          <p:txBody>
            <a:bodyPr rtlCol="0" anchor="ctr"/>
            <a:lstStyle/>
            <a:p>
              <a:endParaRPr lang="en-US" dirty="0"/>
            </a:p>
          </p:txBody>
        </p:sp>
      </p:grpSp>
      <p:grpSp>
        <p:nvGrpSpPr>
          <p:cNvPr id="8" name="Group 7">
            <a:extLst>
              <a:ext uri="{FF2B5EF4-FFF2-40B4-BE49-F238E27FC236}">
                <a16:creationId xmlns:a16="http://schemas.microsoft.com/office/drawing/2014/main" id="{57BBE74C-7BF4-318D-FA19-EBC96881F9ED}"/>
              </a:ext>
            </a:extLst>
          </p:cNvPr>
          <p:cNvGrpSpPr/>
          <p:nvPr/>
        </p:nvGrpSpPr>
        <p:grpSpPr>
          <a:xfrm>
            <a:off x="6448401" y="1195117"/>
            <a:ext cx="1097280" cy="1097280"/>
            <a:chOff x="6448401" y="1384519"/>
            <a:chExt cx="1097280" cy="1097280"/>
          </a:xfrm>
        </p:grpSpPr>
        <p:sp>
          <p:nvSpPr>
            <p:cNvPr id="12" name="Oval 11">
              <a:extLst>
                <a:ext uri="{FF2B5EF4-FFF2-40B4-BE49-F238E27FC236}">
                  <a16:creationId xmlns:a16="http://schemas.microsoft.com/office/drawing/2014/main" id="{B9A6BF00-BAD2-A2E2-B9AD-F5D124BB4175}"/>
                </a:ext>
              </a:extLst>
            </p:cNvPr>
            <p:cNvSpPr>
              <a:spLocks noChangeAspect="1"/>
            </p:cNvSpPr>
            <p:nvPr/>
          </p:nvSpPr>
          <p:spPr>
            <a:xfrm>
              <a:off x="6448401" y="1384519"/>
              <a:ext cx="1097280" cy="1097280"/>
            </a:xfrm>
            <a:prstGeom prst="ellipse">
              <a:avLst/>
            </a:prstGeom>
            <a:solidFill>
              <a:schemeClr val="bg1"/>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5" name="Graphic 6">
              <a:extLst>
                <a:ext uri="{FF2B5EF4-FFF2-40B4-BE49-F238E27FC236}">
                  <a16:creationId xmlns:a16="http://schemas.microsoft.com/office/drawing/2014/main" id="{44FE997E-D39F-FB8B-93BA-BF3F906F5AFC}"/>
                </a:ext>
              </a:extLst>
            </p:cNvPr>
            <p:cNvSpPr>
              <a:spLocks noChangeAspect="1"/>
            </p:cNvSpPr>
            <p:nvPr/>
          </p:nvSpPr>
          <p:spPr>
            <a:xfrm>
              <a:off x="6670913" y="1577040"/>
              <a:ext cx="652256" cy="712237"/>
            </a:xfrm>
            <a:custGeom>
              <a:avLst/>
              <a:gdLst>
                <a:gd name="connsiteX0" fmla="*/ 437524 w 795429"/>
                <a:gd name="connsiteY0" fmla="*/ 273606 h 868577"/>
                <a:gd name="connsiteX1" fmla="*/ 421237 w 795429"/>
                <a:gd name="connsiteY1" fmla="*/ 257319 h 868577"/>
                <a:gd name="connsiteX2" fmla="*/ 437524 w 795429"/>
                <a:gd name="connsiteY2" fmla="*/ 241031 h 868577"/>
                <a:gd name="connsiteX3" fmla="*/ 486423 w 795429"/>
                <a:gd name="connsiteY3" fmla="*/ 241031 h 868577"/>
                <a:gd name="connsiteX4" fmla="*/ 495460 w 795429"/>
                <a:gd name="connsiteY4" fmla="*/ 231994 h 868577"/>
                <a:gd name="connsiteX5" fmla="*/ 486423 w 795429"/>
                <a:gd name="connsiteY5" fmla="*/ 222957 h 868577"/>
                <a:gd name="connsiteX6" fmla="*/ 446847 w 795429"/>
                <a:gd name="connsiteY6" fmla="*/ 222957 h 868577"/>
                <a:gd name="connsiteX7" fmla="*/ 430560 w 795429"/>
                <a:gd name="connsiteY7" fmla="*/ 206670 h 868577"/>
                <a:gd name="connsiteX8" fmla="*/ 446847 w 795429"/>
                <a:gd name="connsiteY8" fmla="*/ 190383 h 868577"/>
                <a:gd name="connsiteX9" fmla="*/ 492817 w 795429"/>
                <a:gd name="connsiteY9" fmla="*/ 190383 h 868577"/>
                <a:gd name="connsiteX10" fmla="*/ 501854 w 795429"/>
                <a:gd name="connsiteY10" fmla="*/ 181347 h 868577"/>
                <a:gd name="connsiteX11" fmla="*/ 492817 w 795429"/>
                <a:gd name="connsiteY11" fmla="*/ 172310 h 868577"/>
                <a:gd name="connsiteX12" fmla="*/ 454133 w 795429"/>
                <a:gd name="connsiteY12" fmla="*/ 172310 h 868577"/>
                <a:gd name="connsiteX13" fmla="*/ 437846 w 795429"/>
                <a:gd name="connsiteY13" fmla="*/ 156022 h 868577"/>
                <a:gd name="connsiteX14" fmla="*/ 454133 w 795429"/>
                <a:gd name="connsiteY14" fmla="*/ 139735 h 868577"/>
                <a:gd name="connsiteX15" fmla="*/ 497209 w 795429"/>
                <a:gd name="connsiteY15" fmla="*/ 139735 h 868577"/>
                <a:gd name="connsiteX16" fmla="*/ 506246 w 795429"/>
                <a:gd name="connsiteY16" fmla="*/ 130698 h 868577"/>
                <a:gd name="connsiteX17" fmla="*/ 497209 w 795429"/>
                <a:gd name="connsiteY17" fmla="*/ 121661 h 868577"/>
                <a:gd name="connsiteX18" fmla="*/ 467634 w 795429"/>
                <a:gd name="connsiteY18" fmla="*/ 121661 h 868577"/>
                <a:gd name="connsiteX19" fmla="*/ 451739 w 795429"/>
                <a:gd name="connsiteY19" fmla="*/ 108623 h 868577"/>
                <a:gd name="connsiteX20" fmla="*/ 468313 w 795429"/>
                <a:gd name="connsiteY20" fmla="*/ 92372 h 868577"/>
                <a:gd name="connsiteX21" fmla="*/ 531249 w 795429"/>
                <a:gd name="connsiteY21" fmla="*/ 87443 h 868577"/>
                <a:gd name="connsiteX22" fmla="*/ 588935 w 795429"/>
                <a:gd name="connsiteY22" fmla="*/ 95765 h 868577"/>
                <a:gd name="connsiteX23" fmla="*/ 639334 w 795429"/>
                <a:gd name="connsiteY23" fmla="*/ 103409 h 868577"/>
                <a:gd name="connsiteX24" fmla="*/ 639298 w 795429"/>
                <a:gd name="connsiteY24" fmla="*/ 256142 h 868577"/>
                <a:gd name="connsiteX25" fmla="*/ 609830 w 795429"/>
                <a:gd name="connsiteY25" fmla="*/ 259963 h 868577"/>
                <a:gd name="connsiteX26" fmla="*/ 556894 w 795429"/>
                <a:gd name="connsiteY26" fmla="*/ 349439 h 868577"/>
                <a:gd name="connsiteX27" fmla="*/ 539356 w 795429"/>
                <a:gd name="connsiteY27" fmla="*/ 392837 h 868577"/>
                <a:gd name="connsiteX28" fmla="*/ 518711 w 795429"/>
                <a:gd name="connsiteY28" fmla="*/ 370763 h 868577"/>
                <a:gd name="connsiteX29" fmla="*/ 516460 w 795429"/>
                <a:gd name="connsiteY29" fmla="*/ 309041 h 868577"/>
                <a:gd name="connsiteX30" fmla="*/ 519711 w 795429"/>
                <a:gd name="connsiteY30" fmla="*/ 283074 h 868577"/>
                <a:gd name="connsiteX31" fmla="*/ 517210 w 795429"/>
                <a:gd name="connsiteY31" fmla="*/ 276395 h 868577"/>
                <a:gd name="connsiteX32" fmla="*/ 510638 w 795429"/>
                <a:gd name="connsiteY32" fmla="*/ 273573 h 868577"/>
                <a:gd name="connsiteX33" fmla="*/ 437486 w 795429"/>
                <a:gd name="connsiteY33" fmla="*/ 273573 h 868577"/>
                <a:gd name="connsiteX34" fmla="*/ 368944 w 795429"/>
                <a:gd name="connsiteY34" fmla="*/ 796277 h 868577"/>
                <a:gd name="connsiteX35" fmla="*/ 372051 w 795429"/>
                <a:gd name="connsiteY35" fmla="*/ 797670 h 868577"/>
                <a:gd name="connsiteX36" fmla="*/ 375159 w 795429"/>
                <a:gd name="connsiteY36" fmla="*/ 796277 h 868577"/>
                <a:gd name="connsiteX37" fmla="*/ 478349 w 795429"/>
                <a:gd name="connsiteY37" fmla="*/ 681620 h 868577"/>
                <a:gd name="connsiteX38" fmla="*/ 479063 w 795429"/>
                <a:gd name="connsiteY38" fmla="*/ 677155 h 868577"/>
                <a:gd name="connsiteX39" fmla="*/ 475277 w 795429"/>
                <a:gd name="connsiteY39" fmla="*/ 674691 h 868577"/>
                <a:gd name="connsiteX40" fmla="*/ 431414 w 795429"/>
                <a:gd name="connsiteY40" fmla="*/ 674691 h 868577"/>
                <a:gd name="connsiteX41" fmla="*/ 422378 w 795429"/>
                <a:gd name="connsiteY41" fmla="*/ 665654 h 868577"/>
                <a:gd name="connsiteX42" fmla="*/ 422378 w 795429"/>
                <a:gd name="connsiteY42" fmla="*/ 400725 h 868577"/>
                <a:gd name="connsiteX43" fmla="*/ 359798 w 795429"/>
                <a:gd name="connsiteY43" fmla="*/ 318215 h 868577"/>
                <a:gd name="connsiteX44" fmla="*/ 335652 w 795429"/>
                <a:gd name="connsiteY44" fmla="*/ 318215 h 868577"/>
                <a:gd name="connsiteX45" fmla="*/ 321794 w 795429"/>
                <a:gd name="connsiteY45" fmla="*/ 332074 h 868577"/>
                <a:gd name="connsiteX46" fmla="*/ 321794 w 795429"/>
                <a:gd name="connsiteY46" fmla="*/ 665647 h 868577"/>
                <a:gd name="connsiteX47" fmla="*/ 312757 w 795429"/>
                <a:gd name="connsiteY47" fmla="*/ 674684 h 868577"/>
                <a:gd name="connsiteX48" fmla="*/ 268894 w 795429"/>
                <a:gd name="connsiteY48" fmla="*/ 674684 h 868577"/>
                <a:gd name="connsiteX49" fmla="*/ 265107 w 795429"/>
                <a:gd name="connsiteY49" fmla="*/ 677148 h 868577"/>
                <a:gd name="connsiteX50" fmla="*/ 265821 w 795429"/>
                <a:gd name="connsiteY50" fmla="*/ 681613 h 868577"/>
                <a:gd name="connsiteX51" fmla="*/ 369011 w 795429"/>
                <a:gd name="connsiteY51" fmla="*/ 796270 h 868577"/>
                <a:gd name="connsiteX52" fmla="*/ 662411 w 795429"/>
                <a:gd name="connsiteY52" fmla="*/ 270250 h 868577"/>
                <a:gd name="connsiteX53" fmla="*/ 703845 w 795429"/>
                <a:gd name="connsiteY53" fmla="*/ 270250 h 868577"/>
                <a:gd name="connsiteX54" fmla="*/ 708881 w 795429"/>
                <a:gd name="connsiteY54" fmla="*/ 265214 h 868577"/>
                <a:gd name="connsiteX55" fmla="*/ 708846 w 795429"/>
                <a:gd name="connsiteY55" fmla="*/ 93946 h 868577"/>
                <a:gd name="connsiteX56" fmla="*/ 703809 w 795429"/>
                <a:gd name="connsiteY56" fmla="*/ 88910 h 868577"/>
                <a:gd name="connsiteX57" fmla="*/ 662376 w 795429"/>
                <a:gd name="connsiteY57" fmla="*/ 88910 h 868577"/>
                <a:gd name="connsiteX58" fmla="*/ 657339 w 795429"/>
                <a:gd name="connsiteY58" fmla="*/ 93946 h 868577"/>
                <a:gd name="connsiteX59" fmla="*/ 657375 w 795429"/>
                <a:gd name="connsiteY59" fmla="*/ 265186 h 868577"/>
                <a:gd name="connsiteX60" fmla="*/ 662411 w 795429"/>
                <a:gd name="connsiteY60" fmla="*/ 270223 h 868577"/>
                <a:gd name="connsiteX61" fmla="*/ 356371 w 795429"/>
                <a:gd name="connsiteY61" fmla="*/ 219529 h 868577"/>
                <a:gd name="connsiteX62" fmla="*/ 575900 w 795429"/>
                <a:gd name="connsiteY62" fmla="*/ 0 h 868577"/>
                <a:gd name="connsiteX63" fmla="*/ 795429 w 795429"/>
                <a:gd name="connsiteY63" fmla="*/ 219529 h 868577"/>
                <a:gd name="connsiteX64" fmla="*/ 575900 w 795429"/>
                <a:gd name="connsiteY64" fmla="*/ 439058 h 868577"/>
                <a:gd name="connsiteX65" fmla="*/ 356371 w 795429"/>
                <a:gd name="connsiteY65" fmla="*/ 219529 h 868577"/>
                <a:gd name="connsiteX66" fmla="*/ 437524 w 795429"/>
                <a:gd name="connsiteY66" fmla="*/ 291716 h 868577"/>
                <a:gd name="connsiteX67" fmla="*/ 500818 w 795429"/>
                <a:gd name="connsiteY67" fmla="*/ 291716 h 868577"/>
                <a:gd name="connsiteX68" fmla="*/ 498639 w 795429"/>
                <a:gd name="connsiteY68" fmla="*/ 306111 h 868577"/>
                <a:gd name="connsiteX69" fmla="*/ 501639 w 795429"/>
                <a:gd name="connsiteY69" fmla="*/ 376727 h 868577"/>
                <a:gd name="connsiteX70" fmla="*/ 537572 w 795429"/>
                <a:gd name="connsiteY70" fmla="*/ 411124 h 868577"/>
                <a:gd name="connsiteX71" fmla="*/ 542037 w 795429"/>
                <a:gd name="connsiteY71" fmla="*/ 410802 h 868577"/>
                <a:gd name="connsiteX72" fmla="*/ 574899 w 795429"/>
                <a:gd name="connsiteY72" fmla="*/ 351117 h 868577"/>
                <a:gd name="connsiteX73" fmla="*/ 615046 w 795429"/>
                <a:gd name="connsiteY73" fmla="*/ 277358 h 868577"/>
                <a:gd name="connsiteX74" fmla="*/ 641086 w 795429"/>
                <a:gd name="connsiteY74" fmla="*/ 274215 h 868577"/>
                <a:gd name="connsiteX75" fmla="*/ 662374 w 795429"/>
                <a:gd name="connsiteY75" fmla="*/ 288360 h 868577"/>
                <a:gd name="connsiteX76" fmla="*/ 703807 w 795429"/>
                <a:gd name="connsiteY76" fmla="*/ 288360 h 868577"/>
                <a:gd name="connsiteX77" fmla="*/ 726917 w 795429"/>
                <a:gd name="connsiteY77" fmla="*/ 265250 h 868577"/>
                <a:gd name="connsiteX78" fmla="*/ 726952 w 795429"/>
                <a:gd name="connsiteY78" fmla="*/ 93946 h 868577"/>
                <a:gd name="connsiteX79" fmla="*/ 703843 w 795429"/>
                <a:gd name="connsiteY79" fmla="*/ 70837 h 868577"/>
                <a:gd name="connsiteX80" fmla="*/ 662410 w 795429"/>
                <a:gd name="connsiteY80" fmla="*/ 70837 h 868577"/>
                <a:gd name="connsiteX81" fmla="*/ 641014 w 795429"/>
                <a:gd name="connsiteY81" fmla="*/ 85160 h 868577"/>
                <a:gd name="connsiteX82" fmla="*/ 594116 w 795429"/>
                <a:gd name="connsiteY82" fmla="*/ 78302 h 868577"/>
                <a:gd name="connsiteX83" fmla="*/ 532108 w 795429"/>
                <a:gd name="connsiteY83" fmla="*/ 69194 h 868577"/>
                <a:gd name="connsiteX84" fmla="*/ 530144 w 795429"/>
                <a:gd name="connsiteY84" fmla="*/ 69229 h 868577"/>
                <a:gd name="connsiteX85" fmla="*/ 466886 w 795429"/>
                <a:gd name="connsiteY85" fmla="*/ 74194 h 868577"/>
                <a:gd name="connsiteX86" fmla="*/ 433632 w 795429"/>
                <a:gd name="connsiteY86" fmla="*/ 109199 h 868577"/>
                <a:gd name="connsiteX87" fmla="*/ 438669 w 795429"/>
                <a:gd name="connsiteY87" fmla="*/ 125236 h 868577"/>
                <a:gd name="connsiteX88" fmla="*/ 419702 w 795429"/>
                <a:gd name="connsiteY88" fmla="*/ 155919 h 868577"/>
                <a:gd name="connsiteX89" fmla="*/ 427774 w 795429"/>
                <a:gd name="connsiteY89" fmla="*/ 177993 h 868577"/>
                <a:gd name="connsiteX90" fmla="*/ 412451 w 795429"/>
                <a:gd name="connsiteY90" fmla="*/ 206604 h 868577"/>
                <a:gd name="connsiteX91" fmla="*/ 419845 w 795429"/>
                <a:gd name="connsiteY91" fmla="*/ 227857 h 868577"/>
                <a:gd name="connsiteX92" fmla="*/ 403129 w 795429"/>
                <a:gd name="connsiteY92" fmla="*/ 257325 h 868577"/>
                <a:gd name="connsiteX93" fmla="*/ 437526 w 795429"/>
                <a:gd name="connsiteY93" fmla="*/ 291722 h 868577"/>
                <a:gd name="connsiteX94" fmla="*/ 104271 w 795429"/>
                <a:gd name="connsiteY94" fmla="*/ 717452 h 868577"/>
                <a:gd name="connsiteX95" fmla="*/ 107378 w 795429"/>
                <a:gd name="connsiteY95" fmla="*/ 718845 h 868577"/>
                <a:gd name="connsiteX96" fmla="*/ 110486 w 795429"/>
                <a:gd name="connsiteY96" fmla="*/ 717452 h 868577"/>
                <a:gd name="connsiteX97" fmla="*/ 213676 w 795429"/>
                <a:gd name="connsiteY97" fmla="*/ 602795 h 868577"/>
                <a:gd name="connsiteX98" fmla="*/ 214390 w 795429"/>
                <a:gd name="connsiteY98" fmla="*/ 598330 h 868577"/>
                <a:gd name="connsiteX99" fmla="*/ 210604 w 795429"/>
                <a:gd name="connsiteY99" fmla="*/ 595866 h 868577"/>
                <a:gd name="connsiteX100" fmla="*/ 166741 w 795429"/>
                <a:gd name="connsiteY100" fmla="*/ 595866 h 868577"/>
                <a:gd name="connsiteX101" fmla="*/ 157705 w 795429"/>
                <a:gd name="connsiteY101" fmla="*/ 586829 h 868577"/>
                <a:gd name="connsiteX102" fmla="*/ 157669 w 795429"/>
                <a:gd name="connsiteY102" fmla="*/ 110481 h 868577"/>
                <a:gd name="connsiteX103" fmla="*/ 143810 w 795429"/>
                <a:gd name="connsiteY103" fmla="*/ 96623 h 868577"/>
                <a:gd name="connsiteX104" fmla="*/ 70944 w 795429"/>
                <a:gd name="connsiteY104" fmla="*/ 96623 h 868577"/>
                <a:gd name="connsiteX105" fmla="*/ 57085 w 795429"/>
                <a:gd name="connsiteY105" fmla="*/ 110481 h 868577"/>
                <a:gd name="connsiteX106" fmla="*/ 57085 w 795429"/>
                <a:gd name="connsiteY106" fmla="*/ 586792 h 868577"/>
                <a:gd name="connsiteX107" fmla="*/ 48048 w 795429"/>
                <a:gd name="connsiteY107" fmla="*/ 595829 h 868577"/>
                <a:gd name="connsiteX108" fmla="*/ 4185 w 795429"/>
                <a:gd name="connsiteY108" fmla="*/ 595794 h 868577"/>
                <a:gd name="connsiteX109" fmla="*/ 399 w 795429"/>
                <a:gd name="connsiteY109" fmla="*/ 598258 h 868577"/>
                <a:gd name="connsiteX110" fmla="*/ 1113 w 795429"/>
                <a:gd name="connsiteY110" fmla="*/ 602723 h 868577"/>
                <a:gd name="connsiteX111" fmla="*/ 104303 w 795429"/>
                <a:gd name="connsiteY111" fmla="*/ 717416 h 868577"/>
                <a:gd name="connsiteX112" fmla="*/ 739852 w 795429"/>
                <a:gd name="connsiteY112" fmla="*/ 745562 h 868577"/>
                <a:gd name="connsiteX113" fmla="*/ 695989 w 795429"/>
                <a:gd name="connsiteY113" fmla="*/ 745562 h 868577"/>
                <a:gd name="connsiteX114" fmla="*/ 686952 w 795429"/>
                <a:gd name="connsiteY114" fmla="*/ 736525 h 868577"/>
                <a:gd name="connsiteX115" fmla="*/ 686952 w 795429"/>
                <a:gd name="connsiteY115" fmla="*/ 546824 h 868577"/>
                <a:gd name="connsiteX116" fmla="*/ 673093 w 795429"/>
                <a:gd name="connsiteY116" fmla="*/ 532965 h 868577"/>
                <a:gd name="connsiteX117" fmla="*/ 600227 w 795429"/>
                <a:gd name="connsiteY117" fmla="*/ 532965 h 868577"/>
                <a:gd name="connsiteX118" fmla="*/ 586368 w 795429"/>
                <a:gd name="connsiteY118" fmla="*/ 546824 h 868577"/>
                <a:gd name="connsiteX119" fmla="*/ 586368 w 795429"/>
                <a:gd name="connsiteY119" fmla="*/ 736525 h 868577"/>
                <a:gd name="connsiteX120" fmla="*/ 577331 w 795429"/>
                <a:gd name="connsiteY120" fmla="*/ 745562 h 868577"/>
                <a:gd name="connsiteX121" fmla="*/ 533468 w 795429"/>
                <a:gd name="connsiteY121" fmla="*/ 745562 h 868577"/>
                <a:gd name="connsiteX122" fmla="*/ 529683 w 795429"/>
                <a:gd name="connsiteY122" fmla="*/ 748027 h 868577"/>
                <a:gd name="connsiteX123" fmla="*/ 530397 w 795429"/>
                <a:gd name="connsiteY123" fmla="*/ 752492 h 868577"/>
                <a:gd name="connsiteX124" fmla="*/ 633587 w 795429"/>
                <a:gd name="connsiteY124" fmla="*/ 867185 h 868577"/>
                <a:gd name="connsiteX125" fmla="*/ 636694 w 795429"/>
                <a:gd name="connsiteY125" fmla="*/ 868578 h 868577"/>
                <a:gd name="connsiteX126" fmla="*/ 639802 w 795429"/>
                <a:gd name="connsiteY126" fmla="*/ 867185 h 868577"/>
                <a:gd name="connsiteX127" fmla="*/ 742992 w 795429"/>
                <a:gd name="connsiteY127" fmla="*/ 752528 h 868577"/>
                <a:gd name="connsiteX128" fmla="*/ 743706 w 795429"/>
                <a:gd name="connsiteY128" fmla="*/ 748063 h 868577"/>
                <a:gd name="connsiteX129" fmla="*/ 739920 w 795429"/>
                <a:gd name="connsiteY129" fmla="*/ 745599 h 86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795429" h="868577">
                  <a:moveTo>
                    <a:pt x="437524" y="273606"/>
                  </a:moveTo>
                  <a:cubicBezTo>
                    <a:pt x="428522" y="273606"/>
                    <a:pt x="421237" y="266283"/>
                    <a:pt x="421237" y="257319"/>
                  </a:cubicBezTo>
                  <a:cubicBezTo>
                    <a:pt x="421237" y="248353"/>
                    <a:pt x="428559" y="241031"/>
                    <a:pt x="437524" y="241031"/>
                  </a:cubicBezTo>
                  <a:lnTo>
                    <a:pt x="486423" y="241031"/>
                  </a:lnTo>
                  <a:cubicBezTo>
                    <a:pt x="491424" y="241031"/>
                    <a:pt x="495460" y="236995"/>
                    <a:pt x="495460" y="231994"/>
                  </a:cubicBezTo>
                  <a:cubicBezTo>
                    <a:pt x="495460" y="226994"/>
                    <a:pt x="491424" y="222957"/>
                    <a:pt x="486423" y="222957"/>
                  </a:cubicBezTo>
                  <a:lnTo>
                    <a:pt x="446847" y="222957"/>
                  </a:lnTo>
                  <a:cubicBezTo>
                    <a:pt x="437846" y="222957"/>
                    <a:pt x="430560" y="215636"/>
                    <a:pt x="430560" y="206670"/>
                  </a:cubicBezTo>
                  <a:cubicBezTo>
                    <a:pt x="430560" y="197705"/>
                    <a:pt x="437882" y="190383"/>
                    <a:pt x="446847" y="190383"/>
                  </a:cubicBezTo>
                  <a:lnTo>
                    <a:pt x="492817" y="190383"/>
                  </a:lnTo>
                  <a:cubicBezTo>
                    <a:pt x="497818" y="190383"/>
                    <a:pt x="501854" y="186346"/>
                    <a:pt x="501854" y="181347"/>
                  </a:cubicBezTo>
                  <a:cubicBezTo>
                    <a:pt x="501854" y="176346"/>
                    <a:pt x="497818" y="172310"/>
                    <a:pt x="492817" y="172310"/>
                  </a:cubicBezTo>
                  <a:lnTo>
                    <a:pt x="454133" y="172310"/>
                  </a:lnTo>
                  <a:cubicBezTo>
                    <a:pt x="445132" y="172310"/>
                    <a:pt x="437846" y="164987"/>
                    <a:pt x="437846" y="156022"/>
                  </a:cubicBezTo>
                  <a:cubicBezTo>
                    <a:pt x="437846" y="147057"/>
                    <a:pt x="445168" y="139735"/>
                    <a:pt x="454133" y="139735"/>
                  </a:cubicBezTo>
                  <a:lnTo>
                    <a:pt x="497209" y="139735"/>
                  </a:lnTo>
                  <a:cubicBezTo>
                    <a:pt x="502210" y="139735"/>
                    <a:pt x="506246" y="135699"/>
                    <a:pt x="506246" y="130698"/>
                  </a:cubicBezTo>
                  <a:cubicBezTo>
                    <a:pt x="506246" y="125697"/>
                    <a:pt x="502210" y="121661"/>
                    <a:pt x="497209" y="121661"/>
                  </a:cubicBezTo>
                  <a:lnTo>
                    <a:pt x="467634" y="121661"/>
                  </a:lnTo>
                  <a:cubicBezTo>
                    <a:pt x="456311" y="121661"/>
                    <a:pt x="451990" y="114910"/>
                    <a:pt x="451739" y="108623"/>
                  </a:cubicBezTo>
                  <a:cubicBezTo>
                    <a:pt x="451453" y="101194"/>
                    <a:pt x="456454" y="93300"/>
                    <a:pt x="468313" y="92372"/>
                  </a:cubicBezTo>
                  <a:lnTo>
                    <a:pt x="531249" y="87443"/>
                  </a:lnTo>
                  <a:cubicBezTo>
                    <a:pt x="560896" y="87407"/>
                    <a:pt x="575147" y="91658"/>
                    <a:pt x="588935" y="95765"/>
                  </a:cubicBezTo>
                  <a:cubicBezTo>
                    <a:pt x="601865" y="99659"/>
                    <a:pt x="615295" y="103659"/>
                    <a:pt x="639334" y="103409"/>
                  </a:cubicBezTo>
                  <a:lnTo>
                    <a:pt x="639298" y="256142"/>
                  </a:lnTo>
                  <a:cubicBezTo>
                    <a:pt x="627583" y="256678"/>
                    <a:pt x="613938" y="258713"/>
                    <a:pt x="609830" y="259963"/>
                  </a:cubicBezTo>
                  <a:cubicBezTo>
                    <a:pt x="563645" y="273857"/>
                    <a:pt x="559752" y="317542"/>
                    <a:pt x="556894" y="349439"/>
                  </a:cubicBezTo>
                  <a:cubicBezTo>
                    <a:pt x="554322" y="378157"/>
                    <a:pt x="551858" y="390944"/>
                    <a:pt x="539356" y="392837"/>
                  </a:cubicBezTo>
                  <a:cubicBezTo>
                    <a:pt x="528176" y="394480"/>
                    <a:pt x="521211" y="377943"/>
                    <a:pt x="518711" y="370763"/>
                  </a:cubicBezTo>
                  <a:cubicBezTo>
                    <a:pt x="510245" y="346295"/>
                    <a:pt x="513245" y="328222"/>
                    <a:pt x="516460" y="309041"/>
                  </a:cubicBezTo>
                  <a:cubicBezTo>
                    <a:pt x="517853" y="300754"/>
                    <a:pt x="519282" y="292181"/>
                    <a:pt x="519711" y="283074"/>
                  </a:cubicBezTo>
                  <a:cubicBezTo>
                    <a:pt x="519818" y="280609"/>
                    <a:pt x="518925" y="278181"/>
                    <a:pt x="517210" y="276395"/>
                  </a:cubicBezTo>
                  <a:cubicBezTo>
                    <a:pt x="515496" y="274608"/>
                    <a:pt x="513138" y="273573"/>
                    <a:pt x="510638" y="273573"/>
                  </a:cubicBezTo>
                  <a:lnTo>
                    <a:pt x="437486" y="273573"/>
                  </a:lnTo>
                  <a:close/>
                  <a:moveTo>
                    <a:pt x="368944" y="796277"/>
                  </a:moveTo>
                  <a:cubicBezTo>
                    <a:pt x="369837" y="797242"/>
                    <a:pt x="370730" y="797670"/>
                    <a:pt x="372051" y="797670"/>
                  </a:cubicBezTo>
                  <a:cubicBezTo>
                    <a:pt x="373373" y="797670"/>
                    <a:pt x="374266" y="797277"/>
                    <a:pt x="375159" y="796277"/>
                  </a:cubicBezTo>
                  <a:lnTo>
                    <a:pt x="478349" y="681620"/>
                  </a:lnTo>
                  <a:cubicBezTo>
                    <a:pt x="479528" y="680299"/>
                    <a:pt x="479777" y="678763"/>
                    <a:pt x="479063" y="677155"/>
                  </a:cubicBezTo>
                  <a:cubicBezTo>
                    <a:pt x="478349" y="675548"/>
                    <a:pt x="477027" y="674691"/>
                    <a:pt x="475277" y="674691"/>
                  </a:cubicBezTo>
                  <a:lnTo>
                    <a:pt x="431414" y="674691"/>
                  </a:lnTo>
                  <a:cubicBezTo>
                    <a:pt x="426414" y="674691"/>
                    <a:pt x="422378" y="670655"/>
                    <a:pt x="422378" y="665654"/>
                  </a:cubicBezTo>
                  <a:lnTo>
                    <a:pt x="422378" y="400725"/>
                  </a:lnTo>
                  <a:cubicBezTo>
                    <a:pt x="395910" y="378258"/>
                    <a:pt x="374443" y="350148"/>
                    <a:pt x="359798" y="318215"/>
                  </a:cubicBezTo>
                  <a:lnTo>
                    <a:pt x="335652" y="318215"/>
                  </a:lnTo>
                  <a:cubicBezTo>
                    <a:pt x="328008" y="318215"/>
                    <a:pt x="321794" y="324430"/>
                    <a:pt x="321794" y="332074"/>
                  </a:cubicBezTo>
                  <a:lnTo>
                    <a:pt x="321794" y="665647"/>
                  </a:lnTo>
                  <a:cubicBezTo>
                    <a:pt x="321794" y="670647"/>
                    <a:pt x="317758" y="674684"/>
                    <a:pt x="312757" y="674684"/>
                  </a:cubicBezTo>
                  <a:lnTo>
                    <a:pt x="268894" y="674684"/>
                  </a:lnTo>
                  <a:cubicBezTo>
                    <a:pt x="267108" y="674684"/>
                    <a:pt x="265821" y="675540"/>
                    <a:pt x="265107" y="677148"/>
                  </a:cubicBezTo>
                  <a:cubicBezTo>
                    <a:pt x="264393" y="678756"/>
                    <a:pt x="264643" y="680327"/>
                    <a:pt x="265821" y="681613"/>
                  </a:cubicBezTo>
                  <a:lnTo>
                    <a:pt x="369011" y="796270"/>
                  </a:lnTo>
                  <a:close/>
                  <a:moveTo>
                    <a:pt x="662411" y="270250"/>
                  </a:moveTo>
                  <a:lnTo>
                    <a:pt x="703845" y="270250"/>
                  </a:lnTo>
                  <a:cubicBezTo>
                    <a:pt x="706560" y="270250"/>
                    <a:pt x="708881" y="267928"/>
                    <a:pt x="708881" y="265214"/>
                  </a:cubicBezTo>
                  <a:lnTo>
                    <a:pt x="708846" y="93946"/>
                  </a:lnTo>
                  <a:cubicBezTo>
                    <a:pt x="708846" y="91232"/>
                    <a:pt x="706524" y="88910"/>
                    <a:pt x="703809" y="88910"/>
                  </a:cubicBezTo>
                  <a:lnTo>
                    <a:pt x="662376" y="88910"/>
                  </a:lnTo>
                  <a:cubicBezTo>
                    <a:pt x="659661" y="88910"/>
                    <a:pt x="657339" y="91232"/>
                    <a:pt x="657339" y="93946"/>
                  </a:cubicBezTo>
                  <a:lnTo>
                    <a:pt x="657375" y="265186"/>
                  </a:lnTo>
                  <a:cubicBezTo>
                    <a:pt x="657375" y="267901"/>
                    <a:pt x="659697" y="270223"/>
                    <a:pt x="662411" y="270223"/>
                  </a:cubicBezTo>
                  <a:close/>
                  <a:moveTo>
                    <a:pt x="356371" y="219529"/>
                  </a:moveTo>
                  <a:cubicBezTo>
                    <a:pt x="356371" y="98481"/>
                    <a:pt x="454852" y="0"/>
                    <a:pt x="575900" y="0"/>
                  </a:cubicBezTo>
                  <a:cubicBezTo>
                    <a:pt x="696948" y="0"/>
                    <a:pt x="795429" y="98481"/>
                    <a:pt x="795429" y="219529"/>
                  </a:cubicBezTo>
                  <a:cubicBezTo>
                    <a:pt x="795429" y="340577"/>
                    <a:pt x="696948" y="439058"/>
                    <a:pt x="575900" y="439058"/>
                  </a:cubicBezTo>
                  <a:cubicBezTo>
                    <a:pt x="454852" y="439058"/>
                    <a:pt x="356371" y="340577"/>
                    <a:pt x="356371" y="219529"/>
                  </a:cubicBezTo>
                  <a:close/>
                  <a:moveTo>
                    <a:pt x="437524" y="291716"/>
                  </a:moveTo>
                  <a:lnTo>
                    <a:pt x="500818" y="291716"/>
                  </a:lnTo>
                  <a:cubicBezTo>
                    <a:pt x="500246" y="296467"/>
                    <a:pt x="499461" y="301182"/>
                    <a:pt x="498639" y="306111"/>
                  </a:cubicBezTo>
                  <a:cubicBezTo>
                    <a:pt x="495389" y="325685"/>
                    <a:pt x="491709" y="347902"/>
                    <a:pt x="501639" y="376727"/>
                  </a:cubicBezTo>
                  <a:cubicBezTo>
                    <a:pt x="509283" y="398873"/>
                    <a:pt x="522249" y="411124"/>
                    <a:pt x="537572" y="411124"/>
                  </a:cubicBezTo>
                  <a:cubicBezTo>
                    <a:pt x="539037" y="411124"/>
                    <a:pt x="540537" y="411017"/>
                    <a:pt x="542037" y="410802"/>
                  </a:cubicBezTo>
                  <a:cubicBezTo>
                    <a:pt x="569934" y="406624"/>
                    <a:pt x="572469" y="378405"/>
                    <a:pt x="574899" y="351117"/>
                  </a:cubicBezTo>
                  <a:cubicBezTo>
                    <a:pt x="577685" y="319971"/>
                    <a:pt x="580578" y="287716"/>
                    <a:pt x="615046" y="277358"/>
                  </a:cubicBezTo>
                  <a:cubicBezTo>
                    <a:pt x="617083" y="276750"/>
                    <a:pt x="630084" y="274608"/>
                    <a:pt x="641086" y="274215"/>
                  </a:cubicBezTo>
                  <a:cubicBezTo>
                    <a:pt x="644586" y="282501"/>
                    <a:pt x="652838" y="288360"/>
                    <a:pt x="662374" y="288360"/>
                  </a:cubicBezTo>
                  <a:lnTo>
                    <a:pt x="703807" y="288360"/>
                  </a:lnTo>
                  <a:cubicBezTo>
                    <a:pt x="716558" y="288360"/>
                    <a:pt x="726917" y="277966"/>
                    <a:pt x="726917" y="265250"/>
                  </a:cubicBezTo>
                  <a:lnTo>
                    <a:pt x="726952" y="93946"/>
                  </a:lnTo>
                  <a:cubicBezTo>
                    <a:pt x="726952" y="81195"/>
                    <a:pt x="716594" y="70837"/>
                    <a:pt x="703843" y="70837"/>
                  </a:cubicBezTo>
                  <a:lnTo>
                    <a:pt x="662410" y="70837"/>
                  </a:lnTo>
                  <a:cubicBezTo>
                    <a:pt x="652765" y="70837"/>
                    <a:pt x="644479" y="76766"/>
                    <a:pt x="641014" y="85160"/>
                  </a:cubicBezTo>
                  <a:cubicBezTo>
                    <a:pt x="618512" y="85624"/>
                    <a:pt x="607153" y="82231"/>
                    <a:pt x="594116" y="78302"/>
                  </a:cubicBezTo>
                  <a:cubicBezTo>
                    <a:pt x="579935" y="74015"/>
                    <a:pt x="563862" y="69194"/>
                    <a:pt x="532108" y="69194"/>
                  </a:cubicBezTo>
                  <a:cubicBezTo>
                    <a:pt x="531466" y="69194"/>
                    <a:pt x="530787" y="69158"/>
                    <a:pt x="530144" y="69229"/>
                  </a:cubicBezTo>
                  <a:lnTo>
                    <a:pt x="466886" y="74194"/>
                  </a:lnTo>
                  <a:cubicBezTo>
                    <a:pt x="444240" y="75980"/>
                    <a:pt x="432989" y="93161"/>
                    <a:pt x="433632" y="109199"/>
                  </a:cubicBezTo>
                  <a:cubicBezTo>
                    <a:pt x="433846" y="114699"/>
                    <a:pt x="435489" y="120307"/>
                    <a:pt x="438669" y="125236"/>
                  </a:cubicBezTo>
                  <a:cubicBezTo>
                    <a:pt x="427453" y="130916"/>
                    <a:pt x="419702" y="142524"/>
                    <a:pt x="419702" y="155919"/>
                  </a:cubicBezTo>
                  <a:cubicBezTo>
                    <a:pt x="419702" y="164313"/>
                    <a:pt x="422738" y="172028"/>
                    <a:pt x="427774" y="177993"/>
                  </a:cubicBezTo>
                  <a:cubicBezTo>
                    <a:pt x="418524" y="184173"/>
                    <a:pt x="412451" y="194674"/>
                    <a:pt x="412451" y="206604"/>
                  </a:cubicBezTo>
                  <a:cubicBezTo>
                    <a:pt x="412451" y="214641"/>
                    <a:pt x="415237" y="221999"/>
                    <a:pt x="419845" y="227857"/>
                  </a:cubicBezTo>
                  <a:cubicBezTo>
                    <a:pt x="409843" y="233893"/>
                    <a:pt x="403129" y="244823"/>
                    <a:pt x="403129" y="257325"/>
                  </a:cubicBezTo>
                  <a:cubicBezTo>
                    <a:pt x="403129" y="276291"/>
                    <a:pt x="418559" y="291722"/>
                    <a:pt x="437526" y="291722"/>
                  </a:cubicBezTo>
                  <a:close/>
                  <a:moveTo>
                    <a:pt x="104271" y="717452"/>
                  </a:moveTo>
                  <a:cubicBezTo>
                    <a:pt x="105164" y="718417"/>
                    <a:pt x="106057" y="718845"/>
                    <a:pt x="107378" y="718845"/>
                  </a:cubicBezTo>
                  <a:cubicBezTo>
                    <a:pt x="108700" y="718845"/>
                    <a:pt x="109593" y="718452"/>
                    <a:pt x="110486" y="717452"/>
                  </a:cubicBezTo>
                  <a:lnTo>
                    <a:pt x="213676" y="602795"/>
                  </a:lnTo>
                  <a:cubicBezTo>
                    <a:pt x="214855" y="601474"/>
                    <a:pt x="215104" y="599938"/>
                    <a:pt x="214390" y="598330"/>
                  </a:cubicBezTo>
                  <a:cubicBezTo>
                    <a:pt x="213676" y="596723"/>
                    <a:pt x="212354" y="595866"/>
                    <a:pt x="210604" y="595866"/>
                  </a:cubicBezTo>
                  <a:lnTo>
                    <a:pt x="166741" y="595866"/>
                  </a:lnTo>
                  <a:cubicBezTo>
                    <a:pt x="161741" y="595866"/>
                    <a:pt x="157705" y="591830"/>
                    <a:pt x="157705" y="586829"/>
                  </a:cubicBezTo>
                  <a:lnTo>
                    <a:pt x="157669" y="110481"/>
                  </a:lnTo>
                  <a:cubicBezTo>
                    <a:pt x="157669" y="102838"/>
                    <a:pt x="151454" y="96623"/>
                    <a:pt x="143810" y="96623"/>
                  </a:cubicBezTo>
                  <a:lnTo>
                    <a:pt x="70944" y="96623"/>
                  </a:lnTo>
                  <a:cubicBezTo>
                    <a:pt x="63299" y="96623"/>
                    <a:pt x="57085" y="102838"/>
                    <a:pt x="57085" y="110481"/>
                  </a:cubicBezTo>
                  <a:lnTo>
                    <a:pt x="57085" y="586792"/>
                  </a:lnTo>
                  <a:cubicBezTo>
                    <a:pt x="57085" y="591793"/>
                    <a:pt x="53048" y="595829"/>
                    <a:pt x="48048" y="595829"/>
                  </a:cubicBezTo>
                  <a:lnTo>
                    <a:pt x="4185" y="595794"/>
                  </a:lnTo>
                  <a:cubicBezTo>
                    <a:pt x="2399" y="595794"/>
                    <a:pt x="1077" y="596651"/>
                    <a:pt x="399" y="598258"/>
                  </a:cubicBezTo>
                  <a:cubicBezTo>
                    <a:pt x="-316" y="599866"/>
                    <a:pt x="-66" y="601437"/>
                    <a:pt x="1113" y="602723"/>
                  </a:cubicBezTo>
                  <a:lnTo>
                    <a:pt x="104303" y="717416"/>
                  </a:lnTo>
                  <a:close/>
                  <a:moveTo>
                    <a:pt x="739852" y="745562"/>
                  </a:moveTo>
                  <a:lnTo>
                    <a:pt x="695989" y="745562"/>
                  </a:lnTo>
                  <a:cubicBezTo>
                    <a:pt x="690988" y="745562"/>
                    <a:pt x="686952" y="741526"/>
                    <a:pt x="686952" y="736525"/>
                  </a:cubicBezTo>
                  <a:lnTo>
                    <a:pt x="686952" y="546824"/>
                  </a:lnTo>
                  <a:cubicBezTo>
                    <a:pt x="686952" y="539181"/>
                    <a:pt x="680737" y="532965"/>
                    <a:pt x="673093" y="532965"/>
                  </a:cubicBezTo>
                  <a:lnTo>
                    <a:pt x="600227" y="532965"/>
                  </a:lnTo>
                  <a:cubicBezTo>
                    <a:pt x="592583" y="532965"/>
                    <a:pt x="586368" y="539181"/>
                    <a:pt x="586368" y="546824"/>
                  </a:cubicBezTo>
                  <a:lnTo>
                    <a:pt x="586368" y="736525"/>
                  </a:lnTo>
                  <a:cubicBezTo>
                    <a:pt x="586368" y="741526"/>
                    <a:pt x="582332" y="745562"/>
                    <a:pt x="577331" y="745562"/>
                  </a:cubicBezTo>
                  <a:lnTo>
                    <a:pt x="533468" y="745562"/>
                  </a:lnTo>
                  <a:cubicBezTo>
                    <a:pt x="531682" y="745562"/>
                    <a:pt x="530361" y="746420"/>
                    <a:pt x="529683" y="748027"/>
                  </a:cubicBezTo>
                  <a:cubicBezTo>
                    <a:pt x="528968" y="749634"/>
                    <a:pt x="529218" y="751206"/>
                    <a:pt x="530397" y="752492"/>
                  </a:cubicBezTo>
                  <a:lnTo>
                    <a:pt x="633587" y="867185"/>
                  </a:lnTo>
                  <a:cubicBezTo>
                    <a:pt x="634480" y="868150"/>
                    <a:pt x="635373" y="868578"/>
                    <a:pt x="636694" y="868578"/>
                  </a:cubicBezTo>
                  <a:cubicBezTo>
                    <a:pt x="638016" y="868578"/>
                    <a:pt x="638909" y="868185"/>
                    <a:pt x="639802" y="867185"/>
                  </a:cubicBezTo>
                  <a:lnTo>
                    <a:pt x="742992" y="752528"/>
                  </a:lnTo>
                  <a:cubicBezTo>
                    <a:pt x="744171" y="751207"/>
                    <a:pt x="744420" y="749671"/>
                    <a:pt x="743706" y="748063"/>
                  </a:cubicBezTo>
                  <a:cubicBezTo>
                    <a:pt x="742992" y="746456"/>
                    <a:pt x="741671" y="745599"/>
                    <a:pt x="739920" y="745599"/>
                  </a:cubicBezTo>
                  <a:close/>
                </a:path>
              </a:pathLst>
            </a:custGeom>
            <a:gradFill>
              <a:gsLst>
                <a:gs pos="0">
                  <a:schemeClr val="accent2">
                    <a:lumMod val="50000"/>
                  </a:schemeClr>
                </a:gs>
                <a:gs pos="100000">
                  <a:schemeClr val="accent2"/>
                </a:gs>
              </a:gsLst>
              <a:lin ang="5400000" scaled="0"/>
            </a:gradFill>
            <a:ln w="9144"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06997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F4B5ECF-F734-580A-0847-C521358FAA6F}"/>
              </a:ext>
            </a:extLst>
          </p:cNvPr>
          <p:cNvSpPr/>
          <p:nvPr/>
        </p:nvSpPr>
        <p:spPr>
          <a:xfrm>
            <a:off x="6774842" y="1991668"/>
            <a:ext cx="1421505" cy="6870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F166FEC9-8C17-2F0C-9E8C-D1EE1CCF72F8}"/>
              </a:ext>
            </a:extLst>
          </p:cNvPr>
          <p:cNvSpPr>
            <a:spLocks noGrp="1"/>
          </p:cNvSpPr>
          <p:nvPr>
            <p:ph type="sldNum" sz="quarter" idx="4"/>
          </p:nvPr>
        </p:nvSpPr>
        <p:spPr/>
        <p:txBody>
          <a:bodyPr/>
          <a:lstStyle/>
          <a:p>
            <a:fld id="{9AA6D16A-0A68-8445-85DB-A0BE8CCB51C7}" type="slidenum">
              <a:rPr lang="en-US" smtClean="0"/>
              <a:pPr/>
              <a:t>29</a:t>
            </a:fld>
            <a:endParaRPr lang="en-US" dirty="0"/>
          </a:p>
        </p:txBody>
      </p:sp>
      <p:sp>
        <p:nvSpPr>
          <p:cNvPr id="3" name="Title 2">
            <a:extLst>
              <a:ext uri="{FF2B5EF4-FFF2-40B4-BE49-F238E27FC236}">
                <a16:creationId xmlns:a16="http://schemas.microsoft.com/office/drawing/2014/main" id="{5A65CD6D-D814-C864-CBFE-569D72CF7599}"/>
              </a:ext>
            </a:extLst>
          </p:cNvPr>
          <p:cNvSpPr>
            <a:spLocks noGrp="1"/>
          </p:cNvSpPr>
          <p:nvPr>
            <p:ph type="title"/>
          </p:nvPr>
        </p:nvSpPr>
        <p:spPr/>
        <p:txBody>
          <a:bodyPr/>
          <a:lstStyle/>
          <a:p>
            <a:r>
              <a:rPr lang="en-US" dirty="0"/>
              <a:t>Consider Outsourcing as a Strategy</a:t>
            </a:r>
          </a:p>
        </p:txBody>
      </p:sp>
      <p:sp>
        <p:nvSpPr>
          <p:cNvPr id="4" name="Text Placeholder 3">
            <a:extLst>
              <a:ext uri="{FF2B5EF4-FFF2-40B4-BE49-F238E27FC236}">
                <a16:creationId xmlns:a16="http://schemas.microsoft.com/office/drawing/2014/main" id="{445681D6-DC26-33A0-ECDC-4A2239B9A62E}"/>
              </a:ext>
            </a:extLst>
          </p:cNvPr>
          <p:cNvSpPr>
            <a:spLocks noGrp="1"/>
          </p:cNvSpPr>
          <p:nvPr>
            <p:ph type="body" sz="quarter" idx="10"/>
          </p:nvPr>
        </p:nvSpPr>
        <p:spPr/>
        <p:txBody>
          <a:bodyPr/>
          <a:lstStyle/>
          <a:p>
            <a:r>
              <a:rPr lang="en-US" dirty="0"/>
              <a:t>Service Delivery Model</a:t>
            </a:r>
          </a:p>
        </p:txBody>
      </p:sp>
      <p:sp>
        <p:nvSpPr>
          <p:cNvPr id="21" name="Content Placeholder 20">
            <a:extLst>
              <a:ext uri="{FF2B5EF4-FFF2-40B4-BE49-F238E27FC236}">
                <a16:creationId xmlns:a16="http://schemas.microsoft.com/office/drawing/2014/main" id="{B0AA889B-BE90-AF69-2015-AFAC60A2EE60}"/>
              </a:ext>
            </a:extLst>
          </p:cNvPr>
          <p:cNvSpPr>
            <a:spLocks noGrp="1"/>
          </p:cNvSpPr>
          <p:nvPr>
            <p:ph sz="quarter" idx="11"/>
          </p:nvPr>
        </p:nvSpPr>
        <p:spPr>
          <a:xfrm>
            <a:off x="438912" y="1280160"/>
            <a:ext cx="11312525" cy="659539"/>
          </a:xfrm>
        </p:spPr>
        <p:txBody>
          <a:bodyPr>
            <a:normAutofit/>
          </a:bodyPr>
          <a:lstStyle/>
          <a:p>
            <a:r>
              <a:rPr lang="en-US" sz="1600" dirty="0"/>
              <a:t>Outsourcing is an effective strategy employed by many (if not most) shared services organizations. </a:t>
            </a:r>
            <a:r>
              <a:rPr lang="en-US" sz="1600" b="1" dirty="0"/>
              <a:t>Choosing the right time to outsource is critical </a:t>
            </a:r>
            <a:r>
              <a:rPr lang="en-US" sz="1600" dirty="0"/>
              <a:t>to the strategy’s success.</a:t>
            </a:r>
          </a:p>
          <a:p>
            <a:endParaRPr lang="en-US" sz="1600" dirty="0"/>
          </a:p>
        </p:txBody>
      </p:sp>
      <p:sp>
        <p:nvSpPr>
          <p:cNvPr id="19" name="Rectangle 18">
            <a:extLst>
              <a:ext uri="{FF2B5EF4-FFF2-40B4-BE49-F238E27FC236}">
                <a16:creationId xmlns:a16="http://schemas.microsoft.com/office/drawing/2014/main" id="{F8284CBB-6455-2EA1-0A88-2951116C2A5E}"/>
              </a:ext>
            </a:extLst>
          </p:cNvPr>
          <p:cNvSpPr/>
          <p:nvPr/>
        </p:nvSpPr>
        <p:spPr>
          <a:xfrm>
            <a:off x="7967747" y="3832018"/>
            <a:ext cx="429237" cy="14365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3" name="Rectangle 22">
            <a:extLst>
              <a:ext uri="{FF2B5EF4-FFF2-40B4-BE49-F238E27FC236}">
                <a16:creationId xmlns:a16="http://schemas.microsoft.com/office/drawing/2014/main" id="{73F5CFD4-4BE8-B7A2-CB15-DBECEB12AB6D}"/>
              </a:ext>
            </a:extLst>
          </p:cNvPr>
          <p:cNvSpPr/>
          <p:nvPr/>
        </p:nvSpPr>
        <p:spPr>
          <a:xfrm>
            <a:off x="-1524" y="1939699"/>
            <a:ext cx="12192000" cy="40877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4" name="Rounded Rectangle 23">
            <a:extLst>
              <a:ext uri="{FF2B5EF4-FFF2-40B4-BE49-F238E27FC236}">
                <a16:creationId xmlns:a16="http://schemas.microsoft.com/office/drawing/2014/main" id="{A64B0B00-2CBD-02D7-7A70-CA1C38CEA18F}"/>
              </a:ext>
            </a:extLst>
          </p:cNvPr>
          <p:cNvSpPr/>
          <p:nvPr/>
        </p:nvSpPr>
        <p:spPr>
          <a:xfrm>
            <a:off x="438149" y="2393844"/>
            <a:ext cx="7148355" cy="3258239"/>
          </a:xfrm>
          <a:prstGeom prst="roundRect">
            <a:avLst>
              <a:gd name="adj" fmla="val 8656"/>
            </a:avLst>
          </a:prstGeom>
          <a:solidFill>
            <a:schemeClr val="tx1">
              <a:lumMod val="75000"/>
            </a:scheme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sng"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CABDA5D1-D65C-9496-A00C-2BE2F015CE77}"/>
              </a:ext>
            </a:extLst>
          </p:cNvPr>
          <p:cNvSpPr txBox="1"/>
          <p:nvPr/>
        </p:nvSpPr>
        <p:spPr>
          <a:xfrm>
            <a:off x="715112" y="2735023"/>
            <a:ext cx="5876776" cy="2811026"/>
          </a:xfrm>
          <a:prstGeom prst="rect">
            <a:avLst/>
          </a:prstGeom>
          <a:noFill/>
          <a:ln>
            <a:noFill/>
          </a:ln>
        </p:spPr>
        <p:txBody>
          <a:bodyPr wrap="square" rtlCol="0">
            <a:spAutoFit/>
          </a:bodyPr>
          <a:lstStyle/>
          <a:p>
            <a:pPr marL="320040" indent="-182880">
              <a:spcAft>
                <a:spcPts val="500"/>
              </a:spcAft>
              <a:buFont typeface="Wingdings" pitchFamily="2" charset="2"/>
              <a:buChar char="§"/>
            </a:pPr>
            <a:r>
              <a:rPr lang="en-US" sz="1600" b="1" dirty="0">
                <a:solidFill>
                  <a:schemeClr val="accent2"/>
                </a:solidFill>
              </a:rPr>
              <a:t>Cost Savings: </a:t>
            </a:r>
            <a:r>
              <a:rPr lang="en-US" sz="1600" dirty="0">
                <a:solidFill>
                  <a:schemeClr val="bg1"/>
                </a:solidFill>
              </a:rPr>
              <a:t>Outsourcing can reduce operational costs, </a:t>
            </a:r>
            <a:br>
              <a:rPr lang="en-US" sz="1600" dirty="0">
                <a:solidFill>
                  <a:schemeClr val="bg1"/>
                </a:solidFill>
              </a:rPr>
            </a:br>
            <a:r>
              <a:rPr lang="en-US" sz="1600" dirty="0">
                <a:solidFill>
                  <a:schemeClr val="bg1"/>
                </a:solidFill>
              </a:rPr>
              <a:t>including labor, infrastructure, and overhead expenses</a:t>
            </a:r>
          </a:p>
          <a:p>
            <a:pPr marL="320040" indent="-182880">
              <a:spcAft>
                <a:spcPts val="500"/>
              </a:spcAft>
              <a:buFont typeface="Wingdings" pitchFamily="2" charset="2"/>
              <a:buChar char="§"/>
            </a:pPr>
            <a:r>
              <a:rPr lang="en-US" sz="1600" b="1" dirty="0">
                <a:solidFill>
                  <a:schemeClr val="accent2"/>
                </a:solidFill>
              </a:rPr>
              <a:t>Access to Expertise: </a:t>
            </a:r>
            <a:r>
              <a:rPr lang="en-US" sz="1600" dirty="0">
                <a:solidFill>
                  <a:schemeClr val="bg1"/>
                </a:solidFill>
              </a:rPr>
              <a:t>Gain access to specialized skills and </a:t>
            </a:r>
            <a:br>
              <a:rPr lang="en-US" sz="1600" dirty="0">
                <a:solidFill>
                  <a:schemeClr val="bg1"/>
                </a:solidFill>
              </a:rPr>
            </a:br>
            <a:r>
              <a:rPr lang="en-US" sz="1600" dirty="0">
                <a:solidFill>
                  <a:schemeClr val="bg1"/>
                </a:solidFill>
              </a:rPr>
              <a:t>expertise not available in-house</a:t>
            </a:r>
          </a:p>
          <a:p>
            <a:pPr marL="320040" indent="-182880">
              <a:spcAft>
                <a:spcPts val="500"/>
              </a:spcAft>
              <a:buFont typeface="Wingdings" pitchFamily="2" charset="2"/>
              <a:buChar char="§"/>
            </a:pPr>
            <a:r>
              <a:rPr lang="en-US" sz="1600" b="1" dirty="0">
                <a:solidFill>
                  <a:schemeClr val="accent2"/>
                </a:solidFill>
              </a:rPr>
              <a:t>Focus on Core Activities: </a:t>
            </a:r>
            <a:r>
              <a:rPr lang="en-US" sz="1600" dirty="0">
                <a:solidFill>
                  <a:schemeClr val="bg1"/>
                </a:solidFill>
              </a:rPr>
              <a:t>Allows the organization to focus on core business functions and strategic initiatives</a:t>
            </a:r>
          </a:p>
          <a:p>
            <a:pPr marL="320040" indent="-182880">
              <a:spcAft>
                <a:spcPts val="500"/>
              </a:spcAft>
              <a:buFont typeface="Wingdings" pitchFamily="2" charset="2"/>
              <a:buChar char="§"/>
            </a:pPr>
            <a:r>
              <a:rPr lang="en-US" sz="1600" b="1" dirty="0">
                <a:solidFill>
                  <a:schemeClr val="accent2"/>
                </a:solidFill>
              </a:rPr>
              <a:t>Scalability: </a:t>
            </a:r>
            <a:r>
              <a:rPr lang="en-US" sz="1600" dirty="0">
                <a:solidFill>
                  <a:schemeClr val="bg1"/>
                </a:solidFill>
              </a:rPr>
              <a:t>Easily scale operations up or down based on </a:t>
            </a:r>
            <a:br>
              <a:rPr lang="en-US" sz="1600" dirty="0">
                <a:solidFill>
                  <a:schemeClr val="bg1"/>
                </a:solidFill>
              </a:rPr>
            </a:br>
            <a:r>
              <a:rPr lang="en-US" sz="1600" dirty="0">
                <a:solidFill>
                  <a:schemeClr val="bg1"/>
                </a:solidFill>
              </a:rPr>
              <a:t>business needs without the burden of fixed costs</a:t>
            </a:r>
          </a:p>
          <a:p>
            <a:pPr marL="320040" indent="-182880">
              <a:spcAft>
                <a:spcPts val="500"/>
              </a:spcAft>
              <a:buFont typeface="Wingdings" pitchFamily="2" charset="2"/>
              <a:buChar char="§"/>
            </a:pPr>
            <a:r>
              <a:rPr lang="en-US" sz="1600" b="1" dirty="0">
                <a:solidFill>
                  <a:schemeClr val="accent2"/>
                </a:solidFill>
              </a:rPr>
              <a:t>Improved Efficiency: </a:t>
            </a:r>
            <a:r>
              <a:rPr lang="en-US" sz="1600" dirty="0">
                <a:solidFill>
                  <a:schemeClr val="bg1"/>
                </a:solidFill>
              </a:rPr>
              <a:t>Outsourcing to specialized providers </a:t>
            </a:r>
            <a:br>
              <a:rPr lang="en-US" sz="1600" dirty="0">
                <a:solidFill>
                  <a:schemeClr val="bg1"/>
                </a:solidFill>
              </a:rPr>
            </a:br>
            <a:r>
              <a:rPr lang="en-US" sz="1600" dirty="0">
                <a:solidFill>
                  <a:schemeClr val="bg1"/>
                </a:solidFill>
              </a:rPr>
              <a:t>often leads to increased efficiency and productivity</a:t>
            </a:r>
          </a:p>
        </p:txBody>
      </p:sp>
      <p:sp>
        <p:nvSpPr>
          <p:cNvPr id="26" name="Rectangle: Rounded Corners 10">
            <a:extLst>
              <a:ext uri="{FF2B5EF4-FFF2-40B4-BE49-F238E27FC236}">
                <a16:creationId xmlns:a16="http://schemas.microsoft.com/office/drawing/2014/main" id="{132719C2-F528-FEDB-E5B7-EE938DBBFC47}"/>
              </a:ext>
            </a:extLst>
          </p:cNvPr>
          <p:cNvSpPr/>
          <p:nvPr/>
        </p:nvSpPr>
        <p:spPr>
          <a:xfrm>
            <a:off x="1768577" y="5806799"/>
            <a:ext cx="8654846" cy="687003"/>
          </a:xfrm>
          <a:prstGeom prst="roundRect">
            <a:avLst/>
          </a:prstGeom>
          <a:solidFill>
            <a:schemeClr val="tx1">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accent2"/>
                </a:solidFill>
              </a:rPr>
              <a:t>Processes that are stable and standardized are ideal candidates for inclusion </a:t>
            </a:r>
            <a:r>
              <a:rPr lang="en-US" sz="1600" dirty="0">
                <a:solidFill>
                  <a:schemeClr val="bg1"/>
                </a:solidFill>
              </a:rPr>
              <a:t>in an outsourcing strategy, freeing up resources and focus for new opportunities and challenges</a:t>
            </a:r>
          </a:p>
        </p:txBody>
      </p:sp>
      <p:sp>
        <p:nvSpPr>
          <p:cNvPr id="27" name="Round Diagonal Corner Rectangle 58">
            <a:extLst>
              <a:ext uri="{FF2B5EF4-FFF2-40B4-BE49-F238E27FC236}">
                <a16:creationId xmlns:a16="http://schemas.microsoft.com/office/drawing/2014/main" id="{3CBF60D4-B2AF-56F7-F54F-6C98778632B1}"/>
              </a:ext>
            </a:extLst>
          </p:cNvPr>
          <p:cNvSpPr/>
          <p:nvPr/>
        </p:nvSpPr>
        <p:spPr>
          <a:xfrm>
            <a:off x="7257441" y="3652455"/>
            <a:ext cx="4058789" cy="1436502"/>
          </a:xfrm>
          <a:prstGeom prst="round2DiagRect">
            <a:avLst>
              <a:gd name="adj1" fmla="val 12924"/>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2000" b="1" u="sng" dirty="0">
                <a:solidFill>
                  <a:schemeClr val="bg2">
                    <a:lumMod val="75000"/>
                  </a:schemeClr>
                </a:solidFill>
              </a:rPr>
              <a:t>CAUTION</a:t>
            </a:r>
          </a:p>
          <a:p>
            <a:pPr algn="ctr"/>
            <a:r>
              <a:rPr lang="en-US" sz="1600" dirty="0">
                <a:solidFill>
                  <a:schemeClr val="bg2">
                    <a:lumMod val="75000"/>
                  </a:schemeClr>
                </a:solidFill>
              </a:rPr>
              <a:t>Outsourcing </a:t>
            </a:r>
            <a:r>
              <a:rPr lang="en-US" sz="1600" b="1" dirty="0">
                <a:solidFill>
                  <a:schemeClr val="bg2">
                    <a:lumMod val="75000"/>
                  </a:schemeClr>
                </a:solidFill>
              </a:rPr>
              <a:t>unstable or disparate processes</a:t>
            </a:r>
            <a:r>
              <a:rPr lang="en-US" sz="1600" dirty="0">
                <a:solidFill>
                  <a:schemeClr val="bg2">
                    <a:lumMod val="75000"/>
                  </a:schemeClr>
                </a:solidFill>
              </a:rPr>
              <a:t> transfers the problems elsewhere; control may be limited </a:t>
            </a:r>
          </a:p>
        </p:txBody>
      </p:sp>
      <p:sp>
        <p:nvSpPr>
          <p:cNvPr id="28" name="Oval 27">
            <a:extLst>
              <a:ext uri="{FF2B5EF4-FFF2-40B4-BE49-F238E27FC236}">
                <a16:creationId xmlns:a16="http://schemas.microsoft.com/office/drawing/2014/main" id="{90F97C80-2D18-0F6E-1FD3-03F1C1D9A634}"/>
              </a:ext>
            </a:extLst>
          </p:cNvPr>
          <p:cNvSpPr/>
          <p:nvPr/>
        </p:nvSpPr>
        <p:spPr>
          <a:xfrm>
            <a:off x="10790450" y="3286295"/>
            <a:ext cx="731520" cy="732319"/>
          </a:xfrm>
          <a:prstGeom prst="ellipse">
            <a:avLst/>
          </a:prstGeom>
          <a:solidFill>
            <a:schemeClr val="accent6">
              <a:lumMod val="50000"/>
            </a:schemeClr>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Arial" panose="020B0604020202020204" pitchFamily="34" charset="0"/>
                <a:cs typeface="Arial" panose="020B0604020202020204" pitchFamily="34" charset="0"/>
              </a:rPr>
              <a:t>!</a:t>
            </a:r>
          </a:p>
        </p:txBody>
      </p:sp>
      <p:sp>
        <p:nvSpPr>
          <p:cNvPr id="29" name="Rounded Rectangle 8">
            <a:extLst>
              <a:ext uri="{FF2B5EF4-FFF2-40B4-BE49-F238E27FC236}">
                <a16:creationId xmlns:a16="http://schemas.microsoft.com/office/drawing/2014/main" id="{BDCAEF86-4C61-19E6-55D3-99DEC88D8427}"/>
              </a:ext>
            </a:extLst>
          </p:cNvPr>
          <p:cNvSpPr/>
          <p:nvPr/>
        </p:nvSpPr>
        <p:spPr>
          <a:xfrm>
            <a:off x="715112" y="2158866"/>
            <a:ext cx="3203335" cy="45720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800" b="1" dirty="0">
                <a:solidFill>
                  <a:schemeClr val="bg1"/>
                </a:solidFill>
              </a:rPr>
              <a:t>Benefits to Outsourcing</a:t>
            </a:r>
          </a:p>
        </p:txBody>
      </p:sp>
    </p:spTree>
    <p:extLst>
      <p:ext uri="{BB962C8B-B14F-4D97-AF65-F5344CB8AC3E}">
        <p14:creationId xmlns:p14="http://schemas.microsoft.com/office/powerpoint/2010/main" val="3722219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66FEC9-8C17-2F0C-9E8C-D1EE1CCF72F8}"/>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30</a:t>
            </a:fld>
            <a:endParaRPr lang="en-US" dirty="0"/>
          </a:p>
        </p:txBody>
      </p:sp>
      <p:sp>
        <p:nvSpPr>
          <p:cNvPr id="3" name="Title 2">
            <a:extLst>
              <a:ext uri="{FF2B5EF4-FFF2-40B4-BE49-F238E27FC236}">
                <a16:creationId xmlns:a16="http://schemas.microsoft.com/office/drawing/2014/main" id="{5A65CD6D-D814-C864-CBFE-569D72CF7599}"/>
              </a:ext>
            </a:extLst>
          </p:cNvPr>
          <p:cNvSpPr>
            <a:spLocks noGrp="1"/>
          </p:cNvSpPr>
          <p:nvPr>
            <p:ph type="title"/>
          </p:nvPr>
        </p:nvSpPr>
        <p:spPr>
          <a:xfrm>
            <a:off x="438912" y="475488"/>
            <a:ext cx="11311128" cy="457200"/>
          </a:xfrm>
        </p:spPr>
        <p:txBody>
          <a:bodyPr>
            <a:normAutofit/>
          </a:bodyPr>
          <a:lstStyle/>
          <a:p>
            <a:r>
              <a:rPr lang="en-US" dirty="0"/>
              <a:t>When Is It Time to Reconsider Your Outsourcing Arrangement?</a:t>
            </a:r>
          </a:p>
        </p:txBody>
      </p:sp>
      <p:sp>
        <p:nvSpPr>
          <p:cNvPr id="4" name="Text Placeholder 3">
            <a:extLst>
              <a:ext uri="{FF2B5EF4-FFF2-40B4-BE49-F238E27FC236}">
                <a16:creationId xmlns:a16="http://schemas.microsoft.com/office/drawing/2014/main" id="{445681D6-DC26-33A0-ECDC-4A2239B9A62E}"/>
              </a:ext>
            </a:extLst>
          </p:cNvPr>
          <p:cNvSpPr>
            <a:spLocks noGrp="1"/>
          </p:cNvSpPr>
          <p:nvPr>
            <p:ph type="body" sz="quarter" idx="10"/>
          </p:nvPr>
        </p:nvSpPr>
        <p:spPr>
          <a:xfrm>
            <a:off x="438912" y="155448"/>
            <a:ext cx="11311128" cy="338328"/>
          </a:xfrm>
        </p:spPr>
        <p:txBody>
          <a:bodyPr/>
          <a:lstStyle/>
          <a:p>
            <a:r>
              <a:rPr lang="en-US" dirty="0"/>
              <a:t>Service Delivery Model</a:t>
            </a:r>
          </a:p>
        </p:txBody>
      </p:sp>
      <p:sp>
        <p:nvSpPr>
          <p:cNvPr id="8" name="Content Placeholder 7">
            <a:extLst>
              <a:ext uri="{FF2B5EF4-FFF2-40B4-BE49-F238E27FC236}">
                <a16:creationId xmlns:a16="http://schemas.microsoft.com/office/drawing/2014/main" id="{F6B13863-3251-F05E-F8F4-D7260A7745BC}"/>
              </a:ext>
            </a:extLst>
          </p:cNvPr>
          <p:cNvSpPr>
            <a:spLocks noGrp="1"/>
          </p:cNvSpPr>
          <p:nvPr>
            <p:ph sz="quarter" idx="11"/>
          </p:nvPr>
        </p:nvSpPr>
        <p:spPr>
          <a:xfrm>
            <a:off x="438912" y="1280160"/>
            <a:ext cx="11312525" cy="4663440"/>
          </a:xfrm>
        </p:spPr>
        <p:txBody>
          <a:bodyPr>
            <a:normAutofit/>
          </a:bodyPr>
          <a:lstStyle/>
          <a:p>
            <a:r>
              <a:rPr lang="en-US" sz="1600" dirty="0"/>
              <a:t>Enduring a painful and ineffective relationship with your outsourcing provider leads to ongoing challenges and potential loss of goodwill from your customers.</a:t>
            </a:r>
          </a:p>
        </p:txBody>
      </p:sp>
      <p:sp>
        <p:nvSpPr>
          <p:cNvPr id="21" name="Rectangle: Rounded Corners 20">
            <a:extLst>
              <a:ext uri="{FF2B5EF4-FFF2-40B4-BE49-F238E27FC236}">
                <a16:creationId xmlns:a16="http://schemas.microsoft.com/office/drawing/2014/main" id="{650E4A6C-5836-F22C-A775-BD78CC6665FA}"/>
              </a:ext>
            </a:extLst>
          </p:cNvPr>
          <p:cNvSpPr/>
          <p:nvPr/>
        </p:nvSpPr>
        <p:spPr>
          <a:xfrm>
            <a:off x="446773" y="5066672"/>
            <a:ext cx="11280937" cy="914400"/>
          </a:xfrm>
          <a:prstGeom prst="roundRect">
            <a:avLst/>
          </a:prstGeom>
          <a:solidFill>
            <a:schemeClr val="accent6">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Customers will </a:t>
            </a:r>
            <a:r>
              <a:rPr lang="en-US" sz="1600" b="1" u="sng" dirty="0">
                <a:solidFill>
                  <a:schemeClr val="bg1"/>
                </a:solidFill>
              </a:rPr>
              <a:t>not differentiate</a:t>
            </a:r>
            <a:r>
              <a:rPr lang="en-US" sz="1600" b="1" dirty="0">
                <a:solidFill>
                  <a:schemeClr val="bg1"/>
                </a:solidFill>
              </a:rPr>
              <a:t> between services provided by your SSC and those provided by your external BPO providers. </a:t>
            </a:r>
            <a:r>
              <a:rPr lang="en-US" sz="1600" dirty="0">
                <a:solidFill>
                  <a:schemeClr val="bg1"/>
                </a:solidFill>
              </a:rPr>
              <a:t>Addressing issues with these providers is critical to the overall success of your operation.</a:t>
            </a:r>
          </a:p>
        </p:txBody>
      </p:sp>
      <p:grpSp>
        <p:nvGrpSpPr>
          <p:cNvPr id="7" name="Group 6">
            <a:extLst>
              <a:ext uri="{FF2B5EF4-FFF2-40B4-BE49-F238E27FC236}">
                <a16:creationId xmlns:a16="http://schemas.microsoft.com/office/drawing/2014/main" id="{C16E6904-E5A3-3ACD-8DE0-265079665E37}"/>
              </a:ext>
            </a:extLst>
          </p:cNvPr>
          <p:cNvGrpSpPr/>
          <p:nvPr/>
        </p:nvGrpSpPr>
        <p:grpSpPr>
          <a:xfrm>
            <a:off x="1345530" y="2062177"/>
            <a:ext cx="9500940" cy="2788395"/>
            <a:chOff x="438912" y="2062177"/>
            <a:chExt cx="9500940" cy="2788395"/>
          </a:xfrm>
        </p:grpSpPr>
        <p:sp>
          <p:nvSpPr>
            <p:cNvPr id="10" name="Round Diagonal Corner Rectangle 58">
              <a:extLst>
                <a:ext uri="{FF2B5EF4-FFF2-40B4-BE49-F238E27FC236}">
                  <a16:creationId xmlns:a16="http://schemas.microsoft.com/office/drawing/2014/main" id="{991D220D-CEC5-3A2E-B7D3-07436747D7C7}"/>
                </a:ext>
              </a:extLst>
            </p:cNvPr>
            <p:cNvSpPr/>
            <p:nvPr/>
          </p:nvSpPr>
          <p:spPr>
            <a:xfrm>
              <a:off x="438912" y="2062177"/>
              <a:ext cx="9500940" cy="2785442"/>
            </a:xfrm>
            <a:prstGeom prst="round2DiagRect">
              <a:avLst>
                <a:gd name="adj1" fmla="val 12924"/>
                <a:gd name="adj2" fmla="val 0"/>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a:endParaRPr lang="en-US" b="1" dirty="0">
                <a:solidFill>
                  <a:schemeClr val="accent1">
                    <a:lumMod val="50000"/>
                  </a:schemeClr>
                </a:solidFill>
              </a:endParaRPr>
            </a:p>
          </p:txBody>
        </p:sp>
        <p:sp>
          <p:nvSpPr>
            <p:cNvPr id="12" name="TextBox 11">
              <a:extLst>
                <a:ext uri="{FF2B5EF4-FFF2-40B4-BE49-F238E27FC236}">
                  <a16:creationId xmlns:a16="http://schemas.microsoft.com/office/drawing/2014/main" id="{96365BC9-5111-E45D-A7BD-AEFFFFCED2D7}"/>
                </a:ext>
              </a:extLst>
            </p:cNvPr>
            <p:cNvSpPr txBox="1"/>
            <p:nvPr/>
          </p:nvSpPr>
          <p:spPr>
            <a:xfrm>
              <a:off x="2919839" y="2896191"/>
              <a:ext cx="2757424" cy="1954381"/>
            </a:xfrm>
            <a:prstGeom prst="rect">
              <a:avLst/>
            </a:prstGeom>
            <a:noFill/>
            <a:ln>
              <a:noFill/>
            </a:ln>
          </p:spPr>
          <p:txBody>
            <a:bodyPr wrap="square">
              <a:spAutoFit/>
            </a:bodyPr>
            <a:lstStyle/>
            <a:p>
              <a:pPr marL="285750" indent="-285750" algn="l">
                <a:spcAft>
                  <a:spcPts val="600"/>
                </a:spcAft>
                <a:buClr>
                  <a:schemeClr val="accent2"/>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Poor Communication</a:t>
              </a:r>
            </a:p>
            <a:p>
              <a:pPr marL="285750" indent="-285750" algn="l">
                <a:spcAft>
                  <a:spcPts val="600"/>
                </a:spcAft>
                <a:buClr>
                  <a:schemeClr val="accent2"/>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Quality Issues</a:t>
              </a:r>
            </a:p>
            <a:p>
              <a:pPr marL="285750" indent="-285750" algn="l">
                <a:spcAft>
                  <a:spcPts val="600"/>
                </a:spcAft>
                <a:buClr>
                  <a:schemeClr val="accent2"/>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Missed Deadlines</a:t>
              </a:r>
            </a:p>
            <a:p>
              <a:pPr marL="285750" indent="-285750" algn="l">
                <a:spcAft>
                  <a:spcPts val="600"/>
                </a:spcAft>
                <a:buClr>
                  <a:schemeClr val="accent2"/>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Cost Overruns</a:t>
              </a:r>
            </a:p>
            <a:p>
              <a:pPr marL="285750" indent="-285750" algn="l">
                <a:spcAft>
                  <a:spcPts val="600"/>
                </a:spcAft>
                <a:buClr>
                  <a:schemeClr val="accent2"/>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Lack of Flexibility</a:t>
              </a:r>
            </a:p>
            <a:p>
              <a:pPr marL="285750" indent="-285750" algn="l">
                <a:spcAft>
                  <a:spcPts val="600"/>
                </a:spcAft>
                <a:buClr>
                  <a:schemeClr val="accent2"/>
                </a:buClr>
                <a:buSzPct val="125000"/>
                <a:buFont typeface="Wingdings" panose="05000000000000000000" pitchFamily="2" charset="2"/>
                <a:buChar char="§"/>
              </a:pPr>
              <a:endParaRPr lang="en-US" sz="1600" i="0" dirty="0">
                <a:solidFill>
                  <a:schemeClr val="bg1"/>
                </a:solidFill>
                <a:effectLst/>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998F7CDC-A265-AD71-2BD1-6AA8A28DAA61}"/>
                </a:ext>
              </a:extLst>
            </p:cNvPr>
            <p:cNvSpPr txBox="1"/>
            <p:nvPr/>
          </p:nvSpPr>
          <p:spPr>
            <a:xfrm>
              <a:off x="5643989" y="2884485"/>
              <a:ext cx="3911600" cy="1631216"/>
            </a:xfrm>
            <a:prstGeom prst="rect">
              <a:avLst/>
            </a:prstGeom>
            <a:noFill/>
            <a:ln>
              <a:noFill/>
            </a:ln>
          </p:spPr>
          <p:txBody>
            <a:bodyPr wrap="square">
              <a:spAutoFit/>
            </a:bodyPr>
            <a:lstStyle/>
            <a:p>
              <a:pPr marL="285750" indent="-285750" algn="l">
                <a:spcAft>
                  <a:spcPts val="600"/>
                </a:spcAft>
                <a:buClr>
                  <a:schemeClr val="accent2"/>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Security Breaches</a:t>
              </a:r>
            </a:p>
            <a:p>
              <a:pPr marL="285750" indent="-285750" algn="l">
                <a:spcAft>
                  <a:spcPts val="600"/>
                </a:spcAft>
                <a:buClr>
                  <a:schemeClr val="accent2"/>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Dependency Risk</a:t>
              </a:r>
            </a:p>
            <a:p>
              <a:pPr marL="285750" indent="-285750" algn="l">
                <a:spcAft>
                  <a:spcPts val="600"/>
                </a:spcAft>
                <a:buClr>
                  <a:schemeClr val="accent2"/>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Cultural Misalignment</a:t>
              </a:r>
            </a:p>
            <a:p>
              <a:pPr marL="285750" indent="-285750" algn="l">
                <a:spcAft>
                  <a:spcPts val="600"/>
                </a:spcAft>
                <a:buClr>
                  <a:schemeClr val="accent2"/>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Legal or Compliance Issues</a:t>
              </a:r>
            </a:p>
            <a:p>
              <a:pPr marL="285750" indent="-285750" algn="l">
                <a:spcAft>
                  <a:spcPts val="600"/>
                </a:spcAft>
                <a:buClr>
                  <a:schemeClr val="accent2"/>
                </a:buClr>
                <a:buSzPct val="125000"/>
                <a:buFont typeface="Wingdings" panose="05000000000000000000" pitchFamily="2" charset="2"/>
                <a:buChar char="§"/>
              </a:pPr>
              <a:r>
                <a:rPr lang="en-US" sz="1600" dirty="0">
                  <a:solidFill>
                    <a:schemeClr val="bg1"/>
                  </a:solidFill>
                  <a:latin typeface="Arial" panose="020B0604020202020204" pitchFamily="34" charset="0"/>
                  <a:cs typeface="Arial" panose="020B0604020202020204" pitchFamily="34" charset="0"/>
                </a:rPr>
                <a:t>H</a:t>
              </a:r>
              <a:r>
                <a:rPr lang="en-US" sz="1600" i="0" dirty="0">
                  <a:solidFill>
                    <a:schemeClr val="bg1"/>
                  </a:solidFill>
                  <a:effectLst/>
                  <a:latin typeface="Arial" panose="020B0604020202020204" pitchFamily="34" charset="0"/>
                  <a:cs typeface="Arial" panose="020B0604020202020204" pitchFamily="34" charset="0"/>
                </a:rPr>
                <a:t>igh Turnover</a:t>
              </a:r>
            </a:p>
          </p:txBody>
        </p:sp>
        <p:sp>
          <p:nvSpPr>
            <p:cNvPr id="19" name="TextBox 18">
              <a:extLst>
                <a:ext uri="{FF2B5EF4-FFF2-40B4-BE49-F238E27FC236}">
                  <a16:creationId xmlns:a16="http://schemas.microsoft.com/office/drawing/2014/main" id="{1EDDA1F1-CF78-EFC6-A502-ECF33D848AC4}"/>
                </a:ext>
              </a:extLst>
            </p:cNvPr>
            <p:cNvSpPr txBox="1"/>
            <p:nvPr/>
          </p:nvSpPr>
          <p:spPr>
            <a:xfrm>
              <a:off x="2919839" y="2324634"/>
              <a:ext cx="6949067" cy="400110"/>
            </a:xfrm>
            <a:prstGeom prst="rect">
              <a:avLst/>
            </a:prstGeom>
            <a:noFill/>
            <a:ln>
              <a:noFill/>
            </a:ln>
          </p:spPr>
          <p:txBody>
            <a:bodyPr wrap="square" rtlCol="0">
              <a:spAutoFit/>
            </a:bodyPr>
            <a:lstStyle/>
            <a:p>
              <a:r>
                <a:rPr lang="en-US" sz="2000" b="1" dirty="0">
                  <a:solidFill>
                    <a:schemeClr val="bg1"/>
                  </a:solidFill>
                </a:rPr>
                <a:t>Signs that your outsourcing relationship is in </a:t>
              </a:r>
              <a:r>
                <a:rPr lang="en-US" sz="2000" b="1" u="sng" dirty="0">
                  <a:solidFill>
                    <a:schemeClr val="bg1"/>
                  </a:solidFill>
                </a:rPr>
                <a:t>trouble</a:t>
              </a:r>
              <a:r>
                <a:rPr lang="en-US" sz="2000" b="1" dirty="0">
                  <a:solidFill>
                    <a:schemeClr val="bg1"/>
                  </a:solidFill>
                </a:rPr>
                <a:t>:</a:t>
              </a:r>
              <a:endParaRPr lang="en-US" sz="2000" dirty="0">
                <a:solidFill>
                  <a:schemeClr val="bg1"/>
                </a:solidFill>
              </a:endParaRPr>
            </a:p>
          </p:txBody>
        </p:sp>
        <p:grpSp>
          <p:nvGrpSpPr>
            <p:cNvPr id="6" name="Group 5">
              <a:extLst>
                <a:ext uri="{FF2B5EF4-FFF2-40B4-BE49-F238E27FC236}">
                  <a16:creationId xmlns:a16="http://schemas.microsoft.com/office/drawing/2014/main" id="{19ADDDF5-909C-AE53-270F-6E59F4C9DDF0}"/>
                </a:ext>
              </a:extLst>
            </p:cNvPr>
            <p:cNvGrpSpPr/>
            <p:nvPr/>
          </p:nvGrpSpPr>
          <p:grpSpPr>
            <a:xfrm>
              <a:off x="975296" y="2724744"/>
              <a:ext cx="1463040" cy="1463040"/>
              <a:chOff x="1512770" y="2622888"/>
              <a:chExt cx="1463040" cy="1463040"/>
            </a:xfrm>
          </p:grpSpPr>
          <p:sp>
            <p:nvSpPr>
              <p:cNvPr id="5" name="Oval 4">
                <a:extLst>
                  <a:ext uri="{FF2B5EF4-FFF2-40B4-BE49-F238E27FC236}">
                    <a16:creationId xmlns:a16="http://schemas.microsoft.com/office/drawing/2014/main" id="{17C746BE-5F2D-1EC4-0A21-400B83DF9866}"/>
                  </a:ext>
                </a:extLst>
              </p:cNvPr>
              <p:cNvSpPr>
                <a:spLocks noChangeAspect="1"/>
              </p:cNvSpPr>
              <p:nvPr/>
            </p:nvSpPr>
            <p:spPr>
              <a:xfrm>
                <a:off x="1512770" y="2622888"/>
                <a:ext cx="1463040" cy="1463040"/>
              </a:xfrm>
              <a:prstGeom prst="ellipse">
                <a:avLst/>
              </a:prstGeom>
              <a:gradFill>
                <a:gsLst>
                  <a:gs pos="0">
                    <a:schemeClr val="accent2">
                      <a:lumMod val="50000"/>
                    </a:schemeClr>
                  </a:gs>
                  <a:gs pos="100000">
                    <a:schemeClr val="accent2"/>
                  </a:gs>
                </a:gsLst>
                <a:lin ang="54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9" name="Graphic 7">
                <a:extLst>
                  <a:ext uri="{FF2B5EF4-FFF2-40B4-BE49-F238E27FC236}">
                    <a16:creationId xmlns:a16="http://schemas.microsoft.com/office/drawing/2014/main" id="{24714346-E5DA-A34C-8ACC-009BA88B276F}"/>
                  </a:ext>
                </a:extLst>
              </p:cNvPr>
              <p:cNvSpPr>
                <a:spLocks noChangeAspect="1"/>
              </p:cNvSpPr>
              <p:nvPr/>
            </p:nvSpPr>
            <p:spPr>
              <a:xfrm>
                <a:off x="1776462" y="2897208"/>
                <a:ext cx="935657" cy="914400"/>
              </a:xfrm>
              <a:custGeom>
                <a:avLst/>
                <a:gdLst>
                  <a:gd name="connsiteX0" fmla="*/ 2404606 w 6618653"/>
                  <a:gd name="connsiteY0" fmla="*/ 2306055 h 6468289"/>
                  <a:gd name="connsiteX1" fmla="*/ 2527570 w 6618653"/>
                  <a:gd name="connsiteY1" fmla="*/ 2333916 h 6468289"/>
                  <a:gd name="connsiteX2" fmla="*/ 2563466 w 6618653"/>
                  <a:gd name="connsiteY2" fmla="*/ 2420447 h 6468289"/>
                  <a:gd name="connsiteX3" fmla="*/ 2496492 w 6618653"/>
                  <a:gd name="connsiteY3" fmla="*/ 2526797 h 6468289"/>
                  <a:gd name="connsiteX4" fmla="*/ 2509351 w 6618653"/>
                  <a:gd name="connsiteY4" fmla="*/ 2754237 h 6468289"/>
                  <a:gd name="connsiteX5" fmla="*/ 2622937 w 6618653"/>
                  <a:gd name="connsiteY5" fmla="*/ 2867823 h 6468289"/>
                  <a:gd name="connsiteX6" fmla="*/ 2850108 w 6618653"/>
                  <a:gd name="connsiteY6" fmla="*/ 2880950 h 6468289"/>
                  <a:gd name="connsiteX7" fmla="*/ 2956727 w 6618653"/>
                  <a:gd name="connsiteY7" fmla="*/ 2813976 h 6468289"/>
                  <a:gd name="connsiteX8" fmla="*/ 3042989 w 6618653"/>
                  <a:gd name="connsiteY8" fmla="*/ 2849872 h 6468289"/>
                  <a:gd name="connsiteX9" fmla="*/ 3071118 w 6618653"/>
                  <a:gd name="connsiteY9" fmla="*/ 2973099 h 6468289"/>
                  <a:gd name="connsiteX10" fmla="*/ 3240962 w 6618653"/>
                  <a:gd name="connsiteY10" fmla="*/ 3124192 h 6468289"/>
                  <a:gd name="connsiteX11" fmla="*/ 3401697 w 6618653"/>
                  <a:gd name="connsiteY11" fmla="*/ 3124192 h 6468289"/>
                  <a:gd name="connsiteX12" fmla="*/ 3571272 w 6618653"/>
                  <a:gd name="connsiteY12" fmla="*/ 2972567 h 6468289"/>
                  <a:gd name="connsiteX13" fmla="*/ 3599133 w 6618653"/>
                  <a:gd name="connsiteY13" fmla="*/ 2850140 h 6468289"/>
                  <a:gd name="connsiteX14" fmla="*/ 3685664 w 6618653"/>
                  <a:gd name="connsiteY14" fmla="*/ 2814244 h 6468289"/>
                  <a:gd name="connsiteX15" fmla="*/ 3792551 w 6618653"/>
                  <a:gd name="connsiteY15" fmla="*/ 2881487 h 6468289"/>
                  <a:gd name="connsiteX16" fmla="*/ 4018917 w 6618653"/>
                  <a:gd name="connsiteY16" fmla="*/ 2868360 h 6468289"/>
                  <a:gd name="connsiteX17" fmla="*/ 4133308 w 6618653"/>
                  <a:gd name="connsiteY17" fmla="*/ 2754237 h 6468289"/>
                  <a:gd name="connsiteX18" fmla="*/ 4145898 w 6618653"/>
                  <a:gd name="connsiteY18" fmla="*/ 2527334 h 6468289"/>
                  <a:gd name="connsiteX19" fmla="*/ 4078655 w 6618653"/>
                  <a:gd name="connsiteY19" fmla="*/ 2420715 h 6468289"/>
                  <a:gd name="connsiteX20" fmla="*/ 4114551 w 6618653"/>
                  <a:gd name="connsiteY20" fmla="*/ 2333916 h 6468289"/>
                  <a:gd name="connsiteX21" fmla="*/ 4236978 w 6618653"/>
                  <a:gd name="connsiteY21" fmla="*/ 2306055 h 6468289"/>
                  <a:gd name="connsiteX22" fmla="*/ 4388334 w 6618653"/>
                  <a:gd name="connsiteY22" fmla="*/ 2136211 h 6468289"/>
                  <a:gd name="connsiteX23" fmla="*/ 4388334 w 6618653"/>
                  <a:gd name="connsiteY23" fmla="*/ 1975477 h 6468289"/>
                  <a:gd name="connsiteX24" fmla="*/ 4237241 w 6618653"/>
                  <a:gd name="connsiteY24" fmla="*/ 1805901 h 6468289"/>
                  <a:gd name="connsiteX25" fmla="*/ 4114546 w 6618653"/>
                  <a:gd name="connsiteY25" fmla="*/ 1778041 h 6468289"/>
                  <a:gd name="connsiteX26" fmla="*/ 4078381 w 6618653"/>
                  <a:gd name="connsiteY26" fmla="*/ 1691241 h 6468289"/>
                  <a:gd name="connsiteX27" fmla="*/ 4145887 w 6618653"/>
                  <a:gd name="connsiteY27" fmla="*/ 1584353 h 6468289"/>
                  <a:gd name="connsiteX28" fmla="*/ 4132497 w 6618653"/>
                  <a:gd name="connsiteY28" fmla="*/ 1357451 h 6468289"/>
                  <a:gd name="connsiteX29" fmla="*/ 4018642 w 6618653"/>
                  <a:gd name="connsiteY29" fmla="*/ 1244134 h 6468289"/>
                  <a:gd name="connsiteX30" fmla="*/ 3792008 w 6618653"/>
                  <a:gd name="connsiteY30" fmla="*/ 1231007 h 6468289"/>
                  <a:gd name="connsiteX31" fmla="*/ 3685121 w 6618653"/>
                  <a:gd name="connsiteY31" fmla="*/ 1297981 h 6468289"/>
                  <a:gd name="connsiteX32" fmla="*/ 3598590 w 6618653"/>
                  <a:gd name="connsiteY32" fmla="*/ 1262085 h 6468289"/>
                  <a:gd name="connsiteX33" fmla="*/ 3570729 w 6618653"/>
                  <a:gd name="connsiteY33" fmla="*/ 1139658 h 6468289"/>
                  <a:gd name="connsiteX34" fmla="*/ 3400885 w 6618653"/>
                  <a:gd name="connsiteY34" fmla="*/ 987765 h 6468289"/>
                  <a:gd name="connsiteX35" fmla="*/ 3240151 w 6618653"/>
                  <a:gd name="connsiteY35" fmla="*/ 987765 h 6468289"/>
                  <a:gd name="connsiteX36" fmla="*/ 3070038 w 6618653"/>
                  <a:gd name="connsiteY36" fmla="*/ 1139389 h 6468289"/>
                  <a:gd name="connsiteX37" fmla="*/ 3042178 w 6618653"/>
                  <a:gd name="connsiteY37" fmla="*/ 1262085 h 6468289"/>
                  <a:gd name="connsiteX38" fmla="*/ 2955909 w 6618653"/>
                  <a:gd name="connsiteY38" fmla="*/ 1297981 h 6468289"/>
                  <a:gd name="connsiteX39" fmla="*/ 2849028 w 6618653"/>
                  <a:gd name="connsiteY39" fmla="*/ 1230738 h 6468289"/>
                  <a:gd name="connsiteX40" fmla="*/ 2622119 w 6618653"/>
                  <a:gd name="connsiteY40" fmla="*/ 1243865 h 6468289"/>
                  <a:gd name="connsiteX41" fmla="*/ 2508265 w 6618653"/>
                  <a:gd name="connsiteY41" fmla="*/ 1357719 h 6468289"/>
                  <a:gd name="connsiteX42" fmla="*/ 2495675 w 6618653"/>
                  <a:gd name="connsiteY42" fmla="*/ 1584353 h 6468289"/>
                  <a:gd name="connsiteX43" fmla="*/ 2562649 w 6618653"/>
                  <a:gd name="connsiteY43" fmla="*/ 1691241 h 6468289"/>
                  <a:gd name="connsiteX44" fmla="*/ 2526753 w 6618653"/>
                  <a:gd name="connsiteY44" fmla="*/ 1777772 h 6468289"/>
                  <a:gd name="connsiteX45" fmla="*/ 2403789 w 6618653"/>
                  <a:gd name="connsiteY45" fmla="*/ 1805633 h 6468289"/>
                  <a:gd name="connsiteX46" fmla="*/ 2252696 w 6618653"/>
                  <a:gd name="connsiteY46" fmla="*/ 1975208 h 6468289"/>
                  <a:gd name="connsiteX47" fmla="*/ 2252696 w 6618653"/>
                  <a:gd name="connsiteY47" fmla="*/ 2135943 h 6468289"/>
                  <a:gd name="connsiteX48" fmla="*/ 2403789 w 6618653"/>
                  <a:gd name="connsiteY48" fmla="*/ 2305518 h 6468289"/>
                  <a:gd name="connsiteX49" fmla="*/ 2956458 w 6618653"/>
                  <a:gd name="connsiteY49" fmla="*/ 2055847 h 6468289"/>
                  <a:gd name="connsiteX50" fmla="*/ 3321327 w 6618653"/>
                  <a:gd name="connsiteY50" fmla="*/ 1691515 h 6468289"/>
                  <a:gd name="connsiteX51" fmla="*/ 3686195 w 6618653"/>
                  <a:gd name="connsiteY51" fmla="*/ 2055847 h 6468289"/>
                  <a:gd name="connsiteX52" fmla="*/ 3321327 w 6618653"/>
                  <a:gd name="connsiteY52" fmla="*/ 2420715 h 6468289"/>
                  <a:gd name="connsiteX53" fmla="*/ 2956458 w 6618653"/>
                  <a:gd name="connsiteY53" fmla="*/ 2055847 h 6468289"/>
                  <a:gd name="connsiteX54" fmla="*/ 6601588 w 6618653"/>
                  <a:gd name="connsiteY54" fmla="*/ 4381395 h 6468289"/>
                  <a:gd name="connsiteX55" fmla="*/ 5886299 w 6618653"/>
                  <a:gd name="connsiteY55" fmla="*/ 2614088 h 6468289"/>
                  <a:gd name="connsiteX56" fmla="*/ 5565647 w 6618653"/>
                  <a:gd name="connsiteY56" fmla="*/ 2493267 h 6468289"/>
                  <a:gd name="connsiteX57" fmla="*/ 5201316 w 6618653"/>
                  <a:gd name="connsiteY57" fmla="*/ 2637394 h 6468289"/>
                  <a:gd name="connsiteX58" fmla="*/ 5196761 w 6618653"/>
                  <a:gd name="connsiteY58" fmla="*/ 2639000 h 6468289"/>
                  <a:gd name="connsiteX59" fmla="*/ 5191938 w 6618653"/>
                  <a:gd name="connsiteY59" fmla="*/ 2641143 h 6468289"/>
                  <a:gd name="connsiteX60" fmla="*/ 5062544 w 6618653"/>
                  <a:gd name="connsiteY60" fmla="*/ 2692309 h 6468289"/>
                  <a:gd name="connsiteX61" fmla="*/ 5062544 w 6618653"/>
                  <a:gd name="connsiteY61" fmla="*/ 1026558 h 6468289"/>
                  <a:gd name="connsiteX62" fmla="*/ 5062282 w 6618653"/>
                  <a:gd name="connsiteY62" fmla="*/ 1020934 h 6468289"/>
                  <a:gd name="connsiteX63" fmla="*/ 5062013 w 6618653"/>
                  <a:gd name="connsiteY63" fmla="*/ 1018523 h 6468289"/>
                  <a:gd name="connsiteX64" fmla="*/ 5060138 w 6618653"/>
                  <a:gd name="connsiteY64" fmla="*/ 1006201 h 6468289"/>
                  <a:gd name="connsiteX65" fmla="*/ 5059601 w 6618653"/>
                  <a:gd name="connsiteY65" fmla="*/ 1004327 h 6468289"/>
                  <a:gd name="connsiteX66" fmla="*/ 5056115 w 6618653"/>
                  <a:gd name="connsiteY66" fmla="*/ 993343 h 6468289"/>
                  <a:gd name="connsiteX67" fmla="*/ 5055584 w 6618653"/>
                  <a:gd name="connsiteY67" fmla="*/ 991737 h 6468289"/>
                  <a:gd name="connsiteX68" fmla="*/ 5050223 w 6618653"/>
                  <a:gd name="connsiteY68" fmla="*/ 980484 h 6468289"/>
                  <a:gd name="connsiteX69" fmla="*/ 5049154 w 6618653"/>
                  <a:gd name="connsiteY69" fmla="*/ 978609 h 6468289"/>
                  <a:gd name="connsiteX70" fmla="*/ 5042725 w 6618653"/>
                  <a:gd name="connsiteY70" fmla="*/ 969231 h 6468289"/>
                  <a:gd name="connsiteX71" fmla="*/ 5041651 w 6618653"/>
                  <a:gd name="connsiteY71" fmla="*/ 967894 h 6468289"/>
                  <a:gd name="connsiteX72" fmla="*/ 5033078 w 6618653"/>
                  <a:gd name="connsiteY72" fmla="*/ 958515 h 6468289"/>
                  <a:gd name="connsiteX73" fmla="*/ 5032278 w 6618653"/>
                  <a:gd name="connsiteY73" fmla="*/ 957709 h 6468289"/>
                  <a:gd name="connsiteX74" fmla="*/ 3999057 w 6618653"/>
                  <a:gd name="connsiteY74" fmla="*/ 24110 h 6468289"/>
                  <a:gd name="connsiteX75" fmla="*/ 3997988 w 6618653"/>
                  <a:gd name="connsiteY75" fmla="*/ 23306 h 6468289"/>
                  <a:gd name="connsiteX76" fmla="*/ 3988078 w 6618653"/>
                  <a:gd name="connsiteY76" fmla="*/ 15805 h 6468289"/>
                  <a:gd name="connsiteX77" fmla="*/ 3987810 w 6618653"/>
                  <a:gd name="connsiteY77" fmla="*/ 15805 h 6468289"/>
                  <a:gd name="connsiteX78" fmla="*/ 3977094 w 6618653"/>
                  <a:gd name="connsiteY78" fmla="*/ 9644 h 6468289"/>
                  <a:gd name="connsiteX79" fmla="*/ 3975220 w 6618653"/>
                  <a:gd name="connsiteY79" fmla="*/ 8573 h 6468289"/>
                  <a:gd name="connsiteX80" fmla="*/ 3951908 w 6618653"/>
                  <a:gd name="connsiteY80" fmla="*/ 1340 h 6468289"/>
                  <a:gd name="connsiteX81" fmla="*/ 3949502 w 6618653"/>
                  <a:gd name="connsiteY81" fmla="*/ 804 h 6468289"/>
                  <a:gd name="connsiteX82" fmla="*/ 3939055 w 6618653"/>
                  <a:gd name="connsiteY82" fmla="*/ 0 h 6468289"/>
                  <a:gd name="connsiteX83" fmla="*/ 1894514 w 6618653"/>
                  <a:gd name="connsiteY83" fmla="*/ 0 h 6468289"/>
                  <a:gd name="connsiteX84" fmla="*/ 1579743 w 6618653"/>
                  <a:gd name="connsiteY84" fmla="*/ 294677 h 6468289"/>
                  <a:gd name="connsiteX85" fmla="*/ 1579743 w 6618653"/>
                  <a:gd name="connsiteY85" fmla="*/ 2685605 h 6468289"/>
                  <a:gd name="connsiteX86" fmla="*/ 1472318 w 6618653"/>
                  <a:gd name="connsiteY86" fmla="*/ 2638994 h 6468289"/>
                  <a:gd name="connsiteX87" fmla="*/ 1470175 w 6618653"/>
                  <a:gd name="connsiteY87" fmla="*/ 2637920 h 6468289"/>
                  <a:gd name="connsiteX88" fmla="*/ 1467764 w 6618653"/>
                  <a:gd name="connsiteY88" fmla="*/ 2637119 h 6468289"/>
                  <a:gd name="connsiteX89" fmla="*/ 1084144 w 6618653"/>
                  <a:gd name="connsiteY89" fmla="*/ 2470756 h 6468289"/>
                  <a:gd name="connsiteX90" fmla="*/ 1083875 w 6618653"/>
                  <a:gd name="connsiteY90" fmla="*/ 2470756 h 6468289"/>
                  <a:gd name="connsiteX91" fmla="*/ 884028 w 6618653"/>
                  <a:gd name="connsiteY91" fmla="*/ 2466207 h 6468289"/>
                  <a:gd name="connsiteX92" fmla="*/ 760264 w 6618653"/>
                  <a:gd name="connsiteY92" fmla="*/ 2585416 h 6468289"/>
                  <a:gd name="connsiteX93" fmla="*/ 16855 w 6618653"/>
                  <a:gd name="connsiteY93" fmla="*/ 4340950 h 6468289"/>
                  <a:gd name="connsiteX94" fmla="*/ 158033 w 6618653"/>
                  <a:gd name="connsiteY94" fmla="*/ 4653309 h 6468289"/>
                  <a:gd name="connsiteX95" fmla="*/ 907899 w 6618653"/>
                  <a:gd name="connsiteY95" fmla="*/ 4977989 h 6468289"/>
                  <a:gd name="connsiteX96" fmla="*/ 1015055 w 6618653"/>
                  <a:gd name="connsiteY96" fmla="*/ 5000489 h 6468289"/>
                  <a:gd name="connsiteX97" fmla="*/ 1107747 w 6618653"/>
                  <a:gd name="connsiteY97" fmla="*/ 4983076 h 6468289"/>
                  <a:gd name="connsiteX98" fmla="*/ 1232048 w 6618653"/>
                  <a:gd name="connsiteY98" fmla="*/ 4863866 h 6468289"/>
                  <a:gd name="connsiteX99" fmla="*/ 1301434 w 6618653"/>
                  <a:gd name="connsiteY99" fmla="*/ 4699651 h 6468289"/>
                  <a:gd name="connsiteX100" fmla="*/ 1488955 w 6618653"/>
                  <a:gd name="connsiteY100" fmla="*/ 4777341 h 6468289"/>
                  <a:gd name="connsiteX101" fmla="*/ 1635224 w 6618653"/>
                  <a:gd name="connsiteY101" fmla="*/ 4950397 h 6468289"/>
                  <a:gd name="connsiteX102" fmla="*/ 1480382 w 6618653"/>
                  <a:gd name="connsiteY102" fmla="*/ 5210784 h 6468289"/>
                  <a:gd name="connsiteX103" fmla="*/ 1447429 w 6618653"/>
                  <a:gd name="connsiteY103" fmla="*/ 5493945 h 6468289"/>
                  <a:gd name="connsiteX104" fmla="*/ 1606021 w 6618653"/>
                  <a:gd name="connsiteY104" fmla="*/ 5692193 h 6468289"/>
                  <a:gd name="connsiteX105" fmla="*/ 1780683 w 6618653"/>
                  <a:gd name="connsiteY105" fmla="*/ 5738827 h 6468289"/>
                  <a:gd name="connsiteX106" fmla="*/ 1788987 w 6618653"/>
                  <a:gd name="connsiteY106" fmla="*/ 5738541 h 6468289"/>
                  <a:gd name="connsiteX107" fmla="*/ 1954007 w 6618653"/>
                  <a:gd name="connsiteY107" fmla="*/ 6104987 h 6468289"/>
                  <a:gd name="connsiteX108" fmla="*/ 2130818 w 6618653"/>
                  <a:gd name="connsiteY108" fmla="*/ 6154308 h 6468289"/>
                  <a:gd name="connsiteX109" fmla="*/ 2214400 w 6618653"/>
                  <a:gd name="connsiteY109" fmla="*/ 6144364 h 6468289"/>
                  <a:gd name="connsiteX110" fmla="*/ 2319413 w 6618653"/>
                  <a:gd name="connsiteY110" fmla="*/ 6100701 h 6468289"/>
                  <a:gd name="connsiteX111" fmla="*/ 2460590 w 6618653"/>
                  <a:gd name="connsiteY111" fmla="*/ 6258492 h 6468289"/>
                  <a:gd name="connsiteX112" fmla="*/ 2637933 w 6618653"/>
                  <a:gd name="connsiteY112" fmla="*/ 6307012 h 6468289"/>
                  <a:gd name="connsiteX113" fmla="*/ 2821973 w 6618653"/>
                  <a:gd name="connsiteY113" fmla="*/ 6255006 h 6468289"/>
                  <a:gd name="connsiteX114" fmla="*/ 2963956 w 6618653"/>
                  <a:gd name="connsiteY114" fmla="*/ 6414683 h 6468289"/>
                  <a:gd name="connsiteX115" fmla="*/ 3141836 w 6618653"/>
                  <a:gd name="connsiteY115" fmla="*/ 6463432 h 6468289"/>
                  <a:gd name="connsiteX116" fmla="*/ 3401154 w 6618653"/>
                  <a:gd name="connsiteY116" fmla="*/ 6349875 h 6468289"/>
                  <a:gd name="connsiteX117" fmla="*/ 3519563 w 6618653"/>
                  <a:gd name="connsiteY117" fmla="*/ 6419541 h 6468289"/>
                  <a:gd name="connsiteX118" fmla="*/ 3697174 w 6618653"/>
                  <a:gd name="connsiteY118" fmla="*/ 6468290 h 6468289"/>
                  <a:gd name="connsiteX119" fmla="*/ 3999354 w 6618653"/>
                  <a:gd name="connsiteY119" fmla="*/ 6296268 h 6468289"/>
                  <a:gd name="connsiteX120" fmla="*/ 4048646 w 6618653"/>
                  <a:gd name="connsiteY120" fmla="*/ 6121618 h 6468289"/>
                  <a:gd name="connsiteX121" fmla="*/ 4441907 w 6618653"/>
                  <a:gd name="connsiteY121" fmla="*/ 5961426 h 6468289"/>
                  <a:gd name="connsiteX122" fmla="*/ 4489324 w 6618653"/>
                  <a:gd name="connsiteY122" fmla="*/ 5755172 h 6468289"/>
                  <a:gd name="connsiteX123" fmla="*/ 4596749 w 6618653"/>
                  <a:gd name="connsiteY123" fmla="*/ 5744428 h 6468289"/>
                  <a:gd name="connsiteX124" fmla="*/ 4811062 w 6618653"/>
                  <a:gd name="connsiteY124" fmla="*/ 5583722 h 6468289"/>
                  <a:gd name="connsiteX125" fmla="*/ 4848569 w 6618653"/>
                  <a:gd name="connsiteY125" fmla="*/ 5318489 h 6468289"/>
                  <a:gd name="connsiteX126" fmla="*/ 4845083 w 6618653"/>
                  <a:gd name="connsiteY126" fmla="*/ 5306162 h 6468289"/>
                  <a:gd name="connsiteX127" fmla="*/ 4857942 w 6618653"/>
                  <a:gd name="connsiteY127" fmla="*/ 5303218 h 6468289"/>
                  <a:gd name="connsiteX128" fmla="*/ 5072523 w 6618653"/>
                  <a:gd name="connsiteY128" fmla="*/ 5142484 h 6468289"/>
                  <a:gd name="connsiteX129" fmla="*/ 5110030 w 6618653"/>
                  <a:gd name="connsiteY129" fmla="*/ 4877005 h 6468289"/>
                  <a:gd name="connsiteX130" fmla="*/ 5081901 w 6618653"/>
                  <a:gd name="connsiteY130" fmla="*/ 4802802 h 6468289"/>
                  <a:gd name="connsiteX131" fmla="*/ 5307466 w 6618653"/>
                  <a:gd name="connsiteY131" fmla="*/ 4706361 h 6468289"/>
                  <a:gd name="connsiteX132" fmla="*/ 5374440 w 6618653"/>
                  <a:gd name="connsiteY132" fmla="*/ 4871650 h 6468289"/>
                  <a:gd name="connsiteX133" fmla="*/ 5595462 w 6618653"/>
                  <a:gd name="connsiteY133" fmla="*/ 5011759 h 6468289"/>
                  <a:gd name="connsiteX134" fmla="*/ 5695132 w 6618653"/>
                  <a:gd name="connsiteY134" fmla="*/ 4992740 h 6468289"/>
                  <a:gd name="connsiteX135" fmla="*/ 6455113 w 6618653"/>
                  <a:gd name="connsiteY135" fmla="*/ 4691896 h 6468289"/>
                  <a:gd name="connsiteX136" fmla="*/ 6599988 w 6618653"/>
                  <a:gd name="connsiteY136" fmla="*/ 4552862 h 6468289"/>
                  <a:gd name="connsiteX137" fmla="*/ 6602674 w 6618653"/>
                  <a:gd name="connsiteY137" fmla="*/ 4381949 h 6468289"/>
                  <a:gd name="connsiteX138" fmla="*/ 1767281 w 6618653"/>
                  <a:gd name="connsiteY138" fmla="*/ 294712 h 6468289"/>
                  <a:gd name="connsiteX139" fmla="*/ 1894531 w 6618653"/>
                  <a:gd name="connsiteY139" fmla="*/ 187556 h 6468289"/>
                  <a:gd name="connsiteX140" fmla="*/ 3842603 w 6618653"/>
                  <a:gd name="connsiteY140" fmla="*/ 187556 h 6468289"/>
                  <a:gd name="connsiteX141" fmla="*/ 3842603 w 6618653"/>
                  <a:gd name="connsiteY141" fmla="*/ 931535 h 6468289"/>
                  <a:gd name="connsiteX142" fmla="*/ 4040845 w 6618653"/>
                  <a:gd name="connsiteY142" fmla="*/ 1120667 h 6468289"/>
                  <a:gd name="connsiteX143" fmla="*/ 4875064 w 6618653"/>
                  <a:gd name="connsiteY143" fmla="*/ 1120667 h 6468289"/>
                  <a:gd name="connsiteX144" fmla="*/ 4875064 w 6618653"/>
                  <a:gd name="connsiteY144" fmla="*/ 2766873 h 6468289"/>
                  <a:gd name="connsiteX145" fmla="*/ 4805947 w 6618653"/>
                  <a:gd name="connsiteY145" fmla="*/ 2794196 h 6468289"/>
                  <a:gd name="connsiteX146" fmla="*/ 4661288 w 6618653"/>
                  <a:gd name="connsiteY146" fmla="*/ 2932162 h 6468289"/>
                  <a:gd name="connsiteX147" fmla="*/ 4657808 w 6618653"/>
                  <a:gd name="connsiteY147" fmla="*/ 3103881 h 6468289"/>
                  <a:gd name="connsiteX148" fmla="*/ 4719421 w 6618653"/>
                  <a:gd name="connsiteY148" fmla="*/ 3256311 h 6468289"/>
                  <a:gd name="connsiteX149" fmla="*/ 4076484 w 6618653"/>
                  <a:gd name="connsiteY149" fmla="*/ 3297836 h 6468289"/>
                  <a:gd name="connsiteX150" fmla="*/ 3312446 w 6618653"/>
                  <a:gd name="connsiteY150" fmla="*/ 3344716 h 6468289"/>
                  <a:gd name="connsiteX151" fmla="*/ 2547664 w 6618653"/>
                  <a:gd name="connsiteY151" fmla="*/ 3293819 h 6468289"/>
                  <a:gd name="connsiteX152" fmla="*/ 1910613 w 6618653"/>
                  <a:gd name="connsiteY152" fmla="*/ 3260597 h 6468289"/>
                  <a:gd name="connsiteX153" fmla="*/ 1975175 w 6618653"/>
                  <a:gd name="connsiteY153" fmla="*/ 3108435 h 6468289"/>
                  <a:gd name="connsiteX154" fmla="*/ 1834267 w 6618653"/>
                  <a:gd name="connsiteY154" fmla="*/ 2796345 h 6468289"/>
                  <a:gd name="connsiteX155" fmla="*/ 1767292 w 6618653"/>
                  <a:gd name="connsiteY155" fmla="*/ 2767416 h 6468289"/>
                  <a:gd name="connsiteX156" fmla="*/ 1927478 w 6618653"/>
                  <a:gd name="connsiteY156" fmla="*/ 5463644 h 6468289"/>
                  <a:gd name="connsiteX157" fmla="*/ 1922655 w 6618653"/>
                  <a:gd name="connsiteY157" fmla="*/ 5471142 h 6468289"/>
                  <a:gd name="connsiteX158" fmla="*/ 1698432 w 6618653"/>
                  <a:gd name="connsiteY158" fmla="*/ 5529030 h 6468289"/>
                  <a:gd name="connsiteX159" fmla="*/ 1692809 w 6618653"/>
                  <a:gd name="connsiteY159" fmla="*/ 5526058 h 6468289"/>
                  <a:gd name="connsiteX160" fmla="*/ 1627441 w 6618653"/>
                  <a:gd name="connsiteY160" fmla="*/ 5441413 h 6468289"/>
                  <a:gd name="connsiteX161" fmla="*/ 1641368 w 6618653"/>
                  <a:gd name="connsiteY161" fmla="*/ 5306933 h 6468289"/>
                  <a:gd name="connsiteX162" fmla="*/ 1855143 w 6618653"/>
                  <a:gd name="connsiteY162" fmla="*/ 4947426 h 6468289"/>
                  <a:gd name="connsiteX163" fmla="*/ 2079103 w 6618653"/>
                  <a:gd name="connsiteY163" fmla="*/ 4889561 h 6468289"/>
                  <a:gd name="connsiteX164" fmla="*/ 2153306 w 6618653"/>
                  <a:gd name="connsiteY164" fmla="*/ 4988951 h 6468289"/>
                  <a:gd name="connsiteX165" fmla="*/ 2136161 w 6618653"/>
                  <a:gd name="connsiteY165" fmla="*/ 5111915 h 6468289"/>
                  <a:gd name="connsiteX166" fmla="*/ 1927210 w 6618653"/>
                  <a:gd name="connsiteY166" fmla="*/ 5464193 h 6468289"/>
                  <a:gd name="connsiteX167" fmla="*/ 2336815 w 6618653"/>
                  <a:gd name="connsiteY167" fmla="*/ 5778947 h 6468289"/>
                  <a:gd name="connsiteX168" fmla="*/ 2327705 w 6618653"/>
                  <a:gd name="connsiteY168" fmla="*/ 5795577 h 6468289"/>
                  <a:gd name="connsiteX169" fmla="*/ 2274127 w 6618653"/>
                  <a:gd name="connsiteY169" fmla="*/ 5886674 h 6468289"/>
                  <a:gd name="connsiteX170" fmla="*/ 2170183 w 6618653"/>
                  <a:gd name="connsiteY170" fmla="*/ 5961941 h 6468289"/>
                  <a:gd name="connsiteX171" fmla="*/ 2052311 w 6618653"/>
                  <a:gd name="connsiteY171" fmla="*/ 5945310 h 6468289"/>
                  <a:gd name="connsiteX172" fmla="*/ 2050168 w 6618653"/>
                  <a:gd name="connsiteY172" fmla="*/ 5943995 h 6468289"/>
                  <a:gd name="connsiteX173" fmla="*/ 1992840 w 6618653"/>
                  <a:gd name="connsiteY173" fmla="*/ 5721339 h 6468289"/>
                  <a:gd name="connsiteX174" fmla="*/ 2297702 w 6618653"/>
                  <a:gd name="connsiteY174" fmla="*/ 5207012 h 6468289"/>
                  <a:gd name="connsiteX175" fmla="*/ 2397360 w 6618653"/>
                  <a:gd name="connsiteY175" fmla="*/ 5132540 h 6468289"/>
                  <a:gd name="connsiteX176" fmla="*/ 2520855 w 6618653"/>
                  <a:gd name="connsiteY176" fmla="*/ 5149685 h 6468289"/>
                  <a:gd name="connsiteX177" fmla="*/ 2539075 w 6618653"/>
                  <a:gd name="connsiteY177" fmla="*/ 5157989 h 6468289"/>
                  <a:gd name="connsiteX178" fmla="*/ 2583543 w 6618653"/>
                  <a:gd name="connsiteY178" fmla="*/ 5213173 h 6468289"/>
                  <a:gd name="connsiteX179" fmla="*/ 2578182 w 6618653"/>
                  <a:gd name="connsiteY179" fmla="*/ 5372033 h 6468289"/>
                  <a:gd name="connsiteX180" fmla="*/ 2576039 w 6618653"/>
                  <a:gd name="connsiteY180" fmla="*/ 5376051 h 6468289"/>
                  <a:gd name="connsiteX181" fmla="*/ 2336546 w 6618653"/>
                  <a:gd name="connsiteY181" fmla="*/ 5778947 h 6468289"/>
                  <a:gd name="connsiteX182" fmla="*/ 2779373 w 6618653"/>
                  <a:gd name="connsiteY182" fmla="*/ 6039093 h 6468289"/>
                  <a:gd name="connsiteX183" fmla="*/ 2555414 w 6618653"/>
                  <a:gd name="connsiteY183" fmla="*/ 6096701 h 6468289"/>
                  <a:gd name="connsiteX184" fmla="*/ 2480942 w 6618653"/>
                  <a:gd name="connsiteY184" fmla="*/ 5997831 h 6468289"/>
                  <a:gd name="connsiteX185" fmla="*/ 2492995 w 6618653"/>
                  <a:gd name="connsiteY185" fmla="*/ 5884217 h 6468289"/>
                  <a:gd name="connsiteX186" fmla="*/ 2527022 w 6618653"/>
                  <a:gd name="connsiteY186" fmla="*/ 5826667 h 6468289"/>
                  <a:gd name="connsiteX187" fmla="*/ 2529965 w 6618653"/>
                  <a:gd name="connsiteY187" fmla="*/ 5821009 h 6468289"/>
                  <a:gd name="connsiteX188" fmla="*/ 2744277 w 6618653"/>
                  <a:gd name="connsiteY188" fmla="*/ 5460701 h 6468289"/>
                  <a:gd name="connsiteX189" fmla="*/ 2844198 w 6618653"/>
                  <a:gd name="connsiteY189" fmla="*/ 5386229 h 6468289"/>
                  <a:gd name="connsiteX190" fmla="*/ 2885723 w 6618653"/>
                  <a:gd name="connsiteY190" fmla="*/ 5380868 h 6468289"/>
                  <a:gd name="connsiteX191" fmla="*/ 2968237 w 6618653"/>
                  <a:gd name="connsiteY191" fmla="*/ 5403374 h 6468289"/>
                  <a:gd name="connsiteX192" fmla="*/ 3042440 w 6618653"/>
                  <a:gd name="connsiteY192" fmla="*/ 5502495 h 6468289"/>
                  <a:gd name="connsiteX193" fmla="*/ 3025027 w 6618653"/>
                  <a:gd name="connsiteY193" fmla="*/ 5624927 h 6468289"/>
                  <a:gd name="connsiteX194" fmla="*/ 3025027 w 6618653"/>
                  <a:gd name="connsiteY194" fmla="*/ 5625213 h 6468289"/>
                  <a:gd name="connsiteX195" fmla="*/ 2779373 w 6618653"/>
                  <a:gd name="connsiteY195" fmla="*/ 6039322 h 6468289"/>
                  <a:gd name="connsiteX196" fmla="*/ 3283276 w 6618653"/>
                  <a:gd name="connsiteY196" fmla="*/ 6195513 h 6468289"/>
                  <a:gd name="connsiteX197" fmla="*/ 3059054 w 6618653"/>
                  <a:gd name="connsiteY197" fmla="*/ 6252834 h 6468289"/>
                  <a:gd name="connsiteX198" fmla="*/ 2984850 w 6618653"/>
                  <a:gd name="connsiteY198" fmla="*/ 6153736 h 6468289"/>
                  <a:gd name="connsiteX199" fmla="*/ 3002264 w 6618653"/>
                  <a:gd name="connsiteY199" fmla="*/ 6031321 h 6468289"/>
                  <a:gd name="connsiteX200" fmla="*/ 3002801 w 6618653"/>
                  <a:gd name="connsiteY200" fmla="*/ 6030521 h 6468289"/>
                  <a:gd name="connsiteX201" fmla="*/ 3165141 w 6618653"/>
                  <a:gd name="connsiteY201" fmla="*/ 5756429 h 6468289"/>
                  <a:gd name="connsiteX202" fmla="*/ 3167016 w 6618653"/>
                  <a:gd name="connsiteY202" fmla="*/ 5753515 h 6468289"/>
                  <a:gd name="connsiteX203" fmla="*/ 3226755 w 6618653"/>
                  <a:gd name="connsiteY203" fmla="*/ 5653045 h 6468289"/>
                  <a:gd name="connsiteX204" fmla="*/ 3450714 w 6618653"/>
                  <a:gd name="connsiteY204" fmla="*/ 5595152 h 6468289"/>
                  <a:gd name="connsiteX205" fmla="*/ 3525186 w 6618653"/>
                  <a:gd name="connsiteY205" fmla="*/ 5694593 h 6468289"/>
                  <a:gd name="connsiteX206" fmla="*/ 3507773 w 6618653"/>
                  <a:gd name="connsiteY206" fmla="*/ 5817237 h 6468289"/>
                  <a:gd name="connsiteX207" fmla="*/ 3283282 w 6618653"/>
                  <a:gd name="connsiteY207" fmla="*/ 6194998 h 6468289"/>
                  <a:gd name="connsiteX208" fmla="*/ 3837540 w 6618653"/>
                  <a:gd name="connsiteY208" fmla="*/ 6200599 h 6468289"/>
                  <a:gd name="connsiteX209" fmla="*/ 3614655 w 6618653"/>
                  <a:gd name="connsiteY209" fmla="*/ 6257921 h 6468289"/>
                  <a:gd name="connsiteX210" fmla="*/ 3503481 w 6618653"/>
                  <a:gd name="connsiteY210" fmla="*/ 6192313 h 6468289"/>
                  <a:gd name="connsiteX211" fmla="*/ 3669039 w 6618653"/>
                  <a:gd name="connsiteY211" fmla="*/ 5913420 h 6468289"/>
                  <a:gd name="connsiteX212" fmla="*/ 3669845 w 6618653"/>
                  <a:gd name="connsiteY212" fmla="*/ 5912392 h 6468289"/>
                  <a:gd name="connsiteX213" fmla="*/ 3785573 w 6618653"/>
                  <a:gd name="connsiteY213" fmla="*/ 5980686 h 6468289"/>
                  <a:gd name="connsiteX214" fmla="*/ 3837808 w 6618653"/>
                  <a:gd name="connsiteY214" fmla="*/ 6200599 h 6468289"/>
                  <a:gd name="connsiteX215" fmla="*/ 4910188 w 6618653"/>
                  <a:gd name="connsiteY215" fmla="*/ 5046301 h 6468289"/>
                  <a:gd name="connsiteX216" fmla="*/ 4687034 w 6618653"/>
                  <a:gd name="connsiteY216" fmla="*/ 5103628 h 6468289"/>
                  <a:gd name="connsiteX217" fmla="*/ 3984661 w 6618653"/>
                  <a:gd name="connsiteY217" fmla="*/ 4688130 h 6468289"/>
                  <a:gd name="connsiteX218" fmla="*/ 3856342 w 6618653"/>
                  <a:gd name="connsiteY218" fmla="*/ 4721077 h 6468289"/>
                  <a:gd name="connsiteX219" fmla="*/ 3889295 w 6618653"/>
                  <a:gd name="connsiteY219" fmla="*/ 4849396 h 6468289"/>
                  <a:gd name="connsiteX220" fmla="*/ 4591669 w 6618653"/>
                  <a:gd name="connsiteY220" fmla="*/ 5264894 h 6468289"/>
                  <a:gd name="connsiteX221" fmla="*/ 4666140 w 6618653"/>
                  <a:gd name="connsiteY221" fmla="*/ 5364552 h 6468289"/>
                  <a:gd name="connsiteX222" fmla="*/ 4648995 w 6618653"/>
                  <a:gd name="connsiteY222" fmla="*/ 5487779 h 6468289"/>
                  <a:gd name="connsiteX223" fmla="*/ 4549337 w 6618653"/>
                  <a:gd name="connsiteY223" fmla="*/ 5562234 h 6468289"/>
                  <a:gd name="connsiteX224" fmla="*/ 4426110 w 6618653"/>
                  <a:gd name="connsiteY224" fmla="*/ 5544860 h 6468289"/>
                  <a:gd name="connsiteX225" fmla="*/ 4318148 w 6618653"/>
                  <a:gd name="connsiteY225" fmla="*/ 5481349 h 6468289"/>
                  <a:gd name="connsiteX226" fmla="*/ 4317880 w 6618653"/>
                  <a:gd name="connsiteY226" fmla="*/ 5481081 h 6468289"/>
                  <a:gd name="connsiteX227" fmla="*/ 3530810 w 6618653"/>
                  <a:gd name="connsiteY227" fmla="*/ 5016023 h 6468289"/>
                  <a:gd name="connsiteX228" fmla="*/ 3402491 w 6618653"/>
                  <a:gd name="connsiteY228" fmla="*/ 5048975 h 6468289"/>
                  <a:gd name="connsiteX229" fmla="*/ 3435438 w 6618653"/>
                  <a:gd name="connsiteY229" fmla="*/ 5177294 h 6468289"/>
                  <a:gd name="connsiteX230" fmla="*/ 4222508 w 6618653"/>
                  <a:gd name="connsiteY230" fmla="*/ 5642358 h 6468289"/>
                  <a:gd name="connsiteX231" fmla="*/ 4279835 w 6618653"/>
                  <a:gd name="connsiteY231" fmla="*/ 5864957 h 6468289"/>
                  <a:gd name="connsiteX232" fmla="*/ 4061773 w 6618653"/>
                  <a:gd name="connsiteY232" fmla="*/ 5925251 h 6468289"/>
                  <a:gd name="connsiteX233" fmla="*/ 3938009 w 6618653"/>
                  <a:gd name="connsiteY233" fmla="*/ 5852899 h 6468289"/>
                  <a:gd name="connsiteX234" fmla="*/ 3883094 w 6618653"/>
                  <a:gd name="connsiteY234" fmla="*/ 5819980 h 6468289"/>
                  <a:gd name="connsiteX235" fmla="*/ 3717805 w 6618653"/>
                  <a:gd name="connsiteY235" fmla="*/ 5722197 h 6468289"/>
                  <a:gd name="connsiteX236" fmla="*/ 3707089 w 6618653"/>
                  <a:gd name="connsiteY236" fmla="*/ 5647959 h 6468289"/>
                  <a:gd name="connsiteX237" fmla="*/ 3546086 w 6618653"/>
                  <a:gd name="connsiteY237" fmla="*/ 5433400 h 6468289"/>
                  <a:gd name="connsiteX238" fmla="*/ 3213902 w 6618653"/>
                  <a:gd name="connsiteY238" fmla="*/ 5421079 h 6468289"/>
                  <a:gd name="connsiteX239" fmla="*/ 3063614 w 6618653"/>
                  <a:gd name="connsiteY239" fmla="*/ 5241056 h 6468289"/>
                  <a:gd name="connsiteX240" fmla="*/ 2797867 w 6618653"/>
                  <a:gd name="connsiteY240" fmla="*/ 5203555 h 6468289"/>
                  <a:gd name="connsiteX241" fmla="*/ 2777242 w 6618653"/>
                  <a:gd name="connsiteY241" fmla="*/ 5209447 h 6468289"/>
                  <a:gd name="connsiteX242" fmla="*/ 2759559 w 6618653"/>
                  <a:gd name="connsiteY242" fmla="*/ 5146490 h 6468289"/>
                  <a:gd name="connsiteX243" fmla="*/ 2608203 w 6618653"/>
                  <a:gd name="connsiteY243" fmla="*/ 4982807 h 6468289"/>
                  <a:gd name="connsiteX244" fmla="*/ 2338170 w 6618653"/>
                  <a:gd name="connsiteY244" fmla="*/ 4953609 h 6468289"/>
                  <a:gd name="connsiteX245" fmla="*/ 2335220 w 6618653"/>
                  <a:gd name="connsiteY245" fmla="*/ 4941282 h 6468289"/>
                  <a:gd name="connsiteX246" fmla="*/ 2174218 w 6618653"/>
                  <a:gd name="connsiteY246" fmla="*/ 4726969 h 6468289"/>
                  <a:gd name="connsiteX247" fmla="*/ 1755771 w 6618653"/>
                  <a:gd name="connsiteY247" fmla="*/ 4773849 h 6468289"/>
                  <a:gd name="connsiteX248" fmla="*/ 1567176 w 6618653"/>
                  <a:gd name="connsiteY248" fmla="*/ 4606149 h 6468289"/>
                  <a:gd name="connsiteX249" fmla="*/ 1562890 w 6618653"/>
                  <a:gd name="connsiteY249" fmla="*/ 4604274 h 6468289"/>
                  <a:gd name="connsiteX250" fmla="*/ 1374563 w 6618653"/>
                  <a:gd name="connsiteY250" fmla="*/ 4526316 h 6468289"/>
                  <a:gd name="connsiteX251" fmla="*/ 1837747 w 6618653"/>
                  <a:gd name="connsiteY251" fmla="*/ 3432522 h 6468289"/>
                  <a:gd name="connsiteX252" fmla="*/ 2631503 w 6618653"/>
                  <a:gd name="connsiteY252" fmla="*/ 3460920 h 6468289"/>
                  <a:gd name="connsiteX253" fmla="*/ 3164336 w 6618653"/>
                  <a:gd name="connsiteY253" fmla="*/ 3471098 h 6468289"/>
                  <a:gd name="connsiteX254" fmla="*/ 2465448 w 6618653"/>
                  <a:gd name="connsiteY254" fmla="*/ 3979287 h 6468289"/>
                  <a:gd name="connsiteX255" fmla="*/ 2349720 w 6618653"/>
                  <a:gd name="connsiteY255" fmla="*/ 4330223 h 6468289"/>
                  <a:gd name="connsiteX256" fmla="*/ 3068723 w 6618653"/>
                  <a:gd name="connsiteY256" fmla="*/ 4515337 h 6468289"/>
                  <a:gd name="connsiteX257" fmla="*/ 3256513 w 6618653"/>
                  <a:gd name="connsiteY257" fmla="*/ 4410324 h 6468289"/>
                  <a:gd name="connsiteX258" fmla="*/ 3431980 w 6618653"/>
                  <a:gd name="connsiteY258" fmla="*/ 4317364 h 6468289"/>
                  <a:gd name="connsiteX259" fmla="*/ 4151271 w 6618653"/>
                  <a:gd name="connsiteY259" fmla="*/ 4408181 h 6468289"/>
                  <a:gd name="connsiteX260" fmla="*/ 4818325 w 6618653"/>
                  <a:gd name="connsiteY260" fmla="*/ 4804928 h 6468289"/>
                  <a:gd name="connsiteX261" fmla="*/ 4877527 w 6618653"/>
                  <a:gd name="connsiteY261" fmla="*/ 4840292 h 6468289"/>
                  <a:gd name="connsiteX262" fmla="*/ 4927088 w 6618653"/>
                  <a:gd name="connsiteY262" fmla="*/ 4921999 h 6468289"/>
                  <a:gd name="connsiteX263" fmla="*/ 4909943 w 6618653"/>
                  <a:gd name="connsiteY263" fmla="*/ 5045495 h 6468289"/>
                  <a:gd name="connsiteX264" fmla="*/ 4940998 w 6618653"/>
                  <a:gd name="connsiteY264" fmla="*/ 4657858 h 6468289"/>
                  <a:gd name="connsiteX265" fmla="*/ 4927871 w 6618653"/>
                  <a:gd name="connsiteY265" fmla="*/ 4652766 h 6468289"/>
                  <a:gd name="connsiteX266" fmla="*/ 4914474 w 6618653"/>
                  <a:gd name="connsiteY266" fmla="*/ 4644730 h 6468289"/>
                  <a:gd name="connsiteX267" fmla="*/ 4245019 w 6618653"/>
                  <a:gd name="connsiteY267" fmla="*/ 4246378 h 6468289"/>
                  <a:gd name="connsiteX268" fmla="*/ 4242339 w 6618653"/>
                  <a:gd name="connsiteY268" fmla="*/ 4244772 h 6468289"/>
                  <a:gd name="connsiteX269" fmla="*/ 3375945 w 6618653"/>
                  <a:gd name="connsiteY269" fmla="*/ 4138953 h 6468289"/>
                  <a:gd name="connsiteX270" fmla="*/ 3152254 w 6618653"/>
                  <a:gd name="connsiteY270" fmla="*/ 4254950 h 6468289"/>
                  <a:gd name="connsiteX271" fmla="*/ 2998486 w 6618653"/>
                  <a:gd name="connsiteY271" fmla="*/ 4342013 h 6468289"/>
                  <a:gd name="connsiteX272" fmla="*/ 2518158 w 6618653"/>
                  <a:gd name="connsiteY272" fmla="*/ 4249321 h 6468289"/>
                  <a:gd name="connsiteX273" fmla="*/ 2557808 w 6618653"/>
                  <a:gd name="connsiteY273" fmla="*/ 4142970 h 6468289"/>
                  <a:gd name="connsiteX274" fmla="*/ 3310588 w 6618653"/>
                  <a:gd name="connsiteY274" fmla="*/ 3592724 h 6468289"/>
                  <a:gd name="connsiteX275" fmla="*/ 3316749 w 6618653"/>
                  <a:gd name="connsiteY275" fmla="*/ 3586827 h 6468289"/>
                  <a:gd name="connsiteX276" fmla="*/ 3991805 w 6618653"/>
                  <a:gd name="connsiteY276" fmla="*/ 3465206 h 6468289"/>
                  <a:gd name="connsiteX277" fmla="*/ 4789619 w 6618653"/>
                  <a:gd name="connsiteY277" fmla="*/ 3430116 h 6468289"/>
                  <a:gd name="connsiteX278" fmla="*/ 5235657 w 6618653"/>
                  <a:gd name="connsiteY278" fmla="*/ 4531625 h 6468289"/>
                  <a:gd name="connsiteX279" fmla="*/ 4940712 w 6618653"/>
                  <a:gd name="connsiteY279" fmla="*/ 4657801 h 6468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Lst>
                <a:rect l="l" t="t" r="r" b="b"/>
                <a:pathLst>
                  <a:path w="6618653" h="6468289">
                    <a:moveTo>
                      <a:pt x="2404606" y="2306055"/>
                    </a:moveTo>
                    <a:lnTo>
                      <a:pt x="2527570" y="2333916"/>
                    </a:lnTo>
                    <a:cubicBezTo>
                      <a:pt x="2538017" y="2363382"/>
                      <a:pt x="2549807" y="2392317"/>
                      <a:pt x="2563466" y="2420447"/>
                    </a:cubicBezTo>
                    <a:lnTo>
                      <a:pt x="2496492" y="2526797"/>
                    </a:lnTo>
                    <a:cubicBezTo>
                      <a:pt x="2446132" y="2606093"/>
                      <a:pt x="2450949" y="2695298"/>
                      <a:pt x="2509351" y="2754237"/>
                    </a:cubicBezTo>
                    <a:lnTo>
                      <a:pt x="2622937" y="2867823"/>
                    </a:lnTo>
                    <a:cubicBezTo>
                      <a:pt x="2680801" y="2925687"/>
                      <a:pt x="2770006" y="2931042"/>
                      <a:pt x="2850108" y="2880950"/>
                    </a:cubicBezTo>
                    <a:lnTo>
                      <a:pt x="2956727" y="2813976"/>
                    </a:lnTo>
                    <a:cubicBezTo>
                      <a:pt x="2984856" y="2827372"/>
                      <a:pt x="3013522" y="2839425"/>
                      <a:pt x="3042989" y="2849872"/>
                    </a:cubicBezTo>
                    <a:lnTo>
                      <a:pt x="3071118" y="2973099"/>
                    </a:lnTo>
                    <a:cubicBezTo>
                      <a:pt x="3092818" y="3066321"/>
                      <a:pt x="3158180" y="3124192"/>
                      <a:pt x="3240962" y="3124192"/>
                    </a:cubicBezTo>
                    <a:lnTo>
                      <a:pt x="3401697" y="3124192"/>
                    </a:lnTo>
                    <a:cubicBezTo>
                      <a:pt x="3483941" y="3124192"/>
                      <a:pt x="3550641" y="3064721"/>
                      <a:pt x="3571272" y="2972567"/>
                    </a:cubicBezTo>
                    <a:lnTo>
                      <a:pt x="3599133" y="2850140"/>
                    </a:lnTo>
                    <a:cubicBezTo>
                      <a:pt x="3628599" y="2839693"/>
                      <a:pt x="3657535" y="2827909"/>
                      <a:pt x="3685664" y="2814244"/>
                    </a:cubicBezTo>
                    <a:lnTo>
                      <a:pt x="3792551" y="2881487"/>
                    </a:lnTo>
                    <a:cubicBezTo>
                      <a:pt x="3872116" y="2931316"/>
                      <a:pt x="3961321" y="2926224"/>
                      <a:pt x="4018917" y="2868360"/>
                    </a:cubicBezTo>
                    <a:lnTo>
                      <a:pt x="4133308" y="2754237"/>
                    </a:lnTo>
                    <a:cubicBezTo>
                      <a:pt x="4190635" y="2696104"/>
                      <a:pt x="4195728" y="2607167"/>
                      <a:pt x="4145898" y="2527334"/>
                    </a:cubicBezTo>
                    <a:lnTo>
                      <a:pt x="4078655" y="2420715"/>
                    </a:lnTo>
                    <a:cubicBezTo>
                      <a:pt x="4092320" y="2392317"/>
                      <a:pt x="4104373" y="2363388"/>
                      <a:pt x="4114551" y="2333916"/>
                    </a:cubicBezTo>
                    <a:lnTo>
                      <a:pt x="4236978" y="2306055"/>
                    </a:lnTo>
                    <a:cubicBezTo>
                      <a:pt x="4328864" y="2285430"/>
                      <a:pt x="4388334" y="2218724"/>
                      <a:pt x="4388334" y="2136211"/>
                    </a:cubicBezTo>
                    <a:lnTo>
                      <a:pt x="4388334" y="1975477"/>
                    </a:lnTo>
                    <a:cubicBezTo>
                      <a:pt x="4388334" y="1893232"/>
                      <a:pt x="4328864" y="1826532"/>
                      <a:pt x="4237241" y="1805901"/>
                    </a:cubicBezTo>
                    <a:lnTo>
                      <a:pt x="4114546" y="1778041"/>
                    </a:lnTo>
                    <a:cubicBezTo>
                      <a:pt x="4104099" y="1748574"/>
                      <a:pt x="4092046" y="1719639"/>
                      <a:pt x="4078381" y="1691241"/>
                    </a:cubicBezTo>
                    <a:lnTo>
                      <a:pt x="4145887" y="1584353"/>
                    </a:lnTo>
                    <a:cubicBezTo>
                      <a:pt x="4195448" y="1505058"/>
                      <a:pt x="4190624" y="1416115"/>
                      <a:pt x="4132497" y="1357451"/>
                    </a:cubicBezTo>
                    <a:lnTo>
                      <a:pt x="4018642" y="1244134"/>
                    </a:lnTo>
                    <a:cubicBezTo>
                      <a:pt x="3960778" y="1186269"/>
                      <a:pt x="3871836" y="1181177"/>
                      <a:pt x="3792008" y="1231007"/>
                    </a:cubicBezTo>
                    <a:lnTo>
                      <a:pt x="3685121" y="1297981"/>
                    </a:lnTo>
                    <a:cubicBezTo>
                      <a:pt x="3656991" y="1284322"/>
                      <a:pt x="3627788" y="1272532"/>
                      <a:pt x="3598590" y="1262085"/>
                    </a:cubicBezTo>
                    <a:lnTo>
                      <a:pt x="3570729" y="1139658"/>
                    </a:lnTo>
                    <a:cubicBezTo>
                      <a:pt x="3549830" y="1047503"/>
                      <a:pt x="3483398" y="987765"/>
                      <a:pt x="3400885" y="987765"/>
                    </a:cubicBezTo>
                    <a:lnTo>
                      <a:pt x="3240151" y="987765"/>
                    </a:lnTo>
                    <a:cubicBezTo>
                      <a:pt x="3157106" y="987765"/>
                      <a:pt x="3092007" y="1045629"/>
                      <a:pt x="3070038" y="1139389"/>
                    </a:cubicBezTo>
                    <a:lnTo>
                      <a:pt x="3042178" y="1262085"/>
                    </a:lnTo>
                    <a:cubicBezTo>
                      <a:pt x="3012705" y="1272532"/>
                      <a:pt x="2983770" y="1284322"/>
                      <a:pt x="2955909" y="1297981"/>
                    </a:cubicBezTo>
                    <a:lnTo>
                      <a:pt x="2849028" y="1230738"/>
                    </a:lnTo>
                    <a:cubicBezTo>
                      <a:pt x="2769195" y="1180909"/>
                      <a:pt x="2679984" y="1186001"/>
                      <a:pt x="2622119" y="1243865"/>
                    </a:cubicBezTo>
                    <a:lnTo>
                      <a:pt x="2508265" y="1357719"/>
                    </a:lnTo>
                    <a:cubicBezTo>
                      <a:pt x="2450401" y="1416390"/>
                      <a:pt x="2445583" y="1505595"/>
                      <a:pt x="2495675" y="1584353"/>
                    </a:cubicBezTo>
                    <a:lnTo>
                      <a:pt x="2562649" y="1691241"/>
                    </a:lnTo>
                    <a:cubicBezTo>
                      <a:pt x="2548990" y="1719370"/>
                      <a:pt x="2537200" y="1748568"/>
                      <a:pt x="2526753" y="1777772"/>
                    </a:cubicBezTo>
                    <a:lnTo>
                      <a:pt x="2403789" y="1805633"/>
                    </a:lnTo>
                    <a:cubicBezTo>
                      <a:pt x="2311903" y="1826527"/>
                      <a:pt x="2252696" y="1893232"/>
                      <a:pt x="2252696" y="1975208"/>
                    </a:cubicBezTo>
                    <a:lnTo>
                      <a:pt x="2252696" y="2135943"/>
                    </a:lnTo>
                    <a:cubicBezTo>
                      <a:pt x="2252696" y="2218187"/>
                      <a:pt x="2312166" y="2284887"/>
                      <a:pt x="2403789" y="2305518"/>
                    </a:cubicBezTo>
                    <a:close/>
                    <a:moveTo>
                      <a:pt x="2956458" y="2055847"/>
                    </a:moveTo>
                    <a:cubicBezTo>
                      <a:pt x="2956458" y="1854930"/>
                      <a:pt x="3120141" y="1691515"/>
                      <a:pt x="3321327" y="1691515"/>
                    </a:cubicBezTo>
                    <a:cubicBezTo>
                      <a:pt x="3522512" y="1691515"/>
                      <a:pt x="3686195" y="1854930"/>
                      <a:pt x="3686195" y="2055847"/>
                    </a:cubicBezTo>
                    <a:cubicBezTo>
                      <a:pt x="3686195" y="2256763"/>
                      <a:pt x="3522512" y="2420715"/>
                      <a:pt x="3321327" y="2420715"/>
                    </a:cubicBezTo>
                    <a:cubicBezTo>
                      <a:pt x="3120141" y="2420715"/>
                      <a:pt x="2956458" y="2257032"/>
                      <a:pt x="2956458" y="2055847"/>
                    </a:cubicBezTo>
                    <a:close/>
                    <a:moveTo>
                      <a:pt x="6601588" y="4381395"/>
                    </a:moveTo>
                    <a:lnTo>
                      <a:pt x="5886299" y="2614088"/>
                    </a:lnTo>
                    <a:cubicBezTo>
                      <a:pt x="5838064" y="2496216"/>
                      <a:pt x="5694218" y="2442101"/>
                      <a:pt x="5565647" y="2493267"/>
                    </a:cubicBezTo>
                    <a:lnTo>
                      <a:pt x="5201316" y="2637394"/>
                    </a:lnTo>
                    <a:cubicBezTo>
                      <a:pt x="5199710" y="2637931"/>
                      <a:pt x="5198104" y="2638462"/>
                      <a:pt x="5196761" y="2639000"/>
                    </a:cubicBezTo>
                    <a:cubicBezTo>
                      <a:pt x="5195155" y="2639537"/>
                      <a:pt x="5193549" y="2640343"/>
                      <a:pt x="5191938" y="2641143"/>
                    </a:cubicBezTo>
                    <a:lnTo>
                      <a:pt x="5062544" y="2692309"/>
                    </a:lnTo>
                    <a:lnTo>
                      <a:pt x="5062544" y="1026558"/>
                    </a:lnTo>
                    <a:cubicBezTo>
                      <a:pt x="5062544" y="1024684"/>
                      <a:pt x="5062282" y="1022809"/>
                      <a:pt x="5062282" y="1020934"/>
                    </a:cubicBezTo>
                    <a:cubicBezTo>
                      <a:pt x="5062282" y="1020129"/>
                      <a:pt x="5062282" y="1019329"/>
                      <a:pt x="5062013" y="1018523"/>
                    </a:cubicBezTo>
                    <a:cubicBezTo>
                      <a:pt x="5061744" y="1014236"/>
                      <a:pt x="5060939" y="1010219"/>
                      <a:pt x="5060138" y="1006201"/>
                    </a:cubicBezTo>
                    <a:cubicBezTo>
                      <a:pt x="5059870" y="1005664"/>
                      <a:pt x="5059870" y="1004864"/>
                      <a:pt x="5059601" y="1004327"/>
                    </a:cubicBezTo>
                    <a:cubicBezTo>
                      <a:pt x="5058796" y="1000578"/>
                      <a:pt x="5057458" y="997091"/>
                      <a:pt x="5056115" y="993343"/>
                    </a:cubicBezTo>
                    <a:cubicBezTo>
                      <a:pt x="5055852" y="992805"/>
                      <a:pt x="5055584" y="992268"/>
                      <a:pt x="5055584" y="991737"/>
                    </a:cubicBezTo>
                    <a:cubicBezTo>
                      <a:pt x="5053972" y="987713"/>
                      <a:pt x="5052098" y="983964"/>
                      <a:pt x="5050223" y="980484"/>
                    </a:cubicBezTo>
                    <a:cubicBezTo>
                      <a:pt x="5049954" y="979946"/>
                      <a:pt x="5049423" y="979409"/>
                      <a:pt x="5049154" y="978609"/>
                    </a:cubicBezTo>
                    <a:cubicBezTo>
                      <a:pt x="5047280" y="975392"/>
                      <a:pt x="5045137" y="972180"/>
                      <a:pt x="5042725" y="969231"/>
                    </a:cubicBezTo>
                    <a:cubicBezTo>
                      <a:pt x="5042456" y="968694"/>
                      <a:pt x="5041919" y="968162"/>
                      <a:pt x="5041651" y="967894"/>
                    </a:cubicBezTo>
                    <a:cubicBezTo>
                      <a:pt x="5038970" y="964676"/>
                      <a:pt x="5036027" y="961464"/>
                      <a:pt x="5033078" y="958515"/>
                    </a:cubicBezTo>
                    <a:lnTo>
                      <a:pt x="5032278" y="957709"/>
                    </a:lnTo>
                    <a:cubicBezTo>
                      <a:pt x="5017276" y="943782"/>
                      <a:pt x="4040548" y="61657"/>
                      <a:pt x="3999057" y="24110"/>
                    </a:cubicBezTo>
                    <a:cubicBezTo>
                      <a:pt x="3998794" y="23842"/>
                      <a:pt x="3998257" y="23574"/>
                      <a:pt x="3997988" y="23306"/>
                    </a:cubicBezTo>
                    <a:cubicBezTo>
                      <a:pt x="3994771" y="20627"/>
                      <a:pt x="3991559" y="17949"/>
                      <a:pt x="3988078" y="15805"/>
                    </a:cubicBezTo>
                    <a:lnTo>
                      <a:pt x="3987810" y="15805"/>
                    </a:lnTo>
                    <a:cubicBezTo>
                      <a:pt x="3984324" y="13662"/>
                      <a:pt x="3980843" y="11519"/>
                      <a:pt x="3977094" y="9644"/>
                    </a:cubicBezTo>
                    <a:cubicBezTo>
                      <a:pt x="3976288" y="9376"/>
                      <a:pt x="3975751" y="8841"/>
                      <a:pt x="3975220" y="8573"/>
                    </a:cubicBezTo>
                    <a:cubicBezTo>
                      <a:pt x="3967985" y="5090"/>
                      <a:pt x="3959949" y="2679"/>
                      <a:pt x="3951908" y="1340"/>
                    </a:cubicBezTo>
                    <a:cubicBezTo>
                      <a:pt x="3951108" y="1072"/>
                      <a:pt x="3950302" y="1072"/>
                      <a:pt x="3949502" y="804"/>
                    </a:cubicBezTo>
                    <a:cubicBezTo>
                      <a:pt x="3946016" y="268"/>
                      <a:pt x="3942536" y="0"/>
                      <a:pt x="3939055" y="0"/>
                    </a:cubicBezTo>
                    <a:lnTo>
                      <a:pt x="1894514" y="0"/>
                    </a:lnTo>
                    <a:cubicBezTo>
                      <a:pt x="1720921" y="0"/>
                      <a:pt x="1579743" y="132337"/>
                      <a:pt x="1579743" y="294677"/>
                    </a:cubicBezTo>
                    <a:lnTo>
                      <a:pt x="1579743" y="2685605"/>
                    </a:lnTo>
                    <a:lnTo>
                      <a:pt x="1472318" y="2638994"/>
                    </a:lnTo>
                    <a:cubicBezTo>
                      <a:pt x="1471513" y="2638725"/>
                      <a:pt x="1470975" y="2638188"/>
                      <a:pt x="1470175" y="2637920"/>
                    </a:cubicBezTo>
                    <a:cubicBezTo>
                      <a:pt x="1469369" y="2637651"/>
                      <a:pt x="1468564" y="2637382"/>
                      <a:pt x="1467764" y="2637119"/>
                    </a:cubicBezTo>
                    <a:lnTo>
                      <a:pt x="1084144" y="2470756"/>
                    </a:lnTo>
                    <a:lnTo>
                      <a:pt x="1083875" y="2470756"/>
                    </a:lnTo>
                    <a:cubicBezTo>
                      <a:pt x="1019582" y="2442895"/>
                      <a:pt x="946715" y="2441289"/>
                      <a:pt x="884028" y="2466207"/>
                    </a:cubicBezTo>
                    <a:cubicBezTo>
                      <a:pt x="827232" y="2488707"/>
                      <a:pt x="783301" y="2531038"/>
                      <a:pt x="760264" y="2585416"/>
                    </a:cubicBezTo>
                    <a:lnTo>
                      <a:pt x="16855" y="4340950"/>
                    </a:lnTo>
                    <a:cubicBezTo>
                      <a:pt x="-32705" y="4458284"/>
                      <a:pt x="30786" y="4598393"/>
                      <a:pt x="158033" y="4653309"/>
                    </a:cubicBezTo>
                    <a:lnTo>
                      <a:pt x="907899" y="4977989"/>
                    </a:lnTo>
                    <a:cubicBezTo>
                      <a:pt x="942189" y="4992991"/>
                      <a:pt x="978622" y="5000489"/>
                      <a:pt x="1015055" y="5000489"/>
                    </a:cubicBezTo>
                    <a:cubicBezTo>
                      <a:pt x="1046934" y="5000489"/>
                      <a:pt x="1078543" y="4994597"/>
                      <a:pt x="1107747" y="4983076"/>
                    </a:cubicBezTo>
                    <a:cubicBezTo>
                      <a:pt x="1164537" y="4960576"/>
                      <a:pt x="1208743" y="4918245"/>
                      <a:pt x="1232048" y="4863866"/>
                    </a:cubicBezTo>
                    <a:lnTo>
                      <a:pt x="1301434" y="4699651"/>
                    </a:lnTo>
                    <a:lnTo>
                      <a:pt x="1488955" y="4777341"/>
                    </a:lnTo>
                    <a:cubicBezTo>
                      <a:pt x="1555392" y="4809488"/>
                      <a:pt x="1604415" y="4867621"/>
                      <a:pt x="1635224" y="4950397"/>
                    </a:cubicBezTo>
                    <a:lnTo>
                      <a:pt x="1480382" y="5210784"/>
                    </a:lnTo>
                    <a:cubicBezTo>
                      <a:pt x="1431628" y="5292491"/>
                      <a:pt x="1419569" y="5398305"/>
                      <a:pt x="1447429" y="5493945"/>
                    </a:cubicBezTo>
                    <a:cubicBezTo>
                      <a:pt x="1473416" y="5582636"/>
                      <a:pt x="1529674" y="5652816"/>
                      <a:pt x="1606021" y="5692193"/>
                    </a:cubicBezTo>
                    <a:cubicBezTo>
                      <a:pt x="1660942" y="5723797"/>
                      <a:pt x="1721212" y="5738827"/>
                      <a:pt x="1780683" y="5738827"/>
                    </a:cubicBezTo>
                    <a:cubicBezTo>
                      <a:pt x="1783363" y="5738827"/>
                      <a:pt x="1786043" y="5738541"/>
                      <a:pt x="1788987" y="5738541"/>
                    </a:cubicBezTo>
                    <a:cubicBezTo>
                      <a:pt x="1762469" y="5879187"/>
                      <a:pt x="1824082" y="6027606"/>
                      <a:pt x="1954007" y="6104987"/>
                    </a:cubicBezTo>
                    <a:cubicBezTo>
                      <a:pt x="2006248" y="6137449"/>
                      <a:pt x="2067861" y="6154308"/>
                      <a:pt x="2130818" y="6154308"/>
                    </a:cubicBezTo>
                    <a:cubicBezTo>
                      <a:pt x="2158678" y="6154308"/>
                      <a:pt x="2186808" y="6151108"/>
                      <a:pt x="2214400" y="6144364"/>
                    </a:cubicBezTo>
                    <a:cubicBezTo>
                      <a:pt x="2252176" y="6135277"/>
                      <a:pt x="2287535" y="6120304"/>
                      <a:pt x="2319413" y="6100701"/>
                    </a:cubicBezTo>
                    <a:cubicBezTo>
                      <a:pt x="2348879" y="6166595"/>
                      <a:pt x="2397640" y="6221516"/>
                      <a:pt x="2460590" y="6258492"/>
                    </a:cubicBezTo>
                    <a:cubicBezTo>
                      <a:pt x="2516312" y="6291468"/>
                      <a:pt x="2577394" y="6307012"/>
                      <a:pt x="2637933" y="6307012"/>
                    </a:cubicBezTo>
                    <a:cubicBezTo>
                      <a:pt x="2702764" y="6307012"/>
                      <a:pt x="2766520" y="6289067"/>
                      <a:pt x="2821973" y="6255006"/>
                    </a:cubicBezTo>
                    <a:cubicBezTo>
                      <a:pt x="2851176" y="6321757"/>
                      <a:pt x="2900200" y="6377479"/>
                      <a:pt x="2963956" y="6414683"/>
                    </a:cubicBezTo>
                    <a:cubicBezTo>
                      <a:pt x="3019678" y="6447658"/>
                      <a:pt x="3081291" y="6463432"/>
                      <a:pt x="3141836" y="6463432"/>
                    </a:cubicBezTo>
                    <a:cubicBezTo>
                      <a:pt x="3238545" y="6463432"/>
                      <a:pt x="3333643" y="6423256"/>
                      <a:pt x="3401154" y="6349875"/>
                    </a:cubicBezTo>
                    <a:lnTo>
                      <a:pt x="3519563" y="6419541"/>
                    </a:lnTo>
                    <a:cubicBezTo>
                      <a:pt x="3575284" y="6452459"/>
                      <a:pt x="3636629" y="6468290"/>
                      <a:pt x="3697174" y="6468290"/>
                    </a:cubicBezTo>
                    <a:cubicBezTo>
                      <a:pt x="3817189" y="6468290"/>
                      <a:pt x="3933992" y="6406682"/>
                      <a:pt x="3999354" y="6296268"/>
                    </a:cubicBezTo>
                    <a:cubicBezTo>
                      <a:pt x="4032038" y="6241119"/>
                      <a:pt x="4047846" y="6181111"/>
                      <a:pt x="4048646" y="6121618"/>
                    </a:cubicBezTo>
                    <a:cubicBezTo>
                      <a:pt x="4197859" y="6162366"/>
                      <a:pt x="4359668" y="6100472"/>
                      <a:pt x="4441907" y="5961426"/>
                    </a:cubicBezTo>
                    <a:cubicBezTo>
                      <a:pt x="4480215" y="5896847"/>
                      <a:pt x="4494953" y="5824781"/>
                      <a:pt x="4489324" y="5755172"/>
                    </a:cubicBezTo>
                    <a:cubicBezTo>
                      <a:pt x="4524957" y="5757001"/>
                      <a:pt x="4561116" y="5753515"/>
                      <a:pt x="4596749" y="5744428"/>
                    </a:cubicBezTo>
                    <a:cubicBezTo>
                      <a:pt x="4687566" y="5721110"/>
                      <a:pt x="4763644" y="5664075"/>
                      <a:pt x="4811062" y="5583722"/>
                    </a:cubicBezTo>
                    <a:cubicBezTo>
                      <a:pt x="4858479" y="5503335"/>
                      <a:pt x="4871875" y="5409037"/>
                      <a:pt x="4848569" y="5318489"/>
                    </a:cubicBezTo>
                    <a:cubicBezTo>
                      <a:pt x="4847495" y="5314203"/>
                      <a:pt x="4846426" y="5310179"/>
                      <a:pt x="4845083" y="5306162"/>
                    </a:cubicBezTo>
                    <a:cubicBezTo>
                      <a:pt x="4849369" y="5305093"/>
                      <a:pt x="4853655" y="5304287"/>
                      <a:pt x="4857942" y="5303218"/>
                    </a:cubicBezTo>
                    <a:cubicBezTo>
                      <a:pt x="4948759" y="5279913"/>
                      <a:pt x="5025105" y="5222854"/>
                      <a:pt x="5072523" y="5142484"/>
                    </a:cubicBezTo>
                    <a:cubicBezTo>
                      <a:pt x="5119940" y="5062120"/>
                      <a:pt x="5133336" y="4967822"/>
                      <a:pt x="5110030" y="4877005"/>
                    </a:cubicBezTo>
                    <a:cubicBezTo>
                      <a:pt x="5103332" y="4851019"/>
                      <a:pt x="5093685" y="4826102"/>
                      <a:pt x="5081901" y="4802802"/>
                    </a:cubicBezTo>
                    <a:lnTo>
                      <a:pt x="5307466" y="4706361"/>
                    </a:lnTo>
                    <a:lnTo>
                      <a:pt x="5374440" y="4871650"/>
                    </a:lnTo>
                    <a:cubicBezTo>
                      <a:pt x="5410068" y="4959250"/>
                      <a:pt x="5499010" y="5011759"/>
                      <a:pt x="5595462" y="5011759"/>
                    </a:cubicBezTo>
                    <a:cubicBezTo>
                      <a:pt x="5628381" y="5011759"/>
                      <a:pt x="5662156" y="5005599"/>
                      <a:pt x="5695132" y="4992740"/>
                    </a:cubicBezTo>
                    <a:lnTo>
                      <a:pt x="6455113" y="4691896"/>
                    </a:lnTo>
                    <a:cubicBezTo>
                      <a:pt x="6520721" y="4665910"/>
                      <a:pt x="6573470" y="4615281"/>
                      <a:pt x="6599988" y="4552862"/>
                    </a:cubicBezTo>
                    <a:cubicBezTo>
                      <a:pt x="6623876" y="4496603"/>
                      <a:pt x="6624905" y="4436059"/>
                      <a:pt x="6602674" y="4381949"/>
                    </a:cubicBezTo>
                    <a:close/>
                    <a:moveTo>
                      <a:pt x="1767281" y="294712"/>
                    </a:moveTo>
                    <a:cubicBezTo>
                      <a:pt x="1767281" y="236579"/>
                      <a:pt x="1825414" y="187556"/>
                      <a:pt x="1894531" y="187556"/>
                    </a:cubicBezTo>
                    <a:lnTo>
                      <a:pt x="3842603" y="187556"/>
                    </a:lnTo>
                    <a:lnTo>
                      <a:pt x="3842603" y="931535"/>
                    </a:lnTo>
                    <a:cubicBezTo>
                      <a:pt x="3842603" y="1035742"/>
                      <a:pt x="3931540" y="1120667"/>
                      <a:pt x="4040845" y="1120667"/>
                    </a:cubicBezTo>
                    <a:lnTo>
                      <a:pt x="4875064" y="1120667"/>
                    </a:lnTo>
                    <a:lnTo>
                      <a:pt x="4875064" y="2766873"/>
                    </a:lnTo>
                    <a:lnTo>
                      <a:pt x="4805947" y="2794196"/>
                    </a:lnTo>
                    <a:cubicBezTo>
                      <a:pt x="4740578" y="2819914"/>
                      <a:pt x="4687806" y="2870274"/>
                      <a:pt x="4661288" y="2932162"/>
                    </a:cubicBezTo>
                    <a:cubicBezTo>
                      <a:pt x="4637177" y="2988420"/>
                      <a:pt x="4635839" y="3049228"/>
                      <a:pt x="4657808" y="3103881"/>
                    </a:cubicBezTo>
                    <a:lnTo>
                      <a:pt x="4719421" y="3256311"/>
                    </a:lnTo>
                    <a:cubicBezTo>
                      <a:pt x="4489838" y="3354895"/>
                      <a:pt x="4315977" y="3418651"/>
                      <a:pt x="4076484" y="3297836"/>
                    </a:cubicBezTo>
                    <a:cubicBezTo>
                      <a:pt x="3818772" y="3167643"/>
                      <a:pt x="3538559" y="3187731"/>
                      <a:pt x="3312446" y="3344716"/>
                    </a:cubicBezTo>
                    <a:cubicBezTo>
                      <a:pt x="3085812" y="3185588"/>
                      <a:pt x="2805331" y="3165500"/>
                      <a:pt x="2547664" y="3293819"/>
                    </a:cubicBezTo>
                    <a:cubicBezTo>
                      <a:pt x="2309777" y="3412228"/>
                      <a:pt x="2134310" y="3355969"/>
                      <a:pt x="1910613" y="3260597"/>
                    </a:cubicBezTo>
                    <a:lnTo>
                      <a:pt x="1975175" y="3108435"/>
                    </a:lnTo>
                    <a:cubicBezTo>
                      <a:pt x="2024736" y="2991369"/>
                      <a:pt x="1961511" y="2851260"/>
                      <a:pt x="1834267" y="2796345"/>
                    </a:cubicBezTo>
                    <a:lnTo>
                      <a:pt x="1767292" y="2767416"/>
                    </a:lnTo>
                    <a:close/>
                    <a:moveTo>
                      <a:pt x="1927478" y="5463644"/>
                    </a:moveTo>
                    <a:cubicBezTo>
                      <a:pt x="1925872" y="5466056"/>
                      <a:pt x="1923998" y="5468468"/>
                      <a:pt x="1922655" y="5471142"/>
                    </a:cubicBezTo>
                    <a:cubicBezTo>
                      <a:pt x="1876580" y="5548575"/>
                      <a:pt x="1776116" y="5574578"/>
                      <a:pt x="1698432" y="5529030"/>
                    </a:cubicBezTo>
                    <a:cubicBezTo>
                      <a:pt x="1696558" y="5527944"/>
                      <a:pt x="1694683" y="5526858"/>
                      <a:pt x="1692809" y="5526058"/>
                    </a:cubicBezTo>
                    <a:cubicBezTo>
                      <a:pt x="1651552" y="5505432"/>
                      <a:pt x="1634139" y="5464181"/>
                      <a:pt x="1627441" y="5441413"/>
                    </a:cubicBezTo>
                    <a:cubicBezTo>
                      <a:pt x="1614045" y="5395601"/>
                      <a:pt x="1619405" y="5343904"/>
                      <a:pt x="1641368" y="5306933"/>
                    </a:cubicBezTo>
                    <a:lnTo>
                      <a:pt x="1855143" y="4947426"/>
                    </a:lnTo>
                    <a:cubicBezTo>
                      <a:pt x="1901223" y="4870004"/>
                      <a:pt x="2001682" y="4844287"/>
                      <a:pt x="2079103" y="4889561"/>
                    </a:cubicBezTo>
                    <a:cubicBezTo>
                      <a:pt x="2116073" y="4911530"/>
                      <a:pt x="2142591" y="4946888"/>
                      <a:pt x="2153306" y="4988951"/>
                    </a:cubicBezTo>
                    <a:cubicBezTo>
                      <a:pt x="2164022" y="5031013"/>
                      <a:pt x="2158130" y="5074676"/>
                      <a:pt x="2136161" y="5111915"/>
                    </a:cubicBezTo>
                    <a:lnTo>
                      <a:pt x="1927210" y="5464193"/>
                    </a:lnTo>
                    <a:close/>
                    <a:moveTo>
                      <a:pt x="2336815" y="5778947"/>
                    </a:moveTo>
                    <a:cubicBezTo>
                      <a:pt x="2333603" y="5784319"/>
                      <a:pt x="2330654" y="5789919"/>
                      <a:pt x="2327705" y="5795577"/>
                    </a:cubicBezTo>
                    <a:lnTo>
                      <a:pt x="2274127" y="5886674"/>
                    </a:lnTo>
                    <a:cubicBezTo>
                      <a:pt x="2251627" y="5924393"/>
                      <a:pt x="2214657" y="5951196"/>
                      <a:pt x="2170183" y="5961941"/>
                    </a:cubicBezTo>
                    <a:cubicBezTo>
                      <a:pt x="2128395" y="5972113"/>
                      <a:pt x="2085532" y="5965941"/>
                      <a:pt x="2052311" y="5945310"/>
                    </a:cubicBezTo>
                    <a:cubicBezTo>
                      <a:pt x="2051511" y="5944796"/>
                      <a:pt x="2050973" y="5944510"/>
                      <a:pt x="2050168" y="5943995"/>
                    </a:cubicBezTo>
                    <a:cubicBezTo>
                      <a:pt x="1973015" y="5898447"/>
                      <a:pt x="1947298" y="5798492"/>
                      <a:pt x="1992840" y="5721339"/>
                    </a:cubicBezTo>
                    <a:lnTo>
                      <a:pt x="2297702" y="5207012"/>
                    </a:lnTo>
                    <a:cubicBezTo>
                      <a:pt x="2319670" y="5169773"/>
                      <a:pt x="2355029" y="5143256"/>
                      <a:pt x="2397360" y="5132540"/>
                    </a:cubicBezTo>
                    <a:cubicBezTo>
                      <a:pt x="2439685" y="5121556"/>
                      <a:pt x="2483622" y="5127717"/>
                      <a:pt x="2520855" y="5149685"/>
                    </a:cubicBezTo>
                    <a:cubicBezTo>
                      <a:pt x="2526747" y="5153166"/>
                      <a:pt x="2532914" y="5155846"/>
                      <a:pt x="2539075" y="5157989"/>
                    </a:cubicBezTo>
                    <a:cubicBezTo>
                      <a:pt x="2556488" y="5163613"/>
                      <a:pt x="2572559" y="5183706"/>
                      <a:pt x="2583543" y="5213173"/>
                    </a:cubicBezTo>
                    <a:cubicBezTo>
                      <a:pt x="2603100" y="5265414"/>
                      <a:pt x="2600957" y="5333725"/>
                      <a:pt x="2578182" y="5372033"/>
                    </a:cubicBezTo>
                    <a:cubicBezTo>
                      <a:pt x="2577382" y="5373370"/>
                      <a:pt x="2576845" y="5374713"/>
                      <a:pt x="2576039" y="5376051"/>
                    </a:cubicBezTo>
                    <a:lnTo>
                      <a:pt x="2336546" y="5778947"/>
                    </a:lnTo>
                    <a:close/>
                    <a:moveTo>
                      <a:pt x="2779373" y="6039093"/>
                    </a:moveTo>
                    <a:cubicBezTo>
                      <a:pt x="2733293" y="6116474"/>
                      <a:pt x="2632835" y="6142192"/>
                      <a:pt x="2555414" y="6096701"/>
                    </a:cubicBezTo>
                    <a:cubicBezTo>
                      <a:pt x="2518444" y="6074983"/>
                      <a:pt x="2491926" y="6039893"/>
                      <a:pt x="2480942" y="5997831"/>
                    </a:cubicBezTo>
                    <a:cubicBezTo>
                      <a:pt x="2471032" y="5958969"/>
                      <a:pt x="2475318" y="5919078"/>
                      <a:pt x="2492995" y="5884217"/>
                    </a:cubicBezTo>
                    <a:lnTo>
                      <a:pt x="2527022" y="5826667"/>
                    </a:lnTo>
                    <a:cubicBezTo>
                      <a:pt x="2528090" y="5824781"/>
                      <a:pt x="2528896" y="5822895"/>
                      <a:pt x="2529965" y="5821009"/>
                    </a:cubicBezTo>
                    <a:lnTo>
                      <a:pt x="2744277" y="5460701"/>
                    </a:lnTo>
                    <a:cubicBezTo>
                      <a:pt x="2766246" y="5423462"/>
                      <a:pt x="2801605" y="5396945"/>
                      <a:pt x="2844198" y="5386229"/>
                    </a:cubicBezTo>
                    <a:cubicBezTo>
                      <a:pt x="2857863" y="5382743"/>
                      <a:pt x="2871790" y="5380868"/>
                      <a:pt x="2885723" y="5380868"/>
                    </a:cubicBezTo>
                    <a:cubicBezTo>
                      <a:pt x="2914653" y="5380868"/>
                      <a:pt x="2942782" y="5388372"/>
                      <a:pt x="2968237" y="5403374"/>
                    </a:cubicBezTo>
                    <a:cubicBezTo>
                      <a:pt x="3005207" y="5425074"/>
                      <a:pt x="3031725" y="5460433"/>
                      <a:pt x="3042440" y="5502495"/>
                    </a:cubicBezTo>
                    <a:cubicBezTo>
                      <a:pt x="3053156" y="5544574"/>
                      <a:pt x="3046995" y="5587951"/>
                      <a:pt x="3025027" y="5624927"/>
                    </a:cubicBezTo>
                    <a:lnTo>
                      <a:pt x="3025027" y="5625213"/>
                    </a:lnTo>
                    <a:lnTo>
                      <a:pt x="2779373" y="6039322"/>
                    </a:lnTo>
                    <a:close/>
                    <a:moveTo>
                      <a:pt x="3283276" y="6195513"/>
                    </a:moveTo>
                    <a:cubicBezTo>
                      <a:pt x="3237202" y="6272951"/>
                      <a:pt x="3136738" y="6298955"/>
                      <a:pt x="3059054" y="6252834"/>
                    </a:cubicBezTo>
                    <a:cubicBezTo>
                      <a:pt x="3022084" y="6231174"/>
                      <a:pt x="2995566" y="6195799"/>
                      <a:pt x="2984850" y="6153736"/>
                    </a:cubicBezTo>
                    <a:cubicBezTo>
                      <a:pt x="2974135" y="6111674"/>
                      <a:pt x="2980296" y="6068297"/>
                      <a:pt x="3002264" y="6031321"/>
                    </a:cubicBezTo>
                    <a:cubicBezTo>
                      <a:pt x="3002533" y="6031035"/>
                      <a:pt x="3002533" y="6030749"/>
                      <a:pt x="3002801" y="6030521"/>
                    </a:cubicBezTo>
                    <a:lnTo>
                      <a:pt x="3165141" y="5756429"/>
                    </a:lnTo>
                    <a:cubicBezTo>
                      <a:pt x="3165673" y="5755400"/>
                      <a:pt x="3166479" y="5754601"/>
                      <a:pt x="3167016" y="5753515"/>
                    </a:cubicBezTo>
                    <a:lnTo>
                      <a:pt x="3226755" y="5653045"/>
                    </a:lnTo>
                    <a:cubicBezTo>
                      <a:pt x="3272829" y="5575607"/>
                      <a:pt x="3373293" y="5549889"/>
                      <a:pt x="3450714" y="5595152"/>
                    </a:cubicBezTo>
                    <a:cubicBezTo>
                      <a:pt x="3487948" y="5617155"/>
                      <a:pt x="3514471" y="5652531"/>
                      <a:pt x="3525186" y="5694593"/>
                    </a:cubicBezTo>
                    <a:cubicBezTo>
                      <a:pt x="3535902" y="5736656"/>
                      <a:pt x="3529741" y="5780318"/>
                      <a:pt x="3507773" y="5817237"/>
                    </a:cubicBezTo>
                    <a:lnTo>
                      <a:pt x="3283282" y="6194998"/>
                    </a:lnTo>
                    <a:close/>
                    <a:moveTo>
                      <a:pt x="3837540" y="6200599"/>
                    </a:moveTo>
                    <a:cubicBezTo>
                      <a:pt x="3791997" y="6277752"/>
                      <a:pt x="3692076" y="6303469"/>
                      <a:pt x="3614655" y="6257921"/>
                    </a:cubicBezTo>
                    <a:lnTo>
                      <a:pt x="3503481" y="6192313"/>
                    </a:lnTo>
                    <a:lnTo>
                      <a:pt x="3669039" y="5913420"/>
                    </a:lnTo>
                    <a:cubicBezTo>
                      <a:pt x="3669307" y="5912906"/>
                      <a:pt x="3669576" y="5912620"/>
                      <a:pt x="3669845" y="5912392"/>
                    </a:cubicBezTo>
                    <a:lnTo>
                      <a:pt x="3785573" y="5980686"/>
                    </a:lnTo>
                    <a:cubicBezTo>
                      <a:pt x="3858440" y="6027549"/>
                      <a:pt x="3882014" y="6125847"/>
                      <a:pt x="3837808" y="6200599"/>
                    </a:cubicBezTo>
                    <a:close/>
                    <a:moveTo>
                      <a:pt x="4910188" y="5046301"/>
                    </a:moveTo>
                    <a:cubicBezTo>
                      <a:pt x="4864645" y="5123722"/>
                      <a:pt x="4764456" y="5149439"/>
                      <a:pt x="4687034" y="5103628"/>
                    </a:cubicBezTo>
                    <a:lnTo>
                      <a:pt x="3984661" y="4688130"/>
                    </a:lnTo>
                    <a:cubicBezTo>
                      <a:pt x="3940193" y="4661607"/>
                      <a:pt x="3882597" y="4676609"/>
                      <a:pt x="3856342" y="4721077"/>
                    </a:cubicBezTo>
                    <a:cubicBezTo>
                      <a:pt x="3830087" y="4765546"/>
                      <a:pt x="3844821" y="4823141"/>
                      <a:pt x="3889295" y="4849396"/>
                    </a:cubicBezTo>
                    <a:lnTo>
                      <a:pt x="4591669" y="5264894"/>
                    </a:lnTo>
                    <a:cubicBezTo>
                      <a:pt x="4628902" y="5286862"/>
                      <a:pt x="4655425" y="5322221"/>
                      <a:pt x="4666140" y="5364552"/>
                    </a:cubicBezTo>
                    <a:cubicBezTo>
                      <a:pt x="4677119" y="5406877"/>
                      <a:pt x="4670958" y="5450545"/>
                      <a:pt x="4648995" y="5487779"/>
                    </a:cubicBezTo>
                    <a:cubicBezTo>
                      <a:pt x="4627027" y="5525029"/>
                      <a:pt x="4591669" y="5551547"/>
                      <a:pt x="4549337" y="5562234"/>
                    </a:cubicBezTo>
                    <a:cubicBezTo>
                      <a:pt x="4507006" y="5572978"/>
                      <a:pt x="4463344" y="5567091"/>
                      <a:pt x="4426110" y="5544860"/>
                    </a:cubicBezTo>
                    <a:lnTo>
                      <a:pt x="4318148" y="5481349"/>
                    </a:lnTo>
                    <a:lnTo>
                      <a:pt x="4317880" y="5481081"/>
                    </a:lnTo>
                    <a:lnTo>
                      <a:pt x="3530810" y="5016023"/>
                    </a:lnTo>
                    <a:cubicBezTo>
                      <a:pt x="3486342" y="4989505"/>
                      <a:pt x="3428746" y="5004507"/>
                      <a:pt x="3402491" y="5048975"/>
                    </a:cubicBezTo>
                    <a:cubicBezTo>
                      <a:pt x="3376236" y="5093444"/>
                      <a:pt x="3390970" y="5151039"/>
                      <a:pt x="3435438" y="5177294"/>
                    </a:cubicBezTo>
                    <a:lnTo>
                      <a:pt x="4222508" y="5642358"/>
                    </a:lnTo>
                    <a:cubicBezTo>
                      <a:pt x="4299660" y="5687907"/>
                      <a:pt x="4325378" y="5787805"/>
                      <a:pt x="4279835" y="5864957"/>
                    </a:cubicBezTo>
                    <a:cubicBezTo>
                      <a:pt x="4235635" y="5939424"/>
                      <a:pt x="4137852" y="5966513"/>
                      <a:pt x="4061773" y="5925251"/>
                    </a:cubicBezTo>
                    <a:cubicBezTo>
                      <a:pt x="4021054" y="5903305"/>
                      <a:pt x="3978729" y="5877587"/>
                      <a:pt x="3938009" y="5852899"/>
                    </a:cubicBezTo>
                    <a:cubicBezTo>
                      <a:pt x="3919527" y="5841640"/>
                      <a:pt x="3901308" y="5830667"/>
                      <a:pt x="3883094" y="5819980"/>
                    </a:cubicBezTo>
                    <a:lnTo>
                      <a:pt x="3717805" y="5722197"/>
                    </a:lnTo>
                    <a:cubicBezTo>
                      <a:pt x="3716730" y="5697279"/>
                      <a:pt x="3713250" y="5672647"/>
                      <a:pt x="3707089" y="5647959"/>
                    </a:cubicBezTo>
                    <a:cubicBezTo>
                      <a:pt x="3683783" y="5557147"/>
                      <a:pt x="3626725" y="5481086"/>
                      <a:pt x="3546086" y="5433400"/>
                    </a:cubicBezTo>
                    <a:cubicBezTo>
                      <a:pt x="3441073" y="5371787"/>
                      <a:pt x="3316235" y="5371250"/>
                      <a:pt x="3213902" y="5421079"/>
                    </a:cubicBezTo>
                    <a:cubicBezTo>
                      <a:pt x="3186310" y="5345264"/>
                      <a:pt x="3133800" y="5282313"/>
                      <a:pt x="3063614" y="5241056"/>
                    </a:cubicBezTo>
                    <a:cubicBezTo>
                      <a:pt x="2983250" y="5193639"/>
                      <a:pt x="2888952" y="5180243"/>
                      <a:pt x="2797867" y="5203555"/>
                    </a:cubicBezTo>
                    <a:cubicBezTo>
                      <a:pt x="2790900" y="5205429"/>
                      <a:pt x="2784202" y="5207303"/>
                      <a:pt x="2777242" y="5209447"/>
                    </a:cubicBezTo>
                    <a:cubicBezTo>
                      <a:pt x="2772955" y="5188015"/>
                      <a:pt x="2767057" y="5166853"/>
                      <a:pt x="2759559" y="5146490"/>
                    </a:cubicBezTo>
                    <a:cubicBezTo>
                      <a:pt x="2729555" y="5066389"/>
                      <a:pt x="2675977" y="5008793"/>
                      <a:pt x="2608203" y="4982807"/>
                    </a:cubicBezTo>
                    <a:cubicBezTo>
                      <a:pt x="2523015" y="4935390"/>
                      <a:pt x="2425769" y="4927623"/>
                      <a:pt x="2338170" y="4953609"/>
                    </a:cubicBezTo>
                    <a:cubicBezTo>
                      <a:pt x="2337364" y="4949586"/>
                      <a:pt x="2336295" y="4945299"/>
                      <a:pt x="2335220" y="4941282"/>
                    </a:cubicBezTo>
                    <a:cubicBezTo>
                      <a:pt x="2311915" y="4850465"/>
                      <a:pt x="2254856" y="4774387"/>
                      <a:pt x="2174218" y="4726969"/>
                    </a:cubicBezTo>
                    <a:cubicBezTo>
                      <a:pt x="2037057" y="4646605"/>
                      <a:pt x="1866413" y="4670448"/>
                      <a:pt x="1755771" y="4773849"/>
                    </a:cubicBezTo>
                    <a:cubicBezTo>
                      <a:pt x="1707816" y="4699646"/>
                      <a:pt x="1644328" y="4642850"/>
                      <a:pt x="1567176" y="4606149"/>
                    </a:cubicBezTo>
                    <a:cubicBezTo>
                      <a:pt x="1565839" y="4605348"/>
                      <a:pt x="1564227" y="4604811"/>
                      <a:pt x="1562890" y="4604274"/>
                    </a:cubicBezTo>
                    <a:lnTo>
                      <a:pt x="1374563" y="4526316"/>
                    </a:lnTo>
                    <a:lnTo>
                      <a:pt x="1837747" y="3432522"/>
                    </a:lnTo>
                    <a:cubicBezTo>
                      <a:pt x="2082063" y="3536466"/>
                      <a:pt x="2321019" y="3615225"/>
                      <a:pt x="2631503" y="3460920"/>
                    </a:cubicBezTo>
                    <a:cubicBezTo>
                      <a:pt x="2812863" y="3370640"/>
                      <a:pt x="3001995" y="3375463"/>
                      <a:pt x="3164336" y="3471098"/>
                    </a:cubicBezTo>
                    <a:cubicBezTo>
                      <a:pt x="2920825" y="3682730"/>
                      <a:pt x="2685881" y="3853649"/>
                      <a:pt x="2465448" y="3979287"/>
                    </a:cubicBezTo>
                    <a:cubicBezTo>
                      <a:pt x="2331769" y="4055634"/>
                      <a:pt x="2285157" y="4196812"/>
                      <a:pt x="2349720" y="4330223"/>
                    </a:cubicBezTo>
                    <a:cubicBezTo>
                      <a:pt x="2444286" y="4525516"/>
                      <a:pt x="2738963" y="4648211"/>
                      <a:pt x="3068723" y="4515337"/>
                    </a:cubicBezTo>
                    <a:cubicBezTo>
                      <a:pt x="3145339" y="4484533"/>
                      <a:pt x="3204546" y="4445151"/>
                      <a:pt x="3256513" y="4410324"/>
                    </a:cubicBezTo>
                    <a:cubicBezTo>
                      <a:pt x="3314109" y="4371748"/>
                      <a:pt x="3363938" y="4338532"/>
                      <a:pt x="3431980" y="4317364"/>
                    </a:cubicBezTo>
                    <a:cubicBezTo>
                      <a:pt x="3664512" y="4244766"/>
                      <a:pt x="3906417" y="4275307"/>
                      <a:pt x="4151271" y="4408181"/>
                    </a:cubicBezTo>
                    <a:cubicBezTo>
                      <a:pt x="4372013" y="4538374"/>
                      <a:pt x="4578821" y="4661875"/>
                      <a:pt x="4818325" y="4804928"/>
                    </a:cubicBezTo>
                    <a:lnTo>
                      <a:pt x="4877527" y="4840292"/>
                    </a:lnTo>
                    <a:cubicBezTo>
                      <a:pt x="4901639" y="4861723"/>
                      <a:pt x="4919052" y="4889852"/>
                      <a:pt x="4927088" y="4921999"/>
                    </a:cubicBezTo>
                    <a:cubicBezTo>
                      <a:pt x="4938072" y="4964325"/>
                      <a:pt x="4931911" y="5008261"/>
                      <a:pt x="4909943" y="5045495"/>
                    </a:cubicBezTo>
                    <a:close/>
                    <a:moveTo>
                      <a:pt x="4940998" y="4657858"/>
                    </a:moveTo>
                    <a:cubicBezTo>
                      <a:pt x="4936712" y="4655715"/>
                      <a:pt x="4932425" y="4654103"/>
                      <a:pt x="4927871" y="4652766"/>
                    </a:cubicBezTo>
                    <a:lnTo>
                      <a:pt x="4914474" y="4644730"/>
                    </a:lnTo>
                    <a:cubicBezTo>
                      <a:pt x="4674176" y="4501141"/>
                      <a:pt x="4466830" y="4377108"/>
                      <a:pt x="4245019" y="4246378"/>
                    </a:cubicBezTo>
                    <a:cubicBezTo>
                      <a:pt x="4243945" y="4245841"/>
                      <a:pt x="4243145" y="4245303"/>
                      <a:pt x="4242339" y="4244772"/>
                    </a:cubicBezTo>
                    <a:cubicBezTo>
                      <a:pt x="3950605" y="4085912"/>
                      <a:pt x="3659123" y="4050284"/>
                      <a:pt x="3375945" y="4138953"/>
                    </a:cubicBezTo>
                    <a:cubicBezTo>
                      <a:pt x="3282185" y="4168151"/>
                      <a:pt x="3216016" y="4212356"/>
                      <a:pt x="3152254" y="4254950"/>
                    </a:cubicBezTo>
                    <a:cubicBezTo>
                      <a:pt x="3103231" y="4287629"/>
                      <a:pt x="3057151" y="4318438"/>
                      <a:pt x="2998486" y="4342013"/>
                    </a:cubicBezTo>
                    <a:cubicBezTo>
                      <a:pt x="2749884" y="4442202"/>
                      <a:pt x="2565038" y="4346030"/>
                      <a:pt x="2518158" y="4249321"/>
                    </a:cubicBezTo>
                    <a:cubicBezTo>
                      <a:pt x="2496458" y="4204578"/>
                      <a:pt x="2509048" y="4170831"/>
                      <a:pt x="2557808" y="4142970"/>
                    </a:cubicBezTo>
                    <a:cubicBezTo>
                      <a:pt x="2796233" y="4007148"/>
                      <a:pt x="3049390" y="3822039"/>
                      <a:pt x="3310588" y="3592724"/>
                    </a:cubicBezTo>
                    <a:cubicBezTo>
                      <a:pt x="3312731" y="3590844"/>
                      <a:pt x="3314875" y="3588701"/>
                      <a:pt x="3316749" y="3586827"/>
                    </a:cubicBezTo>
                    <a:cubicBezTo>
                      <a:pt x="3499452" y="3393677"/>
                      <a:pt x="3758233" y="3347065"/>
                      <a:pt x="3991805" y="3465206"/>
                    </a:cubicBezTo>
                    <a:cubicBezTo>
                      <a:pt x="4304970" y="3622991"/>
                      <a:pt x="4543125" y="3535660"/>
                      <a:pt x="4789619" y="3430116"/>
                    </a:cubicBezTo>
                    <a:lnTo>
                      <a:pt x="5235657" y="4531625"/>
                    </a:lnTo>
                    <a:lnTo>
                      <a:pt x="4940712" y="4657801"/>
                    </a:lnTo>
                    <a:close/>
                  </a:path>
                </a:pathLst>
              </a:custGeom>
              <a:solidFill>
                <a:schemeClr val="bg1"/>
              </a:solidFill>
              <a:ln w="5715" cap="flat">
                <a:noFill/>
                <a:prstDash val="solid"/>
                <a:miter/>
              </a:ln>
            </p:spPr>
            <p:txBody>
              <a:bodyPr rtlCol="0" anchor="ctr"/>
              <a:lstStyle/>
              <a:p>
                <a:endParaRPr lang="en-US" dirty="0"/>
              </a:p>
            </p:txBody>
          </p:sp>
        </p:grpSp>
        <p:sp>
          <p:nvSpPr>
            <p:cNvPr id="11" name="Oval 10">
              <a:extLst>
                <a:ext uri="{FF2B5EF4-FFF2-40B4-BE49-F238E27FC236}">
                  <a16:creationId xmlns:a16="http://schemas.microsoft.com/office/drawing/2014/main" id="{6C965849-57D1-0E39-3AE9-371D1F863D9F}"/>
                </a:ext>
              </a:extLst>
            </p:cNvPr>
            <p:cNvSpPr>
              <a:spLocks noChangeAspect="1"/>
            </p:cNvSpPr>
            <p:nvPr/>
          </p:nvSpPr>
          <p:spPr>
            <a:xfrm>
              <a:off x="844585" y="2587584"/>
              <a:ext cx="548042" cy="548640"/>
            </a:xfrm>
            <a:prstGeom prst="ellipse">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a:t>
              </a:r>
            </a:p>
          </p:txBody>
        </p:sp>
      </p:grpSp>
    </p:spTree>
    <p:extLst>
      <p:ext uri="{BB962C8B-B14F-4D97-AF65-F5344CB8AC3E}">
        <p14:creationId xmlns:p14="http://schemas.microsoft.com/office/powerpoint/2010/main" val="3280620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8CB69-F539-3B8F-DB68-DEFB65B6E11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18D57A8-73B1-B1E1-CD4E-B24493E517A0}"/>
              </a:ext>
            </a:extLst>
          </p:cNvPr>
          <p:cNvPicPr>
            <a:picLocks noChangeAspect="1"/>
          </p:cNvPicPr>
          <p:nvPr/>
        </p:nvPicPr>
        <p:blipFill rotWithShape="1">
          <a:blip r:embed="rId3">
            <a:extLst>
              <a:ext uri="{28A0092B-C50C-407E-A947-70E740481C1C}">
                <a14:useLocalDpi xmlns:a14="http://schemas.microsoft.com/office/drawing/2010/main" val="0"/>
              </a:ext>
            </a:extLst>
          </a:blip>
          <a:srcRect l="-13" t="23417" r="13" b="28934"/>
          <a:stretch/>
        </p:blipFill>
        <p:spPr>
          <a:xfrm>
            <a:off x="-1588" y="-34901"/>
            <a:ext cx="12192000" cy="3295211"/>
          </a:xfrm>
          <a:prstGeom prst="rect">
            <a:avLst/>
          </a:prstGeom>
          <a:solidFill>
            <a:schemeClr val="tx1">
              <a:lumMod val="75000"/>
            </a:schemeClr>
          </a:solidFill>
        </p:spPr>
      </p:pic>
      <p:sp>
        <p:nvSpPr>
          <p:cNvPr id="57" name="Rectangle 56">
            <a:extLst>
              <a:ext uri="{FF2B5EF4-FFF2-40B4-BE49-F238E27FC236}">
                <a16:creationId xmlns:a16="http://schemas.microsoft.com/office/drawing/2014/main" id="{5165B1A5-63BF-E29A-5376-1918BF917A75}"/>
              </a:ext>
            </a:extLst>
          </p:cNvPr>
          <p:cNvSpPr>
            <a:spLocks/>
          </p:cNvSpPr>
          <p:nvPr/>
        </p:nvSpPr>
        <p:spPr>
          <a:xfrm>
            <a:off x="-670030" y="-34901"/>
            <a:ext cx="12192000" cy="3295211"/>
          </a:xfrm>
          <a:prstGeom prst="rect">
            <a:avLst/>
          </a:prstGeom>
          <a:gradFill>
            <a:gsLst>
              <a:gs pos="5000">
                <a:schemeClr val="tx1">
                  <a:lumMod val="50000"/>
                  <a:alpha val="85000"/>
                </a:schemeClr>
              </a:gs>
              <a:gs pos="100000">
                <a:schemeClr val="tx1">
                  <a:lumMod val="50000"/>
                  <a:alpha val="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E99A65BE-2299-1AAF-DD71-9FC836A96A22}"/>
              </a:ext>
            </a:extLst>
          </p:cNvPr>
          <p:cNvSpPr>
            <a:spLocks noGrp="1"/>
          </p:cNvSpPr>
          <p:nvPr>
            <p:ph type="sldNum" sz="quarter" idx="4"/>
          </p:nvPr>
        </p:nvSpPr>
        <p:spPr/>
        <p:txBody>
          <a:bodyPr/>
          <a:lstStyle/>
          <a:p>
            <a:fld id="{9AA6D16A-0A68-8445-85DB-A0BE8CCB51C7}" type="slidenum">
              <a:rPr lang="en-US" smtClean="0"/>
              <a:pPr/>
              <a:t>31</a:t>
            </a:fld>
            <a:endParaRPr lang="en-US" dirty="0"/>
          </a:p>
        </p:txBody>
      </p:sp>
      <p:sp>
        <p:nvSpPr>
          <p:cNvPr id="73" name="Rectangle 72">
            <a:extLst>
              <a:ext uri="{FF2B5EF4-FFF2-40B4-BE49-F238E27FC236}">
                <a16:creationId xmlns:a16="http://schemas.microsoft.com/office/drawing/2014/main" id="{7965D614-35E7-AA49-46A4-7457D5E68153}"/>
              </a:ext>
            </a:extLst>
          </p:cNvPr>
          <p:cNvSpPr>
            <a:spLocks noGrp="1" noRot="1" noMove="1" noResize="1" noEditPoints="1" noAdjustHandles="1" noChangeArrowheads="1" noChangeShapeType="1"/>
          </p:cNvSpPr>
          <p:nvPr/>
        </p:nvSpPr>
        <p:spPr>
          <a:xfrm>
            <a:off x="468350" y="971546"/>
            <a:ext cx="568712" cy="36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Title 6">
            <a:extLst>
              <a:ext uri="{FF2B5EF4-FFF2-40B4-BE49-F238E27FC236}">
                <a16:creationId xmlns:a16="http://schemas.microsoft.com/office/drawing/2014/main" id="{C8EBB646-C51C-85E2-F8C7-A3AD46683DB4}"/>
              </a:ext>
            </a:extLst>
          </p:cNvPr>
          <p:cNvSpPr>
            <a:spLocks noGrp="1"/>
          </p:cNvSpPr>
          <p:nvPr>
            <p:ph type="title"/>
          </p:nvPr>
        </p:nvSpPr>
        <p:spPr/>
        <p:txBody>
          <a:bodyPr/>
          <a:lstStyle/>
          <a:p>
            <a:r>
              <a:rPr lang="en-US" dirty="0">
                <a:solidFill>
                  <a:schemeClr val="bg1"/>
                </a:solidFill>
                <a:effectLst/>
                <a:latin typeface="+mn-lt"/>
                <a:ea typeface="Times New Roman" panose="02020603050405020304" pitchFamily="18" charset="0"/>
                <a:cs typeface="Times New Roman" panose="02020603050405020304" pitchFamily="18" charset="0"/>
              </a:rPr>
              <a:t>Organization and People</a:t>
            </a:r>
            <a:endParaRPr lang="en-US" dirty="0">
              <a:solidFill>
                <a:schemeClr val="bg1"/>
              </a:solidFill>
            </a:endParaRPr>
          </a:p>
        </p:txBody>
      </p:sp>
      <p:sp>
        <p:nvSpPr>
          <p:cNvPr id="95" name="Round Diagonal Corner Rectangle 94">
            <a:extLst>
              <a:ext uri="{FF2B5EF4-FFF2-40B4-BE49-F238E27FC236}">
                <a16:creationId xmlns:a16="http://schemas.microsoft.com/office/drawing/2014/main" id="{F579B406-4B95-5924-DEBF-FF48CBED22E1}"/>
              </a:ext>
            </a:extLst>
          </p:cNvPr>
          <p:cNvSpPr/>
          <p:nvPr/>
        </p:nvSpPr>
        <p:spPr>
          <a:xfrm>
            <a:off x="452648" y="2883321"/>
            <a:ext cx="11301573" cy="2979503"/>
          </a:xfrm>
          <a:prstGeom prst="round2DiagRect">
            <a:avLst/>
          </a:prstGeom>
          <a:gradFill>
            <a:gsLst>
              <a:gs pos="95000">
                <a:schemeClr val="accent4">
                  <a:lumMod val="50000"/>
                </a:schemeClr>
              </a:gs>
              <a:gs pos="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04" name="Rounded Rectangle 103">
            <a:extLst>
              <a:ext uri="{FF2B5EF4-FFF2-40B4-BE49-F238E27FC236}">
                <a16:creationId xmlns:a16="http://schemas.microsoft.com/office/drawing/2014/main" id="{0D9C0E9D-80CE-CAAF-400B-6938FDB4EEA3}"/>
              </a:ext>
            </a:extLst>
          </p:cNvPr>
          <p:cNvSpPr/>
          <p:nvPr/>
        </p:nvSpPr>
        <p:spPr>
          <a:xfrm>
            <a:off x="6343763" y="3679203"/>
            <a:ext cx="3108960"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en-US" sz="1800" b="1" u="none" strike="noStrike" kern="1200" cap="none" spc="0" normalizeH="0" baseline="0" noProof="0" dirty="0">
                <a:ln>
                  <a:noFill/>
                </a:ln>
                <a:solidFill>
                  <a:srgbClr val="424243"/>
                </a:solidFill>
                <a:effectLst/>
                <a:uLnTx/>
                <a:uFillTx/>
                <a:latin typeface="Arial"/>
                <a:cs typeface="Arial"/>
              </a:rPr>
              <a:t>Cultivate Employee</a:t>
            </a:r>
            <a:br>
              <a:rPr kumimoji="0" lang="en-US" sz="1800" b="1" u="none" strike="noStrike" kern="1200" cap="none" spc="0" normalizeH="0" baseline="0" noProof="0" dirty="0">
                <a:ln>
                  <a:noFill/>
                </a:ln>
                <a:solidFill>
                  <a:srgbClr val="424243"/>
                </a:solidFill>
                <a:effectLst/>
                <a:uLnTx/>
                <a:uFillTx/>
                <a:latin typeface="Arial"/>
                <a:cs typeface="Arial"/>
              </a:rPr>
            </a:br>
            <a:r>
              <a:rPr kumimoji="0" lang="en-US" sz="1800" b="1" u="none" strike="noStrike" kern="1200" cap="none" spc="0" normalizeH="0" baseline="0" noProof="0" dirty="0">
                <a:ln>
                  <a:noFill/>
                </a:ln>
                <a:solidFill>
                  <a:srgbClr val="424243"/>
                </a:solidFill>
                <a:effectLst/>
                <a:uLnTx/>
                <a:uFillTx/>
                <a:latin typeface="Arial"/>
                <a:cs typeface="Arial"/>
              </a:rPr>
              <a:t>Engagement</a:t>
            </a:r>
          </a:p>
        </p:txBody>
      </p:sp>
      <p:sp>
        <p:nvSpPr>
          <p:cNvPr id="106" name="Oval 105">
            <a:extLst>
              <a:ext uri="{FF2B5EF4-FFF2-40B4-BE49-F238E27FC236}">
                <a16:creationId xmlns:a16="http://schemas.microsoft.com/office/drawing/2014/main" id="{EE6F6503-97FA-CD69-6C41-CE93C21B15C5}"/>
              </a:ext>
            </a:extLst>
          </p:cNvPr>
          <p:cNvSpPr>
            <a:spLocks noChangeAspect="1"/>
          </p:cNvSpPr>
          <p:nvPr/>
        </p:nvSpPr>
        <p:spPr>
          <a:xfrm>
            <a:off x="7319003" y="2268439"/>
            <a:ext cx="1225599" cy="1225599"/>
          </a:xfrm>
          <a:prstGeom prst="ellipse">
            <a:avLst/>
          </a:prstGeom>
          <a:solidFill>
            <a:schemeClr val="bg1"/>
          </a:solidFill>
          <a:ln w="57150">
            <a:solidFill>
              <a:schemeClr val="accent4">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08" name="Oval 107">
            <a:extLst>
              <a:ext uri="{FF2B5EF4-FFF2-40B4-BE49-F238E27FC236}">
                <a16:creationId xmlns:a16="http://schemas.microsoft.com/office/drawing/2014/main" id="{599B429F-7A45-4DB2-C65F-9BF44CD1C5E4}"/>
              </a:ext>
            </a:extLst>
          </p:cNvPr>
          <p:cNvSpPr/>
          <p:nvPr/>
        </p:nvSpPr>
        <p:spPr>
          <a:xfrm>
            <a:off x="7251884" y="2339633"/>
            <a:ext cx="365760" cy="365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2</a:t>
            </a:r>
          </a:p>
        </p:txBody>
      </p:sp>
      <p:sp>
        <p:nvSpPr>
          <p:cNvPr id="110" name="Rounded Rectangle 109">
            <a:extLst>
              <a:ext uri="{FF2B5EF4-FFF2-40B4-BE49-F238E27FC236}">
                <a16:creationId xmlns:a16="http://schemas.microsoft.com/office/drawing/2014/main" id="{B61B93D9-7E2D-A39A-44A4-AF426FA6964C}"/>
              </a:ext>
            </a:extLst>
          </p:cNvPr>
          <p:cNvSpPr/>
          <p:nvPr/>
        </p:nvSpPr>
        <p:spPr>
          <a:xfrm>
            <a:off x="2739278" y="3679203"/>
            <a:ext cx="3108960"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buClrTx/>
              <a:buSzTx/>
              <a:tabLst/>
              <a:defRPr/>
            </a:pPr>
            <a:r>
              <a:rPr kumimoji="0" lang="en-US" sz="18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Evaluate Competencies and Upskill Staff</a:t>
            </a:r>
          </a:p>
        </p:txBody>
      </p:sp>
      <p:sp>
        <p:nvSpPr>
          <p:cNvPr id="112" name="Oval 111">
            <a:extLst>
              <a:ext uri="{FF2B5EF4-FFF2-40B4-BE49-F238E27FC236}">
                <a16:creationId xmlns:a16="http://schemas.microsoft.com/office/drawing/2014/main" id="{7B42F0E3-665E-7672-CD6E-980F774643A5}"/>
              </a:ext>
            </a:extLst>
          </p:cNvPr>
          <p:cNvSpPr>
            <a:spLocks noChangeAspect="1"/>
          </p:cNvSpPr>
          <p:nvPr/>
        </p:nvSpPr>
        <p:spPr>
          <a:xfrm>
            <a:off x="3714518" y="2268439"/>
            <a:ext cx="1225599" cy="1225599"/>
          </a:xfrm>
          <a:prstGeom prst="ellipse">
            <a:avLst/>
          </a:prstGeom>
          <a:solidFill>
            <a:schemeClr val="bg1"/>
          </a:solidFill>
          <a:ln w="57150">
            <a:solidFill>
              <a:schemeClr val="accent4">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14" name="Oval 113">
            <a:extLst>
              <a:ext uri="{FF2B5EF4-FFF2-40B4-BE49-F238E27FC236}">
                <a16:creationId xmlns:a16="http://schemas.microsoft.com/office/drawing/2014/main" id="{F593829A-1395-A247-4A65-F97AD755C41B}"/>
              </a:ext>
            </a:extLst>
          </p:cNvPr>
          <p:cNvSpPr/>
          <p:nvPr/>
        </p:nvSpPr>
        <p:spPr>
          <a:xfrm>
            <a:off x="3647399" y="2339633"/>
            <a:ext cx="365760" cy="365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1</a:t>
            </a:r>
          </a:p>
        </p:txBody>
      </p:sp>
      <p:grpSp>
        <p:nvGrpSpPr>
          <p:cNvPr id="121" name="Group 120">
            <a:extLst>
              <a:ext uri="{FF2B5EF4-FFF2-40B4-BE49-F238E27FC236}">
                <a16:creationId xmlns:a16="http://schemas.microsoft.com/office/drawing/2014/main" id="{4B5A0519-DC54-0C06-6953-75C44B86F4C2}"/>
              </a:ext>
            </a:extLst>
          </p:cNvPr>
          <p:cNvGrpSpPr>
            <a:grpSpLocks noChangeAspect="1"/>
          </p:cNvGrpSpPr>
          <p:nvPr/>
        </p:nvGrpSpPr>
        <p:grpSpPr>
          <a:xfrm>
            <a:off x="4052997" y="2557467"/>
            <a:ext cx="548640" cy="647542"/>
            <a:chOff x="5830528" y="3107066"/>
            <a:chExt cx="544964" cy="643205"/>
          </a:xfrm>
          <a:gradFill>
            <a:gsLst>
              <a:gs pos="0">
                <a:schemeClr val="accent4">
                  <a:lumMod val="50000"/>
                </a:schemeClr>
              </a:gs>
              <a:gs pos="100000">
                <a:schemeClr val="accent4"/>
              </a:gs>
            </a:gsLst>
            <a:lin ang="5400000" scaled="0"/>
          </a:gradFill>
        </p:grpSpPr>
        <p:sp>
          <p:nvSpPr>
            <p:cNvPr id="122" name="Freeform 1123">
              <a:extLst>
                <a:ext uri="{FF2B5EF4-FFF2-40B4-BE49-F238E27FC236}">
                  <a16:creationId xmlns:a16="http://schemas.microsoft.com/office/drawing/2014/main" id="{CA091196-C5B3-808C-58F1-07242565015A}"/>
                </a:ext>
              </a:extLst>
            </p:cNvPr>
            <p:cNvSpPr/>
            <p:nvPr/>
          </p:nvSpPr>
          <p:spPr>
            <a:xfrm>
              <a:off x="5830528" y="3586785"/>
              <a:ext cx="204603" cy="163334"/>
            </a:xfrm>
            <a:custGeom>
              <a:avLst/>
              <a:gdLst>
                <a:gd name="connsiteX0" fmla="*/ 182442 w 204603"/>
                <a:gd name="connsiteY0" fmla="*/ 0 h 163334"/>
                <a:gd name="connsiteX1" fmla="*/ 91207 w 204603"/>
                <a:gd name="connsiteY1" fmla="*/ 89921 h 163334"/>
                <a:gd name="connsiteX2" fmla="*/ 58759 w 204603"/>
                <a:gd name="connsiteY2" fmla="*/ 57909 h 163334"/>
                <a:gd name="connsiteX3" fmla="*/ 36494 w 204603"/>
                <a:gd name="connsiteY3" fmla="*/ 80552 h 163334"/>
                <a:gd name="connsiteX4" fmla="*/ 91207 w 204603"/>
                <a:gd name="connsiteY4" fmla="*/ 134385 h 163334"/>
                <a:gd name="connsiteX5" fmla="*/ 140786 w 204603"/>
                <a:gd name="connsiteY5" fmla="*/ 85478 h 163334"/>
                <a:gd name="connsiteX6" fmla="*/ 140786 w 204603"/>
                <a:gd name="connsiteY6" fmla="*/ 145211 h 163334"/>
                <a:gd name="connsiteX7" fmla="*/ 18124 w 204603"/>
                <a:gd name="connsiteY7" fmla="*/ 145211 h 163334"/>
                <a:gd name="connsiteX8" fmla="*/ 18124 w 204603"/>
                <a:gd name="connsiteY8" fmla="*/ 23334 h 163334"/>
                <a:gd name="connsiteX9" fmla="*/ 122416 w 204603"/>
                <a:gd name="connsiteY9" fmla="*/ 23334 h 163334"/>
                <a:gd name="connsiteX10" fmla="*/ 122416 w 204603"/>
                <a:gd name="connsiteY10" fmla="*/ 5219 h 163334"/>
                <a:gd name="connsiteX11" fmla="*/ 0 w 204603"/>
                <a:gd name="connsiteY11" fmla="*/ 5219 h 163334"/>
                <a:gd name="connsiteX12" fmla="*/ 0 w 204603"/>
                <a:gd name="connsiteY12" fmla="*/ 163335 h 163334"/>
                <a:gd name="connsiteX13" fmla="*/ 158910 w 204603"/>
                <a:gd name="connsiteY13" fmla="*/ 163335 h 163334"/>
                <a:gd name="connsiteX14" fmla="*/ 158910 w 204603"/>
                <a:gd name="connsiteY14" fmla="*/ 67609 h 163334"/>
                <a:gd name="connsiteX15" fmla="*/ 204604 w 204603"/>
                <a:gd name="connsiteY15" fmla="*/ 22549 h 1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4603" h="163334">
                  <a:moveTo>
                    <a:pt x="182442" y="0"/>
                  </a:moveTo>
                  <a:lnTo>
                    <a:pt x="91207" y="89921"/>
                  </a:lnTo>
                  <a:lnTo>
                    <a:pt x="58759" y="57909"/>
                  </a:lnTo>
                  <a:lnTo>
                    <a:pt x="36494" y="80552"/>
                  </a:lnTo>
                  <a:lnTo>
                    <a:pt x="91207" y="134385"/>
                  </a:lnTo>
                  <a:lnTo>
                    <a:pt x="140786" y="85478"/>
                  </a:lnTo>
                  <a:lnTo>
                    <a:pt x="140786" y="145211"/>
                  </a:lnTo>
                  <a:lnTo>
                    <a:pt x="18124" y="145211"/>
                  </a:lnTo>
                  <a:lnTo>
                    <a:pt x="18124" y="23334"/>
                  </a:lnTo>
                  <a:lnTo>
                    <a:pt x="122416" y="23334"/>
                  </a:lnTo>
                  <a:lnTo>
                    <a:pt x="122416" y="5219"/>
                  </a:lnTo>
                  <a:lnTo>
                    <a:pt x="0" y="5219"/>
                  </a:lnTo>
                  <a:lnTo>
                    <a:pt x="0" y="163335"/>
                  </a:lnTo>
                  <a:lnTo>
                    <a:pt x="158910" y="163335"/>
                  </a:lnTo>
                  <a:lnTo>
                    <a:pt x="158910" y="67609"/>
                  </a:lnTo>
                  <a:lnTo>
                    <a:pt x="204604" y="22549"/>
                  </a:lnTo>
                  <a:close/>
                </a:path>
              </a:pathLst>
            </a:custGeom>
            <a:grpFill/>
            <a:ln w="9419" cap="flat">
              <a:noFill/>
              <a:prstDash val="solid"/>
              <a:miter/>
            </a:ln>
          </p:spPr>
          <p:txBody>
            <a:bodyPr rtlCol="0" anchor="ctr"/>
            <a:lstStyle/>
            <a:p>
              <a:endParaRPr lang="en-US" dirty="0"/>
            </a:p>
          </p:txBody>
        </p:sp>
        <p:sp>
          <p:nvSpPr>
            <p:cNvPr id="123" name="Freeform 1124">
              <a:extLst>
                <a:ext uri="{FF2B5EF4-FFF2-40B4-BE49-F238E27FC236}">
                  <a16:creationId xmlns:a16="http://schemas.microsoft.com/office/drawing/2014/main" id="{D93F47EB-3AD4-89B8-66BD-5B6E893E0D9B}"/>
                </a:ext>
              </a:extLst>
            </p:cNvPr>
            <p:cNvSpPr/>
            <p:nvPr/>
          </p:nvSpPr>
          <p:spPr>
            <a:xfrm>
              <a:off x="6180937" y="3108114"/>
              <a:ext cx="117586" cy="117673"/>
            </a:xfrm>
            <a:custGeom>
              <a:avLst/>
              <a:gdLst>
                <a:gd name="connsiteX0" fmla="*/ 115969 w 117586"/>
                <a:gd name="connsiteY0" fmla="*/ 45194 h 117673"/>
                <a:gd name="connsiteX1" fmla="*/ 72479 w 117586"/>
                <a:gd name="connsiteY1" fmla="*/ 116055 h 117673"/>
                <a:gd name="connsiteX2" fmla="*/ 1618 w 117586"/>
                <a:gd name="connsiteY2" fmla="*/ 72480 h 117673"/>
                <a:gd name="connsiteX3" fmla="*/ 45099 w 117586"/>
                <a:gd name="connsiteY3" fmla="*/ 1619 h 117673"/>
                <a:gd name="connsiteX4" fmla="*/ 115969 w 117586"/>
                <a:gd name="connsiteY4" fmla="*/ 45194 h 117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86" h="117673">
                  <a:moveTo>
                    <a:pt x="115969" y="45194"/>
                  </a:moveTo>
                  <a:cubicBezTo>
                    <a:pt x="123495" y="76810"/>
                    <a:pt x="104047" y="108530"/>
                    <a:pt x="72479" y="116055"/>
                  </a:cubicBezTo>
                  <a:cubicBezTo>
                    <a:pt x="40873" y="123591"/>
                    <a:pt x="9162" y="104096"/>
                    <a:pt x="1618" y="72480"/>
                  </a:cubicBezTo>
                  <a:cubicBezTo>
                    <a:pt x="-5908" y="40864"/>
                    <a:pt x="13540" y="9163"/>
                    <a:pt x="45099" y="1619"/>
                  </a:cubicBezTo>
                  <a:cubicBezTo>
                    <a:pt x="76714" y="-5926"/>
                    <a:pt x="108434" y="13626"/>
                    <a:pt x="115969" y="45194"/>
                  </a:cubicBezTo>
                  <a:close/>
                </a:path>
              </a:pathLst>
            </a:custGeom>
            <a:grpFill/>
            <a:ln w="9419" cap="flat">
              <a:noFill/>
              <a:prstDash val="solid"/>
              <a:miter/>
            </a:ln>
          </p:spPr>
          <p:txBody>
            <a:bodyPr rtlCol="0" anchor="ctr"/>
            <a:lstStyle/>
            <a:p>
              <a:endParaRPr lang="en-US" dirty="0"/>
            </a:p>
          </p:txBody>
        </p:sp>
        <p:sp>
          <p:nvSpPr>
            <p:cNvPr id="124" name="Freeform 1125">
              <a:extLst>
                <a:ext uri="{FF2B5EF4-FFF2-40B4-BE49-F238E27FC236}">
                  <a16:creationId xmlns:a16="http://schemas.microsoft.com/office/drawing/2014/main" id="{2044DC57-CEE9-02C5-294A-4DABF0437EBB}"/>
                </a:ext>
              </a:extLst>
            </p:cNvPr>
            <p:cNvSpPr/>
            <p:nvPr/>
          </p:nvSpPr>
          <p:spPr>
            <a:xfrm>
              <a:off x="6006539" y="3259425"/>
              <a:ext cx="368953" cy="490846"/>
            </a:xfrm>
            <a:custGeom>
              <a:avLst/>
              <a:gdLst>
                <a:gd name="connsiteX0" fmla="*/ 180110 w 368953"/>
                <a:gd name="connsiteY0" fmla="*/ 0 h 490846"/>
                <a:gd name="connsiteX1" fmla="*/ 100881 w 368953"/>
                <a:gd name="connsiteY1" fmla="*/ 88087 h 490846"/>
                <a:gd name="connsiteX2" fmla="*/ 67157 w 368953"/>
                <a:gd name="connsiteY2" fmla="*/ 40474 h 490846"/>
                <a:gd name="connsiteX3" fmla="*/ 49912 w 368953"/>
                <a:gd name="connsiteY3" fmla="*/ 31710 h 490846"/>
                <a:gd name="connsiteX4" fmla="*/ 6876 w 368953"/>
                <a:gd name="connsiteY4" fmla="*/ 31814 h 490846"/>
                <a:gd name="connsiteX5" fmla="*/ 13919 w 368953"/>
                <a:gd name="connsiteY5" fmla="*/ 53474 h 490846"/>
                <a:gd name="connsiteX6" fmla="*/ 46320 w 368953"/>
                <a:gd name="connsiteY6" fmla="*/ 61652 h 490846"/>
                <a:gd name="connsiteX7" fmla="*/ 95322 w 368953"/>
                <a:gd name="connsiteY7" fmla="*/ 152793 h 490846"/>
                <a:gd name="connsiteX8" fmla="*/ 139238 w 368953"/>
                <a:gd name="connsiteY8" fmla="*/ 144965 h 490846"/>
                <a:gd name="connsiteX9" fmla="*/ 158449 w 368953"/>
                <a:gd name="connsiteY9" fmla="*/ 69925 h 490846"/>
                <a:gd name="connsiteX10" fmla="*/ 168585 w 368953"/>
                <a:gd name="connsiteY10" fmla="*/ 75191 h 490846"/>
                <a:gd name="connsiteX11" fmla="*/ 168585 w 368953"/>
                <a:gd name="connsiteY11" fmla="*/ 461046 h 490846"/>
                <a:gd name="connsiteX12" fmla="*/ 177406 w 368953"/>
                <a:gd name="connsiteY12" fmla="*/ 483548 h 490846"/>
                <a:gd name="connsiteX13" fmla="*/ 196995 w 368953"/>
                <a:gd name="connsiteY13" fmla="*/ 490846 h 490846"/>
                <a:gd name="connsiteX14" fmla="*/ 216594 w 368953"/>
                <a:gd name="connsiteY14" fmla="*/ 483548 h 490846"/>
                <a:gd name="connsiteX15" fmla="*/ 225415 w 368953"/>
                <a:gd name="connsiteY15" fmla="*/ 461046 h 490846"/>
                <a:gd name="connsiteX16" fmla="*/ 225415 w 368953"/>
                <a:gd name="connsiteY16" fmla="*/ 220213 h 490846"/>
                <a:gd name="connsiteX17" fmla="*/ 240684 w 368953"/>
                <a:gd name="connsiteY17" fmla="*/ 220213 h 490846"/>
                <a:gd name="connsiteX18" fmla="*/ 240684 w 368953"/>
                <a:gd name="connsiteY18" fmla="*/ 461046 h 490846"/>
                <a:gd name="connsiteX19" fmla="*/ 249496 w 368953"/>
                <a:gd name="connsiteY19" fmla="*/ 483548 h 490846"/>
                <a:gd name="connsiteX20" fmla="*/ 269095 w 368953"/>
                <a:gd name="connsiteY20" fmla="*/ 490846 h 490846"/>
                <a:gd name="connsiteX21" fmla="*/ 288694 w 368953"/>
                <a:gd name="connsiteY21" fmla="*/ 483548 h 490846"/>
                <a:gd name="connsiteX22" fmla="*/ 297458 w 368953"/>
                <a:gd name="connsiteY22" fmla="*/ 461046 h 490846"/>
                <a:gd name="connsiteX23" fmla="*/ 297458 w 368953"/>
                <a:gd name="connsiteY23" fmla="*/ 75191 h 490846"/>
                <a:gd name="connsiteX24" fmla="*/ 312727 w 368953"/>
                <a:gd name="connsiteY24" fmla="*/ 75191 h 490846"/>
                <a:gd name="connsiteX25" fmla="*/ 314013 w 368953"/>
                <a:gd name="connsiteY25" fmla="*/ 243594 h 490846"/>
                <a:gd name="connsiteX26" fmla="*/ 356255 w 368953"/>
                <a:gd name="connsiteY26" fmla="*/ 250741 h 490846"/>
                <a:gd name="connsiteX27" fmla="*/ 356255 w 368953"/>
                <a:gd name="connsiteY27" fmla="*/ 51253 h 490846"/>
                <a:gd name="connsiteX28" fmla="*/ 277623 w 368953"/>
                <a:gd name="connsiteY28" fmla="*/ 0 h 490846"/>
                <a:gd name="connsiteX29" fmla="*/ 180110 w 368953"/>
                <a:gd name="connsiteY29" fmla="*/ 0 h 490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68953" h="490846">
                  <a:moveTo>
                    <a:pt x="180110" y="0"/>
                  </a:moveTo>
                  <a:cubicBezTo>
                    <a:pt x="124517" y="0"/>
                    <a:pt x="106942" y="58551"/>
                    <a:pt x="100881" y="88087"/>
                  </a:cubicBezTo>
                  <a:lnTo>
                    <a:pt x="67157" y="40474"/>
                  </a:lnTo>
                  <a:cubicBezTo>
                    <a:pt x="63158" y="34963"/>
                    <a:pt x="56757" y="31663"/>
                    <a:pt x="49912" y="31710"/>
                  </a:cubicBezTo>
                  <a:lnTo>
                    <a:pt x="6876" y="31814"/>
                  </a:lnTo>
                  <a:cubicBezTo>
                    <a:pt x="-1936" y="31852"/>
                    <a:pt x="-4838" y="48350"/>
                    <a:pt x="13919" y="53474"/>
                  </a:cubicBezTo>
                  <a:lnTo>
                    <a:pt x="46320" y="61652"/>
                  </a:lnTo>
                  <a:lnTo>
                    <a:pt x="95322" y="152793"/>
                  </a:lnTo>
                  <a:cubicBezTo>
                    <a:pt x="105911" y="167816"/>
                    <a:pt x="135494" y="162938"/>
                    <a:pt x="139238" y="144965"/>
                  </a:cubicBezTo>
                  <a:cubicBezTo>
                    <a:pt x="146622" y="109709"/>
                    <a:pt x="148503" y="79966"/>
                    <a:pt x="158449" y="69925"/>
                  </a:cubicBezTo>
                  <a:cubicBezTo>
                    <a:pt x="164113" y="64262"/>
                    <a:pt x="168585" y="66436"/>
                    <a:pt x="168585" y="75191"/>
                  </a:cubicBezTo>
                  <a:lnTo>
                    <a:pt x="168585" y="461046"/>
                  </a:lnTo>
                  <a:cubicBezTo>
                    <a:pt x="168585" y="471682"/>
                    <a:pt x="172187" y="478735"/>
                    <a:pt x="177406" y="483548"/>
                  </a:cubicBezTo>
                  <a:cubicBezTo>
                    <a:pt x="182625" y="488379"/>
                    <a:pt x="189763" y="490846"/>
                    <a:pt x="196995" y="490846"/>
                  </a:cubicBezTo>
                  <a:cubicBezTo>
                    <a:pt x="204247" y="490846"/>
                    <a:pt x="211375" y="488379"/>
                    <a:pt x="216594" y="483548"/>
                  </a:cubicBezTo>
                  <a:cubicBezTo>
                    <a:pt x="221823" y="478735"/>
                    <a:pt x="225415" y="471692"/>
                    <a:pt x="225415" y="461046"/>
                  </a:cubicBezTo>
                  <a:lnTo>
                    <a:pt x="225415" y="220213"/>
                  </a:lnTo>
                  <a:lnTo>
                    <a:pt x="240684" y="220213"/>
                  </a:lnTo>
                  <a:lnTo>
                    <a:pt x="240684" y="461046"/>
                  </a:lnTo>
                  <a:cubicBezTo>
                    <a:pt x="240684" y="471682"/>
                    <a:pt x="244277" y="478735"/>
                    <a:pt x="249496" y="483548"/>
                  </a:cubicBezTo>
                  <a:cubicBezTo>
                    <a:pt x="254677" y="488379"/>
                    <a:pt x="261815" y="490846"/>
                    <a:pt x="269095" y="490846"/>
                  </a:cubicBezTo>
                  <a:cubicBezTo>
                    <a:pt x="276328" y="490846"/>
                    <a:pt x="283475" y="488379"/>
                    <a:pt x="288694" y="483548"/>
                  </a:cubicBezTo>
                  <a:cubicBezTo>
                    <a:pt x="293866" y="478735"/>
                    <a:pt x="297458" y="471692"/>
                    <a:pt x="297458" y="461046"/>
                  </a:cubicBezTo>
                  <a:lnTo>
                    <a:pt x="297458" y="75191"/>
                  </a:lnTo>
                  <a:cubicBezTo>
                    <a:pt x="297458" y="63023"/>
                    <a:pt x="309030" y="63619"/>
                    <a:pt x="312727" y="75191"/>
                  </a:cubicBezTo>
                  <a:cubicBezTo>
                    <a:pt x="330265" y="129261"/>
                    <a:pt x="329717" y="184948"/>
                    <a:pt x="314013" y="243594"/>
                  </a:cubicBezTo>
                  <a:cubicBezTo>
                    <a:pt x="305986" y="273583"/>
                    <a:pt x="347141" y="283038"/>
                    <a:pt x="356255" y="250741"/>
                  </a:cubicBezTo>
                  <a:cubicBezTo>
                    <a:pt x="371033" y="198335"/>
                    <a:pt x="375212" y="113397"/>
                    <a:pt x="356255" y="51253"/>
                  </a:cubicBezTo>
                  <a:cubicBezTo>
                    <a:pt x="347832" y="23579"/>
                    <a:pt x="324791" y="0"/>
                    <a:pt x="277623" y="0"/>
                  </a:cubicBezTo>
                  <a:lnTo>
                    <a:pt x="180110" y="0"/>
                  </a:lnTo>
                  <a:close/>
                </a:path>
              </a:pathLst>
            </a:custGeom>
            <a:grpFill/>
            <a:ln w="9419" cap="flat">
              <a:noFill/>
              <a:prstDash val="solid"/>
              <a:miter/>
            </a:ln>
          </p:spPr>
          <p:txBody>
            <a:bodyPr rtlCol="0" anchor="ctr"/>
            <a:lstStyle/>
            <a:p>
              <a:endParaRPr lang="en-US" dirty="0"/>
            </a:p>
          </p:txBody>
        </p:sp>
        <p:sp>
          <p:nvSpPr>
            <p:cNvPr id="125" name="Freeform 1126">
              <a:extLst>
                <a:ext uri="{FF2B5EF4-FFF2-40B4-BE49-F238E27FC236}">
                  <a16:creationId xmlns:a16="http://schemas.microsoft.com/office/drawing/2014/main" id="{DEF9E53D-87AC-3ED9-E81F-E11FE6DC8893}"/>
                </a:ext>
              </a:extLst>
            </p:cNvPr>
            <p:cNvSpPr/>
            <p:nvPr/>
          </p:nvSpPr>
          <p:spPr>
            <a:xfrm>
              <a:off x="5830528" y="3107066"/>
              <a:ext cx="204660" cy="163382"/>
            </a:xfrm>
            <a:custGeom>
              <a:avLst/>
              <a:gdLst>
                <a:gd name="connsiteX0" fmla="*/ 182442 w 204660"/>
                <a:gd name="connsiteY0" fmla="*/ 0 h 163382"/>
                <a:gd name="connsiteX1" fmla="*/ 91207 w 204660"/>
                <a:gd name="connsiteY1" fmla="*/ 89921 h 163382"/>
                <a:gd name="connsiteX2" fmla="*/ 58759 w 204660"/>
                <a:gd name="connsiteY2" fmla="*/ 57908 h 163382"/>
                <a:gd name="connsiteX3" fmla="*/ 36494 w 204660"/>
                <a:gd name="connsiteY3" fmla="*/ 80561 h 163382"/>
                <a:gd name="connsiteX4" fmla="*/ 91207 w 204660"/>
                <a:gd name="connsiteY4" fmla="*/ 134376 h 163382"/>
                <a:gd name="connsiteX5" fmla="*/ 140786 w 204660"/>
                <a:gd name="connsiteY5" fmla="*/ 85478 h 163382"/>
                <a:gd name="connsiteX6" fmla="*/ 140786 w 204660"/>
                <a:gd name="connsiteY6" fmla="*/ 145268 h 163382"/>
                <a:gd name="connsiteX7" fmla="*/ 18124 w 204660"/>
                <a:gd name="connsiteY7" fmla="*/ 145268 h 163382"/>
                <a:gd name="connsiteX8" fmla="*/ 18124 w 204660"/>
                <a:gd name="connsiteY8" fmla="*/ 23400 h 163382"/>
                <a:gd name="connsiteX9" fmla="*/ 122416 w 204660"/>
                <a:gd name="connsiteY9" fmla="*/ 23400 h 163382"/>
                <a:gd name="connsiteX10" fmla="*/ 122416 w 204660"/>
                <a:gd name="connsiteY10" fmla="*/ 5266 h 163382"/>
                <a:gd name="connsiteX11" fmla="*/ 0 w 204660"/>
                <a:gd name="connsiteY11" fmla="*/ 5266 h 163382"/>
                <a:gd name="connsiteX12" fmla="*/ 0 w 204660"/>
                <a:gd name="connsiteY12" fmla="*/ 163382 h 163382"/>
                <a:gd name="connsiteX13" fmla="*/ 158910 w 204660"/>
                <a:gd name="connsiteY13" fmla="*/ 163382 h 163382"/>
                <a:gd name="connsiteX14" fmla="*/ 158910 w 204660"/>
                <a:gd name="connsiteY14" fmla="*/ 67609 h 163382"/>
                <a:gd name="connsiteX15" fmla="*/ 204660 w 204660"/>
                <a:gd name="connsiteY15" fmla="*/ 22549 h 16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4660" h="163382">
                  <a:moveTo>
                    <a:pt x="182442" y="0"/>
                  </a:moveTo>
                  <a:lnTo>
                    <a:pt x="91207" y="89921"/>
                  </a:lnTo>
                  <a:lnTo>
                    <a:pt x="58759" y="57908"/>
                  </a:lnTo>
                  <a:lnTo>
                    <a:pt x="36494" y="80561"/>
                  </a:lnTo>
                  <a:lnTo>
                    <a:pt x="91207" y="134376"/>
                  </a:lnTo>
                  <a:lnTo>
                    <a:pt x="140786" y="85478"/>
                  </a:lnTo>
                  <a:lnTo>
                    <a:pt x="140786" y="145268"/>
                  </a:lnTo>
                  <a:lnTo>
                    <a:pt x="18124" y="145268"/>
                  </a:lnTo>
                  <a:lnTo>
                    <a:pt x="18124" y="23400"/>
                  </a:lnTo>
                  <a:lnTo>
                    <a:pt x="122416" y="23400"/>
                  </a:lnTo>
                  <a:lnTo>
                    <a:pt x="122416" y="5266"/>
                  </a:lnTo>
                  <a:lnTo>
                    <a:pt x="0" y="5266"/>
                  </a:lnTo>
                  <a:lnTo>
                    <a:pt x="0" y="163382"/>
                  </a:lnTo>
                  <a:lnTo>
                    <a:pt x="158910" y="163382"/>
                  </a:lnTo>
                  <a:lnTo>
                    <a:pt x="158910" y="67609"/>
                  </a:lnTo>
                  <a:lnTo>
                    <a:pt x="204660" y="22549"/>
                  </a:lnTo>
                  <a:close/>
                </a:path>
              </a:pathLst>
            </a:custGeom>
            <a:grpFill/>
            <a:ln w="9419" cap="flat">
              <a:noFill/>
              <a:prstDash val="solid"/>
              <a:miter/>
            </a:ln>
          </p:spPr>
          <p:txBody>
            <a:bodyPr rtlCol="0" anchor="ctr"/>
            <a:lstStyle/>
            <a:p>
              <a:endParaRPr lang="en-US" dirty="0"/>
            </a:p>
          </p:txBody>
        </p:sp>
        <p:sp>
          <p:nvSpPr>
            <p:cNvPr id="126" name="Freeform 1127">
              <a:extLst>
                <a:ext uri="{FF2B5EF4-FFF2-40B4-BE49-F238E27FC236}">
                  <a16:creationId xmlns:a16="http://schemas.microsoft.com/office/drawing/2014/main" id="{3D5E1415-1A5E-F767-98A3-51EAC1F9C03B}"/>
                </a:ext>
              </a:extLst>
            </p:cNvPr>
            <p:cNvSpPr/>
            <p:nvPr/>
          </p:nvSpPr>
          <p:spPr>
            <a:xfrm>
              <a:off x="5830528" y="3346916"/>
              <a:ext cx="204603" cy="163391"/>
            </a:xfrm>
            <a:custGeom>
              <a:avLst/>
              <a:gdLst>
                <a:gd name="connsiteX0" fmla="*/ 182442 w 204603"/>
                <a:gd name="connsiteY0" fmla="*/ 0 h 163391"/>
                <a:gd name="connsiteX1" fmla="*/ 91207 w 204603"/>
                <a:gd name="connsiteY1" fmla="*/ 89921 h 163391"/>
                <a:gd name="connsiteX2" fmla="*/ 58759 w 204603"/>
                <a:gd name="connsiteY2" fmla="*/ 57918 h 163391"/>
                <a:gd name="connsiteX3" fmla="*/ 36494 w 204603"/>
                <a:gd name="connsiteY3" fmla="*/ 80571 h 163391"/>
                <a:gd name="connsiteX4" fmla="*/ 91207 w 204603"/>
                <a:gd name="connsiteY4" fmla="*/ 134395 h 163391"/>
                <a:gd name="connsiteX5" fmla="*/ 140786 w 204603"/>
                <a:gd name="connsiteY5" fmla="*/ 85497 h 163391"/>
                <a:gd name="connsiteX6" fmla="*/ 140786 w 204603"/>
                <a:gd name="connsiteY6" fmla="*/ 145277 h 163391"/>
                <a:gd name="connsiteX7" fmla="*/ 18124 w 204603"/>
                <a:gd name="connsiteY7" fmla="*/ 145277 h 163391"/>
                <a:gd name="connsiteX8" fmla="*/ 18124 w 204603"/>
                <a:gd name="connsiteY8" fmla="*/ 23352 h 163391"/>
                <a:gd name="connsiteX9" fmla="*/ 122416 w 204603"/>
                <a:gd name="connsiteY9" fmla="*/ 23352 h 163391"/>
                <a:gd name="connsiteX10" fmla="*/ 122416 w 204603"/>
                <a:gd name="connsiteY10" fmla="*/ 5238 h 163391"/>
                <a:gd name="connsiteX11" fmla="*/ 0 w 204603"/>
                <a:gd name="connsiteY11" fmla="*/ 5238 h 163391"/>
                <a:gd name="connsiteX12" fmla="*/ 0 w 204603"/>
                <a:gd name="connsiteY12" fmla="*/ 163392 h 163391"/>
                <a:gd name="connsiteX13" fmla="*/ 158910 w 204603"/>
                <a:gd name="connsiteY13" fmla="*/ 163392 h 163391"/>
                <a:gd name="connsiteX14" fmla="*/ 158910 w 204603"/>
                <a:gd name="connsiteY14" fmla="*/ 67618 h 163391"/>
                <a:gd name="connsiteX15" fmla="*/ 204604 w 204603"/>
                <a:gd name="connsiteY15" fmla="*/ 22568 h 16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4603" h="163391">
                  <a:moveTo>
                    <a:pt x="182442" y="0"/>
                  </a:moveTo>
                  <a:lnTo>
                    <a:pt x="91207" y="89921"/>
                  </a:lnTo>
                  <a:lnTo>
                    <a:pt x="58759" y="57918"/>
                  </a:lnTo>
                  <a:lnTo>
                    <a:pt x="36494" y="80571"/>
                  </a:lnTo>
                  <a:lnTo>
                    <a:pt x="91207" y="134395"/>
                  </a:lnTo>
                  <a:lnTo>
                    <a:pt x="140786" y="85497"/>
                  </a:lnTo>
                  <a:lnTo>
                    <a:pt x="140786" y="145277"/>
                  </a:lnTo>
                  <a:lnTo>
                    <a:pt x="18124" y="145277"/>
                  </a:lnTo>
                  <a:lnTo>
                    <a:pt x="18124" y="23352"/>
                  </a:lnTo>
                  <a:lnTo>
                    <a:pt x="122416" y="23352"/>
                  </a:lnTo>
                  <a:lnTo>
                    <a:pt x="122416" y="5238"/>
                  </a:lnTo>
                  <a:lnTo>
                    <a:pt x="0" y="5238"/>
                  </a:lnTo>
                  <a:lnTo>
                    <a:pt x="0" y="163392"/>
                  </a:lnTo>
                  <a:lnTo>
                    <a:pt x="158910" y="163392"/>
                  </a:lnTo>
                  <a:lnTo>
                    <a:pt x="158910" y="67618"/>
                  </a:lnTo>
                  <a:lnTo>
                    <a:pt x="204604" y="22568"/>
                  </a:lnTo>
                  <a:close/>
                </a:path>
              </a:pathLst>
            </a:custGeom>
            <a:grpFill/>
            <a:ln w="9419" cap="flat">
              <a:noFill/>
              <a:prstDash val="solid"/>
              <a:miter/>
            </a:ln>
          </p:spPr>
          <p:txBody>
            <a:bodyPr rtlCol="0" anchor="ctr"/>
            <a:lstStyle/>
            <a:p>
              <a:endParaRPr lang="en-US" dirty="0"/>
            </a:p>
          </p:txBody>
        </p:sp>
      </p:grpSp>
      <p:sp>
        <p:nvSpPr>
          <p:cNvPr id="127" name="Graphic 407">
            <a:extLst>
              <a:ext uri="{FF2B5EF4-FFF2-40B4-BE49-F238E27FC236}">
                <a16:creationId xmlns:a16="http://schemas.microsoft.com/office/drawing/2014/main" id="{2C65F664-3C42-DB7D-8127-07EE16406AFB}"/>
              </a:ext>
            </a:extLst>
          </p:cNvPr>
          <p:cNvSpPr>
            <a:spLocks noChangeAspect="1"/>
          </p:cNvSpPr>
          <p:nvPr/>
        </p:nvSpPr>
        <p:spPr>
          <a:xfrm>
            <a:off x="7611762" y="2593200"/>
            <a:ext cx="640080" cy="576076"/>
          </a:xfrm>
          <a:custGeom>
            <a:avLst/>
            <a:gdLst>
              <a:gd name="connsiteX0" fmla="*/ 63779 w 283461"/>
              <a:gd name="connsiteY0" fmla="*/ 127559 h 255117"/>
              <a:gd name="connsiteX1" fmla="*/ 0 w 283461"/>
              <a:gd name="connsiteY1" fmla="*/ 191338 h 255117"/>
              <a:gd name="connsiteX2" fmla="*/ 63779 w 283461"/>
              <a:gd name="connsiteY2" fmla="*/ 255118 h 255117"/>
              <a:gd name="connsiteX3" fmla="*/ 127559 w 283461"/>
              <a:gd name="connsiteY3" fmla="*/ 191338 h 255117"/>
              <a:gd name="connsiteX4" fmla="*/ 63779 w 283461"/>
              <a:gd name="connsiteY4" fmla="*/ 127559 h 255117"/>
              <a:gd name="connsiteX5" fmla="*/ 42520 w 283461"/>
              <a:gd name="connsiteY5" fmla="*/ 170078 h 255117"/>
              <a:gd name="connsiteX6" fmla="*/ 49606 w 283461"/>
              <a:gd name="connsiteY6" fmla="*/ 177165 h 255117"/>
              <a:gd name="connsiteX7" fmla="*/ 42520 w 283461"/>
              <a:gd name="connsiteY7" fmla="*/ 184252 h 255117"/>
              <a:gd name="connsiteX8" fmla="*/ 35433 w 283461"/>
              <a:gd name="connsiteY8" fmla="*/ 177165 h 255117"/>
              <a:gd name="connsiteX9" fmla="*/ 42520 w 283461"/>
              <a:gd name="connsiteY9" fmla="*/ 170078 h 255117"/>
              <a:gd name="connsiteX10" fmla="*/ 77953 w 283461"/>
              <a:gd name="connsiteY10" fmla="*/ 219685 h 255117"/>
              <a:gd name="connsiteX11" fmla="*/ 63779 w 283461"/>
              <a:gd name="connsiteY11" fmla="*/ 205511 h 255117"/>
              <a:gd name="connsiteX12" fmla="*/ 49606 w 283461"/>
              <a:gd name="connsiteY12" fmla="*/ 219685 h 255117"/>
              <a:gd name="connsiteX13" fmla="*/ 35433 w 283461"/>
              <a:gd name="connsiteY13" fmla="*/ 219685 h 255117"/>
              <a:gd name="connsiteX14" fmla="*/ 63779 w 283461"/>
              <a:gd name="connsiteY14" fmla="*/ 191338 h 255117"/>
              <a:gd name="connsiteX15" fmla="*/ 92126 w 283461"/>
              <a:gd name="connsiteY15" fmla="*/ 219685 h 255117"/>
              <a:gd name="connsiteX16" fmla="*/ 85039 w 283461"/>
              <a:gd name="connsiteY16" fmla="*/ 184252 h 255117"/>
              <a:gd name="connsiteX17" fmla="*/ 77953 w 283461"/>
              <a:gd name="connsiteY17" fmla="*/ 177165 h 255117"/>
              <a:gd name="connsiteX18" fmla="*/ 85039 w 283461"/>
              <a:gd name="connsiteY18" fmla="*/ 170078 h 255117"/>
              <a:gd name="connsiteX19" fmla="*/ 92126 w 283461"/>
              <a:gd name="connsiteY19" fmla="*/ 177165 h 255117"/>
              <a:gd name="connsiteX20" fmla="*/ 85039 w 283461"/>
              <a:gd name="connsiteY20" fmla="*/ 184252 h 255117"/>
              <a:gd name="connsiteX21" fmla="*/ 205511 w 283461"/>
              <a:gd name="connsiteY21" fmla="*/ 63779 h 255117"/>
              <a:gd name="connsiteX22" fmla="*/ 141732 w 283461"/>
              <a:gd name="connsiteY22" fmla="*/ 0 h 255117"/>
              <a:gd name="connsiteX23" fmla="*/ 77953 w 283461"/>
              <a:gd name="connsiteY23" fmla="*/ 63779 h 255117"/>
              <a:gd name="connsiteX24" fmla="*/ 141732 w 283461"/>
              <a:gd name="connsiteY24" fmla="*/ 127559 h 255117"/>
              <a:gd name="connsiteX25" fmla="*/ 205511 w 283461"/>
              <a:gd name="connsiteY25" fmla="*/ 63779 h 255117"/>
              <a:gd name="connsiteX26" fmla="*/ 162992 w 283461"/>
              <a:gd name="connsiteY26" fmla="*/ 42520 h 255117"/>
              <a:gd name="connsiteX27" fmla="*/ 170078 w 283461"/>
              <a:gd name="connsiteY27" fmla="*/ 49606 h 255117"/>
              <a:gd name="connsiteX28" fmla="*/ 162992 w 283461"/>
              <a:gd name="connsiteY28" fmla="*/ 56693 h 255117"/>
              <a:gd name="connsiteX29" fmla="*/ 155905 w 283461"/>
              <a:gd name="connsiteY29" fmla="*/ 49606 h 255117"/>
              <a:gd name="connsiteX30" fmla="*/ 162992 w 283461"/>
              <a:gd name="connsiteY30" fmla="*/ 42520 h 255117"/>
              <a:gd name="connsiteX31" fmla="*/ 120472 w 283461"/>
              <a:gd name="connsiteY31" fmla="*/ 42520 h 255117"/>
              <a:gd name="connsiteX32" fmla="*/ 127559 w 283461"/>
              <a:gd name="connsiteY32" fmla="*/ 49606 h 255117"/>
              <a:gd name="connsiteX33" fmla="*/ 120472 w 283461"/>
              <a:gd name="connsiteY33" fmla="*/ 56693 h 255117"/>
              <a:gd name="connsiteX34" fmla="*/ 113386 w 283461"/>
              <a:gd name="connsiteY34" fmla="*/ 49606 h 255117"/>
              <a:gd name="connsiteX35" fmla="*/ 120472 w 283461"/>
              <a:gd name="connsiteY35" fmla="*/ 42520 h 255117"/>
              <a:gd name="connsiteX36" fmla="*/ 141740 w 283461"/>
              <a:gd name="connsiteY36" fmla="*/ 99227 h 255117"/>
              <a:gd name="connsiteX37" fmla="*/ 113394 w 283461"/>
              <a:gd name="connsiteY37" fmla="*/ 70880 h 255117"/>
              <a:gd name="connsiteX38" fmla="*/ 127567 w 283461"/>
              <a:gd name="connsiteY38" fmla="*/ 70880 h 255117"/>
              <a:gd name="connsiteX39" fmla="*/ 141740 w 283461"/>
              <a:gd name="connsiteY39" fmla="*/ 85053 h 255117"/>
              <a:gd name="connsiteX40" fmla="*/ 155913 w 283461"/>
              <a:gd name="connsiteY40" fmla="*/ 70880 h 255117"/>
              <a:gd name="connsiteX41" fmla="*/ 170087 w 283461"/>
              <a:gd name="connsiteY41" fmla="*/ 70880 h 255117"/>
              <a:gd name="connsiteX42" fmla="*/ 141740 w 283461"/>
              <a:gd name="connsiteY42" fmla="*/ 99227 h 255117"/>
              <a:gd name="connsiteX43" fmla="*/ 219683 w 283461"/>
              <a:gd name="connsiteY43" fmla="*/ 127559 h 255117"/>
              <a:gd name="connsiteX44" fmla="*/ 155904 w 283461"/>
              <a:gd name="connsiteY44" fmla="*/ 191338 h 255117"/>
              <a:gd name="connsiteX45" fmla="*/ 219683 w 283461"/>
              <a:gd name="connsiteY45" fmla="*/ 255118 h 255117"/>
              <a:gd name="connsiteX46" fmla="*/ 283462 w 283461"/>
              <a:gd name="connsiteY46" fmla="*/ 191338 h 255117"/>
              <a:gd name="connsiteX47" fmla="*/ 219683 w 283461"/>
              <a:gd name="connsiteY47" fmla="*/ 127559 h 255117"/>
              <a:gd name="connsiteX48" fmla="*/ 198424 w 283461"/>
              <a:gd name="connsiteY48" fmla="*/ 170078 h 255117"/>
              <a:gd name="connsiteX49" fmla="*/ 205510 w 283461"/>
              <a:gd name="connsiteY49" fmla="*/ 177165 h 255117"/>
              <a:gd name="connsiteX50" fmla="*/ 198424 w 283461"/>
              <a:gd name="connsiteY50" fmla="*/ 184252 h 255117"/>
              <a:gd name="connsiteX51" fmla="*/ 191337 w 283461"/>
              <a:gd name="connsiteY51" fmla="*/ 177165 h 255117"/>
              <a:gd name="connsiteX52" fmla="*/ 198424 w 283461"/>
              <a:gd name="connsiteY52" fmla="*/ 170078 h 255117"/>
              <a:gd name="connsiteX53" fmla="*/ 248029 w 283461"/>
              <a:gd name="connsiteY53" fmla="*/ 212593 h 255117"/>
              <a:gd name="connsiteX54" fmla="*/ 191337 w 283461"/>
              <a:gd name="connsiteY54" fmla="*/ 212593 h 255117"/>
              <a:gd name="connsiteX55" fmla="*/ 191337 w 283461"/>
              <a:gd name="connsiteY55" fmla="*/ 198420 h 255117"/>
              <a:gd name="connsiteX56" fmla="*/ 248029 w 283461"/>
              <a:gd name="connsiteY56" fmla="*/ 198420 h 255117"/>
              <a:gd name="connsiteX57" fmla="*/ 240942 w 283461"/>
              <a:gd name="connsiteY57" fmla="*/ 184252 h 255117"/>
              <a:gd name="connsiteX58" fmla="*/ 233857 w 283461"/>
              <a:gd name="connsiteY58" fmla="*/ 177165 h 255117"/>
              <a:gd name="connsiteX59" fmla="*/ 240942 w 283461"/>
              <a:gd name="connsiteY59" fmla="*/ 170078 h 255117"/>
              <a:gd name="connsiteX60" fmla="*/ 248029 w 283461"/>
              <a:gd name="connsiteY60" fmla="*/ 177165 h 255117"/>
              <a:gd name="connsiteX61" fmla="*/ 240942 w 283461"/>
              <a:gd name="connsiteY61" fmla="*/ 184252 h 25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83461" h="255117">
                <a:moveTo>
                  <a:pt x="63779" y="127559"/>
                </a:moveTo>
                <a:cubicBezTo>
                  <a:pt x="28557" y="127559"/>
                  <a:pt x="0" y="156113"/>
                  <a:pt x="0" y="191338"/>
                </a:cubicBezTo>
                <a:cubicBezTo>
                  <a:pt x="0" y="226563"/>
                  <a:pt x="28557" y="255118"/>
                  <a:pt x="63779" y="255118"/>
                </a:cubicBezTo>
                <a:cubicBezTo>
                  <a:pt x="99002" y="255118"/>
                  <a:pt x="127559" y="226563"/>
                  <a:pt x="127559" y="191338"/>
                </a:cubicBezTo>
                <a:cubicBezTo>
                  <a:pt x="127559" y="156113"/>
                  <a:pt x="99005" y="127559"/>
                  <a:pt x="63779" y="127559"/>
                </a:cubicBezTo>
                <a:close/>
                <a:moveTo>
                  <a:pt x="42520" y="170078"/>
                </a:moveTo>
                <a:cubicBezTo>
                  <a:pt x="46438" y="170078"/>
                  <a:pt x="49606" y="173253"/>
                  <a:pt x="49606" y="177165"/>
                </a:cubicBezTo>
                <a:cubicBezTo>
                  <a:pt x="49606" y="181074"/>
                  <a:pt x="46438" y="184252"/>
                  <a:pt x="42520" y="184252"/>
                </a:cubicBezTo>
                <a:cubicBezTo>
                  <a:pt x="38602" y="184252"/>
                  <a:pt x="35433" y="181074"/>
                  <a:pt x="35433" y="177165"/>
                </a:cubicBezTo>
                <a:cubicBezTo>
                  <a:pt x="35433" y="173253"/>
                  <a:pt x="38605" y="170078"/>
                  <a:pt x="42520" y="170078"/>
                </a:cubicBezTo>
                <a:close/>
                <a:moveTo>
                  <a:pt x="77953" y="219685"/>
                </a:moveTo>
                <a:cubicBezTo>
                  <a:pt x="77953" y="211873"/>
                  <a:pt x="71591" y="205511"/>
                  <a:pt x="63779" y="205511"/>
                </a:cubicBezTo>
                <a:cubicBezTo>
                  <a:pt x="55968" y="205511"/>
                  <a:pt x="49606" y="211873"/>
                  <a:pt x="49606" y="219685"/>
                </a:cubicBezTo>
                <a:lnTo>
                  <a:pt x="35433" y="219685"/>
                </a:lnTo>
                <a:cubicBezTo>
                  <a:pt x="35433" y="204049"/>
                  <a:pt x="48146" y="191338"/>
                  <a:pt x="63779" y="191338"/>
                </a:cubicBezTo>
                <a:cubicBezTo>
                  <a:pt x="79412" y="191338"/>
                  <a:pt x="92126" y="204049"/>
                  <a:pt x="92126" y="219685"/>
                </a:cubicBezTo>
                <a:close/>
                <a:moveTo>
                  <a:pt x="85039" y="184252"/>
                </a:moveTo>
                <a:cubicBezTo>
                  <a:pt x="81121" y="184252"/>
                  <a:pt x="77953" y="181074"/>
                  <a:pt x="77953" y="177165"/>
                </a:cubicBezTo>
                <a:cubicBezTo>
                  <a:pt x="77953" y="173253"/>
                  <a:pt x="81121" y="170078"/>
                  <a:pt x="85039" y="170078"/>
                </a:cubicBezTo>
                <a:cubicBezTo>
                  <a:pt x="88957" y="170078"/>
                  <a:pt x="92126" y="173253"/>
                  <a:pt x="92126" y="177165"/>
                </a:cubicBezTo>
                <a:cubicBezTo>
                  <a:pt x="92126" y="181074"/>
                  <a:pt x="88957" y="184252"/>
                  <a:pt x="85039" y="184252"/>
                </a:cubicBezTo>
                <a:close/>
                <a:moveTo>
                  <a:pt x="205511" y="63779"/>
                </a:moveTo>
                <a:cubicBezTo>
                  <a:pt x="205511" y="28554"/>
                  <a:pt x="176957" y="0"/>
                  <a:pt x="141732" y="0"/>
                </a:cubicBezTo>
                <a:cubicBezTo>
                  <a:pt x="106509" y="0"/>
                  <a:pt x="77953" y="28554"/>
                  <a:pt x="77953" y="63779"/>
                </a:cubicBezTo>
                <a:cubicBezTo>
                  <a:pt x="77953" y="99005"/>
                  <a:pt x="106509" y="127559"/>
                  <a:pt x="141732" y="127559"/>
                </a:cubicBezTo>
                <a:cubicBezTo>
                  <a:pt x="176957" y="127559"/>
                  <a:pt x="205511" y="99005"/>
                  <a:pt x="205511" y="63779"/>
                </a:cubicBezTo>
                <a:close/>
                <a:moveTo>
                  <a:pt x="162992" y="42520"/>
                </a:moveTo>
                <a:cubicBezTo>
                  <a:pt x="166910" y="42520"/>
                  <a:pt x="170078" y="45697"/>
                  <a:pt x="170078" y="49606"/>
                </a:cubicBezTo>
                <a:cubicBezTo>
                  <a:pt x="170078" y="53515"/>
                  <a:pt x="166910" y="56693"/>
                  <a:pt x="162992" y="56693"/>
                </a:cubicBezTo>
                <a:cubicBezTo>
                  <a:pt x="159074" y="56693"/>
                  <a:pt x="155905" y="53515"/>
                  <a:pt x="155905" y="49606"/>
                </a:cubicBezTo>
                <a:cubicBezTo>
                  <a:pt x="155905" y="45697"/>
                  <a:pt x="159074" y="42520"/>
                  <a:pt x="162992" y="42520"/>
                </a:cubicBezTo>
                <a:close/>
                <a:moveTo>
                  <a:pt x="120472" y="42520"/>
                </a:moveTo>
                <a:cubicBezTo>
                  <a:pt x="124390" y="42520"/>
                  <a:pt x="127559" y="45697"/>
                  <a:pt x="127559" y="49606"/>
                </a:cubicBezTo>
                <a:cubicBezTo>
                  <a:pt x="127559" y="53515"/>
                  <a:pt x="124390" y="56693"/>
                  <a:pt x="120472" y="56693"/>
                </a:cubicBezTo>
                <a:cubicBezTo>
                  <a:pt x="116554" y="56693"/>
                  <a:pt x="113386" y="53515"/>
                  <a:pt x="113386" y="49606"/>
                </a:cubicBezTo>
                <a:cubicBezTo>
                  <a:pt x="113386" y="45697"/>
                  <a:pt x="116558" y="42520"/>
                  <a:pt x="120472" y="42520"/>
                </a:cubicBezTo>
                <a:close/>
                <a:moveTo>
                  <a:pt x="141740" y="99227"/>
                </a:moveTo>
                <a:cubicBezTo>
                  <a:pt x="126107" y="99227"/>
                  <a:pt x="113394" y="86513"/>
                  <a:pt x="113394" y="70880"/>
                </a:cubicBezTo>
                <a:lnTo>
                  <a:pt x="127567" y="70880"/>
                </a:lnTo>
                <a:cubicBezTo>
                  <a:pt x="127567" y="78692"/>
                  <a:pt x="133928" y="85053"/>
                  <a:pt x="141740" y="85053"/>
                </a:cubicBezTo>
                <a:cubicBezTo>
                  <a:pt x="149552" y="85053"/>
                  <a:pt x="155913" y="78692"/>
                  <a:pt x="155913" y="70880"/>
                </a:cubicBezTo>
                <a:lnTo>
                  <a:pt x="170087" y="70880"/>
                </a:lnTo>
                <a:cubicBezTo>
                  <a:pt x="170087" y="86513"/>
                  <a:pt x="157373" y="99227"/>
                  <a:pt x="141740" y="99227"/>
                </a:cubicBezTo>
                <a:close/>
                <a:moveTo>
                  <a:pt x="219683" y="127559"/>
                </a:moveTo>
                <a:cubicBezTo>
                  <a:pt x="184458" y="127559"/>
                  <a:pt x="155904" y="156113"/>
                  <a:pt x="155904" y="191338"/>
                </a:cubicBezTo>
                <a:cubicBezTo>
                  <a:pt x="155904" y="226563"/>
                  <a:pt x="184458" y="255118"/>
                  <a:pt x="219683" y="255118"/>
                </a:cubicBezTo>
                <a:cubicBezTo>
                  <a:pt x="254907" y="255118"/>
                  <a:pt x="283462" y="226563"/>
                  <a:pt x="283462" y="191338"/>
                </a:cubicBezTo>
                <a:cubicBezTo>
                  <a:pt x="283462" y="156113"/>
                  <a:pt x="254907" y="127559"/>
                  <a:pt x="219683" y="127559"/>
                </a:cubicBezTo>
                <a:close/>
                <a:moveTo>
                  <a:pt x="198424" y="170078"/>
                </a:moveTo>
                <a:cubicBezTo>
                  <a:pt x="202342" y="170078"/>
                  <a:pt x="205510" y="173253"/>
                  <a:pt x="205510" y="177165"/>
                </a:cubicBezTo>
                <a:cubicBezTo>
                  <a:pt x="205510" y="181074"/>
                  <a:pt x="202342" y="184252"/>
                  <a:pt x="198424" y="184252"/>
                </a:cubicBezTo>
                <a:cubicBezTo>
                  <a:pt x="194506" y="184252"/>
                  <a:pt x="191337" y="181074"/>
                  <a:pt x="191337" y="177165"/>
                </a:cubicBezTo>
                <a:cubicBezTo>
                  <a:pt x="191337" y="173253"/>
                  <a:pt x="194506" y="170078"/>
                  <a:pt x="198424" y="170078"/>
                </a:cubicBezTo>
                <a:close/>
                <a:moveTo>
                  <a:pt x="248029" y="212593"/>
                </a:moveTo>
                <a:lnTo>
                  <a:pt x="191337" y="212593"/>
                </a:lnTo>
                <a:lnTo>
                  <a:pt x="191337" y="198420"/>
                </a:lnTo>
                <a:lnTo>
                  <a:pt x="248029" y="198420"/>
                </a:lnTo>
                <a:close/>
                <a:moveTo>
                  <a:pt x="240942" y="184252"/>
                </a:moveTo>
                <a:cubicBezTo>
                  <a:pt x="237026" y="184252"/>
                  <a:pt x="233857" y="181074"/>
                  <a:pt x="233857" y="177165"/>
                </a:cubicBezTo>
                <a:cubicBezTo>
                  <a:pt x="233857" y="173253"/>
                  <a:pt x="237026" y="170078"/>
                  <a:pt x="240942" y="170078"/>
                </a:cubicBezTo>
                <a:cubicBezTo>
                  <a:pt x="244861" y="170078"/>
                  <a:pt x="248029" y="173253"/>
                  <a:pt x="248029" y="177165"/>
                </a:cubicBezTo>
                <a:cubicBezTo>
                  <a:pt x="248029" y="181074"/>
                  <a:pt x="244861" y="184252"/>
                  <a:pt x="240942" y="184252"/>
                </a:cubicBezTo>
                <a:close/>
              </a:path>
            </a:pathLst>
          </a:custGeom>
          <a:gradFill>
            <a:gsLst>
              <a:gs pos="0">
                <a:schemeClr val="accent4">
                  <a:lumMod val="50000"/>
                </a:schemeClr>
              </a:gs>
              <a:gs pos="100000">
                <a:schemeClr val="accent4"/>
              </a:gs>
            </a:gsLst>
            <a:lin ang="5400000" scaled="0"/>
          </a:gradFill>
          <a:ln w="230" cap="flat">
            <a:noFill/>
            <a:prstDash val="solid"/>
            <a:miter/>
          </a:ln>
        </p:spPr>
        <p:txBody>
          <a:bodyPr rtlCol="0" anchor="ctr"/>
          <a:lstStyle/>
          <a:p>
            <a:endParaRPr lang="en-US" dirty="0"/>
          </a:p>
        </p:txBody>
      </p:sp>
    </p:spTree>
    <p:extLst>
      <p:ext uri="{BB962C8B-B14F-4D97-AF65-F5344CB8AC3E}">
        <p14:creationId xmlns:p14="http://schemas.microsoft.com/office/powerpoint/2010/main" val="1083772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A20FD-D7EC-CB7B-FC89-3C5CACC75A7C}"/>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465B8F19-923E-FEF3-66AB-83055AA75D6B}"/>
              </a:ext>
            </a:extLst>
          </p:cNvPr>
          <p:cNvSpPr/>
          <p:nvPr/>
        </p:nvSpPr>
        <p:spPr>
          <a:xfrm>
            <a:off x="0" y="2003898"/>
            <a:ext cx="12192000" cy="3978614"/>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3" name="Slide Number Placeholder 1">
            <a:extLst>
              <a:ext uri="{FF2B5EF4-FFF2-40B4-BE49-F238E27FC236}">
                <a16:creationId xmlns:a16="http://schemas.microsoft.com/office/drawing/2014/main" id="{9432A24E-438F-9FDE-E57B-4014F3F618A1}"/>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32</a:t>
            </a:fld>
            <a:endParaRPr lang="en-US" dirty="0"/>
          </a:p>
        </p:txBody>
      </p:sp>
      <p:sp>
        <p:nvSpPr>
          <p:cNvPr id="5" name="Title 4">
            <a:extLst>
              <a:ext uri="{FF2B5EF4-FFF2-40B4-BE49-F238E27FC236}">
                <a16:creationId xmlns:a16="http://schemas.microsoft.com/office/drawing/2014/main" id="{5C87EB69-B72A-AEBF-94AC-956E63138718}"/>
              </a:ext>
            </a:extLst>
          </p:cNvPr>
          <p:cNvSpPr>
            <a:spLocks noGrp="1"/>
          </p:cNvSpPr>
          <p:nvPr>
            <p:ph type="title"/>
          </p:nvPr>
        </p:nvSpPr>
        <p:spPr>
          <a:xfrm>
            <a:off x="438912" y="475488"/>
            <a:ext cx="11311128" cy="457200"/>
          </a:xfrm>
        </p:spPr>
        <p:txBody>
          <a:bodyPr/>
          <a:lstStyle/>
          <a:p>
            <a:r>
              <a:rPr lang="en-US" dirty="0"/>
              <a:t>The Changing Skillsets of Your GBS Organization…</a:t>
            </a:r>
          </a:p>
        </p:txBody>
      </p:sp>
      <p:sp>
        <p:nvSpPr>
          <p:cNvPr id="2" name="Text Placeholder 1">
            <a:extLst>
              <a:ext uri="{FF2B5EF4-FFF2-40B4-BE49-F238E27FC236}">
                <a16:creationId xmlns:a16="http://schemas.microsoft.com/office/drawing/2014/main" id="{8C1F1BE3-EF48-9714-C708-D847C5D6E7D6}"/>
              </a:ext>
            </a:extLst>
          </p:cNvPr>
          <p:cNvSpPr>
            <a:spLocks noGrp="1"/>
          </p:cNvSpPr>
          <p:nvPr>
            <p:ph type="body" sz="quarter" idx="10"/>
          </p:nvPr>
        </p:nvSpPr>
        <p:spPr>
          <a:xfrm>
            <a:off x="438912" y="155448"/>
            <a:ext cx="11311128" cy="338328"/>
          </a:xfrm>
        </p:spPr>
        <p:txBody>
          <a:bodyPr/>
          <a:lstStyle/>
          <a:p>
            <a:r>
              <a:rPr lang="en-US" dirty="0"/>
              <a:t>People and Organization</a:t>
            </a:r>
          </a:p>
        </p:txBody>
      </p:sp>
      <p:sp>
        <p:nvSpPr>
          <p:cNvPr id="3" name="Content Placeholder 2">
            <a:extLst>
              <a:ext uri="{FF2B5EF4-FFF2-40B4-BE49-F238E27FC236}">
                <a16:creationId xmlns:a16="http://schemas.microsoft.com/office/drawing/2014/main" id="{B95B3DA6-07BC-79F3-52D9-72C6150B5663}"/>
              </a:ext>
            </a:extLst>
          </p:cNvPr>
          <p:cNvSpPr>
            <a:spLocks noGrp="1"/>
          </p:cNvSpPr>
          <p:nvPr>
            <p:ph sz="quarter" idx="11"/>
          </p:nvPr>
        </p:nvSpPr>
        <p:spPr>
          <a:xfrm>
            <a:off x="438912" y="1280160"/>
            <a:ext cx="11312525" cy="647700"/>
          </a:xfrm>
        </p:spPr>
        <p:txBody>
          <a:bodyPr>
            <a:normAutofit/>
          </a:bodyPr>
          <a:lstStyle/>
          <a:p>
            <a:r>
              <a:rPr lang="en-US" sz="1600" dirty="0"/>
              <a:t>We are observing multiple changes in the demands on GBS organizations that are driving an adjustment in skillsets and focus of your employees – getting ahead of these will be critical to remain effective for the customer base.</a:t>
            </a:r>
          </a:p>
        </p:txBody>
      </p:sp>
      <p:grpSp>
        <p:nvGrpSpPr>
          <p:cNvPr id="4" name="Graphic 105">
            <a:extLst>
              <a:ext uri="{FF2B5EF4-FFF2-40B4-BE49-F238E27FC236}">
                <a16:creationId xmlns:a16="http://schemas.microsoft.com/office/drawing/2014/main" id="{AA93087B-6062-BE36-1252-78F0CA7FF8D3}"/>
              </a:ext>
            </a:extLst>
          </p:cNvPr>
          <p:cNvGrpSpPr>
            <a:grpSpLocks noChangeAspect="1"/>
          </p:cNvGrpSpPr>
          <p:nvPr/>
        </p:nvGrpSpPr>
        <p:grpSpPr>
          <a:xfrm>
            <a:off x="2865417" y="4148857"/>
            <a:ext cx="647700" cy="647700"/>
            <a:chOff x="1641137" y="4271648"/>
            <a:chExt cx="283464" cy="283464"/>
          </a:xfrm>
          <a:solidFill>
            <a:schemeClr val="bg1"/>
          </a:solidFill>
        </p:grpSpPr>
        <p:sp>
          <p:nvSpPr>
            <p:cNvPr id="6" name="Freeform 340">
              <a:extLst>
                <a:ext uri="{FF2B5EF4-FFF2-40B4-BE49-F238E27FC236}">
                  <a16:creationId xmlns:a16="http://schemas.microsoft.com/office/drawing/2014/main" id="{73070A63-4AE5-CEE7-9DB4-A8A2D3BBAB2E}"/>
                </a:ext>
              </a:extLst>
            </p:cNvPr>
            <p:cNvSpPr/>
            <p:nvPr/>
          </p:nvSpPr>
          <p:spPr>
            <a:xfrm>
              <a:off x="1688129" y="4315144"/>
              <a:ext cx="188976" cy="211023"/>
            </a:xfrm>
            <a:custGeom>
              <a:avLst/>
              <a:gdLst>
                <a:gd name="connsiteX0" fmla="*/ 158551 w 188976"/>
                <a:gd name="connsiteY0" fmla="*/ 147590 h 211023"/>
                <a:gd name="connsiteX1" fmla="*/ 141197 w 188976"/>
                <a:gd name="connsiteY1" fmla="*/ 140157 h 211023"/>
                <a:gd name="connsiteX2" fmla="*/ 123842 w 188976"/>
                <a:gd name="connsiteY2" fmla="*/ 123433 h 211023"/>
                <a:gd name="connsiteX3" fmla="*/ 132693 w 188976"/>
                <a:gd name="connsiteY3" fmla="*/ 99212 h 211023"/>
                <a:gd name="connsiteX4" fmla="*/ 141197 w 188976"/>
                <a:gd name="connsiteY4" fmla="*/ 70866 h 211023"/>
                <a:gd name="connsiteX5" fmla="*/ 142488 w 188976"/>
                <a:gd name="connsiteY5" fmla="*/ 29102 h 211023"/>
                <a:gd name="connsiteX6" fmla="*/ 94677 w 188976"/>
                <a:gd name="connsiteY6" fmla="*/ 0 h 211023"/>
                <a:gd name="connsiteX7" fmla="*/ 46425 w 188976"/>
                <a:gd name="connsiteY7" fmla="*/ 31496 h 211023"/>
                <a:gd name="connsiteX8" fmla="*/ 48252 w 188976"/>
                <a:gd name="connsiteY8" fmla="*/ 70992 h 211023"/>
                <a:gd name="connsiteX9" fmla="*/ 56945 w 188976"/>
                <a:gd name="connsiteY9" fmla="*/ 99338 h 211023"/>
                <a:gd name="connsiteX10" fmla="*/ 65606 w 188976"/>
                <a:gd name="connsiteY10" fmla="*/ 123433 h 211023"/>
                <a:gd name="connsiteX11" fmla="*/ 48252 w 188976"/>
                <a:gd name="connsiteY11" fmla="*/ 140189 h 211023"/>
                <a:gd name="connsiteX12" fmla="*/ 30898 w 188976"/>
                <a:gd name="connsiteY12" fmla="*/ 147622 h 211023"/>
                <a:gd name="connsiteX13" fmla="*/ 0 w 188976"/>
                <a:gd name="connsiteY13" fmla="*/ 161480 h 211023"/>
                <a:gd name="connsiteX14" fmla="*/ 157834 w 188976"/>
                <a:gd name="connsiteY14" fmla="*/ 193126 h 211023"/>
                <a:gd name="connsiteX15" fmla="*/ 189480 w 188976"/>
                <a:gd name="connsiteY15" fmla="*/ 161480 h 211023"/>
                <a:gd name="connsiteX16" fmla="*/ 158551 w 188976"/>
                <a:gd name="connsiteY16" fmla="*/ 147590 h 21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6" h="211023">
                  <a:moveTo>
                    <a:pt x="158551" y="147590"/>
                  </a:moveTo>
                  <a:cubicBezTo>
                    <a:pt x="152252" y="144756"/>
                    <a:pt x="145008" y="143023"/>
                    <a:pt x="141197" y="140157"/>
                  </a:cubicBezTo>
                  <a:lnTo>
                    <a:pt x="123842" y="123433"/>
                  </a:lnTo>
                  <a:lnTo>
                    <a:pt x="132693" y="99212"/>
                  </a:lnTo>
                  <a:cubicBezTo>
                    <a:pt x="143275" y="96063"/>
                    <a:pt x="148031" y="71401"/>
                    <a:pt x="141197" y="70866"/>
                  </a:cubicBezTo>
                  <a:cubicBezTo>
                    <a:pt x="143527" y="58268"/>
                    <a:pt x="145795" y="40756"/>
                    <a:pt x="142488" y="29102"/>
                  </a:cubicBezTo>
                  <a:cubicBezTo>
                    <a:pt x="138551" y="12567"/>
                    <a:pt x="118645" y="0"/>
                    <a:pt x="94677" y="0"/>
                  </a:cubicBezTo>
                  <a:cubicBezTo>
                    <a:pt x="69638" y="0"/>
                    <a:pt x="49008" y="13732"/>
                    <a:pt x="46425" y="31496"/>
                  </a:cubicBezTo>
                  <a:cubicBezTo>
                    <a:pt x="43937" y="43055"/>
                    <a:pt x="46079" y="59055"/>
                    <a:pt x="48252" y="70992"/>
                  </a:cubicBezTo>
                  <a:cubicBezTo>
                    <a:pt x="41449" y="71622"/>
                    <a:pt x="46362" y="96472"/>
                    <a:pt x="56945" y="99338"/>
                  </a:cubicBezTo>
                  <a:lnTo>
                    <a:pt x="65606" y="123433"/>
                  </a:lnTo>
                  <a:lnTo>
                    <a:pt x="48252" y="140189"/>
                  </a:lnTo>
                  <a:cubicBezTo>
                    <a:pt x="44472" y="143055"/>
                    <a:pt x="37260" y="144787"/>
                    <a:pt x="30898" y="147622"/>
                  </a:cubicBezTo>
                  <a:cubicBezTo>
                    <a:pt x="23276" y="151023"/>
                    <a:pt x="10299" y="155653"/>
                    <a:pt x="0" y="161480"/>
                  </a:cubicBezTo>
                  <a:cubicBezTo>
                    <a:pt x="34846" y="213803"/>
                    <a:pt x="105510" y="227972"/>
                    <a:pt x="157834" y="193126"/>
                  </a:cubicBezTo>
                  <a:cubicBezTo>
                    <a:pt x="170373" y="184776"/>
                    <a:pt x="181129" y="174019"/>
                    <a:pt x="189480" y="161480"/>
                  </a:cubicBezTo>
                  <a:cubicBezTo>
                    <a:pt x="179181" y="155622"/>
                    <a:pt x="166173" y="150992"/>
                    <a:pt x="158551" y="147590"/>
                  </a:cubicBezTo>
                  <a:close/>
                </a:path>
              </a:pathLst>
            </a:custGeom>
            <a:grpFill/>
            <a:ln w="3069" cap="flat">
              <a:noFill/>
              <a:prstDash val="solid"/>
              <a:miter/>
            </a:ln>
          </p:spPr>
          <p:txBody>
            <a:bodyPr rtlCol="0" anchor="ctr"/>
            <a:lstStyle/>
            <a:p>
              <a:endParaRPr lang="en-US" dirty="0"/>
            </a:p>
          </p:txBody>
        </p:sp>
        <p:sp>
          <p:nvSpPr>
            <p:cNvPr id="7" name="Freeform 341">
              <a:extLst>
                <a:ext uri="{FF2B5EF4-FFF2-40B4-BE49-F238E27FC236}">
                  <a16:creationId xmlns:a16="http://schemas.microsoft.com/office/drawing/2014/main" id="{32E20F0A-65DA-588F-3B03-B6F2115ACFC9}"/>
                </a:ext>
              </a:extLst>
            </p:cNvPr>
            <p:cNvSpPr/>
            <p:nvPr/>
          </p:nvSpPr>
          <p:spPr>
            <a:xfrm>
              <a:off x="1641137" y="4271648"/>
              <a:ext cx="283464" cy="283464"/>
            </a:xfrm>
            <a:custGeom>
              <a:avLst/>
              <a:gdLst>
                <a:gd name="connsiteX0" fmla="*/ 141732 w 283464"/>
                <a:gd name="connsiteY0" fmla="*/ 0 h 283464"/>
                <a:gd name="connsiteX1" fmla="*/ 0 w 283464"/>
                <a:gd name="connsiteY1" fmla="*/ 141732 h 283464"/>
                <a:gd name="connsiteX2" fmla="*/ 141732 w 283464"/>
                <a:gd name="connsiteY2" fmla="*/ 283464 h 283464"/>
                <a:gd name="connsiteX3" fmla="*/ 283464 w 283464"/>
                <a:gd name="connsiteY3" fmla="*/ 141732 h 283464"/>
                <a:gd name="connsiteX4" fmla="*/ 141732 w 283464"/>
                <a:gd name="connsiteY4" fmla="*/ 0 h 283464"/>
                <a:gd name="connsiteX5" fmla="*/ 141732 w 283464"/>
                <a:gd name="connsiteY5" fmla="*/ 266803 h 283464"/>
                <a:gd name="connsiteX6" fmla="*/ 16661 w 283464"/>
                <a:gd name="connsiteY6" fmla="*/ 141732 h 283464"/>
                <a:gd name="connsiteX7" fmla="*/ 141732 w 283464"/>
                <a:gd name="connsiteY7" fmla="*/ 16661 h 283464"/>
                <a:gd name="connsiteX8" fmla="*/ 266803 w 283464"/>
                <a:gd name="connsiteY8" fmla="*/ 141732 h 283464"/>
                <a:gd name="connsiteX9" fmla="*/ 141732 w 283464"/>
                <a:gd name="connsiteY9" fmla="*/ 266803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464" h="283464">
                  <a:moveTo>
                    <a:pt x="141732" y="0"/>
                  </a:moveTo>
                  <a:cubicBezTo>
                    <a:pt x="63456" y="0"/>
                    <a:pt x="0" y="63456"/>
                    <a:pt x="0" y="141732"/>
                  </a:cubicBezTo>
                  <a:cubicBezTo>
                    <a:pt x="0" y="220008"/>
                    <a:pt x="63456" y="283464"/>
                    <a:pt x="141732" y="283464"/>
                  </a:cubicBezTo>
                  <a:cubicBezTo>
                    <a:pt x="220008" y="283464"/>
                    <a:pt x="283464" y="220008"/>
                    <a:pt x="283464" y="141732"/>
                  </a:cubicBezTo>
                  <a:cubicBezTo>
                    <a:pt x="283377" y="63492"/>
                    <a:pt x="219972" y="87"/>
                    <a:pt x="141732" y="0"/>
                  </a:cubicBezTo>
                  <a:close/>
                  <a:moveTo>
                    <a:pt x="141732" y="266803"/>
                  </a:moveTo>
                  <a:cubicBezTo>
                    <a:pt x="72657" y="266803"/>
                    <a:pt x="16661" y="210807"/>
                    <a:pt x="16661" y="141732"/>
                  </a:cubicBezTo>
                  <a:cubicBezTo>
                    <a:pt x="16661" y="72657"/>
                    <a:pt x="72657" y="16661"/>
                    <a:pt x="141732" y="16661"/>
                  </a:cubicBezTo>
                  <a:cubicBezTo>
                    <a:pt x="210807" y="16661"/>
                    <a:pt x="266803" y="72657"/>
                    <a:pt x="266803" y="141732"/>
                  </a:cubicBezTo>
                  <a:cubicBezTo>
                    <a:pt x="266803" y="210807"/>
                    <a:pt x="210807" y="266803"/>
                    <a:pt x="141732" y="266803"/>
                  </a:cubicBezTo>
                  <a:close/>
                </a:path>
              </a:pathLst>
            </a:custGeom>
            <a:grpFill/>
            <a:ln w="3069" cap="flat">
              <a:noFill/>
              <a:prstDash val="solid"/>
              <a:miter/>
            </a:ln>
          </p:spPr>
          <p:txBody>
            <a:bodyPr rtlCol="0" anchor="ctr"/>
            <a:lstStyle/>
            <a:p>
              <a:endParaRPr lang="en-US" dirty="0"/>
            </a:p>
          </p:txBody>
        </p:sp>
      </p:grpSp>
      <p:sp>
        <p:nvSpPr>
          <p:cNvPr id="8" name="Oval 7">
            <a:extLst>
              <a:ext uri="{FF2B5EF4-FFF2-40B4-BE49-F238E27FC236}">
                <a16:creationId xmlns:a16="http://schemas.microsoft.com/office/drawing/2014/main" id="{AC381EF2-24B1-1F5B-92AA-714E19779A08}"/>
              </a:ext>
            </a:extLst>
          </p:cNvPr>
          <p:cNvSpPr/>
          <p:nvPr/>
        </p:nvSpPr>
        <p:spPr>
          <a:xfrm>
            <a:off x="1497627" y="2383745"/>
            <a:ext cx="3383280" cy="3383280"/>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9" name="Rectangle: Rounded Corners 8">
            <a:extLst>
              <a:ext uri="{FF2B5EF4-FFF2-40B4-BE49-F238E27FC236}">
                <a16:creationId xmlns:a16="http://schemas.microsoft.com/office/drawing/2014/main" id="{8C2B560B-8420-88FC-ED82-473317E31D32}"/>
              </a:ext>
            </a:extLst>
          </p:cNvPr>
          <p:cNvSpPr/>
          <p:nvPr/>
        </p:nvSpPr>
        <p:spPr>
          <a:xfrm>
            <a:off x="2323305" y="2234725"/>
            <a:ext cx="1731925" cy="647699"/>
          </a:xfrm>
          <a:prstGeom prst="roundRect">
            <a:avLst/>
          </a:prstGeom>
          <a:solidFill>
            <a:srgbClr val="22A8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cap="small" dirty="0">
                <a:solidFill>
                  <a:schemeClr val="bg1"/>
                </a:solidFill>
              </a:rPr>
              <a:t>SOFT SKILLS AND LEADERSHIP</a:t>
            </a:r>
          </a:p>
        </p:txBody>
      </p:sp>
      <p:sp>
        <p:nvSpPr>
          <p:cNvPr id="10" name="Rectangle: Rounded Corners 9">
            <a:extLst>
              <a:ext uri="{FF2B5EF4-FFF2-40B4-BE49-F238E27FC236}">
                <a16:creationId xmlns:a16="http://schemas.microsoft.com/office/drawing/2014/main" id="{A420354C-ACEA-716B-C691-549526A52DC7}"/>
              </a:ext>
            </a:extLst>
          </p:cNvPr>
          <p:cNvSpPr/>
          <p:nvPr/>
        </p:nvSpPr>
        <p:spPr>
          <a:xfrm>
            <a:off x="697376" y="3047226"/>
            <a:ext cx="1528234" cy="647699"/>
          </a:xfrm>
          <a:prstGeom prst="roundRect">
            <a:avLst/>
          </a:prstGeom>
          <a:gradFill flip="none" rotWithShape="1">
            <a:gsLst>
              <a:gs pos="100000">
                <a:srgbClr val="6FBA56"/>
              </a:gs>
              <a:gs pos="0">
                <a:srgbClr val="22A8C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cap="small" dirty="0">
                <a:solidFill>
                  <a:schemeClr val="bg1"/>
                </a:solidFill>
              </a:rPr>
              <a:t>CUSTOMER SERVICE AND EXPERIENCE</a:t>
            </a:r>
          </a:p>
        </p:txBody>
      </p:sp>
      <p:sp>
        <p:nvSpPr>
          <p:cNvPr id="12" name="Rectangle: Rounded Corners 11">
            <a:extLst>
              <a:ext uri="{FF2B5EF4-FFF2-40B4-BE49-F238E27FC236}">
                <a16:creationId xmlns:a16="http://schemas.microsoft.com/office/drawing/2014/main" id="{8C3EA12C-EEF0-F160-53E4-1A06B17B2A56}"/>
              </a:ext>
            </a:extLst>
          </p:cNvPr>
          <p:cNvSpPr/>
          <p:nvPr/>
        </p:nvSpPr>
        <p:spPr>
          <a:xfrm>
            <a:off x="4037891" y="3047226"/>
            <a:ext cx="1731925" cy="647699"/>
          </a:xfrm>
          <a:prstGeom prst="roundRect">
            <a:avLst/>
          </a:prstGeom>
          <a:solidFill>
            <a:srgbClr val="22A8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cap="small" dirty="0">
                <a:solidFill>
                  <a:schemeClr val="bg1"/>
                </a:solidFill>
              </a:rPr>
              <a:t>AGILE AND CONTINUOUS IMPROVEMENT</a:t>
            </a:r>
          </a:p>
        </p:txBody>
      </p:sp>
      <p:sp>
        <p:nvSpPr>
          <p:cNvPr id="13" name="Rectangle: Rounded Corners 12">
            <a:extLst>
              <a:ext uri="{FF2B5EF4-FFF2-40B4-BE49-F238E27FC236}">
                <a16:creationId xmlns:a16="http://schemas.microsoft.com/office/drawing/2014/main" id="{8E4D9C17-6925-BE3F-B75A-4224E9D2E470}"/>
              </a:ext>
            </a:extLst>
          </p:cNvPr>
          <p:cNvSpPr/>
          <p:nvPr/>
        </p:nvSpPr>
        <p:spPr>
          <a:xfrm>
            <a:off x="769738" y="4030545"/>
            <a:ext cx="1528234" cy="647699"/>
          </a:xfrm>
          <a:prstGeom prst="roundRect">
            <a:avLst/>
          </a:prstGeom>
          <a:gradFill flip="none" rotWithShape="1">
            <a:gsLst>
              <a:gs pos="100000">
                <a:srgbClr val="6FBA56"/>
              </a:gs>
              <a:gs pos="0">
                <a:srgbClr val="22A8C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cap="small" dirty="0">
                <a:solidFill>
                  <a:schemeClr val="bg1"/>
                </a:solidFill>
              </a:rPr>
              <a:t>DATA ANALYTICS AND INSIGHT</a:t>
            </a:r>
          </a:p>
        </p:txBody>
      </p:sp>
      <p:sp>
        <p:nvSpPr>
          <p:cNvPr id="14" name="Rectangle: Rounded Corners 13">
            <a:extLst>
              <a:ext uri="{FF2B5EF4-FFF2-40B4-BE49-F238E27FC236}">
                <a16:creationId xmlns:a16="http://schemas.microsoft.com/office/drawing/2014/main" id="{2AC908A5-D139-6389-87C2-32613914EAB4}"/>
              </a:ext>
            </a:extLst>
          </p:cNvPr>
          <p:cNvSpPr/>
          <p:nvPr/>
        </p:nvSpPr>
        <p:spPr>
          <a:xfrm>
            <a:off x="1193586" y="5024737"/>
            <a:ext cx="1778606" cy="647699"/>
          </a:xfrm>
          <a:prstGeom prst="roundRect">
            <a:avLst/>
          </a:prstGeom>
          <a:solidFill>
            <a:srgbClr val="6FB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cap="small" dirty="0">
                <a:solidFill>
                  <a:schemeClr val="bg1"/>
                </a:solidFill>
              </a:rPr>
              <a:t>DIGITAL AUTOMATION AND PROFICIENCY</a:t>
            </a:r>
          </a:p>
        </p:txBody>
      </p:sp>
      <p:sp>
        <p:nvSpPr>
          <p:cNvPr id="15" name="Rectangle: Rounded Corners 14">
            <a:extLst>
              <a:ext uri="{FF2B5EF4-FFF2-40B4-BE49-F238E27FC236}">
                <a16:creationId xmlns:a16="http://schemas.microsoft.com/office/drawing/2014/main" id="{70222668-156A-8522-F79A-21B02E54B45F}"/>
              </a:ext>
            </a:extLst>
          </p:cNvPr>
          <p:cNvSpPr/>
          <p:nvPr/>
        </p:nvSpPr>
        <p:spPr>
          <a:xfrm>
            <a:off x="3533959" y="5024736"/>
            <a:ext cx="1778606" cy="647699"/>
          </a:xfrm>
          <a:prstGeom prst="roundRect">
            <a:avLst/>
          </a:prstGeom>
          <a:solidFill>
            <a:srgbClr val="6FB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cap="small" dirty="0">
                <a:solidFill>
                  <a:schemeClr val="bg1"/>
                </a:solidFill>
                <a:latin typeface="Arial" panose="020B0604020202020204" pitchFamily="34" charset="0"/>
                <a:cs typeface="Arial" panose="020B0604020202020204" pitchFamily="34" charset="0"/>
              </a:rPr>
              <a:t>CLOUD AND CYBERSECURITY AWARENESS</a:t>
            </a:r>
          </a:p>
        </p:txBody>
      </p:sp>
      <p:sp>
        <p:nvSpPr>
          <p:cNvPr id="16" name="Rectangle: Rounded Corners 15">
            <a:extLst>
              <a:ext uri="{FF2B5EF4-FFF2-40B4-BE49-F238E27FC236}">
                <a16:creationId xmlns:a16="http://schemas.microsoft.com/office/drawing/2014/main" id="{742C1B51-C72D-9829-423A-1B43B21AC308}"/>
              </a:ext>
            </a:extLst>
          </p:cNvPr>
          <p:cNvSpPr/>
          <p:nvPr/>
        </p:nvSpPr>
        <p:spPr>
          <a:xfrm>
            <a:off x="4088132" y="4033438"/>
            <a:ext cx="1528234" cy="647699"/>
          </a:xfrm>
          <a:prstGeom prst="roundRect">
            <a:avLst/>
          </a:prstGeom>
          <a:solidFill>
            <a:srgbClr val="22A8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cap="small" dirty="0">
                <a:solidFill>
                  <a:schemeClr val="bg1"/>
                </a:solidFill>
              </a:rPr>
              <a:t>ESG AND COMPLIANCE</a:t>
            </a:r>
          </a:p>
        </p:txBody>
      </p:sp>
      <p:sp>
        <p:nvSpPr>
          <p:cNvPr id="17" name="TextBox 16">
            <a:extLst>
              <a:ext uri="{FF2B5EF4-FFF2-40B4-BE49-F238E27FC236}">
                <a16:creationId xmlns:a16="http://schemas.microsoft.com/office/drawing/2014/main" id="{11C19BD8-5392-0CD2-4F16-E2308132E60F}"/>
              </a:ext>
            </a:extLst>
          </p:cNvPr>
          <p:cNvSpPr txBox="1"/>
          <p:nvPr/>
        </p:nvSpPr>
        <p:spPr>
          <a:xfrm>
            <a:off x="2219038" y="3584570"/>
            <a:ext cx="1940458" cy="523220"/>
          </a:xfrm>
          <a:prstGeom prst="rect">
            <a:avLst/>
          </a:prstGeom>
          <a:noFill/>
          <a:ln>
            <a:noFill/>
          </a:ln>
        </p:spPr>
        <p:txBody>
          <a:bodyPr wrap="square" rtlCol="0">
            <a:spAutoFit/>
          </a:bodyPr>
          <a:lstStyle/>
          <a:p>
            <a:pPr algn="ctr"/>
            <a:r>
              <a:rPr lang="en-US" sz="1400" b="1" i="1" dirty="0">
                <a:solidFill>
                  <a:schemeClr val="bg1"/>
                </a:solidFill>
              </a:rPr>
              <a:t>GBS Profile of</a:t>
            </a:r>
            <a:br>
              <a:rPr lang="en-US" sz="1400" b="1" i="1" dirty="0">
                <a:solidFill>
                  <a:schemeClr val="bg1"/>
                </a:solidFill>
              </a:rPr>
            </a:br>
            <a:r>
              <a:rPr lang="en-US" sz="1400" b="1" i="1" dirty="0">
                <a:solidFill>
                  <a:schemeClr val="bg1"/>
                </a:solidFill>
              </a:rPr>
              <a:t>the Near-Future?</a:t>
            </a:r>
          </a:p>
        </p:txBody>
      </p:sp>
      <p:sp>
        <p:nvSpPr>
          <p:cNvPr id="19" name="Rectangle: Rounded Corners 18">
            <a:extLst>
              <a:ext uri="{FF2B5EF4-FFF2-40B4-BE49-F238E27FC236}">
                <a16:creationId xmlns:a16="http://schemas.microsoft.com/office/drawing/2014/main" id="{22CADBF4-1166-8044-CAED-1031B0774A2A}"/>
              </a:ext>
            </a:extLst>
          </p:cNvPr>
          <p:cNvSpPr/>
          <p:nvPr/>
        </p:nvSpPr>
        <p:spPr>
          <a:xfrm>
            <a:off x="2136918" y="6102645"/>
            <a:ext cx="275569" cy="272010"/>
          </a:xfrm>
          <a:prstGeom prst="roundRect">
            <a:avLst/>
          </a:prstGeom>
          <a:solidFill>
            <a:srgbClr val="22A8C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cap="small" dirty="0">
              <a:solidFill>
                <a:schemeClr val="bg1"/>
              </a:solidFill>
            </a:endParaRPr>
          </a:p>
        </p:txBody>
      </p:sp>
      <p:sp>
        <p:nvSpPr>
          <p:cNvPr id="20" name="Rectangle: Rounded Corners 19">
            <a:extLst>
              <a:ext uri="{FF2B5EF4-FFF2-40B4-BE49-F238E27FC236}">
                <a16:creationId xmlns:a16="http://schemas.microsoft.com/office/drawing/2014/main" id="{6A1DCBE3-5425-8316-2316-8478671F28E3}"/>
              </a:ext>
            </a:extLst>
          </p:cNvPr>
          <p:cNvSpPr/>
          <p:nvPr/>
        </p:nvSpPr>
        <p:spPr>
          <a:xfrm>
            <a:off x="3795933" y="6102645"/>
            <a:ext cx="275569" cy="272010"/>
          </a:xfrm>
          <a:prstGeom prst="roundRect">
            <a:avLst/>
          </a:prstGeom>
          <a:solidFill>
            <a:srgbClr val="6FBA5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cap="small" dirty="0">
              <a:solidFill>
                <a:schemeClr val="bg1"/>
              </a:solidFill>
            </a:endParaRPr>
          </a:p>
        </p:txBody>
      </p:sp>
      <p:sp>
        <p:nvSpPr>
          <p:cNvPr id="21" name="TextBox 20">
            <a:extLst>
              <a:ext uri="{FF2B5EF4-FFF2-40B4-BE49-F238E27FC236}">
                <a16:creationId xmlns:a16="http://schemas.microsoft.com/office/drawing/2014/main" id="{EDCC11D4-B19B-A78A-F040-5E27619DA866}"/>
              </a:ext>
            </a:extLst>
          </p:cNvPr>
          <p:cNvSpPr txBox="1"/>
          <p:nvPr/>
        </p:nvSpPr>
        <p:spPr>
          <a:xfrm>
            <a:off x="2412487" y="6092437"/>
            <a:ext cx="1130438" cy="307777"/>
          </a:xfrm>
          <a:prstGeom prst="rect">
            <a:avLst/>
          </a:prstGeom>
          <a:noFill/>
          <a:ln>
            <a:noFill/>
          </a:ln>
        </p:spPr>
        <p:txBody>
          <a:bodyPr wrap="none" rtlCol="0">
            <a:spAutoFit/>
          </a:bodyPr>
          <a:lstStyle/>
          <a:p>
            <a:r>
              <a:rPr lang="en-US" sz="1400" dirty="0"/>
              <a:t>Pre-existing</a:t>
            </a:r>
          </a:p>
        </p:txBody>
      </p:sp>
      <p:sp>
        <p:nvSpPr>
          <p:cNvPr id="22" name="TextBox 21">
            <a:extLst>
              <a:ext uri="{FF2B5EF4-FFF2-40B4-BE49-F238E27FC236}">
                <a16:creationId xmlns:a16="http://schemas.microsoft.com/office/drawing/2014/main" id="{ED342419-CC24-1276-76D1-71A578CA8F8F}"/>
              </a:ext>
            </a:extLst>
          </p:cNvPr>
          <p:cNvSpPr txBox="1"/>
          <p:nvPr/>
        </p:nvSpPr>
        <p:spPr>
          <a:xfrm>
            <a:off x="4078468" y="6084761"/>
            <a:ext cx="1241045" cy="307777"/>
          </a:xfrm>
          <a:prstGeom prst="rect">
            <a:avLst/>
          </a:prstGeom>
          <a:noFill/>
          <a:ln>
            <a:noFill/>
          </a:ln>
        </p:spPr>
        <p:txBody>
          <a:bodyPr wrap="none" rtlCol="0">
            <a:spAutoFit/>
          </a:bodyPr>
          <a:lstStyle/>
          <a:p>
            <a:r>
              <a:rPr lang="en-US" sz="1400" dirty="0"/>
              <a:t>New/Addition</a:t>
            </a:r>
          </a:p>
        </p:txBody>
      </p:sp>
      <p:sp>
        <p:nvSpPr>
          <p:cNvPr id="23" name="TextBox 22">
            <a:extLst>
              <a:ext uri="{FF2B5EF4-FFF2-40B4-BE49-F238E27FC236}">
                <a16:creationId xmlns:a16="http://schemas.microsoft.com/office/drawing/2014/main" id="{C57F0EB5-B942-ACE5-2D9D-80088C84F1FB}"/>
              </a:ext>
            </a:extLst>
          </p:cNvPr>
          <p:cNvSpPr txBox="1"/>
          <p:nvPr/>
        </p:nvSpPr>
        <p:spPr>
          <a:xfrm>
            <a:off x="6618155" y="2957177"/>
            <a:ext cx="5168395" cy="2677656"/>
          </a:xfrm>
          <a:prstGeom prst="rect">
            <a:avLst/>
          </a:prstGeom>
          <a:noFill/>
          <a:ln>
            <a:noFill/>
          </a:ln>
        </p:spPr>
        <p:txBody>
          <a:bodyPr wrap="square" rtlCol="0">
            <a:spAutoFit/>
          </a:bodyPr>
          <a:lstStyle/>
          <a:p>
            <a:r>
              <a:rPr lang="en-US" sz="1600" b="1" dirty="0">
                <a:solidFill>
                  <a:schemeClr val="accent2"/>
                </a:solidFill>
              </a:rPr>
              <a:t>Increasingly customer centric </a:t>
            </a:r>
            <a:r>
              <a:rPr lang="en-US" sz="1600" dirty="0">
                <a:solidFill>
                  <a:schemeClr val="bg1"/>
                </a:solidFill>
              </a:rPr>
              <a:t>– </a:t>
            </a:r>
            <a:r>
              <a:rPr lang="en-US" sz="1400" i="1" dirty="0">
                <a:solidFill>
                  <a:schemeClr val="bg1"/>
                </a:solidFill>
              </a:rPr>
              <a:t>being more proactive, responsive and with even more partnership with the business</a:t>
            </a:r>
          </a:p>
          <a:p>
            <a:endParaRPr lang="en-US" sz="1600" dirty="0">
              <a:solidFill>
                <a:schemeClr val="bg1"/>
              </a:solidFill>
            </a:endParaRPr>
          </a:p>
          <a:p>
            <a:r>
              <a:rPr lang="en-US" sz="1600" b="1" dirty="0">
                <a:solidFill>
                  <a:schemeClr val="accent2"/>
                </a:solidFill>
              </a:rPr>
              <a:t>AI knowledgeable and focused </a:t>
            </a:r>
            <a:r>
              <a:rPr lang="en-US" sz="1600" dirty="0">
                <a:solidFill>
                  <a:schemeClr val="bg1"/>
                </a:solidFill>
              </a:rPr>
              <a:t>– </a:t>
            </a:r>
            <a:r>
              <a:rPr lang="en-US" sz="1400" i="1" dirty="0">
                <a:solidFill>
                  <a:schemeClr val="bg1"/>
                </a:solidFill>
              </a:rPr>
              <a:t>having experience, knowledge, and ability to identify (and use!) AI to accelerate the work and empower the end user</a:t>
            </a:r>
          </a:p>
          <a:p>
            <a:endParaRPr lang="en-US" sz="1600" dirty="0">
              <a:solidFill>
                <a:schemeClr val="bg1"/>
              </a:solidFill>
            </a:endParaRPr>
          </a:p>
          <a:p>
            <a:r>
              <a:rPr lang="en-US" sz="1600" b="1" dirty="0">
                <a:solidFill>
                  <a:schemeClr val="accent2"/>
                </a:solidFill>
              </a:rPr>
              <a:t>Greater strategic and business mindset </a:t>
            </a:r>
            <a:r>
              <a:rPr lang="en-US" sz="1600" dirty="0">
                <a:solidFill>
                  <a:schemeClr val="bg1"/>
                </a:solidFill>
              </a:rPr>
              <a:t>– </a:t>
            </a:r>
            <a:r>
              <a:rPr lang="en-US" sz="1400" i="1" dirty="0">
                <a:solidFill>
                  <a:schemeClr val="bg1"/>
                </a:solidFill>
              </a:rPr>
              <a:t>shifting away from just transactional work means we are asking our employees to have greater business acumen and ability to be consultative advisors</a:t>
            </a:r>
            <a:endParaRPr lang="en-US" sz="1600" i="1" dirty="0">
              <a:solidFill>
                <a:schemeClr val="bg1"/>
              </a:solidFill>
            </a:endParaRPr>
          </a:p>
        </p:txBody>
      </p:sp>
      <p:sp>
        <p:nvSpPr>
          <p:cNvPr id="24" name="Oval 23">
            <a:extLst>
              <a:ext uri="{FF2B5EF4-FFF2-40B4-BE49-F238E27FC236}">
                <a16:creationId xmlns:a16="http://schemas.microsoft.com/office/drawing/2014/main" id="{E72A2BD7-DBE9-C784-2713-5E8AAC406876}"/>
              </a:ext>
            </a:extLst>
          </p:cNvPr>
          <p:cNvSpPr/>
          <p:nvPr/>
        </p:nvSpPr>
        <p:spPr>
          <a:xfrm>
            <a:off x="6285089" y="2984952"/>
            <a:ext cx="323018" cy="3070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A</a:t>
            </a:r>
          </a:p>
        </p:txBody>
      </p:sp>
      <p:sp>
        <p:nvSpPr>
          <p:cNvPr id="25" name="Oval 24">
            <a:extLst>
              <a:ext uri="{FF2B5EF4-FFF2-40B4-BE49-F238E27FC236}">
                <a16:creationId xmlns:a16="http://schemas.microsoft.com/office/drawing/2014/main" id="{840AB58E-7692-BF86-E61B-D23983A03732}"/>
              </a:ext>
            </a:extLst>
          </p:cNvPr>
          <p:cNvSpPr/>
          <p:nvPr/>
        </p:nvSpPr>
        <p:spPr>
          <a:xfrm>
            <a:off x="6285089" y="3678631"/>
            <a:ext cx="323018" cy="3070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B</a:t>
            </a:r>
          </a:p>
        </p:txBody>
      </p:sp>
      <p:sp>
        <p:nvSpPr>
          <p:cNvPr id="26" name="Oval 25">
            <a:extLst>
              <a:ext uri="{FF2B5EF4-FFF2-40B4-BE49-F238E27FC236}">
                <a16:creationId xmlns:a16="http://schemas.microsoft.com/office/drawing/2014/main" id="{C5CBB9D3-CCB5-C81A-7F99-D31475E8D228}"/>
              </a:ext>
            </a:extLst>
          </p:cNvPr>
          <p:cNvSpPr/>
          <p:nvPr/>
        </p:nvSpPr>
        <p:spPr>
          <a:xfrm>
            <a:off x="6285089" y="4590772"/>
            <a:ext cx="323018" cy="3070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C</a:t>
            </a:r>
          </a:p>
        </p:txBody>
      </p:sp>
      <p:sp>
        <p:nvSpPr>
          <p:cNvPr id="11" name="TextBox 10">
            <a:extLst>
              <a:ext uri="{FF2B5EF4-FFF2-40B4-BE49-F238E27FC236}">
                <a16:creationId xmlns:a16="http://schemas.microsoft.com/office/drawing/2014/main" id="{9F8463EA-72D2-7C0F-EA8B-312CBB45F500}"/>
              </a:ext>
            </a:extLst>
          </p:cNvPr>
          <p:cNvSpPr txBox="1"/>
          <p:nvPr/>
        </p:nvSpPr>
        <p:spPr>
          <a:xfrm>
            <a:off x="6147835" y="2488160"/>
            <a:ext cx="5579875" cy="338554"/>
          </a:xfrm>
          <a:prstGeom prst="rect">
            <a:avLst/>
          </a:prstGeom>
          <a:noFill/>
          <a:ln>
            <a:noFill/>
          </a:ln>
        </p:spPr>
        <p:txBody>
          <a:bodyPr wrap="square" rtlCol="0">
            <a:spAutoFit/>
          </a:bodyPr>
          <a:lstStyle/>
          <a:p>
            <a:r>
              <a:rPr lang="en-US" sz="1600" b="1" dirty="0">
                <a:solidFill>
                  <a:schemeClr val="bg1"/>
                </a:solidFill>
              </a:rPr>
              <a:t>What we are hearing and observing from our clients…</a:t>
            </a:r>
          </a:p>
        </p:txBody>
      </p:sp>
    </p:spTree>
    <p:extLst>
      <p:ext uri="{BB962C8B-B14F-4D97-AF65-F5344CB8AC3E}">
        <p14:creationId xmlns:p14="http://schemas.microsoft.com/office/powerpoint/2010/main" val="913582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lide Number Placeholder 1">
            <a:extLst>
              <a:ext uri="{FF2B5EF4-FFF2-40B4-BE49-F238E27FC236}">
                <a16:creationId xmlns:a16="http://schemas.microsoft.com/office/drawing/2014/main" id="{50A485AF-DBAB-B28D-51B2-FA24CC2E466C}"/>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33</a:t>
            </a:fld>
            <a:endParaRPr lang="en-US" dirty="0"/>
          </a:p>
        </p:txBody>
      </p:sp>
      <p:sp>
        <p:nvSpPr>
          <p:cNvPr id="5" name="Title 4">
            <a:extLst>
              <a:ext uri="{FF2B5EF4-FFF2-40B4-BE49-F238E27FC236}">
                <a16:creationId xmlns:a16="http://schemas.microsoft.com/office/drawing/2014/main" id="{2788625A-F1C8-9ACA-238B-26C12BA5186D}"/>
              </a:ext>
            </a:extLst>
          </p:cNvPr>
          <p:cNvSpPr>
            <a:spLocks noGrp="1"/>
          </p:cNvSpPr>
          <p:nvPr>
            <p:ph type="title"/>
          </p:nvPr>
        </p:nvSpPr>
        <p:spPr>
          <a:xfrm>
            <a:off x="438912" y="475488"/>
            <a:ext cx="11311128" cy="457200"/>
          </a:xfrm>
        </p:spPr>
        <p:txBody>
          <a:bodyPr/>
          <a:lstStyle/>
          <a:p>
            <a:r>
              <a:rPr lang="en-US" dirty="0"/>
              <a:t>Six Reasons to Focus on Competencies and Skillsets </a:t>
            </a:r>
          </a:p>
        </p:txBody>
      </p:sp>
      <p:sp>
        <p:nvSpPr>
          <p:cNvPr id="2" name="Text Placeholder 1">
            <a:extLst>
              <a:ext uri="{FF2B5EF4-FFF2-40B4-BE49-F238E27FC236}">
                <a16:creationId xmlns:a16="http://schemas.microsoft.com/office/drawing/2014/main" id="{104FC914-AE84-583A-3A2F-8FE58E8DDE7D}"/>
              </a:ext>
            </a:extLst>
          </p:cNvPr>
          <p:cNvSpPr>
            <a:spLocks noGrp="1"/>
          </p:cNvSpPr>
          <p:nvPr>
            <p:ph type="body" sz="quarter" idx="10"/>
          </p:nvPr>
        </p:nvSpPr>
        <p:spPr>
          <a:xfrm>
            <a:off x="438912" y="155448"/>
            <a:ext cx="11311128" cy="338328"/>
          </a:xfrm>
        </p:spPr>
        <p:txBody>
          <a:bodyPr/>
          <a:lstStyle/>
          <a:p>
            <a:r>
              <a:rPr lang="en-US" dirty="0"/>
              <a:t>People and Organization</a:t>
            </a:r>
          </a:p>
        </p:txBody>
      </p:sp>
      <p:sp>
        <p:nvSpPr>
          <p:cNvPr id="3" name="Content Placeholder 2">
            <a:extLst>
              <a:ext uri="{FF2B5EF4-FFF2-40B4-BE49-F238E27FC236}">
                <a16:creationId xmlns:a16="http://schemas.microsoft.com/office/drawing/2014/main" id="{EE45B135-2863-AAFB-97E4-38C6754800E7}"/>
              </a:ext>
            </a:extLst>
          </p:cNvPr>
          <p:cNvSpPr>
            <a:spLocks noGrp="1"/>
          </p:cNvSpPr>
          <p:nvPr>
            <p:ph sz="quarter" idx="11"/>
          </p:nvPr>
        </p:nvSpPr>
        <p:spPr>
          <a:xfrm>
            <a:off x="438912" y="1280160"/>
            <a:ext cx="11312525" cy="4663440"/>
          </a:xfrm>
        </p:spPr>
        <p:txBody>
          <a:bodyPr>
            <a:normAutofit/>
          </a:bodyPr>
          <a:lstStyle/>
          <a:p>
            <a:r>
              <a:rPr lang="en-US" sz="1600" dirty="0"/>
              <a:t>As traditional models evolve and expand, organizations should evaluate their leadership and employee competencies to ensure talent requirements remain aligned.</a:t>
            </a:r>
          </a:p>
        </p:txBody>
      </p:sp>
      <p:sp>
        <p:nvSpPr>
          <p:cNvPr id="101" name="Rectangle 100">
            <a:extLst>
              <a:ext uri="{FF2B5EF4-FFF2-40B4-BE49-F238E27FC236}">
                <a16:creationId xmlns:a16="http://schemas.microsoft.com/office/drawing/2014/main" id="{60E2E19A-CA37-9C48-779F-2E8630CF9219}"/>
              </a:ext>
            </a:extLst>
          </p:cNvPr>
          <p:cNvSpPr/>
          <p:nvPr/>
        </p:nvSpPr>
        <p:spPr>
          <a:xfrm>
            <a:off x="0" y="2003898"/>
            <a:ext cx="12192000" cy="3978614"/>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5" name="Rectangle: Rounded Corners 57">
            <a:extLst>
              <a:ext uri="{FF2B5EF4-FFF2-40B4-BE49-F238E27FC236}">
                <a16:creationId xmlns:a16="http://schemas.microsoft.com/office/drawing/2014/main" id="{624C1E09-0CC6-4C02-57F3-D71D47F2555C}"/>
              </a:ext>
            </a:extLst>
          </p:cNvPr>
          <p:cNvSpPr/>
          <p:nvPr/>
        </p:nvSpPr>
        <p:spPr>
          <a:xfrm>
            <a:off x="7645297" y="4733643"/>
            <a:ext cx="3657600" cy="1005840"/>
          </a:xfrm>
          <a:prstGeom prst="roundRect">
            <a:avLst>
              <a:gd name="adj" fmla="val 9236"/>
            </a:avLst>
          </a:prstGeom>
          <a:solidFill>
            <a:schemeClr val="bg1"/>
          </a:solidFill>
          <a:ln>
            <a:noFill/>
          </a:ln>
          <a:effectLst>
            <a:outerShdw blurRad="190500" dist="76200" dir="81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lumMod val="75000"/>
                  </a:schemeClr>
                </a:solidFill>
                <a:ea typeface="Roboto" panose="02000000000000000000" pitchFamily="2" charset="0"/>
              </a:rPr>
              <a:t>6. Drive Continuous Improvement</a:t>
            </a:r>
          </a:p>
          <a:p>
            <a:r>
              <a:rPr lang="en-US" sz="1100" dirty="0">
                <a:solidFill>
                  <a:schemeClr val="tx1">
                    <a:lumMod val="75000"/>
                  </a:schemeClr>
                </a:solidFill>
                <a:ea typeface="Roboto" panose="02000000000000000000" pitchFamily="2" charset="0"/>
              </a:rPr>
              <a:t>Address gaps by investing in skill development to enhance performance, efficiency, and overall effectiveness.</a:t>
            </a:r>
          </a:p>
        </p:txBody>
      </p:sp>
      <p:sp>
        <p:nvSpPr>
          <p:cNvPr id="76" name="Rectangle: Rounded Corners 61">
            <a:extLst>
              <a:ext uri="{FF2B5EF4-FFF2-40B4-BE49-F238E27FC236}">
                <a16:creationId xmlns:a16="http://schemas.microsoft.com/office/drawing/2014/main" id="{91345064-AAB6-9069-C9D5-39C6191C2E7E}"/>
              </a:ext>
            </a:extLst>
          </p:cNvPr>
          <p:cNvSpPr/>
          <p:nvPr/>
        </p:nvSpPr>
        <p:spPr>
          <a:xfrm>
            <a:off x="7645297" y="2246928"/>
            <a:ext cx="3657600" cy="1005840"/>
          </a:xfrm>
          <a:prstGeom prst="roundRect">
            <a:avLst>
              <a:gd name="adj" fmla="val 9236"/>
            </a:avLst>
          </a:prstGeom>
          <a:solidFill>
            <a:schemeClr val="bg1"/>
          </a:solidFill>
          <a:ln>
            <a:noFill/>
          </a:ln>
          <a:effectLst>
            <a:outerShdw blurRad="190500" dist="76200" dir="81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lumMod val="75000"/>
                  </a:schemeClr>
                </a:solidFill>
                <a:ea typeface="Roboto" panose="02000000000000000000" pitchFamily="2" charset="0"/>
              </a:rPr>
              <a:t>4. Inform Training and Development</a:t>
            </a:r>
            <a:br>
              <a:rPr lang="en-US" sz="1100" dirty="0">
                <a:solidFill>
                  <a:schemeClr val="tx1">
                    <a:lumMod val="75000"/>
                  </a:schemeClr>
                </a:solidFill>
                <a:ea typeface="Roboto" panose="02000000000000000000" pitchFamily="2" charset="0"/>
              </a:rPr>
            </a:br>
            <a:r>
              <a:rPr lang="en-US" sz="1100" dirty="0">
                <a:solidFill>
                  <a:schemeClr val="tx1">
                    <a:lumMod val="75000"/>
                  </a:schemeClr>
                </a:solidFill>
                <a:ea typeface="Roboto" panose="02000000000000000000" pitchFamily="2" charset="0"/>
              </a:rPr>
              <a:t>Determine the specific skills and knowledge areas where employees may benefit from additional training, coaching, or skill-building programs.</a:t>
            </a:r>
          </a:p>
        </p:txBody>
      </p:sp>
      <p:sp>
        <p:nvSpPr>
          <p:cNvPr id="77" name="Rectangle: Rounded Corners 65">
            <a:extLst>
              <a:ext uri="{FF2B5EF4-FFF2-40B4-BE49-F238E27FC236}">
                <a16:creationId xmlns:a16="http://schemas.microsoft.com/office/drawing/2014/main" id="{57732848-13E6-48A5-097F-68F43A6FD9A3}"/>
              </a:ext>
            </a:extLst>
          </p:cNvPr>
          <p:cNvSpPr/>
          <p:nvPr/>
        </p:nvSpPr>
        <p:spPr>
          <a:xfrm>
            <a:off x="7645297" y="3488830"/>
            <a:ext cx="3657600" cy="1005840"/>
          </a:xfrm>
          <a:prstGeom prst="roundRect">
            <a:avLst>
              <a:gd name="adj" fmla="val 9236"/>
            </a:avLst>
          </a:prstGeom>
          <a:solidFill>
            <a:schemeClr val="bg1"/>
          </a:solidFill>
          <a:ln>
            <a:noFill/>
          </a:ln>
          <a:effectLst>
            <a:outerShdw blurRad="190500" dist="76200" dir="81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lumMod val="75000"/>
                  </a:schemeClr>
                </a:solidFill>
                <a:ea typeface="Roboto" panose="02000000000000000000" pitchFamily="2" charset="0"/>
              </a:rPr>
              <a:t>5. Facilitate Succession Planning</a:t>
            </a:r>
            <a:br>
              <a:rPr lang="en-US" sz="1100" dirty="0">
                <a:solidFill>
                  <a:schemeClr val="tx1">
                    <a:lumMod val="75000"/>
                  </a:schemeClr>
                </a:solidFill>
                <a:ea typeface="Roboto" panose="02000000000000000000" pitchFamily="2" charset="0"/>
              </a:rPr>
            </a:br>
            <a:r>
              <a:rPr lang="en-US" sz="1100" dirty="0">
                <a:solidFill>
                  <a:schemeClr val="tx1">
                    <a:lumMod val="75000"/>
                  </a:schemeClr>
                </a:solidFill>
                <a:ea typeface="Roboto" panose="02000000000000000000" pitchFamily="2" charset="0"/>
              </a:rPr>
              <a:t>Identify high-potential individuals, develop talent pipelines, and prepare for future leadership and skill needs.</a:t>
            </a:r>
          </a:p>
        </p:txBody>
      </p:sp>
      <p:sp>
        <p:nvSpPr>
          <p:cNvPr id="78" name="Rectangle: Rounded Corners 27">
            <a:extLst>
              <a:ext uri="{FF2B5EF4-FFF2-40B4-BE49-F238E27FC236}">
                <a16:creationId xmlns:a16="http://schemas.microsoft.com/office/drawing/2014/main" id="{682D988F-4C53-5923-F09C-32D4E2860389}"/>
              </a:ext>
            </a:extLst>
          </p:cNvPr>
          <p:cNvSpPr/>
          <p:nvPr/>
        </p:nvSpPr>
        <p:spPr>
          <a:xfrm>
            <a:off x="2140083" y="2246928"/>
            <a:ext cx="3657600" cy="1005840"/>
          </a:xfrm>
          <a:prstGeom prst="roundRect">
            <a:avLst>
              <a:gd name="adj" fmla="val 9236"/>
            </a:avLst>
          </a:prstGeom>
          <a:solidFill>
            <a:schemeClr val="bg1"/>
          </a:solidFill>
          <a:ln>
            <a:noFill/>
          </a:ln>
          <a:effectLst>
            <a:outerShdw blurRad="1905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lumMod val="75000"/>
                  </a:schemeClr>
                </a:solidFill>
                <a:ea typeface="Roboto" panose="02000000000000000000" pitchFamily="2" charset="0"/>
              </a:rPr>
              <a:t>1. Enable Performance Management</a:t>
            </a:r>
            <a:br>
              <a:rPr lang="en-US" sz="1400" dirty="0">
                <a:solidFill>
                  <a:schemeClr val="tx1">
                    <a:lumMod val="75000"/>
                  </a:schemeClr>
                </a:solidFill>
                <a:ea typeface="Roboto" panose="02000000000000000000" pitchFamily="2" charset="0"/>
              </a:rPr>
            </a:br>
            <a:r>
              <a:rPr lang="en-US" sz="1100" dirty="0">
                <a:solidFill>
                  <a:schemeClr val="tx1">
                    <a:lumMod val="75000"/>
                  </a:schemeClr>
                </a:solidFill>
                <a:ea typeface="Roboto" panose="02000000000000000000" pitchFamily="2" charset="0"/>
              </a:rPr>
              <a:t>Ensure you have the right set of competencies and then measure against them for a comprehensive view of organizational capabilities.</a:t>
            </a:r>
          </a:p>
        </p:txBody>
      </p:sp>
      <p:sp>
        <p:nvSpPr>
          <p:cNvPr id="80" name="Rectangle: Rounded Corners 35">
            <a:extLst>
              <a:ext uri="{FF2B5EF4-FFF2-40B4-BE49-F238E27FC236}">
                <a16:creationId xmlns:a16="http://schemas.microsoft.com/office/drawing/2014/main" id="{02CFFD1C-A14D-656D-64AB-E27639C28502}"/>
              </a:ext>
            </a:extLst>
          </p:cNvPr>
          <p:cNvSpPr>
            <a:spLocks noChangeAspect="1"/>
          </p:cNvSpPr>
          <p:nvPr/>
        </p:nvSpPr>
        <p:spPr>
          <a:xfrm>
            <a:off x="888585" y="2246928"/>
            <a:ext cx="1006603" cy="1005840"/>
          </a:xfrm>
          <a:prstGeom prst="roundRect">
            <a:avLst>
              <a:gd name="adj" fmla="val 9236"/>
            </a:avLst>
          </a:prstGeom>
          <a:gradFill>
            <a:gsLst>
              <a:gs pos="100000">
                <a:schemeClr val="accent4">
                  <a:lumMod val="50000"/>
                </a:schemeClr>
              </a:gs>
              <a:gs pos="0">
                <a:schemeClr val="accent4"/>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1" name="Rectangle: Rounded Corners 39">
            <a:extLst>
              <a:ext uri="{FF2B5EF4-FFF2-40B4-BE49-F238E27FC236}">
                <a16:creationId xmlns:a16="http://schemas.microsoft.com/office/drawing/2014/main" id="{D7205C64-2B62-B68D-B1E3-1C5C4C73842C}"/>
              </a:ext>
            </a:extLst>
          </p:cNvPr>
          <p:cNvSpPr/>
          <p:nvPr/>
        </p:nvSpPr>
        <p:spPr>
          <a:xfrm>
            <a:off x="2140083" y="3488830"/>
            <a:ext cx="3658774" cy="1005840"/>
          </a:xfrm>
          <a:prstGeom prst="roundRect">
            <a:avLst>
              <a:gd name="adj" fmla="val 9236"/>
            </a:avLst>
          </a:prstGeom>
          <a:solidFill>
            <a:schemeClr val="bg1"/>
          </a:solidFill>
          <a:ln>
            <a:noFill/>
          </a:ln>
          <a:effectLst>
            <a:outerShdw blurRad="1905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lumMod val="75000"/>
                  </a:schemeClr>
                </a:solidFill>
                <a:ea typeface="Roboto" panose="02000000000000000000" pitchFamily="2" charset="0"/>
              </a:rPr>
              <a:t>2. Identify Strengths and Gaps</a:t>
            </a:r>
            <a:br>
              <a:rPr lang="en-US" sz="1400" dirty="0">
                <a:solidFill>
                  <a:schemeClr val="tx1">
                    <a:lumMod val="75000"/>
                  </a:schemeClr>
                </a:solidFill>
                <a:ea typeface="Roboto" panose="02000000000000000000" pitchFamily="2" charset="0"/>
              </a:rPr>
            </a:br>
            <a:r>
              <a:rPr lang="en-US" sz="1100" dirty="0">
                <a:solidFill>
                  <a:schemeClr val="tx1">
                    <a:lumMod val="75000"/>
                  </a:schemeClr>
                </a:solidFill>
                <a:ea typeface="Roboto" panose="02000000000000000000" pitchFamily="2" charset="0"/>
              </a:rPr>
              <a:t>Identify strengths and weaknesses in teams and individuals.</a:t>
            </a:r>
          </a:p>
        </p:txBody>
      </p:sp>
      <p:sp>
        <p:nvSpPr>
          <p:cNvPr id="83" name="Rectangle: Rounded Corners 47">
            <a:extLst>
              <a:ext uri="{FF2B5EF4-FFF2-40B4-BE49-F238E27FC236}">
                <a16:creationId xmlns:a16="http://schemas.microsoft.com/office/drawing/2014/main" id="{40131C88-9E7E-41D5-97BA-45A9F1A16AC0}"/>
              </a:ext>
            </a:extLst>
          </p:cNvPr>
          <p:cNvSpPr>
            <a:spLocks noChangeAspect="1"/>
          </p:cNvSpPr>
          <p:nvPr/>
        </p:nvSpPr>
        <p:spPr>
          <a:xfrm>
            <a:off x="888585" y="3488830"/>
            <a:ext cx="1006603" cy="1005840"/>
          </a:xfrm>
          <a:prstGeom prst="roundRect">
            <a:avLst>
              <a:gd name="adj" fmla="val 9236"/>
            </a:avLst>
          </a:prstGeom>
          <a:gradFill>
            <a:gsLst>
              <a:gs pos="100000">
                <a:schemeClr val="accent4">
                  <a:lumMod val="50000"/>
                </a:schemeClr>
              </a:gs>
              <a:gs pos="0">
                <a:schemeClr val="accent4"/>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4" name="Rectangle: Rounded Corners 49">
            <a:extLst>
              <a:ext uri="{FF2B5EF4-FFF2-40B4-BE49-F238E27FC236}">
                <a16:creationId xmlns:a16="http://schemas.microsoft.com/office/drawing/2014/main" id="{D521A30D-7B26-DBB0-D02A-F32422C97195}"/>
              </a:ext>
            </a:extLst>
          </p:cNvPr>
          <p:cNvSpPr/>
          <p:nvPr/>
        </p:nvSpPr>
        <p:spPr>
          <a:xfrm>
            <a:off x="2140083" y="4733643"/>
            <a:ext cx="3658774" cy="1005840"/>
          </a:xfrm>
          <a:prstGeom prst="roundRect">
            <a:avLst>
              <a:gd name="adj" fmla="val 9236"/>
            </a:avLst>
          </a:prstGeom>
          <a:solidFill>
            <a:schemeClr val="bg1"/>
          </a:solidFill>
          <a:ln>
            <a:noFill/>
          </a:ln>
          <a:effectLst>
            <a:outerShdw blurRad="1905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lumMod val="75000"/>
                  </a:schemeClr>
                </a:solidFill>
                <a:ea typeface="Roboto" panose="02000000000000000000" pitchFamily="2" charset="0"/>
              </a:rPr>
              <a:t>3. Align Skills with Roles</a:t>
            </a:r>
            <a:br>
              <a:rPr lang="en-US" sz="1100" dirty="0">
                <a:solidFill>
                  <a:schemeClr val="tx1">
                    <a:lumMod val="75000"/>
                  </a:schemeClr>
                </a:solidFill>
                <a:ea typeface="Roboto" panose="02000000000000000000" pitchFamily="2" charset="0"/>
              </a:rPr>
            </a:br>
            <a:r>
              <a:rPr lang="en-US" sz="1100" dirty="0">
                <a:solidFill>
                  <a:schemeClr val="tx1">
                    <a:lumMod val="75000"/>
                  </a:schemeClr>
                </a:solidFill>
                <a:ea typeface="Roboto" panose="02000000000000000000" pitchFamily="2" charset="0"/>
              </a:rPr>
              <a:t>Match employees to roles and responsibilities that align with their strengths and expertise to increase performance and job satisfaction.</a:t>
            </a:r>
          </a:p>
        </p:txBody>
      </p:sp>
      <p:sp>
        <p:nvSpPr>
          <p:cNvPr id="86" name="Rectangle: Rounded Corners 55">
            <a:extLst>
              <a:ext uri="{FF2B5EF4-FFF2-40B4-BE49-F238E27FC236}">
                <a16:creationId xmlns:a16="http://schemas.microsoft.com/office/drawing/2014/main" id="{A79EB73C-BD9E-3E3B-AAD7-7A2A6EA10BDA}"/>
              </a:ext>
            </a:extLst>
          </p:cNvPr>
          <p:cNvSpPr>
            <a:spLocks noChangeAspect="1"/>
          </p:cNvSpPr>
          <p:nvPr/>
        </p:nvSpPr>
        <p:spPr>
          <a:xfrm>
            <a:off x="888585" y="4733643"/>
            <a:ext cx="1006603" cy="1005840"/>
          </a:xfrm>
          <a:prstGeom prst="roundRect">
            <a:avLst>
              <a:gd name="adj" fmla="val 9236"/>
            </a:avLst>
          </a:prstGeom>
          <a:gradFill>
            <a:gsLst>
              <a:gs pos="100000">
                <a:schemeClr val="accent4">
                  <a:lumMod val="50000"/>
                </a:schemeClr>
              </a:gs>
              <a:gs pos="0">
                <a:schemeClr val="accent4"/>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8" name="Rectangle: Rounded Corners 59">
            <a:extLst>
              <a:ext uri="{FF2B5EF4-FFF2-40B4-BE49-F238E27FC236}">
                <a16:creationId xmlns:a16="http://schemas.microsoft.com/office/drawing/2014/main" id="{53AAAFF2-FBF6-4922-688C-FFF5AE33A3AE}"/>
              </a:ext>
            </a:extLst>
          </p:cNvPr>
          <p:cNvSpPr>
            <a:spLocks noChangeAspect="1"/>
          </p:cNvSpPr>
          <p:nvPr/>
        </p:nvSpPr>
        <p:spPr>
          <a:xfrm>
            <a:off x="6399017" y="4733643"/>
            <a:ext cx="1006603" cy="1005840"/>
          </a:xfrm>
          <a:prstGeom prst="roundRect">
            <a:avLst>
              <a:gd name="adj" fmla="val 9236"/>
            </a:avLst>
          </a:prstGeom>
          <a:gradFill>
            <a:gsLst>
              <a:gs pos="100000">
                <a:schemeClr val="accent4">
                  <a:lumMod val="50000"/>
                </a:schemeClr>
              </a:gs>
              <a:gs pos="0">
                <a:schemeClr val="accent4"/>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0" name="Rectangle: Rounded Corners 63">
            <a:extLst>
              <a:ext uri="{FF2B5EF4-FFF2-40B4-BE49-F238E27FC236}">
                <a16:creationId xmlns:a16="http://schemas.microsoft.com/office/drawing/2014/main" id="{6706A046-4CA2-E964-1AFB-060AD169F570}"/>
              </a:ext>
            </a:extLst>
          </p:cNvPr>
          <p:cNvSpPr>
            <a:spLocks noChangeAspect="1"/>
          </p:cNvSpPr>
          <p:nvPr/>
        </p:nvSpPr>
        <p:spPr>
          <a:xfrm>
            <a:off x="6399017" y="2246928"/>
            <a:ext cx="1006603" cy="1005840"/>
          </a:xfrm>
          <a:prstGeom prst="roundRect">
            <a:avLst>
              <a:gd name="adj" fmla="val 9236"/>
            </a:avLst>
          </a:prstGeom>
          <a:gradFill>
            <a:gsLst>
              <a:gs pos="100000">
                <a:schemeClr val="accent4">
                  <a:lumMod val="50000"/>
                </a:schemeClr>
              </a:gs>
              <a:gs pos="0">
                <a:schemeClr val="accent4"/>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2" name="Rectangle: Rounded Corners 67">
            <a:extLst>
              <a:ext uri="{FF2B5EF4-FFF2-40B4-BE49-F238E27FC236}">
                <a16:creationId xmlns:a16="http://schemas.microsoft.com/office/drawing/2014/main" id="{94D05151-459F-FE6C-25C7-D6D84CAB3962}"/>
              </a:ext>
            </a:extLst>
          </p:cNvPr>
          <p:cNvSpPr>
            <a:spLocks noChangeAspect="1"/>
          </p:cNvSpPr>
          <p:nvPr/>
        </p:nvSpPr>
        <p:spPr>
          <a:xfrm>
            <a:off x="6399017" y="3488830"/>
            <a:ext cx="1006603" cy="1005840"/>
          </a:xfrm>
          <a:prstGeom prst="roundRect">
            <a:avLst>
              <a:gd name="adj" fmla="val 9236"/>
            </a:avLst>
          </a:prstGeom>
          <a:gradFill>
            <a:gsLst>
              <a:gs pos="100000">
                <a:schemeClr val="accent4">
                  <a:lumMod val="50000"/>
                </a:schemeClr>
              </a:gs>
              <a:gs pos="0">
                <a:schemeClr val="accent4"/>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93" name="Straight Connector 92">
            <a:extLst>
              <a:ext uri="{FF2B5EF4-FFF2-40B4-BE49-F238E27FC236}">
                <a16:creationId xmlns:a16="http://schemas.microsoft.com/office/drawing/2014/main" id="{7896093D-3C57-08A1-25D0-DDDE5160FACA}"/>
              </a:ext>
            </a:extLst>
          </p:cNvPr>
          <p:cNvCxnSpPr>
            <a:cxnSpLocks/>
          </p:cNvCxnSpPr>
          <p:nvPr/>
        </p:nvCxnSpPr>
        <p:spPr>
          <a:xfrm>
            <a:off x="6095179" y="2350854"/>
            <a:ext cx="0" cy="3284702"/>
          </a:xfrm>
          <a:prstGeom prst="line">
            <a:avLst/>
          </a:prstGeom>
          <a:ln w="44450" cap="rnd">
            <a:solidFill>
              <a:schemeClr val="bg1">
                <a:alpha val="52000"/>
              </a:schemeClr>
            </a:solidFill>
          </a:ln>
        </p:spPr>
        <p:style>
          <a:lnRef idx="1">
            <a:schemeClr val="accent1"/>
          </a:lnRef>
          <a:fillRef idx="0">
            <a:schemeClr val="accent1"/>
          </a:fillRef>
          <a:effectRef idx="0">
            <a:schemeClr val="accent1"/>
          </a:effectRef>
          <a:fontRef idx="minor">
            <a:schemeClr val="tx1"/>
          </a:fontRef>
        </p:style>
      </p:cxnSp>
      <p:grpSp>
        <p:nvGrpSpPr>
          <p:cNvPr id="106" name="Graphic 104">
            <a:extLst>
              <a:ext uri="{FF2B5EF4-FFF2-40B4-BE49-F238E27FC236}">
                <a16:creationId xmlns:a16="http://schemas.microsoft.com/office/drawing/2014/main" id="{0506B8E6-5279-5619-F69D-9DB68A0611A3}"/>
              </a:ext>
            </a:extLst>
          </p:cNvPr>
          <p:cNvGrpSpPr>
            <a:grpSpLocks noChangeAspect="1"/>
          </p:cNvGrpSpPr>
          <p:nvPr/>
        </p:nvGrpSpPr>
        <p:grpSpPr>
          <a:xfrm>
            <a:off x="1026127" y="5076546"/>
            <a:ext cx="731523" cy="320031"/>
            <a:chOff x="2667011" y="1928812"/>
            <a:chExt cx="6858274" cy="3000432"/>
          </a:xfrm>
          <a:solidFill>
            <a:schemeClr val="bg1"/>
          </a:solidFill>
        </p:grpSpPr>
        <p:sp>
          <p:nvSpPr>
            <p:cNvPr id="107" name="Freeform 106">
              <a:extLst>
                <a:ext uri="{FF2B5EF4-FFF2-40B4-BE49-F238E27FC236}">
                  <a16:creationId xmlns:a16="http://schemas.microsoft.com/office/drawing/2014/main" id="{C1F41449-48BE-5C69-DAB2-E1B9B0CB49DD}"/>
                </a:ext>
              </a:extLst>
            </p:cNvPr>
            <p:cNvSpPr/>
            <p:nvPr/>
          </p:nvSpPr>
          <p:spPr>
            <a:xfrm>
              <a:off x="3417150" y="2035911"/>
              <a:ext cx="1285875" cy="1285875"/>
            </a:xfrm>
            <a:custGeom>
              <a:avLst/>
              <a:gdLst>
                <a:gd name="connsiteX0" fmla="*/ 1285875 w 1285875"/>
                <a:gd name="connsiteY0" fmla="*/ 642938 h 1285875"/>
                <a:gd name="connsiteX1" fmla="*/ 642938 w 1285875"/>
                <a:gd name="connsiteY1" fmla="*/ 1285875 h 1285875"/>
                <a:gd name="connsiteX2" fmla="*/ 0 w 1285875"/>
                <a:gd name="connsiteY2" fmla="*/ 642938 h 1285875"/>
                <a:gd name="connsiteX3" fmla="*/ 642938 w 1285875"/>
                <a:gd name="connsiteY3" fmla="*/ 0 h 1285875"/>
                <a:gd name="connsiteX4" fmla="*/ 1285875 w 1285875"/>
                <a:gd name="connsiteY4" fmla="*/ 642938 h 128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75" h="1285875">
                  <a:moveTo>
                    <a:pt x="1285875" y="642938"/>
                  </a:moveTo>
                  <a:cubicBezTo>
                    <a:pt x="1285875" y="997891"/>
                    <a:pt x="997890" y="1285875"/>
                    <a:pt x="642938" y="1285875"/>
                  </a:cubicBezTo>
                  <a:cubicBezTo>
                    <a:pt x="287985" y="1285875"/>
                    <a:pt x="0" y="997891"/>
                    <a:pt x="0" y="642938"/>
                  </a:cubicBezTo>
                  <a:cubicBezTo>
                    <a:pt x="0" y="287985"/>
                    <a:pt x="287985" y="0"/>
                    <a:pt x="642938" y="0"/>
                  </a:cubicBezTo>
                  <a:cubicBezTo>
                    <a:pt x="997890" y="0"/>
                    <a:pt x="1285875" y="287985"/>
                    <a:pt x="1285875" y="642938"/>
                  </a:cubicBezTo>
                </a:path>
              </a:pathLst>
            </a:custGeom>
            <a:grpFill/>
            <a:ln w="5715" cap="flat">
              <a:noFill/>
              <a:prstDash val="solid"/>
              <a:miter/>
            </a:ln>
          </p:spPr>
          <p:txBody>
            <a:bodyPr rtlCol="0" anchor="ctr"/>
            <a:lstStyle/>
            <a:p>
              <a:endParaRPr lang="en-US" dirty="0"/>
            </a:p>
          </p:txBody>
        </p:sp>
        <p:sp>
          <p:nvSpPr>
            <p:cNvPr id="108" name="Freeform 107">
              <a:extLst>
                <a:ext uri="{FF2B5EF4-FFF2-40B4-BE49-F238E27FC236}">
                  <a16:creationId xmlns:a16="http://schemas.microsoft.com/office/drawing/2014/main" id="{94FE87C6-CB8C-69B2-4D01-95CF10900B43}"/>
                </a:ext>
              </a:extLst>
            </p:cNvPr>
            <p:cNvSpPr/>
            <p:nvPr/>
          </p:nvSpPr>
          <p:spPr>
            <a:xfrm>
              <a:off x="5881744" y="1928812"/>
              <a:ext cx="2893218" cy="857250"/>
            </a:xfrm>
            <a:custGeom>
              <a:avLst/>
              <a:gdLst>
                <a:gd name="connsiteX0" fmla="*/ 107156 w 2893218"/>
                <a:gd name="connsiteY0" fmla="*/ 857250 h 857250"/>
                <a:gd name="connsiteX1" fmla="*/ 2893219 w 2893218"/>
                <a:gd name="connsiteY1" fmla="*/ 857250 h 857250"/>
                <a:gd name="connsiteX2" fmla="*/ 2893219 w 2893218"/>
                <a:gd name="connsiteY2" fmla="*/ 0 h 857250"/>
                <a:gd name="connsiteX3" fmla="*/ 107156 w 2893218"/>
                <a:gd name="connsiteY3" fmla="*/ 0 h 857250"/>
                <a:gd name="connsiteX4" fmla="*/ 0 w 2893218"/>
                <a:gd name="connsiteY4" fmla="*/ 107156 h 857250"/>
                <a:gd name="connsiteX5" fmla="*/ 0 w 2893218"/>
                <a:gd name="connsiteY5" fmla="*/ 750094 h 857250"/>
                <a:gd name="connsiteX6" fmla="*/ 107156 w 2893218"/>
                <a:gd name="connsiteY6" fmla="*/ 85725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93218" h="857250">
                  <a:moveTo>
                    <a:pt x="107156" y="857250"/>
                  </a:moveTo>
                  <a:lnTo>
                    <a:pt x="2893219" y="857250"/>
                  </a:lnTo>
                  <a:lnTo>
                    <a:pt x="2893219" y="0"/>
                  </a:lnTo>
                  <a:lnTo>
                    <a:pt x="107156" y="0"/>
                  </a:lnTo>
                  <a:cubicBezTo>
                    <a:pt x="47955" y="0"/>
                    <a:pt x="0" y="47955"/>
                    <a:pt x="0" y="107156"/>
                  </a:cubicBezTo>
                  <a:lnTo>
                    <a:pt x="0" y="750094"/>
                  </a:lnTo>
                  <a:cubicBezTo>
                    <a:pt x="0" y="809296"/>
                    <a:pt x="47955" y="857250"/>
                    <a:pt x="107156" y="857250"/>
                  </a:cubicBezTo>
                  <a:close/>
                </a:path>
              </a:pathLst>
            </a:custGeom>
            <a:grpFill/>
            <a:ln w="5715" cap="flat">
              <a:noFill/>
              <a:prstDash val="solid"/>
              <a:miter/>
            </a:ln>
          </p:spPr>
          <p:txBody>
            <a:bodyPr rtlCol="0" anchor="ctr"/>
            <a:lstStyle/>
            <a:p>
              <a:endParaRPr lang="en-US" dirty="0"/>
            </a:p>
          </p:txBody>
        </p:sp>
        <p:sp>
          <p:nvSpPr>
            <p:cNvPr id="109" name="Freeform 108">
              <a:extLst>
                <a:ext uri="{FF2B5EF4-FFF2-40B4-BE49-F238E27FC236}">
                  <a16:creationId xmlns:a16="http://schemas.microsoft.com/office/drawing/2014/main" id="{97F8A2B3-64F9-148F-D56E-44598E796EAA}"/>
                </a:ext>
              </a:extLst>
            </p:cNvPr>
            <p:cNvSpPr/>
            <p:nvPr/>
          </p:nvSpPr>
          <p:spPr>
            <a:xfrm>
              <a:off x="8989504" y="1928812"/>
              <a:ext cx="535781" cy="857250"/>
            </a:xfrm>
            <a:custGeom>
              <a:avLst/>
              <a:gdLst>
                <a:gd name="connsiteX0" fmla="*/ 428625 w 535781"/>
                <a:gd name="connsiteY0" fmla="*/ 0 h 857250"/>
                <a:gd name="connsiteX1" fmla="*/ 0 w 535781"/>
                <a:gd name="connsiteY1" fmla="*/ 0 h 857250"/>
                <a:gd name="connsiteX2" fmla="*/ 0 w 535781"/>
                <a:gd name="connsiteY2" fmla="*/ 857250 h 857250"/>
                <a:gd name="connsiteX3" fmla="*/ 428625 w 535781"/>
                <a:gd name="connsiteY3" fmla="*/ 857250 h 857250"/>
                <a:gd name="connsiteX4" fmla="*/ 535781 w 535781"/>
                <a:gd name="connsiteY4" fmla="*/ 750094 h 857250"/>
                <a:gd name="connsiteX5" fmla="*/ 535781 w 535781"/>
                <a:gd name="connsiteY5" fmla="*/ 107156 h 857250"/>
                <a:gd name="connsiteX6" fmla="*/ 428625 w 535781"/>
                <a:gd name="connsiteY6" fmla="*/ 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5781" h="857250">
                  <a:moveTo>
                    <a:pt x="428625" y="0"/>
                  </a:moveTo>
                  <a:lnTo>
                    <a:pt x="0" y="0"/>
                  </a:lnTo>
                  <a:lnTo>
                    <a:pt x="0" y="857250"/>
                  </a:lnTo>
                  <a:lnTo>
                    <a:pt x="428625" y="857250"/>
                  </a:lnTo>
                  <a:cubicBezTo>
                    <a:pt x="487832" y="857250"/>
                    <a:pt x="535781" y="809296"/>
                    <a:pt x="535781" y="750094"/>
                  </a:cubicBezTo>
                  <a:lnTo>
                    <a:pt x="535781" y="107156"/>
                  </a:lnTo>
                  <a:cubicBezTo>
                    <a:pt x="535781" y="47955"/>
                    <a:pt x="487832" y="0"/>
                    <a:pt x="428625" y="0"/>
                  </a:cubicBezTo>
                  <a:close/>
                </a:path>
              </a:pathLst>
            </a:custGeom>
            <a:grpFill/>
            <a:ln w="5715" cap="flat">
              <a:noFill/>
              <a:prstDash val="solid"/>
              <a:miter/>
            </a:ln>
          </p:spPr>
          <p:txBody>
            <a:bodyPr rtlCol="0" anchor="ctr"/>
            <a:lstStyle/>
            <a:p>
              <a:endParaRPr lang="en-US" dirty="0"/>
            </a:p>
          </p:txBody>
        </p:sp>
        <p:sp>
          <p:nvSpPr>
            <p:cNvPr id="110" name="Freeform 109">
              <a:extLst>
                <a:ext uri="{FF2B5EF4-FFF2-40B4-BE49-F238E27FC236}">
                  <a16:creationId xmlns:a16="http://schemas.microsoft.com/office/drawing/2014/main" id="{F9147AE5-AB8A-881B-A585-85318C5C5DA8}"/>
                </a:ext>
              </a:extLst>
            </p:cNvPr>
            <p:cNvSpPr/>
            <p:nvPr/>
          </p:nvSpPr>
          <p:spPr>
            <a:xfrm>
              <a:off x="5881687" y="4071994"/>
              <a:ext cx="2678906" cy="857250"/>
            </a:xfrm>
            <a:custGeom>
              <a:avLst/>
              <a:gdLst>
                <a:gd name="connsiteX0" fmla="*/ 0 w 2678906"/>
                <a:gd name="connsiteY0" fmla="*/ 107156 h 857250"/>
                <a:gd name="connsiteX1" fmla="*/ 0 w 2678906"/>
                <a:gd name="connsiteY1" fmla="*/ 750094 h 857250"/>
                <a:gd name="connsiteX2" fmla="*/ 107156 w 2678906"/>
                <a:gd name="connsiteY2" fmla="*/ 857250 h 857250"/>
                <a:gd name="connsiteX3" fmla="*/ 2678906 w 2678906"/>
                <a:gd name="connsiteY3" fmla="*/ 857250 h 857250"/>
                <a:gd name="connsiteX4" fmla="*/ 2678906 w 2678906"/>
                <a:gd name="connsiteY4" fmla="*/ 0 h 857250"/>
                <a:gd name="connsiteX5" fmla="*/ 107156 w 2678906"/>
                <a:gd name="connsiteY5" fmla="*/ 0 h 857250"/>
                <a:gd name="connsiteX6" fmla="*/ 0 w 2678906"/>
                <a:gd name="connsiteY6" fmla="*/ 107156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8906" h="857250">
                  <a:moveTo>
                    <a:pt x="0" y="107156"/>
                  </a:moveTo>
                  <a:lnTo>
                    <a:pt x="0" y="750094"/>
                  </a:lnTo>
                  <a:cubicBezTo>
                    <a:pt x="0" y="809296"/>
                    <a:pt x="47955" y="857250"/>
                    <a:pt x="107156" y="857250"/>
                  </a:cubicBezTo>
                  <a:lnTo>
                    <a:pt x="2678906" y="857250"/>
                  </a:lnTo>
                  <a:lnTo>
                    <a:pt x="2678906" y="0"/>
                  </a:lnTo>
                  <a:lnTo>
                    <a:pt x="107156" y="0"/>
                  </a:lnTo>
                  <a:cubicBezTo>
                    <a:pt x="47955" y="0"/>
                    <a:pt x="0" y="47955"/>
                    <a:pt x="0" y="107156"/>
                  </a:cubicBezTo>
                  <a:close/>
                </a:path>
              </a:pathLst>
            </a:custGeom>
            <a:grpFill/>
            <a:ln w="5715" cap="flat">
              <a:noFill/>
              <a:prstDash val="solid"/>
              <a:miter/>
            </a:ln>
          </p:spPr>
          <p:txBody>
            <a:bodyPr rtlCol="0" anchor="ctr"/>
            <a:lstStyle/>
            <a:p>
              <a:endParaRPr lang="en-US" dirty="0"/>
            </a:p>
          </p:txBody>
        </p:sp>
        <p:sp>
          <p:nvSpPr>
            <p:cNvPr id="111" name="Freeform 110">
              <a:extLst>
                <a:ext uri="{FF2B5EF4-FFF2-40B4-BE49-F238E27FC236}">
                  <a16:creationId xmlns:a16="http://schemas.microsoft.com/office/drawing/2014/main" id="{47308FAC-2765-C5EB-A39D-F97660C26C1D}"/>
                </a:ext>
              </a:extLst>
            </p:cNvPr>
            <p:cNvSpPr/>
            <p:nvPr/>
          </p:nvSpPr>
          <p:spPr>
            <a:xfrm>
              <a:off x="8775192" y="4071937"/>
              <a:ext cx="750093" cy="857250"/>
            </a:xfrm>
            <a:custGeom>
              <a:avLst/>
              <a:gdLst>
                <a:gd name="connsiteX0" fmla="*/ 642938 w 750093"/>
                <a:gd name="connsiteY0" fmla="*/ 0 h 857250"/>
                <a:gd name="connsiteX1" fmla="*/ 0 w 750093"/>
                <a:gd name="connsiteY1" fmla="*/ 0 h 857250"/>
                <a:gd name="connsiteX2" fmla="*/ 0 w 750093"/>
                <a:gd name="connsiteY2" fmla="*/ 857250 h 857250"/>
                <a:gd name="connsiteX3" fmla="*/ 642938 w 750093"/>
                <a:gd name="connsiteY3" fmla="*/ 857250 h 857250"/>
                <a:gd name="connsiteX4" fmla="*/ 750094 w 750093"/>
                <a:gd name="connsiteY4" fmla="*/ 750094 h 857250"/>
                <a:gd name="connsiteX5" fmla="*/ 750094 w 750093"/>
                <a:gd name="connsiteY5" fmla="*/ 107156 h 857250"/>
                <a:gd name="connsiteX6" fmla="*/ 642938 w 750093"/>
                <a:gd name="connsiteY6" fmla="*/ 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0093" h="857250">
                  <a:moveTo>
                    <a:pt x="642938" y="0"/>
                  </a:moveTo>
                  <a:lnTo>
                    <a:pt x="0" y="0"/>
                  </a:lnTo>
                  <a:lnTo>
                    <a:pt x="0" y="857250"/>
                  </a:lnTo>
                  <a:lnTo>
                    <a:pt x="642938" y="857250"/>
                  </a:lnTo>
                  <a:cubicBezTo>
                    <a:pt x="702145" y="857250"/>
                    <a:pt x="750094" y="809296"/>
                    <a:pt x="750094" y="750094"/>
                  </a:cubicBezTo>
                  <a:lnTo>
                    <a:pt x="750094" y="107156"/>
                  </a:lnTo>
                  <a:cubicBezTo>
                    <a:pt x="750094" y="47955"/>
                    <a:pt x="702145" y="0"/>
                    <a:pt x="642938" y="0"/>
                  </a:cubicBezTo>
                  <a:close/>
                </a:path>
              </a:pathLst>
            </a:custGeom>
            <a:grpFill/>
            <a:ln w="5715" cap="flat">
              <a:noFill/>
              <a:prstDash val="solid"/>
              <a:miter/>
            </a:ln>
          </p:spPr>
          <p:txBody>
            <a:bodyPr rtlCol="0" anchor="ctr"/>
            <a:lstStyle/>
            <a:p>
              <a:endParaRPr lang="en-US" dirty="0"/>
            </a:p>
          </p:txBody>
        </p:sp>
        <p:sp>
          <p:nvSpPr>
            <p:cNvPr id="112" name="Freeform 111">
              <a:extLst>
                <a:ext uri="{FF2B5EF4-FFF2-40B4-BE49-F238E27FC236}">
                  <a16:creationId xmlns:a16="http://schemas.microsoft.com/office/drawing/2014/main" id="{EA7B4143-4B2F-B7E5-C885-F781CC41730F}"/>
                </a:ext>
              </a:extLst>
            </p:cNvPr>
            <p:cNvSpPr/>
            <p:nvPr/>
          </p:nvSpPr>
          <p:spPr>
            <a:xfrm>
              <a:off x="5881744" y="3000375"/>
              <a:ext cx="2143182" cy="857250"/>
            </a:xfrm>
            <a:custGeom>
              <a:avLst/>
              <a:gdLst>
                <a:gd name="connsiteX0" fmla="*/ 107156 w 2143182"/>
                <a:gd name="connsiteY0" fmla="*/ 857250 h 857250"/>
                <a:gd name="connsiteX1" fmla="*/ 2143182 w 2143182"/>
                <a:gd name="connsiteY1" fmla="*/ 857250 h 857250"/>
                <a:gd name="connsiteX2" fmla="*/ 2143182 w 2143182"/>
                <a:gd name="connsiteY2" fmla="*/ 0 h 857250"/>
                <a:gd name="connsiteX3" fmla="*/ 107156 w 2143182"/>
                <a:gd name="connsiteY3" fmla="*/ 0 h 857250"/>
                <a:gd name="connsiteX4" fmla="*/ 0 w 2143182"/>
                <a:gd name="connsiteY4" fmla="*/ 107156 h 857250"/>
                <a:gd name="connsiteX5" fmla="*/ 0 w 2143182"/>
                <a:gd name="connsiteY5" fmla="*/ 750094 h 857250"/>
                <a:gd name="connsiteX6" fmla="*/ 107156 w 2143182"/>
                <a:gd name="connsiteY6" fmla="*/ 85725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3182" h="857250">
                  <a:moveTo>
                    <a:pt x="107156" y="857250"/>
                  </a:moveTo>
                  <a:lnTo>
                    <a:pt x="2143182" y="857250"/>
                  </a:lnTo>
                  <a:lnTo>
                    <a:pt x="2143182" y="0"/>
                  </a:lnTo>
                  <a:lnTo>
                    <a:pt x="107156" y="0"/>
                  </a:lnTo>
                  <a:cubicBezTo>
                    <a:pt x="47955" y="0"/>
                    <a:pt x="0" y="47955"/>
                    <a:pt x="0" y="107156"/>
                  </a:cubicBezTo>
                  <a:lnTo>
                    <a:pt x="0" y="750094"/>
                  </a:lnTo>
                  <a:cubicBezTo>
                    <a:pt x="0" y="809296"/>
                    <a:pt x="47955" y="857250"/>
                    <a:pt x="107156" y="857250"/>
                  </a:cubicBezTo>
                  <a:close/>
                </a:path>
              </a:pathLst>
            </a:custGeom>
            <a:grpFill/>
            <a:ln w="5715" cap="flat">
              <a:noFill/>
              <a:prstDash val="solid"/>
              <a:miter/>
            </a:ln>
          </p:spPr>
          <p:txBody>
            <a:bodyPr rtlCol="0" anchor="ctr"/>
            <a:lstStyle/>
            <a:p>
              <a:endParaRPr lang="en-US" dirty="0"/>
            </a:p>
          </p:txBody>
        </p:sp>
        <p:sp>
          <p:nvSpPr>
            <p:cNvPr id="113" name="Freeform 112">
              <a:extLst>
                <a:ext uri="{FF2B5EF4-FFF2-40B4-BE49-F238E27FC236}">
                  <a16:creationId xmlns:a16="http://schemas.microsoft.com/office/drawing/2014/main" id="{499AF681-FF5F-F35D-12BF-B4537A3F3EB7}"/>
                </a:ext>
              </a:extLst>
            </p:cNvPr>
            <p:cNvSpPr/>
            <p:nvPr/>
          </p:nvSpPr>
          <p:spPr>
            <a:xfrm>
              <a:off x="8239353" y="3000375"/>
              <a:ext cx="1285932" cy="857250"/>
            </a:xfrm>
            <a:custGeom>
              <a:avLst/>
              <a:gdLst>
                <a:gd name="connsiteX0" fmla="*/ 1178776 w 1285932"/>
                <a:gd name="connsiteY0" fmla="*/ 0 h 857250"/>
                <a:gd name="connsiteX1" fmla="*/ 0 w 1285932"/>
                <a:gd name="connsiteY1" fmla="*/ 0 h 857250"/>
                <a:gd name="connsiteX2" fmla="*/ 0 w 1285932"/>
                <a:gd name="connsiteY2" fmla="*/ 857250 h 857250"/>
                <a:gd name="connsiteX3" fmla="*/ 1178776 w 1285932"/>
                <a:gd name="connsiteY3" fmla="*/ 857250 h 857250"/>
                <a:gd name="connsiteX4" fmla="*/ 1285933 w 1285932"/>
                <a:gd name="connsiteY4" fmla="*/ 750094 h 857250"/>
                <a:gd name="connsiteX5" fmla="*/ 1285933 w 1285932"/>
                <a:gd name="connsiteY5" fmla="*/ 107156 h 857250"/>
                <a:gd name="connsiteX6" fmla="*/ 1178776 w 1285932"/>
                <a:gd name="connsiteY6" fmla="*/ 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5932" h="857250">
                  <a:moveTo>
                    <a:pt x="1178776" y="0"/>
                  </a:moveTo>
                  <a:lnTo>
                    <a:pt x="0" y="0"/>
                  </a:lnTo>
                  <a:lnTo>
                    <a:pt x="0" y="857250"/>
                  </a:lnTo>
                  <a:lnTo>
                    <a:pt x="1178776" y="857250"/>
                  </a:lnTo>
                  <a:cubicBezTo>
                    <a:pt x="1237984" y="857250"/>
                    <a:pt x="1285933" y="809296"/>
                    <a:pt x="1285933" y="750094"/>
                  </a:cubicBezTo>
                  <a:lnTo>
                    <a:pt x="1285933" y="107156"/>
                  </a:lnTo>
                  <a:cubicBezTo>
                    <a:pt x="1285933" y="47955"/>
                    <a:pt x="1237984" y="0"/>
                    <a:pt x="1178776" y="0"/>
                  </a:cubicBezTo>
                  <a:close/>
                </a:path>
              </a:pathLst>
            </a:custGeom>
            <a:grpFill/>
            <a:ln w="5715" cap="flat">
              <a:noFill/>
              <a:prstDash val="solid"/>
              <a:miter/>
            </a:ln>
          </p:spPr>
          <p:txBody>
            <a:bodyPr rtlCol="0" anchor="ctr"/>
            <a:lstStyle/>
            <a:p>
              <a:endParaRPr lang="en-US" dirty="0"/>
            </a:p>
          </p:txBody>
        </p:sp>
        <p:sp>
          <p:nvSpPr>
            <p:cNvPr id="114" name="Freeform 113">
              <a:extLst>
                <a:ext uri="{FF2B5EF4-FFF2-40B4-BE49-F238E27FC236}">
                  <a16:creationId xmlns:a16="http://schemas.microsoft.com/office/drawing/2014/main" id="{5220D4A8-FA54-C260-3537-A1542EA97D1A}"/>
                </a:ext>
              </a:extLst>
            </p:cNvPr>
            <p:cNvSpPr/>
            <p:nvPr/>
          </p:nvSpPr>
          <p:spPr>
            <a:xfrm>
              <a:off x="2667011" y="3400596"/>
              <a:ext cx="2786062" cy="1421434"/>
            </a:xfrm>
            <a:custGeom>
              <a:avLst/>
              <a:gdLst>
                <a:gd name="connsiteX0" fmla="*/ 1855135 w 2786062"/>
                <a:gd name="connsiteY0" fmla="*/ 0 h 1421434"/>
                <a:gd name="connsiteX1" fmla="*/ 1500182 w 2786062"/>
                <a:gd name="connsiteY1" fmla="*/ 128588 h 1421434"/>
                <a:gd name="connsiteX2" fmla="*/ 1500182 w 2786062"/>
                <a:gd name="connsiteY2" fmla="*/ 564179 h 1421434"/>
                <a:gd name="connsiteX3" fmla="*/ 1393026 w 2786062"/>
                <a:gd name="connsiteY3" fmla="*/ 671335 h 1421434"/>
                <a:gd name="connsiteX4" fmla="*/ 1285869 w 2786062"/>
                <a:gd name="connsiteY4" fmla="*/ 564179 h 1421434"/>
                <a:gd name="connsiteX5" fmla="*/ 1285869 w 2786062"/>
                <a:gd name="connsiteY5" fmla="*/ 128588 h 1421434"/>
                <a:gd name="connsiteX6" fmla="*/ 930916 w 2786062"/>
                <a:gd name="connsiteY6" fmla="*/ 0 h 1421434"/>
                <a:gd name="connsiteX7" fmla="*/ 0 w 2786062"/>
                <a:gd name="connsiteY7" fmla="*/ 1314278 h 1421434"/>
                <a:gd name="connsiteX8" fmla="*/ 107156 w 2786062"/>
                <a:gd name="connsiteY8" fmla="*/ 1421435 h 1421434"/>
                <a:gd name="connsiteX9" fmla="*/ 2678906 w 2786062"/>
                <a:gd name="connsiteY9" fmla="*/ 1421435 h 1421434"/>
                <a:gd name="connsiteX10" fmla="*/ 2786063 w 2786062"/>
                <a:gd name="connsiteY10" fmla="*/ 1314278 h 1421434"/>
                <a:gd name="connsiteX11" fmla="*/ 1855146 w 2786062"/>
                <a:gd name="connsiteY11" fmla="*/ 0 h 142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6062" h="1421434">
                  <a:moveTo>
                    <a:pt x="1855135" y="0"/>
                  </a:moveTo>
                  <a:cubicBezTo>
                    <a:pt x="1750122" y="67505"/>
                    <a:pt x="1629838" y="112517"/>
                    <a:pt x="1500182" y="128588"/>
                  </a:cubicBezTo>
                  <a:lnTo>
                    <a:pt x="1500182" y="564179"/>
                  </a:lnTo>
                  <a:cubicBezTo>
                    <a:pt x="1500182" y="623380"/>
                    <a:pt x="1452227" y="671335"/>
                    <a:pt x="1393026" y="671335"/>
                  </a:cubicBezTo>
                  <a:cubicBezTo>
                    <a:pt x="1333824" y="671335"/>
                    <a:pt x="1285869" y="623380"/>
                    <a:pt x="1285869" y="564179"/>
                  </a:cubicBezTo>
                  <a:lnTo>
                    <a:pt x="1285869" y="128588"/>
                  </a:lnTo>
                  <a:cubicBezTo>
                    <a:pt x="1156207" y="112517"/>
                    <a:pt x="1035661" y="67243"/>
                    <a:pt x="930916" y="0"/>
                  </a:cubicBezTo>
                  <a:cubicBezTo>
                    <a:pt x="389243" y="191007"/>
                    <a:pt x="0" y="708031"/>
                    <a:pt x="0" y="1314278"/>
                  </a:cubicBezTo>
                  <a:cubicBezTo>
                    <a:pt x="0" y="1373480"/>
                    <a:pt x="47952" y="1421435"/>
                    <a:pt x="107156" y="1421435"/>
                  </a:cubicBezTo>
                  <a:lnTo>
                    <a:pt x="2678906" y="1421435"/>
                  </a:lnTo>
                  <a:cubicBezTo>
                    <a:pt x="2738108" y="1421435"/>
                    <a:pt x="2786063" y="1373480"/>
                    <a:pt x="2786063" y="1314278"/>
                  </a:cubicBezTo>
                  <a:cubicBezTo>
                    <a:pt x="2786063" y="708031"/>
                    <a:pt x="2396820" y="191281"/>
                    <a:pt x="1855146" y="0"/>
                  </a:cubicBezTo>
                  <a:close/>
                </a:path>
              </a:pathLst>
            </a:custGeom>
            <a:grpFill/>
            <a:ln w="5715" cap="flat">
              <a:noFill/>
              <a:prstDash val="solid"/>
              <a:miter/>
            </a:ln>
          </p:spPr>
          <p:txBody>
            <a:bodyPr rtlCol="0" anchor="ctr"/>
            <a:lstStyle/>
            <a:p>
              <a:endParaRPr lang="en-US" dirty="0"/>
            </a:p>
          </p:txBody>
        </p:sp>
      </p:grpSp>
      <p:grpSp>
        <p:nvGrpSpPr>
          <p:cNvPr id="117" name="Graphic 115">
            <a:extLst>
              <a:ext uri="{FF2B5EF4-FFF2-40B4-BE49-F238E27FC236}">
                <a16:creationId xmlns:a16="http://schemas.microsoft.com/office/drawing/2014/main" id="{2D83E79F-4767-C403-580B-D51383279DDD}"/>
              </a:ext>
            </a:extLst>
          </p:cNvPr>
          <p:cNvGrpSpPr>
            <a:grpSpLocks noChangeAspect="1"/>
          </p:cNvGrpSpPr>
          <p:nvPr/>
        </p:nvGrpSpPr>
        <p:grpSpPr>
          <a:xfrm>
            <a:off x="1104827" y="3671710"/>
            <a:ext cx="574119" cy="640079"/>
            <a:chOff x="3173637" y="171472"/>
            <a:chExt cx="5844615" cy="6516128"/>
          </a:xfrm>
          <a:solidFill>
            <a:schemeClr val="bg1"/>
          </a:solidFill>
        </p:grpSpPr>
        <p:sp>
          <p:nvSpPr>
            <p:cNvPr id="118" name="Freeform 117">
              <a:extLst>
                <a:ext uri="{FF2B5EF4-FFF2-40B4-BE49-F238E27FC236}">
                  <a16:creationId xmlns:a16="http://schemas.microsoft.com/office/drawing/2014/main" id="{3DD9F3D0-5152-3622-FB09-95286D2B28A0}"/>
                </a:ext>
              </a:extLst>
            </p:cNvPr>
            <p:cNvSpPr/>
            <p:nvPr/>
          </p:nvSpPr>
          <p:spPr>
            <a:xfrm>
              <a:off x="3173637" y="1481328"/>
              <a:ext cx="1722990" cy="2832331"/>
            </a:xfrm>
            <a:custGeom>
              <a:avLst/>
              <a:gdLst>
                <a:gd name="connsiteX0" fmla="*/ 1310733 w 1722990"/>
                <a:gd name="connsiteY0" fmla="*/ 0 h 2832331"/>
                <a:gd name="connsiteX1" fmla="*/ 864963 w 1722990"/>
                <a:gd name="connsiteY1" fmla="*/ 123455 h 2832331"/>
                <a:gd name="connsiteX2" fmla="*/ 419192 w 1722990"/>
                <a:gd name="connsiteY2" fmla="*/ 0 h 2832331"/>
                <a:gd name="connsiteX3" fmla="*/ 62588 w 1722990"/>
                <a:gd name="connsiteY3" fmla="*/ 480060 h 2832331"/>
                <a:gd name="connsiteX4" fmla="*/ 860 w 1722990"/>
                <a:gd name="connsiteY4" fmla="*/ 1124712 h 2832331"/>
                <a:gd name="connsiteX5" fmla="*/ 96878 w 1722990"/>
                <a:gd name="connsiteY5" fmla="*/ 1261872 h 2832331"/>
                <a:gd name="connsiteX6" fmla="*/ 371198 w 1722990"/>
                <a:gd name="connsiteY6" fmla="*/ 1309867 h 2832331"/>
                <a:gd name="connsiteX7" fmla="*/ 439778 w 1722990"/>
                <a:gd name="connsiteY7" fmla="*/ 2715757 h 2832331"/>
                <a:gd name="connsiteX8" fmla="*/ 563233 w 1722990"/>
                <a:gd name="connsiteY8" fmla="*/ 2832331 h 2832331"/>
                <a:gd name="connsiteX9" fmla="*/ 1153021 w 1722990"/>
                <a:gd name="connsiteY9" fmla="*/ 2832331 h 2832331"/>
                <a:gd name="connsiteX10" fmla="*/ 1276477 w 1722990"/>
                <a:gd name="connsiteY10" fmla="*/ 2715757 h 2832331"/>
                <a:gd name="connsiteX11" fmla="*/ 1345057 w 1722990"/>
                <a:gd name="connsiteY11" fmla="*/ 1309867 h 2832331"/>
                <a:gd name="connsiteX12" fmla="*/ 1626229 w 1722990"/>
                <a:gd name="connsiteY12" fmla="*/ 1261872 h 2832331"/>
                <a:gd name="connsiteX13" fmla="*/ 1722247 w 1722990"/>
                <a:gd name="connsiteY13" fmla="*/ 1124712 h 2832331"/>
                <a:gd name="connsiteX14" fmla="*/ 1667371 w 1722990"/>
                <a:gd name="connsiteY14" fmla="*/ 480060 h 2832331"/>
                <a:gd name="connsiteX15" fmla="*/ 1310744 w 1722990"/>
                <a:gd name="connsiteY15" fmla="*/ 0 h 283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22990" h="2832331">
                  <a:moveTo>
                    <a:pt x="1310733" y="0"/>
                  </a:moveTo>
                  <a:cubicBezTo>
                    <a:pt x="1180425" y="75432"/>
                    <a:pt x="1022708" y="123455"/>
                    <a:pt x="864963" y="123455"/>
                  </a:cubicBezTo>
                  <a:cubicBezTo>
                    <a:pt x="700365" y="123455"/>
                    <a:pt x="549500" y="75461"/>
                    <a:pt x="419192" y="0"/>
                  </a:cubicBezTo>
                  <a:cubicBezTo>
                    <a:pt x="227157" y="82284"/>
                    <a:pt x="89997" y="260615"/>
                    <a:pt x="62588" y="480060"/>
                  </a:cubicBezTo>
                  <a:lnTo>
                    <a:pt x="860" y="1124712"/>
                  </a:lnTo>
                  <a:cubicBezTo>
                    <a:pt x="-5993" y="1186440"/>
                    <a:pt x="28297" y="1248167"/>
                    <a:pt x="96878" y="1261872"/>
                  </a:cubicBezTo>
                  <a:cubicBezTo>
                    <a:pt x="186043" y="1282457"/>
                    <a:pt x="275180" y="1296162"/>
                    <a:pt x="371198" y="1309867"/>
                  </a:cubicBezTo>
                  <a:lnTo>
                    <a:pt x="439778" y="2715757"/>
                  </a:lnTo>
                  <a:cubicBezTo>
                    <a:pt x="439778" y="2784337"/>
                    <a:pt x="494653" y="2832331"/>
                    <a:pt x="563233" y="2832331"/>
                  </a:cubicBezTo>
                  <a:lnTo>
                    <a:pt x="1153021" y="2832331"/>
                  </a:lnTo>
                  <a:cubicBezTo>
                    <a:pt x="1221601" y="2832331"/>
                    <a:pt x="1276477" y="2777462"/>
                    <a:pt x="1276477" y="2715757"/>
                  </a:cubicBezTo>
                  <a:lnTo>
                    <a:pt x="1345057" y="1309867"/>
                  </a:lnTo>
                  <a:cubicBezTo>
                    <a:pt x="1441075" y="1296162"/>
                    <a:pt x="1530211" y="1282435"/>
                    <a:pt x="1626229" y="1261872"/>
                  </a:cubicBezTo>
                  <a:cubicBezTo>
                    <a:pt x="1687957" y="1248167"/>
                    <a:pt x="1729099" y="1186440"/>
                    <a:pt x="1722247" y="1124712"/>
                  </a:cubicBezTo>
                  <a:lnTo>
                    <a:pt x="1667371" y="480060"/>
                  </a:lnTo>
                  <a:cubicBezTo>
                    <a:pt x="1639939" y="267468"/>
                    <a:pt x="1502774" y="89165"/>
                    <a:pt x="1310744" y="0"/>
                  </a:cubicBezTo>
                  <a:close/>
                </a:path>
              </a:pathLst>
            </a:custGeom>
            <a:grpFill/>
            <a:ln w="5715" cap="flat">
              <a:noFill/>
              <a:prstDash val="solid"/>
              <a:miter/>
            </a:ln>
          </p:spPr>
          <p:txBody>
            <a:bodyPr rtlCol="0" anchor="ctr"/>
            <a:lstStyle/>
            <a:p>
              <a:endParaRPr lang="en-US" dirty="0"/>
            </a:p>
          </p:txBody>
        </p:sp>
        <p:sp>
          <p:nvSpPr>
            <p:cNvPr id="119" name="Freeform 118">
              <a:extLst>
                <a:ext uri="{FF2B5EF4-FFF2-40B4-BE49-F238E27FC236}">
                  <a16:creationId xmlns:a16="http://schemas.microsoft.com/office/drawing/2014/main" id="{1E4D00FF-739C-49DA-1A16-3E61168C5C18}"/>
                </a:ext>
              </a:extLst>
            </p:cNvPr>
            <p:cNvSpPr/>
            <p:nvPr/>
          </p:nvSpPr>
          <p:spPr>
            <a:xfrm>
              <a:off x="3476255" y="171472"/>
              <a:ext cx="1124689" cy="1124689"/>
            </a:xfrm>
            <a:custGeom>
              <a:avLst/>
              <a:gdLst>
                <a:gd name="connsiteX0" fmla="*/ 562345 w 1124689"/>
                <a:gd name="connsiteY0" fmla="*/ 1124689 h 1124689"/>
                <a:gd name="connsiteX1" fmla="*/ 1124689 w 1124689"/>
                <a:gd name="connsiteY1" fmla="*/ 562345 h 1124689"/>
                <a:gd name="connsiteX2" fmla="*/ 562345 w 1124689"/>
                <a:gd name="connsiteY2" fmla="*/ 0 h 1124689"/>
                <a:gd name="connsiteX3" fmla="*/ 0 w 1124689"/>
                <a:gd name="connsiteY3" fmla="*/ 562345 h 1124689"/>
                <a:gd name="connsiteX4" fmla="*/ 562345 w 1124689"/>
                <a:gd name="connsiteY4" fmla="*/ 1124689 h 1124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689" h="1124689">
                  <a:moveTo>
                    <a:pt x="562345" y="1124689"/>
                  </a:moveTo>
                  <a:cubicBezTo>
                    <a:pt x="870955" y="1124689"/>
                    <a:pt x="1124689" y="870955"/>
                    <a:pt x="1124689" y="562345"/>
                  </a:cubicBezTo>
                  <a:cubicBezTo>
                    <a:pt x="1124689" y="253735"/>
                    <a:pt x="870955" y="0"/>
                    <a:pt x="562345" y="0"/>
                  </a:cubicBezTo>
                  <a:cubicBezTo>
                    <a:pt x="253735" y="0"/>
                    <a:pt x="0" y="253735"/>
                    <a:pt x="0" y="562345"/>
                  </a:cubicBezTo>
                  <a:cubicBezTo>
                    <a:pt x="0" y="877807"/>
                    <a:pt x="246882" y="1124689"/>
                    <a:pt x="562345" y="1124689"/>
                  </a:cubicBezTo>
                  <a:close/>
                </a:path>
              </a:pathLst>
            </a:custGeom>
            <a:grpFill/>
            <a:ln w="5715" cap="flat">
              <a:noFill/>
              <a:prstDash val="solid"/>
              <a:miter/>
            </a:ln>
          </p:spPr>
          <p:txBody>
            <a:bodyPr rtlCol="0" anchor="ctr"/>
            <a:lstStyle/>
            <a:p>
              <a:endParaRPr lang="en-US" dirty="0"/>
            </a:p>
          </p:txBody>
        </p:sp>
        <p:sp>
          <p:nvSpPr>
            <p:cNvPr id="120" name="Freeform 119">
              <a:extLst>
                <a:ext uri="{FF2B5EF4-FFF2-40B4-BE49-F238E27FC236}">
                  <a16:creationId xmlns:a16="http://schemas.microsoft.com/office/drawing/2014/main" id="{D20FA5CD-E82C-577B-43A8-28131E051371}"/>
                </a:ext>
              </a:extLst>
            </p:cNvPr>
            <p:cNvSpPr/>
            <p:nvPr/>
          </p:nvSpPr>
          <p:spPr>
            <a:xfrm>
              <a:off x="5231147" y="1481328"/>
              <a:ext cx="1715982" cy="2167116"/>
            </a:xfrm>
            <a:custGeom>
              <a:avLst/>
              <a:gdLst>
                <a:gd name="connsiteX0" fmla="*/ 96756 w 1715982"/>
                <a:gd name="connsiteY0" fmla="*/ 1261872 h 2167116"/>
                <a:gd name="connsiteX1" fmla="*/ 371076 w 1715982"/>
                <a:gd name="connsiteY1" fmla="*/ 1309867 h 2167116"/>
                <a:gd name="connsiteX2" fmla="*/ 412218 w 1715982"/>
                <a:gd name="connsiteY2" fmla="*/ 2167117 h 2167116"/>
                <a:gd name="connsiteX3" fmla="*/ 857988 w 1715982"/>
                <a:gd name="connsiteY3" fmla="*/ 2098537 h 2167116"/>
                <a:gd name="connsiteX4" fmla="*/ 1303758 w 1715982"/>
                <a:gd name="connsiteY4" fmla="*/ 2167117 h 2167116"/>
                <a:gd name="connsiteX5" fmla="*/ 1344901 w 1715982"/>
                <a:gd name="connsiteY5" fmla="*/ 1309867 h 2167116"/>
                <a:gd name="connsiteX6" fmla="*/ 1619221 w 1715982"/>
                <a:gd name="connsiteY6" fmla="*/ 1261872 h 2167116"/>
                <a:gd name="connsiteX7" fmla="*/ 1715238 w 1715982"/>
                <a:gd name="connsiteY7" fmla="*/ 1124712 h 2167116"/>
                <a:gd name="connsiteX8" fmla="*/ 1660369 w 1715982"/>
                <a:gd name="connsiteY8" fmla="*/ 480060 h 2167116"/>
                <a:gd name="connsiteX9" fmla="*/ 1303764 w 1715982"/>
                <a:gd name="connsiteY9" fmla="*/ 0 h 2167116"/>
                <a:gd name="connsiteX10" fmla="*/ 857994 w 1715982"/>
                <a:gd name="connsiteY10" fmla="*/ 123455 h 2167116"/>
                <a:gd name="connsiteX11" fmla="*/ 412224 w 1715982"/>
                <a:gd name="connsiteY11" fmla="*/ 0 h 2167116"/>
                <a:gd name="connsiteX12" fmla="*/ 55620 w 1715982"/>
                <a:gd name="connsiteY12" fmla="*/ 480060 h 2167116"/>
                <a:gd name="connsiteX13" fmla="*/ 744 w 1715982"/>
                <a:gd name="connsiteY13" fmla="*/ 1124712 h 2167116"/>
                <a:gd name="connsiteX14" fmla="*/ 96762 w 1715982"/>
                <a:gd name="connsiteY14" fmla="*/ 1261872 h 2167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5982" h="2167116">
                  <a:moveTo>
                    <a:pt x="96756" y="1261872"/>
                  </a:moveTo>
                  <a:cubicBezTo>
                    <a:pt x="185921" y="1282457"/>
                    <a:pt x="275058" y="1296162"/>
                    <a:pt x="371076" y="1309867"/>
                  </a:cubicBezTo>
                  <a:lnTo>
                    <a:pt x="412218" y="2167117"/>
                  </a:lnTo>
                  <a:cubicBezTo>
                    <a:pt x="556231" y="2125974"/>
                    <a:pt x="707124" y="2098537"/>
                    <a:pt x="857988" y="2098537"/>
                  </a:cubicBezTo>
                  <a:cubicBezTo>
                    <a:pt x="1015734" y="2098537"/>
                    <a:pt x="1166598" y="2125974"/>
                    <a:pt x="1303758" y="2167117"/>
                  </a:cubicBezTo>
                  <a:lnTo>
                    <a:pt x="1344901" y="1309867"/>
                  </a:lnTo>
                  <a:cubicBezTo>
                    <a:pt x="1440918" y="1296162"/>
                    <a:pt x="1530055" y="1282435"/>
                    <a:pt x="1619221" y="1261872"/>
                  </a:cubicBezTo>
                  <a:cubicBezTo>
                    <a:pt x="1680948" y="1248167"/>
                    <a:pt x="1722091" y="1186440"/>
                    <a:pt x="1715238" y="1124712"/>
                  </a:cubicBezTo>
                  <a:lnTo>
                    <a:pt x="1660369" y="480060"/>
                  </a:lnTo>
                  <a:cubicBezTo>
                    <a:pt x="1639783" y="260615"/>
                    <a:pt x="1495771" y="82284"/>
                    <a:pt x="1303764" y="0"/>
                  </a:cubicBezTo>
                  <a:cubicBezTo>
                    <a:pt x="1173457" y="75432"/>
                    <a:pt x="1015739" y="123455"/>
                    <a:pt x="857994" y="123455"/>
                  </a:cubicBezTo>
                  <a:cubicBezTo>
                    <a:pt x="693397" y="123455"/>
                    <a:pt x="542532" y="75461"/>
                    <a:pt x="412224" y="0"/>
                  </a:cubicBezTo>
                  <a:cubicBezTo>
                    <a:pt x="220189" y="82284"/>
                    <a:pt x="83029" y="260615"/>
                    <a:pt x="55620" y="480060"/>
                  </a:cubicBezTo>
                  <a:lnTo>
                    <a:pt x="744" y="1124712"/>
                  </a:lnTo>
                  <a:cubicBezTo>
                    <a:pt x="-6108" y="1186440"/>
                    <a:pt x="35034" y="1248167"/>
                    <a:pt x="96762" y="1261872"/>
                  </a:cubicBezTo>
                  <a:close/>
                </a:path>
              </a:pathLst>
            </a:custGeom>
            <a:grpFill/>
            <a:ln w="5715" cap="flat">
              <a:noFill/>
              <a:prstDash val="solid"/>
              <a:miter/>
            </a:ln>
          </p:spPr>
          <p:txBody>
            <a:bodyPr rtlCol="0" anchor="ctr"/>
            <a:lstStyle/>
            <a:p>
              <a:endParaRPr lang="en-US" dirty="0"/>
            </a:p>
          </p:txBody>
        </p:sp>
        <p:sp>
          <p:nvSpPr>
            <p:cNvPr id="121" name="Freeform 120">
              <a:extLst>
                <a:ext uri="{FF2B5EF4-FFF2-40B4-BE49-F238E27FC236}">
                  <a16:creationId xmlns:a16="http://schemas.microsoft.com/office/drawing/2014/main" id="{D913DA44-EF25-470D-9373-42825FEDB408}"/>
                </a:ext>
              </a:extLst>
            </p:cNvPr>
            <p:cNvSpPr/>
            <p:nvPr/>
          </p:nvSpPr>
          <p:spPr>
            <a:xfrm>
              <a:off x="5533655" y="171472"/>
              <a:ext cx="1124689" cy="1124689"/>
            </a:xfrm>
            <a:custGeom>
              <a:avLst/>
              <a:gdLst>
                <a:gd name="connsiteX0" fmla="*/ 562345 w 1124689"/>
                <a:gd name="connsiteY0" fmla="*/ 1124689 h 1124689"/>
                <a:gd name="connsiteX1" fmla="*/ 1124689 w 1124689"/>
                <a:gd name="connsiteY1" fmla="*/ 562345 h 1124689"/>
                <a:gd name="connsiteX2" fmla="*/ 562345 w 1124689"/>
                <a:gd name="connsiteY2" fmla="*/ 0 h 1124689"/>
                <a:gd name="connsiteX3" fmla="*/ 0 w 1124689"/>
                <a:gd name="connsiteY3" fmla="*/ 562345 h 1124689"/>
                <a:gd name="connsiteX4" fmla="*/ 562345 w 1124689"/>
                <a:gd name="connsiteY4" fmla="*/ 1124689 h 1124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689" h="1124689">
                  <a:moveTo>
                    <a:pt x="562345" y="1124689"/>
                  </a:moveTo>
                  <a:cubicBezTo>
                    <a:pt x="870955" y="1124689"/>
                    <a:pt x="1124689" y="870955"/>
                    <a:pt x="1124689" y="562345"/>
                  </a:cubicBezTo>
                  <a:cubicBezTo>
                    <a:pt x="1124689" y="253735"/>
                    <a:pt x="870955" y="0"/>
                    <a:pt x="562345" y="0"/>
                  </a:cubicBezTo>
                  <a:cubicBezTo>
                    <a:pt x="253735" y="0"/>
                    <a:pt x="0" y="253735"/>
                    <a:pt x="0" y="562345"/>
                  </a:cubicBezTo>
                  <a:cubicBezTo>
                    <a:pt x="0" y="877807"/>
                    <a:pt x="253735" y="1124689"/>
                    <a:pt x="562345" y="1124689"/>
                  </a:cubicBezTo>
                  <a:close/>
                </a:path>
              </a:pathLst>
            </a:custGeom>
            <a:grpFill/>
            <a:ln w="5715" cap="flat">
              <a:noFill/>
              <a:prstDash val="solid"/>
              <a:miter/>
            </a:ln>
          </p:spPr>
          <p:txBody>
            <a:bodyPr rtlCol="0" anchor="ctr"/>
            <a:lstStyle/>
            <a:p>
              <a:endParaRPr lang="en-US" dirty="0"/>
            </a:p>
          </p:txBody>
        </p:sp>
        <p:sp>
          <p:nvSpPr>
            <p:cNvPr id="122" name="Freeform 121">
              <a:extLst>
                <a:ext uri="{FF2B5EF4-FFF2-40B4-BE49-F238E27FC236}">
                  <a16:creationId xmlns:a16="http://schemas.microsoft.com/office/drawing/2014/main" id="{001B561D-C91C-4E05-DC19-1CD45902F968}"/>
                </a:ext>
              </a:extLst>
            </p:cNvPr>
            <p:cNvSpPr/>
            <p:nvPr/>
          </p:nvSpPr>
          <p:spPr>
            <a:xfrm>
              <a:off x="7295284" y="1481328"/>
              <a:ext cx="1722968" cy="2832331"/>
            </a:xfrm>
            <a:custGeom>
              <a:avLst/>
              <a:gdLst>
                <a:gd name="connsiteX0" fmla="*/ 1667359 w 1722968"/>
                <a:gd name="connsiteY0" fmla="*/ 480060 h 2832331"/>
                <a:gd name="connsiteX1" fmla="*/ 1310743 w 1722968"/>
                <a:gd name="connsiteY1" fmla="*/ 0 h 2832331"/>
                <a:gd name="connsiteX2" fmla="*/ 864985 w 1722968"/>
                <a:gd name="connsiteY2" fmla="*/ 123455 h 2832331"/>
                <a:gd name="connsiteX3" fmla="*/ 419215 w 1722968"/>
                <a:gd name="connsiteY3" fmla="*/ 0 h 2832331"/>
                <a:gd name="connsiteX4" fmla="*/ 62611 w 1722968"/>
                <a:gd name="connsiteY4" fmla="*/ 480060 h 2832331"/>
                <a:gd name="connsiteX5" fmla="*/ 860 w 1722968"/>
                <a:gd name="connsiteY5" fmla="*/ 1124712 h 2832331"/>
                <a:gd name="connsiteX6" fmla="*/ 96878 w 1722968"/>
                <a:gd name="connsiteY6" fmla="*/ 1261872 h 2832331"/>
                <a:gd name="connsiteX7" fmla="*/ 371198 w 1722968"/>
                <a:gd name="connsiteY7" fmla="*/ 1309867 h 2832331"/>
                <a:gd name="connsiteX8" fmla="*/ 439778 w 1722968"/>
                <a:gd name="connsiteY8" fmla="*/ 2715757 h 2832331"/>
                <a:gd name="connsiteX9" fmla="*/ 563233 w 1722968"/>
                <a:gd name="connsiteY9" fmla="*/ 2832331 h 2832331"/>
                <a:gd name="connsiteX10" fmla="*/ 1153009 w 1722968"/>
                <a:gd name="connsiteY10" fmla="*/ 2832331 h 2832331"/>
                <a:gd name="connsiteX11" fmla="*/ 1276453 w 1722968"/>
                <a:gd name="connsiteY11" fmla="*/ 2715757 h 2832331"/>
                <a:gd name="connsiteX12" fmla="*/ 1345033 w 1722968"/>
                <a:gd name="connsiteY12" fmla="*/ 1309867 h 2832331"/>
                <a:gd name="connsiteX13" fmla="*/ 1626212 w 1722968"/>
                <a:gd name="connsiteY13" fmla="*/ 1261872 h 2832331"/>
                <a:gd name="connsiteX14" fmla="*/ 1722223 w 1722968"/>
                <a:gd name="connsiteY14" fmla="*/ 1124712 h 283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2968" h="2832331">
                  <a:moveTo>
                    <a:pt x="1667359" y="480060"/>
                  </a:moveTo>
                  <a:cubicBezTo>
                    <a:pt x="1646786" y="260615"/>
                    <a:pt x="1502768" y="89165"/>
                    <a:pt x="1310743" y="0"/>
                  </a:cubicBezTo>
                  <a:cubicBezTo>
                    <a:pt x="1180442" y="75432"/>
                    <a:pt x="1022731" y="123455"/>
                    <a:pt x="864985" y="123455"/>
                  </a:cubicBezTo>
                  <a:cubicBezTo>
                    <a:pt x="700387" y="123455"/>
                    <a:pt x="549523" y="75461"/>
                    <a:pt x="419215" y="0"/>
                  </a:cubicBezTo>
                  <a:cubicBezTo>
                    <a:pt x="227179" y="82284"/>
                    <a:pt x="90019" y="260615"/>
                    <a:pt x="62611" y="480060"/>
                  </a:cubicBezTo>
                  <a:lnTo>
                    <a:pt x="860" y="1124712"/>
                  </a:lnTo>
                  <a:cubicBezTo>
                    <a:pt x="-5993" y="1186440"/>
                    <a:pt x="28297" y="1248167"/>
                    <a:pt x="96878" y="1261872"/>
                  </a:cubicBezTo>
                  <a:cubicBezTo>
                    <a:pt x="186043" y="1282457"/>
                    <a:pt x="275180" y="1296162"/>
                    <a:pt x="371198" y="1309867"/>
                  </a:cubicBezTo>
                  <a:lnTo>
                    <a:pt x="439778" y="2715757"/>
                  </a:lnTo>
                  <a:cubicBezTo>
                    <a:pt x="439778" y="2784337"/>
                    <a:pt x="494653" y="2832331"/>
                    <a:pt x="563233" y="2832331"/>
                  </a:cubicBezTo>
                  <a:lnTo>
                    <a:pt x="1153009" y="2832331"/>
                  </a:lnTo>
                  <a:cubicBezTo>
                    <a:pt x="1221589" y="2832331"/>
                    <a:pt x="1276453" y="2777462"/>
                    <a:pt x="1276453" y="2715757"/>
                  </a:cubicBezTo>
                  <a:lnTo>
                    <a:pt x="1345033" y="1309867"/>
                  </a:lnTo>
                  <a:cubicBezTo>
                    <a:pt x="1441103" y="1296162"/>
                    <a:pt x="1530199" y="1282435"/>
                    <a:pt x="1626212" y="1261872"/>
                  </a:cubicBezTo>
                  <a:cubicBezTo>
                    <a:pt x="1687933" y="1248167"/>
                    <a:pt x="1729082" y="1186440"/>
                    <a:pt x="1722223" y="1124712"/>
                  </a:cubicBezTo>
                  <a:close/>
                </a:path>
              </a:pathLst>
            </a:custGeom>
            <a:grpFill/>
            <a:ln w="5715" cap="flat">
              <a:noFill/>
              <a:prstDash val="solid"/>
              <a:miter/>
            </a:ln>
          </p:spPr>
          <p:txBody>
            <a:bodyPr rtlCol="0" anchor="ctr"/>
            <a:lstStyle/>
            <a:p>
              <a:endParaRPr lang="en-US" dirty="0"/>
            </a:p>
          </p:txBody>
        </p:sp>
        <p:sp>
          <p:nvSpPr>
            <p:cNvPr id="123" name="Freeform 122">
              <a:extLst>
                <a:ext uri="{FF2B5EF4-FFF2-40B4-BE49-F238E27FC236}">
                  <a16:creationId xmlns:a16="http://schemas.microsoft.com/office/drawing/2014/main" id="{58BF1192-A772-867F-EC39-A6EC400B735A}"/>
                </a:ext>
              </a:extLst>
            </p:cNvPr>
            <p:cNvSpPr/>
            <p:nvPr/>
          </p:nvSpPr>
          <p:spPr>
            <a:xfrm>
              <a:off x="7591055" y="171472"/>
              <a:ext cx="1124700" cy="1124689"/>
            </a:xfrm>
            <a:custGeom>
              <a:avLst/>
              <a:gdLst>
                <a:gd name="connsiteX0" fmla="*/ 562345 w 1124700"/>
                <a:gd name="connsiteY0" fmla="*/ 1124689 h 1124689"/>
                <a:gd name="connsiteX1" fmla="*/ 1124701 w 1124700"/>
                <a:gd name="connsiteY1" fmla="*/ 562345 h 1124689"/>
                <a:gd name="connsiteX2" fmla="*/ 562345 w 1124700"/>
                <a:gd name="connsiteY2" fmla="*/ 0 h 1124689"/>
                <a:gd name="connsiteX3" fmla="*/ 0 w 1124700"/>
                <a:gd name="connsiteY3" fmla="*/ 562345 h 1124689"/>
                <a:gd name="connsiteX4" fmla="*/ 562345 w 1124700"/>
                <a:gd name="connsiteY4" fmla="*/ 1124689 h 1124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700" h="1124689">
                  <a:moveTo>
                    <a:pt x="562345" y="1124689"/>
                  </a:moveTo>
                  <a:cubicBezTo>
                    <a:pt x="870955" y="1124689"/>
                    <a:pt x="1124701" y="870955"/>
                    <a:pt x="1124701" y="562345"/>
                  </a:cubicBezTo>
                  <a:cubicBezTo>
                    <a:pt x="1124701" y="253735"/>
                    <a:pt x="870955" y="0"/>
                    <a:pt x="562345" y="0"/>
                  </a:cubicBezTo>
                  <a:cubicBezTo>
                    <a:pt x="253735" y="0"/>
                    <a:pt x="0" y="253735"/>
                    <a:pt x="0" y="562345"/>
                  </a:cubicBezTo>
                  <a:cubicBezTo>
                    <a:pt x="0" y="877807"/>
                    <a:pt x="253735" y="1124689"/>
                    <a:pt x="562345" y="1124689"/>
                  </a:cubicBezTo>
                  <a:close/>
                </a:path>
              </a:pathLst>
            </a:custGeom>
            <a:grpFill/>
            <a:ln w="5715" cap="flat">
              <a:noFill/>
              <a:prstDash val="solid"/>
              <a:miter/>
            </a:ln>
          </p:spPr>
          <p:txBody>
            <a:bodyPr rtlCol="0" anchor="ctr"/>
            <a:lstStyle/>
            <a:p>
              <a:endParaRPr lang="en-US" dirty="0"/>
            </a:p>
          </p:txBody>
        </p:sp>
        <p:sp>
          <p:nvSpPr>
            <p:cNvPr id="124" name="Freeform 123">
              <a:extLst>
                <a:ext uri="{FF2B5EF4-FFF2-40B4-BE49-F238E27FC236}">
                  <a16:creationId xmlns:a16="http://schemas.microsoft.com/office/drawing/2014/main" id="{0BD7E531-E78B-E41A-EB62-BEA75AF709C9}"/>
                </a:ext>
              </a:extLst>
            </p:cNvPr>
            <p:cNvSpPr/>
            <p:nvPr/>
          </p:nvSpPr>
          <p:spPr>
            <a:xfrm>
              <a:off x="4916424" y="3902201"/>
              <a:ext cx="2778551" cy="2785399"/>
            </a:xfrm>
            <a:custGeom>
              <a:avLst/>
              <a:gdLst>
                <a:gd name="connsiteX0" fmla="*/ 2146554 w 2778551"/>
                <a:gd name="connsiteY0" fmla="*/ 1844802 h 2785399"/>
                <a:gd name="connsiteX1" fmla="*/ 2352294 w 2778551"/>
                <a:gd name="connsiteY1" fmla="*/ 1179576 h 2785399"/>
                <a:gd name="connsiteX2" fmla="*/ 1172718 w 2778551"/>
                <a:gd name="connsiteY2" fmla="*/ 0 h 2785399"/>
                <a:gd name="connsiteX3" fmla="*/ 0 w 2778551"/>
                <a:gd name="connsiteY3" fmla="*/ 1172718 h 2785399"/>
                <a:gd name="connsiteX4" fmla="*/ 1179576 w 2778551"/>
                <a:gd name="connsiteY4" fmla="*/ 2352294 h 2785399"/>
                <a:gd name="connsiteX5" fmla="*/ 1844802 w 2778551"/>
                <a:gd name="connsiteY5" fmla="*/ 2146554 h 2785399"/>
                <a:gd name="connsiteX6" fmla="*/ 2359152 w 2778551"/>
                <a:gd name="connsiteY6" fmla="*/ 2708910 h 2785399"/>
                <a:gd name="connsiteX7" fmla="*/ 2372857 w 2778551"/>
                <a:gd name="connsiteY7" fmla="*/ 2722626 h 2785399"/>
                <a:gd name="connsiteX8" fmla="*/ 2715757 w 2778551"/>
                <a:gd name="connsiteY8" fmla="*/ 2708910 h 2785399"/>
                <a:gd name="connsiteX9" fmla="*/ 2702052 w 2778551"/>
                <a:gd name="connsiteY9" fmla="*/ 2366010 h 2785399"/>
                <a:gd name="connsiteX10" fmla="*/ 1179576 w 2778551"/>
                <a:gd name="connsiteY10" fmla="*/ 2023110 h 2785399"/>
                <a:gd name="connsiteX11" fmla="*/ 329184 w 2778551"/>
                <a:gd name="connsiteY11" fmla="*/ 1172713 h 2785399"/>
                <a:gd name="connsiteX12" fmla="*/ 1179576 w 2778551"/>
                <a:gd name="connsiteY12" fmla="*/ 322320 h 2785399"/>
                <a:gd name="connsiteX13" fmla="*/ 2029968 w 2778551"/>
                <a:gd name="connsiteY13" fmla="*/ 1172713 h 2785399"/>
                <a:gd name="connsiteX14" fmla="*/ 1179576 w 2778551"/>
                <a:gd name="connsiteY14" fmla="*/ 2023110 h 278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8551" h="2785399">
                  <a:moveTo>
                    <a:pt x="2146554" y="1844802"/>
                  </a:moveTo>
                  <a:cubicBezTo>
                    <a:pt x="2276862" y="1652767"/>
                    <a:pt x="2352294" y="1426470"/>
                    <a:pt x="2352294" y="1179576"/>
                  </a:cubicBezTo>
                  <a:cubicBezTo>
                    <a:pt x="2352294" y="528066"/>
                    <a:pt x="1824239" y="0"/>
                    <a:pt x="1172718" y="0"/>
                  </a:cubicBezTo>
                  <a:cubicBezTo>
                    <a:pt x="521208" y="-23"/>
                    <a:pt x="0" y="528038"/>
                    <a:pt x="0" y="1172718"/>
                  </a:cubicBezTo>
                  <a:cubicBezTo>
                    <a:pt x="0" y="1824228"/>
                    <a:pt x="528054" y="2352294"/>
                    <a:pt x="1179576" y="2352294"/>
                  </a:cubicBezTo>
                  <a:cubicBezTo>
                    <a:pt x="1426458" y="2352294"/>
                    <a:pt x="1659636" y="2276856"/>
                    <a:pt x="1844802" y="2146554"/>
                  </a:cubicBezTo>
                  <a:lnTo>
                    <a:pt x="2359152" y="2708910"/>
                  </a:lnTo>
                  <a:cubicBezTo>
                    <a:pt x="2366004" y="2715768"/>
                    <a:pt x="2366004" y="2715768"/>
                    <a:pt x="2372857" y="2722626"/>
                  </a:cubicBezTo>
                  <a:cubicBezTo>
                    <a:pt x="2475727" y="2811780"/>
                    <a:pt x="2626591" y="2804865"/>
                    <a:pt x="2715757" y="2708910"/>
                  </a:cubicBezTo>
                  <a:cubicBezTo>
                    <a:pt x="2804922" y="2606040"/>
                    <a:pt x="2798041" y="2455164"/>
                    <a:pt x="2702052" y="2366010"/>
                  </a:cubicBezTo>
                  <a:close/>
                  <a:moveTo>
                    <a:pt x="1179576" y="2023110"/>
                  </a:moveTo>
                  <a:cubicBezTo>
                    <a:pt x="713221" y="2023110"/>
                    <a:pt x="329184" y="1639062"/>
                    <a:pt x="329184" y="1172713"/>
                  </a:cubicBezTo>
                  <a:cubicBezTo>
                    <a:pt x="329184" y="706363"/>
                    <a:pt x="713226" y="322320"/>
                    <a:pt x="1179576" y="322320"/>
                  </a:cubicBezTo>
                  <a:cubicBezTo>
                    <a:pt x="1645926" y="322320"/>
                    <a:pt x="2029968" y="706363"/>
                    <a:pt x="2029968" y="1172713"/>
                  </a:cubicBezTo>
                  <a:cubicBezTo>
                    <a:pt x="2029968" y="1645920"/>
                    <a:pt x="1645926" y="2023110"/>
                    <a:pt x="1179576" y="2023110"/>
                  </a:cubicBezTo>
                  <a:close/>
                </a:path>
              </a:pathLst>
            </a:custGeom>
            <a:grpFill/>
            <a:ln w="5715" cap="flat">
              <a:noFill/>
              <a:prstDash val="solid"/>
              <a:miter/>
            </a:ln>
          </p:spPr>
          <p:txBody>
            <a:bodyPr rtlCol="0" anchor="ctr"/>
            <a:lstStyle/>
            <a:p>
              <a:endParaRPr lang="en-US" dirty="0"/>
            </a:p>
          </p:txBody>
        </p:sp>
        <p:sp>
          <p:nvSpPr>
            <p:cNvPr id="125" name="Freeform 124">
              <a:extLst>
                <a:ext uri="{FF2B5EF4-FFF2-40B4-BE49-F238E27FC236}">
                  <a16:creationId xmlns:a16="http://schemas.microsoft.com/office/drawing/2014/main" id="{BDAB702F-F5B9-49DF-4DD2-CB5072EE996D}"/>
                </a:ext>
              </a:extLst>
            </p:cNvPr>
            <p:cNvSpPr/>
            <p:nvPr/>
          </p:nvSpPr>
          <p:spPr>
            <a:xfrm>
              <a:off x="5540487" y="4689968"/>
              <a:ext cx="1111013" cy="823869"/>
            </a:xfrm>
            <a:custGeom>
              <a:avLst/>
              <a:gdLst>
                <a:gd name="connsiteX0" fmla="*/ 857264 w 1111013"/>
                <a:gd name="connsiteY0" fmla="*/ 42052 h 823869"/>
                <a:gd name="connsiteX1" fmla="*/ 425199 w 1111013"/>
                <a:gd name="connsiteY1" fmla="*/ 474117 h 823869"/>
                <a:gd name="connsiteX2" fmla="*/ 246897 w 1111013"/>
                <a:gd name="connsiteY2" fmla="*/ 295815 h 823869"/>
                <a:gd name="connsiteX3" fmla="*/ 41157 w 1111013"/>
                <a:gd name="connsiteY3" fmla="*/ 295815 h 823869"/>
                <a:gd name="connsiteX4" fmla="*/ 41157 w 1111013"/>
                <a:gd name="connsiteY4" fmla="*/ 501555 h 823869"/>
                <a:gd name="connsiteX5" fmla="*/ 322329 w 1111013"/>
                <a:gd name="connsiteY5" fmla="*/ 782727 h 823869"/>
                <a:gd name="connsiteX6" fmla="*/ 425199 w 1111013"/>
                <a:gd name="connsiteY6" fmla="*/ 823870 h 823869"/>
                <a:gd name="connsiteX7" fmla="*/ 528069 w 1111013"/>
                <a:gd name="connsiteY7" fmla="*/ 782727 h 823869"/>
                <a:gd name="connsiteX8" fmla="*/ 1069857 w 1111013"/>
                <a:gd name="connsiteY8" fmla="*/ 240940 h 823869"/>
                <a:gd name="connsiteX9" fmla="*/ 1069857 w 1111013"/>
                <a:gd name="connsiteY9" fmla="*/ 35200 h 823869"/>
                <a:gd name="connsiteX10" fmla="*/ 857264 w 1111013"/>
                <a:gd name="connsiteY10" fmla="*/ 42052 h 82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1013" h="823869">
                  <a:moveTo>
                    <a:pt x="857264" y="42052"/>
                  </a:moveTo>
                  <a:lnTo>
                    <a:pt x="425199" y="474117"/>
                  </a:lnTo>
                  <a:lnTo>
                    <a:pt x="246897" y="295815"/>
                  </a:lnTo>
                  <a:cubicBezTo>
                    <a:pt x="192021" y="240940"/>
                    <a:pt x="96032" y="240940"/>
                    <a:pt x="41157" y="295815"/>
                  </a:cubicBezTo>
                  <a:cubicBezTo>
                    <a:pt x="-13719" y="350690"/>
                    <a:pt x="-13719" y="446680"/>
                    <a:pt x="41157" y="501555"/>
                  </a:cubicBezTo>
                  <a:lnTo>
                    <a:pt x="322329" y="782727"/>
                  </a:lnTo>
                  <a:cubicBezTo>
                    <a:pt x="349767" y="810165"/>
                    <a:pt x="390909" y="823870"/>
                    <a:pt x="425199" y="823870"/>
                  </a:cubicBezTo>
                  <a:cubicBezTo>
                    <a:pt x="466341" y="823870"/>
                    <a:pt x="500631" y="810165"/>
                    <a:pt x="528069" y="782727"/>
                  </a:cubicBezTo>
                  <a:lnTo>
                    <a:pt x="1069857" y="240940"/>
                  </a:lnTo>
                  <a:cubicBezTo>
                    <a:pt x="1124732" y="186064"/>
                    <a:pt x="1124732" y="90075"/>
                    <a:pt x="1069857" y="35200"/>
                  </a:cubicBezTo>
                  <a:cubicBezTo>
                    <a:pt x="1008129" y="-12818"/>
                    <a:pt x="918992" y="-12818"/>
                    <a:pt x="857264" y="42052"/>
                  </a:cubicBezTo>
                  <a:close/>
                </a:path>
              </a:pathLst>
            </a:custGeom>
            <a:grpFill/>
            <a:ln w="5715" cap="flat">
              <a:noFill/>
              <a:prstDash val="solid"/>
              <a:miter/>
            </a:ln>
          </p:spPr>
          <p:txBody>
            <a:bodyPr rtlCol="0" anchor="ctr"/>
            <a:lstStyle/>
            <a:p>
              <a:endParaRPr lang="en-US" dirty="0"/>
            </a:p>
          </p:txBody>
        </p:sp>
      </p:grpSp>
      <p:grpSp>
        <p:nvGrpSpPr>
          <p:cNvPr id="128" name="Graphic 126">
            <a:extLst>
              <a:ext uri="{FF2B5EF4-FFF2-40B4-BE49-F238E27FC236}">
                <a16:creationId xmlns:a16="http://schemas.microsoft.com/office/drawing/2014/main" id="{266C8826-719D-2F92-997A-9A7883E9FB67}"/>
              </a:ext>
            </a:extLst>
          </p:cNvPr>
          <p:cNvGrpSpPr>
            <a:grpSpLocks noChangeAspect="1"/>
          </p:cNvGrpSpPr>
          <p:nvPr/>
        </p:nvGrpSpPr>
        <p:grpSpPr>
          <a:xfrm>
            <a:off x="1079987" y="2429808"/>
            <a:ext cx="623790" cy="640084"/>
            <a:chOff x="2938039" y="214314"/>
            <a:chExt cx="6265777" cy="6429373"/>
          </a:xfrm>
          <a:solidFill>
            <a:schemeClr val="bg1"/>
          </a:solidFill>
        </p:grpSpPr>
        <p:sp>
          <p:nvSpPr>
            <p:cNvPr id="129" name="Freeform 128">
              <a:extLst>
                <a:ext uri="{FF2B5EF4-FFF2-40B4-BE49-F238E27FC236}">
                  <a16:creationId xmlns:a16="http://schemas.microsoft.com/office/drawing/2014/main" id="{60EF37BD-6965-6DCF-54F9-14C42D11762C}"/>
                </a:ext>
              </a:extLst>
            </p:cNvPr>
            <p:cNvSpPr/>
            <p:nvPr/>
          </p:nvSpPr>
          <p:spPr>
            <a:xfrm>
              <a:off x="7478882" y="1321656"/>
              <a:ext cx="653085" cy="723773"/>
            </a:xfrm>
            <a:custGeom>
              <a:avLst/>
              <a:gdLst>
                <a:gd name="connsiteX0" fmla="*/ 653086 w 653085"/>
                <a:gd name="connsiteY0" fmla="*/ 124524 h 723773"/>
                <a:gd name="connsiteX1" fmla="*/ 478647 w 653085"/>
                <a:gd name="connsiteY1" fmla="*/ 0 h 723773"/>
                <a:gd name="connsiteX2" fmla="*/ 270855 w 653085"/>
                <a:gd name="connsiteY2" fmla="*/ 291065 h 723773"/>
                <a:gd name="connsiteX3" fmla="*/ 88598 w 653085"/>
                <a:gd name="connsiteY3" fmla="*/ 328213 h 723773"/>
                <a:gd name="connsiteX4" fmla="*/ 353 w 653085"/>
                <a:gd name="connsiteY4" fmla="*/ 491959 h 723773"/>
                <a:gd name="connsiteX5" fmla="*/ 69533 w 653085"/>
                <a:gd name="connsiteY5" fmla="*/ 664614 h 723773"/>
                <a:gd name="connsiteX6" fmla="*/ 246452 w 653085"/>
                <a:gd name="connsiteY6" fmla="*/ 722102 h 723773"/>
                <a:gd name="connsiteX7" fmla="*/ 403929 w 653085"/>
                <a:gd name="connsiteY7" fmla="*/ 623072 h 723773"/>
                <a:gd name="connsiteX8" fmla="*/ 428778 w 653085"/>
                <a:gd name="connsiteY8" fmla="*/ 438741 h 72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085" h="723773">
                  <a:moveTo>
                    <a:pt x="653086" y="124524"/>
                  </a:moveTo>
                  <a:lnTo>
                    <a:pt x="478647" y="0"/>
                  </a:lnTo>
                  <a:lnTo>
                    <a:pt x="270855" y="291065"/>
                  </a:lnTo>
                  <a:cubicBezTo>
                    <a:pt x="207613" y="275795"/>
                    <a:pt x="140839" y="289413"/>
                    <a:pt x="88598" y="328213"/>
                  </a:cubicBezTo>
                  <a:cubicBezTo>
                    <a:pt x="36357" y="366989"/>
                    <a:pt x="4011" y="426973"/>
                    <a:pt x="353" y="491959"/>
                  </a:cubicBezTo>
                  <a:cubicBezTo>
                    <a:pt x="-3333" y="556921"/>
                    <a:pt x="22007" y="620169"/>
                    <a:pt x="69533" y="664614"/>
                  </a:cubicBezTo>
                  <a:cubicBezTo>
                    <a:pt x="117059" y="709060"/>
                    <a:pt x="181867" y="730114"/>
                    <a:pt x="246452" y="722102"/>
                  </a:cubicBezTo>
                  <a:cubicBezTo>
                    <a:pt x="311037" y="714089"/>
                    <a:pt x="368724" y="677810"/>
                    <a:pt x="403929" y="623072"/>
                  </a:cubicBezTo>
                  <a:cubicBezTo>
                    <a:pt x="439133" y="568357"/>
                    <a:pt x="448243" y="500823"/>
                    <a:pt x="428778" y="438741"/>
                  </a:cubicBezTo>
                  <a:close/>
                </a:path>
              </a:pathLst>
            </a:custGeom>
            <a:grpFill/>
            <a:ln w="5715" cap="flat">
              <a:noFill/>
              <a:prstDash val="solid"/>
              <a:miter/>
            </a:ln>
          </p:spPr>
          <p:txBody>
            <a:bodyPr rtlCol="0" anchor="ctr"/>
            <a:lstStyle/>
            <a:p>
              <a:endParaRPr lang="en-US" dirty="0"/>
            </a:p>
          </p:txBody>
        </p:sp>
        <p:sp>
          <p:nvSpPr>
            <p:cNvPr id="130" name="Freeform 129">
              <a:extLst>
                <a:ext uri="{FF2B5EF4-FFF2-40B4-BE49-F238E27FC236}">
                  <a16:creationId xmlns:a16="http://schemas.microsoft.com/office/drawing/2014/main" id="{3086F7CC-9509-26E2-B084-40195A24DE08}"/>
                </a:ext>
              </a:extLst>
            </p:cNvPr>
            <p:cNvSpPr/>
            <p:nvPr/>
          </p:nvSpPr>
          <p:spPr>
            <a:xfrm>
              <a:off x="2988468" y="6000750"/>
              <a:ext cx="857250" cy="642937"/>
            </a:xfrm>
            <a:custGeom>
              <a:avLst/>
              <a:gdLst>
                <a:gd name="connsiteX0" fmla="*/ 0 w 857250"/>
                <a:gd name="connsiteY0" fmla="*/ 0 h 642937"/>
                <a:gd name="connsiteX1" fmla="*/ 857250 w 857250"/>
                <a:gd name="connsiteY1" fmla="*/ 0 h 642937"/>
                <a:gd name="connsiteX2" fmla="*/ 857250 w 857250"/>
                <a:gd name="connsiteY2" fmla="*/ 642938 h 642937"/>
                <a:gd name="connsiteX3" fmla="*/ 0 w 857250"/>
                <a:gd name="connsiteY3" fmla="*/ 642938 h 642937"/>
              </a:gdLst>
              <a:ahLst/>
              <a:cxnLst>
                <a:cxn ang="0">
                  <a:pos x="connsiteX0" y="connsiteY0"/>
                </a:cxn>
                <a:cxn ang="0">
                  <a:pos x="connsiteX1" y="connsiteY1"/>
                </a:cxn>
                <a:cxn ang="0">
                  <a:pos x="connsiteX2" y="connsiteY2"/>
                </a:cxn>
                <a:cxn ang="0">
                  <a:pos x="connsiteX3" y="connsiteY3"/>
                </a:cxn>
              </a:cxnLst>
              <a:rect l="l" t="t" r="r" b="b"/>
              <a:pathLst>
                <a:path w="857250" h="642937">
                  <a:moveTo>
                    <a:pt x="0" y="0"/>
                  </a:moveTo>
                  <a:lnTo>
                    <a:pt x="857250" y="0"/>
                  </a:lnTo>
                  <a:lnTo>
                    <a:pt x="857250" y="642938"/>
                  </a:lnTo>
                  <a:lnTo>
                    <a:pt x="0" y="642938"/>
                  </a:lnTo>
                  <a:close/>
                </a:path>
              </a:pathLst>
            </a:custGeom>
            <a:grpFill/>
            <a:ln w="5715" cap="flat">
              <a:noFill/>
              <a:prstDash val="solid"/>
              <a:miter/>
            </a:ln>
          </p:spPr>
          <p:txBody>
            <a:bodyPr rtlCol="0" anchor="ctr"/>
            <a:lstStyle/>
            <a:p>
              <a:endParaRPr lang="en-US" dirty="0"/>
            </a:p>
          </p:txBody>
        </p:sp>
        <p:sp>
          <p:nvSpPr>
            <p:cNvPr id="131" name="Freeform 130">
              <a:extLst>
                <a:ext uri="{FF2B5EF4-FFF2-40B4-BE49-F238E27FC236}">
                  <a16:creationId xmlns:a16="http://schemas.microsoft.com/office/drawing/2014/main" id="{9A992F4F-6268-57C9-E355-E120F8761B93}"/>
                </a:ext>
              </a:extLst>
            </p:cNvPr>
            <p:cNvSpPr/>
            <p:nvPr/>
          </p:nvSpPr>
          <p:spPr>
            <a:xfrm>
              <a:off x="4810125" y="5786437"/>
              <a:ext cx="857250" cy="857250"/>
            </a:xfrm>
            <a:custGeom>
              <a:avLst/>
              <a:gdLst>
                <a:gd name="connsiteX0" fmla="*/ 0 w 857250"/>
                <a:gd name="connsiteY0" fmla="*/ 0 h 857250"/>
                <a:gd name="connsiteX1" fmla="*/ 857250 w 857250"/>
                <a:gd name="connsiteY1" fmla="*/ 0 h 857250"/>
                <a:gd name="connsiteX2" fmla="*/ 857250 w 857250"/>
                <a:gd name="connsiteY2" fmla="*/ 857250 h 857250"/>
                <a:gd name="connsiteX3" fmla="*/ 0 w 857250"/>
                <a:gd name="connsiteY3" fmla="*/ 857250 h 857250"/>
              </a:gdLst>
              <a:ahLst/>
              <a:cxnLst>
                <a:cxn ang="0">
                  <a:pos x="connsiteX0" y="connsiteY0"/>
                </a:cxn>
                <a:cxn ang="0">
                  <a:pos x="connsiteX1" y="connsiteY1"/>
                </a:cxn>
                <a:cxn ang="0">
                  <a:pos x="connsiteX2" y="connsiteY2"/>
                </a:cxn>
                <a:cxn ang="0">
                  <a:pos x="connsiteX3" y="connsiteY3"/>
                </a:cxn>
              </a:cxnLst>
              <a:rect l="l" t="t" r="r" b="b"/>
              <a:pathLst>
                <a:path w="857250" h="857250">
                  <a:moveTo>
                    <a:pt x="0" y="0"/>
                  </a:moveTo>
                  <a:lnTo>
                    <a:pt x="857250" y="0"/>
                  </a:lnTo>
                  <a:lnTo>
                    <a:pt x="857250" y="857250"/>
                  </a:lnTo>
                  <a:lnTo>
                    <a:pt x="0" y="857250"/>
                  </a:lnTo>
                  <a:close/>
                </a:path>
              </a:pathLst>
            </a:custGeom>
            <a:grpFill/>
            <a:ln w="5715" cap="flat">
              <a:noFill/>
              <a:prstDash val="solid"/>
              <a:miter/>
            </a:ln>
          </p:spPr>
          <p:txBody>
            <a:bodyPr rtlCol="0" anchor="ctr"/>
            <a:lstStyle/>
            <a:p>
              <a:endParaRPr lang="en-US" dirty="0"/>
            </a:p>
          </p:txBody>
        </p:sp>
        <p:sp>
          <p:nvSpPr>
            <p:cNvPr id="132" name="Freeform 131">
              <a:extLst>
                <a:ext uri="{FF2B5EF4-FFF2-40B4-BE49-F238E27FC236}">
                  <a16:creationId xmlns:a16="http://schemas.microsoft.com/office/drawing/2014/main" id="{EE639532-03C4-1782-D6EF-73F60FC13162}"/>
                </a:ext>
              </a:extLst>
            </p:cNvPr>
            <p:cNvSpPr/>
            <p:nvPr/>
          </p:nvSpPr>
          <p:spPr>
            <a:xfrm>
              <a:off x="6631781" y="4822031"/>
              <a:ext cx="857250" cy="1821656"/>
            </a:xfrm>
            <a:custGeom>
              <a:avLst/>
              <a:gdLst>
                <a:gd name="connsiteX0" fmla="*/ 0 w 857250"/>
                <a:gd name="connsiteY0" fmla="*/ 0 h 1821656"/>
                <a:gd name="connsiteX1" fmla="*/ 857250 w 857250"/>
                <a:gd name="connsiteY1" fmla="*/ 0 h 1821656"/>
                <a:gd name="connsiteX2" fmla="*/ 857250 w 857250"/>
                <a:gd name="connsiteY2" fmla="*/ 1821656 h 1821656"/>
                <a:gd name="connsiteX3" fmla="*/ 0 w 857250"/>
                <a:gd name="connsiteY3" fmla="*/ 1821656 h 1821656"/>
              </a:gdLst>
              <a:ahLst/>
              <a:cxnLst>
                <a:cxn ang="0">
                  <a:pos x="connsiteX0" y="connsiteY0"/>
                </a:cxn>
                <a:cxn ang="0">
                  <a:pos x="connsiteX1" y="connsiteY1"/>
                </a:cxn>
                <a:cxn ang="0">
                  <a:pos x="connsiteX2" y="connsiteY2"/>
                </a:cxn>
                <a:cxn ang="0">
                  <a:pos x="connsiteX3" y="connsiteY3"/>
                </a:cxn>
              </a:cxnLst>
              <a:rect l="l" t="t" r="r" b="b"/>
              <a:pathLst>
                <a:path w="857250" h="1821656">
                  <a:moveTo>
                    <a:pt x="0" y="0"/>
                  </a:moveTo>
                  <a:lnTo>
                    <a:pt x="857250" y="0"/>
                  </a:lnTo>
                  <a:lnTo>
                    <a:pt x="857250" y="1821656"/>
                  </a:lnTo>
                  <a:lnTo>
                    <a:pt x="0" y="1821656"/>
                  </a:lnTo>
                  <a:close/>
                </a:path>
              </a:pathLst>
            </a:custGeom>
            <a:grpFill/>
            <a:ln w="5715" cap="flat">
              <a:noFill/>
              <a:prstDash val="solid"/>
              <a:miter/>
            </a:ln>
          </p:spPr>
          <p:txBody>
            <a:bodyPr rtlCol="0" anchor="ctr"/>
            <a:lstStyle/>
            <a:p>
              <a:endParaRPr lang="en-US" dirty="0"/>
            </a:p>
          </p:txBody>
        </p:sp>
        <p:sp>
          <p:nvSpPr>
            <p:cNvPr id="133" name="Freeform 132">
              <a:extLst>
                <a:ext uri="{FF2B5EF4-FFF2-40B4-BE49-F238E27FC236}">
                  <a16:creationId xmlns:a16="http://schemas.microsoft.com/office/drawing/2014/main" id="{B7F82033-2F1C-562B-9124-B2384244C9C0}"/>
                </a:ext>
              </a:extLst>
            </p:cNvPr>
            <p:cNvSpPr/>
            <p:nvPr/>
          </p:nvSpPr>
          <p:spPr>
            <a:xfrm>
              <a:off x="8346281" y="3857625"/>
              <a:ext cx="857250" cy="2786062"/>
            </a:xfrm>
            <a:custGeom>
              <a:avLst/>
              <a:gdLst>
                <a:gd name="connsiteX0" fmla="*/ 0 w 857250"/>
                <a:gd name="connsiteY0" fmla="*/ 0 h 2786062"/>
                <a:gd name="connsiteX1" fmla="*/ 857250 w 857250"/>
                <a:gd name="connsiteY1" fmla="*/ 0 h 2786062"/>
                <a:gd name="connsiteX2" fmla="*/ 857250 w 857250"/>
                <a:gd name="connsiteY2" fmla="*/ 2786063 h 2786062"/>
                <a:gd name="connsiteX3" fmla="*/ 0 w 857250"/>
                <a:gd name="connsiteY3" fmla="*/ 2786063 h 2786062"/>
              </a:gdLst>
              <a:ahLst/>
              <a:cxnLst>
                <a:cxn ang="0">
                  <a:pos x="connsiteX0" y="connsiteY0"/>
                </a:cxn>
                <a:cxn ang="0">
                  <a:pos x="connsiteX1" y="connsiteY1"/>
                </a:cxn>
                <a:cxn ang="0">
                  <a:pos x="connsiteX2" y="connsiteY2"/>
                </a:cxn>
                <a:cxn ang="0">
                  <a:pos x="connsiteX3" y="connsiteY3"/>
                </a:cxn>
              </a:cxnLst>
              <a:rect l="l" t="t" r="r" b="b"/>
              <a:pathLst>
                <a:path w="857250" h="2786062">
                  <a:moveTo>
                    <a:pt x="0" y="0"/>
                  </a:moveTo>
                  <a:lnTo>
                    <a:pt x="857250" y="0"/>
                  </a:lnTo>
                  <a:lnTo>
                    <a:pt x="857250" y="2786063"/>
                  </a:lnTo>
                  <a:lnTo>
                    <a:pt x="0" y="2786063"/>
                  </a:lnTo>
                  <a:close/>
                </a:path>
              </a:pathLst>
            </a:custGeom>
            <a:grpFill/>
            <a:ln w="5715" cap="flat">
              <a:noFill/>
              <a:prstDash val="solid"/>
              <a:miter/>
            </a:ln>
          </p:spPr>
          <p:txBody>
            <a:bodyPr rtlCol="0" anchor="ctr"/>
            <a:lstStyle/>
            <a:p>
              <a:endParaRPr lang="en-US" dirty="0"/>
            </a:p>
          </p:txBody>
        </p:sp>
        <p:sp>
          <p:nvSpPr>
            <p:cNvPr id="134" name="Freeform 133">
              <a:extLst>
                <a:ext uri="{FF2B5EF4-FFF2-40B4-BE49-F238E27FC236}">
                  <a16:creationId xmlns:a16="http://schemas.microsoft.com/office/drawing/2014/main" id="{3646AE26-185B-9641-062A-0615912B42BF}"/>
                </a:ext>
              </a:extLst>
            </p:cNvPr>
            <p:cNvSpPr/>
            <p:nvPr/>
          </p:nvSpPr>
          <p:spPr>
            <a:xfrm>
              <a:off x="2988457" y="2035962"/>
              <a:ext cx="3214698" cy="3214698"/>
            </a:xfrm>
            <a:custGeom>
              <a:avLst/>
              <a:gdLst>
                <a:gd name="connsiteX0" fmla="*/ 3214699 w 3214698"/>
                <a:gd name="connsiteY0" fmla="*/ 1875840 h 3214698"/>
                <a:gd name="connsiteX1" fmla="*/ 3214699 w 3214698"/>
                <a:gd name="connsiteY1" fmla="*/ 1338830 h 3214698"/>
                <a:gd name="connsiteX2" fmla="*/ 2865078 w 3214698"/>
                <a:gd name="connsiteY2" fmla="*/ 1223056 h 3214698"/>
                <a:gd name="connsiteX3" fmla="*/ 2865078 w 3214698"/>
                <a:gd name="connsiteY3" fmla="*/ 1223079 h 3214698"/>
                <a:gd name="connsiteX4" fmla="*/ 2768461 w 3214698"/>
                <a:gd name="connsiteY4" fmla="*/ 990307 h 3214698"/>
                <a:gd name="connsiteX5" fmla="*/ 2916959 w 3214698"/>
                <a:gd name="connsiteY5" fmla="*/ 677611 h 3214698"/>
                <a:gd name="connsiteX6" fmla="*/ 2537089 w 3214698"/>
                <a:gd name="connsiteY6" fmla="*/ 297740 h 3214698"/>
                <a:gd name="connsiteX7" fmla="*/ 2224392 w 3214698"/>
                <a:gd name="connsiteY7" fmla="*/ 446239 h 3214698"/>
                <a:gd name="connsiteX8" fmla="*/ 1991620 w 3214698"/>
                <a:gd name="connsiteY8" fmla="*/ 349621 h 3214698"/>
                <a:gd name="connsiteX9" fmla="*/ 1875869 w 3214698"/>
                <a:gd name="connsiteY9" fmla="*/ 0 h 3214698"/>
                <a:gd name="connsiteX10" fmla="*/ 1338836 w 3214698"/>
                <a:gd name="connsiteY10" fmla="*/ 0 h 3214698"/>
                <a:gd name="connsiteX11" fmla="*/ 1223061 w 3214698"/>
                <a:gd name="connsiteY11" fmla="*/ 349621 h 3214698"/>
                <a:gd name="connsiteX12" fmla="*/ 990329 w 3214698"/>
                <a:gd name="connsiteY12" fmla="*/ 446239 h 3214698"/>
                <a:gd name="connsiteX13" fmla="*/ 677610 w 3214698"/>
                <a:gd name="connsiteY13" fmla="*/ 297717 h 3214698"/>
                <a:gd name="connsiteX14" fmla="*/ 297740 w 3214698"/>
                <a:gd name="connsiteY14" fmla="*/ 677588 h 3214698"/>
                <a:gd name="connsiteX15" fmla="*/ 446239 w 3214698"/>
                <a:gd name="connsiteY15" fmla="*/ 990307 h 3214698"/>
                <a:gd name="connsiteX16" fmla="*/ 349621 w 3214698"/>
                <a:gd name="connsiteY16" fmla="*/ 1223079 h 3214698"/>
                <a:gd name="connsiteX17" fmla="*/ 0 w 3214698"/>
                <a:gd name="connsiteY17" fmla="*/ 1338830 h 3214698"/>
                <a:gd name="connsiteX18" fmla="*/ 0 w 3214698"/>
                <a:gd name="connsiteY18" fmla="*/ 1875840 h 3214698"/>
                <a:gd name="connsiteX19" fmla="*/ 349621 w 3214698"/>
                <a:gd name="connsiteY19" fmla="*/ 1991592 h 3214698"/>
                <a:gd name="connsiteX20" fmla="*/ 446239 w 3214698"/>
                <a:gd name="connsiteY20" fmla="*/ 2224347 h 3214698"/>
                <a:gd name="connsiteX21" fmla="*/ 297717 w 3214698"/>
                <a:gd name="connsiteY21" fmla="*/ 2537043 h 3214698"/>
                <a:gd name="connsiteX22" fmla="*/ 297717 w 3214698"/>
                <a:gd name="connsiteY22" fmla="*/ 2537066 h 3214698"/>
                <a:gd name="connsiteX23" fmla="*/ 677610 w 3214698"/>
                <a:gd name="connsiteY23" fmla="*/ 2916959 h 3214698"/>
                <a:gd name="connsiteX24" fmla="*/ 990307 w 3214698"/>
                <a:gd name="connsiteY24" fmla="*/ 2768461 h 3214698"/>
                <a:gd name="connsiteX25" fmla="*/ 1223079 w 3214698"/>
                <a:gd name="connsiteY25" fmla="*/ 2865078 h 3214698"/>
                <a:gd name="connsiteX26" fmla="*/ 1338830 w 3214698"/>
                <a:gd name="connsiteY26" fmla="*/ 3214699 h 3214698"/>
                <a:gd name="connsiteX27" fmla="*/ 1875840 w 3214698"/>
                <a:gd name="connsiteY27" fmla="*/ 3214699 h 3214698"/>
                <a:gd name="connsiteX28" fmla="*/ 1991615 w 3214698"/>
                <a:gd name="connsiteY28" fmla="*/ 2865078 h 3214698"/>
                <a:gd name="connsiteX29" fmla="*/ 2224387 w 3214698"/>
                <a:gd name="connsiteY29" fmla="*/ 2768461 h 3214698"/>
                <a:gd name="connsiteX30" fmla="*/ 2537083 w 3214698"/>
                <a:gd name="connsiteY30" fmla="*/ 2916959 h 3214698"/>
                <a:gd name="connsiteX31" fmla="*/ 2916953 w 3214698"/>
                <a:gd name="connsiteY31" fmla="*/ 2537089 h 3214698"/>
                <a:gd name="connsiteX32" fmla="*/ 2768455 w 3214698"/>
                <a:gd name="connsiteY32" fmla="*/ 2224370 h 3214698"/>
                <a:gd name="connsiteX33" fmla="*/ 2865072 w 3214698"/>
                <a:gd name="connsiteY33" fmla="*/ 1991615 h 3214698"/>
                <a:gd name="connsiteX34" fmla="*/ 2035980 w 3214698"/>
                <a:gd name="connsiteY34" fmla="*/ 2390727 h 3214698"/>
                <a:gd name="connsiteX35" fmla="*/ 2035980 w 3214698"/>
                <a:gd name="connsiteY35" fmla="*/ 1822868 h 3214698"/>
                <a:gd name="connsiteX36" fmla="*/ 1972847 w 3214698"/>
                <a:gd name="connsiteY36" fmla="*/ 1670483 h 3214698"/>
                <a:gd name="connsiteX37" fmla="*/ 1820462 w 3214698"/>
                <a:gd name="connsiteY37" fmla="*/ 1607350 h 3214698"/>
                <a:gd name="connsiteX38" fmla="*/ 1860621 w 3214698"/>
                <a:gd name="connsiteY38" fmla="*/ 1358570 h 3214698"/>
                <a:gd name="connsiteX39" fmla="*/ 1675844 w 3214698"/>
                <a:gd name="connsiteY39" fmla="*/ 1187211 h 3214698"/>
                <a:gd name="connsiteX40" fmla="*/ 1443963 w 3214698"/>
                <a:gd name="connsiteY40" fmla="*/ 1234314 h 3214698"/>
                <a:gd name="connsiteX41" fmla="*/ 1339465 w 3214698"/>
                <a:gd name="connsiteY41" fmla="*/ 1446615 h 3214698"/>
                <a:gd name="connsiteX42" fmla="*/ 1394249 w 3214698"/>
                <a:gd name="connsiteY42" fmla="*/ 1607350 h 3214698"/>
                <a:gd name="connsiteX43" fmla="*/ 1241864 w 3214698"/>
                <a:gd name="connsiteY43" fmla="*/ 1670483 h 3214698"/>
                <a:gd name="connsiteX44" fmla="*/ 1178730 w 3214698"/>
                <a:gd name="connsiteY44" fmla="*/ 1822868 h 3214698"/>
                <a:gd name="connsiteX45" fmla="*/ 1178730 w 3214698"/>
                <a:gd name="connsiteY45" fmla="*/ 2390727 h 3214698"/>
                <a:gd name="connsiteX46" fmla="*/ 730440 w 3214698"/>
                <a:gd name="connsiteY46" fmla="*/ 1775851 h 3214698"/>
                <a:gd name="connsiteX47" fmla="*/ 918943 w 3214698"/>
                <a:gd name="connsiteY47" fmla="*/ 1038616 h 3214698"/>
                <a:gd name="connsiteX48" fmla="*/ 1607372 w 3214698"/>
                <a:gd name="connsiteY48" fmla="*/ 714381 h 3214698"/>
                <a:gd name="connsiteX49" fmla="*/ 2295801 w 3214698"/>
                <a:gd name="connsiteY49" fmla="*/ 1038616 h 3214698"/>
                <a:gd name="connsiteX50" fmla="*/ 2484305 w 3214698"/>
                <a:gd name="connsiteY50" fmla="*/ 1775851 h 3214698"/>
                <a:gd name="connsiteX51" fmla="*/ 2036015 w 3214698"/>
                <a:gd name="connsiteY51" fmla="*/ 2390727 h 321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214698" h="3214698">
                  <a:moveTo>
                    <a:pt x="3214699" y="1875840"/>
                  </a:moveTo>
                  <a:lnTo>
                    <a:pt x="3214699" y="1338830"/>
                  </a:lnTo>
                  <a:lnTo>
                    <a:pt x="2865078" y="1223056"/>
                  </a:lnTo>
                  <a:lnTo>
                    <a:pt x="2865078" y="1223079"/>
                  </a:lnTo>
                  <a:cubicBezTo>
                    <a:pt x="2840452" y="1142554"/>
                    <a:pt x="2808105" y="1064602"/>
                    <a:pt x="2768461" y="990307"/>
                  </a:cubicBezTo>
                  <a:lnTo>
                    <a:pt x="2916959" y="677611"/>
                  </a:lnTo>
                  <a:cubicBezTo>
                    <a:pt x="2812460" y="530649"/>
                    <a:pt x="2684050" y="402262"/>
                    <a:pt x="2537089" y="297740"/>
                  </a:cubicBezTo>
                  <a:lnTo>
                    <a:pt x="2224392" y="446239"/>
                  </a:lnTo>
                  <a:cubicBezTo>
                    <a:pt x="2150097" y="406588"/>
                    <a:pt x="2072139" y="374241"/>
                    <a:pt x="1991620" y="349621"/>
                  </a:cubicBezTo>
                  <a:lnTo>
                    <a:pt x="1875869" y="0"/>
                  </a:lnTo>
                  <a:lnTo>
                    <a:pt x="1338836" y="0"/>
                  </a:lnTo>
                  <a:lnTo>
                    <a:pt x="1223061" y="349621"/>
                  </a:lnTo>
                  <a:lnTo>
                    <a:pt x="990329" y="446239"/>
                  </a:lnTo>
                  <a:lnTo>
                    <a:pt x="677610" y="297717"/>
                  </a:lnTo>
                  <a:cubicBezTo>
                    <a:pt x="530672" y="402239"/>
                    <a:pt x="402262" y="530649"/>
                    <a:pt x="297740" y="677588"/>
                  </a:cubicBezTo>
                  <a:lnTo>
                    <a:pt x="446239" y="990307"/>
                  </a:lnTo>
                  <a:lnTo>
                    <a:pt x="349621" y="1223079"/>
                  </a:lnTo>
                  <a:lnTo>
                    <a:pt x="0" y="1338830"/>
                  </a:lnTo>
                  <a:lnTo>
                    <a:pt x="0" y="1875840"/>
                  </a:lnTo>
                  <a:lnTo>
                    <a:pt x="349621" y="1991592"/>
                  </a:lnTo>
                  <a:lnTo>
                    <a:pt x="446239" y="2224347"/>
                  </a:lnTo>
                  <a:lnTo>
                    <a:pt x="297717" y="2537043"/>
                  </a:lnTo>
                  <a:lnTo>
                    <a:pt x="297717" y="2537066"/>
                  </a:lnTo>
                  <a:cubicBezTo>
                    <a:pt x="402239" y="2684027"/>
                    <a:pt x="530649" y="2812437"/>
                    <a:pt x="677610" y="2916959"/>
                  </a:cubicBezTo>
                  <a:lnTo>
                    <a:pt x="990307" y="2768461"/>
                  </a:lnTo>
                  <a:lnTo>
                    <a:pt x="1223079" y="2865078"/>
                  </a:lnTo>
                  <a:lnTo>
                    <a:pt x="1338830" y="3214699"/>
                  </a:lnTo>
                  <a:lnTo>
                    <a:pt x="1875840" y="3214699"/>
                  </a:lnTo>
                  <a:lnTo>
                    <a:pt x="1991615" y="2865078"/>
                  </a:lnTo>
                  <a:cubicBezTo>
                    <a:pt x="2072139" y="2840452"/>
                    <a:pt x="2150092" y="2808083"/>
                    <a:pt x="2224387" y="2768461"/>
                  </a:cubicBezTo>
                  <a:lnTo>
                    <a:pt x="2537083" y="2916959"/>
                  </a:lnTo>
                  <a:cubicBezTo>
                    <a:pt x="2684044" y="2812437"/>
                    <a:pt x="2812432" y="2684050"/>
                    <a:pt x="2916953" y="2537089"/>
                  </a:cubicBezTo>
                  <a:lnTo>
                    <a:pt x="2768455" y="2224370"/>
                  </a:lnTo>
                  <a:cubicBezTo>
                    <a:pt x="2808100" y="2150097"/>
                    <a:pt x="2840452" y="2072139"/>
                    <a:pt x="2865072" y="1991615"/>
                  </a:cubicBezTo>
                  <a:close/>
                  <a:moveTo>
                    <a:pt x="2035980" y="2390727"/>
                  </a:moveTo>
                  <a:lnTo>
                    <a:pt x="2035980" y="1822868"/>
                  </a:lnTo>
                  <a:cubicBezTo>
                    <a:pt x="2035980" y="1765718"/>
                    <a:pt x="2013275" y="1710888"/>
                    <a:pt x="1972847" y="1670483"/>
                  </a:cubicBezTo>
                  <a:cubicBezTo>
                    <a:pt x="1932442" y="1630055"/>
                    <a:pt x="1877612" y="1607350"/>
                    <a:pt x="1820462" y="1607350"/>
                  </a:cubicBezTo>
                  <a:cubicBezTo>
                    <a:pt x="1874623" y="1536358"/>
                    <a:pt x="1889688" y="1442998"/>
                    <a:pt x="1860621" y="1358570"/>
                  </a:cubicBezTo>
                  <a:cubicBezTo>
                    <a:pt x="1831578" y="1274142"/>
                    <a:pt x="1762215" y="1209848"/>
                    <a:pt x="1675844" y="1187211"/>
                  </a:cubicBezTo>
                  <a:cubicBezTo>
                    <a:pt x="1595434" y="1166157"/>
                    <a:pt x="1509794" y="1183548"/>
                    <a:pt x="1443963" y="1234314"/>
                  </a:cubicBezTo>
                  <a:cubicBezTo>
                    <a:pt x="1378127" y="1285081"/>
                    <a:pt x="1339533" y="1363485"/>
                    <a:pt x="1339465" y="1446615"/>
                  </a:cubicBezTo>
                  <a:cubicBezTo>
                    <a:pt x="1339648" y="1504748"/>
                    <a:pt x="1358890" y="1561207"/>
                    <a:pt x="1394249" y="1607350"/>
                  </a:cubicBezTo>
                  <a:cubicBezTo>
                    <a:pt x="1337099" y="1607350"/>
                    <a:pt x="1282269" y="1630055"/>
                    <a:pt x="1241864" y="1670483"/>
                  </a:cubicBezTo>
                  <a:cubicBezTo>
                    <a:pt x="1201436" y="1710888"/>
                    <a:pt x="1178730" y="1765718"/>
                    <a:pt x="1178730" y="1822868"/>
                  </a:cubicBezTo>
                  <a:lnTo>
                    <a:pt x="1178730" y="2390727"/>
                  </a:lnTo>
                  <a:cubicBezTo>
                    <a:pt x="945084" y="2262877"/>
                    <a:pt x="780692" y="2037403"/>
                    <a:pt x="730440" y="1775851"/>
                  </a:cubicBezTo>
                  <a:cubicBezTo>
                    <a:pt x="680165" y="1514298"/>
                    <a:pt x="749305" y="1243956"/>
                    <a:pt x="918943" y="1038616"/>
                  </a:cubicBezTo>
                  <a:cubicBezTo>
                    <a:pt x="1088565" y="833276"/>
                    <a:pt x="1341008" y="714381"/>
                    <a:pt x="1607372" y="714381"/>
                  </a:cubicBezTo>
                  <a:cubicBezTo>
                    <a:pt x="1873737" y="714381"/>
                    <a:pt x="2126163" y="833281"/>
                    <a:pt x="2295801" y="1038616"/>
                  </a:cubicBezTo>
                  <a:cubicBezTo>
                    <a:pt x="2465445" y="1243956"/>
                    <a:pt x="2534580" y="1514298"/>
                    <a:pt x="2484305" y="1775851"/>
                  </a:cubicBezTo>
                  <a:cubicBezTo>
                    <a:pt x="2434053" y="2037403"/>
                    <a:pt x="2269655" y="2262877"/>
                    <a:pt x="2036015" y="2390727"/>
                  </a:cubicBezTo>
                  <a:close/>
                </a:path>
              </a:pathLst>
            </a:custGeom>
            <a:grpFill/>
            <a:ln w="5715" cap="flat">
              <a:noFill/>
              <a:prstDash val="solid"/>
              <a:miter/>
            </a:ln>
          </p:spPr>
          <p:txBody>
            <a:bodyPr rtlCol="0" anchor="ctr"/>
            <a:lstStyle/>
            <a:p>
              <a:endParaRPr lang="en-US" dirty="0"/>
            </a:p>
          </p:txBody>
        </p:sp>
        <p:sp>
          <p:nvSpPr>
            <p:cNvPr id="135" name="Freeform 134">
              <a:extLst>
                <a:ext uri="{FF2B5EF4-FFF2-40B4-BE49-F238E27FC236}">
                  <a16:creationId xmlns:a16="http://schemas.microsoft.com/office/drawing/2014/main" id="{1AE935A6-090F-2CF0-F645-7C64F7BC721E}"/>
                </a:ext>
              </a:extLst>
            </p:cNvPr>
            <p:cNvSpPr/>
            <p:nvPr/>
          </p:nvSpPr>
          <p:spPr>
            <a:xfrm>
              <a:off x="6203447" y="321485"/>
              <a:ext cx="3000369" cy="3000369"/>
            </a:xfrm>
            <a:custGeom>
              <a:avLst/>
              <a:gdLst>
                <a:gd name="connsiteX0" fmla="*/ 3000370 w 3000369"/>
                <a:gd name="connsiteY0" fmla="*/ 1750773 h 3000369"/>
                <a:gd name="connsiteX1" fmla="*/ 3000370 w 3000369"/>
                <a:gd name="connsiteY1" fmla="*/ 1249573 h 3000369"/>
                <a:gd name="connsiteX2" fmla="*/ 2674042 w 3000369"/>
                <a:gd name="connsiteY2" fmla="*/ 1141526 h 3000369"/>
                <a:gd name="connsiteX3" fmla="*/ 2583918 w 3000369"/>
                <a:gd name="connsiteY3" fmla="*/ 924287 h 3000369"/>
                <a:gd name="connsiteX4" fmla="*/ 2722506 w 3000369"/>
                <a:gd name="connsiteY4" fmla="*/ 632422 h 3000369"/>
                <a:gd name="connsiteX5" fmla="*/ 2367947 w 3000369"/>
                <a:gd name="connsiteY5" fmla="*/ 277869 h 3000369"/>
                <a:gd name="connsiteX6" fmla="*/ 2076082 w 3000369"/>
                <a:gd name="connsiteY6" fmla="*/ 416481 h 3000369"/>
                <a:gd name="connsiteX7" fmla="*/ 1858844 w 3000369"/>
                <a:gd name="connsiteY7" fmla="*/ 326315 h 3000369"/>
                <a:gd name="connsiteX8" fmla="*/ 1750796 w 3000369"/>
                <a:gd name="connsiteY8" fmla="*/ 0 h 3000369"/>
                <a:gd name="connsiteX9" fmla="*/ 1249573 w 3000369"/>
                <a:gd name="connsiteY9" fmla="*/ 0 h 3000369"/>
                <a:gd name="connsiteX10" fmla="*/ 1141526 w 3000369"/>
                <a:gd name="connsiteY10" fmla="*/ 326315 h 3000369"/>
                <a:gd name="connsiteX11" fmla="*/ 924287 w 3000369"/>
                <a:gd name="connsiteY11" fmla="*/ 416481 h 3000369"/>
                <a:gd name="connsiteX12" fmla="*/ 632445 w 3000369"/>
                <a:gd name="connsiteY12" fmla="*/ 277869 h 3000369"/>
                <a:gd name="connsiteX13" fmla="*/ 277892 w 3000369"/>
                <a:gd name="connsiteY13" fmla="*/ 632422 h 3000369"/>
                <a:gd name="connsiteX14" fmla="*/ 416503 w 3000369"/>
                <a:gd name="connsiteY14" fmla="*/ 924287 h 3000369"/>
                <a:gd name="connsiteX15" fmla="*/ 326315 w 3000369"/>
                <a:gd name="connsiteY15" fmla="*/ 1141526 h 3000369"/>
                <a:gd name="connsiteX16" fmla="*/ 0 w 3000369"/>
                <a:gd name="connsiteY16" fmla="*/ 1249573 h 3000369"/>
                <a:gd name="connsiteX17" fmla="*/ 0 w 3000369"/>
                <a:gd name="connsiteY17" fmla="*/ 1750773 h 3000369"/>
                <a:gd name="connsiteX18" fmla="*/ 326315 w 3000369"/>
                <a:gd name="connsiteY18" fmla="*/ 1858821 h 3000369"/>
                <a:gd name="connsiteX19" fmla="*/ 416481 w 3000369"/>
                <a:gd name="connsiteY19" fmla="*/ 2076082 h 3000369"/>
                <a:gd name="connsiteX20" fmla="*/ 277869 w 3000369"/>
                <a:gd name="connsiteY20" fmla="*/ 2367925 h 3000369"/>
                <a:gd name="connsiteX21" fmla="*/ 632422 w 3000369"/>
                <a:gd name="connsiteY21" fmla="*/ 2722478 h 3000369"/>
                <a:gd name="connsiteX22" fmla="*/ 924287 w 3000369"/>
                <a:gd name="connsiteY22" fmla="*/ 2583866 h 3000369"/>
                <a:gd name="connsiteX23" fmla="*/ 1141526 w 3000369"/>
                <a:gd name="connsiteY23" fmla="*/ 2674054 h 3000369"/>
                <a:gd name="connsiteX24" fmla="*/ 1249573 w 3000369"/>
                <a:gd name="connsiteY24" fmla="*/ 3000370 h 3000369"/>
                <a:gd name="connsiteX25" fmla="*/ 1750773 w 3000369"/>
                <a:gd name="connsiteY25" fmla="*/ 3000370 h 3000369"/>
                <a:gd name="connsiteX26" fmla="*/ 1858821 w 3000369"/>
                <a:gd name="connsiteY26" fmla="*/ 2674054 h 3000369"/>
                <a:gd name="connsiteX27" fmla="*/ 1858844 w 3000369"/>
                <a:gd name="connsiteY27" fmla="*/ 2674054 h 3000369"/>
                <a:gd name="connsiteX28" fmla="*/ 2076082 w 3000369"/>
                <a:gd name="connsiteY28" fmla="*/ 2583866 h 3000369"/>
                <a:gd name="connsiteX29" fmla="*/ 2367947 w 3000369"/>
                <a:gd name="connsiteY29" fmla="*/ 2722478 h 3000369"/>
                <a:gd name="connsiteX30" fmla="*/ 2722449 w 3000369"/>
                <a:gd name="connsiteY30" fmla="*/ 2367925 h 3000369"/>
                <a:gd name="connsiteX31" fmla="*/ 2583860 w 3000369"/>
                <a:gd name="connsiteY31" fmla="*/ 2076060 h 3000369"/>
                <a:gd name="connsiteX32" fmla="*/ 2674042 w 3000369"/>
                <a:gd name="connsiteY32" fmla="*/ 1858821 h 3000369"/>
                <a:gd name="connsiteX33" fmla="*/ 1500182 w 3000369"/>
                <a:gd name="connsiteY33" fmla="*/ 2357420 h 3000369"/>
                <a:gd name="connsiteX34" fmla="*/ 893992 w 3000369"/>
                <a:gd name="connsiteY34" fmla="*/ 2106338 h 3000369"/>
                <a:gd name="connsiteX35" fmla="*/ 642909 w 3000369"/>
                <a:gd name="connsiteY35" fmla="*/ 1500148 h 3000369"/>
                <a:gd name="connsiteX36" fmla="*/ 893992 w 3000369"/>
                <a:gd name="connsiteY36" fmla="*/ 893957 h 3000369"/>
                <a:gd name="connsiteX37" fmla="*/ 1500182 w 3000369"/>
                <a:gd name="connsiteY37" fmla="*/ 642875 h 3000369"/>
                <a:gd name="connsiteX38" fmla="*/ 2106372 w 3000369"/>
                <a:gd name="connsiteY38" fmla="*/ 893957 h 3000369"/>
                <a:gd name="connsiteX39" fmla="*/ 2357432 w 3000369"/>
                <a:gd name="connsiteY39" fmla="*/ 1500148 h 3000369"/>
                <a:gd name="connsiteX40" fmla="*/ 2106372 w 3000369"/>
                <a:gd name="connsiteY40" fmla="*/ 2106338 h 3000369"/>
                <a:gd name="connsiteX41" fmla="*/ 1500182 w 3000369"/>
                <a:gd name="connsiteY41" fmla="*/ 2357420 h 3000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000369" h="3000369">
                  <a:moveTo>
                    <a:pt x="3000370" y="1750773"/>
                  </a:moveTo>
                  <a:lnTo>
                    <a:pt x="3000370" y="1249573"/>
                  </a:lnTo>
                  <a:lnTo>
                    <a:pt x="2674042" y="1141526"/>
                  </a:lnTo>
                  <a:cubicBezTo>
                    <a:pt x="2651069" y="1066385"/>
                    <a:pt x="2620893" y="993627"/>
                    <a:pt x="2583918" y="924287"/>
                  </a:cubicBezTo>
                  <a:lnTo>
                    <a:pt x="2722506" y="632422"/>
                  </a:lnTo>
                  <a:cubicBezTo>
                    <a:pt x="2624951" y="495285"/>
                    <a:pt x="2505107" y="375424"/>
                    <a:pt x="2367947" y="277869"/>
                  </a:cubicBezTo>
                  <a:lnTo>
                    <a:pt x="2076082" y="416481"/>
                  </a:lnTo>
                  <a:cubicBezTo>
                    <a:pt x="2006742" y="379487"/>
                    <a:pt x="1933990" y="349284"/>
                    <a:pt x="1858844" y="326315"/>
                  </a:cubicBezTo>
                  <a:lnTo>
                    <a:pt x="1750796" y="0"/>
                  </a:lnTo>
                  <a:lnTo>
                    <a:pt x="1249573" y="0"/>
                  </a:lnTo>
                  <a:lnTo>
                    <a:pt x="1141526" y="326315"/>
                  </a:lnTo>
                  <a:lnTo>
                    <a:pt x="924287" y="416481"/>
                  </a:lnTo>
                  <a:lnTo>
                    <a:pt x="632445" y="277869"/>
                  </a:lnTo>
                  <a:cubicBezTo>
                    <a:pt x="495285" y="375424"/>
                    <a:pt x="375447" y="495262"/>
                    <a:pt x="277892" y="632422"/>
                  </a:cubicBezTo>
                  <a:lnTo>
                    <a:pt x="416503" y="924287"/>
                  </a:lnTo>
                  <a:lnTo>
                    <a:pt x="326315" y="1141526"/>
                  </a:lnTo>
                  <a:lnTo>
                    <a:pt x="0" y="1249573"/>
                  </a:lnTo>
                  <a:lnTo>
                    <a:pt x="0" y="1750773"/>
                  </a:lnTo>
                  <a:lnTo>
                    <a:pt x="326315" y="1858821"/>
                  </a:lnTo>
                  <a:lnTo>
                    <a:pt x="416481" y="2076082"/>
                  </a:lnTo>
                  <a:lnTo>
                    <a:pt x="277869" y="2367925"/>
                  </a:lnTo>
                  <a:cubicBezTo>
                    <a:pt x="375424" y="2505085"/>
                    <a:pt x="495262" y="2624923"/>
                    <a:pt x="632422" y="2722478"/>
                  </a:cubicBezTo>
                  <a:lnTo>
                    <a:pt x="924287" y="2583866"/>
                  </a:lnTo>
                  <a:cubicBezTo>
                    <a:pt x="993627" y="2620859"/>
                    <a:pt x="1066379" y="2651063"/>
                    <a:pt x="1141526" y="2674054"/>
                  </a:cubicBezTo>
                  <a:lnTo>
                    <a:pt x="1249573" y="3000370"/>
                  </a:lnTo>
                  <a:lnTo>
                    <a:pt x="1750773" y="3000370"/>
                  </a:lnTo>
                  <a:lnTo>
                    <a:pt x="1858821" y="2674054"/>
                  </a:lnTo>
                  <a:lnTo>
                    <a:pt x="1858844" y="2674054"/>
                  </a:lnTo>
                  <a:cubicBezTo>
                    <a:pt x="1933984" y="2651063"/>
                    <a:pt x="2006742" y="2620876"/>
                    <a:pt x="2076082" y="2583866"/>
                  </a:cubicBezTo>
                  <a:lnTo>
                    <a:pt x="2367947" y="2722478"/>
                  </a:lnTo>
                  <a:cubicBezTo>
                    <a:pt x="2505107" y="2624945"/>
                    <a:pt x="2624951" y="2505085"/>
                    <a:pt x="2722449" y="2367925"/>
                  </a:cubicBezTo>
                  <a:lnTo>
                    <a:pt x="2583860" y="2076060"/>
                  </a:lnTo>
                  <a:cubicBezTo>
                    <a:pt x="2620893" y="2006742"/>
                    <a:pt x="2651069" y="1933990"/>
                    <a:pt x="2674042" y="1858821"/>
                  </a:cubicBezTo>
                  <a:close/>
                  <a:moveTo>
                    <a:pt x="1500182" y="2357420"/>
                  </a:moveTo>
                  <a:cubicBezTo>
                    <a:pt x="1272833" y="2357420"/>
                    <a:pt x="1054766" y="2267095"/>
                    <a:pt x="893992" y="2106338"/>
                  </a:cubicBezTo>
                  <a:cubicBezTo>
                    <a:pt x="733217" y="1945580"/>
                    <a:pt x="642909" y="1727519"/>
                    <a:pt x="642909" y="1500148"/>
                  </a:cubicBezTo>
                  <a:cubicBezTo>
                    <a:pt x="642909" y="1272776"/>
                    <a:pt x="733234" y="1054732"/>
                    <a:pt x="893992" y="893957"/>
                  </a:cubicBezTo>
                  <a:cubicBezTo>
                    <a:pt x="1054749" y="733183"/>
                    <a:pt x="1272811" y="642875"/>
                    <a:pt x="1500182" y="642875"/>
                  </a:cubicBezTo>
                  <a:cubicBezTo>
                    <a:pt x="1727553" y="642875"/>
                    <a:pt x="1945597" y="733200"/>
                    <a:pt x="2106372" y="893957"/>
                  </a:cubicBezTo>
                  <a:cubicBezTo>
                    <a:pt x="2267135" y="1054715"/>
                    <a:pt x="2357432" y="1272776"/>
                    <a:pt x="2357432" y="1500148"/>
                  </a:cubicBezTo>
                  <a:cubicBezTo>
                    <a:pt x="2357432" y="1727519"/>
                    <a:pt x="2267135" y="1945563"/>
                    <a:pt x="2106372" y="2106338"/>
                  </a:cubicBezTo>
                  <a:cubicBezTo>
                    <a:pt x="1945615" y="2267112"/>
                    <a:pt x="1727553" y="2357420"/>
                    <a:pt x="1500182" y="2357420"/>
                  </a:cubicBezTo>
                  <a:close/>
                </a:path>
              </a:pathLst>
            </a:custGeom>
            <a:grpFill/>
            <a:ln w="5715" cap="flat">
              <a:noFill/>
              <a:prstDash val="solid"/>
              <a:miter/>
            </a:ln>
          </p:spPr>
          <p:txBody>
            <a:bodyPr rtlCol="0" anchor="ctr"/>
            <a:lstStyle/>
            <a:p>
              <a:endParaRPr lang="en-US" dirty="0"/>
            </a:p>
          </p:txBody>
        </p:sp>
        <p:sp>
          <p:nvSpPr>
            <p:cNvPr id="136" name="Freeform 135">
              <a:extLst>
                <a:ext uri="{FF2B5EF4-FFF2-40B4-BE49-F238E27FC236}">
                  <a16:creationId xmlns:a16="http://schemas.microsoft.com/office/drawing/2014/main" id="{BCB10744-E56C-25DF-CA6F-8DDB1F46CF7B}"/>
                </a:ext>
              </a:extLst>
            </p:cNvPr>
            <p:cNvSpPr/>
            <p:nvPr/>
          </p:nvSpPr>
          <p:spPr>
            <a:xfrm>
              <a:off x="2938039" y="1827119"/>
              <a:ext cx="315193" cy="303409"/>
            </a:xfrm>
            <a:custGeom>
              <a:avLst/>
              <a:gdLst>
                <a:gd name="connsiteX0" fmla="*/ 0 w 315193"/>
                <a:gd name="connsiteY0" fmla="*/ 114323 h 303409"/>
                <a:gd name="connsiteX1" fmla="*/ 214313 w 315193"/>
                <a:gd name="connsiteY1" fmla="*/ 0 h 303409"/>
                <a:gd name="connsiteX2" fmla="*/ 315194 w 315193"/>
                <a:gd name="connsiteY2" fmla="*/ 189086 h 303409"/>
                <a:gd name="connsiteX3" fmla="*/ 100881 w 315193"/>
                <a:gd name="connsiteY3" fmla="*/ 303409 h 303409"/>
              </a:gdLst>
              <a:ahLst/>
              <a:cxnLst>
                <a:cxn ang="0">
                  <a:pos x="connsiteX0" y="connsiteY0"/>
                </a:cxn>
                <a:cxn ang="0">
                  <a:pos x="connsiteX1" y="connsiteY1"/>
                </a:cxn>
                <a:cxn ang="0">
                  <a:pos x="connsiteX2" y="connsiteY2"/>
                </a:cxn>
                <a:cxn ang="0">
                  <a:pos x="connsiteX3" y="connsiteY3"/>
                </a:cxn>
              </a:cxnLst>
              <a:rect l="l" t="t" r="r" b="b"/>
              <a:pathLst>
                <a:path w="315193" h="303409">
                  <a:moveTo>
                    <a:pt x="0" y="114323"/>
                  </a:moveTo>
                  <a:lnTo>
                    <a:pt x="214313" y="0"/>
                  </a:lnTo>
                  <a:lnTo>
                    <a:pt x="315194" y="189086"/>
                  </a:lnTo>
                  <a:lnTo>
                    <a:pt x="100881" y="303409"/>
                  </a:lnTo>
                  <a:close/>
                </a:path>
              </a:pathLst>
            </a:custGeom>
            <a:grpFill/>
            <a:ln w="5715" cap="flat">
              <a:noFill/>
              <a:prstDash val="solid"/>
              <a:miter/>
            </a:ln>
          </p:spPr>
          <p:txBody>
            <a:bodyPr rtlCol="0" anchor="ctr"/>
            <a:lstStyle/>
            <a:p>
              <a:endParaRPr lang="en-US" dirty="0"/>
            </a:p>
          </p:txBody>
        </p:sp>
        <p:sp>
          <p:nvSpPr>
            <p:cNvPr id="137" name="Freeform 136">
              <a:extLst>
                <a:ext uri="{FF2B5EF4-FFF2-40B4-BE49-F238E27FC236}">
                  <a16:creationId xmlns:a16="http://schemas.microsoft.com/office/drawing/2014/main" id="{DBEC8D2B-9DE5-FDDD-44D4-3B996377E467}"/>
                </a:ext>
              </a:extLst>
            </p:cNvPr>
            <p:cNvSpPr/>
            <p:nvPr/>
          </p:nvSpPr>
          <p:spPr>
            <a:xfrm>
              <a:off x="3366693" y="214314"/>
              <a:ext cx="2943657" cy="1687614"/>
            </a:xfrm>
            <a:custGeom>
              <a:avLst/>
              <a:gdLst>
                <a:gd name="connsiteX0" fmla="*/ 2927618 w 2943657"/>
                <a:gd name="connsiteY0" fmla="*/ 50810 h 1687614"/>
                <a:gd name="connsiteX1" fmla="*/ 2836469 w 2943657"/>
                <a:gd name="connsiteY1" fmla="*/ 0 h 1687614"/>
                <a:gd name="connsiteX2" fmla="*/ 2086375 w 2943657"/>
                <a:gd name="connsiteY2" fmla="*/ 0 h 1687614"/>
                <a:gd name="connsiteX3" fmla="*/ 2086375 w 2943657"/>
                <a:gd name="connsiteY3" fmla="*/ 214312 h 1687614"/>
                <a:gd name="connsiteX4" fmla="*/ 2407844 w 2943657"/>
                <a:gd name="connsiteY4" fmla="*/ 214312 h 1687614"/>
                <a:gd name="connsiteX5" fmla="*/ 0 w 2943657"/>
                <a:gd name="connsiteY5" fmla="*/ 1498528 h 1687614"/>
                <a:gd name="connsiteX6" fmla="*/ 100858 w 2943657"/>
                <a:gd name="connsiteY6" fmla="*/ 1687614 h 1687614"/>
                <a:gd name="connsiteX7" fmla="*/ 2590313 w 2943657"/>
                <a:gd name="connsiteY7" fmla="*/ 359906 h 1687614"/>
                <a:gd name="connsiteX8" fmla="*/ 2419177 w 2943657"/>
                <a:gd name="connsiteY8" fmla="*/ 702160 h 1687614"/>
                <a:gd name="connsiteX9" fmla="*/ 2610875 w 2943657"/>
                <a:gd name="connsiteY9" fmla="*/ 798017 h 1687614"/>
                <a:gd name="connsiteX10" fmla="*/ 2932344 w 2943657"/>
                <a:gd name="connsiteY10" fmla="*/ 155082 h 1687614"/>
                <a:gd name="connsiteX11" fmla="*/ 2932367 w 2943657"/>
                <a:gd name="connsiteY11" fmla="*/ 155082 h 1687614"/>
                <a:gd name="connsiteX12" fmla="*/ 2927657 w 2943657"/>
                <a:gd name="connsiteY12" fmla="*/ 50806 h 168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43657" h="1687614">
                  <a:moveTo>
                    <a:pt x="2927618" y="50810"/>
                  </a:moveTo>
                  <a:cubicBezTo>
                    <a:pt x="2908083" y="19221"/>
                    <a:pt x="2873594" y="0"/>
                    <a:pt x="2836469" y="0"/>
                  </a:cubicBezTo>
                  <a:lnTo>
                    <a:pt x="2086375" y="0"/>
                  </a:lnTo>
                  <a:lnTo>
                    <a:pt x="2086375" y="214312"/>
                  </a:lnTo>
                  <a:lnTo>
                    <a:pt x="2407844" y="214312"/>
                  </a:lnTo>
                  <a:lnTo>
                    <a:pt x="0" y="1498528"/>
                  </a:lnTo>
                  <a:lnTo>
                    <a:pt x="100858" y="1687614"/>
                  </a:lnTo>
                  <a:lnTo>
                    <a:pt x="2590313" y="359906"/>
                  </a:lnTo>
                  <a:lnTo>
                    <a:pt x="2419177" y="702160"/>
                  </a:lnTo>
                  <a:lnTo>
                    <a:pt x="2610875" y="798017"/>
                  </a:lnTo>
                  <a:lnTo>
                    <a:pt x="2932344" y="155082"/>
                  </a:lnTo>
                  <a:lnTo>
                    <a:pt x="2932367" y="155082"/>
                  </a:lnTo>
                  <a:cubicBezTo>
                    <a:pt x="2948951" y="121842"/>
                    <a:pt x="2947168" y="82393"/>
                    <a:pt x="2927657" y="50806"/>
                  </a:cubicBezTo>
                  <a:close/>
                </a:path>
              </a:pathLst>
            </a:custGeom>
            <a:grpFill/>
            <a:ln w="5715" cap="flat">
              <a:noFill/>
              <a:prstDash val="solid"/>
              <a:miter/>
            </a:ln>
          </p:spPr>
          <p:txBody>
            <a:bodyPr rtlCol="0" anchor="ctr"/>
            <a:lstStyle/>
            <a:p>
              <a:endParaRPr lang="en-US" dirty="0"/>
            </a:p>
          </p:txBody>
        </p:sp>
      </p:grpSp>
      <p:sp>
        <p:nvSpPr>
          <p:cNvPr id="140" name="Graphic 138">
            <a:extLst>
              <a:ext uri="{FF2B5EF4-FFF2-40B4-BE49-F238E27FC236}">
                <a16:creationId xmlns:a16="http://schemas.microsoft.com/office/drawing/2014/main" id="{7086AB8D-592B-B787-BC55-67E786341C35}"/>
              </a:ext>
            </a:extLst>
          </p:cNvPr>
          <p:cNvSpPr>
            <a:spLocks noChangeAspect="1"/>
          </p:cNvSpPr>
          <p:nvPr/>
        </p:nvSpPr>
        <p:spPr>
          <a:xfrm>
            <a:off x="6582277" y="2429808"/>
            <a:ext cx="640083" cy="640080"/>
          </a:xfrm>
          <a:custGeom>
            <a:avLst/>
            <a:gdLst>
              <a:gd name="connsiteX0" fmla="*/ 221108 w 857253"/>
              <a:gd name="connsiteY0" fmla="*/ 32629 h 857250"/>
              <a:gd name="connsiteX1" fmla="*/ 311103 w 857253"/>
              <a:gd name="connsiteY1" fmla="*/ 122624 h 857250"/>
              <a:gd name="connsiteX2" fmla="*/ 221108 w 857253"/>
              <a:gd name="connsiteY2" fmla="*/ 212619 h 857250"/>
              <a:gd name="connsiteX3" fmla="*/ 131113 w 857253"/>
              <a:gd name="connsiteY3" fmla="*/ 122624 h 857250"/>
              <a:gd name="connsiteX4" fmla="*/ 221108 w 857253"/>
              <a:gd name="connsiteY4" fmla="*/ 32629 h 857250"/>
              <a:gd name="connsiteX5" fmla="*/ 26355 w 857253"/>
              <a:gd name="connsiteY5" fmla="*/ 495302 h 857250"/>
              <a:gd name="connsiteX6" fmla="*/ 102339 w 857253"/>
              <a:gd name="connsiteY6" fmla="*/ 495302 h 857250"/>
              <a:gd name="connsiteX7" fmla="*/ 72219 w 857253"/>
              <a:gd name="connsiteY7" fmla="*/ 432894 h 857250"/>
              <a:gd name="connsiteX8" fmla="*/ 102796 w 857253"/>
              <a:gd name="connsiteY8" fmla="*/ 369573 h 857250"/>
              <a:gd name="connsiteX9" fmla="*/ 112947 w 857253"/>
              <a:gd name="connsiteY9" fmla="*/ 348557 h 857250"/>
              <a:gd name="connsiteX10" fmla="*/ 112947 w 857253"/>
              <a:gd name="connsiteY10" fmla="*/ 495302 h 857250"/>
              <a:gd name="connsiteX11" fmla="*/ 329267 w 857253"/>
              <a:gd name="connsiteY11" fmla="*/ 495302 h 857250"/>
              <a:gd name="connsiteX12" fmla="*/ 329267 w 857253"/>
              <a:gd name="connsiteY12" fmla="*/ 335436 h 857250"/>
              <a:gd name="connsiteX13" fmla="*/ 331435 w 857253"/>
              <a:gd name="connsiteY13" fmla="*/ 337741 h 857250"/>
              <a:gd name="connsiteX14" fmla="*/ 339419 w 857253"/>
              <a:gd name="connsiteY14" fmla="*/ 348580 h 857250"/>
              <a:gd name="connsiteX15" fmla="*/ 390532 w 857253"/>
              <a:gd name="connsiteY15" fmla="*/ 417947 h 857250"/>
              <a:gd name="connsiteX16" fmla="*/ 438371 w 857253"/>
              <a:gd name="connsiteY16" fmla="*/ 425269 h 857250"/>
              <a:gd name="connsiteX17" fmla="*/ 441303 w 857253"/>
              <a:gd name="connsiteY17" fmla="*/ 422853 h 857250"/>
              <a:gd name="connsiteX18" fmla="*/ 552883 w 857253"/>
              <a:gd name="connsiteY18" fmla="*/ 320399 h 857250"/>
              <a:gd name="connsiteX19" fmla="*/ 555084 w 857253"/>
              <a:gd name="connsiteY19" fmla="*/ 272032 h 857250"/>
              <a:gd name="connsiteX20" fmla="*/ 506717 w 857253"/>
              <a:gd name="connsiteY20" fmla="*/ 269831 h 857250"/>
              <a:gd name="connsiteX21" fmla="*/ 506563 w 857253"/>
              <a:gd name="connsiteY21" fmla="*/ 269971 h 857250"/>
              <a:gd name="connsiteX22" fmla="*/ 423049 w 857253"/>
              <a:gd name="connsiteY22" fmla="*/ 346640 h 857250"/>
              <a:gd name="connsiteX23" fmla="*/ 386541 w 857253"/>
              <a:gd name="connsiteY23" fmla="*/ 297125 h 857250"/>
              <a:gd name="connsiteX24" fmla="*/ 306448 w 857253"/>
              <a:gd name="connsiteY24" fmla="*/ 256624 h 857250"/>
              <a:gd name="connsiteX25" fmla="*/ 143754 w 857253"/>
              <a:gd name="connsiteY25" fmla="*/ 256624 h 857250"/>
              <a:gd name="connsiteX26" fmla="*/ 54193 w 857253"/>
              <a:gd name="connsiteY26" fmla="*/ 312984 h 857250"/>
              <a:gd name="connsiteX27" fmla="*/ 3423 w 857253"/>
              <a:gd name="connsiteY27" fmla="*/ 418061 h 857250"/>
              <a:gd name="connsiteX28" fmla="*/ 3423 w 857253"/>
              <a:gd name="connsiteY28" fmla="*/ 447840 h 857250"/>
              <a:gd name="connsiteX29" fmla="*/ 2 w 857253"/>
              <a:gd name="connsiteY29" fmla="*/ 841646 h 857250"/>
              <a:gd name="connsiteX30" fmla="*/ 259053 w 857253"/>
              <a:gd name="connsiteY30" fmla="*/ 841646 h 857250"/>
              <a:gd name="connsiteX31" fmla="*/ 129523 w 857253"/>
              <a:gd name="connsiteY31" fmla="*/ 734155 h 857250"/>
              <a:gd name="connsiteX32" fmla="*/ 2 w 857253"/>
              <a:gd name="connsiteY32" fmla="*/ 841646 h 857250"/>
              <a:gd name="connsiteX33" fmla="*/ 847729 w 857253"/>
              <a:gd name="connsiteY33" fmla="*/ 0 h 857250"/>
              <a:gd name="connsiteX34" fmla="*/ 432070 w 857253"/>
              <a:gd name="connsiteY34" fmla="*/ 0 h 857250"/>
              <a:gd name="connsiteX35" fmla="*/ 432070 w 857253"/>
              <a:gd name="connsiteY35" fmla="*/ 38100 h 857250"/>
              <a:gd name="connsiteX36" fmla="*/ 819154 w 857253"/>
              <a:gd name="connsiteY36" fmla="*/ 38100 h 857250"/>
              <a:gd name="connsiteX37" fmla="*/ 819154 w 857253"/>
              <a:gd name="connsiteY37" fmla="*/ 438150 h 857250"/>
              <a:gd name="connsiteX38" fmla="*/ 607168 w 857253"/>
              <a:gd name="connsiteY38" fmla="*/ 438150 h 857250"/>
              <a:gd name="connsiteX39" fmla="*/ 607168 w 857253"/>
              <a:gd name="connsiteY39" fmla="*/ 476250 h 857250"/>
              <a:gd name="connsiteX40" fmla="*/ 847729 w 857253"/>
              <a:gd name="connsiteY40" fmla="*/ 476250 h 857250"/>
              <a:gd name="connsiteX41" fmla="*/ 857254 w 857253"/>
              <a:gd name="connsiteY41" fmla="*/ 466725 h 857250"/>
              <a:gd name="connsiteX42" fmla="*/ 857254 w 857253"/>
              <a:gd name="connsiteY42" fmla="*/ 9525 h 857250"/>
              <a:gd name="connsiteX43" fmla="*/ 847729 w 857253"/>
              <a:gd name="connsiteY43" fmla="*/ 0 h 857250"/>
              <a:gd name="connsiteX44" fmla="*/ 189892 w 857253"/>
              <a:gd name="connsiteY44" fmla="*/ 653577 h 857250"/>
              <a:gd name="connsiteX45" fmla="*/ 129527 w 857253"/>
              <a:gd name="connsiteY45" fmla="*/ 593214 h 857250"/>
              <a:gd name="connsiteX46" fmla="*/ 69164 w 857253"/>
              <a:gd name="connsiteY46" fmla="*/ 653579 h 857250"/>
              <a:gd name="connsiteX47" fmla="*/ 129527 w 857253"/>
              <a:gd name="connsiteY47" fmla="*/ 713942 h 857250"/>
              <a:gd name="connsiteX48" fmla="*/ 189892 w 857253"/>
              <a:gd name="connsiteY48" fmla="*/ 653577 h 857250"/>
              <a:gd name="connsiteX49" fmla="*/ 598197 w 857253"/>
              <a:gd name="connsiteY49" fmla="*/ 841646 h 857250"/>
              <a:gd name="connsiteX50" fmla="*/ 857249 w 857253"/>
              <a:gd name="connsiteY50" fmla="*/ 841646 h 857250"/>
              <a:gd name="connsiteX51" fmla="*/ 727726 w 857253"/>
              <a:gd name="connsiteY51" fmla="*/ 734155 h 857250"/>
              <a:gd name="connsiteX52" fmla="*/ 598197 w 857253"/>
              <a:gd name="connsiteY52" fmla="*/ 841646 h 857250"/>
              <a:gd name="connsiteX53" fmla="*/ 788087 w 857253"/>
              <a:gd name="connsiteY53" fmla="*/ 653577 h 857250"/>
              <a:gd name="connsiteX54" fmla="*/ 727722 w 857253"/>
              <a:gd name="connsiteY54" fmla="*/ 593213 h 857250"/>
              <a:gd name="connsiteX55" fmla="*/ 667358 w 857253"/>
              <a:gd name="connsiteY55" fmla="*/ 653577 h 857250"/>
              <a:gd name="connsiteX56" fmla="*/ 727721 w 857253"/>
              <a:gd name="connsiteY56" fmla="*/ 713942 h 857250"/>
              <a:gd name="connsiteX57" fmla="*/ 788087 w 857253"/>
              <a:gd name="connsiteY57" fmla="*/ 653579 h 857250"/>
              <a:gd name="connsiteX58" fmla="*/ 788087 w 857253"/>
              <a:gd name="connsiteY58" fmla="*/ 653577 h 857250"/>
              <a:gd name="connsiteX59" fmla="*/ 558151 w 857253"/>
              <a:gd name="connsiteY59" fmla="*/ 841646 h 857250"/>
              <a:gd name="connsiteX60" fmla="*/ 428631 w 857253"/>
              <a:gd name="connsiteY60" fmla="*/ 734155 h 857250"/>
              <a:gd name="connsiteX61" fmla="*/ 299099 w 857253"/>
              <a:gd name="connsiteY61" fmla="*/ 841646 h 857250"/>
              <a:gd name="connsiteX62" fmla="*/ 558151 w 857253"/>
              <a:gd name="connsiteY62" fmla="*/ 841646 h 857250"/>
              <a:gd name="connsiteX63" fmla="*/ 368261 w 857253"/>
              <a:gd name="connsiteY63" fmla="*/ 653577 h 857250"/>
              <a:gd name="connsiteX64" fmla="*/ 428626 w 857253"/>
              <a:gd name="connsiteY64" fmla="*/ 713942 h 857250"/>
              <a:gd name="connsiteX65" fmla="*/ 488990 w 857253"/>
              <a:gd name="connsiteY65" fmla="*/ 653577 h 857250"/>
              <a:gd name="connsiteX66" fmla="*/ 428626 w 857253"/>
              <a:gd name="connsiteY66" fmla="*/ 593213 h 857250"/>
              <a:gd name="connsiteX67" fmla="*/ 368261 w 857253"/>
              <a:gd name="connsiteY67" fmla="*/ 653577 h 857250"/>
              <a:gd name="connsiteX68" fmla="*/ 368261 w 857253"/>
              <a:gd name="connsiteY68" fmla="*/ 653577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857253" h="857250">
                <a:moveTo>
                  <a:pt x="221108" y="32629"/>
                </a:moveTo>
                <a:cubicBezTo>
                  <a:pt x="270811" y="32629"/>
                  <a:pt x="311103" y="72921"/>
                  <a:pt x="311103" y="122624"/>
                </a:cubicBezTo>
                <a:cubicBezTo>
                  <a:pt x="311103" y="172327"/>
                  <a:pt x="270811" y="212619"/>
                  <a:pt x="221108" y="212619"/>
                </a:cubicBezTo>
                <a:cubicBezTo>
                  <a:pt x="171406" y="212619"/>
                  <a:pt x="131113" y="172327"/>
                  <a:pt x="131113" y="122624"/>
                </a:cubicBezTo>
                <a:cubicBezTo>
                  <a:pt x="131114" y="72921"/>
                  <a:pt x="171406" y="32630"/>
                  <a:pt x="221108" y="32629"/>
                </a:cubicBezTo>
                <a:close/>
                <a:moveTo>
                  <a:pt x="26355" y="495302"/>
                </a:moveTo>
                <a:lnTo>
                  <a:pt x="102339" y="495302"/>
                </a:lnTo>
                <a:lnTo>
                  <a:pt x="72219" y="432894"/>
                </a:lnTo>
                <a:lnTo>
                  <a:pt x="102796" y="369573"/>
                </a:lnTo>
                <a:lnTo>
                  <a:pt x="112947" y="348557"/>
                </a:lnTo>
                <a:lnTo>
                  <a:pt x="112947" y="495302"/>
                </a:lnTo>
                <a:lnTo>
                  <a:pt x="329267" y="495302"/>
                </a:lnTo>
                <a:lnTo>
                  <a:pt x="329267" y="335436"/>
                </a:lnTo>
                <a:cubicBezTo>
                  <a:pt x="330029" y="336166"/>
                  <a:pt x="330753" y="336935"/>
                  <a:pt x="331435" y="337741"/>
                </a:cubicBezTo>
                <a:lnTo>
                  <a:pt x="339419" y="348580"/>
                </a:lnTo>
                <a:lnTo>
                  <a:pt x="390532" y="417947"/>
                </a:lnTo>
                <a:cubicBezTo>
                  <a:pt x="401721" y="433179"/>
                  <a:pt x="423139" y="436457"/>
                  <a:pt x="438371" y="425269"/>
                </a:cubicBezTo>
                <a:cubicBezTo>
                  <a:pt x="439392" y="424519"/>
                  <a:pt x="440371" y="423713"/>
                  <a:pt x="441303" y="422853"/>
                </a:cubicBezTo>
                <a:lnTo>
                  <a:pt x="552883" y="320399"/>
                </a:lnTo>
                <a:cubicBezTo>
                  <a:pt x="566848" y="307650"/>
                  <a:pt x="567833" y="285995"/>
                  <a:pt x="555084" y="272032"/>
                </a:cubicBezTo>
                <a:cubicBezTo>
                  <a:pt x="542335" y="258068"/>
                  <a:pt x="520681" y="257082"/>
                  <a:pt x="506717" y="269831"/>
                </a:cubicBezTo>
                <a:cubicBezTo>
                  <a:pt x="506665" y="269878"/>
                  <a:pt x="506615" y="269925"/>
                  <a:pt x="506563" y="269971"/>
                </a:cubicBezTo>
                <a:lnTo>
                  <a:pt x="423049" y="346640"/>
                </a:lnTo>
                <a:lnTo>
                  <a:pt x="386541" y="297125"/>
                </a:lnTo>
                <a:cubicBezTo>
                  <a:pt x="367744" y="271725"/>
                  <a:pt x="338046" y="256708"/>
                  <a:pt x="306448" y="256624"/>
                </a:cubicBezTo>
                <a:lnTo>
                  <a:pt x="143754" y="256624"/>
                </a:lnTo>
                <a:cubicBezTo>
                  <a:pt x="105582" y="256748"/>
                  <a:pt x="70820" y="278623"/>
                  <a:pt x="54193" y="312984"/>
                </a:cubicBezTo>
                <a:lnTo>
                  <a:pt x="3423" y="418061"/>
                </a:lnTo>
                <a:cubicBezTo>
                  <a:pt x="-1141" y="427464"/>
                  <a:pt x="-1141" y="438439"/>
                  <a:pt x="3423" y="447840"/>
                </a:cubicBezTo>
                <a:close/>
                <a:moveTo>
                  <a:pt x="2" y="841646"/>
                </a:moveTo>
                <a:cubicBezTo>
                  <a:pt x="2" y="862452"/>
                  <a:pt x="259053" y="862452"/>
                  <a:pt x="259053" y="841646"/>
                </a:cubicBezTo>
                <a:cubicBezTo>
                  <a:pt x="259053" y="782285"/>
                  <a:pt x="201065" y="734155"/>
                  <a:pt x="129523" y="734155"/>
                </a:cubicBezTo>
                <a:cubicBezTo>
                  <a:pt x="57980" y="734155"/>
                  <a:pt x="2" y="782285"/>
                  <a:pt x="2" y="841646"/>
                </a:cubicBezTo>
                <a:close/>
                <a:moveTo>
                  <a:pt x="847729" y="0"/>
                </a:moveTo>
                <a:lnTo>
                  <a:pt x="432070" y="0"/>
                </a:lnTo>
                <a:lnTo>
                  <a:pt x="432070" y="38100"/>
                </a:lnTo>
                <a:lnTo>
                  <a:pt x="819154" y="38100"/>
                </a:lnTo>
                <a:lnTo>
                  <a:pt x="819154" y="438150"/>
                </a:lnTo>
                <a:lnTo>
                  <a:pt x="607168" y="438150"/>
                </a:lnTo>
                <a:lnTo>
                  <a:pt x="607168" y="476250"/>
                </a:lnTo>
                <a:lnTo>
                  <a:pt x="847729" y="476250"/>
                </a:lnTo>
                <a:cubicBezTo>
                  <a:pt x="852988" y="476250"/>
                  <a:pt x="857254" y="471985"/>
                  <a:pt x="857254" y="466725"/>
                </a:cubicBezTo>
                <a:lnTo>
                  <a:pt x="857254" y="9525"/>
                </a:lnTo>
                <a:cubicBezTo>
                  <a:pt x="857254" y="4265"/>
                  <a:pt x="852988" y="0"/>
                  <a:pt x="847729" y="0"/>
                </a:cubicBezTo>
                <a:close/>
                <a:moveTo>
                  <a:pt x="189892" y="653577"/>
                </a:moveTo>
                <a:cubicBezTo>
                  <a:pt x="189891" y="620239"/>
                  <a:pt x="162865" y="593214"/>
                  <a:pt x="129527" y="593214"/>
                </a:cubicBezTo>
                <a:cubicBezTo>
                  <a:pt x="96189" y="593215"/>
                  <a:pt x="69164" y="620241"/>
                  <a:pt x="69164" y="653579"/>
                </a:cubicBezTo>
                <a:cubicBezTo>
                  <a:pt x="69165" y="686916"/>
                  <a:pt x="96190" y="713942"/>
                  <a:pt x="129527" y="713942"/>
                </a:cubicBezTo>
                <a:cubicBezTo>
                  <a:pt x="162866" y="713941"/>
                  <a:pt x="189891" y="686916"/>
                  <a:pt x="189892" y="653577"/>
                </a:cubicBezTo>
                <a:close/>
                <a:moveTo>
                  <a:pt x="598197" y="841646"/>
                </a:moveTo>
                <a:cubicBezTo>
                  <a:pt x="598197" y="862452"/>
                  <a:pt x="857249" y="862452"/>
                  <a:pt x="857249" y="841646"/>
                </a:cubicBezTo>
                <a:cubicBezTo>
                  <a:pt x="857249" y="782284"/>
                  <a:pt x="799269" y="734155"/>
                  <a:pt x="727726" y="734155"/>
                </a:cubicBezTo>
                <a:cubicBezTo>
                  <a:pt x="656183" y="734155"/>
                  <a:pt x="598197" y="782284"/>
                  <a:pt x="598197" y="841646"/>
                </a:cubicBezTo>
                <a:close/>
                <a:moveTo>
                  <a:pt x="788087" y="653577"/>
                </a:moveTo>
                <a:cubicBezTo>
                  <a:pt x="788087" y="620239"/>
                  <a:pt x="761061" y="593213"/>
                  <a:pt x="727722" y="593213"/>
                </a:cubicBezTo>
                <a:cubicBezTo>
                  <a:pt x="694384" y="593213"/>
                  <a:pt x="667358" y="620239"/>
                  <a:pt x="667358" y="653577"/>
                </a:cubicBezTo>
                <a:cubicBezTo>
                  <a:pt x="667358" y="686916"/>
                  <a:pt x="694384" y="713941"/>
                  <a:pt x="727721" y="713942"/>
                </a:cubicBezTo>
                <a:cubicBezTo>
                  <a:pt x="761060" y="713942"/>
                  <a:pt x="788086" y="686917"/>
                  <a:pt x="788087" y="653579"/>
                </a:cubicBezTo>
                <a:cubicBezTo>
                  <a:pt x="788087" y="653579"/>
                  <a:pt x="788087" y="653577"/>
                  <a:pt x="788087" y="653577"/>
                </a:cubicBezTo>
                <a:close/>
                <a:moveTo>
                  <a:pt x="558151" y="841646"/>
                </a:moveTo>
                <a:cubicBezTo>
                  <a:pt x="558151" y="782284"/>
                  <a:pt x="500173" y="734155"/>
                  <a:pt x="428631" y="734155"/>
                </a:cubicBezTo>
                <a:cubicBezTo>
                  <a:pt x="357088" y="734155"/>
                  <a:pt x="299099" y="782284"/>
                  <a:pt x="299099" y="841646"/>
                </a:cubicBezTo>
                <a:cubicBezTo>
                  <a:pt x="299099" y="862452"/>
                  <a:pt x="558151" y="862452"/>
                  <a:pt x="558151" y="841646"/>
                </a:cubicBezTo>
                <a:close/>
                <a:moveTo>
                  <a:pt x="368261" y="653577"/>
                </a:moveTo>
                <a:cubicBezTo>
                  <a:pt x="368261" y="686916"/>
                  <a:pt x="395287" y="713942"/>
                  <a:pt x="428626" y="713942"/>
                </a:cubicBezTo>
                <a:cubicBezTo>
                  <a:pt x="461963" y="713942"/>
                  <a:pt x="488990" y="686916"/>
                  <a:pt x="488990" y="653577"/>
                </a:cubicBezTo>
                <a:cubicBezTo>
                  <a:pt x="488990" y="620239"/>
                  <a:pt x="461964" y="593214"/>
                  <a:pt x="428626" y="593213"/>
                </a:cubicBezTo>
                <a:cubicBezTo>
                  <a:pt x="395288" y="593213"/>
                  <a:pt x="368261" y="620238"/>
                  <a:pt x="368261" y="653577"/>
                </a:cubicBezTo>
                <a:cubicBezTo>
                  <a:pt x="368261" y="653577"/>
                  <a:pt x="368261" y="653577"/>
                  <a:pt x="368261" y="653577"/>
                </a:cubicBezTo>
                <a:close/>
              </a:path>
            </a:pathLst>
          </a:custGeom>
          <a:solidFill>
            <a:schemeClr val="bg1"/>
          </a:solidFill>
          <a:ln w="9525" cap="flat">
            <a:noFill/>
            <a:prstDash val="solid"/>
            <a:miter/>
          </a:ln>
        </p:spPr>
        <p:txBody>
          <a:bodyPr rtlCol="0" anchor="ctr"/>
          <a:lstStyle/>
          <a:p>
            <a:endParaRPr lang="en-US" dirty="0"/>
          </a:p>
        </p:txBody>
      </p:sp>
      <p:sp>
        <p:nvSpPr>
          <p:cNvPr id="143" name="Graphic 141">
            <a:extLst>
              <a:ext uri="{FF2B5EF4-FFF2-40B4-BE49-F238E27FC236}">
                <a16:creationId xmlns:a16="http://schemas.microsoft.com/office/drawing/2014/main" id="{3F9AF708-3108-947F-C274-51D02FB5DD19}"/>
              </a:ext>
            </a:extLst>
          </p:cNvPr>
          <p:cNvSpPr>
            <a:spLocks noChangeAspect="1"/>
          </p:cNvSpPr>
          <p:nvPr/>
        </p:nvSpPr>
        <p:spPr>
          <a:xfrm>
            <a:off x="6536558" y="3658465"/>
            <a:ext cx="731520" cy="666571"/>
          </a:xfrm>
          <a:custGeom>
            <a:avLst/>
            <a:gdLst>
              <a:gd name="connsiteX0" fmla="*/ 6446457 w 6446456"/>
              <a:gd name="connsiteY0" fmla="*/ 3091123 h 5874099"/>
              <a:gd name="connsiteX1" fmla="*/ 6352559 w 6446456"/>
              <a:gd name="connsiteY1" fmla="*/ 3185020 h 5874099"/>
              <a:gd name="connsiteX2" fmla="*/ 4869460 w 6446456"/>
              <a:gd name="connsiteY2" fmla="*/ 3185020 h 5874099"/>
              <a:gd name="connsiteX3" fmla="*/ 4783175 w 6446456"/>
              <a:gd name="connsiteY3" fmla="*/ 3271705 h 5874099"/>
              <a:gd name="connsiteX4" fmla="*/ 4783175 w 6446456"/>
              <a:gd name="connsiteY4" fmla="*/ 3987623 h 5874099"/>
              <a:gd name="connsiteX5" fmla="*/ 4689277 w 6446456"/>
              <a:gd name="connsiteY5" fmla="*/ 4081521 h 5874099"/>
              <a:gd name="connsiteX6" fmla="*/ 3973359 w 6446456"/>
              <a:gd name="connsiteY6" fmla="*/ 4081521 h 5874099"/>
              <a:gd name="connsiteX7" fmla="*/ 3886674 w 6446456"/>
              <a:gd name="connsiteY7" fmla="*/ 4167806 h 5874099"/>
              <a:gd name="connsiteX8" fmla="*/ 3886674 w 6446456"/>
              <a:gd name="connsiteY8" fmla="*/ 4883724 h 5874099"/>
              <a:gd name="connsiteX9" fmla="*/ 3792777 w 6446456"/>
              <a:gd name="connsiteY9" fmla="*/ 4977621 h 5874099"/>
              <a:gd name="connsiteX10" fmla="*/ 2858317 w 6446456"/>
              <a:gd name="connsiteY10" fmla="*/ 4977621 h 5874099"/>
              <a:gd name="connsiteX11" fmla="*/ 2772032 w 6446456"/>
              <a:gd name="connsiteY11" fmla="*/ 5064306 h 5874099"/>
              <a:gd name="connsiteX12" fmla="*/ 2772032 w 6446456"/>
              <a:gd name="connsiteY12" fmla="*/ 5780202 h 5874099"/>
              <a:gd name="connsiteX13" fmla="*/ 2678134 w 6446456"/>
              <a:gd name="connsiteY13" fmla="*/ 5874099 h 5874099"/>
              <a:gd name="connsiteX14" fmla="*/ 631136 w 6446456"/>
              <a:gd name="connsiteY14" fmla="*/ 5874042 h 5874099"/>
              <a:gd name="connsiteX15" fmla="*/ 537238 w 6446456"/>
              <a:gd name="connsiteY15" fmla="*/ 5780144 h 5874099"/>
              <a:gd name="connsiteX16" fmla="*/ 631136 w 6446456"/>
              <a:gd name="connsiteY16" fmla="*/ 5686247 h 5874099"/>
              <a:gd name="connsiteX17" fmla="*/ 2584123 w 6446456"/>
              <a:gd name="connsiteY17" fmla="*/ 5686247 h 5874099"/>
              <a:gd name="connsiteX18" fmla="*/ 2584123 w 6446456"/>
              <a:gd name="connsiteY18" fmla="*/ 5064272 h 5874099"/>
              <a:gd name="connsiteX19" fmla="*/ 2858243 w 6446456"/>
              <a:gd name="connsiteY19" fmla="*/ 4789752 h 5874099"/>
              <a:gd name="connsiteX20" fmla="*/ 3698862 w 6446456"/>
              <a:gd name="connsiteY20" fmla="*/ 4789752 h 5874099"/>
              <a:gd name="connsiteX21" fmla="*/ 3698862 w 6446456"/>
              <a:gd name="connsiteY21" fmla="*/ 4167789 h 5874099"/>
              <a:gd name="connsiteX22" fmla="*/ 3973314 w 6446456"/>
              <a:gd name="connsiteY22" fmla="*/ 3893669 h 5874099"/>
              <a:gd name="connsiteX23" fmla="*/ 4595277 w 6446456"/>
              <a:gd name="connsiteY23" fmla="*/ 3893669 h 5874099"/>
              <a:gd name="connsiteX24" fmla="*/ 4595277 w 6446456"/>
              <a:gd name="connsiteY24" fmla="*/ 3271705 h 5874099"/>
              <a:gd name="connsiteX25" fmla="*/ 4869397 w 6446456"/>
              <a:gd name="connsiteY25" fmla="*/ 2997185 h 5874099"/>
              <a:gd name="connsiteX26" fmla="*/ 6352503 w 6446456"/>
              <a:gd name="connsiteY26" fmla="*/ 2997185 h 5874099"/>
              <a:gd name="connsiteX27" fmla="*/ 6446400 w 6446456"/>
              <a:gd name="connsiteY27" fmla="*/ 3091083 h 5874099"/>
              <a:gd name="connsiteX28" fmla="*/ 5552745 w 6446456"/>
              <a:gd name="connsiteY28" fmla="*/ 1831022 h 5874099"/>
              <a:gd name="connsiteX29" fmla="*/ 5990571 w 6446456"/>
              <a:gd name="connsiteY29" fmla="*/ 1392464 h 5874099"/>
              <a:gd name="connsiteX30" fmla="*/ 5552745 w 6446456"/>
              <a:gd name="connsiteY30" fmla="*/ 954644 h 5874099"/>
              <a:gd name="connsiteX31" fmla="*/ 5114188 w 6446456"/>
              <a:gd name="connsiteY31" fmla="*/ 1392464 h 5874099"/>
              <a:gd name="connsiteX32" fmla="*/ 5552745 w 6446456"/>
              <a:gd name="connsiteY32" fmla="*/ 1831022 h 5874099"/>
              <a:gd name="connsiteX33" fmla="*/ 5552745 w 6446456"/>
              <a:gd name="connsiteY33" fmla="*/ 1912775 h 5874099"/>
              <a:gd name="connsiteX34" fmla="*/ 4711897 w 6446456"/>
              <a:gd name="connsiteY34" fmla="*/ 2667213 h 5874099"/>
              <a:gd name="connsiteX35" fmla="*/ 6392907 w 6446456"/>
              <a:gd name="connsiteY35" fmla="*/ 2667213 h 5874099"/>
              <a:gd name="connsiteX36" fmla="*/ 5552745 w 6446456"/>
              <a:gd name="connsiteY36" fmla="*/ 1912775 h 5874099"/>
              <a:gd name="connsiteX37" fmla="*/ 1448632 w 6446456"/>
              <a:gd name="connsiteY37" fmla="*/ 3583441 h 5874099"/>
              <a:gd name="connsiteX38" fmla="*/ 1010074 w 6446456"/>
              <a:gd name="connsiteY38" fmla="*/ 4021262 h 5874099"/>
              <a:gd name="connsiteX39" fmla="*/ 1448632 w 6446456"/>
              <a:gd name="connsiteY39" fmla="*/ 4459820 h 5874099"/>
              <a:gd name="connsiteX40" fmla="*/ 1886452 w 6446456"/>
              <a:gd name="connsiteY40" fmla="*/ 4021262 h 5874099"/>
              <a:gd name="connsiteX41" fmla="*/ 1448632 w 6446456"/>
              <a:gd name="connsiteY41" fmla="*/ 3583441 h 5874099"/>
              <a:gd name="connsiteX42" fmla="*/ 607727 w 6446456"/>
              <a:gd name="connsiteY42" fmla="*/ 5296027 h 5874099"/>
              <a:gd name="connsiteX43" fmla="*/ 2288737 w 6446456"/>
              <a:gd name="connsiteY43" fmla="*/ 5296027 h 5874099"/>
              <a:gd name="connsiteX44" fmla="*/ 1448575 w 6446456"/>
              <a:gd name="connsiteY44" fmla="*/ 4541561 h 5874099"/>
              <a:gd name="connsiteX45" fmla="*/ 607727 w 6446456"/>
              <a:gd name="connsiteY45" fmla="*/ 5296027 h 5874099"/>
              <a:gd name="connsiteX46" fmla="*/ 2956821 w 6446456"/>
              <a:gd name="connsiteY46" fmla="*/ 3874792 h 5874099"/>
              <a:gd name="connsiteX47" fmla="*/ 3023280 w 6446456"/>
              <a:gd name="connsiteY47" fmla="*/ 3902361 h 5874099"/>
              <a:gd name="connsiteX48" fmla="*/ 3089603 w 6446456"/>
              <a:gd name="connsiteY48" fmla="*/ 3874923 h 5874099"/>
              <a:gd name="connsiteX49" fmla="*/ 3300635 w 6446456"/>
              <a:gd name="connsiteY49" fmla="*/ 3664314 h 5874099"/>
              <a:gd name="connsiteX50" fmla="*/ 3328204 w 6446456"/>
              <a:gd name="connsiteY50" fmla="*/ 3597923 h 5874099"/>
              <a:gd name="connsiteX51" fmla="*/ 3300704 w 6446456"/>
              <a:gd name="connsiteY51" fmla="*/ 3531463 h 5874099"/>
              <a:gd name="connsiteX52" fmla="*/ 3093872 w 6446456"/>
              <a:gd name="connsiteY52" fmla="*/ 3324632 h 5874099"/>
              <a:gd name="connsiteX53" fmla="*/ 2961113 w 6446456"/>
              <a:gd name="connsiteY53" fmla="*/ 3324632 h 5874099"/>
              <a:gd name="connsiteX54" fmla="*/ 2961113 w 6446456"/>
              <a:gd name="connsiteY54" fmla="*/ 3457460 h 5874099"/>
              <a:gd name="connsiteX55" fmla="*/ 3007610 w 6446456"/>
              <a:gd name="connsiteY55" fmla="*/ 3503963 h 5874099"/>
              <a:gd name="connsiteX56" fmla="*/ 2578156 w 6446456"/>
              <a:gd name="connsiteY56" fmla="*/ 3503963 h 5874099"/>
              <a:gd name="connsiteX57" fmla="*/ 2304036 w 6446456"/>
              <a:gd name="connsiteY57" fmla="*/ 3778083 h 5874099"/>
              <a:gd name="connsiteX58" fmla="*/ 2304036 w 6446456"/>
              <a:gd name="connsiteY58" fmla="*/ 4494001 h 5874099"/>
              <a:gd name="connsiteX59" fmla="*/ 2397934 w 6446456"/>
              <a:gd name="connsiteY59" fmla="*/ 4587898 h 5874099"/>
              <a:gd name="connsiteX60" fmla="*/ 2491831 w 6446456"/>
              <a:gd name="connsiteY60" fmla="*/ 4494001 h 5874099"/>
              <a:gd name="connsiteX61" fmla="*/ 2491831 w 6446456"/>
              <a:gd name="connsiteY61" fmla="*/ 3778083 h 5874099"/>
              <a:gd name="connsiteX62" fmla="*/ 2578116 w 6446456"/>
              <a:gd name="connsiteY62" fmla="*/ 3691798 h 5874099"/>
              <a:gd name="connsiteX63" fmla="*/ 3007301 w 6446456"/>
              <a:gd name="connsiteY63" fmla="*/ 3691798 h 5874099"/>
              <a:gd name="connsiteX64" fmla="*/ 2956963 w 6446456"/>
              <a:gd name="connsiteY64" fmla="*/ 3742072 h 5874099"/>
              <a:gd name="connsiteX65" fmla="*/ 2956826 w 6446456"/>
              <a:gd name="connsiteY65" fmla="*/ 3874832 h 5874099"/>
              <a:gd name="connsiteX66" fmla="*/ 4196290 w 6446456"/>
              <a:gd name="connsiteY66" fmla="*/ 2479189 h 5874099"/>
              <a:gd name="connsiteX67" fmla="*/ 4242793 w 6446456"/>
              <a:gd name="connsiteY67" fmla="*/ 2525692 h 5874099"/>
              <a:gd name="connsiteX68" fmla="*/ 3813676 w 6446456"/>
              <a:gd name="connsiteY68" fmla="*/ 2525692 h 5874099"/>
              <a:gd name="connsiteX69" fmla="*/ 3539156 w 6446456"/>
              <a:gd name="connsiteY69" fmla="*/ 2799812 h 5874099"/>
              <a:gd name="connsiteX70" fmla="*/ 3539156 w 6446456"/>
              <a:gd name="connsiteY70" fmla="*/ 3515730 h 5874099"/>
              <a:gd name="connsiteX71" fmla="*/ 3633054 w 6446456"/>
              <a:gd name="connsiteY71" fmla="*/ 3609627 h 5874099"/>
              <a:gd name="connsiteX72" fmla="*/ 3726951 w 6446456"/>
              <a:gd name="connsiteY72" fmla="*/ 3515730 h 5874099"/>
              <a:gd name="connsiteX73" fmla="*/ 3726951 w 6446456"/>
              <a:gd name="connsiteY73" fmla="*/ 2799812 h 5874099"/>
              <a:gd name="connsiteX74" fmla="*/ 3813636 w 6446456"/>
              <a:gd name="connsiteY74" fmla="*/ 2713527 h 5874099"/>
              <a:gd name="connsiteX75" fmla="*/ 4242753 w 6446456"/>
              <a:gd name="connsiteY75" fmla="*/ 2713527 h 5874099"/>
              <a:gd name="connsiteX76" fmla="*/ 4192409 w 6446456"/>
              <a:gd name="connsiteY76" fmla="*/ 2763865 h 5874099"/>
              <a:gd name="connsiteX77" fmla="*/ 4192409 w 6446456"/>
              <a:gd name="connsiteY77" fmla="*/ 2896693 h 5874099"/>
              <a:gd name="connsiteX78" fmla="*/ 4258801 w 6446456"/>
              <a:gd name="connsiteY78" fmla="*/ 2924199 h 5874099"/>
              <a:gd name="connsiteX79" fmla="*/ 4325192 w 6446456"/>
              <a:gd name="connsiteY79" fmla="*/ 2896693 h 5874099"/>
              <a:gd name="connsiteX80" fmla="*/ 4535801 w 6446456"/>
              <a:gd name="connsiteY80" fmla="*/ 2686084 h 5874099"/>
              <a:gd name="connsiteX81" fmla="*/ 4535801 w 6446456"/>
              <a:gd name="connsiteY81" fmla="*/ 2553255 h 5874099"/>
              <a:gd name="connsiteX82" fmla="*/ 4328969 w 6446456"/>
              <a:gd name="connsiteY82" fmla="*/ 2346424 h 5874099"/>
              <a:gd name="connsiteX83" fmla="*/ 4196210 w 6446456"/>
              <a:gd name="connsiteY83" fmla="*/ 2346424 h 5874099"/>
              <a:gd name="connsiteX84" fmla="*/ 4196210 w 6446456"/>
              <a:gd name="connsiteY84" fmla="*/ 2479252 h 5874099"/>
              <a:gd name="connsiteX85" fmla="*/ 2454301 w 6446456"/>
              <a:gd name="connsiteY85" fmla="*/ 2633225 h 5874099"/>
              <a:gd name="connsiteX86" fmla="*/ 2544558 w 6446456"/>
              <a:gd name="connsiteY86" fmla="*/ 2565268 h 5874099"/>
              <a:gd name="connsiteX87" fmla="*/ 2497095 w 6446456"/>
              <a:gd name="connsiteY87" fmla="*/ 2366112 h 5874099"/>
              <a:gd name="connsiteX88" fmla="*/ 2396076 w 6446456"/>
              <a:gd name="connsiteY88" fmla="*/ 2306864 h 5874099"/>
              <a:gd name="connsiteX89" fmla="*/ 2391413 w 6446456"/>
              <a:gd name="connsiteY89" fmla="*/ 2315168 h 5874099"/>
              <a:gd name="connsiteX90" fmla="*/ 2246240 w 6446456"/>
              <a:gd name="connsiteY90" fmla="*/ 2560891 h 5874099"/>
              <a:gd name="connsiteX91" fmla="*/ 2342950 w 6446456"/>
              <a:gd name="connsiteY91" fmla="*/ 2617618 h 5874099"/>
              <a:gd name="connsiteX92" fmla="*/ 2454323 w 6446456"/>
              <a:gd name="connsiteY92" fmla="*/ 2633311 h 5874099"/>
              <a:gd name="connsiteX93" fmla="*/ 1914725 w 6446456"/>
              <a:gd name="connsiteY93" fmla="*/ 1924337 h 5874099"/>
              <a:gd name="connsiteX94" fmla="*/ 1800870 w 6446456"/>
              <a:gd name="connsiteY94" fmla="*/ 1909112 h 5874099"/>
              <a:gd name="connsiteX95" fmla="*/ 1709116 w 6446456"/>
              <a:gd name="connsiteY95" fmla="*/ 1978452 h 5874099"/>
              <a:gd name="connsiteX96" fmla="*/ 1709047 w 6446456"/>
              <a:gd name="connsiteY96" fmla="*/ 1978652 h 5874099"/>
              <a:gd name="connsiteX97" fmla="*/ 1507011 w 6446456"/>
              <a:gd name="connsiteY97" fmla="*/ 2329296 h 5874099"/>
              <a:gd name="connsiteX98" fmla="*/ 1495826 w 6446456"/>
              <a:gd name="connsiteY98" fmla="*/ 2436275 h 5874099"/>
              <a:gd name="connsiteX99" fmla="*/ 1565029 w 6446456"/>
              <a:gd name="connsiteY99" fmla="*/ 2530841 h 5874099"/>
              <a:gd name="connsiteX100" fmla="*/ 1766237 w 6446456"/>
              <a:gd name="connsiteY100" fmla="*/ 2477086 h 5874099"/>
              <a:gd name="connsiteX101" fmla="*/ 1966977 w 6446456"/>
              <a:gd name="connsiteY101" fmla="*/ 2129454 h 5874099"/>
              <a:gd name="connsiteX102" fmla="*/ 1982202 w 6446456"/>
              <a:gd name="connsiteY102" fmla="*/ 2015754 h 5874099"/>
              <a:gd name="connsiteX103" fmla="*/ 1914850 w 6446456"/>
              <a:gd name="connsiteY103" fmla="*/ 1924337 h 5874099"/>
              <a:gd name="connsiteX104" fmla="*/ 712174 w 6446456"/>
              <a:gd name="connsiteY104" fmla="*/ 1344150 h 5874099"/>
              <a:gd name="connsiteX105" fmla="*/ 855164 w 6446456"/>
              <a:gd name="connsiteY105" fmla="*/ 1402797 h 5874099"/>
              <a:gd name="connsiteX106" fmla="*/ 857844 w 6446456"/>
              <a:gd name="connsiteY106" fmla="*/ 1403957 h 5874099"/>
              <a:gd name="connsiteX107" fmla="*/ 998507 w 6446456"/>
              <a:gd name="connsiteY107" fmla="*/ 1533705 h 5874099"/>
              <a:gd name="connsiteX108" fmla="*/ 1299236 w 6446456"/>
              <a:gd name="connsiteY108" fmla="*/ 1490574 h 5874099"/>
              <a:gd name="connsiteX109" fmla="*/ 1414651 w 6446456"/>
              <a:gd name="connsiteY109" fmla="*/ 1642827 h 5874099"/>
              <a:gd name="connsiteX110" fmla="*/ 1418623 w 6446456"/>
              <a:gd name="connsiteY110" fmla="*/ 1660664 h 5874099"/>
              <a:gd name="connsiteX111" fmla="*/ 1625723 w 6446456"/>
              <a:gd name="connsiteY111" fmla="*/ 1679175 h 5874099"/>
              <a:gd name="connsiteX112" fmla="*/ 1737725 w 6446456"/>
              <a:gd name="connsiteY112" fmla="*/ 1827319 h 5874099"/>
              <a:gd name="connsiteX113" fmla="*/ 1742457 w 6446456"/>
              <a:gd name="connsiteY113" fmla="*/ 1849327 h 5874099"/>
              <a:gd name="connsiteX114" fmla="*/ 1765923 w 6446456"/>
              <a:gd name="connsiteY114" fmla="*/ 1842121 h 5874099"/>
              <a:gd name="connsiteX115" fmla="*/ 1952038 w 6446456"/>
              <a:gd name="connsiteY115" fmla="*/ 1867209 h 5874099"/>
              <a:gd name="connsiteX116" fmla="*/ 2059977 w 6446456"/>
              <a:gd name="connsiteY116" fmla="*/ 2001889 h 5874099"/>
              <a:gd name="connsiteX117" fmla="*/ 2306591 w 6446456"/>
              <a:gd name="connsiteY117" fmla="*/ 2000929 h 5874099"/>
              <a:gd name="connsiteX118" fmla="*/ 2418656 w 6446456"/>
              <a:gd name="connsiteY118" fmla="*/ 2149205 h 5874099"/>
              <a:gd name="connsiteX119" fmla="*/ 2426600 w 6446456"/>
              <a:gd name="connsiteY119" fmla="*/ 2212716 h 5874099"/>
              <a:gd name="connsiteX120" fmla="*/ 2544426 w 6446456"/>
              <a:gd name="connsiteY120" fmla="*/ 2281856 h 5874099"/>
              <a:gd name="connsiteX121" fmla="*/ 2585506 w 6446456"/>
              <a:gd name="connsiteY121" fmla="*/ 2306345 h 5874099"/>
              <a:gd name="connsiteX122" fmla="*/ 2675340 w 6446456"/>
              <a:gd name="connsiteY122" fmla="*/ 2358408 h 5874099"/>
              <a:gd name="connsiteX123" fmla="*/ 2849670 w 6446456"/>
              <a:gd name="connsiteY123" fmla="*/ 2309916 h 5874099"/>
              <a:gd name="connsiteX124" fmla="*/ 2863106 w 6446456"/>
              <a:gd name="connsiteY124" fmla="*/ 2211087 h 5874099"/>
              <a:gd name="connsiteX125" fmla="*/ 2803298 w 6446456"/>
              <a:gd name="connsiteY125" fmla="*/ 2131614 h 5874099"/>
              <a:gd name="connsiteX126" fmla="*/ 2803036 w 6446456"/>
              <a:gd name="connsiteY126" fmla="*/ 2131483 h 5874099"/>
              <a:gd name="connsiteX127" fmla="*/ 2802830 w 6446456"/>
              <a:gd name="connsiteY127" fmla="*/ 2131346 h 5874099"/>
              <a:gd name="connsiteX128" fmla="*/ 2229787 w 6446456"/>
              <a:gd name="connsiteY128" fmla="*/ 1794698 h 5874099"/>
              <a:gd name="connsiteX129" fmla="*/ 2209761 w 6446456"/>
              <a:gd name="connsiteY129" fmla="*/ 1717614 h 5874099"/>
              <a:gd name="connsiteX130" fmla="*/ 2286845 w 6446456"/>
              <a:gd name="connsiteY130" fmla="*/ 1697594 h 5874099"/>
              <a:gd name="connsiteX131" fmla="*/ 2939098 w 6446456"/>
              <a:gd name="connsiteY131" fmla="*/ 2080676 h 5874099"/>
              <a:gd name="connsiteX132" fmla="*/ 3117824 w 6446456"/>
              <a:gd name="connsiteY132" fmla="*/ 2034242 h 5874099"/>
              <a:gd name="connsiteX133" fmla="*/ 3131134 w 6446456"/>
              <a:gd name="connsiteY133" fmla="*/ 1935544 h 5874099"/>
              <a:gd name="connsiteX134" fmla="*/ 3071195 w 6446456"/>
              <a:gd name="connsiteY134" fmla="*/ 1855980 h 5874099"/>
              <a:gd name="connsiteX135" fmla="*/ 3070989 w 6446456"/>
              <a:gd name="connsiteY135" fmla="*/ 1855842 h 5874099"/>
              <a:gd name="connsiteX136" fmla="*/ 2558897 w 6446456"/>
              <a:gd name="connsiteY136" fmla="*/ 1555045 h 5874099"/>
              <a:gd name="connsiteX137" fmla="*/ 2538871 w 6446456"/>
              <a:gd name="connsiteY137" fmla="*/ 1477961 h 5874099"/>
              <a:gd name="connsiteX138" fmla="*/ 2615955 w 6446456"/>
              <a:gd name="connsiteY138" fmla="*/ 1457936 h 5874099"/>
              <a:gd name="connsiteX139" fmla="*/ 3127825 w 6446456"/>
              <a:gd name="connsiteY139" fmla="*/ 1758596 h 5874099"/>
              <a:gd name="connsiteX140" fmla="*/ 3127962 w 6446456"/>
              <a:gd name="connsiteY140" fmla="*/ 1758665 h 5874099"/>
              <a:gd name="connsiteX141" fmla="*/ 3226923 w 6446456"/>
              <a:gd name="connsiteY141" fmla="*/ 1772169 h 5874099"/>
              <a:gd name="connsiteX142" fmla="*/ 3306556 w 6446456"/>
              <a:gd name="connsiteY142" fmla="*/ 1712161 h 5874099"/>
              <a:gd name="connsiteX143" fmla="*/ 3320060 w 6446456"/>
              <a:gd name="connsiteY143" fmla="*/ 1613692 h 5874099"/>
              <a:gd name="connsiteX144" fmla="*/ 3273763 w 6446456"/>
              <a:gd name="connsiteY144" fmla="*/ 1543329 h 5874099"/>
              <a:gd name="connsiteX145" fmla="*/ 3270477 w 6446456"/>
              <a:gd name="connsiteY145" fmla="*/ 1540917 h 5874099"/>
              <a:gd name="connsiteX146" fmla="*/ 3269185 w 6446456"/>
              <a:gd name="connsiteY146" fmla="*/ 1539957 h 5874099"/>
              <a:gd name="connsiteX147" fmla="*/ 3268088 w 6446456"/>
              <a:gd name="connsiteY147" fmla="*/ 1539203 h 5874099"/>
              <a:gd name="connsiteX148" fmla="*/ 3264876 w 6446456"/>
              <a:gd name="connsiteY148" fmla="*/ 1537083 h 5874099"/>
              <a:gd name="connsiteX149" fmla="*/ 3260544 w 6446456"/>
              <a:gd name="connsiteY149" fmla="*/ 1534334 h 5874099"/>
              <a:gd name="connsiteX150" fmla="*/ 3259093 w 6446456"/>
              <a:gd name="connsiteY150" fmla="*/ 1533442 h 5874099"/>
              <a:gd name="connsiteX151" fmla="*/ 2748652 w 6446456"/>
              <a:gd name="connsiteY151" fmla="*/ 1233605 h 5874099"/>
              <a:gd name="connsiteX152" fmla="*/ 2137661 w 6446456"/>
              <a:gd name="connsiteY152" fmla="*/ 1198286 h 5874099"/>
              <a:gd name="connsiteX153" fmla="*/ 1782079 w 6446456"/>
              <a:gd name="connsiteY153" fmla="*/ 1295864 h 5874099"/>
              <a:gd name="connsiteX154" fmla="*/ 1419154 w 6446456"/>
              <a:gd name="connsiteY154" fmla="*/ 1064069 h 5874099"/>
              <a:gd name="connsiteX155" fmla="*/ 1443288 w 6446456"/>
              <a:gd name="connsiteY155" fmla="*/ 988368 h 5874099"/>
              <a:gd name="connsiteX156" fmla="*/ 2042735 w 6446456"/>
              <a:gd name="connsiteY156" fmla="*/ 562624 h 5874099"/>
              <a:gd name="connsiteX157" fmla="*/ 1629472 w 6446456"/>
              <a:gd name="connsiteY157" fmla="*/ 547467 h 5874099"/>
              <a:gd name="connsiteX158" fmla="*/ 1046313 w 6446456"/>
              <a:gd name="connsiteY158" fmla="*/ 521350 h 5874099"/>
              <a:gd name="connsiteX159" fmla="*/ 712054 w 6446456"/>
              <a:gd name="connsiteY159" fmla="*/ 1344247 h 5874099"/>
              <a:gd name="connsiteX160" fmla="*/ 989443 w 6446456"/>
              <a:gd name="connsiteY160" fmla="*/ 431636 h 5874099"/>
              <a:gd name="connsiteX161" fmla="*/ 991986 w 6446456"/>
              <a:gd name="connsiteY161" fmla="*/ 424361 h 5874099"/>
              <a:gd name="connsiteX162" fmla="*/ 994398 w 6446456"/>
              <a:gd name="connsiteY162" fmla="*/ 419491 h 5874099"/>
              <a:gd name="connsiteX163" fmla="*/ 1064698 w 6446456"/>
              <a:gd name="connsiteY163" fmla="*/ 246458 h 5874099"/>
              <a:gd name="connsiteX164" fmla="*/ 1040141 w 6446456"/>
              <a:gd name="connsiteY164" fmla="*/ 188771 h 5874099"/>
              <a:gd name="connsiteX165" fmla="*/ 815336 w 6446456"/>
              <a:gd name="connsiteY165" fmla="*/ 97354 h 5874099"/>
              <a:gd name="connsiteX166" fmla="*/ 814781 w 6446456"/>
              <a:gd name="connsiteY166" fmla="*/ 97154 h 5874099"/>
              <a:gd name="connsiteX167" fmla="*/ 813130 w 6446456"/>
              <a:gd name="connsiteY167" fmla="*/ 96594 h 5874099"/>
              <a:gd name="connsiteX168" fmla="*/ 803997 w 6446456"/>
              <a:gd name="connsiteY168" fmla="*/ 92891 h 5874099"/>
              <a:gd name="connsiteX169" fmla="*/ 583232 w 6446456"/>
              <a:gd name="connsiteY169" fmla="*/ 3461 h 5874099"/>
              <a:gd name="connsiteX170" fmla="*/ 566419 w 6446456"/>
              <a:gd name="connsiteY170" fmla="*/ 90 h 5874099"/>
              <a:gd name="connsiteX171" fmla="*/ 525008 w 6446456"/>
              <a:gd name="connsiteY171" fmla="*/ 27928 h 5874099"/>
              <a:gd name="connsiteX172" fmla="*/ 3316 w 6446456"/>
              <a:gd name="connsiteY172" fmla="*/ 1312660 h 5874099"/>
              <a:gd name="connsiteX173" fmla="*/ 27806 w 6446456"/>
              <a:gd name="connsiteY173" fmla="*/ 1370885 h 5874099"/>
              <a:gd name="connsiteX174" fmla="*/ 484471 w 6446456"/>
              <a:gd name="connsiteY174" fmla="*/ 1555708 h 5874099"/>
              <a:gd name="connsiteX175" fmla="*/ 542627 w 6446456"/>
              <a:gd name="connsiteY175" fmla="*/ 1531219 h 5874099"/>
              <a:gd name="connsiteX176" fmla="*/ 989357 w 6446456"/>
              <a:gd name="connsiteY176" fmla="*/ 431710 h 5874099"/>
              <a:gd name="connsiteX177" fmla="*/ 3268928 w 6446456"/>
              <a:gd name="connsiteY177" fmla="*/ 425183 h 5874099"/>
              <a:gd name="connsiteX178" fmla="*/ 3269128 w 6446456"/>
              <a:gd name="connsiteY178" fmla="*/ 425675 h 5874099"/>
              <a:gd name="connsiteX179" fmla="*/ 3718047 w 6446456"/>
              <a:gd name="connsiteY179" fmla="*/ 1531585 h 5874099"/>
              <a:gd name="connsiteX180" fmla="*/ 3775866 w 6446456"/>
              <a:gd name="connsiteY180" fmla="*/ 1555719 h 5874099"/>
              <a:gd name="connsiteX181" fmla="*/ 4003283 w 6446456"/>
              <a:gd name="connsiteY181" fmla="*/ 1463679 h 5874099"/>
              <a:gd name="connsiteX182" fmla="*/ 4233157 w 6446456"/>
              <a:gd name="connsiteY182" fmla="*/ 1370610 h 5874099"/>
              <a:gd name="connsiteX183" fmla="*/ 4257292 w 6446456"/>
              <a:gd name="connsiteY183" fmla="*/ 1312792 h 5874099"/>
              <a:gd name="connsiteX184" fmla="*/ 3735461 w 6446456"/>
              <a:gd name="connsiteY184" fmla="*/ 27486 h 5874099"/>
              <a:gd name="connsiteX185" fmla="*/ 3677642 w 6446456"/>
              <a:gd name="connsiteY185" fmla="*/ 3287 h 5874099"/>
              <a:gd name="connsiteX186" fmla="*/ 3220488 w 6446456"/>
              <a:gd name="connsiteY186" fmla="*/ 188731 h 5874099"/>
              <a:gd name="connsiteX187" fmla="*/ 3196422 w 6446456"/>
              <a:gd name="connsiteY187" fmla="*/ 212597 h 5874099"/>
              <a:gd name="connsiteX188" fmla="*/ 3196222 w 6446456"/>
              <a:gd name="connsiteY188" fmla="*/ 246127 h 5874099"/>
              <a:gd name="connsiteX189" fmla="*/ 3268911 w 6446456"/>
              <a:gd name="connsiteY189" fmla="*/ 425121 h 5874099"/>
              <a:gd name="connsiteX190" fmla="*/ 2081237 w 6446456"/>
              <a:gd name="connsiteY190" fmla="*/ 1098754 h 5874099"/>
              <a:gd name="connsiteX191" fmla="*/ 2082534 w 6446456"/>
              <a:gd name="connsiteY191" fmla="*/ 1098131 h 5874099"/>
              <a:gd name="connsiteX192" fmla="*/ 2807482 w 6446456"/>
              <a:gd name="connsiteY192" fmla="*/ 1137621 h 5874099"/>
              <a:gd name="connsiteX193" fmla="*/ 2809197 w 6446456"/>
              <a:gd name="connsiteY193" fmla="*/ 1138581 h 5874099"/>
              <a:gd name="connsiteX194" fmla="*/ 3328678 w 6446456"/>
              <a:gd name="connsiteY194" fmla="*/ 1443688 h 5874099"/>
              <a:gd name="connsiteX195" fmla="*/ 3330667 w 6446456"/>
              <a:gd name="connsiteY195" fmla="*/ 1444648 h 5874099"/>
              <a:gd name="connsiteX196" fmla="*/ 3331290 w 6446456"/>
              <a:gd name="connsiteY196" fmla="*/ 1444917 h 5874099"/>
              <a:gd name="connsiteX197" fmla="*/ 3565291 w 6446456"/>
              <a:gd name="connsiteY197" fmla="*/ 1349728 h 5874099"/>
              <a:gd name="connsiteX198" fmla="*/ 3225671 w 6446456"/>
              <a:gd name="connsiteY198" fmla="*/ 513452 h 5874099"/>
              <a:gd name="connsiteX199" fmla="*/ 2631940 w 6446456"/>
              <a:gd name="connsiteY199" fmla="*/ 539661 h 5874099"/>
              <a:gd name="connsiteX200" fmla="*/ 2118419 w 6446456"/>
              <a:gd name="connsiteY200" fmla="*/ 633758 h 5874099"/>
              <a:gd name="connsiteX201" fmla="*/ 2114715 w 6446456"/>
              <a:gd name="connsiteY201" fmla="*/ 637393 h 5874099"/>
              <a:gd name="connsiteX202" fmla="*/ 1530642 w 6446456"/>
              <a:gd name="connsiteY202" fmla="*/ 1061686 h 5874099"/>
              <a:gd name="connsiteX203" fmla="*/ 2081271 w 6446456"/>
              <a:gd name="connsiteY203" fmla="*/ 1098725 h 5874099"/>
              <a:gd name="connsiteX204" fmla="*/ 1589593 w 6446456"/>
              <a:gd name="connsiteY204" fmla="*/ 1740777 h 5874099"/>
              <a:gd name="connsiteX205" fmla="*/ 1390105 w 6446456"/>
              <a:gd name="connsiteY205" fmla="*/ 1792080 h 5874099"/>
              <a:gd name="connsiteX206" fmla="*/ 1389768 w 6446456"/>
              <a:gd name="connsiteY206" fmla="*/ 1792703 h 5874099"/>
              <a:gd name="connsiteX207" fmla="*/ 1215237 w 6446456"/>
              <a:gd name="connsiteY207" fmla="*/ 2089592 h 5874099"/>
              <a:gd name="connsiteX208" fmla="*/ 1143377 w 6446456"/>
              <a:gd name="connsiteY208" fmla="*/ 2211927 h 5874099"/>
              <a:gd name="connsiteX209" fmla="*/ 1127952 w 6446456"/>
              <a:gd name="connsiteY209" fmla="*/ 2321918 h 5874099"/>
              <a:gd name="connsiteX210" fmla="*/ 1195080 w 6446456"/>
              <a:gd name="connsiteY210" fmla="*/ 2411146 h 5874099"/>
              <a:gd name="connsiteX211" fmla="*/ 1394791 w 6446456"/>
              <a:gd name="connsiteY211" fmla="*/ 2359088 h 5874099"/>
              <a:gd name="connsiteX212" fmla="*/ 1439974 w 6446456"/>
              <a:gd name="connsiteY212" fmla="*/ 2282496 h 5874099"/>
              <a:gd name="connsiteX213" fmla="*/ 1444443 w 6446456"/>
              <a:gd name="connsiteY213" fmla="*/ 2274546 h 5874099"/>
              <a:gd name="connsiteX214" fmla="*/ 1446918 w 6446456"/>
              <a:gd name="connsiteY214" fmla="*/ 2270637 h 5874099"/>
              <a:gd name="connsiteX215" fmla="*/ 1641828 w 6446456"/>
              <a:gd name="connsiteY215" fmla="*/ 1940013 h 5874099"/>
              <a:gd name="connsiteX216" fmla="*/ 1656852 w 6446456"/>
              <a:gd name="connsiteY216" fmla="*/ 1829668 h 5874099"/>
              <a:gd name="connsiteX217" fmla="*/ 1589724 w 6446456"/>
              <a:gd name="connsiteY217" fmla="*/ 1740788 h 5874099"/>
              <a:gd name="connsiteX218" fmla="*/ 1936733 w 6446456"/>
              <a:gd name="connsiteY218" fmla="*/ 2628145 h 5874099"/>
              <a:gd name="connsiteX219" fmla="*/ 2137341 w 6446456"/>
              <a:gd name="connsiteY219" fmla="*/ 2575681 h 5874099"/>
              <a:gd name="connsiteX220" fmla="*/ 2142073 w 6446456"/>
              <a:gd name="connsiteY220" fmla="*/ 2567669 h 5874099"/>
              <a:gd name="connsiteX221" fmla="*/ 2143433 w 6446456"/>
              <a:gd name="connsiteY221" fmla="*/ 2565257 h 5874099"/>
              <a:gd name="connsiteX222" fmla="*/ 2145153 w 6446456"/>
              <a:gd name="connsiteY222" fmla="*/ 2562514 h 5874099"/>
              <a:gd name="connsiteX223" fmla="*/ 2319347 w 6446456"/>
              <a:gd name="connsiteY223" fmla="*/ 2267608 h 5874099"/>
              <a:gd name="connsiteX224" fmla="*/ 2334440 w 6446456"/>
              <a:gd name="connsiteY224" fmla="*/ 2157126 h 5874099"/>
              <a:gd name="connsiteX225" fmla="*/ 2267512 w 6446456"/>
              <a:gd name="connsiteY225" fmla="*/ 2068320 h 5874099"/>
              <a:gd name="connsiteX226" fmla="*/ 2066904 w 6446456"/>
              <a:gd name="connsiteY226" fmla="*/ 2120716 h 5874099"/>
              <a:gd name="connsiteX227" fmla="*/ 2045427 w 6446456"/>
              <a:gd name="connsiteY227" fmla="*/ 2156926 h 5874099"/>
              <a:gd name="connsiteX228" fmla="*/ 2040066 w 6446456"/>
              <a:gd name="connsiteY228" fmla="*/ 2164538 h 5874099"/>
              <a:gd name="connsiteX229" fmla="*/ 2030739 w 6446456"/>
              <a:gd name="connsiteY229" fmla="*/ 2181746 h 5874099"/>
              <a:gd name="connsiteX230" fmla="*/ 1885698 w 6446456"/>
              <a:gd name="connsiteY230" fmla="*/ 2427268 h 5874099"/>
              <a:gd name="connsiteX231" fmla="*/ 1884801 w 6446456"/>
              <a:gd name="connsiteY231" fmla="*/ 2428857 h 5874099"/>
              <a:gd name="connsiteX232" fmla="*/ 1869445 w 6446456"/>
              <a:gd name="connsiteY232" fmla="*/ 2538779 h 5874099"/>
              <a:gd name="connsiteX233" fmla="*/ 1936665 w 6446456"/>
              <a:gd name="connsiteY233" fmla="*/ 2628076 h 5874099"/>
              <a:gd name="connsiteX234" fmla="*/ 1262134 w 6446456"/>
              <a:gd name="connsiteY234" fmla="*/ 1554239 h 5874099"/>
              <a:gd name="connsiteX235" fmla="*/ 1186702 w 6446456"/>
              <a:gd name="connsiteY235" fmla="*/ 1533722 h 5874099"/>
              <a:gd name="connsiteX236" fmla="*/ 1058315 w 6446456"/>
              <a:gd name="connsiteY236" fmla="*/ 1606766 h 5874099"/>
              <a:gd name="connsiteX237" fmla="*/ 881933 w 6446456"/>
              <a:gd name="connsiteY237" fmla="*/ 1905351 h 5874099"/>
              <a:gd name="connsiteX238" fmla="*/ 866239 w 6446456"/>
              <a:gd name="connsiteY238" fmla="*/ 2016794 h 5874099"/>
              <a:gd name="connsiteX239" fmla="*/ 934551 w 6446456"/>
              <a:gd name="connsiteY239" fmla="*/ 2107388 h 5874099"/>
              <a:gd name="connsiteX240" fmla="*/ 1141942 w 6446456"/>
              <a:gd name="connsiteY240" fmla="*/ 2058273 h 5874099"/>
              <a:gd name="connsiteX241" fmla="*/ 1319484 w 6446456"/>
              <a:gd name="connsiteY241" fmla="*/ 1756316 h 5874099"/>
              <a:gd name="connsiteX242" fmla="*/ 1319616 w 6446456"/>
              <a:gd name="connsiteY242" fmla="*/ 1756116 h 5874099"/>
              <a:gd name="connsiteX243" fmla="*/ 1319822 w 6446456"/>
              <a:gd name="connsiteY243" fmla="*/ 1755784 h 5874099"/>
              <a:gd name="connsiteX244" fmla="*/ 1333949 w 6446456"/>
              <a:gd name="connsiteY244" fmla="*/ 1649005 h 5874099"/>
              <a:gd name="connsiteX245" fmla="*/ 1262089 w 6446456"/>
              <a:gd name="connsiteY245" fmla="*/ 1554148 h 587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Lst>
            <a:rect l="l" t="t" r="r" b="b"/>
            <a:pathLst>
              <a:path w="6446456" h="5874099">
                <a:moveTo>
                  <a:pt x="6446457" y="3091123"/>
                </a:moveTo>
                <a:cubicBezTo>
                  <a:pt x="6446457" y="3142958"/>
                  <a:pt x="6404395" y="3185020"/>
                  <a:pt x="6352559" y="3185020"/>
                </a:cubicBezTo>
                <a:lnTo>
                  <a:pt x="4869460" y="3185020"/>
                </a:lnTo>
                <a:cubicBezTo>
                  <a:pt x="4822688" y="3185020"/>
                  <a:pt x="4783175" y="3224733"/>
                  <a:pt x="4783175" y="3271705"/>
                </a:cubicBezTo>
                <a:lnTo>
                  <a:pt x="4783175" y="3987623"/>
                </a:lnTo>
                <a:cubicBezTo>
                  <a:pt x="4783175" y="4039458"/>
                  <a:pt x="4741141" y="4081521"/>
                  <a:pt x="4689277" y="4081521"/>
                </a:cubicBezTo>
                <a:lnTo>
                  <a:pt x="3973359" y="4081521"/>
                </a:lnTo>
                <a:cubicBezTo>
                  <a:pt x="3925564" y="4081521"/>
                  <a:pt x="3886674" y="4120274"/>
                  <a:pt x="3886674" y="4167806"/>
                </a:cubicBezTo>
                <a:lnTo>
                  <a:pt x="3886674" y="4883724"/>
                </a:lnTo>
                <a:cubicBezTo>
                  <a:pt x="3886674" y="4935559"/>
                  <a:pt x="3844640" y="4977621"/>
                  <a:pt x="3792777" y="4977621"/>
                </a:cubicBezTo>
                <a:lnTo>
                  <a:pt x="2858317" y="4977621"/>
                </a:lnTo>
                <a:cubicBezTo>
                  <a:pt x="2810722" y="4977621"/>
                  <a:pt x="2772032" y="5016512"/>
                  <a:pt x="2772032" y="5064306"/>
                </a:cubicBezTo>
                <a:lnTo>
                  <a:pt x="2772032" y="5780202"/>
                </a:lnTo>
                <a:cubicBezTo>
                  <a:pt x="2772032" y="5832037"/>
                  <a:pt x="2729998" y="5874099"/>
                  <a:pt x="2678134" y="5874099"/>
                </a:cubicBezTo>
                <a:lnTo>
                  <a:pt x="631136" y="5874042"/>
                </a:lnTo>
                <a:cubicBezTo>
                  <a:pt x="579301" y="5874042"/>
                  <a:pt x="537238" y="5831980"/>
                  <a:pt x="537238" y="5780144"/>
                </a:cubicBezTo>
                <a:cubicBezTo>
                  <a:pt x="537238" y="5728310"/>
                  <a:pt x="579278" y="5686247"/>
                  <a:pt x="631136" y="5686247"/>
                </a:cubicBezTo>
                <a:lnTo>
                  <a:pt x="2584123" y="5686247"/>
                </a:lnTo>
                <a:lnTo>
                  <a:pt x="2584123" y="5064272"/>
                </a:lnTo>
                <a:cubicBezTo>
                  <a:pt x="2584123" y="4912916"/>
                  <a:pt x="2707086" y="4789752"/>
                  <a:pt x="2858243" y="4789752"/>
                </a:cubicBezTo>
                <a:lnTo>
                  <a:pt x="3698862" y="4789752"/>
                </a:lnTo>
                <a:lnTo>
                  <a:pt x="3698862" y="4167789"/>
                </a:lnTo>
                <a:cubicBezTo>
                  <a:pt x="3698862" y="4016632"/>
                  <a:pt x="3821957" y="3893669"/>
                  <a:pt x="3973314" y="3893669"/>
                </a:cubicBezTo>
                <a:lnTo>
                  <a:pt x="4595277" y="3893669"/>
                </a:lnTo>
                <a:lnTo>
                  <a:pt x="4595277" y="3271705"/>
                </a:lnTo>
                <a:cubicBezTo>
                  <a:pt x="4595277" y="3120349"/>
                  <a:pt x="4718241" y="2997185"/>
                  <a:pt x="4869397" y="2997185"/>
                </a:cubicBezTo>
                <a:lnTo>
                  <a:pt x="6352503" y="2997185"/>
                </a:lnTo>
                <a:cubicBezTo>
                  <a:pt x="6404337" y="2997185"/>
                  <a:pt x="6446400" y="3039225"/>
                  <a:pt x="6446400" y="3091083"/>
                </a:cubicBezTo>
                <a:close/>
                <a:moveTo>
                  <a:pt x="5552745" y="1831022"/>
                </a:moveTo>
                <a:cubicBezTo>
                  <a:pt x="5794147" y="1831022"/>
                  <a:pt x="5990571" y="1634255"/>
                  <a:pt x="5990571" y="1392464"/>
                </a:cubicBezTo>
                <a:cubicBezTo>
                  <a:pt x="5990571" y="1150651"/>
                  <a:pt x="5794147" y="954644"/>
                  <a:pt x="5552745" y="954644"/>
                </a:cubicBezTo>
                <a:cubicBezTo>
                  <a:pt x="5311355" y="954644"/>
                  <a:pt x="5114188" y="1151051"/>
                  <a:pt x="5114188" y="1392464"/>
                </a:cubicBezTo>
                <a:cubicBezTo>
                  <a:pt x="5114188" y="1633855"/>
                  <a:pt x="5310955" y="1831022"/>
                  <a:pt x="5552745" y="1831022"/>
                </a:cubicBezTo>
                <a:close/>
                <a:moveTo>
                  <a:pt x="5552745" y="1912775"/>
                </a:moveTo>
                <a:cubicBezTo>
                  <a:pt x="5116999" y="1912775"/>
                  <a:pt x="4757331" y="2243822"/>
                  <a:pt x="4711897" y="2667213"/>
                </a:cubicBezTo>
                <a:lnTo>
                  <a:pt x="6392907" y="2667213"/>
                </a:lnTo>
                <a:cubicBezTo>
                  <a:pt x="6347644" y="2243788"/>
                  <a:pt x="5987943" y="1912775"/>
                  <a:pt x="5552745" y="1912775"/>
                </a:cubicBezTo>
                <a:close/>
                <a:moveTo>
                  <a:pt x="1448632" y="3583441"/>
                </a:moveTo>
                <a:cubicBezTo>
                  <a:pt x="1206882" y="3583441"/>
                  <a:pt x="1010074" y="3779848"/>
                  <a:pt x="1010074" y="4021262"/>
                </a:cubicBezTo>
                <a:cubicBezTo>
                  <a:pt x="1010074" y="4262652"/>
                  <a:pt x="1206842" y="4459820"/>
                  <a:pt x="1448632" y="4459820"/>
                </a:cubicBezTo>
                <a:cubicBezTo>
                  <a:pt x="1690445" y="4459820"/>
                  <a:pt x="1886452" y="4263052"/>
                  <a:pt x="1886452" y="4021262"/>
                </a:cubicBezTo>
                <a:cubicBezTo>
                  <a:pt x="1886452" y="3779449"/>
                  <a:pt x="1690045" y="3583441"/>
                  <a:pt x="1448632" y="3583441"/>
                </a:cubicBezTo>
                <a:close/>
                <a:moveTo>
                  <a:pt x="607727" y="5296027"/>
                </a:moveTo>
                <a:lnTo>
                  <a:pt x="2288737" y="5296027"/>
                </a:lnTo>
                <a:cubicBezTo>
                  <a:pt x="2243463" y="4872574"/>
                  <a:pt x="1883778" y="4541561"/>
                  <a:pt x="1448575" y="4541561"/>
                </a:cubicBezTo>
                <a:cubicBezTo>
                  <a:pt x="1013366" y="4541561"/>
                  <a:pt x="653161" y="4872608"/>
                  <a:pt x="607727" y="5296027"/>
                </a:cubicBezTo>
                <a:close/>
                <a:moveTo>
                  <a:pt x="2956821" y="3874792"/>
                </a:moveTo>
                <a:cubicBezTo>
                  <a:pt x="2975126" y="3893166"/>
                  <a:pt x="2999192" y="3902361"/>
                  <a:pt x="3023280" y="3902361"/>
                </a:cubicBezTo>
                <a:cubicBezTo>
                  <a:pt x="3047346" y="3902361"/>
                  <a:pt x="3071275" y="3893234"/>
                  <a:pt x="3089603" y="3874923"/>
                </a:cubicBezTo>
                <a:lnTo>
                  <a:pt x="3300635" y="3664314"/>
                </a:lnTo>
                <a:cubicBezTo>
                  <a:pt x="3318271" y="3646683"/>
                  <a:pt x="3328204" y="3622817"/>
                  <a:pt x="3328204" y="3597923"/>
                </a:cubicBezTo>
                <a:cubicBezTo>
                  <a:pt x="3328204" y="3573034"/>
                  <a:pt x="3318340" y="3549100"/>
                  <a:pt x="3300704" y="3531463"/>
                </a:cubicBezTo>
                <a:lnTo>
                  <a:pt x="3093872" y="3324632"/>
                </a:lnTo>
                <a:cubicBezTo>
                  <a:pt x="3057170" y="3287936"/>
                  <a:pt x="2997723" y="3287936"/>
                  <a:pt x="2961113" y="3324632"/>
                </a:cubicBezTo>
                <a:cubicBezTo>
                  <a:pt x="2924411" y="3361334"/>
                  <a:pt x="2924411" y="3420781"/>
                  <a:pt x="2961113" y="3457460"/>
                </a:cubicBezTo>
                <a:lnTo>
                  <a:pt x="3007610" y="3503963"/>
                </a:lnTo>
                <a:lnTo>
                  <a:pt x="2578156" y="3503963"/>
                </a:lnTo>
                <a:cubicBezTo>
                  <a:pt x="2427000" y="3503963"/>
                  <a:pt x="2304036" y="3626927"/>
                  <a:pt x="2304036" y="3778083"/>
                </a:cubicBezTo>
                <a:lnTo>
                  <a:pt x="2304036" y="4494001"/>
                </a:lnTo>
                <a:cubicBezTo>
                  <a:pt x="2304036" y="4545836"/>
                  <a:pt x="2346076" y="4587898"/>
                  <a:pt x="2397934" y="4587898"/>
                </a:cubicBezTo>
                <a:cubicBezTo>
                  <a:pt x="2449774" y="4587898"/>
                  <a:pt x="2491831" y="4545864"/>
                  <a:pt x="2491831" y="4494001"/>
                </a:cubicBezTo>
                <a:lnTo>
                  <a:pt x="2491831" y="3778083"/>
                </a:lnTo>
                <a:cubicBezTo>
                  <a:pt x="2491831" y="3730488"/>
                  <a:pt x="2530590" y="3691798"/>
                  <a:pt x="2578116" y="3691798"/>
                </a:cubicBezTo>
                <a:lnTo>
                  <a:pt x="3007301" y="3691798"/>
                </a:lnTo>
                <a:lnTo>
                  <a:pt x="2956963" y="3742072"/>
                </a:lnTo>
                <a:cubicBezTo>
                  <a:pt x="2920262" y="3778683"/>
                  <a:pt x="2920193" y="3838153"/>
                  <a:pt x="2956826" y="3874832"/>
                </a:cubicBezTo>
                <a:close/>
                <a:moveTo>
                  <a:pt x="4196290" y="2479189"/>
                </a:moveTo>
                <a:lnTo>
                  <a:pt x="4242793" y="2525692"/>
                </a:lnTo>
                <a:lnTo>
                  <a:pt x="3813676" y="2525692"/>
                </a:lnTo>
                <a:cubicBezTo>
                  <a:pt x="3662320" y="2525692"/>
                  <a:pt x="3539156" y="2648656"/>
                  <a:pt x="3539156" y="2799812"/>
                </a:cubicBezTo>
                <a:lnTo>
                  <a:pt x="3539156" y="3515730"/>
                </a:lnTo>
                <a:cubicBezTo>
                  <a:pt x="3539156" y="3567565"/>
                  <a:pt x="3581190" y="3609627"/>
                  <a:pt x="3633054" y="3609627"/>
                </a:cubicBezTo>
                <a:cubicBezTo>
                  <a:pt x="3684889" y="3609627"/>
                  <a:pt x="3726951" y="3567588"/>
                  <a:pt x="3726951" y="3515730"/>
                </a:cubicBezTo>
                <a:lnTo>
                  <a:pt x="3726951" y="2799812"/>
                </a:lnTo>
                <a:cubicBezTo>
                  <a:pt x="3726951" y="2752217"/>
                  <a:pt x="3765836" y="2713527"/>
                  <a:pt x="3813636" y="2713527"/>
                </a:cubicBezTo>
                <a:lnTo>
                  <a:pt x="4242753" y="2713527"/>
                </a:lnTo>
                <a:lnTo>
                  <a:pt x="4192409" y="2763865"/>
                </a:lnTo>
                <a:cubicBezTo>
                  <a:pt x="4155708" y="2800566"/>
                  <a:pt x="4155708" y="2860014"/>
                  <a:pt x="4192409" y="2896693"/>
                </a:cubicBezTo>
                <a:cubicBezTo>
                  <a:pt x="4210715" y="2914998"/>
                  <a:pt x="4234780" y="2924199"/>
                  <a:pt x="4258801" y="2924199"/>
                </a:cubicBezTo>
                <a:cubicBezTo>
                  <a:pt x="4282798" y="2924199"/>
                  <a:pt x="4306864" y="2914998"/>
                  <a:pt x="4325192" y="2896693"/>
                </a:cubicBezTo>
                <a:lnTo>
                  <a:pt x="4535801" y="2686084"/>
                </a:lnTo>
                <a:cubicBezTo>
                  <a:pt x="4572503" y="2649382"/>
                  <a:pt x="4572503" y="2589934"/>
                  <a:pt x="4535801" y="2553255"/>
                </a:cubicBezTo>
                <a:lnTo>
                  <a:pt x="4328969" y="2346424"/>
                </a:lnTo>
                <a:cubicBezTo>
                  <a:pt x="4292268" y="2309722"/>
                  <a:pt x="4232820" y="2309722"/>
                  <a:pt x="4196210" y="2346424"/>
                </a:cubicBezTo>
                <a:cubicBezTo>
                  <a:pt x="4159508" y="2383126"/>
                  <a:pt x="4159508" y="2442573"/>
                  <a:pt x="4196210" y="2479252"/>
                </a:cubicBezTo>
                <a:close/>
                <a:moveTo>
                  <a:pt x="2454301" y="2633225"/>
                </a:moveTo>
                <a:cubicBezTo>
                  <a:pt x="2492631" y="2623293"/>
                  <a:pt x="2524664" y="2599135"/>
                  <a:pt x="2544558" y="2565268"/>
                </a:cubicBezTo>
                <a:cubicBezTo>
                  <a:pt x="2584408" y="2497717"/>
                  <a:pt x="2563063" y="2408643"/>
                  <a:pt x="2497095" y="2366112"/>
                </a:cubicBezTo>
                <a:lnTo>
                  <a:pt x="2396076" y="2306864"/>
                </a:lnTo>
                <a:cubicBezTo>
                  <a:pt x="2394562" y="2309676"/>
                  <a:pt x="2392996" y="2312425"/>
                  <a:pt x="2391413" y="2315168"/>
                </a:cubicBezTo>
                <a:lnTo>
                  <a:pt x="2246240" y="2560891"/>
                </a:lnTo>
                <a:lnTo>
                  <a:pt x="2342950" y="2617618"/>
                </a:lnTo>
                <a:cubicBezTo>
                  <a:pt x="2376748" y="2637643"/>
                  <a:pt x="2416193" y="2643135"/>
                  <a:pt x="2454323" y="2633311"/>
                </a:cubicBezTo>
                <a:close/>
                <a:moveTo>
                  <a:pt x="1914725" y="1924337"/>
                </a:moveTo>
                <a:cubicBezTo>
                  <a:pt x="1880926" y="1904111"/>
                  <a:pt x="1840452" y="1898619"/>
                  <a:pt x="1800870" y="1909112"/>
                </a:cubicBezTo>
                <a:cubicBezTo>
                  <a:pt x="1761380" y="1919536"/>
                  <a:pt x="1728718" y="1944162"/>
                  <a:pt x="1709116" y="1978452"/>
                </a:cubicBezTo>
                <a:cubicBezTo>
                  <a:pt x="1709116" y="1978452"/>
                  <a:pt x="1709047" y="1978583"/>
                  <a:pt x="1709047" y="1978652"/>
                </a:cubicBezTo>
                <a:lnTo>
                  <a:pt x="1507011" y="2329296"/>
                </a:lnTo>
                <a:cubicBezTo>
                  <a:pt x="1490426" y="2361597"/>
                  <a:pt x="1486431" y="2399328"/>
                  <a:pt x="1495826" y="2436275"/>
                </a:cubicBezTo>
                <a:cubicBezTo>
                  <a:pt x="1505988" y="2476126"/>
                  <a:pt x="1531145" y="2510616"/>
                  <a:pt x="1565029" y="2530841"/>
                </a:cubicBezTo>
                <a:cubicBezTo>
                  <a:pt x="1634907" y="2572612"/>
                  <a:pt x="1725164" y="2548478"/>
                  <a:pt x="1766237" y="2477086"/>
                </a:cubicBezTo>
                <a:lnTo>
                  <a:pt x="1966977" y="2129454"/>
                </a:lnTo>
                <a:cubicBezTo>
                  <a:pt x="1986671" y="2095164"/>
                  <a:pt x="1992071" y="2054782"/>
                  <a:pt x="1982202" y="2015754"/>
                </a:cubicBezTo>
                <a:cubicBezTo>
                  <a:pt x="1972338" y="1976863"/>
                  <a:pt x="1948403" y="1944431"/>
                  <a:pt x="1914850" y="1924337"/>
                </a:cubicBezTo>
                <a:close/>
                <a:moveTo>
                  <a:pt x="712174" y="1344150"/>
                </a:moveTo>
                <a:lnTo>
                  <a:pt x="855164" y="1402797"/>
                </a:lnTo>
                <a:cubicBezTo>
                  <a:pt x="856055" y="1403134"/>
                  <a:pt x="856947" y="1403557"/>
                  <a:pt x="857844" y="1403957"/>
                </a:cubicBezTo>
                <a:cubicBezTo>
                  <a:pt x="916491" y="1431664"/>
                  <a:pt x="963994" y="1475749"/>
                  <a:pt x="998507" y="1533705"/>
                </a:cubicBezTo>
                <a:cubicBezTo>
                  <a:pt x="1074500" y="1452849"/>
                  <a:pt x="1199378" y="1432064"/>
                  <a:pt x="1299236" y="1490574"/>
                </a:cubicBezTo>
                <a:cubicBezTo>
                  <a:pt x="1355963" y="1523572"/>
                  <a:pt x="1398066" y="1579111"/>
                  <a:pt x="1414651" y="1642827"/>
                </a:cubicBezTo>
                <a:cubicBezTo>
                  <a:pt x="1416165" y="1648788"/>
                  <a:pt x="1417531" y="1654680"/>
                  <a:pt x="1418623" y="1660664"/>
                </a:cubicBezTo>
                <a:cubicBezTo>
                  <a:pt x="1484591" y="1636466"/>
                  <a:pt x="1560515" y="1640844"/>
                  <a:pt x="1625723" y="1679175"/>
                </a:cubicBezTo>
                <a:cubicBezTo>
                  <a:pt x="1681490" y="1711813"/>
                  <a:pt x="1721318" y="1764500"/>
                  <a:pt x="1737725" y="1827319"/>
                </a:cubicBezTo>
                <a:cubicBezTo>
                  <a:pt x="1739646" y="1834663"/>
                  <a:pt x="1741229" y="1841983"/>
                  <a:pt x="1742457" y="1849327"/>
                </a:cubicBezTo>
                <a:cubicBezTo>
                  <a:pt x="1750070" y="1846584"/>
                  <a:pt x="1757882" y="1844195"/>
                  <a:pt x="1765923" y="1842121"/>
                </a:cubicBezTo>
                <a:cubicBezTo>
                  <a:pt x="1830103" y="1825599"/>
                  <a:pt x="1896162" y="1834508"/>
                  <a:pt x="1952038" y="1867209"/>
                </a:cubicBezTo>
                <a:cubicBezTo>
                  <a:pt x="2003741" y="1897528"/>
                  <a:pt x="2041672" y="1944985"/>
                  <a:pt x="2059977" y="2001889"/>
                </a:cubicBezTo>
                <a:cubicBezTo>
                  <a:pt x="2133626" y="1958758"/>
                  <a:pt x="2227987" y="1955255"/>
                  <a:pt x="2306591" y="2000929"/>
                </a:cubicBezTo>
                <a:cubicBezTo>
                  <a:pt x="2362489" y="2033705"/>
                  <a:pt x="2402248" y="2086317"/>
                  <a:pt x="2418656" y="2149205"/>
                </a:cubicBezTo>
                <a:cubicBezTo>
                  <a:pt x="2424148" y="2170259"/>
                  <a:pt x="2426737" y="2191576"/>
                  <a:pt x="2426600" y="2212716"/>
                </a:cubicBezTo>
                <a:lnTo>
                  <a:pt x="2544426" y="2281856"/>
                </a:lnTo>
                <a:cubicBezTo>
                  <a:pt x="2557999" y="2289868"/>
                  <a:pt x="2571732" y="2298109"/>
                  <a:pt x="2585506" y="2306345"/>
                </a:cubicBezTo>
                <a:cubicBezTo>
                  <a:pt x="2615127" y="2324118"/>
                  <a:pt x="2645782" y="2342492"/>
                  <a:pt x="2675340" y="2358408"/>
                </a:cubicBezTo>
                <a:cubicBezTo>
                  <a:pt x="2736307" y="2391538"/>
                  <a:pt x="2814488" y="2369724"/>
                  <a:pt x="2849670" y="2309916"/>
                </a:cubicBezTo>
                <a:cubicBezTo>
                  <a:pt x="2867146" y="2280095"/>
                  <a:pt x="2871947" y="2244908"/>
                  <a:pt x="2863106" y="2211087"/>
                </a:cubicBezTo>
                <a:cubicBezTo>
                  <a:pt x="2854333" y="2177288"/>
                  <a:pt x="2833062" y="2149090"/>
                  <a:pt x="2803298" y="2131614"/>
                </a:cubicBezTo>
                <a:lnTo>
                  <a:pt x="2803036" y="2131483"/>
                </a:lnTo>
                <a:cubicBezTo>
                  <a:pt x="2803036" y="2131483"/>
                  <a:pt x="2802898" y="2131414"/>
                  <a:pt x="2802830" y="2131346"/>
                </a:cubicBezTo>
                <a:lnTo>
                  <a:pt x="2229787" y="1794698"/>
                </a:lnTo>
                <a:cubicBezTo>
                  <a:pt x="2202978" y="1778918"/>
                  <a:pt x="2193982" y="1744429"/>
                  <a:pt x="2209761" y="1717614"/>
                </a:cubicBezTo>
                <a:cubicBezTo>
                  <a:pt x="2225546" y="1690805"/>
                  <a:pt x="2260036" y="1681878"/>
                  <a:pt x="2286845" y="1697594"/>
                </a:cubicBezTo>
                <a:lnTo>
                  <a:pt x="2939098" y="2080676"/>
                </a:lnTo>
                <a:cubicBezTo>
                  <a:pt x="3001026" y="2116949"/>
                  <a:pt x="3081190" y="2096101"/>
                  <a:pt x="3117824" y="2034242"/>
                </a:cubicBezTo>
                <a:cubicBezTo>
                  <a:pt x="3135174" y="2004615"/>
                  <a:pt x="3139969" y="1969434"/>
                  <a:pt x="3131134" y="1935544"/>
                </a:cubicBezTo>
                <a:cubicBezTo>
                  <a:pt x="3122293" y="1901740"/>
                  <a:pt x="3101016" y="1873485"/>
                  <a:pt x="3071195" y="1855980"/>
                </a:cubicBezTo>
                <a:cubicBezTo>
                  <a:pt x="3071126" y="1855980"/>
                  <a:pt x="3071058" y="1855911"/>
                  <a:pt x="3070989" y="1855842"/>
                </a:cubicBezTo>
                <a:lnTo>
                  <a:pt x="2558897" y="1555045"/>
                </a:lnTo>
                <a:cubicBezTo>
                  <a:pt x="2532088" y="1539260"/>
                  <a:pt x="2523092" y="1504770"/>
                  <a:pt x="2538871" y="1477961"/>
                </a:cubicBezTo>
                <a:cubicBezTo>
                  <a:pt x="2554656" y="1451152"/>
                  <a:pt x="2589146" y="1442156"/>
                  <a:pt x="2615955" y="1457936"/>
                </a:cubicBezTo>
                <a:lnTo>
                  <a:pt x="3127825" y="1758596"/>
                </a:lnTo>
                <a:cubicBezTo>
                  <a:pt x="3127825" y="1758596"/>
                  <a:pt x="3127962" y="1758596"/>
                  <a:pt x="3127962" y="1758665"/>
                </a:cubicBezTo>
                <a:cubicBezTo>
                  <a:pt x="3157851" y="1776147"/>
                  <a:pt x="3192970" y="1780942"/>
                  <a:pt x="3226923" y="1772169"/>
                </a:cubicBezTo>
                <a:cubicBezTo>
                  <a:pt x="3260813" y="1763328"/>
                  <a:pt x="3289051" y="1741988"/>
                  <a:pt x="3306556" y="1712161"/>
                </a:cubicBezTo>
                <a:cubicBezTo>
                  <a:pt x="3324038" y="1682403"/>
                  <a:pt x="3328833" y="1647422"/>
                  <a:pt x="3320060" y="1613692"/>
                </a:cubicBezTo>
                <a:cubicBezTo>
                  <a:pt x="3312648" y="1585294"/>
                  <a:pt x="3296463" y="1560806"/>
                  <a:pt x="3273763" y="1543329"/>
                </a:cubicBezTo>
                <a:cubicBezTo>
                  <a:pt x="3272603" y="1542569"/>
                  <a:pt x="3271506" y="1541746"/>
                  <a:pt x="3270477" y="1540917"/>
                </a:cubicBezTo>
                <a:cubicBezTo>
                  <a:pt x="3270077" y="1540586"/>
                  <a:pt x="3269585" y="1540294"/>
                  <a:pt x="3269185" y="1539957"/>
                </a:cubicBezTo>
                <a:cubicBezTo>
                  <a:pt x="3268848" y="1539694"/>
                  <a:pt x="3268425" y="1539466"/>
                  <a:pt x="3268088" y="1539203"/>
                </a:cubicBezTo>
                <a:cubicBezTo>
                  <a:pt x="3266997" y="1538511"/>
                  <a:pt x="3265905" y="1537837"/>
                  <a:pt x="3264876" y="1537083"/>
                </a:cubicBezTo>
                <a:cubicBezTo>
                  <a:pt x="3263356" y="1536254"/>
                  <a:pt x="3261927" y="1535294"/>
                  <a:pt x="3260544" y="1534334"/>
                </a:cubicBezTo>
                <a:cubicBezTo>
                  <a:pt x="3260053" y="1534065"/>
                  <a:pt x="3259584" y="1533774"/>
                  <a:pt x="3259093" y="1533442"/>
                </a:cubicBezTo>
                <a:cubicBezTo>
                  <a:pt x="3089094" y="1433521"/>
                  <a:pt x="2919073" y="1333531"/>
                  <a:pt x="2748652" y="1233605"/>
                </a:cubicBezTo>
                <a:cubicBezTo>
                  <a:pt x="2539271" y="1120642"/>
                  <a:pt x="2333731" y="1108789"/>
                  <a:pt x="2137661" y="1198286"/>
                </a:cubicBezTo>
                <a:cubicBezTo>
                  <a:pt x="1995209" y="1267757"/>
                  <a:pt x="1878166" y="1295795"/>
                  <a:pt x="1782079" y="1295864"/>
                </a:cubicBezTo>
                <a:cubicBezTo>
                  <a:pt x="1588615" y="1295864"/>
                  <a:pt x="1479922" y="1182233"/>
                  <a:pt x="1419154" y="1064069"/>
                </a:cubicBezTo>
                <a:cubicBezTo>
                  <a:pt x="1404958" y="1036500"/>
                  <a:pt x="1415782" y="1002610"/>
                  <a:pt x="1443288" y="988368"/>
                </a:cubicBezTo>
                <a:cubicBezTo>
                  <a:pt x="1630992" y="891059"/>
                  <a:pt x="1832623" y="747778"/>
                  <a:pt x="2042735" y="562624"/>
                </a:cubicBezTo>
                <a:cubicBezTo>
                  <a:pt x="1917851" y="483214"/>
                  <a:pt x="1770335" y="477030"/>
                  <a:pt x="1629472" y="547467"/>
                </a:cubicBezTo>
                <a:cubicBezTo>
                  <a:pt x="1402615" y="661099"/>
                  <a:pt x="1227324" y="598565"/>
                  <a:pt x="1046313" y="521350"/>
                </a:cubicBezTo>
                <a:lnTo>
                  <a:pt x="712054" y="1344247"/>
                </a:lnTo>
                <a:close/>
                <a:moveTo>
                  <a:pt x="989443" y="431636"/>
                </a:moveTo>
                <a:cubicBezTo>
                  <a:pt x="990135" y="429155"/>
                  <a:pt x="990963" y="426767"/>
                  <a:pt x="991986" y="424361"/>
                </a:cubicBezTo>
                <a:cubicBezTo>
                  <a:pt x="992746" y="422709"/>
                  <a:pt x="993507" y="421074"/>
                  <a:pt x="994398" y="419491"/>
                </a:cubicBezTo>
                <a:lnTo>
                  <a:pt x="1064698" y="246458"/>
                </a:lnTo>
                <a:cubicBezTo>
                  <a:pt x="1073762" y="223958"/>
                  <a:pt x="1062778" y="197972"/>
                  <a:pt x="1040141" y="188771"/>
                </a:cubicBezTo>
                <a:lnTo>
                  <a:pt x="815336" y="97354"/>
                </a:lnTo>
                <a:cubicBezTo>
                  <a:pt x="815336" y="97354"/>
                  <a:pt x="815004" y="97223"/>
                  <a:pt x="814781" y="97154"/>
                </a:cubicBezTo>
                <a:cubicBezTo>
                  <a:pt x="814221" y="96954"/>
                  <a:pt x="813684" y="96817"/>
                  <a:pt x="813130" y="96594"/>
                </a:cubicBezTo>
                <a:cubicBezTo>
                  <a:pt x="809981" y="95634"/>
                  <a:pt x="806963" y="94405"/>
                  <a:pt x="803997" y="92891"/>
                </a:cubicBezTo>
                <a:lnTo>
                  <a:pt x="583232" y="3461"/>
                </a:lnTo>
                <a:cubicBezTo>
                  <a:pt x="577740" y="1207"/>
                  <a:pt x="571980" y="90"/>
                  <a:pt x="566419" y="90"/>
                </a:cubicBezTo>
                <a:cubicBezTo>
                  <a:pt x="548874" y="90"/>
                  <a:pt x="532129" y="10583"/>
                  <a:pt x="525008" y="27928"/>
                </a:cubicBezTo>
                <a:lnTo>
                  <a:pt x="3316" y="1312660"/>
                </a:lnTo>
                <a:cubicBezTo>
                  <a:pt x="-6015" y="1335429"/>
                  <a:pt x="5036" y="1361415"/>
                  <a:pt x="27806" y="1370885"/>
                </a:cubicBezTo>
                <a:cubicBezTo>
                  <a:pt x="179991" y="1432189"/>
                  <a:pt x="332244" y="1493780"/>
                  <a:pt x="484471" y="1555708"/>
                </a:cubicBezTo>
                <a:cubicBezTo>
                  <a:pt x="507171" y="1565040"/>
                  <a:pt x="533158" y="1553987"/>
                  <a:pt x="542627" y="1531219"/>
                </a:cubicBezTo>
                <a:lnTo>
                  <a:pt x="989357" y="431710"/>
                </a:lnTo>
                <a:close/>
                <a:moveTo>
                  <a:pt x="3268928" y="425183"/>
                </a:moveTo>
                <a:cubicBezTo>
                  <a:pt x="3268928" y="425183"/>
                  <a:pt x="3269060" y="425452"/>
                  <a:pt x="3269128" y="425675"/>
                </a:cubicBezTo>
                <a:lnTo>
                  <a:pt x="3718047" y="1531585"/>
                </a:lnTo>
                <a:cubicBezTo>
                  <a:pt x="3727311" y="1553930"/>
                  <a:pt x="3753366" y="1564983"/>
                  <a:pt x="3775866" y="1555719"/>
                </a:cubicBezTo>
                <a:cubicBezTo>
                  <a:pt x="3851790" y="1525064"/>
                  <a:pt x="3927559" y="1494351"/>
                  <a:pt x="4003283" y="1463679"/>
                </a:cubicBezTo>
                <a:cubicBezTo>
                  <a:pt x="4079944" y="1432669"/>
                  <a:pt x="4156559" y="1401620"/>
                  <a:pt x="4233157" y="1370610"/>
                </a:cubicBezTo>
                <a:cubicBezTo>
                  <a:pt x="4255503" y="1361346"/>
                  <a:pt x="4266556" y="1335360"/>
                  <a:pt x="4257292" y="1312792"/>
                </a:cubicBezTo>
                <a:lnTo>
                  <a:pt x="3735461" y="27486"/>
                </a:lnTo>
                <a:cubicBezTo>
                  <a:pt x="3726128" y="5050"/>
                  <a:pt x="3700142" y="-5978"/>
                  <a:pt x="3677642" y="3287"/>
                </a:cubicBezTo>
                <a:cubicBezTo>
                  <a:pt x="3525189" y="64877"/>
                  <a:pt x="3372673" y="126803"/>
                  <a:pt x="3220488" y="188731"/>
                </a:cubicBezTo>
                <a:cubicBezTo>
                  <a:pt x="3209595" y="193200"/>
                  <a:pt x="3201023" y="201636"/>
                  <a:pt x="3196422" y="212597"/>
                </a:cubicBezTo>
                <a:cubicBezTo>
                  <a:pt x="3191890" y="223427"/>
                  <a:pt x="3191821" y="235371"/>
                  <a:pt x="3196222" y="246127"/>
                </a:cubicBezTo>
                <a:lnTo>
                  <a:pt x="3268911" y="425121"/>
                </a:lnTo>
                <a:close/>
                <a:moveTo>
                  <a:pt x="2081237" y="1098754"/>
                </a:moveTo>
                <a:cubicBezTo>
                  <a:pt x="2081637" y="1098553"/>
                  <a:pt x="2082128" y="1098353"/>
                  <a:pt x="2082534" y="1098131"/>
                </a:cubicBezTo>
                <a:cubicBezTo>
                  <a:pt x="2316803" y="990929"/>
                  <a:pt x="2560674" y="1004233"/>
                  <a:pt x="2807482" y="1137621"/>
                </a:cubicBezTo>
                <a:cubicBezTo>
                  <a:pt x="2808105" y="1137890"/>
                  <a:pt x="2808642" y="1138244"/>
                  <a:pt x="2809197" y="1138581"/>
                </a:cubicBezTo>
                <a:cubicBezTo>
                  <a:pt x="2982635" y="1240291"/>
                  <a:pt x="3155668" y="1342001"/>
                  <a:pt x="3328678" y="1443688"/>
                </a:cubicBezTo>
                <a:cubicBezTo>
                  <a:pt x="3329307" y="1443957"/>
                  <a:pt x="3329976" y="1444311"/>
                  <a:pt x="3330667" y="1444648"/>
                </a:cubicBezTo>
                <a:cubicBezTo>
                  <a:pt x="3330867" y="1444780"/>
                  <a:pt x="3331067" y="1444848"/>
                  <a:pt x="3331290" y="1444917"/>
                </a:cubicBezTo>
                <a:lnTo>
                  <a:pt x="3565291" y="1349728"/>
                </a:lnTo>
                <a:lnTo>
                  <a:pt x="3225671" y="513452"/>
                </a:lnTo>
                <a:cubicBezTo>
                  <a:pt x="3041740" y="592187"/>
                  <a:pt x="2863437" y="655612"/>
                  <a:pt x="2631940" y="539661"/>
                </a:cubicBezTo>
                <a:cubicBezTo>
                  <a:pt x="2453969" y="450495"/>
                  <a:pt x="2257230" y="486574"/>
                  <a:pt x="2118419" y="633758"/>
                </a:cubicBezTo>
                <a:cubicBezTo>
                  <a:pt x="2117258" y="634981"/>
                  <a:pt x="2115944" y="636233"/>
                  <a:pt x="2114715" y="637393"/>
                </a:cubicBezTo>
                <a:cubicBezTo>
                  <a:pt x="1911924" y="816587"/>
                  <a:pt x="1715717" y="959107"/>
                  <a:pt x="1530642" y="1061686"/>
                </a:cubicBezTo>
                <a:cubicBezTo>
                  <a:pt x="1604646" y="1171408"/>
                  <a:pt x="1746806" y="1262065"/>
                  <a:pt x="2081271" y="1098725"/>
                </a:cubicBezTo>
                <a:close/>
                <a:moveTo>
                  <a:pt x="1589593" y="1740777"/>
                </a:moveTo>
                <a:cubicBezTo>
                  <a:pt x="1520321" y="1700034"/>
                  <a:pt x="1430956" y="1723072"/>
                  <a:pt x="1390105" y="1792080"/>
                </a:cubicBezTo>
                <a:cubicBezTo>
                  <a:pt x="1389973" y="1792280"/>
                  <a:pt x="1389905" y="1792480"/>
                  <a:pt x="1389768" y="1792703"/>
                </a:cubicBezTo>
                <a:lnTo>
                  <a:pt x="1215237" y="2089592"/>
                </a:lnTo>
                <a:lnTo>
                  <a:pt x="1143377" y="2211927"/>
                </a:lnTo>
                <a:cubicBezTo>
                  <a:pt x="1123620" y="2245257"/>
                  <a:pt x="1118219" y="2284279"/>
                  <a:pt x="1127952" y="2321918"/>
                </a:cubicBezTo>
                <a:cubicBezTo>
                  <a:pt x="1137753" y="2359780"/>
                  <a:pt x="1161550" y="2391527"/>
                  <a:pt x="1195080" y="2411146"/>
                </a:cubicBezTo>
                <a:cubicBezTo>
                  <a:pt x="1264552" y="2451820"/>
                  <a:pt x="1354186" y="2428423"/>
                  <a:pt x="1394791" y="2359088"/>
                </a:cubicBezTo>
                <a:lnTo>
                  <a:pt x="1439974" y="2282496"/>
                </a:lnTo>
                <a:cubicBezTo>
                  <a:pt x="1441425" y="2279816"/>
                  <a:pt x="1442923" y="2277204"/>
                  <a:pt x="1444443" y="2274546"/>
                </a:cubicBezTo>
                <a:cubicBezTo>
                  <a:pt x="1445197" y="2273186"/>
                  <a:pt x="1446095" y="2271866"/>
                  <a:pt x="1446918" y="2270637"/>
                </a:cubicBezTo>
                <a:lnTo>
                  <a:pt x="1641828" y="1940013"/>
                </a:lnTo>
                <a:cubicBezTo>
                  <a:pt x="1661384" y="1906552"/>
                  <a:pt x="1666722" y="1867392"/>
                  <a:pt x="1656852" y="1829668"/>
                </a:cubicBezTo>
                <a:cubicBezTo>
                  <a:pt x="1646988" y="1791937"/>
                  <a:pt x="1623122" y="1760322"/>
                  <a:pt x="1589724" y="1740788"/>
                </a:cubicBezTo>
                <a:close/>
                <a:moveTo>
                  <a:pt x="1936733" y="2628145"/>
                </a:moveTo>
                <a:cubicBezTo>
                  <a:pt x="2006205" y="2668464"/>
                  <a:pt x="2096239" y="2645021"/>
                  <a:pt x="2137341" y="2575681"/>
                </a:cubicBezTo>
                <a:lnTo>
                  <a:pt x="2142073" y="2567669"/>
                </a:lnTo>
                <a:cubicBezTo>
                  <a:pt x="2142473" y="2566846"/>
                  <a:pt x="2142965" y="2566017"/>
                  <a:pt x="2143433" y="2565257"/>
                </a:cubicBezTo>
                <a:cubicBezTo>
                  <a:pt x="2143993" y="2564297"/>
                  <a:pt x="2144530" y="2563405"/>
                  <a:pt x="2145153" y="2562514"/>
                </a:cubicBezTo>
                <a:lnTo>
                  <a:pt x="2319347" y="2267608"/>
                </a:lnTo>
                <a:cubicBezTo>
                  <a:pt x="2338972" y="2234278"/>
                  <a:pt x="2344304" y="2195056"/>
                  <a:pt x="2334440" y="2157126"/>
                </a:cubicBezTo>
                <a:cubicBezTo>
                  <a:pt x="2324639" y="2119327"/>
                  <a:pt x="2300841" y="2087786"/>
                  <a:pt x="2267512" y="2068320"/>
                </a:cubicBezTo>
                <a:cubicBezTo>
                  <a:pt x="2198040" y="2027933"/>
                  <a:pt x="2108006" y="2051444"/>
                  <a:pt x="2066904" y="2120716"/>
                </a:cubicBezTo>
                <a:lnTo>
                  <a:pt x="2045427" y="2156926"/>
                </a:lnTo>
                <a:cubicBezTo>
                  <a:pt x="2043844" y="2159669"/>
                  <a:pt x="2042055" y="2162212"/>
                  <a:pt x="2040066" y="2164538"/>
                </a:cubicBezTo>
                <a:cubicBezTo>
                  <a:pt x="2037191" y="2170362"/>
                  <a:pt x="2034042" y="2176122"/>
                  <a:pt x="2030739" y="2181746"/>
                </a:cubicBezTo>
                <a:lnTo>
                  <a:pt x="1885698" y="2427268"/>
                </a:lnTo>
                <a:cubicBezTo>
                  <a:pt x="1885430" y="2427828"/>
                  <a:pt x="1885069" y="2428365"/>
                  <a:pt x="1884801" y="2428857"/>
                </a:cubicBezTo>
                <a:cubicBezTo>
                  <a:pt x="1865113" y="2462050"/>
                  <a:pt x="1859712" y="2501077"/>
                  <a:pt x="1869445" y="2538779"/>
                </a:cubicBezTo>
                <a:cubicBezTo>
                  <a:pt x="1879246" y="2576704"/>
                  <a:pt x="1903112" y="2608451"/>
                  <a:pt x="1936665" y="2628076"/>
                </a:cubicBezTo>
                <a:close/>
                <a:moveTo>
                  <a:pt x="1262134" y="1554239"/>
                </a:moveTo>
                <a:cubicBezTo>
                  <a:pt x="1238406" y="1540312"/>
                  <a:pt x="1212351" y="1533722"/>
                  <a:pt x="1186702" y="1533722"/>
                </a:cubicBezTo>
                <a:cubicBezTo>
                  <a:pt x="1135604" y="1533722"/>
                  <a:pt x="1085952" y="1559845"/>
                  <a:pt x="1058315" y="1606766"/>
                </a:cubicBezTo>
                <a:lnTo>
                  <a:pt x="881933" y="1905351"/>
                </a:lnTo>
                <a:cubicBezTo>
                  <a:pt x="861907" y="1939087"/>
                  <a:pt x="856415" y="1978663"/>
                  <a:pt x="866239" y="2016794"/>
                </a:cubicBezTo>
                <a:cubicBezTo>
                  <a:pt x="876172" y="2055193"/>
                  <a:pt x="900461" y="2087363"/>
                  <a:pt x="934551" y="2107388"/>
                </a:cubicBezTo>
                <a:cubicBezTo>
                  <a:pt x="1006342" y="2149090"/>
                  <a:pt x="1101400" y="2126653"/>
                  <a:pt x="1141942" y="2058273"/>
                </a:cubicBezTo>
                <a:lnTo>
                  <a:pt x="1319484" y="1756316"/>
                </a:lnTo>
                <a:cubicBezTo>
                  <a:pt x="1319484" y="1756316"/>
                  <a:pt x="1319553" y="1756184"/>
                  <a:pt x="1319616" y="1756116"/>
                </a:cubicBezTo>
                <a:cubicBezTo>
                  <a:pt x="1319616" y="1755984"/>
                  <a:pt x="1319753" y="1755916"/>
                  <a:pt x="1319822" y="1755784"/>
                </a:cubicBezTo>
                <a:cubicBezTo>
                  <a:pt x="1338550" y="1723906"/>
                  <a:pt x="1343619" y="1686044"/>
                  <a:pt x="1333949" y="1649005"/>
                </a:cubicBezTo>
                <a:cubicBezTo>
                  <a:pt x="1323594" y="1609291"/>
                  <a:pt x="1297407" y="1574733"/>
                  <a:pt x="1262089" y="1554148"/>
                </a:cubicBezTo>
                <a:close/>
              </a:path>
            </a:pathLst>
          </a:custGeom>
          <a:solidFill>
            <a:schemeClr val="bg1"/>
          </a:solidFill>
          <a:ln w="5715" cap="flat">
            <a:noFill/>
            <a:prstDash val="solid"/>
            <a:miter/>
          </a:ln>
        </p:spPr>
        <p:txBody>
          <a:bodyPr rtlCol="0" anchor="ctr"/>
          <a:lstStyle/>
          <a:p>
            <a:endParaRPr lang="en-US" dirty="0"/>
          </a:p>
        </p:txBody>
      </p:sp>
      <p:sp>
        <p:nvSpPr>
          <p:cNvPr id="146" name="Graphic 144">
            <a:extLst>
              <a:ext uri="{FF2B5EF4-FFF2-40B4-BE49-F238E27FC236}">
                <a16:creationId xmlns:a16="http://schemas.microsoft.com/office/drawing/2014/main" id="{19872318-603B-1E65-116D-760110A95A37}"/>
              </a:ext>
            </a:extLst>
          </p:cNvPr>
          <p:cNvSpPr>
            <a:spLocks noChangeAspect="1"/>
          </p:cNvSpPr>
          <p:nvPr/>
        </p:nvSpPr>
        <p:spPr>
          <a:xfrm>
            <a:off x="6644605" y="4870803"/>
            <a:ext cx="515427" cy="731520"/>
          </a:xfrm>
          <a:custGeom>
            <a:avLst/>
            <a:gdLst>
              <a:gd name="connsiteX0" fmla="*/ 3949289 w 4627429"/>
              <a:gd name="connsiteY0" fmla="*/ 603865 h 6567468"/>
              <a:gd name="connsiteX1" fmla="*/ 4615772 w 4627429"/>
              <a:gd name="connsiteY1" fmla="*/ 1388820 h 6567468"/>
              <a:gd name="connsiteX2" fmla="*/ 4578917 w 4627429"/>
              <a:gd name="connsiteY2" fmla="*/ 1468539 h 6567468"/>
              <a:gd name="connsiteX3" fmla="*/ 4268523 w 4627429"/>
              <a:gd name="connsiteY3" fmla="*/ 1468539 h 6567468"/>
              <a:gd name="connsiteX4" fmla="*/ 4268523 w 4627429"/>
              <a:gd name="connsiteY4" fmla="*/ 3243560 h 6567468"/>
              <a:gd name="connsiteX5" fmla="*/ 4108572 w 4627429"/>
              <a:gd name="connsiteY5" fmla="*/ 3019961 h 6567468"/>
              <a:gd name="connsiteX6" fmla="*/ 3556360 w 4627429"/>
              <a:gd name="connsiteY6" fmla="*/ 2526037 h 6567468"/>
              <a:gd name="connsiteX7" fmla="*/ 3556360 w 4627429"/>
              <a:gd name="connsiteY7" fmla="*/ 1468647 h 6567468"/>
              <a:gd name="connsiteX8" fmla="*/ 3245967 w 4627429"/>
              <a:gd name="connsiteY8" fmla="*/ 1468647 h 6567468"/>
              <a:gd name="connsiteX9" fmla="*/ 3209042 w 4627429"/>
              <a:gd name="connsiteY9" fmla="*/ 1388929 h 6567468"/>
              <a:gd name="connsiteX10" fmla="*/ 3875526 w 4627429"/>
              <a:gd name="connsiteY10" fmla="*/ 603973 h 6567468"/>
              <a:gd name="connsiteX11" fmla="*/ 3949238 w 4627429"/>
              <a:gd name="connsiteY11" fmla="*/ 603905 h 6567468"/>
              <a:gd name="connsiteX12" fmla="*/ 3389933 w 4627429"/>
              <a:gd name="connsiteY12" fmla="*/ 4216374 h 6567468"/>
              <a:gd name="connsiteX13" fmla="*/ 3256277 w 4627429"/>
              <a:gd name="connsiteY13" fmla="*/ 3893899 h 6567468"/>
              <a:gd name="connsiteX14" fmla="*/ 3349277 w 4627429"/>
              <a:gd name="connsiteY14" fmla="*/ 3684518 h 6567468"/>
              <a:gd name="connsiteX15" fmla="*/ 3102395 w 4627429"/>
              <a:gd name="connsiteY15" fmla="*/ 3437636 h 6567468"/>
              <a:gd name="connsiteX16" fmla="*/ 2892951 w 4627429"/>
              <a:gd name="connsiteY16" fmla="*/ 3530637 h 6567468"/>
              <a:gd name="connsiteX17" fmla="*/ 2570637 w 4627429"/>
              <a:gd name="connsiteY17" fmla="*/ 3396980 h 6567468"/>
              <a:gd name="connsiteX18" fmla="*/ 2488352 w 4627429"/>
              <a:gd name="connsiteY18" fmla="*/ 3183250 h 6567468"/>
              <a:gd name="connsiteX19" fmla="*/ 2139246 w 4627429"/>
              <a:gd name="connsiteY19" fmla="*/ 3183250 h 6567468"/>
              <a:gd name="connsiteX20" fmla="*/ 2056961 w 4627429"/>
              <a:gd name="connsiteY20" fmla="*/ 3396980 h 6567468"/>
              <a:gd name="connsiteX21" fmla="*/ 1734646 w 4627429"/>
              <a:gd name="connsiteY21" fmla="*/ 3530637 h 6567468"/>
              <a:gd name="connsiteX22" fmla="*/ 1525203 w 4627429"/>
              <a:gd name="connsiteY22" fmla="*/ 3437636 h 6567468"/>
              <a:gd name="connsiteX23" fmla="*/ 1278321 w 4627429"/>
              <a:gd name="connsiteY23" fmla="*/ 3684518 h 6567468"/>
              <a:gd name="connsiteX24" fmla="*/ 1371321 w 4627429"/>
              <a:gd name="connsiteY24" fmla="*/ 3893962 h 6567468"/>
              <a:gd name="connsiteX25" fmla="*/ 1237664 w 4627429"/>
              <a:gd name="connsiteY25" fmla="*/ 4216368 h 6567468"/>
              <a:gd name="connsiteX26" fmla="*/ 1023935 w 4627429"/>
              <a:gd name="connsiteY26" fmla="*/ 4298653 h 6567468"/>
              <a:gd name="connsiteX27" fmla="*/ 1023935 w 4627429"/>
              <a:gd name="connsiteY27" fmla="*/ 4647759 h 6567468"/>
              <a:gd name="connsiteX28" fmla="*/ 1237664 w 4627429"/>
              <a:gd name="connsiteY28" fmla="*/ 4729981 h 6567468"/>
              <a:gd name="connsiteX29" fmla="*/ 1371321 w 4627429"/>
              <a:gd name="connsiteY29" fmla="*/ 5052455 h 6567468"/>
              <a:gd name="connsiteX30" fmla="*/ 1278321 w 4627429"/>
              <a:gd name="connsiteY30" fmla="*/ 5261836 h 6567468"/>
              <a:gd name="connsiteX31" fmla="*/ 1525203 w 4627429"/>
              <a:gd name="connsiteY31" fmla="*/ 5508718 h 6567468"/>
              <a:gd name="connsiteX32" fmla="*/ 1734646 w 4627429"/>
              <a:gd name="connsiteY32" fmla="*/ 5415718 h 6567468"/>
              <a:gd name="connsiteX33" fmla="*/ 2056961 w 4627429"/>
              <a:gd name="connsiteY33" fmla="*/ 5549375 h 6567468"/>
              <a:gd name="connsiteX34" fmla="*/ 2139246 w 4627429"/>
              <a:gd name="connsiteY34" fmla="*/ 5763082 h 6567468"/>
              <a:gd name="connsiteX35" fmla="*/ 2488352 w 4627429"/>
              <a:gd name="connsiteY35" fmla="*/ 5763082 h 6567468"/>
              <a:gd name="connsiteX36" fmla="*/ 2570637 w 4627429"/>
              <a:gd name="connsiteY36" fmla="*/ 5549375 h 6567468"/>
              <a:gd name="connsiteX37" fmla="*/ 2893111 w 4627429"/>
              <a:gd name="connsiteY37" fmla="*/ 5415718 h 6567468"/>
              <a:gd name="connsiteX38" fmla="*/ 3102492 w 4627429"/>
              <a:gd name="connsiteY38" fmla="*/ 5508718 h 6567468"/>
              <a:gd name="connsiteX39" fmla="*/ 3349374 w 4627429"/>
              <a:gd name="connsiteY39" fmla="*/ 5261836 h 6567468"/>
              <a:gd name="connsiteX40" fmla="*/ 3256374 w 4627429"/>
              <a:gd name="connsiteY40" fmla="*/ 5052393 h 6567468"/>
              <a:gd name="connsiteX41" fmla="*/ 3390030 w 4627429"/>
              <a:gd name="connsiteY41" fmla="*/ 4729987 h 6567468"/>
              <a:gd name="connsiteX42" fmla="*/ 3603760 w 4627429"/>
              <a:gd name="connsiteY42" fmla="*/ 4647702 h 6567468"/>
              <a:gd name="connsiteX43" fmla="*/ 3603760 w 4627429"/>
              <a:gd name="connsiteY43" fmla="*/ 4298595 h 6567468"/>
              <a:gd name="connsiteX44" fmla="*/ 2313742 w 4627429"/>
              <a:gd name="connsiteY44" fmla="*/ 5082025 h 6567468"/>
              <a:gd name="connsiteX45" fmla="*/ 1704808 w 4627429"/>
              <a:gd name="connsiteY45" fmla="*/ 4473092 h 6567468"/>
              <a:gd name="connsiteX46" fmla="*/ 2313742 w 4627429"/>
              <a:gd name="connsiteY46" fmla="*/ 3864158 h 6567468"/>
              <a:gd name="connsiteX47" fmla="*/ 2922675 w 4627429"/>
              <a:gd name="connsiteY47" fmla="*/ 4473092 h 6567468"/>
              <a:gd name="connsiteX48" fmla="*/ 2313742 w 4627429"/>
              <a:gd name="connsiteY48" fmla="*/ 5082025 h 6567468"/>
              <a:gd name="connsiteX49" fmla="*/ 1369452 w 4627429"/>
              <a:gd name="connsiteY49" fmla="*/ 2848317 h 6567468"/>
              <a:gd name="connsiteX50" fmla="*/ 2510795 w 4627429"/>
              <a:gd name="connsiteY50" fmla="*/ 2604224 h 6567468"/>
              <a:gd name="connsiteX51" fmla="*/ 4182718 w 4627429"/>
              <a:gd name="connsiteY51" fmla="*/ 4670253 h 6567468"/>
              <a:gd name="connsiteX52" fmla="*/ 3882681 w 4627429"/>
              <a:gd name="connsiteY52" fmla="*/ 5508186 h 6567468"/>
              <a:gd name="connsiteX53" fmla="*/ 3880115 w 4627429"/>
              <a:gd name="connsiteY53" fmla="*/ 5437041 h 6567468"/>
              <a:gd name="connsiteX54" fmla="*/ 3769095 w 4627429"/>
              <a:gd name="connsiteY54" fmla="*/ 5333588 h 6567468"/>
              <a:gd name="connsiteX55" fmla="*/ 3665642 w 4627429"/>
              <a:gd name="connsiteY55" fmla="*/ 5444607 h 6567468"/>
              <a:gd name="connsiteX56" fmla="*/ 3678501 w 4627429"/>
              <a:gd name="connsiteY56" fmla="*/ 5803315 h 6567468"/>
              <a:gd name="connsiteX57" fmla="*/ 3815438 w 4627429"/>
              <a:gd name="connsiteY57" fmla="*/ 5910585 h 6567468"/>
              <a:gd name="connsiteX58" fmla="*/ 4167916 w 4627429"/>
              <a:gd name="connsiteY58" fmla="*/ 5810002 h 6567468"/>
              <a:gd name="connsiteX59" fmla="*/ 4241920 w 4627429"/>
              <a:gd name="connsiteY59" fmla="*/ 5677128 h 6567468"/>
              <a:gd name="connsiteX60" fmla="*/ 4109046 w 4627429"/>
              <a:gd name="connsiteY60" fmla="*/ 5603118 h 6567468"/>
              <a:gd name="connsiteX61" fmla="*/ 4070047 w 4627429"/>
              <a:gd name="connsiteY61" fmla="*/ 5614263 h 6567468"/>
              <a:gd name="connsiteX62" fmla="*/ 4396294 w 4627429"/>
              <a:gd name="connsiteY62" fmla="*/ 4692130 h 6567468"/>
              <a:gd name="connsiteX63" fmla="*/ 2532575 w 4627429"/>
              <a:gd name="connsiteY63" fmla="*/ 2390528 h 6567468"/>
              <a:gd name="connsiteX64" fmla="*/ 1261673 w 4627429"/>
              <a:gd name="connsiteY64" fmla="*/ 2662414 h 6567468"/>
              <a:gd name="connsiteX65" fmla="*/ 1222514 w 4627429"/>
              <a:gd name="connsiteY65" fmla="*/ 2809220 h 6567468"/>
              <a:gd name="connsiteX66" fmla="*/ 1369429 w 4627429"/>
              <a:gd name="connsiteY66" fmla="*/ 2848265 h 6567468"/>
              <a:gd name="connsiteX67" fmla="*/ 518431 w 4627429"/>
              <a:gd name="connsiteY67" fmla="*/ 3343224 h 6567468"/>
              <a:gd name="connsiteX68" fmla="*/ 557431 w 4627429"/>
              <a:gd name="connsiteY68" fmla="*/ 3332086 h 6567468"/>
              <a:gd name="connsiteX69" fmla="*/ 686310 w 4627429"/>
              <a:gd name="connsiteY69" fmla="*/ 5790856 h 6567468"/>
              <a:gd name="connsiteX70" fmla="*/ 3365730 w 4627429"/>
              <a:gd name="connsiteY70" fmla="*/ 6283832 h 6567468"/>
              <a:gd name="connsiteX71" fmla="*/ 3404890 w 4627429"/>
              <a:gd name="connsiteY71" fmla="*/ 6137014 h 6567468"/>
              <a:gd name="connsiteX72" fmla="*/ 3258083 w 4627429"/>
              <a:gd name="connsiteY72" fmla="*/ 6097866 h 6567468"/>
              <a:gd name="connsiteX73" fmla="*/ 852868 w 4627429"/>
              <a:gd name="connsiteY73" fmla="*/ 5655468 h 6567468"/>
              <a:gd name="connsiteX74" fmla="*/ 744866 w 4627429"/>
              <a:gd name="connsiteY74" fmla="*/ 3438054 h 6567468"/>
              <a:gd name="connsiteX75" fmla="*/ 747432 w 4627429"/>
              <a:gd name="connsiteY75" fmla="*/ 3509268 h 6567468"/>
              <a:gd name="connsiteX76" fmla="*/ 858451 w 4627429"/>
              <a:gd name="connsiteY76" fmla="*/ 3612721 h 6567468"/>
              <a:gd name="connsiteX77" fmla="*/ 961904 w 4627429"/>
              <a:gd name="connsiteY77" fmla="*/ 3501701 h 6567468"/>
              <a:gd name="connsiteX78" fmla="*/ 949045 w 4627429"/>
              <a:gd name="connsiteY78" fmla="*/ 3143017 h 6567468"/>
              <a:gd name="connsiteX79" fmla="*/ 812108 w 4627429"/>
              <a:gd name="connsiteY79" fmla="*/ 3035729 h 6567468"/>
              <a:gd name="connsiteX80" fmla="*/ 459630 w 4627429"/>
              <a:gd name="connsiteY80" fmla="*/ 3136324 h 6567468"/>
              <a:gd name="connsiteX81" fmla="*/ 385626 w 4627429"/>
              <a:gd name="connsiteY81" fmla="*/ 3269198 h 6567468"/>
              <a:gd name="connsiteX82" fmla="*/ 518477 w 4627429"/>
              <a:gd name="connsiteY82" fmla="*/ 3343247 h 6567468"/>
              <a:gd name="connsiteX83" fmla="*/ 751964 w 4627429"/>
              <a:gd name="connsiteY83" fmla="*/ 1190441 h 6567468"/>
              <a:gd name="connsiteX84" fmla="*/ 1418447 w 4627429"/>
              <a:gd name="connsiteY84" fmla="*/ 1975453 h 6567468"/>
              <a:gd name="connsiteX85" fmla="*/ 1381522 w 4627429"/>
              <a:gd name="connsiteY85" fmla="*/ 2055172 h 6567468"/>
              <a:gd name="connsiteX86" fmla="*/ 1071129 w 4627429"/>
              <a:gd name="connsiteY86" fmla="*/ 2055172 h 6567468"/>
              <a:gd name="connsiteX87" fmla="*/ 1071129 w 4627429"/>
              <a:gd name="connsiteY87" fmla="*/ 2544742 h 6567468"/>
              <a:gd name="connsiteX88" fmla="*/ 1012196 w 4627429"/>
              <a:gd name="connsiteY88" fmla="*/ 2865365 h 6567468"/>
              <a:gd name="connsiteX89" fmla="*/ 752947 w 4627429"/>
              <a:gd name="connsiteY89" fmla="*/ 2828709 h 6567468"/>
              <a:gd name="connsiteX90" fmla="*/ 400468 w 4627429"/>
              <a:gd name="connsiteY90" fmla="*/ 2929304 h 6567468"/>
              <a:gd name="connsiteX91" fmla="*/ 358966 w 4627429"/>
              <a:gd name="connsiteY91" fmla="*/ 2944237 h 6567468"/>
              <a:gd name="connsiteX92" fmla="*/ 358943 w 4627429"/>
              <a:gd name="connsiteY92" fmla="*/ 2055155 h 6567468"/>
              <a:gd name="connsiteX93" fmla="*/ 48550 w 4627429"/>
              <a:gd name="connsiteY93" fmla="*/ 2055155 h 6567468"/>
              <a:gd name="connsiteX94" fmla="*/ 11631 w 4627429"/>
              <a:gd name="connsiteY94" fmla="*/ 1975436 h 6567468"/>
              <a:gd name="connsiteX95" fmla="*/ 678114 w 4627429"/>
              <a:gd name="connsiteY95" fmla="*/ 1190424 h 6567468"/>
              <a:gd name="connsiteX96" fmla="*/ 751918 w 4627429"/>
              <a:gd name="connsiteY96" fmla="*/ 1190424 h 6567468"/>
              <a:gd name="connsiteX97" fmla="*/ 2350621 w 4627429"/>
              <a:gd name="connsiteY97" fmla="*/ 17151 h 6567468"/>
              <a:gd name="connsiteX98" fmla="*/ 3017104 w 4627429"/>
              <a:gd name="connsiteY98" fmla="*/ 802164 h 6567468"/>
              <a:gd name="connsiteX99" fmla="*/ 2980179 w 4627429"/>
              <a:gd name="connsiteY99" fmla="*/ 881882 h 6567468"/>
              <a:gd name="connsiteX100" fmla="*/ 2669786 w 4627429"/>
              <a:gd name="connsiteY100" fmla="*/ 881882 h 6567468"/>
              <a:gd name="connsiteX101" fmla="*/ 2669786 w 4627429"/>
              <a:gd name="connsiteY101" fmla="*/ 2191303 h 6567468"/>
              <a:gd name="connsiteX102" fmla="*/ 2555195 w 4627429"/>
              <a:gd name="connsiteY102" fmla="*/ 2176370 h 6567468"/>
              <a:gd name="connsiteX103" fmla="*/ 1957691 w 4627429"/>
              <a:gd name="connsiteY103" fmla="*/ 2190789 h 6567468"/>
              <a:gd name="connsiteX104" fmla="*/ 1957691 w 4627429"/>
              <a:gd name="connsiteY104" fmla="*/ 881825 h 6567468"/>
              <a:gd name="connsiteX105" fmla="*/ 1647298 w 4627429"/>
              <a:gd name="connsiteY105" fmla="*/ 881825 h 6567468"/>
              <a:gd name="connsiteX106" fmla="*/ 1610374 w 4627429"/>
              <a:gd name="connsiteY106" fmla="*/ 802107 h 6567468"/>
              <a:gd name="connsiteX107" fmla="*/ 2276857 w 4627429"/>
              <a:gd name="connsiteY107" fmla="*/ 17095 h 6567468"/>
              <a:gd name="connsiteX108" fmla="*/ 2350569 w 4627429"/>
              <a:gd name="connsiteY108" fmla="*/ 17095 h 656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4627429" h="6567468">
                <a:moveTo>
                  <a:pt x="3949289" y="603865"/>
                </a:moveTo>
                <a:lnTo>
                  <a:pt x="4615772" y="1388820"/>
                </a:lnTo>
                <a:cubicBezTo>
                  <a:pt x="4642576" y="1420321"/>
                  <a:pt x="4620173" y="1468539"/>
                  <a:pt x="4578917" y="1468539"/>
                </a:cubicBezTo>
                <a:lnTo>
                  <a:pt x="4268523" y="1468539"/>
                </a:lnTo>
                <a:lnTo>
                  <a:pt x="4268523" y="3243560"/>
                </a:lnTo>
                <a:cubicBezTo>
                  <a:pt x="4219946" y="3166340"/>
                  <a:pt x="4166591" y="3091621"/>
                  <a:pt x="4108572" y="3019961"/>
                </a:cubicBezTo>
                <a:cubicBezTo>
                  <a:pt x="3950272" y="2824445"/>
                  <a:pt x="3763597" y="2658419"/>
                  <a:pt x="3556360" y="2526037"/>
                </a:cubicBezTo>
                <a:lnTo>
                  <a:pt x="3556360" y="1468647"/>
                </a:lnTo>
                <a:lnTo>
                  <a:pt x="3245967" y="1468647"/>
                </a:lnTo>
                <a:cubicBezTo>
                  <a:pt x="3204596" y="1468647"/>
                  <a:pt x="3182319" y="1420424"/>
                  <a:pt x="3209042" y="1388929"/>
                </a:cubicBezTo>
                <a:lnTo>
                  <a:pt x="3875526" y="603973"/>
                </a:lnTo>
                <a:cubicBezTo>
                  <a:pt x="3894814" y="581113"/>
                  <a:pt x="3929950" y="581113"/>
                  <a:pt x="3949238" y="603905"/>
                </a:cubicBezTo>
                <a:close/>
                <a:moveTo>
                  <a:pt x="3389933" y="4216374"/>
                </a:moveTo>
                <a:cubicBezTo>
                  <a:pt x="3362856" y="4102428"/>
                  <a:pt x="3317650" y="3993620"/>
                  <a:pt x="3256277" y="3893899"/>
                </a:cubicBezTo>
                <a:lnTo>
                  <a:pt x="3349277" y="3684518"/>
                </a:lnTo>
                <a:lnTo>
                  <a:pt x="3102395" y="3437636"/>
                </a:lnTo>
                <a:lnTo>
                  <a:pt x="2892951" y="3530637"/>
                </a:lnTo>
                <a:cubicBezTo>
                  <a:pt x="2793230" y="3469269"/>
                  <a:pt x="2684485" y="3424126"/>
                  <a:pt x="2570637" y="3396980"/>
                </a:cubicBezTo>
                <a:lnTo>
                  <a:pt x="2488352" y="3183250"/>
                </a:lnTo>
                <a:lnTo>
                  <a:pt x="2139246" y="3183250"/>
                </a:lnTo>
                <a:lnTo>
                  <a:pt x="2056961" y="3396980"/>
                </a:lnTo>
                <a:cubicBezTo>
                  <a:pt x="1943084" y="3424057"/>
                  <a:pt x="1834299" y="3469263"/>
                  <a:pt x="1734646" y="3530637"/>
                </a:cubicBezTo>
                <a:lnTo>
                  <a:pt x="1525203" y="3437636"/>
                </a:lnTo>
                <a:lnTo>
                  <a:pt x="1278321" y="3684518"/>
                </a:lnTo>
                <a:lnTo>
                  <a:pt x="1371321" y="3893962"/>
                </a:lnTo>
                <a:cubicBezTo>
                  <a:pt x="1309953" y="3993683"/>
                  <a:pt x="1264811" y="4102428"/>
                  <a:pt x="1237664" y="4216368"/>
                </a:cubicBezTo>
                <a:lnTo>
                  <a:pt x="1023935" y="4298653"/>
                </a:lnTo>
                <a:lnTo>
                  <a:pt x="1023935" y="4647759"/>
                </a:lnTo>
                <a:lnTo>
                  <a:pt x="1237664" y="4729981"/>
                </a:lnTo>
                <a:cubicBezTo>
                  <a:pt x="1264742" y="4843927"/>
                  <a:pt x="1309885" y="4952734"/>
                  <a:pt x="1371321" y="5052455"/>
                </a:cubicBezTo>
                <a:lnTo>
                  <a:pt x="1278321" y="5261836"/>
                </a:lnTo>
                <a:lnTo>
                  <a:pt x="1525203" y="5508718"/>
                </a:lnTo>
                <a:lnTo>
                  <a:pt x="1734646" y="5415718"/>
                </a:lnTo>
                <a:cubicBezTo>
                  <a:pt x="1834305" y="5477086"/>
                  <a:pt x="1943113" y="5522228"/>
                  <a:pt x="2056961" y="5549375"/>
                </a:cubicBezTo>
                <a:lnTo>
                  <a:pt x="2139246" y="5763082"/>
                </a:lnTo>
                <a:lnTo>
                  <a:pt x="2488352" y="5763082"/>
                </a:lnTo>
                <a:lnTo>
                  <a:pt x="2570637" y="5549375"/>
                </a:lnTo>
                <a:cubicBezTo>
                  <a:pt x="2684582" y="5522297"/>
                  <a:pt x="2793390" y="5477154"/>
                  <a:pt x="2893111" y="5415718"/>
                </a:cubicBezTo>
                <a:lnTo>
                  <a:pt x="3102492" y="5508718"/>
                </a:lnTo>
                <a:lnTo>
                  <a:pt x="3349374" y="5261836"/>
                </a:lnTo>
                <a:lnTo>
                  <a:pt x="3256374" y="5052393"/>
                </a:lnTo>
                <a:cubicBezTo>
                  <a:pt x="3317741" y="4952671"/>
                  <a:pt x="3362884" y="4843927"/>
                  <a:pt x="3390030" y="4729987"/>
                </a:cubicBezTo>
                <a:lnTo>
                  <a:pt x="3603760" y="4647702"/>
                </a:lnTo>
                <a:lnTo>
                  <a:pt x="3603760" y="4298595"/>
                </a:lnTo>
                <a:close/>
                <a:moveTo>
                  <a:pt x="2313742" y="5082025"/>
                </a:moveTo>
                <a:cubicBezTo>
                  <a:pt x="1977403" y="5082025"/>
                  <a:pt x="1704808" y="4809425"/>
                  <a:pt x="1704808" y="4473092"/>
                </a:cubicBezTo>
                <a:cubicBezTo>
                  <a:pt x="1704808" y="4136752"/>
                  <a:pt x="1977408" y="3864158"/>
                  <a:pt x="2313742" y="3864158"/>
                </a:cubicBezTo>
                <a:cubicBezTo>
                  <a:pt x="2650075" y="3864158"/>
                  <a:pt x="2922675" y="4136758"/>
                  <a:pt x="2922675" y="4473092"/>
                </a:cubicBezTo>
                <a:cubicBezTo>
                  <a:pt x="2922675" y="4809494"/>
                  <a:pt x="2650075" y="5082025"/>
                  <a:pt x="2313742" y="5082025"/>
                </a:cubicBezTo>
                <a:close/>
                <a:moveTo>
                  <a:pt x="1369452" y="2848317"/>
                </a:moveTo>
                <a:cubicBezTo>
                  <a:pt x="1715210" y="2646994"/>
                  <a:pt x="2112974" y="2562344"/>
                  <a:pt x="2510795" y="2604224"/>
                </a:cubicBezTo>
                <a:cubicBezTo>
                  <a:pt x="3542467" y="2712809"/>
                  <a:pt x="4291303" y="3638753"/>
                  <a:pt x="4182718" y="4670253"/>
                </a:cubicBezTo>
                <a:cubicBezTo>
                  <a:pt x="4151154" y="4970159"/>
                  <a:pt x="4048907" y="5256841"/>
                  <a:pt x="3882681" y="5508186"/>
                </a:cubicBezTo>
                <a:lnTo>
                  <a:pt x="3880115" y="5437041"/>
                </a:lnTo>
                <a:cubicBezTo>
                  <a:pt x="3878034" y="5377816"/>
                  <a:pt x="3828320" y="5331536"/>
                  <a:pt x="3769095" y="5333588"/>
                </a:cubicBezTo>
                <a:cubicBezTo>
                  <a:pt x="3709871" y="5335662"/>
                  <a:pt x="3663590" y="5385383"/>
                  <a:pt x="3665642" y="5444607"/>
                </a:cubicBezTo>
                <a:lnTo>
                  <a:pt x="3678501" y="5803315"/>
                </a:lnTo>
                <a:cubicBezTo>
                  <a:pt x="3675935" y="5875495"/>
                  <a:pt x="3744806" y="5930702"/>
                  <a:pt x="3815438" y="5910585"/>
                </a:cubicBezTo>
                <a:lnTo>
                  <a:pt x="4167916" y="5810002"/>
                </a:lnTo>
                <a:cubicBezTo>
                  <a:pt x="4225067" y="5793714"/>
                  <a:pt x="4258219" y="5734221"/>
                  <a:pt x="4241920" y="5677128"/>
                </a:cubicBezTo>
                <a:cubicBezTo>
                  <a:pt x="4225621" y="5619978"/>
                  <a:pt x="4166128" y="5586830"/>
                  <a:pt x="4109046" y="5603118"/>
                </a:cubicBezTo>
                <a:lnTo>
                  <a:pt x="4070047" y="5614263"/>
                </a:lnTo>
                <a:cubicBezTo>
                  <a:pt x="4250715" y="5336645"/>
                  <a:pt x="4361644" y="5021714"/>
                  <a:pt x="4396294" y="4692130"/>
                </a:cubicBezTo>
                <a:cubicBezTo>
                  <a:pt x="4517314" y="3542787"/>
                  <a:pt x="3681690" y="2511572"/>
                  <a:pt x="2532575" y="2390528"/>
                </a:cubicBezTo>
                <a:cubicBezTo>
                  <a:pt x="2089371" y="2343871"/>
                  <a:pt x="1646978" y="2438168"/>
                  <a:pt x="1261673" y="2662414"/>
                </a:cubicBezTo>
                <a:cubicBezTo>
                  <a:pt x="1210301" y="2692126"/>
                  <a:pt x="1192802" y="2757848"/>
                  <a:pt x="1222514" y="2809220"/>
                </a:cubicBezTo>
                <a:cubicBezTo>
                  <a:pt x="1252363" y="2860479"/>
                  <a:pt x="1318086" y="2877978"/>
                  <a:pt x="1369429" y="2848265"/>
                </a:cubicBezTo>
                <a:close/>
                <a:moveTo>
                  <a:pt x="518431" y="3343224"/>
                </a:moveTo>
                <a:lnTo>
                  <a:pt x="557431" y="3332086"/>
                </a:lnTo>
                <a:cubicBezTo>
                  <a:pt x="63929" y="4091095"/>
                  <a:pt x="114450" y="5084362"/>
                  <a:pt x="686310" y="5790856"/>
                </a:cubicBezTo>
                <a:cubicBezTo>
                  <a:pt x="1339477" y="6597757"/>
                  <a:pt x="2479162" y="6799954"/>
                  <a:pt x="3365730" y="6283832"/>
                </a:cubicBezTo>
                <a:cubicBezTo>
                  <a:pt x="3417097" y="6254114"/>
                  <a:pt x="3434602" y="6188391"/>
                  <a:pt x="3404890" y="6137014"/>
                </a:cubicBezTo>
                <a:cubicBezTo>
                  <a:pt x="3375172" y="6085636"/>
                  <a:pt x="3309455" y="6068148"/>
                  <a:pt x="3258083" y="6097866"/>
                </a:cubicBezTo>
                <a:cubicBezTo>
                  <a:pt x="2462097" y="6561410"/>
                  <a:pt x="1439341" y="6379901"/>
                  <a:pt x="852868" y="5655468"/>
                </a:cubicBezTo>
                <a:cubicBezTo>
                  <a:pt x="337443" y="5018765"/>
                  <a:pt x="294003" y="4118938"/>
                  <a:pt x="744866" y="3438054"/>
                </a:cubicBezTo>
                <a:lnTo>
                  <a:pt x="747432" y="3509268"/>
                </a:lnTo>
                <a:cubicBezTo>
                  <a:pt x="749506" y="3568493"/>
                  <a:pt x="799227" y="3614773"/>
                  <a:pt x="858451" y="3612721"/>
                </a:cubicBezTo>
                <a:cubicBezTo>
                  <a:pt x="917676" y="3610647"/>
                  <a:pt x="963956" y="3560932"/>
                  <a:pt x="961904" y="3501701"/>
                </a:cubicBezTo>
                <a:lnTo>
                  <a:pt x="949045" y="3143017"/>
                </a:lnTo>
                <a:cubicBezTo>
                  <a:pt x="951611" y="3070796"/>
                  <a:pt x="882740" y="3015635"/>
                  <a:pt x="812108" y="3035729"/>
                </a:cubicBezTo>
                <a:lnTo>
                  <a:pt x="459630" y="3136324"/>
                </a:lnTo>
                <a:cubicBezTo>
                  <a:pt x="402480" y="3152623"/>
                  <a:pt x="369327" y="3212117"/>
                  <a:pt x="385626" y="3269198"/>
                </a:cubicBezTo>
                <a:cubicBezTo>
                  <a:pt x="401811" y="3326394"/>
                  <a:pt x="461327" y="3359547"/>
                  <a:pt x="518477" y="3343247"/>
                </a:cubicBezTo>
                <a:close/>
                <a:moveTo>
                  <a:pt x="751964" y="1190441"/>
                </a:moveTo>
                <a:lnTo>
                  <a:pt x="1418447" y="1975453"/>
                </a:lnTo>
                <a:cubicBezTo>
                  <a:pt x="1445233" y="2006955"/>
                  <a:pt x="1422865" y="2055172"/>
                  <a:pt x="1381522" y="2055172"/>
                </a:cubicBezTo>
                <a:lnTo>
                  <a:pt x="1071129" y="2055172"/>
                </a:lnTo>
                <a:lnTo>
                  <a:pt x="1071129" y="2544742"/>
                </a:lnTo>
                <a:cubicBezTo>
                  <a:pt x="996120" y="2632027"/>
                  <a:pt x="972191" y="2755059"/>
                  <a:pt x="1012196" y="2865365"/>
                </a:cubicBezTo>
                <a:cubicBezTo>
                  <a:pt x="937410" y="2818799"/>
                  <a:pt x="844027" y="2802723"/>
                  <a:pt x="752947" y="2828709"/>
                </a:cubicBezTo>
                <a:lnTo>
                  <a:pt x="400468" y="2929304"/>
                </a:lnTo>
                <a:cubicBezTo>
                  <a:pt x="386112" y="2933367"/>
                  <a:pt x="372316" y="2938454"/>
                  <a:pt x="358966" y="2944237"/>
                </a:cubicBezTo>
                <a:lnTo>
                  <a:pt x="358943" y="2055155"/>
                </a:lnTo>
                <a:lnTo>
                  <a:pt x="48550" y="2055155"/>
                </a:lnTo>
                <a:cubicBezTo>
                  <a:pt x="7185" y="2055155"/>
                  <a:pt x="-15098" y="2006937"/>
                  <a:pt x="11631" y="1975436"/>
                </a:cubicBezTo>
                <a:lnTo>
                  <a:pt x="678114" y="1190424"/>
                </a:lnTo>
                <a:cubicBezTo>
                  <a:pt x="697402" y="1167655"/>
                  <a:pt x="732538" y="1167655"/>
                  <a:pt x="751918" y="1190424"/>
                </a:cubicBezTo>
                <a:close/>
                <a:moveTo>
                  <a:pt x="2350621" y="17151"/>
                </a:moveTo>
                <a:cubicBezTo>
                  <a:pt x="2572791" y="278836"/>
                  <a:pt x="2794962" y="540497"/>
                  <a:pt x="3017104" y="802164"/>
                </a:cubicBezTo>
                <a:cubicBezTo>
                  <a:pt x="3043896" y="833665"/>
                  <a:pt x="3021522" y="881882"/>
                  <a:pt x="2980179" y="881882"/>
                </a:cubicBezTo>
                <a:lnTo>
                  <a:pt x="2669786" y="881882"/>
                </a:lnTo>
                <a:lnTo>
                  <a:pt x="2669786" y="2191303"/>
                </a:lnTo>
                <a:cubicBezTo>
                  <a:pt x="2631793" y="2185365"/>
                  <a:pt x="2593640" y="2180365"/>
                  <a:pt x="2555195" y="2176370"/>
                </a:cubicBezTo>
                <a:cubicBezTo>
                  <a:pt x="2356244" y="2155430"/>
                  <a:pt x="2155145" y="2160162"/>
                  <a:pt x="1957691" y="2190789"/>
                </a:cubicBezTo>
                <a:lnTo>
                  <a:pt x="1957691" y="881825"/>
                </a:lnTo>
                <a:lnTo>
                  <a:pt x="1647298" y="881825"/>
                </a:lnTo>
                <a:cubicBezTo>
                  <a:pt x="1605933" y="881825"/>
                  <a:pt x="1583650" y="833608"/>
                  <a:pt x="1610374" y="802107"/>
                </a:cubicBezTo>
                <a:cubicBezTo>
                  <a:pt x="1832545" y="540423"/>
                  <a:pt x="2054715" y="278762"/>
                  <a:pt x="2276857" y="17095"/>
                </a:cubicBezTo>
                <a:cubicBezTo>
                  <a:pt x="2296077" y="-5698"/>
                  <a:pt x="2331218" y="-5698"/>
                  <a:pt x="2350569" y="17095"/>
                </a:cubicBezTo>
                <a:close/>
              </a:path>
            </a:pathLst>
          </a:custGeom>
          <a:solidFill>
            <a:schemeClr val="bg1"/>
          </a:solidFill>
          <a:ln w="5715" cap="flat">
            <a:noFill/>
            <a:prstDash val="solid"/>
            <a:miter/>
          </a:ln>
        </p:spPr>
        <p:txBody>
          <a:bodyPr rtlCol="0" anchor="ctr"/>
          <a:lstStyle/>
          <a:p>
            <a:endParaRPr lang="en-US" dirty="0"/>
          </a:p>
        </p:txBody>
      </p:sp>
    </p:spTree>
    <p:extLst>
      <p:ext uri="{BB962C8B-B14F-4D97-AF65-F5344CB8AC3E}">
        <p14:creationId xmlns:p14="http://schemas.microsoft.com/office/powerpoint/2010/main" val="8067312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A3D833-A0C9-0ACD-BCC7-CD254A196073}"/>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34</a:t>
            </a:fld>
            <a:endParaRPr lang="en-US" dirty="0"/>
          </a:p>
        </p:txBody>
      </p:sp>
      <p:sp>
        <p:nvSpPr>
          <p:cNvPr id="3" name="Title 2">
            <a:extLst>
              <a:ext uri="{FF2B5EF4-FFF2-40B4-BE49-F238E27FC236}">
                <a16:creationId xmlns:a16="http://schemas.microsoft.com/office/drawing/2014/main" id="{AFE2559B-0063-E6D4-5CDE-618D83579C20}"/>
              </a:ext>
            </a:extLst>
          </p:cNvPr>
          <p:cNvSpPr>
            <a:spLocks noGrp="1"/>
          </p:cNvSpPr>
          <p:nvPr>
            <p:ph type="title"/>
          </p:nvPr>
        </p:nvSpPr>
        <p:spPr>
          <a:xfrm>
            <a:off x="438912" y="475488"/>
            <a:ext cx="11311128" cy="457200"/>
          </a:xfrm>
        </p:spPr>
        <p:txBody>
          <a:bodyPr/>
          <a:lstStyle/>
          <a:p>
            <a:r>
              <a:rPr lang="en-US" dirty="0"/>
              <a:t>Evaluate the Organization’s Competencies</a:t>
            </a:r>
          </a:p>
        </p:txBody>
      </p:sp>
      <p:sp>
        <p:nvSpPr>
          <p:cNvPr id="9" name="Text Placeholder 8">
            <a:extLst>
              <a:ext uri="{FF2B5EF4-FFF2-40B4-BE49-F238E27FC236}">
                <a16:creationId xmlns:a16="http://schemas.microsoft.com/office/drawing/2014/main" id="{617CF033-C166-8C90-2BA3-4BEFD2A41AEB}"/>
              </a:ext>
            </a:extLst>
          </p:cNvPr>
          <p:cNvSpPr>
            <a:spLocks noGrp="1"/>
          </p:cNvSpPr>
          <p:nvPr>
            <p:ph type="body" sz="quarter" idx="10"/>
          </p:nvPr>
        </p:nvSpPr>
        <p:spPr>
          <a:xfrm>
            <a:off x="438912" y="155448"/>
            <a:ext cx="11311128" cy="338328"/>
          </a:xfrm>
        </p:spPr>
        <p:txBody>
          <a:bodyPr/>
          <a:lstStyle/>
          <a:p>
            <a:r>
              <a:rPr lang="en-US" dirty="0"/>
              <a:t>People and Organization</a:t>
            </a:r>
          </a:p>
        </p:txBody>
      </p:sp>
      <p:sp>
        <p:nvSpPr>
          <p:cNvPr id="10" name="Content Placeholder 9">
            <a:extLst>
              <a:ext uri="{FF2B5EF4-FFF2-40B4-BE49-F238E27FC236}">
                <a16:creationId xmlns:a16="http://schemas.microsoft.com/office/drawing/2014/main" id="{38B0A68B-106B-2EA9-307C-F114E4EA0E32}"/>
              </a:ext>
            </a:extLst>
          </p:cNvPr>
          <p:cNvSpPr>
            <a:spLocks noGrp="1"/>
          </p:cNvSpPr>
          <p:nvPr>
            <p:ph sz="quarter" idx="11"/>
          </p:nvPr>
        </p:nvSpPr>
        <p:spPr>
          <a:xfrm>
            <a:off x="438912" y="1280160"/>
            <a:ext cx="11312525" cy="1049170"/>
          </a:xfrm>
        </p:spPr>
        <p:txBody>
          <a:bodyPr/>
          <a:lstStyle/>
          <a:p>
            <a:r>
              <a:rPr lang="en-US" sz="1600" dirty="0"/>
              <a:t>Developing a process or tool for measuring the organization’s level of proficiency across the competency framework can identify group and individual strengths and gaps. Results allow leadership to better align employees in their current roles, in growth opportunities, or in succession planning while highlighting needs for securing new talent.</a:t>
            </a:r>
            <a:endParaRPr lang="en-US" dirty="0"/>
          </a:p>
        </p:txBody>
      </p:sp>
      <p:pic>
        <p:nvPicPr>
          <p:cNvPr id="12" name="Picture 11">
            <a:extLst>
              <a:ext uri="{FF2B5EF4-FFF2-40B4-BE49-F238E27FC236}">
                <a16:creationId xmlns:a16="http://schemas.microsoft.com/office/drawing/2014/main" id="{5AC86F74-80AF-F2CC-9A32-5F653278DF4D}"/>
              </a:ext>
            </a:extLst>
          </p:cNvPr>
          <p:cNvPicPr>
            <a:picLocks noChangeAspect="1"/>
          </p:cNvPicPr>
          <p:nvPr/>
        </p:nvPicPr>
        <p:blipFill>
          <a:blip r:embed="rId3"/>
          <a:stretch>
            <a:fillRect/>
          </a:stretch>
        </p:blipFill>
        <p:spPr>
          <a:xfrm>
            <a:off x="6094476" y="4946227"/>
            <a:ext cx="1446502" cy="1446502"/>
          </a:xfrm>
          <a:prstGeom prst="rect">
            <a:avLst/>
          </a:prstGeom>
        </p:spPr>
      </p:pic>
      <p:pic>
        <p:nvPicPr>
          <p:cNvPr id="13" name="Picture 12">
            <a:extLst>
              <a:ext uri="{FF2B5EF4-FFF2-40B4-BE49-F238E27FC236}">
                <a16:creationId xmlns:a16="http://schemas.microsoft.com/office/drawing/2014/main" id="{B723A6FB-0090-497C-A3F3-5CCD8808A762}"/>
              </a:ext>
            </a:extLst>
          </p:cNvPr>
          <p:cNvPicPr>
            <a:picLocks noChangeAspect="1"/>
          </p:cNvPicPr>
          <p:nvPr/>
        </p:nvPicPr>
        <p:blipFill>
          <a:blip r:embed="rId4"/>
          <a:stretch>
            <a:fillRect/>
          </a:stretch>
        </p:blipFill>
        <p:spPr>
          <a:xfrm>
            <a:off x="632477" y="2287156"/>
            <a:ext cx="1444653" cy="1444653"/>
          </a:xfrm>
          <a:prstGeom prst="rect">
            <a:avLst/>
          </a:prstGeom>
        </p:spPr>
      </p:pic>
      <p:pic>
        <p:nvPicPr>
          <p:cNvPr id="14" name="Picture 13">
            <a:extLst>
              <a:ext uri="{FF2B5EF4-FFF2-40B4-BE49-F238E27FC236}">
                <a16:creationId xmlns:a16="http://schemas.microsoft.com/office/drawing/2014/main" id="{2985147F-FD4A-50FA-00AE-54A2D2E89846}"/>
              </a:ext>
            </a:extLst>
          </p:cNvPr>
          <p:cNvPicPr>
            <a:picLocks noChangeAspect="1"/>
          </p:cNvPicPr>
          <p:nvPr/>
        </p:nvPicPr>
        <p:blipFill>
          <a:blip r:embed="rId5"/>
          <a:stretch>
            <a:fillRect/>
          </a:stretch>
        </p:blipFill>
        <p:spPr>
          <a:xfrm>
            <a:off x="3363477" y="3639269"/>
            <a:ext cx="1444653" cy="1444653"/>
          </a:xfrm>
          <a:prstGeom prst="rect">
            <a:avLst/>
          </a:prstGeom>
        </p:spPr>
      </p:pic>
      <p:sp>
        <p:nvSpPr>
          <p:cNvPr id="15" name="Rectangle: Rounded Corners 14">
            <a:extLst>
              <a:ext uri="{FF2B5EF4-FFF2-40B4-BE49-F238E27FC236}">
                <a16:creationId xmlns:a16="http://schemas.microsoft.com/office/drawing/2014/main" id="{D9ABE9FA-D66C-697B-4BD6-495E77A408D9}"/>
              </a:ext>
            </a:extLst>
          </p:cNvPr>
          <p:cNvSpPr/>
          <p:nvPr/>
        </p:nvSpPr>
        <p:spPr>
          <a:xfrm>
            <a:off x="4860988" y="3729194"/>
            <a:ext cx="5423189" cy="976737"/>
          </a:xfrm>
          <a:prstGeom prst="roundRect">
            <a:avLst/>
          </a:prstGeom>
          <a:noFill/>
        </p:spPr>
        <p:txBody>
          <a:bodyPr vert="horz" lIns="89896" tIns="40341" rIns="89896" bIns="40341" rtlCol="0" anchor="ctr">
            <a:noAutofit/>
          </a:bodyPr>
          <a:lstStyle/>
          <a:p>
            <a:pPr>
              <a:spcBef>
                <a:spcPts val="265"/>
              </a:spcBef>
              <a:spcAft>
                <a:spcPts val="265"/>
              </a:spcAft>
              <a:buClr>
                <a:schemeClr val="accent6">
                  <a:lumMod val="75000"/>
                </a:schemeClr>
              </a:buClr>
              <a:buSzPct val="135000"/>
            </a:pPr>
            <a:r>
              <a:rPr lang="en-US" b="1" dirty="0">
                <a:solidFill>
                  <a:srgbClr val="F48733"/>
                </a:solidFill>
              </a:rPr>
              <a:t>IDENTIFY</a:t>
            </a:r>
            <a:endParaRPr lang="en-US" sz="1600" b="1" dirty="0">
              <a:solidFill>
                <a:srgbClr val="F48733"/>
              </a:solidFill>
            </a:endParaRPr>
          </a:p>
          <a:p>
            <a:pPr marL="285750" indent="-285750">
              <a:spcBef>
                <a:spcPts val="265"/>
              </a:spcBef>
              <a:spcAft>
                <a:spcPts val="265"/>
              </a:spcAft>
              <a:buClr>
                <a:schemeClr val="accent6">
                  <a:lumMod val="75000"/>
                </a:schemeClr>
              </a:buClr>
              <a:buSzPct val="135000"/>
              <a:buFont typeface="Wingdings" panose="05000000000000000000" pitchFamily="2" charset="2"/>
              <a:buChar char="§"/>
            </a:pPr>
            <a:r>
              <a:rPr lang="en-US" sz="1600" b="1" dirty="0"/>
              <a:t>Tabulate results </a:t>
            </a:r>
            <a:r>
              <a:rPr lang="en-US" sz="1600" dirty="0"/>
              <a:t>tabulated by individual, career level, organization, or other demographic breakdowns</a:t>
            </a:r>
          </a:p>
        </p:txBody>
      </p:sp>
      <p:sp>
        <p:nvSpPr>
          <p:cNvPr id="22" name="Rectangle: Rounded Corners 21">
            <a:extLst>
              <a:ext uri="{FF2B5EF4-FFF2-40B4-BE49-F238E27FC236}">
                <a16:creationId xmlns:a16="http://schemas.microsoft.com/office/drawing/2014/main" id="{9E489AE0-B664-F45D-3592-64D842376EBB}"/>
              </a:ext>
            </a:extLst>
          </p:cNvPr>
          <p:cNvSpPr/>
          <p:nvPr/>
        </p:nvSpPr>
        <p:spPr>
          <a:xfrm>
            <a:off x="2270694" y="2202362"/>
            <a:ext cx="5423189" cy="978408"/>
          </a:xfrm>
          <a:prstGeom prst="roundRect">
            <a:avLst/>
          </a:prstGeom>
          <a:noFill/>
        </p:spPr>
        <p:txBody>
          <a:bodyPr vert="horz" lIns="89896" tIns="40341" rIns="89896" bIns="40341" rtlCol="0">
            <a:noAutofit/>
          </a:bodyPr>
          <a:lstStyle/>
          <a:p>
            <a:pPr>
              <a:spcBef>
                <a:spcPts val="300"/>
              </a:spcBef>
              <a:spcAft>
                <a:spcPts val="300"/>
              </a:spcAft>
              <a:buClr>
                <a:schemeClr val="accent2"/>
              </a:buClr>
              <a:buSzPct val="135000"/>
            </a:pPr>
            <a:r>
              <a:rPr lang="en-US" b="1" dirty="0">
                <a:solidFill>
                  <a:schemeClr val="accent2"/>
                </a:solidFill>
              </a:rPr>
              <a:t>ASSESS</a:t>
            </a:r>
            <a:endParaRPr lang="en-US" sz="1600" b="1" dirty="0">
              <a:solidFill>
                <a:schemeClr val="accent2"/>
              </a:solidFill>
            </a:endParaRPr>
          </a:p>
          <a:p>
            <a:pPr marL="285750" indent="-285750">
              <a:spcBef>
                <a:spcPts val="300"/>
              </a:spcBef>
              <a:spcAft>
                <a:spcPts val="300"/>
              </a:spcAft>
              <a:buClr>
                <a:schemeClr val="accent2"/>
              </a:buClr>
              <a:buSzPct val="135000"/>
              <a:buFont typeface="Wingdings" panose="05000000000000000000" pitchFamily="2" charset="2"/>
              <a:buChar char="§"/>
            </a:pPr>
            <a:r>
              <a:rPr lang="en-US" sz="1600" b="1" dirty="0"/>
              <a:t>Define competencies </a:t>
            </a:r>
            <a:r>
              <a:rPr lang="en-US" sz="1600" dirty="0"/>
              <a:t>by level</a:t>
            </a:r>
          </a:p>
          <a:p>
            <a:pPr marL="285750" indent="-285750">
              <a:spcBef>
                <a:spcPts val="300"/>
              </a:spcBef>
              <a:spcAft>
                <a:spcPts val="300"/>
              </a:spcAft>
              <a:buClr>
                <a:schemeClr val="accent2"/>
              </a:buClr>
              <a:buSzPct val="135000"/>
              <a:buFont typeface="Wingdings" panose="05000000000000000000" pitchFamily="2" charset="2"/>
              <a:buChar char="§"/>
            </a:pPr>
            <a:r>
              <a:rPr lang="en-US" sz="1600" b="1" dirty="0"/>
              <a:t>Collect ratings </a:t>
            </a:r>
            <a:r>
              <a:rPr lang="en-US" sz="1600" dirty="0"/>
              <a:t>from the employee and two additional raters (typically the manager or a peer)</a:t>
            </a:r>
          </a:p>
        </p:txBody>
      </p:sp>
      <p:sp>
        <p:nvSpPr>
          <p:cNvPr id="35" name="Rectangle: Rounded Corners 34">
            <a:extLst>
              <a:ext uri="{FF2B5EF4-FFF2-40B4-BE49-F238E27FC236}">
                <a16:creationId xmlns:a16="http://schemas.microsoft.com/office/drawing/2014/main" id="{238573FD-8B22-EB6D-4BF0-554D2070EA07}"/>
              </a:ext>
            </a:extLst>
          </p:cNvPr>
          <p:cNvSpPr/>
          <p:nvPr/>
        </p:nvSpPr>
        <p:spPr>
          <a:xfrm>
            <a:off x="7556944" y="4879632"/>
            <a:ext cx="4454433" cy="978408"/>
          </a:xfrm>
          <a:prstGeom prst="roundRect">
            <a:avLst/>
          </a:prstGeom>
          <a:noFill/>
        </p:spPr>
        <p:txBody>
          <a:bodyPr vert="horz" lIns="89896" tIns="40341" rIns="89896" bIns="40341" rtlCol="0">
            <a:noAutofit/>
          </a:bodyPr>
          <a:lstStyle/>
          <a:p>
            <a:pPr marL="0" lvl="1">
              <a:lnSpc>
                <a:spcPct val="100000"/>
              </a:lnSpc>
              <a:spcBef>
                <a:spcPts val="265"/>
              </a:spcBef>
              <a:spcAft>
                <a:spcPts val="265"/>
              </a:spcAft>
              <a:buClr>
                <a:schemeClr val="accent4"/>
              </a:buClr>
              <a:buSzPct val="135000"/>
            </a:pPr>
            <a:r>
              <a:rPr lang="en-US" b="1" dirty="0">
                <a:solidFill>
                  <a:schemeClr val="accent4"/>
                </a:solidFill>
                <a:latin typeface="+mn-lt"/>
                <a:cs typeface="+mn-cs"/>
              </a:rPr>
              <a:t>PLAN</a:t>
            </a:r>
            <a:endParaRPr lang="en-US" sz="1600" b="1" dirty="0">
              <a:solidFill>
                <a:schemeClr val="accent4"/>
              </a:solidFill>
              <a:latin typeface="+mn-lt"/>
              <a:cs typeface="+mn-cs"/>
            </a:endParaRPr>
          </a:p>
          <a:p>
            <a:pPr marL="285750" lvl="1" indent="-285750">
              <a:lnSpc>
                <a:spcPct val="100000"/>
              </a:lnSpc>
              <a:spcBef>
                <a:spcPts val="265"/>
              </a:spcBef>
              <a:spcAft>
                <a:spcPts val="265"/>
              </a:spcAft>
              <a:buClr>
                <a:schemeClr val="accent4"/>
              </a:buClr>
              <a:buSzPct val="135000"/>
              <a:buFont typeface="Wingdings" panose="05000000000000000000" pitchFamily="2" charset="2"/>
              <a:buChar char="§"/>
            </a:pPr>
            <a:r>
              <a:rPr lang="en-US" sz="1600" dirty="0">
                <a:latin typeface="+mn-lt"/>
                <a:cs typeface="+mn-cs"/>
              </a:rPr>
              <a:t>Plan </a:t>
            </a:r>
            <a:r>
              <a:rPr lang="en-US" sz="1600" b="1" dirty="0">
                <a:latin typeface="+mn-lt"/>
                <a:cs typeface="+mn-cs"/>
              </a:rPr>
              <a:t>improvement opportunities </a:t>
            </a:r>
            <a:r>
              <a:rPr lang="en-US" sz="1600" dirty="0">
                <a:latin typeface="+mn-lt"/>
                <a:cs typeface="+mn-cs"/>
              </a:rPr>
              <a:t>for the organization </a:t>
            </a:r>
          </a:p>
          <a:p>
            <a:pPr marL="285750" lvl="1" indent="-285750">
              <a:lnSpc>
                <a:spcPct val="100000"/>
              </a:lnSpc>
              <a:spcBef>
                <a:spcPts val="265"/>
              </a:spcBef>
              <a:spcAft>
                <a:spcPts val="265"/>
              </a:spcAft>
              <a:buClr>
                <a:schemeClr val="accent4"/>
              </a:buClr>
              <a:buSzPct val="135000"/>
              <a:buFont typeface="Wingdings" panose="05000000000000000000" pitchFamily="2" charset="2"/>
              <a:buChar char="§"/>
            </a:pPr>
            <a:r>
              <a:rPr lang="en-US" sz="1600" dirty="0"/>
              <a:t>Tailor</a:t>
            </a:r>
            <a:r>
              <a:rPr lang="en-US" sz="1600" b="1" dirty="0"/>
              <a:t> personalized feedback</a:t>
            </a:r>
            <a:r>
              <a:rPr lang="en-US" sz="1600" dirty="0"/>
              <a:t> based on </a:t>
            </a:r>
            <a:r>
              <a:rPr lang="en-US" sz="1600" dirty="0">
                <a:latin typeface="+mn-lt"/>
                <a:cs typeface="+mn-cs"/>
              </a:rPr>
              <a:t>individual results</a:t>
            </a:r>
          </a:p>
        </p:txBody>
      </p:sp>
      <p:sp>
        <p:nvSpPr>
          <p:cNvPr id="36" name="Graphic 63">
            <a:extLst>
              <a:ext uri="{FF2B5EF4-FFF2-40B4-BE49-F238E27FC236}">
                <a16:creationId xmlns:a16="http://schemas.microsoft.com/office/drawing/2014/main" id="{54702E71-4936-2E8D-440E-283726C4667F}"/>
              </a:ext>
            </a:extLst>
          </p:cNvPr>
          <p:cNvSpPr>
            <a:spLocks noChangeAspect="1"/>
          </p:cNvSpPr>
          <p:nvPr/>
        </p:nvSpPr>
        <p:spPr>
          <a:xfrm rot="572518" flipV="1">
            <a:off x="2063565" y="3733997"/>
            <a:ext cx="886706" cy="557963"/>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bg2"/>
          </a:solidFill>
          <a:ln w="9525" cap="flat">
            <a:noFill/>
            <a:prstDash val="solid"/>
            <a:miter/>
          </a:ln>
        </p:spPr>
        <p:txBody>
          <a:bodyPr rtlCol="0" anchor="ctr"/>
          <a:lstStyle/>
          <a:p>
            <a:endParaRPr lang="en-US" dirty="0"/>
          </a:p>
        </p:txBody>
      </p:sp>
      <p:sp>
        <p:nvSpPr>
          <p:cNvPr id="4" name="Graphic 63">
            <a:extLst>
              <a:ext uri="{FF2B5EF4-FFF2-40B4-BE49-F238E27FC236}">
                <a16:creationId xmlns:a16="http://schemas.microsoft.com/office/drawing/2014/main" id="{DA1D1A7C-B2F7-4BD2-09BB-2F0D54C499D7}"/>
              </a:ext>
            </a:extLst>
          </p:cNvPr>
          <p:cNvSpPr>
            <a:spLocks noChangeAspect="1"/>
          </p:cNvSpPr>
          <p:nvPr/>
        </p:nvSpPr>
        <p:spPr>
          <a:xfrm rot="572518" flipV="1">
            <a:off x="4714509" y="5197022"/>
            <a:ext cx="886706" cy="557963"/>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bg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42548788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F907874-FAC7-A19E-CC08-55C4D2410229}"/>
              </a:ext>
            </a:extLst>
          </p:cNvPr>
          <p:cNvSpPr/>
          <p:nvPr/>
        </p:nvSpPr>
        <p:spPr>
          <a:xfrm>
            <a:off x="0" y="1465418"/>
            <a:ext cx="12192000" cy="42976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5" name="Rounded Rectangle 4">
            <a:extLst>
              <a:ext uri="{FF2B5EF4-FFF2-40B4-BE49-F238E27FC236}">
                <a16:creationId xmlns:a16="http://schemas.microsoft.com/office/drawing/2014/main" id="{E80F2D27-F8FE-B5FF-BEDC-9208F2A3EE91}"/>
              </a:ext>
            </a:extLst>
          </p:cNvPr>
          <p:cNvSpPr/>
          <p:nvPr/>
        </p:nvSpPr>
        <p:spPr>
          <a:xfrm>
            <a:off x="-501000" y="1263160"/>
            <a:ext cx="6095932" cy="4717915"/>
          </a:xfrm>
          <a:prstGeom prst="roundRect">
            <a:avLst>
              <a:gd name="adj" fmla="val 615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9F83C333-44BF-03B6-BC67-BA35729AEB58}"/>
              </a:ext>
            </a:extLst>
          </p:cNvPr>
          <p:cNvSpPr>
            <a:spLocks noGrp="1"/>
          </p:cNvSpPr>
          <p:nvPr>
            <p:ph type="sldNum" sz="quarter" idx="4"/>
          </p:nvPr>
        </p:nvSpPr>
        <p:spPr/>
        <p:txBody>
          <a:bodyPr/>
          <a:lstStyle/>
          <a:p>
            <a:fld id="{9AA6D16A-0A68-8445-85DB-A0BE8CCB51C7}" type="slidenum">
              <a:rPr lang="en-US" smtClean="0">
                <a:solidFill>
                  <a:srgbClr val="FFFFFF"/>
                </a:solidFill>
              </a:rPr>
              <a:pPr/>
              <a:t>35</a:t>
            </a:fld>
            <a:endParaRPr lang="en-US" dirty="0">
              <a:solidFill>
                <a:srgbClr val="FFFFFF"/>
              </a:solidFill>
            </a:endParaRPr>
          </a:p>
        </p:txBody>
      </p:sp>
      <p:sp>
        <p:nvSpPr>
          <p:cNvPr id="3" name="Title 2">
            <a:extLst>
              <a:ext uri="{FF2B5EF4-FFF2-40B4-BE49-F238E27FC236}">
                <a16:creationId xmlns:a16="http://schemas.microsoft.com/office/drawing/2014/main" id="{DDBDD433-4C4F-F652-613C-8FB9CF76458E}"/>
              </a:ext>
            </a:extLst>
          </p:cNvPr>
          <p:cNvSpPr>
            <a:spLocks noGrp="1"/>
          </p:cNvSpPr>
          <p:nvPr>
            <p:ph type="title"/>
          </p:nvPr>
        </p:nvSpPr>
        <p:spPr/>
        <p:txBody>
          <a:bodyPr/>
          <a:lstStyle/>
          <a:p>
            <a:r>
              <a:rPr lang="en-US" dirty="0"/>
              <a:t>Case Study: Adjusting to New Leadership Competencies</a:t>
            </a:r>
          </a:p>
        </p:txBody>
      </p:sp>
      <p:sp>
        <p:nvSpPr>
          <p:cNvPr id="4" name="Text Placeholder 3">
            <a:extLst>
              <a:ext uri="{FF2B5EF4-FFF2-40B4-BE49-F238E27FC236}">
                <a16:creationId xmlns:a16="http://schemas.microsoft.com/office/drawing/2014/main" id="{59344F62-AA57-922D-351D-D21E43E75FCA}"/>
              </a:ext>
            </a:extLst>
          </p:cNvPr>
          <p:cNvSpPr>
            <a:spLocks noGrp="1"/>
          </p:cNvSpPr>
          <p:nvPr>
            <p:ph type="body" sz="quarter" idx="10"/>
          </p:nvPr>
        </p:nvSpPr>
        <p:spPr/>
        <p:txBody>
          <a:bodyPr/>
          <a:lstStyle/>
          <a:p>
            <a:r>
              <a:rPr lang="en-US" dirty="0"/>
              <a:t>People and Organization</a:t>
            </a:r>
          </a:p>
        </p:txBody>
      </p:sp>
      <p:sp>
        <p:nvSpPr>
          <p:cNvPr id="27" name="TextBox 26">
            <a:extLst>
              <a:ext uri="{FF2B5EF4-FFF2-40B4-BE49-F238E27FC236}">
                <a16:creationId xmlns:a16="http://schemas.microsoft.com/office/drawing/2014/main" id="{836CF915-D263-39FA-C452-4D3555789D5D}"/>
              </a:ext>
            </a:extLst>
          </p:cNvPr>
          <p:cNvSpPr txBox="1"/>
          <p:nvPr/>
        </p:nvSpPr>
        <p:spPr>
          <a:xfrm>
            <a:off x="5120640" y="1617106"/>
            <a:ext cx="7071360" cy="369332"/>
          </a:xfrm>
          <a:prstGeom prst="rect">
            <a:avLst/>
          </a:prstGeom>
          <a:noFill/>
          <a:ln>
            <a:noFill/>
          </a:ln>
        </p:spPr>
        <p:txBody>
          <a:bodyPr wrap="square" rtlCol="0">
            <a:spAutoFit/>
          </a:bodyPr>
          <a:lstStyle/>
          <a:p>
            <a:pPr algn="ctr"/>
            <a:r>
              <a:rPr lang="en-US" b="1" dirty="0">
                <a:solidFill>
                  <a:schemeClr val="bg1"/>
                </a:solidFill>
              </a:rPr>
              <a:t>Understanding Skillset Clusters and Gaps: </a:t>
            </a:r>
          </a:p>
        </p:txBody>
      </p:sp>
      <p:sp>
        <p:nvSpPr>
          <p:cNvPr id="32" name="TextBox 31">
            <a:extLst>
              <a:ext uri="{FF2B5EF4-FFF2-40B4-BE49-F238E27FC236}">
                <a16:creationId xmlns:a16="http://schemas.microsoft.com/office/drawing/2014/main" id="{1E42A1C7-91B9-F63E-44FF-8B3BE469FB2D}"/>
              </a:ext>
            </a:extLst>
          </p:cNvPr>
          <p:cNvSpPr txBox="1"/>
          <p:nvPr/>
        </p:nvSpPr>
        <p:spPr>
          <a:xfrm>
            <a:off x="442321" y="3108704"/>
            <a:ext cx="5017062" cy="2308324"/>
          </a:xfrm>
          <a:prstGeom prst="rect">
            <a:avLst/>
          </a:prstGeom>
          <a:noFill/>
          <a:ln>
            <a:noFill/>
          </a:ln>
        </p:spPr>
        <p:txBody>
          <a:bodyPr wrap="square" rtlCol="0">
            <a:spAutoFit/>
          </a:bodyPr>
          <a:lstStyle/>
          <a:p>
            <a:r>
              <a:rPr lang="en-US" sz="1600" b="1" dirty="0">
                <a:solidFill>
                  <a:schemeClr val="bg1"/>
                </a:solidFill>
              </a:rPr>
              <a:t>A recent healthcare client identified that their leadership competencies needed to be adjusted to align to the changing landscape and demands on their business.</a:t>
            </a:r>
          </a:p>
          <a:p>
            <a:endParaRPr lang="en-US" sz="1600" b="1" dirty="0">
              <a:solidFill>
                <a:schemeClr val="bg1"/>
              </a:solidFill>
            </a:endParaRPr>
          </a:p>
          <a:p>
            <a:r>
              <a:rPr lang="en-US" sz="1600" b="1" dirty="0" err="1">
                <a:solidFill>
                  <a:schemeClr val="bg1"/>
                </a:solidFill>
              </a:rPr>
              <a:t>ScottMadden</a:t>
            </a:r>
            <a:r>
              <a:rPr lang="en-US" sz="1600" b="1" dirty="0">
                <a:solidFill>
                  <a:schemeClr val="bg1"/>
                </a:solidFill>
              </a:rPr>
              <a:t> is helping to ensure that the organization could </a:t>
            </a:r>
            <a:r>
              <a:rPr lang="en-US" sz="1600" b="1" dirty="0">
                <a:solidFill>
                  <a:schemeClr val="accent2"/>
                </a:solidFill>
              </a:rPr>
              <a:t>understand gaps and strengths in order to refine and update their organization leadership curriculum and focus.</a:t>
            </a:r>
          </a:p>
        </p:txBody>
      </p:sp>
      <p:sp>
        <p:nvSpPr>
          <p:cNvPr id="33" name="Oval 32">
            <a:extLst>
              <a:ext uri="{FF2B5EF4-FFF2-40B4-BE49-F238E27FC236}">
                <a16:creationId xmlns:a16="http://schemas.microsoft.com/office/drawing/2014/main" id="{AD944681-B8C1-65A7-CF8C-012345D0DAC8}"/>
              </a:ext>
            </a:extLst>
          </p:cNvPr>
          <p:cNvSpPr/>
          <p:nvPr/>
        </p:nvSpPr>
        <p:spPr>
          <a:xfrm>
            <a:off x="1996694" y="1579796"/>
            <a:ext cx="1463040" cy="1463040"/>
          </a:xfrm>
          <a:prstGeom prst="ellipse">
            <a:avLst/>
          </a:prstGeom>
          <a:gradFill>
            <a:gsLst>
              <a:gs pos="0">
                <a:srgbClr val="4E9638"/>
              </a:gs>
              <a:gs pos="100000">
                <a:schemeClr val="accent2"/>
              </a:gs>
            </a:gsLst>
            <a:lin ang="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34" name="Group 33">
            <a:extLst>
              <a:ext uri="{FF2B5EF4-FFF2-40B4-BE49-F238E27FC236}">
                <a16:creationId xmlns:a16="http://schemas.microsoft.com/office/drawing/2014/main" id="{5791E355-CDE7-9E49-2BC2-3FCCE9E1C60F}"/>
              </a:ext>
            </a:extLst>
          </p:cNvPr>
          <p:cNvGrpSpPr>
            <a:grpSpLocks noChangeAspect="1"/>
          </p:cNvGrpSpPr>
          <p:nvPr/>
        </p:nvGrpSpPr>
        <p:grpSpPr>
          <a:xfrm>
            <a:off x="2156360" y="2036996"/>
            <a:ext cx="1143692" cy="548640"/>
            <a:chOff x="5731739" y="3255766"/>
            <a:chExt cx="747429" cy="358549"/>
          </a:xfrm>
          <a:solidFill>
            <a:schemeClr val="bg1"/>
          </a:solidFill>
        </p:grpSpPr>
        <p:sp>
          <p:nvSpPr>
            <p:cNvPr id="35" name="Freeform 34">
              <a:extLst>
                <a:ext uri="{FF2B5EF4-FFF2-40B4-BE49-F238E27FC236}">
                  <a16:creationId xmlns:a16="http://schemas.microsoft.com/office/drawing/2014/main" id="{6292DA9D-27CB-600F-864B-EAB2DBF4077D}"/>
                </a:ext>
              </a:extLst>
            </p:cNvPr>
            <p:cNvSpPr/>
            <p:nvPr/>
          </p:nvSpPr>
          <p:spPr>
            <a:xfrm>
              <a:off x="5753144" y="3277171"/>
              <a:ext cx="171238" cy="171238"/>
            </a:xfrm>
            <a:custGeom>
              <a:avLst/>
              <a:gdLst>
                <a:gd name="connsiteX0" fmla="*/ 171239 w 171238"/>
                <a:gd name="connsiteY0" fmla="*/ 85619 h 171238"/>
                <a:gd name="connsiteX1" fmla="*/ 85619 w 171238"/>
                <a:gd name="connsiteY1" fmla="*/ 171239 h 171238"/>
                <a:gd name="connsiteX2" fmla="*/ 0 w 171238"/>
                <a:gd name="connsiteY2" fmla="*/ 85619 h 171238"/>
                <a:gd name="connsiteX3" fmla="*/ 85619 w 171238"/>
                <a:gd name="connsiteY3" fmla="*/ 0 h 171238"/>
                <a:gd name="connsiteX4" fmla="*/ 171239 w 171238"/>
                <a:gd name="connsiteY4" fmla="*/ 85619 h 171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38" h="171238">
                  <a:moveTo>
                    <a:pt x="171239" y="85619"/>
                  </a:moveTo>
                  <a:cubicBezTo>
                    <a:pt x="171239" y="132906"/>
                    <a:pt x="132906" y="171239"/>
                    <a:pt x="85619" y="171239"/>
                  </a:cubicBezTo>
                  <a:cubicBezTo>
                    <a:pt x="38333" y="171239"/>
                    <a:pt x="0" y="132906"/>
                    <a:pt x="0" y="85619"/>
                  </a:cubicBezTo>
                  <a:cubicBezTo>
                    <a:pt x="0" y="38333"/>
                    <a:pt x="38333" y="0"/>
                    <a:pt x="85619" y="0"/>
                  </a:cubicBezTo>
                  <a:cubicBezTo>
                    <a:pt x="132906" y="0"/>
                    <a:pt x="171239" y="38333"/>
                    <a:pt x="171239" y="85619"/>
                  </a:cubicBezTo>
                  <a:close/>
                </a:path>
              </a:pathLst>
            </a:custGeom>
            <a:grpFill/>
            <a:ln w="9419" cap="flat">
              <a:noFill/>
              <a:prstDash val="solid"/>
              <a:miter/>
            </a:ln>
          </p:spPr>
          <p:txBody>
            <a:bodyPr rtlCol="0" anchor="ctr"/>
            <a:lstStyle/>
            <a:p>
              <a:endParaRPr lang="en-US" dirty="0"/>
            </a:p>
          </p:txBody>
        </p:sp>
        <p:sp>
          <p:nvSpPr>
            <p:cNvPr id="36" name="Freeform 35">
              <a:extLst>
                <a:ext uri="{FF2B5EF4-FFF2-40B4-BE49-F238E27FC236}">
                  <a16:creationId xmlns:a16="http://schemas.microsoft.com/office/drawing/2014/main" id="{0EEA007E-750E-83FE-1DA9-84131186E6AF}"/>
                </a:ext>
              </a:extLst>
            </p:cNvPr>
            <p:cNvSpPr/>
            <p:nvPr/>
          </p:nvSpPr>
          <p:spPr>
            <a:xfrm>
              <a:off x="5731739" y="3464718"/>
              <a:ext cx="211382" cy="149588"/>
            </a:xfrm>
            <a:custGeom>
              <a:avLst/>
              <a:gdLst>
                <a:gd name="connsiteX0" fmla="*/ 128268 w 211382"/>
                <a:gd name="connsiteY0" fmla="*/ 132 h 149588"/>
                <a:gd name="connsiteX1" fmla="*/ 119164 w 211382"/>
                <a:gd name="connsiteY1" fmla="*/ 16574 h 149588"/>
                <a:gd name="connsiteX2" fmla="*/ 94885 w 211382"/>
                <a:gd name="connsiteY2" fmla="*/ 16574 h 149588"/>
                <a:gd name="connsiteX3" fmla="*/ 85714 w 211382"/>
                <a:gd name="connsiteY3" fmla="*/ 0 h 149588"/>
                <a:gd name="connsiteX4" fmla="*/ 0 w 211382"/>
                <a:gd name="connsiteY4" fmla="*/ 90394 h 149588"/>
                <a:gd name="connsiteX5" fmla="*/ 0 w 211382"/>
                <a:gd name="connsiteY5" fmla="*/ 149588 h 149588"/>
                <a:gd name="connsiteX6" fmla="*/ 211382 w 211382"/>
                <a:gd name="connsiteY6" fmla="*/ 149588 h 149588"/>
                <a:gd name="connsiteX7" fmla="*/ 211382 w 211382"/>
                <a:gd name="connsiteY7" fmla="*/ 90394 h 149588"/>
                <a:gd name="connsiteX8" fmla="*/ 128268 w 211382"/>
                <a:gd name="connsiteY8" fmla="*/ 132 h 149588"/>
                <a:gd name="connsiteX9" fmla="*/ 107024 w 211382"/>
                <a:gd name="connsiteY9" fmla="*/ 136390 h 149588"/>
                <a:gd name="connsiteX10" fmla="*/ 73385 w 211382"/>
                <a:gd name="connsiteY10" fmla="*/ 108357 h 149588"/>
                <a:gd name="connsiteX11" fmla="*/ 97579 w 211382"/>
                <a:gd name="connsiteY11" fmla="*/ 25915 h 149588"/>
                <a:gd name="connsiteX12" fmla="*/ 116469 w 211382"/>
                <a:gd name="connsiteY12" fmla="*/ 25915 h 149588"/>
                <a:gd name="connsiteX13" fmla="*/ 140663 w 211382"/>
                <a:gd name="connsiteY13" fmla="*/ 108357 h 149588"/>
                <a:gd name="connsiteX14" fmla="*/ 107024 w 211382"/>
                <a:gd name="connsiteY14" fmla="*/ 136390 h 14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1382" h="149588">
                  <a:moveTo>
                    <a:pt x="128268" y="132"/>
                  </a:moveTo>
                  <a:lnTo>
                    <a:pt x="119164" y="16574"/>
                  </a:lnTo>
                  <a:lnTo>
                    <a:pt x="94885" y="16574"/>
                  </a:lnTo>
                  <a:lnTo>
                    <a:pt x="85714" y="0"/>
                  </a:lnTo>
                  <a:cubicBezTo>
                    <a:pt x="37960" y="2572"/>
                    <a:pt x="0" y="41997"/>
                    <a:pt x="0" y="90394"/>
                  </a:cubicBezTo>
                  <a:lnTo>
                    <a:pt x="0" y="149588"/>
                  </a:lnTo>
                  <a:lnTo>
                    <a:pt x="211382" y="149588"/>
                  </a:lnTo>
                  <a:lnTo>
                    <a:pt x="211382" y="90394"/>
                  </a:lnTo>
                  <a:cubicBezTo>
                    <a:pt x="211382" y="42876"/>
                    <a:pt x="174794" y="3971"/>
                    <a:pt x="128268" y="132"/>
                  </a:cubicBezTo>
                  <a:close/>
                  <a:moveTo>
                    <a:pt x="107024" y="136390"/>
                  </a:moveTo>
                  <a:lnTo>
                    <a:pt x="73385" y="108357"/>
                  </a:lnTo>
                  <a:lnTo>
                    <a:pt x="97579" y="25915"/>
                  </a:lnTo>
                  <a:lnTo>
                    <a:pt x="116469" y="25915"/>
                  </a:lnTo>
                  <a:lnTo>
                    <a:pt x="140663" y="108357"/>
                  </a:lnTo>
                  <a:lnTo>
                    <a:pt x="107024" y="136390"/>
                  </a:lnTo>
                  <a:close/>
                </a:path>
              </a:pathLst>
            </a:custGeom>
            <a:grpFill/>
            <a:ln w="9419" cap="flat">
              <a:noFill/>
              <a:prstDash val="solid"/>
              <a:miter/>
            </a:ln>
          </p:spPr>
          <p:txBody>
            <a:bodyPr rtlCol="0" anchor="ctr"/>
            <a:lstStyle/>
            <a:p>
              <a:endParaRPr lang="en-US" dirty="0"/>
            </a:p>
          </p:txBody>
        </p:sp>
        <p:sp>
          <p:nvSpPr>
            <p:cNvPr id="37" name="Freeform 36">
              <a:extLst>
                <a:ext uri="{FF2B5EF4-FFF2-40B4-BE49-F238E27FC236}">
                  <a16:creationId xmlns:a16="http://schemas.microsoft.com/office/drawing/2014/main" id="{774888A1-95BD-CBF8-5EDC-C7F6AB65CD39}"/>
                </a:ext>
              </a:extLst>
            </p:cNvPr>
            <p:cNvSpPr/>
            <p:nvPr/>
          </p:nvSpPr>
          <p:spPr>
            <a:xfrm>
              <a:off x="6274140" y="3368661"/>
              <a:ext cx="171238" cy="90450"/>
            </a:xfrm>
            <a:custGeom>
              <a:avLst/>
              <a:gdLst>
                <a:gd name="connsiteX0" fmla="*/ 246 w 171238"/>
                <a:gd name="connsiteY0" fmla="*/ 0 h 90450"/>
                <a:gd name="connsiteX1" fmla="*/ 0 w 171238"/>
                <a:gd name="connsiteY1" fmla="*/ 4831 h 90450"/>
                <a:gd name="connsiteX2" fmla="*/ 85619 w 171238"/>
                <a:gd name="connsiteY2" fmla="*/ 90451 h 90450"/>
                <a:gd name="connsiteX3" fmla="*/ 171239 w 171238"/>
                <a:gd name="connsiteY3" fmla="*/ 4831 h 90450"/>
                <a:gd name="connsiteX4" fmla="*/ 170993 w 171238"/>
                <a:gd name="connsiteY4" fmla="*/ 0 h 90450"/>
                <a:gd name="connsiteX5" fmla="*/ 246 w 171238"/>
                <a:gd name="connsiteY5" fmla="*/ 0 h 90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238" h="90450">
                  <a:moveTo>
                    <a:pt x="246" y="0"/>
                  </a:moveTo>
                  <a:cubicBezTo>
                    <a:pt x="151" y="1607"/>
                    <a:pt x="0" y="3205"/>
                    <a:pt x="0" y="4831"/>
                  </a:cubicBezTo>
                  <a:cubicBezTo>
                    <a:pt x="0" y="52122"/>
                    <a:pt x="38338" y="90451"/>
                    <a:pt x="85619" y="90451"/>
                  </a:cubicBezTo>
                  <a:cubicBezTo>
                    <a:pt x="132911" y="90451"/>
                    <a:pt x="171239" y="52113"/>
                    <a:pt x="171239" y="4831"/>
                  </a:cubicBezTo>
                  <a:cubicBezTo>
                    <a:pt x="171239" y="3196"/>
                    <a:pt x="171097" y="1607"/>
                    <a:pt x="170993" y="0"/>
                  </a:cubicBezTo>
                  <a:lnTo>
                    <a:pt x="246" y="0"/>
                  </a:lnTo>
                  <a:close/>
                </a:path>
              </a:pathLst>
            </a:custGeom>
            <a:grpFill/>
            <a:ln w="9419" cap="flat">
              <a:noFill/>
              <a:prstDash val="solid"/>
              <a:miter/>
            </a:ln>
          </p:spPr>
          <p:txBody>
            <a:bodyPr rtlCol="0" anchor="ctr"/>
            <a:lstStyle/>
            <a:p>
              <a:endParaRPr lang="en-US" dirty="0"/>
            </a:p>
          </p:txBody>
        </p:sp>
        <p:sp>
          <p:nvSpPr>
            <p:cNvPr id="38" name="Freeform 37">
              <a:extLst>
                <a:ext uri="{FF2B5EF4-FFF2-40B4-BE49-F238E27FC236}">
                  <a16:creationId xmlns:a16="http://schemas.microsoft.com/office/drawing/2014/main" id="{0D7A17D2-CB77-56AE-6854-1361B02C9C88}"/>
                </a:ext>
              </a:extLst>
            </p:cNvPr>
            <p:cNvSpPr/>
            <p:nvPr/>
          </p:nvSpPr>
          <p:spPr>
            <a:xfrm>
              <a:off x="6250958" y="3255766"/>
              <a:ext cx="217622" cy="101673"/>
            </a:xfrm>
            <a:custGeom>
              <a:avLst/>
              <a:gdLst>
                <a:gd name="connsiteX0" fmla="*/ 194431 w 217622"/>
                <a:gd name="connsiteY0" fmla="*/ 85619 h 101673"/>
                <a:gd name="connsiteX1" fmla="*/ 108811 w 217622"/>
                <a:gd name="connsiteY1" fmla="*/ 0 h 101673"/>
                <a:gd name="connsiteX2" fmla="*/ 23192 w 217622"/>
                <a:gd name="connsiteY2" fmla="*/ 85619 h 101673"/>
                <a:gd name="connsiteX3" fmla="*/ 0 w 217622"/>
                <a:gd name="connsiteY3" fmla="*/ 85619 h 101673"/>
                <a:gd name="connsiteX4" fmla="*/ 0 w 217622"/>
                <a:gd name="connsiteY4" fmla="*/ 101673 h 101673"/>
                <a:gd name="connsiteX5" fmla="*/ 24742 w 217622"/>
                <a:gd name="connsiteY5" fmla="*/ 101673 h 101673"/>
                <a:gd name="connsiteX6" fmla="*/ 192880 w 217622"/>
                <a:gd name="connsiteY6" fmla="*/ 101673 h 101673"/>
                <a:gd name="connsiteX7" fmla="*/ 217622 w 217622"/>
                <a:gd name="connsiteY7" fmla="*/ 101673 h 101673"/>
                <a:gd name="connsiteX8" fmla="*/ 217622 w 217622"/>
                <a:gd name="connsiteY8" fmla="*/ 85619 h 101673"/>
                <a:gd name="connsiteX9" fmla="*/ 194431 w 217622"/>
                <a:gd name="connsiteY9" fmla="*/ 85619 h 10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622" h="101673">
                  <a:moveTo>
                    <a:pt x="194431" y="85619"/>
                  </a:moveTo>
                  <a:cubicBezTo>
                    <a:pt x="194431" y="38328"/>
                    <a:pt x="156093" y="0"/>
                    <a:pt x="108811" y="0"/>
                  </a:cubicBezTo>
                  <a:cubicBezTo>
                    <a:pt x="61520" y="0"/>
                    <a:pt x="23192" y="38338"/>
                    <a:pt x="23192" y="85619"/>
                  </a:cubicBezTo>
                  <a:lnTo>
                    <a:pt x="0" y="85619"/>
                  </a:lnTo>
                  <a:lnTo>
                    <a:pt x="0" y="101673"/>
                  </a:lnTo>
                  <a:lnTo>
                    <a:pt x="24742" y="101673"/>
                  </a:lnTo>
                  <a:lnTo>
                    <a:pt x="192880" y="101673"/>
                  </a:lnTo>
                  <a:lnTo>
                    <a:pt x="217622" y="101673"/>
                  </a:lnTo>
                  <a:lnTo>
                    <a:pt x="217622" y="85619"/>
                  </a:lnTo>
                  <a:lnTo>
                    <a:pt x="194431" y="85619"/>
                  </a:lnTo>
                  <a:close/>
                </a:path>
              </a:pathLst>
            </a:custGeom>
            <a:grpFill/>
            <a:ln w="9419" cap="flat">
              <a:noFill/>
              <a:prstDash val="solid"/>
              <a:miter/>
            </a:ln>
          </p:spPr>
          <p:txBody>
            <a:bodyPr rtlCol="0" anchor="ctr"/>
            <a:lstStyle/>
            <a:p>
              <a:endParaRPr lang="en-US" dirty="0"/>
            </a:p>
          </p:txBody>
        </p:sp>
        <p:sp>
          <p:nvSpPr>
            <p:cNvPr id="39" name="Freeform 38">
              <a:extLst>
                <a:ext uri="{FF2B5EF4-FFF2-40B4-BE49-F238E27FC236}">
                  <a16:creationId xmlns:a16="http://schemas.microsoft.com/office/drawing/2014/main" id="{5DB06A43-DE6A-676F-8C5F-22037118B938}"/>
                </a:ext>
              </a:extLst>
            </p:cNvPr>
            <p:cNvSpPr/>
            <p:nvPr/>
          </p:nvSpPr>
          <p:spPr>
            <a:xfrm>
              <a:off x="6240369" y="3471828"/>
              <a:ext cx="69357" cy="142478"/>
            </a:xfrm>
            <a:custGeom>
              <a:avLst/>
              <a:gdLst>
                <a:gd name="connsiteX0" fmla="*/ 69358 w 69357"/>
                <a:gd name="connsiteY0" fmla="*/ 0 h 142478"/>
                <a:gd name="connsiteX1" fmla="*/ 19627 w 69357"/>
                <a:gd name="connsiteY1" fmla="*/ 15345 h 142478"/>
                <a:gd name="connsiteX2" fmla="*/ 0 w 69357"/>
                <a:gd name="connsiteY2" fmla="*/ 41949 h 142478"/>
                <a:gd name="connsiteX3" fmla="*/ 0 w 69357"/>
                <a:gd name="connsiteY3" fmla="*/ 142478 h 142478"/>
                <a:gd name="connsiteX4" fmla="*/ 69358 w 69357"/>
                <a:gd name="connsiteY4" fmla="*/ 142478 h 142478"/>
                <a:gd name="connsiteX5" fmla="*/ 69358 w 69357"/>
                <a:gd name="connsiteY5" fmla="*/ 0 h 14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357" h="142478">
                  <a:moveTo>
                    <a:pt x="69358" y="0"/>
                  </a:moveTo>
                  <a:lnTo>
                    <a:pt x="19627" y="15345"/>
                  </a:lnTo>
                  <a:cubicBezTo>
                    <a:pt x="7961" y="18947"/>
                    <a:pt x="0" y="29734"/>
                    <a:pt x="0" y="41949"/>
                  </a:cubicBezTo>
                  <a:lnTo>
                    <a:pt x="0" y="142478"/>
                  </a:lnTo>
                  <a:lnTo>
                    <a:pt x="69358" y="142478"/>
                  </a:lnTo>
                  <a:lnTo>
                    <a:pt x="69358" y="0"/>
                  </a:lnTo>
                  <a:close/>
                </a:path>
              </a:pathLst>
            </a:custGeom>
            <a:grpFill/>
            <a:ln w="9419" cap="flat">
              <a:noFill/>
              <a:prstDash val="solid"/>
              <a:miter/>
            </a:ln>
          </p:spPr>
          <p:txBody>
            <a:bodyPr rtlCol="0" anchor="ctr"/>
            <a:lstStyle/>
            <a:p>
              <a:endParaRPr lang="en-US" dirty="0"/>
            </a:p>
          </p:txBody>
        </p:sp>
        <p:sp>
          <p:nvSpPr>
            <p:cNvPr id="40" name="Freeform 39">
              <a:extLst>
                <a:ext uri="{FF2B5EF4-FFF2-40B4-BE49-F238E27FC236}">
                  <a16:creationId xmlns:a16="http://schemas.microsoft.com/office/drawing/2014/main" id="{08B08042-06B2-77C7-3743-45A8DB6BBC3C}"/>
                </a:ext>
              </a:extLst>
            </p:cNvPr>
            <p:cNvSpPr/>
            <p:nvPr/>
          </p:nvSpPr>
          <p:spPr>
            <a:xfrm>
              <a:off x="6409811" y="3471828"/>
              <a:ext cx="69357" cy="142487"/>
            </a:xfrm>
            <a:custGeom>
              <a:avLst/>
              <a:gdLst>
                <a:gd name="connsiteX0" fmla="*/ 0 w 69357"/>
                <a:gd name="connsiteY0" fmla="*/ 0 h 142487"/>
                <a:gd name="connsiteX1" fmla="*/ 0 w 69357"/>
                <a:gd name="connsiteY1" fmla="*/ 142488 h 142487"/>
                <a:gd name="connsiteX2" fmla="*/ 69358 w 69357"/>
                <a:gd name="connsiteY2" fmla="*/ 142488 h 142487"/>
                <a:gd name="connsiteX3" fmla="*/ 69358 w 69357"/>
                <a:gd name="connsiteY3" fmla="*/ 41949 h 142487"/>
                <a:gd name="connsiteX4" fmla="*/ 49730 w 69357"/>
                <a:gd name="connsiteY4" fmla="*/ 15345 h 142487"/>
                <a:gd name="connsiteX5" fmla="*/ 0 w 69357"/>
                <a:gd name="connsiteY5" fmla="*/ 0 h 142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357" h="142487">
                  <a:moveTo>
                    <a:pt x="0" y="0"/>
                  </a:moveTo>
                  <a:lnTo>
                    <a:pt x="0" y="142488"/>
                  </a:lnTo>
                  <a:lnTo>
                    <a:pt x="69358" y="142488"/>
                  </a:lnTo>
                  <a:lnTo>
                    <a:pt x="69358" y="41949"/>
                  </a:lnTo>
                  <a:cubicBezTo>
                    <a:pt x="69358" y="29734"/>
                    <a:pt x="61397" y="18947"/>
                    <a:pt x="49730" y="15345"/>
                  </a:cubicBezTo>
                  <a:lnTo>
                    <a:pt x="0" y="0"/>
                  </a:lnTo>
                  <a:close/>
                </a:path>
              </a:pathLst>
            </a:custGeom>
            <a:grpFill/>
            <a:ln w="9419" cap="flat">
              <a:noFill/>
              <a:prstDash val="solid"/>
              <a:miter/>
            </a:ln>
          </p:spPr>
          <p:txBody>
            <a:bodyPr rtlCol="0" anchor="ctr"/>
            <a:lstStyle/>
            <a:p>
              <a:endParaRPr lang="en-US" dirty="0"/>
            </a:p>
          </p:txBody>
        </p:sp>
        <p:sp>
          <p:nvSpPr>
            <p:cNvPr id="41" name="Freeform 40">
              <a:extLst>
                <a:ext uri="{FF2B5EF4-FFF2-40B4-BE49-F238E27FC236}">
                  <a16:creationId xmlns:a16="http://schemas.microsoft.com/office/drawing/2014/main" id="{B3CC43DE-A308-8E3D-AB27-1C9AE27FC8C3}"/>
                </a:ext>
              </a:extLst>
            </p:cNvPr>
            <p:cNvSpPr/>
            <p:nvPr/>
          </p:nvSpPr>
          <p:spPr>
            <a:xfrm>
              <a:off x="5987009" y="3464718"/>
              <a:ext cx="211382" cy="149597"/>
            </a:xfrm>
            <a:custGeom>
              <a:avLst/>
              <a:gdLst>
                <a:gd name="connsiteX0" fmla="*/ 147990 w 211382"/>
                <a:gd name="connsiteY0" fmla="*/ 31795 h 149597"/>
                <a:gd name="connsiteX1" fmla="*/ 113548 w 211382"/>
                <a:gd name="connsiteY1" fmla="*/ 0 h 149597"/>
                <a:gd name="connsiteX2" fmla="*/ 101607 w 211382"/>
                <a:gd name="connsiteY2" fmla="*/ 0 h 149597"/>
                <a:gd name="connsiteX3" fmla="*/ 62900 w 211382"/>
                <a:gd name="connsiteY3" fmla="*/ 32977 h 149597"/>
                <a:gd name="connsiteX4" fmla="*/ 81516 w 211382"/>
                <a:gd name="connsiteY4" fmla="*/ 331 h 149597"/>
                <a:gd name="connsiteX5" fmla="*/ 80448 w 211382"/>
                <a:gd name="connsiteY5" fmla="*/ 444 h 149597"/>
                <a:gd name="connsiteX6" fmla="*/ 0 w 211382"/>
                <a:gd name="connsiteY6" fmla="*/ 90403 h 149597"/>
                <a:gd name="connsiteX7" fmla="*/ 0 w 211382"/>
                <a:gd name="connsiteY7" fmla="*/ 149598 h 149597"/>
                <a:gd name="connsiteX8" fmla="*/ 211382 w 211382"/>
                <a:gd name="connsiteY8" fmla="*/ 149598 h 149597"/>
                <a:gd name="connsiteX9" fmla="*/ 211382 w 211382"/>
                <a:gd name="connsiteY9" fmla="*/ 90403 h 149597"/>
                <a:gd name="connsiteX10" fmla="*/ 136163 w 211382"/>
                <a:gd name="connsiteY10" fmla="*/ 1135 h 149597"/>
                <a:gd name="connsiteX11" fmla="*/ 134593 w 211382"/>
                <a:gd name="connsiteY11" fmla="*/ 879 h 149597"/>
                <a:gd name="connsiteX12" fmla="*/ 147990 w 211382"/>
                <a:gd name="connsiteY12" fmla="*/ 31795 h 14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382" h="149597">
                  <a:moveTo>
                    <a:pt x="147990" y="31795"/>
                  </a:moveTo>
                  <a:lnTo>
                    <a:pt x="113548" y="0"/>
                  </a:lnTo>
                  <a:lnTo>
                    <a:pt x="101607" y="0"/>
                  </a:lnTo>
                  <a:lnTo>
                    <a:pt x="62900" y="32977"/>
                  </a:lnTo>
                  <a:lnTo>
                    <a:pt x="81516" y="331"/>
                  </a:lnTo>
                  <a:cubicBezTo>
                    <a:pt x="81516" y="331"/>
                    <a:pt x="80798" y="407"/>
                    <a:pt x="80448" y="444"/>
                  </a:cubicBezTo>
                  <a:cubicBezTo>
                    <a:pt x="35199" y="5521"/>
                    <a:pt x="0" y="43802"/>
                    <a:pt x="0" y="90403"/>
                  </a:cubicBezTo>
                  <a:lnTo>
                    <a:pt x="0" y="149598"/>
                  </a:lnTo>
                  <a:lnTo>
                    <a:pt x="211382" y="149598"/>
                  </a:lnTo>
                  <a:lnTo>
                    <a:pt x="211382" y="90403"/>
                  </a:lnTo>
                  <a:cubicBezTo>
                    <a:pt x="211382" y="45608"/>
                    <a:pt x="178869" y="8462"/>
                    <a:pt x="136163" y="1135"/>
                  </a:cubicBezTo>
                  <a:cubicBezTo>
                    <a:pt x="135643" y="1049"/>
                    <a:pt x="134593" y="879"/>
                    <a:pt x="134593" y="879"/>
                  </a:cubicBezTo>
                  <a:lnTo>
                    <a:pt x="147990" y="31795"/>
                  </a:lnTo>
                  <a:close/>
                </a:path>
              </a:pathLst>
            </a:custGeom>
            <a:grpFill/>
            <a:ln w="9419" cap="flat">
              <a:noFill/>
              <a:prstDash val="solid"/>
              <a:miter/>
            </a:ln>
          </p:spPr>
          <p:txBody>
            <a:bodyPr rtlCol="0" anchor="ctr"/>
            <a:lstStyle/>
            <a:p>
              <a:endParaRPr lang="en-US" dirty="0"/>
            </a:p>
          </p:txBody>
        </p:sp>
        <p:sp>
          <p:nvSpPr>
            <p:cNvPr id="42" name="Freeform 41">
              <a:extLst>
                <a:ext uri="{FF2B5EF4-FFF2-40B4-BE49-F238E27FC236}">
                  <a16:creationId xmlns:a16="http://schemas.microsoft.com/office/drawing/2014/main" id="{28F8B7F0-845A-785F-3672-931391EC22A8}"/>
                </a:ext>
              </a:extLst>
            </p:cNvPr>
            <p:cNvSpPr/>
            <p:nvPr/>
          </p:nvSpPr>
          <p:spPr>
            <a:xfrm>
              <a:off x="5996879" y="3277171"/>
              <a:ext cx="189457" cy="209415"/>
            </a:xfrm>
            <a:custGeom>
              <a:avLst/>
              <a:gdLst>
                <a:gd name="connsiteX0" fmla="*/ 182764 w 189457"/>
                <a:gd name="connsiteY0" fmla="*/ 87964 h 209415"/>
                <a:gd name="connsiteX1" fmla="*/ 156764 w 189457"/>
                <a:gd name="connsiteY1" fmla="*/ 24411 h 209415"/>
                <a:gd name="connsiteX2" fmla="*/ 97192 w 189457"/>
                <a:gd name="connsiteY2" fmla="*/ 0 h 209415"/>
                <a:gd name="connsiteX3" fmla="*/ 39747 w 189457"/>
                <a:gd name="connsiteY3" fmla="*/ 22587 h 209415"/>
                <a:gd name="connsiteX4" fmla="*/ 11393 w 189457"/>
                <a:gd name="connsiteY4" fmla="*/ 99054 h 209415"/>
                <a:gd name="connsiteX5" fmla="*/ 5313 w 189457"/>
                <a:gd name="connsiteY5" fmla="*/ 179701 h 209415"/>
                <a:gd name="connsiteX6" fmla="*/ 0 w 189457"/>
                <a:gd name="connsiteY6" fmla="*/ 209416 h 209415"/>
                <a:gd name="connsiteX7" fmla="*/ 25347 w 189457"/>
                <a:gd name="connsiteY7" fmla="*/ 194639 h 209415"/>
                <a:gd name="connsiteX8" fmla="*/ 69273 w 189457"/>
                <a:gd name="connsiteY8" fmla="*/ 177214 h 209415"/>
                <a:gd name="connsiteX9" fmla="*/ 166332 w 189457"/>
                <a:gd name="connsiteY9" fmla="*/ 194629 h 209415"/>
                <a:gd name="connsiteX10" fmla="*/ 189458 w 189457"/>
                <a:gd name="connsiteY10" fmla="*/ 206532 h 209415"/>
                <a:gd name="connsiteX11" fmla="*/ 182764 w 189457"/>
                <a:gd name="connsiteY11" fmla="*/ 87964 h 209415"/>
                <a:gd name="connsiteX12" fmla="*/ 95821 w 189457"/>
                <a:gd name="connsiteY12" fmla="*/ 149182 h 209415"/>
                <a:gd name="connsiteX13" fmla="*/ 32637 w 189457"/>
                <a:gd name="connsiteY13" fmla="*/ 92474 h 209415"/>
                <a:gd name="connsiteX14" fmla="*/ 115628 w 189457"/>
                <a:gd name="connsiteY14" fmla="*/ 25243 h 209415"/>
                <a:gd name="connsiteX15" fmla="*/ 159374 w 189457"/>
                <a:gd name="connsiteY15" fmla="*/ 85619 h 209415"/>
                <a:gd name="connsiteX16" fmla="*/ 95821 w 189457"/>
                <a:gd name="connsiteY16" fmla="*/ 149182 h 20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9457" h="209415">
                  <a:moveTo>
                    <a:pt x="182764" y="87964"/>
                  </a:moveTo>
                  <a:cubicBezTo>
                    <a:pt x="181563" y="63695"/>
                    <a:pt x="174595" y="41410"/>
                    <a:pt x="156764" y="24411"/>
                  </a:cubicBezTo>
                  <a:cubicBezTo>
                    <a:pt x="140550" y="8953"/>
                    <a:pt x="119807" y="9"/>
                    <a:pt x="97192" y="0"/>
                  </a:cubicBezTo>
                  <a:cubicBezTo>
                    <a:pt x="75475" y="-9"/>
                    <a:pt x="55639" y="8027"/>
                    <a:pt x="39747" y="22587"/>
                  </a:cubicBezTo>
                  <a:cubicBezTo>
                    <a:pt x="17188" y="43235"/>
                    <a:pt x="13208" y="70067"/>
                    <a:pt x="11393" y="99054"/>
                  </a:cubicBezTo>
                  <a:cubicBezTo>
                    <a:pt x="9710" y="125952"/>
                    <a:pt x="8188" y="152897"/>
                    <a:pt x="5313" y="179701"/>
                  </a:cubicBezTo>
                  <a:cubicBezTo>
                    <a:pt x="4273" y="189401"/>
                    <a:pt x="3593" y="200207"/>
                    <a:pt x="0" y="209416"/>
                  </a:cubicBezTo>
                  <a:cubicBezTo>
                    <a:pt x="5758" y="209416"/>
                    <a:pt x="15515" y="201181"/>
                    <a:pt x="25347" y="194639"/>
                  </a:cubicBezTo>
                  <a:cubicBezTo>
                    <a:pt x="38243" y="186063"/>
                    <a:pt x="53370" y="180249"/>
                    <a:pt x="69273" y="177214"/>
                  </a:cubicBezTo>
                  <a:cubicBezTo>
                    <a:pt x="101938" y="170974"/>
                    <a:pt x="138337" y="175985"/>
                    <a:pt x="166332" y="194629"/>
                  </a:cubicBezTo>
                  <a:cubicBezTo>
                    <a:pt x="175153" y="200510"/>
                    <a:pt x="183029" y="205596"/>
                    <a:pt x="189458" y="206532"/>
                  </a:cubicBezTo>
                  <a:cubicBezTo>
                    <a:pt x="181166" y="167816"/>
                    <a:pt x="184702" y="127257"/>
                    <a:pt x="182764" y="87964"/>
                  </a:cubicBezTo>
                  <a:close/>
                  <a:moveTo>
                    <a:pt x="95821" y="149182"/>
                  </a:moveTo>
                  <a:cubicBezTo>
                    <a:pt x="63033" y="149182"/>
                    <a:pt x="36059" y="124354"/>
                    <a:pt x="32637" y="92474"/>
                  </a:cubicBezTo>
                  <a:cubicBezTo>
                    <a:pt x="76780" y="79814"/>
                    <a:pt x="107261" y="37893"/>
                    <a:pt x="115628" y="25243"/>
                  </a:cubicBezTo>
                  <a:cubicBezTo>
                    <a:pt x="141023" y="33573"/>
                    <a:pt x="159374" y="57436"/>
                    <a:pt x="159374" y="85619"/>
                  </a:cubicBezTo>
                  <a:cubicBezTo>
                    <a:pt x="159383" y="120724"/>
                    <a:pt x="130925" y="149182"/>
                    <a:pt x="95821" y="149182"/>
                  </a:cubicBezTo>
                  <a:close/>
                </a:path>
              </a:pathLst>
            </a:custGeom>
            <a:grpFill/>
            <a:ln w="9419" cap="flat">
              <a:noFill/>
              <a:prstDash val="solid"/>
              <a:miter/>
            </a:ln>
          </p:spPr>
          <p:txBody>
            <a:bodyPr rtlCol="0" anchor="ctr"/>
            <a:lstStyle/>
            <a:p>
              <a:endParaRPr lang="en-US" dirty="0"/>
            </a:p>
          </p:txBody>
        </p:sp>
      </p:grpSp>
      <p:pic>
        <p:nvPicPr>
          <p:cNvPr id="7" name="Picture 6">
            <a:extLst>
              <a:ext uri="{FF2B5EF4-FFF2-40B4-BE49-F238E27FC236}">
                <a16:creationId xmlns:a16="http://schemas.microsoft.com/office/drawing/2014/main" id="{9E5DCD58-F588-717D-FCF3-CA096DE35680}"/>
              </a:ext>
            </a:extLst>
          </p:cNvPr>
          <p:cNvPicPr>
            <a:picLocks noChangeAspect="1"/>
          </p:cNvPicPr>
          <p:nvPr/>
        </p:nvPicPr>
        <p:blipFill>
          <a:blip r:embed="rId3"/>
          <a:stretch>
            <a:fillRect/>
          </a:stretch>
        </p:blipFill>
        <p:spPr>
          <a:xfrm>
            <a:off x="5743243" y="2114784"/>
            <a:ext cx="3132375" cy="2420471"/>
          </a:xfrm>
          <a:prstGeom prst="rect">
            <a:avLst/>
          </a:prstGeom>
          <a:ln>
            <a:solidFill>
              <a:schemeClr val="accent1"/>
            </a:solidFill>
          </a:ln>
        </p:spPr>
      </p:pic>
      <p:pic>
        <p:nvPicPr>
          <p:cNvPr id="19" name="Picture 18">
            <a:extLst>
              <a:ext uri="{FF2B5EF4-FFF2-40B4-BE49-F238E27FC236}">
                <a16:creationId xmlns:a16="http://schemas.microsoft.com/office/drawing/2014/main" id="{169DDA43-9783-B48B-9F12-E2F874DA7172}"/>
              </a:ext>
            </a:extLst>
          </p:cNvPr>
          <p:cNvPicPr>
            <a:picLocks noChangeAspect="1"/>
          </p:cNvPicPr>
          <p:nvPr/>
        </p:nvPicPr>
        <p:blipFill>
          <a:blip r:embed="rId4"/>
          <a:stretch>
            <a:fillRect/>
          </a:stretch>
        </p:blipFill>
        <p:spPr>
          <a:xfrm>
            <a:off x="8962908" y="3108704"/>
            <a:ext cx="3132375" cy="2420471"/>
          </a:xfrm>
          <a:prstGeom prst="rect">
            <a:avLst/>
          </a:prstGeom>
          <a:ln>
            <a:solidFill>
              <a:schemeClr val="accent1"/>
            </a:solidFill>
          </a:ln>
        </p:spPr>
      </p:pic>
    </p:spTree>
    <p:extLst>
      <p:ext uri="{BB962C8B-B14F-4D97-AF65-F5344CB8AC3E}">
        <p14:creationId xmlns:p14="http://schemas.microsoft.com/office/powerpoint/2010/main" val="526177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0194D19-5A79-26C5-9627-72AB4AD0D1C9}"/>
              </a:ext>
            </a:extLst>
          </p:cNvPr>
          <p:cNvSpPr>
            <a:spLocks noGrp="1" noRot="1" noMove="1" noResize="1" noEditPoints="1" noAdjustHandles="1" noChangeArrowheads="1" noChangeShapeType="1"/>
          </p:cNvSpPr>
          <p:nvPr/>
        </p:nvSpPr>
        <p:spPr>
          <a:xfrm>
            <a:off x="7879404" y="1916350"/>
            <a:ext cx="4312596" cy="3375497"/>
          </a:xfrm>
          <a:prstGeom prst="rect">
            <a:avLst/>
          </a:prstGeom>
          <a:gradFill>
            <a:gsLst>
              <a:gs pos="20000">
                <a:schemeClr val="accent4">
                  <a:lumMod val="50000"/>
                </a:schemeClr>
              </a:gs>
              <a:gs pos="100000">
                <a:schemeClr val="accent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8640" rIns="548640" rtlCol="0" anchor="ctr"/>
          <a:lstStyle/>
          <a:p>
            <a:r>
              <a:rPr lang="en-US" sz="2000" dirty="0">
                <a:solidFill>
                  <a:schemeClr val="bg1"/>
                </a:solidFill>
                <a:latin typeface="Arial" panose="020B0604020202020204" pitchFamily="34" charset="0"/>
                <a:ea typeface="Roboto" panose="02000000000000000000" pitchFamily="2" charset="0"/>
                <a:cs typeface="Arial" panose="020B0604020202020204" pitchFamily="34" charset="0"/>
              </a:rPr>
              <a:t>Developing a program to address identified skill gaps can help to ensure a </a:t>
            </a:r>
            <a:r>
              <a:rPr lang="en-US" sz="2000" b="1" dirty="0">
                <a:solidFill>
                  <a:schemeClr val="bg1"/>
                </a:solidFill>
                <a:latin typeface="Arial" panose="020B0604020202020204" pitchFamily="34" charset="0"/>
                <a:ea typeface="Roboto" panose="02000000000000000000" pitchFamily="2" charset="0"/>
                <a:cs typeface="Arial" panose="020B0604020202020204" pitchFamily="34" charset="0"/>
              </a:rPr>
              <a:t>consistent, top-quality level of service and knowledge </a:t>
            </a:r>
            <a:r>
              <a:rPr lang="en-US" sz="2000" dirty="0">
                <a:solidFill>
                  <a:schemeClr val="bg1"/>
                </a:solidFill>
                <a:latin typeface="Arial" panose="020B0604020202020204" pitchFamily="34" charset="0"/>
                <a:ea typeface="Roboto" panose="02000000000000000000" pitchFamily="2" charset="0"/>
                <a:cs typeface="Arial" panose="020B0604020202020204" pitchFamily="34" charset="0"/>
              </a:rPr>
              <a:t>from the team.</a:t>
            </a:r>
          </a:p>
        </p:txBody>
      </p:sp>
      <p:sp>
        <p:nvSpPr>
          <p:cNvPr id="23" name="Rounded Rectangle 22">
            <a:extLst>
              <a:ext uri="{FF2B5EF4-FFF2-40B4-BE49-F238E27FC236}">
                <a16:creationId xmlns:a16="http://schemas.microsoft.com/office/drawing/2014/main" id="{0E408BD7-8301-7D86-AEDA-AD13B9674A9A}"/>
              </a:ext>
            </a:extLst>
          </p:cNvPr>
          <p:cNvSpPr>
            <a:spLocks noGrp="1" noRot="1" noMove="1" noResize="1" noEditPoints="1" noAdjustHandles="1" noChangeArrowheads="1" noChangeShapeType="1"/>
          </p:cNvSpPr>
          <p:nvPr/>
        </p:nvSpPr>
        <p:spPr>
          <a:xfrm>
            <a:off x="-505838" y="1255301"/>
            <a:ext cx="8424153" cy="4717915"/>
          </a:xfrm>
          <a:prstGeom prst="roundRect">
            <a:avLst>
              <a:gd name="adj" fmla="val 615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Title 1">
            <a:extLst>
              <a:ext uri="{FF2B5EF4-FFF2-40B4-BE49-F238E27FC236}">
                <a16:creationId xmlns:a16="http://schemas.microsoft.com/office/drawing/2014/main" id="{CF9325F8-0754-D9A3-E59E-8F38A7E839A4}"/>
              </a:ext>
            </a:extLst>
          </p:cNvPr>
          <p:cNvSpPr>
            <a:spLocks noGrp="1"/>
          </p:cNvSpPr>
          <p:nvPr>
            <p:ph type="title"/>
          </p:nvPr>
        </p:nvSpPr>
        <p:spPr>
          <a:xfrm>
            <a:off x="438912" y="475488"/>
            <a:ext cx="11311128" cy="457200"/>
          </a:xfrm>
        </p:spPr>
        <p:txBody>
          <a:bodyPr/>
          <a:lstStyle/>
          <a:p>
            <a:r>
              <a:rPr lang="en-US" dirty="0"/>
              <a:t>Build a Program to Address Skill Gaps</a:t>
            </a:r>
          </a:p>
        </p:txBody>
      </p:sp>
      <p:sp>
        <p:nvSpPr>
          <p:cNvPr id="3" name="Text Placeholder 2">
            <a:extLst>
              <a:ext uri="{FF2B5EF4-FFF2-40B4-BE49-F238E27FC236}">
                <a16:creationId xmlns:a16="http://schemas.microsoft.com/office/drawing/2014/main" id="{DD8DBD84-F9BD-E5D9-CA99-9F109DC02597}"/>
              </a:ext>
            </a:extLst>
          </p:cNvPr>
          <p:cNvSpPr>
            <a:spLocks noGrp="1"/>
          </p:cNvSpPr>
          <p:nvPr>
            <p:ph type="body" sz="quarter" idx="10"/>
          </p:nvPr>
        </p:nvSpPr>
        <p:spPr>
          <a:xfrm>
            <a:off x="438912" y="155448"/>
            <a:ext cx="11311128" cy="338328"/>
          </a:xfrm>
        </p:spPr>
        <p:txBody>
          <a:bodyPr/>
          <a:lstStyle/>
          <a:p>
            <a:r>
              <a:rPr lang="en-US" dirty="0"/>
              <a:t>People and Organization</a:t>
            </a:r>
          </a:p>
        </p:txBody>
      </p:sp>
      <p:sp>
        <p:nvSpPr>
          <p:cNvPr id="54" name="Freeform 2">
            <a:extLst>
              <a:ext uri="{FF2B5EF4-FFF2-40B4-BE49-F238E27FC236}">
                <a16:creationId xmlns:a16="http://schemas.microsoft.com/office/drawing/2014/main" id="{E91DA16F-D1BD-4EDE-A2D4-C525E9CC9212}"/>
              </a:ext>
            </a:extLst>
          </p:cNvPr>
          <p:cNvSpPr>
            <a:spLocks noChangeArrowheads="1"/>
          </p:cNvSpPr>
          <p:nvPr/>
        </p:nvSpPr>
        <p:spPr bwMode="auto">
          <a:xfrm>
            <a:off x="605604" y="4670358"/>
            <a:ext cx="6583680" cy="34142"/>
          </a:xfrm>
          <a:custGeom>
            <a:avLst/>
            <a:gdLst>
              <a:gd name="T0" fmla="*/ 17021 w 17022"/>
              <a:gd name="T1" fmla="*/ 51 h 52"/>
              <a:gd name="T2" fmla="*/ 0 w 17022"/>
              <a:gd name="T3" fmla="*/ 51 h 52"/>
              <a:gd name="T4" fmla="*/ 0 w 17022"/>
              <a:gd name="T5" fmla="*/ 0 h 52"/>
              <a:gd name="T6" fmla="*/ 17021 w 17022"/>
              <a:gd name="T7" fmla="*/ 0 h 52"/>
              <a:gd name="T8" fmla="*/ 17021 w 17022"/>
              <a:gd name="T9" fmla="*/ 51 h 52"/>
            </a:gdLst>
            <a:ahLst/>
            <a:cxnLst>
              <a:cxn ang="0">
                <a:pos x="T0" y="T1"/>
              </a:cxn>
              <a:cxn ang="0">
                <a:pos x="T2" y="T3"/>
              </a:cxn>
              <a:cxn ang="0">
                <a:pos x="T4" y="T5"/>
              </a:cxn>
              <a:cxn ang="0">
                <a:pos x="T6" y="T7"/>
              </a:cxn>
              <a:cxn ang="0">
                <a:pos x="T8" y="T9"/>
              </a:cxn>
            </a:cxnLst>
            <a:rect l="0" t="0" r="r" b="b"/>
            <a:pathLst>
              <a:path w="17022" h="52">
                <a:moveTo>
                  <a:pt x="17021" y="51"/>
                </a:moveTo>
                <a:lnTo>
                  <a:pt x="0" y="51"/>
                </a:lnTo>
                <a:lnTo>
                  <a:pt x="0" y="0"/>
                </a:lnTo>
                <a:lnTo>
                  <a:pt x="17021" y="0"/>
                </a:lnTo>
                <a:lnTo>
                  <a:pt x="17021" y="51"/>
                </a:lnTo>
              </a:path>
            </a:pathLst>
          </a:custGeom>
          <a:solidFill>
            <a:schemeClr val="bg1"/>
          </a:solidFill>
          <a:ln>
            <a:noFill/>
          </a:ln>
          <a:effectLst/>
        </p:spPr>
        <p:txBody>
          <a:bodyPr wrap="none" anchor="ctr"/>
          <a:lstStyle/>
          <a:p>
            <a:endParaRPr lang="en-US" sz="6530" dirty="0">
              <a:latin typeface="Lato Light" panose="020F0502020204030203" pitchFamily="34" charset="0"/>
            </a:endParaRPr>
          </a:p>
        </p:txBody>
      </p:sp>
      <p:grpSp>
        <p:nvGrpSpPr>
          <p:cNvPr id="17" name="Group 16">
            <a:extLst>
              <a:ext uri="{FF2B5EF4-FFF2-40B4-BE49-F238E27FC236}">
                <a16:creationId xmlns:a16="http://schemas.microsoft.com/office/drawing/2014/main" id="{4025D0E7-9712-A3B0-52DF-80DACACF3F08}"/>
              </a:ext>
            </a:extLst>
          </p:cNvPr>
          <p:cNvGrpSpPr/>
          <p:nvPr/>
        </p:nvGrpSpPr>
        <p:grpSpPr>
          <a:xfrm>
            <a:off x="327706" y="1778143"/>
            <a:ext cx="2194560" cy="3553413"/>
            <a:chOff x="327706" y="1778143"/>
            <a:chExt cx="2194560" cy="3553413"/>
          </a:xfrm>
        </p:grpSpPr>
        <p:sp>
          <p:nvSpPr>
            <p:cNvPr id="16" name="Subtitle 2">
              <a:extLst>
                <a:ext uri="{FF2B5EF4-FFF2-40B4-BE49-F238E27FC236}">
                  <a16:creationId xmlns:a16="http://schemas.microsoft.com/office/drawing/2014/main" id="{2F0CBEF8-B120-73D1-79E7-03D1FA41ACBB}"/>
                </a:ext>
              </a:extLst>
            </p:cNvPr>
            <p:cNvSpPr txBox="1">
              <a:spLocks/>
            </p:cNvSpPr>
            <p:nvPr/>
          </p:nvSpPr>
          <p:spPr>
            <a:xfrm>
              <a:off x="327706" y="3219268"/>
              <a:ext cx="2194560" cy="108138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lnSpc>
                  <a:spcPct val="100000"/>
                </a:lnSpc>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Curriculum options organized by competency and by level (early, mid/leader)</a:t>
              </a:r>
            </a:p>
          </p:txBody>
        </p:sp>
        <p:sp>
          <p:nvSpPr>
            <p:cNvPr id="58" name="TextBox 57">
              <a:extLst>
                <a:ext uri="{FF2B5EF4-FFF2-40B4-BE49-F238E27FC236}">
                  <a16:creationId xmlns:a16="http://schemas.microsoft.com/office/drawing/2014/main" id="{4351A1F4-B33E-BE1B-B731-46A7599E5BC8}"/>
                </a:ext>
              </a:extLst>
            </p:cNvPr>
            <p:cNvSpPr txBox="1"/>
            <p:nvPr/>
          </p:nvSpPr>
          <p:spPr>
            <a:xfrm>
              <a:off x="982397" y="4931446"/>
              <a:ext cx="885179" cy="400110"/>
            </a:xfrm>
            <a:prstGeom prst="rect">
              <a:avLst/>
            </a:prstGeom>
            <a:noFill/>
          </p:spPr>
          <p:txBody>
            <a:bodyPr wrap="none" rtlCol="0" anchor="b" anchorCtr="0">
              <a:spAutoFit/>
            </a:bodyPr>
            <a:lstStyle/>
            <a:p>
              <a:pPr algn="ctr"/>
              <a:r>
                <a:rPr lang="en-US" sz="2000" b="1" dirty="0">
                  <a:solidFill>
                    <a:schemeClr val="bg1"/>
                  </a:solidFill>
                  <a:latin typeface="Arial" panose="020B0604020202020204" pitchFamily="34" charset="0"/>
                  <a:ea typeface="League Spartan" charset="0"/>
                  <a:cs typeface="Arial" panose="020B0604020202020204" pitchFamily="34" charset="0"/>
                </a:rPr>
                <a:t>PLAN</a:t>
              </a:r>
            </a:p>
          </p:txBody>
        </p:sp>
        <p:sp>
          <p:nvSpPr>
            <p:cNvPr id="61" name="Oval 60">
              <a:extLst>
                <a:ext uri="{FF2B5EF4-FFF2-40B4-BE49-F238E27FC236}">
                  <a16:creationId xmlns:a16="http://schemas.microsoft.com/office/drawing/2014/main" id="{CA6CE569-1940-622F-099B-8C2B5B46B1F0}"/>
                </a:ext>
              </a:extLst>
            </p:cNvPr>
            <p:cNvSpPr>
              <a:spLocks noChangeAspect="1"/>
            </p:cNvSpPr>
            <p:nvPr/>
          </p:nvSpPr>
          <p:spPr>
            <a:xfrm>
              <a:off x="1284807" y="4550269"/>
              <a:ext cx="280358" cy="274320"/>
            </a:xfrm>
            <a:prstGeom prst="ellipse">
              <a:avLst/>
            </a:prstGeom>
            <a:solidFill>
              <a:srgbClr val="AA6E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283363FD-C2E4-B8BA-6A13-E6ACAEB61BA5}"/>
                </a:ext>
              </a:extLst>
            </p:cNvPr>
            <p:cNvGrpSpPr/>
            <p:nvPr/>
          </p:nvGrpSpPr>
          <p:grpSpPr>
            <a:xfrm>
              <a:off x="810430" y="1778143"/>
              <a:ext cx="1229113" cy="1465871"/>
              <a:chOff x="875891" y="1778143"/>
              <a:chExt cx="1229113" cy="1465871"/>
            </a:xfrm>
          </p:grpSpPr>
          <p:sp>
            <p:nvSpPr>
              <p:cNvPr id="5" name="Oval 4">
                <a:extLst>
                  <a:ext uri="{FF2B5EF4-FFF2-40B4-BE49-F238E27FC236}">
                    <a16:creationId xmlns:a16="http://schemas.microsoft.com/office/drawing/2014/main" id="{D1582BFB-AC0E-CDAB-B42E-3824C48AABDD}"/>
                  </a:ext>
                </a:extLst>
              </p:cNvPr>
              <p:cNvSpPr/>
              <p:nvPr/>
            </p:nvSpPr>
            <p:spPr>
              <a:xfrm>
                <a:off x="1307567" y="3113385"/>
                <a:ext cx="365760" cy="1306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Freeform 3">
                <a:extLst>
                  <a:ext uri="{FF2B5EF4-FFF2-40B4-BE49-F238E27FC236}">
                    <a16:creationId xmlns:a16="http://schemas.microsoft.com/office/drawing/2014/main" id="{393765B7-46AF-85E7-F396-0BC0BDE8EF6A}"/>
                  </a:ext>
                </a:extLst>
              </p:cNvPr>
              <p:cNvSpPr>
                <a:spLocks noChangeArrowheads="1"/>
              </p:cNvSpPr>
              <p:nvPr/>
            </p:nvSpPr>
            <p:spPr bwMode="auto">
              <a:xfrm>
                <a:off x="875891" y="1778143"/>
                <a:ext cx="1229113" cy="1402668"/>
              </a:xfrm>
              <a:custGeom>
                <a:avLst/>
                <a:gdLst>
                  <a:gd name="T0" fmla="*/ 339 w 1903"/>
                  <a:gd name="T1" fmla="*/ 338 h 2176"/>
                  <a:gd name="T2" fmla="*/ 339 w 1903"/>
                  <a:gd name="T3" fmla="*/ 338 h 2176"/>
                  <a:gd name="T4" fmla="*/ 1564 w 1903"/>
                  <a:gd name="T5" fmla="*/ 338 h 2176"/>
                  <a:gd name="T6" fmla="*/ 1564 w 1903"/>
                  <a:gd name="T7" fmla="*/ 338 h 2176"/>
                  <a:gd name="T8" fmla="*/ 1564 w 1903"/>
                  <a:gd name="T9" fmla="*/ 1562 h 2176"/>
                  <a:gd name="T10" fmla="*/ 951 w 1903"/>
                  <a:gd name="T11" fmla="*/ 2175 h 2176"/>
                  <a:gd name="T12" fmla="*/ 339 w 1903"/>
                  <a:gd name="T13" fmla="*/ 1562 h 2176"/>
                  <a:gd name="T14" fmla="*/ 339 w 1903"/>
                  <a:gd name="T15" fmla="*/ 1562 h 2176"/>
                  <a:gd name="T16" fmla="*/ 339 w 1903"/>
                  <a:gd name="T17" fmla="*/ 338 h 2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3" h="2176">
                    <a:moveTo>
                      <a:pt x="339" y="338"/>
                    </a:moveTo>
                    <a:lnTo>
                      <a:pt x="339" y="338"/>
                    </a:lnTo>
                    <a:cubicBezTo>
                      <a:pt x="677" y="0"/>
                      <a:pt x="1225" y="0"/>
                      <a:pt x="1564" y="338"/>
                    </a:cubicBezTo>
                    <a:lnTo>
                      <a:pt x="1564" y="338"/>
                    </a:lnTo>
                    <a:cubicBezTo>
                      <a:pt x="1902" y="676"/>
                      <a:pt x="1902" y="1224"/>
                      <a:pt x="1564" y="1562"/>
                    </a:cubicBezTo>
                    <a:lnTo>
                      <a:pt x="951" y="2175"/>
                    </a:lnTo>
                    <a:lnTo>
                      <a:pt x="339" y="1562"/>
                    </a:lnTo>
                    <a:lnTo>
                      <a:pt x="339" y="1562"/>
                    </a:lnTo>
                    <a:cubicBezTo>
                      <a:pt x="0" y="1224"/>
                      <a:pt x="0" y="676"/>
                      <a:pt x="339" y="338"/>
                    </a:cubicBezTo>
                  </a:path>
                </a:pathLst>
              </a:custGeom>
              <a:solidFill>
                <a:srgbClr val="AA6EBC"/>
              </a:solidFill>
              <a:ln>
                <a:noFill/>
              </a:ln>
              <a:effectLst/>
            </p:spPr>
            <p:txBody>
              <a:bodyPr wrap="none" anchor="ctr"/>
              <a:lstStyle/>
              <a:p>
                <a:endParaRPr lang="en-US" sz="6530" dirty="0">
                  <a:latin typeface="Lato Light" panose="020F0502020204030203" pitchFamily="34" charset="0"/>
                </a:endParaRPr>
              </a:p>
            </p:txBody>
          </p:sp>
          <p:grpSp>
            <p:nvGrpSpPr>
              <p:cNvPr id="70" name="Graphic 1051">
                <a:extLst>
                  <a:ext uri="{FF2B5EF4-FFF2-40B4-BE49-F238E27FC236}">
                    <a16:creationId xmlns:a16="http://schemas.microsoft.com/office/drawing/2014/main" id="{F40963FE-7C2F-91F6-4B5C-FAE26F9D8EA8}"/>
                  </a:ext>
                </a:extLst>
              </p:cNvPr>
              <p:cNvGrpSpPr>
                <a:grpSpLocks noChangeAspect="1"/>
              </p:cNvGrpSpPr>
              <p:nvPr/>
            </p:nvGrpSpPr>
            <p:grpSpPr>
              <a:xfrm>
                <a:off x="1177672" y="2132424"/>
                <a:ext cx="625507" cy="548641"/>
                <a:chOff x="5619750" y="3011271"/>
                <a:chExt cx="952499" cy="835447"/>
              </a:xfrm>
              <a:solidFill>
                <a:schemeClr val="bg1"/>
              </a:solidFill>
            </p:grpSpPr>
            <p:sp>
              <p:nvSpPr>
                <p:cNvPr id="71" name="Freeform 70">
                  <a:extLst>
                    <a:ext uri="{FF2B5EF4-FFF2-40B4-BE49-F238E27FC236}">
                      <a16:creationId xmlns:a16="http://schemas.microsoft.com/office/drawing/2014/main" id="{784EA58D-6AC5-B726-DA36-8AA426AA31D0}"/>
                    </a:ext>
                  </a:extLst>
                </p:cNvPr>
                <p:cNvSpPr/>
                <p:nvPr/>
              </p:nvSpPr>
              <p:spPr>
                <a:xfrm>
                  <a:off x="6425898" y="3701919"/>
                  <a:ext cx="118481" cy="117100"/>
                </a:xfrm>
                <a:custGeom>
                  <a:avLst/>
                  <a:gdLst>
                    <a:gd name="connsiteX0" fmla="*/ 12011 w 118481"/>
                    <a:gd name="connsiteY0" fmla="*/ 0 h 117100"/>
                    <a:gd name="connsiteX1" fmla="*/ 0 w 118481"/>
                    <a:gd name="connsiteY1" fmla="*/ 11992 h 117100"/>
                    <a:gd name="connsiteX2" fmla="*/ 0 w 118481"/>
                    <a:gd name="connsiteY2" fmla="*/ 117100 h 117100"/>
                    <a:gd name="connsiteX3" fmla="*/ 118481 w 118481"/>
                    <a:gd name="connsiteY3" fmla="*/ 0 h 117100"/>
                    <a:gd name="connsiteX4" fmla="*/ 78657 w 118481"/>
                    <a:gd name="connsiteY4" fmla="*/ 0 h 117100"/>
                    <a:gd name="connsiteX5" fmla="*/ 12011 w 118481"/>
                    <a:gd name="connsiteY5" fmla="*/ 0 h 11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481" h="117100">
                      <a:moveTo>
                        <a:pt x="12011" y="0"/>
                      </a:moveTo>
                      <a:cubicBezTo>
                        <a:pt x="5401" y="0"/>
                        <a:pt x="0" y="5382"/>
                        <a:pt x="0" y="11992"/>
                      </a:cubicBezTo>
                      <a:lnTo>
                        <a:pt x="0" y="117100"/>
                      </a:lnTo>
                      <a:lnTo>
                        <a:pt x="118481" y="0"/>
                      </a:lnTo>
                      <a:lnTo>
                        <a:pt x="78657" y="0"/>
                      </a:lnTo>
                      <a:lnTo>
                        <a:pt x="12011" y="0"/>
                      </a:lnTo>
                      <a:close/>
                    </a:path>
                  </a:pathLst>
                </a:custGeom>
                <a:grpFill/>
                <a:ln w="9525" cap="flat">
                  <a:noFill/>
                  <a:prstDash val="solid"/>
                  <a:miter/>
                </a:ln>
              </p:spPr>
              <p:txBody>
                <a:bodyPr rtlCol="0" anchor="ctr"/>
                <a:lstStyle/>
                <a:p>
                  <a:endParaRPr lang="en-US" dirty="0"/>
                </a:p>
              </p:txBody>
            </p:sp>
            <p:sp>
              <p:nvSpPr>
                <p:cNvPr id="72" name="Freeform 71">
                  <a:extLst>
                    <a:ext uri="{FF2B5EF4-FFF2-40B4-BE49-F238E27FC236}">
                      <a16:creationId xmlns:a16="http://schemas.microsoft.com/office/drawing/2014/main" id="{EBE7523E-BD71-0391-DAEF-DFE298A54EA1}"/>
                    </a:ext>
                  </a:extLst>
                </p:cNvPr>
                <p:cNvSpPr/>
                <p:nvPr/>
              </p:nvSpPr>
              <p:spPr>
                <a:xfrm>
                  <a:off x="6571640" y="3232126"/>
                  <a:ext cx="609" cy="9716"/>
                </a:xfrm>
                <a:custGeom>
                  <a:avLst/>
                  <a:gdLst>
                    <a:gd name="connsiteX0" fmla="*/ 0 w 609"/>
                    <a:gd name="connsiteY0" fmla="*/ 9717 h 9716"/>
                    <a:gd name="connsiteX1" fmla="*/ 610 w 609"/>
                    <a:gd name="connsiteY1" fmla="*/ 9717 h 9716"/>
                    <a:gd name="connsiteX2" fmla="*/ 0 w 609"/>
                    <a:gd name="connsiteY2" fmla="*/ 9717 h 9716"/>
                  </a:gdLst>
                  <a:ahLst/>
                  <a:cxnLst>
                    <a:cxn ang="0">
                      <a:pos x="connsiteX0" y="connsiteY0"/>
                    </a:cxn>
                    <a:cxn ang="0">
                      <a:pos x="connsiteX1" y="connsiteY1"/>
                    </a:cxn>
                    <a:cxn ang="0">
                      <a:pos x="connsiteX2" y="connsiteY2"/>
                    </a:cxn>
                  </a:cxnLst>
                  <a:rect l="l" t="t" r="r" b="b"/>
                  <a:pathLst>
                    <a:path w="609" h="9716">
                      <a:moveTo>
                        <a:pt x="0" y="9717"/>
                      </a:moveTo>
                      <a:lnTo>
                        <a:pt x="610" y="9717"/>
                      </a:lnTo>
                      <a:cubicBezTo>
                        <a:pt x="371" y="-3980"/>
                        <a:pt x="152" y="-2475"/>
                        <a:pt x="0" y="9717"/>
                      </a:cubicBezTo>
                      <a:close/>
                    </a:path>
                  </a:pathLst>
                </a:custGeom>
                <a:grpFill/>
                <a:ln w="9525" cap="flat">
                  <a:noFill/>
                  <a:prstDash val="solid"/>
                  <a:miter/>
                </a:ln>
              </p:spPr>
              <p:txBody>
                <a:bodyPr rtlCol="0" anchor="ctr"/>
                <a:lstStyle/>
                <a:p>
                  <a:endParaRPr lang="en-US" dirty="0"/>
                </a:p>
              </p:txBody>
            </p:sp>
            <p:sp>
              <p:nvSpPr>
                <p:cNvPr id="73" name="Freeform 72">
                  <a:extLst>
                    <a:ext uri="{FF2B5EF4-FFF2-40B4-BE49-F238E27FC236}">
                      <a16:creationId xmlns:a16="http://schemas.microsoft.com/office/drawing/2014/main" id="{771D0D9D-A7CA-C0EB-B998-605FF0A22041}"/>
                    </a:ext>
                  </a:extLst>
                </p:cNvPr>
                <p:cNvSpPr/>
                <p:nvPr/>
              </p:nvSpPr>
              <p:spPr>
                <a:xfrm>
                  <a:off x="5793009" y="3011271"/>
                  <a:ext cx="28813" cy="144037"/>
                </a:xfrm>
                <a:custGeom>
                  <a:avLst/>
                  <a:gdLst>
                    <a:gd name="connsiteX0" fmla="*/ 14421 w 28813"/>
                    <a:gd name="connsiteY0" fmla="*/ 144037 h 144037"/>
                    <a:gd name="connsiteX1" fmla="*/ 28813 w 28813"/>
                    <a:gd name="connsiteY1" fmla="*/ 129616 h 144037"/>
                    <a:gd name="connsiteX2" fmla="*/ 28813 w 28813"/>
                    <a:gd name="connsiteY2" fmla="*/ 14402 h 144037"/>
                    <a:gd name="connsiteX3" fmla="*/ 14421 w 28813"/>
                    <a:gd name="connsiteY3" fmla="*/ 0 h 144037"/>
                    <a:gd name="connsiteX4" fmla="*/ 0 w 28813"/>
                    <a:gd name="connsiteY4" fmla="*/ 14402 h 144037"/>
                    <a:gd name="connsiteX5" fmla="*/ 0 w 28813"/>
                    <a:gd name="connsiteY5" fmla="*/ 129616 h 144037"/>
                    <a:gd name="connsiteX6" fmla="*/ 14421 w 28813"/>
                    <a:gd name="connsiteY6" fmla="*/ 144037 h 14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13" h="144037">
                      <a:moveTo>
                        <a:pt x="14421" y="144037"/>
                      </a:moveTo>
                      <a:cubicBezTo>
                        <a:pt x="22365" y="144037"/>
                        <a:pt x="28813" y="137579"/>
                        <a:pt x="28813" y="129616"/>
                      </a:cubicBezTo>
                      <a:lnTo>
                        <a:pt x="28813" y="14402"/>
                      </a:lnTo>
                      <a:cubicBezTo>
                        <a:pt x="28813" y="6467"/>
                        <a:pt x="22365" y="0"/>
                        <a:pt x="14421" y="0"/>
                      </a:cubicBezTo>
                      <a:cubicBezTo>
                        <a:pt x="6477" y="0"/>
                        <a:pt x="0" y="6467"/>
                        <a:pt x="0" y="14402"/>
                      </a:cubicBezTo>
                      <a:lnTo>
                        <a:pt x="0" y="129616"/>
                      </a:lnTo>
                      <a:cubicBezTo>
                        <a:pt x="0" y="137579"/>
                        <a:pt x="6467" y="144037"/>
                        <a:pt x="14421" y="144037"/>
                      </a:cubicBezTo>
                      <a:close/>
                    </a:path>
                  </a:pathLst>
                </a:custGeom>
                <a:grpFill/>
                <a:ln w="9525" cap="flat">
                  <a:noFill/>
                  <a:prstDash val="solid"/>
                  <a:miter/>
                </a:ln>
              </p:spPr>
              <p:txBody>
                <a:bodyPr rtlCol="0" anchor="ctr"/>
                <a:lstStyle/>
                <a:p>
                  <a:endParaRPr lang="en-US" dirty="0"/>
                </a:p>
              </p:txBody>
            </p:sp>
            <p:sp>
              <p:nvSpPr>
                <p:cNvPr id="74" name="Freeform 73">
                  <a:extLst>
                    <a:ext uri="{FF2B5EF4-FFF2-40B4-BE49-F238E27FC236}">
                      <a16:creationId xmlns:a16="http://schemas.microsoft.com/office/drawing/2014/main" id="{D5E1128C-4D14-9965-61B8-291FC627275A}"/>
                    </a:ext>
                  </a:extLst>
                </p:cNvPr>
                <p:cNvSpPr/>
                <p:nvPr/>
              </p:nvSpPr>
              <p:spPr>
                <a:xfrm>
                  <a:off x="6369110" y="3011271"/>
                  <a:ext cx="28784" cy="144037"/>
                </a:xfrm>
                <a:custGeom>
                  <a:avLst/>
                  <a:gdLst>
                    <a:gd name="connsiteX0" fmla="*/ 14383 w 28784"/>
                    <a:gd name="connsiteY0" fmla="*/ 144037 h 144037"/>
                    <a:gd name="connsiteX1" fmla="*/ 28785 w 28784"/>
                    <a:gd name="connsiteY1" fmla="*/ 129616 h 144037"/>
                    <a:gd name="connsiteX2" fmla="*/ 28785 w 28784"/>
                    <a:gd name="connsiteY2" fmla="*/ 14402 h 144037"/>
                    <a:gd name="connsiteX3" fmla="*/ 14383 w 28784"/>
                    <a:gd name="connsiteY3" fmla="*/ 0 h 144037"/>
                    <a:gd name="connsiteX4" fmla="*/ 0 w 28784"/>
                    <a:gd name="connsiteY4" fmla="*/ 14402 h 144037"/>
                    <a:gd name="connsiteX5" fmla="*/ 0 w 28784"/>
                    <a:gd name="connsiteY5" fmla="*/ 129616 h 144037"/>
                    <a:gd name="connsiteX6" fmla="*/ 14383 w 28784"/>
                    <a:gd name="connsiteY6" fmla="*/ 144037 h 14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784" h="144037">
                      <a:moveTo>
                        <a:pt x="14383" y="144037"/>
                      </a:moveTo>
                      <a:cubicBezTo>
                        <a:pt x="22346" y="144037"/>
                        <a:pt x="28785" y="137579"/>
                        <a:pt x="28785" y="129616"/>
                      </a:cubicBezTo>
                      <a:lnTo>
                        <a:pt x="28785" y="14402"/>
                      </a:lnTo>
                      <a:cubicBezTo>
                        <a:pt x="28785" y="6467"/>
                        <a:pt x="22346" y="0"/>
                        <a:pt x="14383" y="0"/>
                      </a:cubicBezTo>
                      <a:cubicBezTo>
                        <a:pt x="6439" y="0"/>
                        <a:pt x="0" y="6467"/>
                        <a:pt x="0" y="14402"/>
                      </a:cubicBezTo>
                      <a:lnTo>
                        <a:pt x="0" y="129616"/>
                      </a:lnTo>
                      <a:cubicBezTo>
                        <a:pt x="0" y="137579"/>
                        <a:pt x="6439" y="144037"/>
                        <a:pt x="14383" y="144037"/>
                      </a:cubicBezTo>
                      <a:close/>
                    </a:path>
                  </a:pathLst>
                </a:custGeom>
                <a:grpFill/>
                <a:ln w="9525" cap="flat">
                  <a:noFill/>
                  <a:prstDash val="solid"/>
                  <a:miter/>
                </a:ln>
              </p:spPr>
              <p:txBody>
                <a:bodyPr rtlCol="0" anchor="ctr"/>
                <a:lstStyle/>
                <a:p>
                  <a:endParaRPr lang="en-US" dirty="0"/>
                </a:p>
              </p:txBody>
            </p:sp>
            <p:sp>
              <p:nvSpPr>
                <p:cNvPr id="75" name="Freeform 74">
                  <a:extLst>
                    <a:ext uri="{FF2B5EF4-FFF2-40B4-BE49-F238E27FC236}">
                      <a16:creationId xmlns:a16="http://schemas.microsoft.com/office/drawing/2014/main" id="{308EC7AE-4C3B-081D-B8DD-818B77C9868B}"/>
                    </a:ext>
                  </a:extLst>
                </p:cNvPr>
                <p:cNvSpPr/>
                <p:nvPr/>
              </p:nvSpPr>
              <p:spPr>
                <a:xfrm>
                  <a:off x="5619750" y="3241843"/>
                  <a:ext cx="951433" cy="604875"/>
                </a:xfrm>
                <a:custGeom>
                  <a:avLst/>
                  <a:gdLst>
                    <a:gd name="connsiteX0" fmla="*/ 0 w 951433"/>
                    <a:gd name="connsiteY0" fmla="*/ 604876 h 604875"/>
                    <a:gd name="connsiteX1" fmla="*/ 777678 w 951433"/>
                    <a:gd name="connsiteY1" fmla="*/ 604876 h 604875"/>
                    <a:gd name="connsiteX2" fmla="*/ 777678 w 951433"/>
                    <a:gd name="connsiteY2" fmla="*/ 472069 h 604875"/>
                    <a:gd name="connsiteX3" fmla="*/ 817693 w 951433"/>
                    <a:gd name="connsiteY3" fmla="*/ 432073 h 604875"/>
                    <a:gd name="connsiteX4" fmla="*/ 950500 w 951433"/>
                    <a:gd name="connsiteY4" fmla="*/ 432073 h 604875"/>
                    <a:gd name="connsiteX5" fmla="*/ 950519 w 951433"/>
                    <a:gd name="connsiteY5" fmla="*/ 432054 h 604875"/>
                    <a:gd name="connsiteX6" fmla="*/ 951433 w 951433"/>
                    <a:gd name="connsiteY6" fmla="*/ 0 h 604875"/>
                    <a:gd name="connsiteX7" fmla="*/ 1524 w 951433"/>
                    <a:gd name="connsiteY7" fmla="*/ 0 h 604875"/>
                    <a:gd name="connsiteX8" fmla="*/ 0 w 951433"/>
                    <a:gd name="connsiteY8" fmla="*/ 604876 h 604875"/>
                    <a:gd name="connsiteX9" fmla="*/ 778135 w 951433"/>
                    <a:gd name="connsiteY9" fmla="*/ 86411 h 604875"/>
                    <a:gd name="connsiteX10" fmla="*/ 864556 w 951433"/>
                    <a:gd name="connsiteY10" fmla="*/ 86411 h 604875"/>
                    <a:gd name="connsiteX11" fmla="*/ 864556 w 951433"/>
                    <a:gd name="connsiteY11" fmla="*/ 172822 h 604875"/>
                    <a:gd name="connsiteX12" fmla="*/ 778135 w 951433"/>
                    <a:gd name="connsiteY12" fmla="*/ 172822 h 604875"/>
                    <a:gd name="connsiteX13" fmla="*/ 778135 w 951433"/>
                    <a:gd name="connsiteY13" fmla="*/ 86411 h 604875"/>
                    <a:gd name="connsiteX14" fmla="*/ 778135 w 951433"/>
                    <a:gd name="connsiteY14" fmla="*/ 201644 h 604875"/>
                    <a:gd name="connsiteX15" fmla="*/ 864556 w 951433"/>
                    <a:gd name="connsiteY15" fmla="*/ 201644 h 604875"/>
                    <a:gd name="connsiteX16" fmla="*/ 864556 w 951433"/>
                    <a:gd name="connsiteY16" fmla="*/ 288046 h 604875"/>
                    <a:gd name="connsiteX17" fmla="*/ 778135 w 951433"/>
                    <a:gd name="connsiteY17" fmla="*/ 288046 h 604875"/>
                    <a:gd name="connsiteX18" fmla="*/ 778135 w 951433"/>
                    <a:gd name="connsiteY18" fmla="*/ 201644 h 604875"/>
                    <a:gd name="connsiteX19" fmla="*/ 778135 w 951433"/>
                    <a:gd name="connsiteY19" fmla="*/ 316849 h 604875"/>
                    <a:gd name="connsiteX20" fmla="*/ 864556 w 951433"/>
                    <a:gd name="connsiteY20" fmla="*/ 316849 h 604875"/>
                    <a:gd name="connsiteX21" fmla="*/ 864556 w 951433"/>
                    <a:gd name="connsiteY21" fmla="*/ 403250 h 604875"/>
                    <a:gd name="connsiteX22" fmla="*/ 778135 w 951433"/>
                    <a:gd name="connsiteY22" fmla="*/ 403250 h 604875"/>
                    <a:gd name="connsiteX23" fmla="*/ 778135 w 951433"/>
                    <a:gd name="connsiteY23" fmla="*/ 316849 h 604875"/>
                    <a:gd name="connsiteX24" fmla="*/ 662921 w 951433"/>
                    <a:gd name="connsiteY24" fmla="*/ 86411 h 604875"/>
                    <a:gd name="connsiteX25" fmla="*/ 749360 w 951433"/>
                    <a:gd name="connsiteY25" fmla="*/ 86411 h 604875"/>
                    <a:gd name="connsiteX26" fmla="*/ 749360 w 951433"/>
                    <a:gd name="connsiteY26" fmla="*/ 172822 h 604875"/>
                    <a:gd name="connsiteX27" fmla="*/ 662921 w 951433"/>
                    <a:gd name="connsiteY27" fmla="*/ 172822 h 604875"/>
                    <a:gd name="connsiteX28" fmla="*/ 662921 w 951433"/>
                    <a:gd name="connsiteY28" fmla="*/ 86411 h 604875"/>
                    <a:gd name="connsiteX29" fmla="*/ 662921 w 951433"/>
                    <a:gd name="connsiteY29" fmla="*/ 201644 h 604875"/>
                    <a:gd name="connsiteX30" fmla="*/ 749360 w 951433"/>
                    <a:gd name="connsiteY30" fmla="*/ 201644 h 604875"/>
                    <a:gd name="connsiteX31" fmla="*/ 749360 w 951433"/>
                    <a:gd name="connsiteY31" fmla="*/ 288046 h 604875"/>
                    <a:gd name="connsiteX32" fmla="*/ 662921 w 951433"/>
                    <a:gd name="connsiteY32" fmla="*/ 288046 h 604875"/>
                    <a:gd name="connsiteX33" fmla="*/ 662921 w 951433"/>
                    <a:gd name="connsiteY33" fmla="*/ 201644 h 604875"/>
                    <a:gd name="connsiteX34" fmla="*/ 662921 w 951433"/>
                    <a:gd name="connsiteY34" fmla="*/ 316849 h 604875"/>
                    <a:gd name="connsiteX35" fmla="*/ 749360 w 951433"/>
                    <a:gd name="connsiteY35" fmla="*/ 316849 h 604875"/>
                    <a:gd name="connsiteX36" fmla="*/ 749360 w 951433"/>
                    <a:gd name="connsiteY36" fmla="*/ 403250 h 604875"/>
                    <a:gd name="connsiteX37" fmla="*/ 662921 w 951433"/>
                    <a:gd name="connsiteY37" fmla="*/ 403250 h 604875"/>
                    <a:gd name="connsiteX38" fmla="*/ 662921 w 951433"/>
                    <a:gd name="connsiteY38" fmla="*/ 316849 h 604875"/>
                    <a:gd name="connsiteX39" fmla="*/ 547726 w 951433"/>
                    <a:gd name="connsiteY39" fmla="*/ 86411 h 604875"/>
                    <a:gd name="connsiteX40" fmla="*/ 634136 w 951433"/>
                    <a:gd name="connsiteY40" fmla="*/ 86411 h 604875"/>
                    <a:gd name="connsiteX41" fmla="*/ 634136 w 951433"/>
                    <a:gd name="connsiteY41" fmla="*/ 172822 h 604875"/>
                    <a:gd name="connsiteX42" fmla="*/ 547726 w 951433"/>
                    <a:gd name="connsiteY42" fmla="*/ 172822 h 604875"/>
                    <a:gd name="connsiteX43" fmla="*/ 547726 w 951433"/>
                    <a:gd name="connsiteY43" fmla="*/ 86411 h 604875"/>
                    <a:gd name="connsiteX44" fmla="*/ 547726 w 951433"/>
                    <a:gd name="connsiteY44" fmla="*/ 201644 h 604875"/>
                    <a:gd name="connsiteX45" fmla="*/ 634136 w 951433"/>
                    <a:gd name="connsiteY45" fmla="*/ 201644 h 604875"/>
                    <a:gd name="connsiteX46" fmla="*/ 634136 w 951433"/>
                    <a:gd name="connsiteY46" fmla="*/ 288046 h 604875"/>
                    <a:gd name="connsiteX47" fmla="*/ 547726 w 951433"/>
                    <a:gd name="connsiteY47" fmla="*/ 288046 h 604875"/>
                    <a:gd name="connsiteX48" fmla="*/ 547726 w 951433"/>
                    <a:gd name="connsiteY48" fmla="*/ 201644 h 604875"/>
                    <a:gd name="connsiteX49" fmla="*/ 547726 w 951433"/>
                    <a:gd name="connsiteY49" fmla="*/ 316849 h 604875"/>
                    <a:gd name="connsiteX50" fmla="*/ 634136 w 951433"/>
                    <a:gd name="connsiteY50" fmla="*/ 316849 h 604875"/>
                    <a:gd name="connsiteX51" fmla="*/ 634136 w 951433"/>
                    <a:gd name="connsiteY51" fmla="*/ 403250 h 604875"/>
                    <a:gd name="connsiteX52" fmla="*/ 547726 w 951433"/>
                    <a:gd name="connsiteY52" fmla="*/ 403250 h 604875"/>
                    <a:gd name="connsiteX53" fmla="*/ 547726 w 951433"/>
                    <a:gd name="connsiteY53" fmla="*/ 316849 h 604875"/>
                    <a:gd name="connsiteX54" fmla="*/ 432502 w 951433"/>
                    <a:gd name="connsiteY54" fmla="*/ 201644 h 604875"/>
                    <a:gd name="connsiteX55" fmla="*/ 518922 w 951433"/>
                    <a:gd name="connsiteY55" fmla="*/ 201644 h 604875"/>
                    <a:gd name="connsiteX56" fmla="*/ 518922 w 951433"/>
                    <a:gd name="connsiteY56" fmla="*/ 288046 h 604875"/>
                    <a:gd name="connsiteX57" fmla="*/ 432502 w 951433"/>
                    <a:gd name="connsiteY57" fmla="*/ 288046 h 604875"/>
                    <a:gd name="connsiteX58" fmla="*/ 432502 w 951433"/>
                    <a:gd name="connsiteY58" fmla="*/ 201644 h 604875"/>
                    <a:gd name="connsiteX59" fmla="*/ 432502 w 951433"/>
                    <a:gd name="connsiteY59" fmla="*/ 316849 h 604875"/>
                    <a:gd name="connsiteX60" fmla="*/ 518922 w 951433"/>
                    <a:gd name="connsiteY60" fmla="*/ 316849 h 604875"/>
                    <a:gd name="connsiteX61" fmla="*/ 518922 w 951433"/>
                    <a:gd name="connsiteY61" fmla="*/ 403250 h 604875"/>
                    <a:gd name="connsiteX62" fmla="*/ 432502 w 951433"/>
                    <a:gd name="connsiteY62" fmla="*/ 403250 h 604875"/>
                    <a:gd name="connsiteX63" fmla="*/ 432502 w 951433"/>
                    <a:gd name="connsiteY63" fmla="*/ 316849 h 604875"/>
                    <a:gd name="connsiteX64" fmla="*/ 432502 w 951433"/>
                    <a:gd name="connsiteY64" fmla="*/ 432073 h 604875"/>
                    <a:gd name="connsiteX65" fmla="*/ 518922 w 951433"/>
                    <a:gd name="connsiteY65" fmla="*/ 432073 h 604875"/>
                    <a:gd name="connsiteX66" fmla="*/ 518922 w 951433"/>
                    <a:gd name="connsiteY66" fmla="*/ 518484 h 604875"/>
                    <a:gd name="connsiteX67" fmla="*/ 432502 w 951433"/>
                    <a:gd name="connsiteY67" fmla="*/ 518484 h 604875"/>
                    <a:gd name="connsiteX68" fmla="*/ 432502 w 951433"/>
                    <a:gd name="connsiteY68" fmla="*/ 432073 h 604875"/>
                    <a:gd name="connsiteX69" fmla="*/ 317287 w 951433"/>
                    <a:gd name="connsiteY69" fmla="*/ 201644 h 604875"/>
                    <a:gd name="connsiteX70" fmla="*/ 403708 w 951433"/>
                    <a:gd name="connsiteY70" fmla="*/ 201644 h 604875"/>
                    <a:gd name="connsiteX71" fmla="*/ 403708 w 951433"/>
                    <a:gd name="connsiteY71" fmla="*/ 288046 h 604875"/>
                    <a:gd name="connsiteX72" fmla="*/ 317287 w 951433"/>
                    <a:gd name="connsiteY72" fmla="*/ 288046 h 604875"/>
                    <a:gd name="connsiteX73" fmla="*/ 317287 w 951433"/>
                    <a:gd name="connsiteY73" fmla="*/ 201644 h 604875"/>
                    <a:gd name="connsiteX74" fmla="*/ 317287 w 951433"/>
                    <a:gd name="connsiteY74" fmla="*/ 316849 h 604875"/>
                    <a:gd name="connsiteX75" fmla="*/ 403708 w 951433"/>
                    <a:gd name="connsiteY75" fmla="*/ 316849 h 604875"/>
                    <a:gd name="connsiteX76" fmla="*/ 403708 w 951433"/>
                    <a:gd name="connsiteY76" fmla="*/ 403250 h 604875"/>
                    <a:gd name="connsiteX77" fmla="*/ 317287 w 951433"/>
                    <a:gd name="connsiteY77" fmla="*/ 403250 h 604875"/>
                    <a:gd name="connsiteX78" fmla="*/ 317287 w 951433"/>
                    <a:gd name="connsiteY78" fmla="*/ 316849 h 604875"/>
                    <a:gd name="connsiteX79" fmla="*/ 317287 w 951433"/>
                    <a:gd name="connsiteY79" fmla="*/ 432073 h 604875"/>
                    <a:gd name="connsiteX80" fmla="*/ 403708 w 951433"/>
                    <a:gd name="connsiteY80" fmla="*/ 432073 h 604875"/>
                    <a:gd name="connsiteX81" fmla="*/ 403708 w 951433"/>
                    <a:gd name="connsiteY81" fmla="*/ 518484 h 604875"/>
                    <a:gd name="connsiteX82" fmla="*/ 317287 w 951433"/>
                    <a:gd name="connsiteY82" fmla="*/ 518484 h 604875"/>
                    <a:gd name="connsiteX83" fmla="*/ 317287 w 951433"/>
                    <a:gd name="connsiteY83" fmla="*/ 432073 h 604875"/>
                    <a:gd name="connsiteX84" fmla="*/ 202073 w 951433"/>
                    <a:gd name="connsiteY84" fmla="*/ 201644 h 604875"/>
                    <a:gd name="connsiteX85" fmla="*/ 288493 w 951433"/>
                    <a:gd name="connsiteY85" fmla="*/ 201644 h 604875"/>
                    <a:gd name="connsiteX86" fmla="*/ 288493 w 951433"/>
                    <a:gd name="connsiteY86" fmla="*/ 288046 h 604875"/>
                    <a:gd name="connsiteX87" fmla="*/ 202073 w 951433"/>
                    <a:gd name="connsiteY87" fmla="*/ 288046 h 604875"/>
                    <a:gd name="connsiteX88" fmla="*/ 202073 w 951433"/>
                    <a:gd name="connsiteY88" fmla="*/ 201644 h 604875"/>
                    <a:gd name="connsiteX89" fmla="*/ 202073 w 951433"/>
                    <a:gd name="connsiteY89" fmla="*/ 316849 h 604875"/>
                    <a:gd name="connsiteX90" fmla="*/ 288493 w 951433"/>
                    <a:gd name="connsiteY90" fmla="*/ 316849 h 604875"/>
                    <a:gd name="connsiteX91" fmla="*/ 288493 w 951433"/>
                    <a:gd name="connsiteY91" fmla="*/ 403250 h 604875"/>
                    <a:gd name="connsiteX92" fmla="*/ 202073 w 951433"/>
                    <a:gd name="connsiteY92" fmla="*/ 403250 h 604875"/>
                    <a:gd name="connsiteX93" fmla="*/ 202073 w 951433"/>
                    <a:gd name="connsiteY93" fmla="*/ 316849 h 604875"/>
                    <a:gd name="connsiteX94" fmla="*/ 202073 w 951433"/>
                    <a:gd name="connsiteY94" fmla="*/ 432073 h 604875"/>
                    <a:gd name="connsiteX95" fmla="*/ 288493 w 951433"/>
                    <a:gd name="connsiteY95" fmla="*/ 432073 h 604875"/>
                    <a:gd name="connsiteX96" fmla="*/ 288493 w 951433"/>
                    <a:gd name="connsiteY96" fmla="*/ 518484 h 604875"/>
                    <a:gd name="connsiteX97" fmla="*/ 202073 w 951433"/>
                    <a:gd name="connsiteY97" fmla="*/ 518484 h 604875"/>
                    <a:gd name="connsiteX98" fmla="*/ 202073 w 951433"/>
                    <a:gd name="connsiteY98" fmla="*/ 432073 h 604875"/>
                    <a:gd name="connsiteX99" fmla="*/ 86858 w 951433"/>
                    <a:gd name="connsiteY99" fmla="*/ 201644 h 604875"/>
                    <a:gd name="connsiteX100" fmla="*/ 173279 w 951433"/>
                    <a:gd name="connsiteY100" fmla="*/ 201644 h 604875"/>
                    <a:gd name="connsiteX101" fmla="*/ 173279 w 951433"/>
                    <a:gd name="connsiteY101" fmla="*/ 288046 h 604875"/>
                    <a:gd name="connsiteX102" fmla="*/ 86858 w 951433"/>
                    <a:gd name="connsiteY102" fmla="*/ 288046 h 604875"/>
                    <a:gd name="connsiteX103" fmla="*/ 86858 w 951433"/>
                    <a:gd name="connsiteY103" fmla="*/ 201644 h 604875"/>
                    <a:gd name="connsiteX104" fmla="*/ 86858 w 951433"/>
                    <a:gd name="connsiteY104" fmla="*/ 316849 h 604875"/>
                    <a:gd name="connsiteX105" fmla="*/ 173279 w 951433"/>
                    <a:gd name="connsiteY105" fmla="*/ 316849 h 604875"/>
                    <a:gd name="connsiteX106" fmla="*/ 173279 w 951433"/>
                    <a:gd name="connsiteY106" fmla="*/ 403250 h 604875"/>
                    <a:gd name="connsiteX107" fmla="*/ 86858 w 951433"/>
                    <a:gd name="connsiteY107" fmla="*/ 403250 h 604875"/>
                    <a:gd name="connsiteX108" fmla="*/ 86858 w 951433"/>
                    <a:gd name="connsiteY108" fmla="*/ 316849 h 604875"/>
                    <a:gd name="connsiteX109" fmla="*/ 86858 w 951433"/>
                    <a:gd name="connsiteY109" fmla="*/ 432073 h 604875"/>
                    <a:gd name="connsiteX110" fmla="*/ 173279 w 951433"/>
                    <a:gd name="connsiteY110" fmla="*/ 432073 h 604875"/>
                    <a:gd name="connsiteX111" fmla="*/ 173279 w 951433"/>
                    <a:gd name="connsiteY111" fmla="*/ 518484 h 604875"/>
                    <a:gd name="connsiteX112" fmla="*/ 86858 w 951433"/>
                    <a:gd name="connsiteY112" fmla="*/ 518484 h 604875"/>
                    <a:gd name="connsiteX113" fmla="*/ 86858 w 951433"/>
                    <a:gd name="connsiteY113" fmla="*/ 432073 h 6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951433" h="604875">
                      <a:moveTo>
                        <a:pt x="0" y="604876"/>
                      </a:moveTo>
                      <a:lnTo>
                        <a:pt x="777678" y="604876"/>
                      </a:lnTo>
                      <a:lnTo>
                        <a:pt x="777678" y="472069"/>
                      </a:lnTo>
                      <a:cubicBezTo>
                        <a:pt x="777678" y="449990"/>
                        <a:pt x="795585" y="432073"/>
                        <a:pt x="817693" y="432073"/>
                      </a:cubicBezTo>
                      <a:lnTo>
                        <a:pt x="950500" y="432073"/>
                      </a:lnTo>
                      <a:lnTo>
                        <a:pt x="950519" y="432054"/>
                      </a:lnTo>
                      <a:cubicBezTo>
                        <a:pt x="950519" y="432054"/>
                        <a:pt x="950519" y="64760"/>
                        <a:pt x="951433" y="0"/>
                      </a:cubicBezTo>
                      <a:lnTo>
                        <a:pt x="1524" y="0"/>
                      </a:lnTo>
                      <a:lnTo>
                        <a:pt x="0" y="604876"/>
                      </a:lnTo>
                      <a:close/>
                      <a:moveTo>
                        <a:pt x="778135" y="86411"/>
                      </a:moveTo>
                      <a:lnTo>
                        <a:pt x="864556" y="86411"/>
                      </a:lnTo>
                      <a:lnTo>
                        <a:pt x="864556" y="172822"/>
                      </a:lnTo>
                      <a:lnTo>
                        <a:pt x="778135" y="172822"/>
                      </a:lnTo>
                      <a:lnTo>
                        <a:pt x="778135" y="86411"/>
                      </a:lnTo>
                      <a:close/>
                      <a:moveTo>
                        <a:pt x="778135" y="201644"/>
                      </a:moveTo>
                      <a:lnTo>
                        <a:pt x="864556" y="201644"/>
                      </a:lnTo>
                      <a:lnTo>
                        <a:pt x="864556" y="288046"/>
                      </a:lnTo>
                      <a:lnTo>
                        <a:pt x="778135" y="288046"/>
                      </a:lnTo>
                      <a:lnTo>
                        <a:pt x="778135" y="201644"/>
                      </a:lnTo>
                      <a:close/>
                      <a:moveTo>
                        <a:pt x="778135" y="316849"/>
                      </a:moveTo>
                      <a:lnTo>
                        <a:pt x="864556" y="316849"/>
                      </a:lnTo>
                      <a:lnTo>
                        <a:pt x="864556" y="403250"/>
                      </a:lnTo>
                      <a:lnTo>
                        <a:pt x="778135" y="403250"/>
                      </a:lnTo>
                      <a:lnTo>
                        <a:pt x="778135" y="316849"/>
                      </a:lnTo>
                      <a:close/>
                      <a:moveTo>
                        <a:pt x="662921" y="86411"/>
                      </a:moveTo>
                      <a:lnTo>
                        <a:pt x="749360" y="86411"/>
                      </a:lnTo>
                      <a:lnTo>
                        <a:pt x="749360" y="172822"/>
                      </a:lnTo>
                      <a:lnTo>
                        <a:pt x="662921" y="172822"/>
                      </a:lnTo>
                      <a:lnTo>
                        <a:pt x="662921" y="86411"/>
                      </a:lnTo>
                      <a:close/>
                      <a:moveTo>
                        <a:pt x="662921" y="201644"/>
                      </a:moveTo>
                      <a:lnTo>
                        <a:pt x="749360" y="201644"/>
                      </a:lnTo>
                      <a:lnTo>
                        <a:pt x="749360" y="288046"/>
                      </a:lnTo>
                      <a:lnTo>
                        <a:pt x="662921" y="288046"/>
                      </a:lnTo>
                      <a:lnTo>
                        <a:pt x="662921" y="201644"/>
                      </a:lnTo>
                      <a:close/>
                      <a:moveTo>
                        <a:pt x="662921" y="316849"/>
                      </a:moveTo>
                      <a:lnTo>
                        <a:pt x="749360" y="316849"/>
                      </a:lnTo>
                      <a:lnTo>
                        <a:pt x="749360" y="403250"/>
                      </a:lnTo>
                      <a:lnTo>
                        <a:pt x="662921" y="403250"/>
                      </a:lnTo>
                      <a:lnTo>
                        <a:pt x="662921" y="316849"/>
                      </a:lnTo>
                      <a:close/>
                      <a:moveTo>
                        <a:pt x="547726" y="86411"/>
                      </a:moveTo>
                      <a:lnTo>
                        <a:pt x="634136" y="86411"/>
                      </a:lnTo>
                      <a:lnTo>
                        <a:pt x="634136" y="172822"/>
                      </a:lnTo>
                      <a:lnTo>
                        <a:pt x="547726" y="172822"/>
                      </a:lnTo>
                      <a:lnTo>
                        <a:pt x="547726" y="86411"/>
                      </a:lnTo>
                      <a:close/>
                      <a:moveTo>
                        <a:pt x="547726" y="201644"/>
                      </a:moveTo>
                      <a:lnTo>
                        <a:pt x="634136" y="201644"/>
                      </a:lnTo>
                      <a:lnTo>
                        <a:pt x="634136" y="288046"/>
                      </a:lnTo>
                      <a:lnTo>
                        <a:pt x="547726" y="288046"/>
                      </a:lnTo>
                      <a:lnTo>
                        <a:pt x="547726" y="201644"/>
                      </a:lnTo>
                      <a:close/>
                      <a:moveTo>
                        <a:pt x="547726" y="316849"/>
                      </a:moveTo>
                      <a:lnTo>
                        <a:pt x="634136" y="316849"/>
                      </a:lnTo>
                      <a:lnTo>
                        <a:pt x="634136" y="403250"/>
                      </a:lnTo>
                      <a:lnTo>
                        <a:pt x="547726" y="403250"/>
                      </a:lnTo>
                      <a:lnTo>
                        <a:pt x="547726" y="316849"/>
                      </a:lnTo>
                      <a:close/>
                      <a:moveTo>
                        <a:pt x="432502" y="201644"/>
                      </a:moveTo>
                      <a:lnTo>
                        <a:pt x="518922" y="201644"/>
                      </a:lnTo>
                      <a:lnTo>
                        <a:pt x="518922" y="288046"/>
                      </a:lnTo>
                      <a:lnTo>
                        <a:pt x="432502" y="288046"/>
                      </a:lnTo>
                      <a:lnTo>
                        <a:pt x="432502" y="201644"/>
                      </a:lnTo>
                      <a:close/>
                      <a:moveTo>
                        <a:pt x="432502" y="316849"/>
                      </a:moveTo>
                      <a:lnTo>
                        <a:pt x="518922" y="316849"/>
                      </a:lnTo>
                      <a:lnTo>
                        <a:pt x="518922" y="403250"/>
                      </a:lnTo>
                      <a:lnTo>
                        <a:pt x="432502" y="403250"/>
                      </a:lnTo>
                      <a:lnTo>
                        <a:pt x="432502" y="316849"/>
                      </a:lnTo>
                      <a:close/>
                      <a:moveTo>
                        <a:pt x="432502" y="432073"/>
                      </a:moveTo>
                      <a:lnTo>
                        <a:pt x="518922" y="432073"/>
                      </a:lnTo>
                      <a:lnTo>
                        <a:pt x="518922" y="518484"/>
                      </a:lnTo>
                      <a:lnTo>
                        <a:pt x="432502" y="518484"/>
                      </a:lnTo>
                      <a:lnTo>
                        <a:pt x="432502" y="432073"/>
                      </a:lnTo>
                      <a:close/>
                      <a:moveTo>
                        <a:pt x="317287" y="201644"/>
                      </a:moveTo>
                      <a:lnTo>
                        <a:pt x="403708" y="201644"/>
                      </a:lnTo>
                      <a:lnTo>
                        <a:pt x="403708" y="288046"/>
                      </a:lnTo>
                      <a:lnTo>
                        <a:pt x="317287" y="288046"/>
                      </a:lnTo>
                      <a:lnTo>
                        <a:pt x="317287" y="201644"/>
                      </a:lnTo>
                      <a:close/>
                      <a:moveTo>
                        <a:pt x="317287" y="316849"/>
                      </a:moveTo>
                      <a:lnTo>
                        <a:pt x="403708" y="316849"/>
                      </a:lnTo>
                      <a:lnTo>
                        <a:pt x="403708" y="403250"/>
                      </a:lnTo>
                      <a:lnTo>
                        <a:pt x="317287" y="403250"/>
                      </a:lnTo>
                      <a:lnTo>
                        <a:pt x="317287" y="316849"/>
                      </a:lnTo>
                      <a:close/>
                      <a:moveTo>
                        <a:pt x="317287" y="432073"/>
                      </a:moveTo>
                      <a:lnTo>
                        <a:pt x="403708" y="432073"/>
                      </a:lnTo>
                      <a:lnTo>
                        <a:pt x="403708" y="518484"/>
                      </a:lnTo>
                      <a:lnTo>
                        <a:pt x="317287" y="518484"/>
                      </a:lnTo>
                      <a:lnTo>
                        <a:pt x="317287" y="432073"/>
                      </a:lnTo>
                      <a:close/>
                      <a:moveTo>
                        <a:pt x="202073" y="201644"/>
                      </a:moveTo>
                      <a:lnTo>
                        <a:pt x="288493" y="201644"/>
                      </a:lnTo>
                      <a:lnTo>
                        <a:pt x="288493" y="288046"/>
                      </a:lnTo>
                      <a:lnTo>
                        <a:pt x="202073" y="288046"/>
                      </a:lnTo>
                      <a:lnTo>
                        <a:pt x="202073" y="201644"/>
                      </a:lnTo>
                      <a:close/>
                      <a:moveTo>
                        <a:pt x="202073" y="316849"/>
                      </a:moveTo>
                      <a:lnTo>
                        <a:pt x="288493" y="316849"/>
                      </a:lnTo>
                      <a:lnTo>
                        <a:pt x="288493" y="403250"/>
                      </a:lnTo>
                      <a:lnTo>
                        <a:pt x="202073" y="403250"/>
                      </a:lnTo>
                      <a:lnTo>
                        <a:pt x="202073" y="316849"/>
                      </a:lnTo>
                      <a:close/>
                      <a:moveTo>
                        <a:pt x="202073" y="432073"/>
                      </a:moveTo>
                      <a:lnTo>
                        <a:pt x="288493" y="432073"/>
                      </a:lnTo>
                      <a:lnTo>
                        <a:pt x="288493" y="518484"/>
                      </a:lnTo>
                      <a:lnTo>
                        <a:pt x="202073" y="518484"/>
                      </a:lnTo>
                      <a:lnTo>
                        <a:pt x="202073" y="432073"/>
                      </a:lnTo>
                      <a:close/>
                      <a:moveTo>
                        <a:pt x="86858" y="201644"/>
                      </a:moveTo>
                      <a:lnTo>
                        <a:pt x="173279" y="201644"/>
                      </a:lnTo>
                      <a:lnTo>
                        <a:pt x="173279" y="288046"/>
                      </a:lnTo>
                      <a:lnTo>
                        <a:pt x="86858" y="288046"/>
                      </a:lnTo>
                      <a:lnTo>
                        <a:pt x="86858" y="201644"/>
                      </a:lnTo>
                      <a:close/>
                      <a:moveTo>
                        <a:pt x="86858" y="316849"/>
                      </a:moveTo>
                      <a:lnTo>
                        <a:pt x="173279" y="316849"/>
                      </a:lnTo>
                      <a:lnTo>
                        <a:pt x="173279" y="403250"/>
                      </a:lnTo>
                      <a:lnTo>
                        <a:pt x="86858" y="403250"/>
                      </a:lnTo>
                      <a:lnTo>
                        <a:pt x="86858" y="316849"/>
                      </a:lnTo>
                      <a:close/>
                      <a:moveTo>
                        <a:pt x="86858" y="432073"/>
                      </a:moveTo>
                      <a:lnTo>
                        <a:pt x="173279" y="432073"/>
                      </a:lnTo>
                      <a:lnTo>
                        <a:pt x="173279" y="518484"/>
                      </a:lnTo>
                      <a:lnTo>
                        <a:pt x="86858" y="518484"/>
                      </a:lnTo>
                      <a:lnTo>
                        <a:pt x="86858" y="432073"/>
                      </a:lnTo>
                      <a:close/>
                    </a:path>
                  </a:pathLst>
                </a:custGeom>
                <a:grpFill/>
                <a:ln w="9525" cap="flat">
                  <a:noFill/>
                  <a:prstDash val="solid"/>
                  <a:miter/>
                </a:ln>
              </p:spPr>
              <p:txBody>
                <a:bodyPr rtlCol="0" anchor="ctr"/>
                <a:lstStyle/>
                <a:p>
                  <a:endParaRPr lang="en-US" dirty="0"/>
                </a:p>
              </p:txBody>
            </p:sp>
            <p:sp>
              <p:nvSpPr>
                <p:cNvPr id="76" name="Freeform 75">
                  <a:extLst>
                    <a:ext uri="{FF2B5EF4-FFF2-40B4-BE49-F238E27FC236}">
                      <a16:creationId xmlns:a16="http://schemas.microsoft.com/office/drawing/2014/main" id="{F015B28A-66C8-3A26-5FD3-5B754B8DC9A0}"/>
                    </a:ext>
                  </a:extLst>
                </p:cNvPr>
                <p:cNvSpPr/>
                <p:nvPr/>
              </p:nvSpPr>
              <p:spPr>
                <a:xfrm>
                  <a:off x="5620197" y="3068888"/>
                  <a:ext cx="950528" cy="144008"/>
                </a:xfrm>
                <a:custGeom>
                  <a:avLst/>
                  <a:gdLst>
                    <a:gd name="connsiteX0" fmla="*/ 950528 w 950528"/>
                    <a:gd name="connsiteY0" fmla="*/ 0 h 144008"/>
                    <a:gd name="connsiteX1" fmla="*/ 806501 w 950528"/>
                    <a:gd name="connsiteY1" fmla="*/ 0 h 144008"/>
                    <a:gd name="connsiteX2" fmla="*/ 806501 w 950528"/>
                    <a:gd name="connsiteY2" fmla="*/ 71999 h 144008"/>
                    <a:gd name="connsiteX3" fmla="*/ 763295 w 950528"/>
                    <a:gd name="connsiteY3" fmla="*/ 115214 h 144008"/>
                    <a:gd name="connsiteX4" fmla="*/ 720090 w 950528"/>
                    <a:gd name="connsiteY4" fmla="*/ 71999 h 144008"/>
                    <a:gd name="connsiteX5" fmla="*/ 720090 w 950528"/>
                    <a:gd name="connsiteY5" fmla="*/ 0 h 144008"/>
                    <a:gd name="connsiteX6" fmla="*/ 230438 w 950528"/>
                    <a:gd name="connsiteY6" fmla="*/ 0 h 144008"/>
                    <a:gd name="connsiteX7" fmla="*/ 230438 w 950528"/>
                    <a:gd name="connsiteY7" fmla="*/ 71999 h 144008"/>
                    <a:gd name="connsiteX8" fmla="*/ 187223 w 950528"/>
                    <a:gd name="connsiteY8" fmla="*/ 115214 h 144008"/>
                    <a:gd name="connsiteX9" fmla="*/ 144008 w 950528"/>
                    <a:gd name="connsiteY9" fmla="*/ 71999 h 144008"/>
                    <a:gd name="connsiteX10" fmla="*/ 144008 w 950528"/>
                    <a:gd name="connsiteY10" fmla="*/ 0 h 144008"/>
                    <a:gd name="connsiteX11" fmla="*/ 0 w 950528"/>
                    <a:gd name="connsiteY11" fmla="*/ 0 h 144008"/>
                    <a:gd name="connsiteX12" fmla="*/ 0 w 950528"/>
                    <a:gd name="connsiteY12" fmla="*/ 144008 h 144008"/>
                    <a:gd name="connsiteX13" fmla="*/ 950528 w 950528"/>
                    <a:gd name="connsiteY13" fmla="*/ 144008 h 144008"/>
                    <a:gd name="connsiteX14" fmla="*/ 950528 w 950528"/>
                    <a:gd name="connsiteY14" fmla="*/ 0 h 144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0528" h="144008">
                      <a:moveTo>
                        <a:pt x="950528" y="0"/>
                      </a:moveTo>
                      <a:lnTo>
                        <a:pt x="806501" y="0"/>
                      </a:lnTo>
                      <a:lnTo>
                        <a:pt x="806501" y="71999"/>
                      </a:lnTo>
                      <a:cubicBezTo>
                        <a:pt x="806501" y="95869"/>
                        <a:pt x="787165" y="115214"/>
                        <a:pt x="763295" y="115214"/>
                      </a:cubicBezTo>
                      <a:cubicBezTo>
                        <a:pt x="739445" y="115214"/>
                        <a:pt x="720090" y="95869"/>
                        <a:pt x="720090" y="71999"/>
                      </a:cubicBezTo>
                      <a:lnTo>
                        <a:pt x="720090" y="0"/>
                      </a:lnTo>
                      <a:lnTo>
                        <a:pt x="230438" y="0"/>
                      </a:lnTo>
                      <a:lnTo>
                        <a:pt x="230438" y="71999"/>
                      </a:lnTo>
                      <a:cubicBezTo>
                        <a:pt x="230438" y="95869"/>
                        <a:pt x="211084" y="115214"/>
                        <a:pt x="187223" y="115214"/>
                      </a:cubicBezTo>
                      <a:cubicBezTo>
                        <a:pt x="163354" y="115214"/>
                        <a:pt x="144008" y="95869"/>
                        <a:pt x="144008" y="71999"/>
                      </a:cubicBezTo>
                      <a:lnTo>
                        <a:pt x="144008" y="0"/>
                      </a:lnTo>
                      <a:lnTo>
                        <a:pt x="0" y="0"/>
                      </a:lnTo>
                      <a:lnTo>
                        <a:pt x="0" y="144008"/>
                      </a:lnTo>
                      <a:lnTo>
                        <a:pt x="950528" y="144008"/>
                      </a:lnTo>
                      <a:lnTo>
                        <a:pt x="950528" y="0"/>
                      </a:lnTo>
                      <a:close/>
                    </a:path>
                  </a:pathLst>
                </a:custGeom>
                <a:grpFill/>
                <a:ln w="9525" cap="flat">
                  <a:noFill/>
                  <a:prstDash val="solid"/>
                  <a:miter/>
                </a:ln>
              </p:spPr>
              <p:txBody>
                <a:bodyPr rtlCol="0" anchor="ctr"/>
                <a:lstStyle/>
                <a:p>
                  <a:endParaRPr lang="en-US" dirty="0"/>
                </a:p>
              </p:txBody>
            </p:sp>
          </p:grpSp>
        </p:grpSp>
      </p:grpSp>
      <p:grpSp>
        <p:nvGrpSpPr>
          <p:cNvPr id="18" name="Group 17">
            <a:extLst>
              <a:ext uri="{FF2B5EF4-FFF2-40B4-BE49-F238E27FC236}">
                <a16:creationId xmlns:a16="http://schemas.microsoft.com/office/drawing/2014/main" id="{55DCF65F-E4B5-22EB-27A9-BAD031650C6C}"/>
              </a:ext>
            </a:extLst>
          </p:cNvPr>
          <p:cNvGrpSpPr/>
          <p:nvPr/>
        </p:nvGrpSpPr>
        <p:grpSpPr>
          <a:xfrm>
            <a:off x="2665345" y="1778143"/>
            <a:ext cx="2194560" cy="3861189"/>
            <a:chOff x="2665346" y="1778143"/>
            <a:chExt cx="2194560" cy="3861189"/>
          </a:xfrm>
        </p:grpSpPr>
        <p:sp>
          <p:nvSpPr>
            <p:cNvPr id="52" name="Subtitle 2">
              <a:extLst>
                <a:ext uri="{FF2B5EF4-FFF2-40B4-BE49-F238E27FC236}">
                  <a16:creationId xmlns:a16="http://schemas.microsoft.com/office/drawing/2014/main" id="{8237EC2F-C418-4515-FE49-36AC598E5A4F}"/>
                </a:ext>
              </a:extLst>
            </p:cNvPr>
            <p:cNvSpPr txBox="1">
              <a:spLocks/>
            </p:cNvSpPr>
            <p:nvPr/>
          </p:nvSpPr>
          <p:spPr>
            <a:xfrm>
              <a:off x="2665346" y="3219268"/>
              <a:ext cx="2194560" cy="1296832"/>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lnSpc>
                  <a:spcPct val="100000"/>
                </a:lnSpc>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Attend scheduled trainings or use the self-paced track and engage with your cohort</a:t>
              </a:r>
            </a:p>
          </p:txBody>
        </p:sp>
        <p:sp>
          <p:nvSpPr>
            <p:cNvPr id="59" name="TextBox 58">
              <a:extLst>
                <a:ext uri="{FF2B5EF4-FFF2-40B4-BE49-F238E27FC236}">
                  <a16:creationId xmlns:a16="http://schemas.microsoft.com/office/drawing/2014/main" id="{C06853AB-5D73-895D-AA9E-ED74543CBB62}"/>
                </a:ext>
              </a:extLst>
            </p:cNvPr>
            <p:cNvSpPr txBox="1"/>
            <p:nvPr/>
          </p:nvSpPr>
          <p:spPr>
            <a:xfrm>
              <a:off x="2901357" y="4931446"/>
              <a:ext cx="1722538" cy="707886"/>
            </a:xfrm>
            <a:prstGeom prst="rect">
              <a:avLst/>
            </a:prstGeom>
            <a:noFill/>
          </p:spPr>
          <p:txBody>
            <a:bodyPr wrap="square" rtlCol="0" anchor="b" anchorCtr="0">
              <a:spAutoFit/>
            </a:bodyPr>
            <a:lstStyle/>
            <a:p>
              <a:pPr algn="ctr"/>
              <a:r>
                <a:rPr lang="en-US" sz="2000" b="1" dirty="0">
                  <a:solidFill>
                    <a:schemeClr val="bg1"/>
                  </a:solidFill>
                  <a:latin typeface="Arial" panose="020B0604020202020204" pitchFamily="34" charset="0"/>
                  <a:ea typeface="League Spartan" charset="0"/>
                  <a:cs typeface="Arial" panose="020B0604020202020204" pitchFamily="34" charset="0"/>
                </a:rPr>
                <a:t>LEARN and ENGAGE</a:t>
              </a:r>
            </a:p>
          </p:txBody>
        </p:sp>
        <p:sp>
          <p:nvSpPr>
            <p:cNvPr id="62" name="Oval 61">
              <a:extLst>
                <a:ext uri="{FF2B5EF4-FFF2-40B4-BE49-F238E27FC236}">
                  <a16:creationId xmlns:a16="http://schemas.microsoft.com/office/drawing/2014/main" id="{4E972A0E-BD27-1DF5-D803-78B0045CD550}"/>
                </a:ext>
              </a:extLst>
            </p:cNvPr>
            <p:cNvSpPr>
              <a:spLocks noChangeAspect="1"/>
            </p:cNvSpPr>
            <p:nvPr/>
          </p:nvSpPr>
          <p:spPr>
            <a:xfrm>
              <a:off x="3622447" y="4550269"/>
              <a:ext cx="280358" cy="2743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147D96B9-CC44-1CDB-621C-5E951B37A3DE}"/>
                </a:ext>
              </a:extLst>
            </p:cNvPr>
            <p:cNvGrpSpPr/>
            <p:nvPr/>
          </p:nvGrpSpPr>
          <p:grpSpPr>
            <a:xfrm>
              <a:off x="3148070" y="1778143"/>
              <a:ext cx="1229113" cy="1465871"/>
              <a:chOff x="3149724" y="1778143"/>
              <a:chExt cx="1229113" cy="1465871"/>
            </a:xfrm>
          </p:grpSpPr>
          <p:sp>
            <p:nvSpPr>
              <p:cNvPr id="8" name="Oval 7">
                <a:extLst>
                  <a:ext uri="{FF2B5EF4-FFF2-40B4-BE49-F238E27FC236}">
                    <a16:creationId xmlns:a16="http://schemas.microsoft.com/office/drawing/2014/main" id="{BA7514D9-49FB-BE26-C7C0-7194F834452B}"/>
                  </a:ext>
                </a:extLst>
              </p:cNvPr>
              <p:cNvSpPr/>
              <p:nvPr/>
            </p:nvSpPr>
            <p:spPr>
              <a:xfrm>
                <a:off x="3581400" y="3113385"/>
                <a:ext cx="365760" cy="1306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9" name="Freeform 3">
                <a:extLst>
                  <a:ext uri="{FF2B5EF4-FFF2-40B4-BE49-F238E27FC236}">
                    <a16:creationId xmlns:a16="http://schemas.microsoft.com/office/drawing/2014/main" id="{32F04054-DCAE-0BAF-1B59-7090CA593C06}"/>
                  </a:ext>
                </a:extLst>
              </p:cNvPr>
              <p:cNvSpPr>
                <a:spLocks noChangeArrowheads="1"/>
              </p:cNvSpPr>
              <p:nvPr/>
            </p:nvSpPr>
            <p:spPr bwMode="auto">
              <a:xfrm>
                <a:off x="3149724" y="1778143"/>
                <a:ext cx="1229113" cy="1402668"/>
              </a:xfrm>
              <a:custGeom>
                <a:avLst/>
                <a:gdLst>
                  <a:gd name="T0" fmla="*/ 339 w 1903"/>
                  <a:gd name="T1" fmla="*/ 338 h 2176"/>
                  <a:gd name="T2" fmla="*/ 339 w 1903"/>
                  <a:gd name="T3" fmla="*/ 338 h 2176"/>
                  <a:gd name="T4" fmla="*/ 1564 w 1903"/>
                  <a:gd name="T5" fmla="*/ 338 h 2176"/>
                  <a:gd name="T6" fmla="*/ 1564 w 1903"/>
                  <a:gd name="T7" fmla="*/ 338 h 2176"/>
                  <a:gd name="T8" fmla="*/ 1564 w 1903"/>
                  <a:gd name="T9" fmla="*/ 1562 h 2176"/>
                  <a:gd name="T10" fmla="*/ 951 w 1903"/>
                  <a:gd name="T11" fmla="*/ 2175 h 2176"/>
                  <a:gd name="T12" fmla="*/ 339 w 1903"/>
                  <a:gd name="T13" fmla="*/ 1562 h 2176"/>
                  <a:gd name="T14" fmla="*/ 339 w 1903"/>
                  <a:gd name="T15" fmla="*/ 1562 h 2176"/>
                  <a:gd name="T16" fmla="*/ 339 w 1903"/>
                  <a:gd name="T17" fmla="*/ 338 h 2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3" h="2176">
                    <a:moveTo>
                      <a:pt x="339" y="338"/>
                    </a:moveTo>
                    <a:lnTo>
                      <a:pt x="339" y="338"/>
                    </a:lnTo>
                    <a:cubicBezTo>
                      <a:pt x="677" y="0"/>
                      <a:pt x="1225" y="0"/>
                      <a:pt x="1564" y="338"/>
                    </a:cubicBezTo>
                    <a:lnTo>
                      <a:pt x="1564" y="338"/>
                    </a:lnTo>
                    <a:cubicBezTo>
                      <a:pt x="1902" y="676"/>
                      <a:pt x="1902" y="1224"/>
                      <a:pt x="1564" y="1562"/>
                    </a:cubicBezTo>
                    <a:lnTo>
                      <a:pt x="951" y="2175"/>
                    </a:lnTo>
                    <a:lnTo>
                      <a:pt x="339" y="1562"/>
                    </a:lnTo>
                    <a:lnTo>
                      <a:pt x="339" y="1562"/>
                    </a:lnTo>
                    <a:cubicBezTo>
                      <a:pt x="0" y="1224"/>
                      <a:pt x="0" y="676"/>
                      <a:pt x="339" y="338"/>
                    </a:cubicBezTo>
                  </a:path>
                </a:pathLst>
              </a:custGeom>
              <a:solidFill>
                <a:schemeClr val="accent4"/>
              </a:solidFill>
              <a:ln>
                <a:noFill/>
              </a:ln>
              <a:effectLst/>
            </p:spPr>
            <p:txBody>
              <a:bodyPr wrap="none" anchor="ctr"/>
              <a:lstStyle/>
              <a:p>
                <a:endParaRPr lang="en-US" sz="6530" dirty="0">
                  <a:latin typeface="Lato Light" panose="020F0502020204030203" pitchFamily="34" charset="0"/>
                </a:endParaRPr>
              </a:p>
            </p:txBody>
          </p:sp>
          <p:grpSp>
            <p:nvGrpSpPr>
              <p:cNvPr id="77" name="Graphic 29">
                <a:extLst>
                  <a:ext uri="{FF2B5EF4-FFF2-40B4-BE49-F238E27FC236}">
                    <a16:creationId xmlns:a16="http://schemas.microsoft.com/office/drawing/2014/main" id="{E087DC4B-4640-CF23-7D2F-5D19EFC4FCA1}"/>
                  </a:ext>
                </a:extLst>
              </p:cNvPr>
              <p:cNvGrpSpPr>
                <a:grpSpLocks noChangeAspect="1"/>
              </p:cNvGrpSpPr>
              <p:nvPr/>
            </p:nvGrpSpPr>
            <p:grpSpPr>
              <a:xfrm>
                <a:off x="3443624" y="2107362"/>
                <a:ext cx="630934" cy="579365"/>
                <a:chOff x="3614653" y="1419605"/>
                <a:chExt cx="5018807" cy="4608576"/>
              </a:xfrm>
              <a:solidFill>
                <a:schemeClr val="bg1"/>
              </a:solidFill>
            </p:grpSpPr>
            <p:sp>
              <p:nvSpPr>
                <p:cNvPr id="78" name="Freeform 77">
                  <a:extLst>
                    <a:ext uri="{FF2B5EF4-FFF2-40B4-BE49-F238E27FC236}">
                      <a16:creationId xmlns:a16="http://schemas.microsoft.com/office/drawing/2014/main" id="{15FB469E-44D6-A272-5EB2-7D32139ECD55}"/>
                    </a:ext>
                  </a:extLst>
                </p:cNvPr>
                <p:cNvSpPr/>
                <p:nvPr/>
              </p:nvSpPr>
              <p:spPr>
                <a:xfrm>
                  <a:off x="4271771" y="2928366"/>
                  <a:ext cx="1769364" cy="1769363"/>
                </a:xfrm>
                <a:custGeom>
                  <a:avLst/>
                  <a:gdLst>
                    <a:gd name="connsiteX0" fmla="*/ 1769364 w 1769364"/>
                    <a:gd name="connsiteY0" fmla="*/ 884682 h 1769363"/>
                    <a:gd name="connsiteX1" fmla="*/ 884682 w 1769364"/>
                    <a:gd name="connsiteY1" fmla="*/ 1769364 h 1769363"/>
                    <a:gd name="connsiteX2" fmla="*/ 0 w 1769364"/>
                    <a:gd name="connsiteY2" fmla="*/ 884682 h 1769363"/>
                    <a:gd name="connsiteX3" fmla="*/ 884682 w 1769364"/>
                    <a:gd name="connsiteY3" fmla="*/ 0 h 1769363"/>
                    <a:gd name="connsiteX4" fmla="*/ 1769364 w 1769364"/>
                    <a:gd name="connsiteY4" fmla="*/ 884682 h 1769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9364" h="1769363">
                      <a:moveTo>
                        <a:pt x="1769364" y="884682"/>
                      </a:moveTo>
                      <a:cubicBezTo>
                        <a:pt x="1769364" y="1373291"/>
                        <a:pt x="1373286" y="1769364"/>
                        <a:pt x="884682" y="1769364"/>
                      </a:cubicBezTo>
                      <a:cubicBezTo>
                        <a:pt x="396072" y="1769364"/>
                        <a:pt x="0" y="1373286"/>
                        <a:pt x="0" y="884682"/>
                      </a:cubicBezTo>
                      <a:cubicBezTo>
                        <a:pt x="0" y="396095"/>
                        <a:pt x="396078" y="0"/>
                        <a:pt x="884682" y="0"/>
                      </a:cubicBezTo>
                      <a:cubicBezTo>
                        <a:pt x="1373269" y="0"/>
                        <a:pt x="1769364" y="396101"/>
                        <a:pt x="1769364" y="884682"/>
                      </a:cubicBezTo>
                    </a:path>
                  </a:pathLst>
                </a:custGeom>
                <a:grpFill/>
                <a:ln w="5715" cap="flat">
                  <a:noFill/>
                  <a:prstDash val="solid"/>
                  <a:miter/>
                </a:ln>
              </p:spPr>
              <p:txBody>
                <a:bodyPr rtlCol="0" anchor="ctr"/>
                <a:lstStyle/>
                <a:p>
                  <a:endParaRPr lang="en-US" dirty="0"/>
                </a:p>
              </p:txBody>
            </p:sp>
            <p:sp>
              <p:nvSpPr>
                <p:cNvPr id="79" name="Freeform 78">
                  <a:extLst>
                    <a:ext uri="{FF2B5EF4-FFF2-40B4-BE49-F238E27FC236}">
                      <a16:creationId xmlns:a16="http://schemas.microsoft.com/office/drawing/2014/main" id="{88DB7ADA-855B-AA05-7BBA-6BEF33A81911}"/>
                    </a:ext>
                  </a:extLst>
                </p:cNvPr>
                <p:cNvSpPr/>
                <p:nvPr/>
              </p:nvSpPr>
              <p:spPr>
                <a:xfrm>
                  <a:off x="3614653" y="4736039"/>
                  <a:ext cx="3083069" cy="1292142"/>
                </a:xfrm>
                <a:custGeom>
                  <a:avLst/>
                  <a:gdLst>
                    <a:gd name="connsiteX0" fmla="*/ 3071135 w 3083069"/>
                    <a:gd name="connsiteY0" fmla="*/ 1010964 h 1292142"/>
                    <a:gd name="connsiteX1" fmla="*/ 2001287 w 3083069"/>
                    <a:gd name="connsiteY1" fmla="*/ 2838 h 1292142"/>
                    <a:gd name="connsiteX2" fmla="*/ 1953292 w 3083069"/>
                    <a:gd name="connsiteY2" fmla="*/ 9691 h 1292142"/>
                    <a:gd name="connsiteX3" fmla="*/ 1541812 w 3083069"/>
                    <a:gd name="connsiteY3" fmla="*/ 112561 h 1292142"/>
                    <a:gd name="connsiteX4" fmla="*/ 1130332 w 3083069"/>
                    <a:gd name="connsiteY4" fmla="*/ 9691 h 1292142"/>
                    <a:gd name="connsiteX5" fmla="*/ 1082332 w 3083069"/>
                    <a:gd name="connsiteY5" fmla="*/ 2838 h 1292142"/>
                    <a:gd name="connsiteX6" fmla="*/ 12484 w 3083069"/>
                    <a:gd name="connsiteY6" fmla="*/ 1010964 h 1292142"/>
                    <a:gd name="connsiteX7" fmla="*/ 204519 w 3083069"/>
                    <a:gd name="connsiteY7" fmla="*/ 1292143 h 1292142"/>
                    <a:gd name="connsiteX8" fmla="*/ 2872282 w 3083069"/>
                    <a:gd name="connsiteY8" fmla="*/ 1292143 h 1292142"/>
                    <a:gd name="connsiteX9" fmla="*/ 3071124 w 3083069"/>
                    <a:gd name="connsiteY9" fmla="*/ 1010964 h 129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83069" h="1292142">
                      <a:moveTo>
                        <a:pt x="3071135" y="1010964"/>
                      </a:moveTo>
                      <a:cubicBezTo>
                        <a:pt x="2892833" y="524029"/>
                        <a:pt x="2495063" y="146856"/>
                        <a:pt x="2001287" y="2838"/>
                      </a:cubicBezTo>
                      <a:cubicBezTo>
                        <a:pt x="1987582" y="-4014"/>
                        <a:pt x="1966997" y="2838"/>
                        <a:pt x="1953292" y="9691"/>
                      </a:cubicBezTo>
                      <a:cubicBezTo>
                        <a:pt x="1829837" y="71418"/>
                        <a:pt x="1692677" y="112561"/>
                        <a:pt x="1541812" y="112561"/>
                      </a:cubicBezTo>
                      <a:cubicBezTo>
                        <a:pt x="1390948" y="112561"/>
                        <a:pt x="1253788" y="78271"/>
                        <a:pt x="1130332" y="9691"/>
                      </a:cubicBezTo>
                      <a:cubicBezTo>
                        <a:pt x="1116622" y="2838"/>
                        <a:pt x="1102895" y="2838"/>
                        <a:pt x="1082332" y="2838"/>
                      </a:cubicBezTo>
                      <a:cubicBezTo>
                        <a:pt x="581687" y="146851"/>
                        <a:pt x="183934" y="530893"/>
                        <a:pt x="12484" y="1010964"/>
                      </a:cubicBezTo>
                      <a:cubicBezTo>
                        <a:pt x="-35511" y="1148124"/>
                        <a:pt x="60484" y="1292143"/>
                        <a:pt x="204519" y="1292143"/>
                      </a:cubicBezTo>
                      <a:lnTo>
                        <a:pt x="2872282" y="1292143"/>
                      </a:lnTo>
                      <a:cubicBezTo>
                        <a:pt x="3016271" y="1292143"/>
                        <a:pt x="3119141" y="1148124"/>
                        <a:pt x="3071124" y="1010964"/>
                      </a:cubicBezTo>
                      <a:close/>
                    </a:path>
                  </a:pathLst>
                </a:custGeom>
                <a:grpFill/>
                <a:ln w="5715" cap="flat">
                  <a:noFill/>
                  <a:prstDash val="solid"/>
                  <a:miter/>
                </a:ln>
              </p:spPr>
              <p:txBody>
                <a:bodyPr rtlCol="0" anchor="ctr"/>
                <a:lstStyle/>
                <a:p>
                  <a:endParaRPr lang="en-US" dirty="0"/>
                </a:p>
              </p:txBody>
            </p:sp>
            <p:sp>
              <p:nvSpPr>
                <p:cNvPr id="80" name="Freeform 79">
                  <a:extLst>
                    <a:ext uri="{FF2B5EF4-FFF2-40B4-BE49-F238E27FC236}">
                      <a16:creationId xmlns:a16="http://schemas.microsoft.com/office/drawing/2014/main" id="{4A42F529-156D-4A81-1C45-18ECEB23F171}"/>
                    </a:ext>
                  </a:extLst>
                </p:cNvPr>
                <p:cNvSpPr/>
                <p:nvPr/>
              </p:nvSpPr>
              <p:spPr>
                <a:xfrm>
                  <a:off x="6198870" y="1419605"/>
                  <a:ext cx="2434590" cy="1942602"/>
                </a:xfrm>
                <a:custGeom>
                  <a:avLst/>
                  <a:gdLst>
                    <a:gd name="connsiteX0" fmla="*/ 1213866 w 2434590"/>
                    <a:gd name="connsiteY0" fmla="*/ 0 h 1942602"/>
                    <a:gd name="connsiteX1" fmla="*/ 0 w 2434590"/>
                    <a:gd name="connsiteY1" fmla="*/ 912114 h 1942602"/>
                    <a:gd name="connsiteX2" fmla="*/ 322315 w 2434590"/>
                    <a:gd name="connsiteY2" fmla="*/ 1536192 h 1942602"/>
                    <a:gd name="connsiteX3" fmla="*/ 240030 w 2434590"/>
                    <a:gd name="connsiteY3" fmla="*/ 1913382 h 1942602"/>
                    <a:gd name="connsiteX4" fmla="*/ 274320 w 2434590"/>
                    <a:gd name="connsiteY4" fmla="*/ 1940820 h 1942602"/>
                    <a:gd name="connsiteX5" fmla="*/ 672095 w 2434590"/>
                    <a:gd name="connsiteY5" fmla="*/ 1735080 h 1942602"/>
                    <a:gd name="connsiteX6" fmla="*/ 1220735 w 2434590"/>
                    <a:gd name="connsiteY6" fmla="*/ 1831098 h 1942602"/>
                    <a:gd name="connsiteX7" fmla="*/ 2434590 w 2434590"/>
                    <a:gd name="connsiteY7" fmla="*/ 918983 h 1942602"/>
                    <a:gd name="connsiteX8" fmla="*/ 1213877 w 2434590"/>
                    <a:gd name="connsiteY8" fmla="*/ 11 h 1942602"/>
                    <a:gd name="connsiteX9" fmla="*/ 589788 w 2434590"/>
                    <a:gd name="connsiteY9" fmla="*/ 1124712 h 1942602"/>
                    <a:gd name="connsiteX10" fmla="*/ 384048 w 2434590"/>
                    <a:gd name="connsiteY10" fmla="*/ 918972 h 1942602"/>
                    <a:gd name="connsiteX11" fmla="*/ 589788 w 2434590"/>
                    <a:gd name="connsiteY11" fmla="*/ 713232 h 1942602"/>
                    <a:gd name="connsiteX12" fmla="*/ 795528 w 2434590"/>
                    <a:gd name="connsiteY12" fmla="*/ 918972 h 1942602"/>
                    <a:gd name="connsiteX13" fmla="*/ 589788 w 2434590"/>
                    <a:gd name="connsiteY13" fmla="*/ 1124712 h 1942602"/>
                    <a:gd name="connsiteX14" fmla="*/ 1213866 w 2434590"/>
                    <a:gd name="connsiteY14" fmla="*/ 1124712 h 1942602"/>
                    <a:gd name="connsiteX15" fmla="*/ 1008126 w 2434590"/>
                    <a:gd name="connsiteY15" fmla="*/ 918972 h 1942602"/>
                    <a:gd name="connsiteX16" fmla="*/ 1213866 w 2434590"/>
                    <a:gd name="connsiteY16" fmla="*/ 713232 h 1942602"/>
                    <a:gd name="connsiteX17" fmla="*/ 1419606 w 2434590"/>
                    <a:gd name="connsiteY17" fmla="*/ 918972 h 1942602"/>
                    <a:gd name="connsiteX18" fmla="*/ 1213866 w 2434590"/>
                    <a:gd name="connsiteY18" fmla="*/ 1124712 h 1942602"/>
                    <a:gd name="connsiteX19" fmla="*/ 1844802 w 2434590"/>
                    <a:gd name="connsiteY19" fmla="*/ 1124712 h 1942602"/>
                    <a:gd name="connsiteX20" fmla="*/ 1639062 w 2434590"/>
                    <a:gd name="connsiteY20" fmla="*/ 918972 h 1942602"/>
                    <a:gd name="connsiteX21" fmla="*/ 1844802 w 2434590"/>
                    <a:gd name="connsiteY21" fmla="*/ 713232 h 1942602"/>
                    <a:gd name="connsiteX22" fmla="*/ 2050542 w 2434590"/>
                    <a:gd name="connsiteY22" fmla="*/ 918972 h 1942602"/>
                    <a:gd name="connsiteX23" fmla="*/ 1844802 w 2434590"/>
                    <a:gd name="connsiteY23" fmla="*/ 1124712 h 1942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4590" h="1942602">
                      <a:moveTo>
                        <a:pt x="1213866" y="0"/>
                      </a:moveTo>
                      <a:cubicBezTo>
                        <a:pt x="541782" y="0"/>
                        <a:pt x="0" y="411480"/>
                        <a:pt x="0" y="912114"/>
                      </a:cubicBezTo>
                      <a:cubicBezTo>
                        <a:pt x="0" y="1152144"/>
                        <a:pt x="123455" y="1371589"/>
                        <a:pt x="322315" y="1536192"/>
                      </a:cubicBezTo>
                      <a:lnTo>
                        <a:pt x="240030" y="1913382"/>
                      </a:lnTo>
                      <a:cubicBezTo>
                        <a:pt x="233178" y="1933968"/>
                        <a:pt x="253735" y="1947672"/>
                        <a:pt x="274320" y="1940820"/>
                      </a:cubicBezTo>
                      <a:lnTo>
                        <a:pt x="672095" y="1735080"/>
                      </a:lnTo>
                      <a:cubicBezTo>
                        <a:pt x="836693" y="1796808"/>
                        <a:pt x="1021848" y="1831098"/>
                        <a:pt x="1220735" y="1831098"/>
                      </a:cubicBezTo>
                      <a:cubicBezTo>
                        <a:pt x="1892820" y="1831098"/>
                        <a:pt x="2434590" y="1419618"/>
                        <a:pt x="2434590" y="918983"/>
                      </a:cubicBezTo>
                      <a:cubicBezTo>
                        <a:pt x="2427732" y="411486"/>
                        <a:pt x="1885962" y="11"/>
                        <a:pt x="1213877" y="11"/>
                      </a:cubicBezTo>
                      <a:close/>
                      <a:moveTo>
                        <a:pt x="589788" y="1124712"/>
                      </a:moveTo>
                      <a:cubicBezTo>
                        <a:pt x="480066" y="1124712"/>
                        <a:pt x="384048" y="1035547"/>
                        <a:pt x="384048" y="918972"/>
                      </a:cubicBezTo>
                      <a:cubicBezTo>
                        <a:pt x="384048" y="809250"/>
                        <a:pt x="473213" y="713232"/>
                        <a:pt x="589788" y="713232"/>
                      </a:cubicBezTo>
                      <a:cubicBezTo>
                        <a:pt x="699510" y="713232"/>
                        <a:pt x="795528" y="802398"/>
                        <a:pt x="795528" y="918972"/>
                      </a:cubicBezTo>
                      <a:cubicBezTo>
                        <a:pt x="795528" y="1028694"/>
                        <a:pt x="706385" y="1124712"/>
                        <a:pt x="589788" y="1124712"/>
                      </a:cubicBezTo>
                      <a:close/>
                      <a:moveTo>
                        <a:pt x="1213866" y="1124712"/>
                      </a:moveTo>
                      <a:cubicBezTo>
                        <a:pt x="1104144" y="1124712"/>
                        <a:pt x="1008126" y="1035547"/>
                        <a:pt x="1008126" y="918972"/>
                      </a:cubicBezTo>
                      <a:cubicBezTo>
                        <a:pt x="1008126" y="809250"/>
                        <a:pt x="1097292" y="713232"/>
                        <a:pt x="1213866" y="713232"/>
                      </a:cubicBezTo>
                      <a:cubicBezTo>
                        <a:pt x="1323588" y="713232"/>
                        <a:pt x="1419606" y="802398"/>
                        <a:pt x="1419606" y="918972"/>
                      </a:cubicBezTo>
                      <a:cubicBezTo>
                        <a:pt x="1419606" y="1028694"/>
                        <a:pt x="1330464" y="1124712"/>
                        <a:pt x="1213866" y="1124712"/>
                      </a:cubicBezTo>
                      <a:close/>
                      <a:moveTo>
                        <a:pt x="1844802" y="1124712"/>
                      </a:moveTo>
                      <a:cubicBezTo>
                        <a:pt x="1735080" y="1124712"/>
                        <a:pt x="1639062" y="1035547"/>
                        <a:pt x="1639062" y="918972"/>
                      </a:cubicBezTo>
                      <a:cubicBezTo>
                        <a:pt x="1639062" y="809250"/>
                        <a:pt x="1728227" y="713232"/>
                        <a:pt x="1844802" y="713232"/>
                      </a:cubicBezTo>
                      <a:cubicBezTo>
                        <a:pt x="1954524" y="713232"/>
                        <a:pt x="2050542" y="802398"/>
                        <a:pt x="2050542" y="918972"/>
                      </a:cubicBezTo>
                      <a:cubicBezTo>
                        <a:pt x="2043690" y="1028694"/>
                        <a:pt x="1954524" y="1124712"/>
                        <a:pt x="1844802" y="1124712"/>
                      </a:cubicBezTo>
                      <a:close/>
                    </a:path>
                  </a:pathLst>
                </a:custGeom>
                <a:grpFill/>
                <a:ln w="5715" cap="flat">
                  <a:noFill/>
                  <a:prstDash val="solid"/>
                  <a:miter/>
                </a:ln>
              </p:spPr>
              <p:txBody>
                <a:bodyPr rtlCol="0" anchor="ctr"/>
                <a:lstStyle/>
                <a:p>
                  <a:endParaRPr lang="en-US" dirty="0"/>
                </a:p>
              </p:txBody>
            </p:sp>
          </p:grpSp>
        </p:grpSp>
      </p:grpSp>
      <p:grpSp>
        <p:nvGrpSpPr>
          <p:cNvPr id="19" name="Group 18">
            <a:extLst>
              <a:ext uri="{FF2B5EF4-FFF2-40B4-BE49-F238E27FC236}">
                <a16:creationId xmlns:a16="http://schemas.microsoft.com/office/drawing/2014/main" id="{5056CB9C-1F6A-C5F3-42E4-A39E6C88FA55}"/>
              </a:ext>
            </a:extLst>
          </p:cNvPr>
          <p:cNvGrpSpPr/>
          <p:nvPr/>
        </p:nvGrpSpPr>
        <p:grpSpPr>
          <a:xfrm>
            <a:off x="5002985" y="1778143"/>
            <a:ext cx="2194560" cy="3553413"/>
            <a:chOff x="5002985" y="1778143"/>
            <a:chExt cx="2194560" cy="3553413"/>
          </a:xfrm>
        </p:grpSpPr>
        <p:sp>
          <p:nvSpPr>
            <p:cNvPr id="53" name="Subtitle 2">
              <a:extLst>
                <a:ext uri="{FF2B5EF4-FFF2-40B4-BE49-F238E27FC236}">
                  <a16:creationId xmlns:a16="http://schemas.microsoft.com/office/drawing/2014/main" id="{761B3AC0-BC6A-DE1B-2DBE-F6D367616A5E}"/>
                </a:ext>
              </a:extLst>
            </p:cNvPr>
            <p:cNvSpPr txBox="1">
              <a:spLocks/>
            </p:cNvSpPr>
            <p:nvPr/>
          </p:nvSpPr>
          <p:spPr>
            <a:xfrm>
              <a:off x="5002985" y="3219268"/>
              <a:ext cx="2194560" cy="1296832"/>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lnSpc>
                  <a:spcPct val="100000"/>
                </a:lnSpc>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Prove your skills on the job, as verified by leaders/peers, and receive a certificate of completion </a:t>
              </a:r>
            </a:p>
          </p:txBody>
        </p:sp>
        <p:sp>
          <p:nvSpPr>
            <p:cNvPr id="60" name="TextBox 59">
              <a:extLst>
                <a:ext uri="{FF2B5EF4-FFF2-40B4-BE49-F238E27FC236}">
                  <a16:creationId xmlns:a16="http://schemas.microsoft.com/office/drawing/2014/main" id="{05196C32-11A4-A7D1-7248-9E752D16E294}"/>
                </a:ext>
              </a:extLst>
            </p:cNvPr>
            <p:cNvSpPr txBox="1"/>
            <p:nvPr/>
          </p:nvSpPr>
          <p:spPr>
            <a:xfrm>
              <a:off x="5608785" y="4931446"/>
              <a:ext cx="982961" cy="400110"/>
            </a:xfrm>
            <a:prstGeom prst="rect">
              <a:avLst/>
            </a:prstGeom>
            <a:noFill/>
          </p:spPr>
          <p:txBody>
            <a:bodyPr wrap="none" rtlCol="0" anchor="b" anchorCtr="0">
              <a:spAutoFit/>
            </a:bodyPr>
            <a:lstStyle/>
            <a:p>
              <a:pPr algn="ctr"/>
              <a:r>
                <a:rPr lang="en-US" sz="2000" b="1" dirty="0">
                  <a:solidFill>
                    <a:schemeClr val="bg1"/>
                  </a:solidFill>
                  <a:latin typeface="Arial" panose="020B0604020202020204" pitchFamily="34" charset="0"/>
                  <a:ea typeface="League Spartan" charset="0"/>
                  <a:cs typeface="Arial" panose="020B0604020202020204" pitchFamily="34" charset="0"/>
                </a:rPr>
                <a:t>SHOW</a:t>
              </a:r>
            </a:p>
          </p:txBody>
        </p:sp>
        <p:sp>
          <p:nvSpPr>
            <p:cNvPr id="64" name="Oval 63">
              <a:extLst>
                <a:ext uri="{FF2B5EF4-FFF2-40B4-BE49-F238E27FC236}">
                  <a16:creationId xmlns:a16="http://schemas.microsoft.com/office/drawing/2014/main" id="{380A9A18-7DFA-B693-40BC-20FFFF73C16C}"/>
                </a:ext>
              </a:extLst>
            </p:cNvPr>
            <p:cNvSpPr>
              <a:spLocks noChangeAspect="1"/>
            </p:cNvSpPr>
            <p:nvPr/>
          </p:nvSpPr>
          <p:spPr>
            <a:xfrm>
              <a:off x="5960086" y="4550269"/>
              <a:ext cx="280358" cy="27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A39D42B5-CF0C-859A-0A54-D1BFCC5293E1}"/>
                </a:ext>
              </a:extLst>
            </p:cNvPr>
            <p:cNvGrpSpPr/>
            <p:nvPr/>
          </p:nvGrpSpPr>
          <p:grpSpPr>
            <a:xfrm>
              <a:off x="5485709" y="1778143"/>
              <a:ext cx="1229113" cy="1465871"/>
              <a:chOff x="5485709" y="1778143"/>
              <a:chExt cx="1229113" cy="1465871"/>
            </a:xfrm>
          </p:grpSpPr>
          <p:sp>
            <p:nvSpPr>
              <p:cNvPr id="10" name="Oval 9">
                <a:extLst>
                  <a:ext uri="{FF2B5EF4-FFF2-40B4-BE49-F238E27FC236}">
                    <a16:creationId xmlns:a16="http://schemas.microsoft.com/office/drawing/2014/main" id="{2AA63283-9562-F93C-BB24-E4F6E58D322C}"/>
                  </a:ext>
                </a:extLst>
              </p:cNvPr>
              <p:cNvSpPr/>
              <p:nvPr/>
            </p:nvSpPr>
            <p:spPr>
              <a:xfrm>
                <a:off x="5917385" y="3113385"/>
                <a:ext cx="365760" cy="1306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1" name="Freeform 3">
                <a:extLst>
                  <a:ext uri="{FF2B5EF4-FFF2-40B4-BE49-F238E27FC236}">
                    <a16:creationId xmlns:a16="http://schemas.microsoft.com/office/drawing/2014/main" id="{5C2CA597-7819-2341-EA09-60A467EC77F2}"/>
                  </a:ext>
                </a:extLst>
              </p:cNvPr>
              <p:cNvSpPr>
                <a:spLocks noChangeArrowheads="1"/>
              </p:cNvSpPr>
              <p:nvPr/>
            </p:nvSpPr>
            <p:spPr bwMode="auto">
              <a:xfrm>
                <a:off x="5485709" y="1778143"/>
                <a:ext cx="1229113" cy="1402668"/>
              </a:xfrm>
              <a:custGeom>
                <a:avLst/>
                <a:gdLst>
                  <a:gd name="T0" fmla="*/ 339 w 1903"/>
                  <a:gd name="T1" fmla="*/ 338 h 2176"/>
                  <a:gd name="T2" fmla="*/ 339 w 1903"/>
                  <a:gd name="T3" fmla="*/ 338 h 2176"/>
                  <a:gd name="T4" fmla="*/ 1564 w 1903"/>
                  <a:gd name="T5" fmla="*/ 338 h 2176"/>
                  <a:gd name="T6" fmla="*/ 1564 w 1903"/>
                  <a:gd name="T7" fmla="*/ 338 h 2176"/>
                  <a:gd name="T8" fmla="*/ 1564 w 1903"/>
                  <a:gd name="T9" fmla="*/ 1562 h 2176"/>
                  <a:gd name="T10" fmla="*/ 951 w 1903"/>
                  <a:gd name="T11" fmla="*/ 2175 h 2176"/>
                  <a:gd name="T12" fmla="*/ 339 w 1903"/>
                  <a:gd name="T13" fmla="*/ 1562 h 2176"/>
                  <a:gd name="T14" fmla="*/ 339 w 1903"/>
                  <a:gd name="T15" fmla="*/ 1562 h 2176"/>
                  <a:gd name="T16" fmla="*/ 339 w 1903"/>
                  <a:gd name="T17" fmla="*/ 338 h 2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3" h="2176">
                    <a:moveTo>
                      <a:pt x="339" y="338"/>
                    </a:moveTo>
                    <a:lnTo>
                      <a:pt x="339" y="338"/>
                    </a:lnTo>
                    <a:cubicBezTo>
                      <a:pt x="677" y="0"/>
                      <a:pt x="1225" y="0"/>
                      <a:pt x="1564" y="338"/>
                    </a:cubicBezTo>
                    <a:lnTo>
                      <a:pt x="1564" y="338"/>
                    </a:lnTo>
                    <a:cubicBezTo>
                      <a:pt x="1902" y="676"/>
                      <a:pt x="1902" y="1224"/>
                      <a:pt x="1564" y="1562"/>
                    </a:cubicBezTo>
                    <a:lnTo>
                      <a:pt x="951" y="2175"/>
                    </a:lnTo>
                    <a:lnTo>
                      <a:pt x="339" y="1562"/>
                    </a:lnTo>
                    <a:lnTo>
                      <a:pt x="339" y="1562"/>
                    </a:lnTo>
                    <a:cubicBezTo>
                      <a:pt x="0" y="1224"/>
                      <a:pt x="0" y="676"/>
                      <a:pt x="339" y="338"/>
                    </a:cubicBezTo>
                  </a:path>
                </a:pathLst>
              </a:custGeom>
              <a:solidFill>
                <a:schemeClr val="accent2"/>
              </a:solidFill>
              <a:ln>
                <a:noFill/>
              </a:ln>
              <a:effectLst/>
            </p:spPr>
            <p:txBody>
              <a:bodyPr wrap="none" anchor="ctr"/>
              <a:lstStyle/>
              <a:p>
                <a:endParaRPr lang="en-US" sz="6530" dirty="0">
                  <a:latin typeface="Lato Light" panose="020F0502020204030203" pitchFamily="34" charset="0"/>
                </a:endParaRPr>
              </a:p>
            </p:txBody>
          </p:sp>
          <p:grpSp>
            <p:nvGrpSpPr>
              <p:cNvPr id="81" name="Graphic 29">
                <a:extLst>
                  <a:ext uri="{FF2B5EF4-FFF2-40B4-BE49-F238E27FC236}">
                    <a16:creationId xmlns:a16="http://schemas.microsoft.com/office/drawing/2014/main" id="{72EA9C28-5BD4-9761-E63C-08AFBE6A19D5}"/>
                  </a:ext>
                </a:extLst>
              </p:cNvPr>
              <p:cNvGrpSpPr>
                <a:grpSpLocks noChangeAspect="1"/>
              </p:cNvGrpSpPr>
              <p:nvPr/>
            </p:nvGrpSpPr>
            <p:grpSpPr>
              <a:xfrm>
                <a:off x="5788929" y="2133214"/>
                <a:ext cx="606157" cy="538653"/>
                <a:chOff x="9690090" y="4286556"/>
                <a:chExt cx="281635" cy="250271"/>
              </a:xfrm>
              <a:solidFill>
                <a:schemeClr val="bg1"/>
              </a:solidFill>
            </p:grpSpPr>
            <p:sp>
              <p:nvSpPr>
                <p:cNvPr id="82" name="Freeform 81">
                  <a:extLst>
                    <a:ext uri="{FF2B5EF4-FFF2-40B4-BE49-F238E27FC236}">
                      <a16:creationId xmlns:a16="http://schemas.microsoft.com/office/drawing/2014/main" id="{91BB4DEE-A97F-9B43-FC34-1FF64A3E1AFA}"/>
                    </a:ext>
                  </a:extLst>
                </p:cNvPr>
                <p:cNvSpPr/>
                <p:nvPr/>
              </p:nvSpPr>
              <p:spPr>
                <a:xfrm>
                  <a:off x="9690090" y="4286556"/>
                  <a:ext cx="281635" cy="198425"/>
                </a:xfrm>
                <a:custGeom>
                  <a:avLst/>
                  <a:gdLst>
                    <a:gd name="connsiteX0" fmla="*/ 280995 w 281635"/>
                    <a:gd name="connsiteY0" fmla="*/ 0 h 198424"/>
                    <a:gd name="connsiteX1" fmla="*/ 6401 w 281635"/>
                    <a:gd name="connsiteY1" fmla="*/ 0 h 198424"/>
                    <a:gd name="connsiteX2" fmla="*/ 0 w 281635"/>
                    <a:gd name="connsiteY2" fmla="*/ 6401 h 198424"/>
                    <a:gd name="connsiteX3" fmla="*/ 0 w 281635"/>
                    <a:gd name="connsiteY3" fmla="*/ 196505 h 198424"/>
                    <a:gd name="connsiteX4" fmla="*/ 6401 w 281635"/>
                    <a:gd name="connsiteY4" fmla="*/ 202905 h 198424"/>
                    <a:gd name="connsiteX5" fmla="*/ 190104 w 281635"/>
                    <a:gd name="connsiteY5" fmla="*/ 202905 h 198424"/>
                    <a:gd name="connsiteX6" fmla="*/ 188184 w 281635"/>
                    <a:gd name="connsiteY6" fmla="*/ 197145 h 198424"/>
                    <a:gd name="connsiteX7" fmla="*/ 179222 w 281635"/>
                    <a:gd name="connsiteY7" fmla="*/ 190744 h 198424"/>
                    <a:gd name="connsiteX8" fmla="*/ 176662 w 281635"/>
                    <a:gd name="connsiteY8" fmla="*/ 183703 h 198424"/>
                    <a:gd name="connsiteX9" fmla="*/ 179862 w 281635"/>
                    <a:gd name="connsiteY9" fmla="*/ 172822 h 198424"/>
                    <a:gd name="connsiteX10" fmla="*/ 176662 w 281635"/>
                    <a:gd name="connsiteY10" fmla="*/ 161940 h 198424"/>
                    <a:gd name="connsiteX11" fmla="*/ 179222 w 281635"/>
                    <a:gd name="connsiteY11" fmla="*/ 154899 h 198424"/>
                    <a:gd name="connsiteX12" fmla="*/ 188184 w 281635"/>
                    <a:gd name="connsiteY12" fmla="*/ 148499 h 198424"/>
                    <a:gd name="connsiteX13" fmla="*/ 191384 w 281635"/>
                    <a:gd name="connsiteY13" fmla="*/ 137617 h 198424"/>
                    <a:gd name="connsiteX14" fmla="*/ 197145 w 281635"/>
                    <a:gd name="connsiteY14" fmla="*/ 133137 h 198424"/>
                    <a:gd name="connsiteX15" fmla="*/ 208666 w 281635"/>
                    <a:gd name="connsiteY15" fmla="*/ 133137 h 198424"/>
                    <a:gd name="connsiteX16" fmla="*/ 217627 w 281635"/>
                    <a:gd name="connsiteY16" fmla="*/ 126736 h 198424"/>
                    <a:gd name="connsiteX17" fmla="*/ 224668 w 281635"/>
                    <a:gd name="connsiteY17" fmla="*/ 126736 h 198424"/>
                    <a:gd name="connsiteX18" fmla="*/ 233629 w 281635"/>
                    <a:gd name="connsiteY18" fmla="*/ 133137 h 198424"/>
                    <a:gd name="connsiteX19" fmla="*/ 244511 w 281635"/>
                    <a:gd name="connsiteY19" fmla="*/ 133137 h 198424"/>
                    <a:gd name="connsiteX20" fmla="*/ 250271 w 281635"/>
                    <a:gd name="connsiteY20" fmla="*/ 137617 h 198424"/>
                    <a:gd name="connsiteX21" fmla="*/ 253472 w 281635"/>
                    <a:gd name="connsiteY21" fmla="*/ 148499 h 198424"/>
                    <a:gd name="connsiteX22" fmla="*/ 262433 w 281635"/>
                    <a:gd name="connsiteY22" fmla="*/ 154899 h 198424"/>
                    <a:gd name="connsiteX23" fmla="*/ 264993 w 281635"/>
                    <a:gd name="connsiteY23" fmla="*/ 161940 h 198424"/>
                    <a:gd name="connsiteX24" fmla="*/ 262433 w 281635"/>
                    <a:gd name="connsiteY24" fmla="*/ 172822 h 198424"/>
                    <a:gd name="connsiteX25" fmla="*/ 265633 w 281635"/>
                    <a:gd name="connsiteY25" fmla="*/ 183703 h 198424"/>
                    <a:gd name="connsiteX26" fmla="*/ 263073 w 281635"/>
                    <a:gd name="connsiteY26" fmla="*/ 190744 h 198424"/>
                    <a:gd name="connsiteX27" fmla="*/ 254112 w 281635"/>
                    <a:gd name="connsiteY27" fmla="*/ 197145 h 198424"/>
                    <a:gd name="connsiteX28" fmla="*/ 252192 w 281635"/>
                    <a:gd name="connsiteY28" fmla="*/ 202905 h 198424"/>
                    <a:gd name="connsiteX29" fmla="*/ 280355 w 281635"/>
                    <a:gd name="connsiteY29" fmla="*/ 202905 h 198424"/>
                    <a:gd name="connsiteX30" fmla="*/ 286756 w 281635"/>
                    <a:gd name="connsiteY30" fmla="*/ 196505 h 198424"/>
                    <a:gd name="connsiteX31" fmla="*/ 286756 w 281635"/>
                    <a:gd name="connsiteY31" fmla="*/ 6401 h 198424"/>
                    <a:gd name="connsiteX32" fmla="*/ 280995 w 281635"/>
                    <a:gd name="connsiteY32" fmla="*/ 0 h 198424"/>
                    <a:gd name="connsiteX33" fmla="*/ 90891 w 281635"/>
                    <a:gd name="connsiteY33" fmla="*/ 31364 h 198424"/>
                    <a:gd name="connsiteX34" fmla="*/ 199705 w 281635"/>
                    <a:gd name="connsiteY34" fmla="*/ 31364 h 198424"/>
                    <a:gd name="connsiteX35" fmla="*/ 206106 w 281635"/>
                    <a:gd name="connsiteY35" fmla="*/ 37765 h 198424"/>
                    <a:gd name="connsiteX36" fmla="*/ 199705 w 281635"/>
                    <a:gd name="connsiteY36" fmla="*/ 44166 h 198424"/>
                    <a:gd name="connsiteX37" fmla="*/ 90891 w 281635"/>
                    <a:gd name="connsiteY37" fmla="*/ 44166 h 198424"/>
                    <a:gd name="connsiteX38" fmla="*/ 84491 w 281635"/>
                    <a:gd name="connsiteY38" fmla="*/ 37765 h 198424"/>
                    <a:gd name="connsiteX39" fmla="*/ 90891 w 281635"/>
                    <a:gd name="connsiteY39" fmla="*/ 31364 h 198424"/>
                    <a:gd name="connsiteX40" fmla="*/ 140818 w 281635"/>
                    <a:gd name="connsiteY40" fmla="*/ 143378 h 198424"/>
                    <a:gd name="connsiteX41" fmla="*/ 49926 w 281635"/>
                    <a:gd name="connsiteY41" fmla="*/ 143378 h 198424"/>
                    <a:gd name="connsiteX42" fmla="*/ 43525 w 281635"/>
                    <a:gd name="connsiteY42" fmla="*/ 136977 h 198424"/>
                    <a:gd name="connsiteX43" fmla="*/ 49926 w 281635"/>
                    <a:gd name="connsiteY43" fmla="*/ 130576 h 198424"/>
                    <a:gd name="connsiteX44" fmla="*/ 140178 w 281635"/>
                    <a:gd name="connsiteY44" fmla="*/ 130576 h 198424"/>
                    <a:gd name="connsiteX45" fmla="*/ 146578 w 281635"/>
                    <a:gd name="connsiteY45" fmla="*/ 136977 h 198424"/>
                    <a:gd name="connsiteX46" fmla="*/ 140818 w 281635"/>
                    <a:gd name="connsiteY46" fmla="*/ 143378 h 198424"/>
                    <a:gd name="connsiteX47" fmla="*/ 237470 w 281635"/>
                    <a:gd name="connsiteY47" fmla="*/ 109454 h 198424"/>
                    <a:gd name="connsiteX48" fmla="*/ 49926 w 281635"/>
                    <a:gd name="connsiteY48" fmla="*/ 109454 h 198424"/>
                    <a:gd name="connsiteX49" fmla="*/ 43525 w 281635"/>
                    <a:gd name="connsiteY49" fmla="*/ 103053 h 198424"/>
                    <a:gd name="connsiteX50" fmla="*/ 49926 w 281635"/>
                    <a:gd name="connsiteY50" fmla="*/ 96652 h 198424"/>
                    <a:gd name="connsiteX51" fmla="*/ 236830 w 281635"/>
                    <a:gd name="connsiteY51" fmla="*/ 96652 h 198424"/>
                    <a:gd name="connsiteX52" fmla="*/ 243230 w 281635"/>
                    <a:gd name="connsiteY52" fmla="*/ 103053 h 198424"/>
                    <a:gd name="connsiteX53" fmla="*/ 237470 w 281635"/>
                    <a:gd name="connsiteY53" fmla="*/ 109454 h 198424"/>
                    <a:gd name="connsiteX54" fmla="*/ 237470 w 281635"/>
                    <a:gd name="connsiteY54" fmla="*/ 78090 h 198424"/>
                    <a:gd name="connsiteX55" fmla="*/ 49926 w 281635"/>
                    <a:gd name="connsiteY55" fmla="*/ 78090 h 198424"/>
                    <a:gd name="connsiteX56" fmla="*/ 43525 w 281635"/>
                    <a:gd name="connsiteY56" fmla="*/ 71689 h 198424"/>
                    <a:gd name="connsiteX57" fmla="*/ 49926 w 281635"/>
                    <a:gd name="connsiteY57" fmla="*/ 65288 h 198424"/>
                    <a:gd name="connsiteX58" fmla="*/ 236830 w 281635"/>
                    <a:gd name="connsiteY58" fmla="*/ 65288 h 198424"/>
                    <a:gd name="connsiteX59" fmla="*/ 243230 w 281635"/>
                    <a:gd name="connsiteY59" fmla="*/ 71689 h 198424"/>
                    <a:gd name="connsiteX60" fmla="*/ 237470 w 281635"/>
                    <a:gd name="connsiteY60" fmla="*/ 78090 h 198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81635" h="198424">
                      <a:moveTo>
                        <a:pt x="280995" y="0"/>
                      </a:moveTo>
                      <a:lnTo>
                        <a:pt x="6401" y="0"/>
                      </a:lnTo>
                      <a:cubicBezTo>
                        <a:pt x="3200" y="0"/>
                        <a:pt x="0" y="2560"/>
                        <a:pt x="0" y="6401"/>
                      </a:cubicBezTo>
                      <a:lnTo>
                        <a:pt x="0" y="196505"/>
                      </a:lnTo>
                      <a:cubicBezTo>
                        <a:pt x="0" y="199705"/>
                        <a:pt x="2560" y="202905"/>
                        <a:pt x="6401" y="202905"/>
                      </a:cubicBezTo>
                      <a:lnTo>
                        <a:pt x="190104" y="202905"/>
                      </a:lnTo>
                      <a:lnTo>
                        <a:pt x="188184" y="197145"/>
                      </a:lnTo>
                      <a:lnTo>
                        <a:pt x="179222" y="190744"/>
                      </a:lnTo>
                      <a:cubicBezTo>
                        <a:pt x="177302" y="189464"/>
                        <a:pt x="176022" y="186263"/>
                        <a:pt x="176662" y="183703"/>
                      </a:cubicBezTo>
                      <a:lnTo>
                        <a:pt x="179862" y="172822"/>
                      </a:lnTo>
                      <a:lnTo>
                        <a:pt x="176662" y="161940"/>
                      </a:lnTo>
                      <a:cubicBezTo>
                        <a:pt x="176022" y="159380"/>
                        <a:pt x="176662" y="156820"/>
                        <a:pt x="179222" y="154899"/>
                      </a:cubicBezTo>
                      <a:lnTo>
                        <a:pt x="188184" y="148499"/>
                      </a:lnTo>
                      <a:lnTo>
                        <a:pt x="191384" y="137617"/>
                      </a:lnTo>
                      <a:cubicBezTo>
                        <a:pt x="192024" y="135057"/>
                        <a:pt x="194584" y="133137"/>
                        <a:pt x="197145" y="133137"/>
                      </a:cubicBezTo>
                      <a:lnTo>
                        <a:pt x="208666" y="133137"/>
                      </a:lnTo>
                      <a:lnTo>
                        <a:pt x="217627" y="126736"/>
                      </a:lnTo>
                      <a:cubicBezTo>
                        <a:pt x="219547" y="125456"/>
                        <a:pt x="222748" y="125456"/>
                        <a:pt x="224668" y="126736"/>
                      </a:cubicBezTo>
                      <a:lnTo>
                        <a:pt x="233629" y="133137"/>
                      </a:lnTo>
                      <a:lnTo>
                        <a:pt x="244511" y="133137"/>
                      </a:lnTo>
                      <a:cubicBezTo>
                        <a:pt x="247071" y="133137"/>
                        <a:pt x="249631" y="135057"/>
                        <a:pt x="250271" y="137617"/>
                      </a:cubicBezTo>
                      <a:lnTo>
                        <a:pt x="253472" y="148499"/>
                      </a:lnTo>
                      <a:lnTo>
                        <a:pt x="262433" y="154899"/>
                      </a:lnTo>
                      <a:cubicBezTo>
                        <a:pt x="264353" y="156180"/>
                        <a:pt x="265633" y="159380"/>
                        <a:pt x="264993" y="161940"/>
                      </a:cubicBezTo>
                      <a:lnTo>
                        <a:pt x="262433" y="172822"/>
                      </a:lnTo>
                      <a:lnTo>
                        <a:pt x="265633" y="183703"/>
                      </a:lnTo>
                      <a:cubicBezTo>
                        <a:pt x="266273" y="186263"/>
                        <a:pt x="265633" y="188824"/>
                        <a:pt x="263073" y="190744"/>
                      </a:cubicBezTo>
                      <a:lnTo>
                        <a:pt x="254112" y="197145"/>
                      </a:lnTo>
                      <a:lnTo>
                        <a:pt x="252192" y="202905"/>
                      </a:lnTo>
                      <a:lnTo>
                        <a:pt x="280355" y="202905"/>
                      </a:lnTo>
                      <a:cubicBezTo>
                        <a:pt x="283555" y="202905"/>
                        <a:pt x="286756" y="200345"/>
                        <a:pt x="286756" y="196505"/>
                      </a:cubicBezTo>
                      <a:lnTo>
                        <a:pt x="286756" y="6401"/>
                      </a:lnTo>
                      <a:cubicBezTo>
                        <a:pt x="287396" y="3200"/>
                        <a:pt x="284196" y="0"/>
                        <a:pt x="280995" y="0"/>
                      </a:cubicBezTo>
                      <a:close/>
                      <a:moveTo>
                        <a:pt x="90891" y="31364"/>
                      </a:moveTo>
                      <a:lnTo>
                        <a:pt x="199705" y="31364"/>
                      </a:lnTo>
                      <a:cubicBezTo>
                        <a:pt x="202905" y="31364"/>
                        <a:pt x="206106" y="33924"/>
                        <a:pt x="206106" y="37765"/>
                      </a:cubicBezTo>
                      <a:cubicBezTo>
                        <a:pt x="206106" y="40965"/>
                        <a:pt x="203545" y="44166"/>
                        <a:pt x="199705" y="44166"/>
                      </a:cubicBezTo>
                      <a:lnTo>
                        <a:pt x="90891" y="44166"/>
                      </a:lnTo>
                      <a:cubicBezTo>
                        <a:pt x="87691" y="44166"/>
                        <a:pt x="84491" y="41605"/>
                        <a:pt x="84491" y="37765"/>
                      </a:cubicBezTo>
                      <a:cubicBezTo>
                        <a:pt x="84491" y="33924"/>
                        <a:pt x="87051" y="31364"/>
                        <a:pt x="90891" y="31364"/>
                      </a:cubicBezTo>
                      <a:close/>
                      <a:moveTo>
                        <a:pt x="140818" y="143378"/>
                      </a:moveTo>
                      <a:lnTo>
                        <a:pt x="49926" y="143378"/>
                      </a:lnTo>
                      <a:cubicBezTo>
                        <a:pt x="46726" y="143378"/>
                        <a:pt x="43525" y="140818"/>
                        <a:pt x="43525" y="136977"/>
                      </a:cubicBezTo>
                      <a:cubicBezTo>
                        <a:pt x="43525" y="133777"/>
                        <a:pt x="46086" y="130576"/>
                        <a:pt x="49926" y="130576"/>
                      </a:cubicBezTo>
                      <a:lnTo>
                        <a:pt x="140178" y="130576"/>
                      </a:lnTo>
                      <a:cubicBezTo>
                        <a:pt x="143378" y="130576"/>
                        <a:pt x="146578" y="133137"/>
                        <a:pt x="146578" y="136977"/>
                      </a:cubicBezTo>
                      <a:cubicBezTo>
                        <a:pt x="146578" y="140818"/>
                        <a:pt x="144018" y="143378"/>
                        <a:pt x="140818" y="143378"/>
                      </a:cubicBezTo>
                      <a:close/>
                      <a:moveTo>
                        <a:pt x="237470" y="109454"/>
                      </a:moveTo>
                      <a:lnTo>
                        <a:pt x="49926" y="109454"/>
                      </a:lnTo>
                      <a:cubicBezTo>
                        <a:pt x="46726" y="109454"/>
                        <a:pt x="43525" y="106893"/>
                        <a:pt x="43525" y="103053"/>
                      </a:cubicBezTo>
                      <a:cubicBezTo>
                        <a:pt x="43525" y="99852"/>
                        <a:pt x="46086" y="96652"/>
                        <a:pt x="49926" y="96652"/>
                      </a:cubicBezTo>
                      <a:lnTo>
                        <a:pt x="236830" y="96652"/>
                      </a:lnTo>
                      <a:cubicBezTo>
                        <a:pt x="240030" y="96652"/>
                        <a:pt x="243230" y="99212"/>
                        <a:pt x="243230" y="103053"/>
                      </a:cubicBezTo>
                      <a:cubicBezTo>
                        <a:pt x="243230" y="106253"/>
                        <a:pt x="240670" y="109454"/>
                        <a:pt x="237470" y="109454"/>
                      </a:cubicBezTo>
                      <a:close/>
                      <a:moveTo>
                        <a:pt x="237470" y="78090"/>
                      </a:moveTo>
                      <a:lnTo>
                        <a:pt x="49926" y="78090"/>
                      </a:lnTo>
                      <a:cubicBezTo>
                        <a:pt x="46726" y="78090"/>
                        <a:pt x="43525" y="75529"/>
                        <a:pt x="43525" y="71689"/>
                      </a:cubicBezTo>
                      <a:cubicBezTo>
                        <a:pt x="43525" y="68489"/>
                        <a:pt x="46086" y="65288"/>
                        <a:pt x="49926" y="65288"/>
                      </a:cubicBezTo>
                      <a:lnTo>
                        <a:pt x="236830" y="65288"/>
                      </a:lnTo>
                      <a:cubicBezTo>
                        <a:pt x="240030" y="65288"/>
                        <a:pt x="243230" y="67848"/>
                        <a:pt x="243230" y="71689"/>
                      </a:cubicBezTo>
                      <a:cubicBezTo>
                        <a:pt x="243230" y="75529"/>
                        <a:pt x="240670" y="78090"/>
                        <a:pt x="237470" y="78090"/>
                      </a:cubicBezTo>
                      <a:close/>
                    </a:path>
                  </a:pathLst>
                </a:custGeom>
                <a:grpFill/>
                <a:ln w="6287" cap="flat">
                  <a:noFill/>
                  <a:prstDash val="solid"/>
                  <a:miter/>
                </a:ln>
              </p:spPr>
              <p:txBody>
                <a:bodyPr rtlCol="0" anchor="ctr"/>
                <a:lstStyle/>
                <a:p>
                  <a:endParaRPr lang="en-US" dirty="0"/>
                </a:p>
              </p:txBody>
            </p:sp>
            <p:sp>
              <p:nvSpPr>
                <p:cNvPr id="83" name="Freeform 82">
                  <a:extLst>
                    <a:ext uri="{FF2B5EF4-FFF2-40B4-BE49-F238E27FC236}">
                      <a16:creationId xmlns:a16="http://schemas.microsoft.com/office/drawing/2014/main" id="{CF0D5C94-2DE7-7970-86EC-FF4153ADBB32}"/>
                    </a:ext>
                  </a:extLst>
                </p:cNvPr>
                <p:cNvSpPr/>
                <p:nvPr/>
              </p:nvSpPr>
              <p:spPr>
                <a:xfrm>
                  <a:off x="9911558" y="4492662"/>
                  <a:ext cx="6401" cy="6401"/>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grpFill/>
                <a:ln w="6287" cap="flat">
                  <a:noFill/>
                  <a:prstDash val="solid"/>
                  <a:miter/>
                </a:ln>
              </p:spPr>
              <p:txBody>
                <a:bodyPr rtlCol="0" anchor="ctr"/>
                <a:lstStyle/>
                <a:p>
                  <a:endParaRPr lang="en-US" dirty="0"/>
                </a:p>
              </p:txBody>
            </p:sp>
            <p:sp>
              <p:nvSpPr>
                <p:cNvPr id="84" name="Freeform 83">
                  <a:extLst>
                    <a:ext uri="{FF2B5EF4-FFF2-40B4-BE49-F238E27FC236}">
                      <a16:creationId xmlns:a16="http://schemas.microsoft.com/office/drawing/2014/main" id="{F430EAE9-309C-FEEB-B1B1-4EE74B5C00A6}"/>
                    </a:ext>
                  </a:extLst>
                </p:cNvPr>
                <p:cNvSpPr/>
                <p:nvPr/>
              </p:nvSpPr>
              <p:spPr>
                <a:xfrm>
                  <a:off x="9886594" y="4498422"/>
                  <a:ext cx="44806" cy="38405"/>
                </a:xfrm>
                <a:custGeom>
                  <a:avLst/>
                  <a:gdLst>
                    <a:gd name="connsiteX0" fmla="*/ 49926 w 44805"/>
                    <a:gd name="connsiteY0" fmla="*/ 0 h 38404"/>
                    <a:gd name="connsiteX1" fmla="*/ 49926 w 44805"/>
                    <a:gd name="connsiteY1" fmla="*/ 37765 h 38404"/>
                    <a:gd name="connsiteX2" fmla="*/ 46726 w 44805"/>
                    <a:gd name="connsiteY2" fmla="*/ 42885 h 38404"/>
                    <a:gd name="connsiteX3" fmla="*/ 40965 w 44805"/>
                    <a:gd name="connsiteY3" fmla="*/ 42885 h 38404"/>
                    <a:gd name="connsiteX4" fmla="*/ 24963 w 44805"/>
                    <a:gd name="connsiteY4" fmla="*/ 35204 h 38404"/>
                    <a:gd name="connsiteX5" fmla="*/ 8961 w 44805"/>
                    <a:gd name="connsiteY5" fmla="*/ 42885 h 38404"/>
                    <a:gd name="connsiteX6" fmla="*/ 3200 w 44805"/>
                    <a:gd name="connsiteY6" fmla="*/ 42885 h 38404"/>
                    <a:gd name="connsiteX7" fmla="*/ 0 w 44805"/>
                    <a:gd name="connsiteY7" fmla="*/ 37765 h 38404"/>
                    <a:gd name="connsiteX8" fmla="*/ 0 w 44805"/>
                    <a:gd name="connsiteY8" fmla="*/ 0 h 38404"/>
                    <a:gd name="connsiteX9" fmla="*/ 1280 w 44805"/>
                    <a:gd name="connsiteY9" fmla="*/ 0 h 38404"/>
                    <a:gd name="connsiteX10" fmla="*/ 12162 w 44805"/>
                    <a:gd name="connsiteY10" fmla="*/ 0 h 38404"/>
                    <a:gd name="connsiteX11" fmla="*/ 21123 w 44805"/>
                    <a:gd name="connsiteY11" fmla="*/ 6401 h 38404"/>
                    <a:gd name="connsiteX12" fmla="*/ 28164 w 44805"/>
                    <a:gd name="connsiteY12" fmla="*/ 6401 h 38404"/>
                    <a:gd name="connsiteX13" fmla="*/ 37125 w 44805"/>
                    <a:gd name="connsiteY13" fmla="*/ 0 h 38404"/>
                    <a:gd name="connsiteX14" fmla="*/ 48006 w 44805"/>
                    <a:gd name="connsiteY14" fmla="*/ 0 h 38404"/>
                    <a:gd name="connsiteX15" fmla="*/ 49926 w 44805"/>
                    <a:gd name="connsiteY15" fmla="*/ 0 h 3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805" h="38404">
                      <a:moveTo>
                        <a:pt x="49926" y="0"/>
                      </a:moveTo>
                      <a:lnTo>
                        <a:pt x="49926" y="37765"/>
                      </a:lnTo>
                      <a:cubicBezTo>
                        <a:pt x="49926" y="39685"/>
                        <a:pt x="48646" y="42245"/>
                        <a:pt x="46726" y="42885"/>
                      </a:cubicBezTo>
                      <a:cubicBezTo>
                        <a:pt x="44806" y="44166"/>
                        <a:pt x="42885" y="44166"/>
                        <a:pt x="40965" y="42885"/>
                      </a:cubicBezTo>
                      <a:lnTo>
                        <a:pt x="24963" y="35204"/>
                      </a:lnTo>
                      <a:lnTo>
                        <a:pt x="8961" y="42885"/>
                      </a:lnTo>
                      <a:cubicBezTo>
                        <a:pt x="7041" y="44166"/>
                        <a:pt x="4481" y="43525"/>
                        <a:pt x="3200" y="42885"/>
                      </a:cubicBezTo>
                      <a:cubicBezTo>
                        <a:pt x="1280" y="41605"/>
                        <a:pt x="0" y="39685"/>
                        <a:pt x="0" y="37765"/>
                      </a:cubicBezTo>
                      <a:lnTo>
                        <a:pt x="0" y="0"/>
                      </a:lnTo>
                      <a:cubicBezTo>
                        <a:pt x="640" y="0"/>
                        <a:pt x="640" y="0"/>
                        <a:pt x="1280" y="0"/>
                      </a:cubicBezTo>
                      <a:lnTo>
                        <a:pt x="12162" y="0"/>
                      </a:lnTo>
                      <a:lnTo>
                        <a:pt x="21123" y="6401"/>
                      </a:lnTo>
                      <a:cubicBezTo>
                        <a:pt x="23043" y="7681"/>
                        <a:pt x="26243" y="7681"/>
                        <a:pt x="28164" y="6401"/>
                      </a:cubicBezTo>
                      <a:lnTo>
                        <a:pt x="37125" y="0"/>
                      </a:lnTo>
                      <a:lnTo>
                        <a:pt x="48006" y="0"/>
                      </a:lnTo>
                      <a:cubicBezTo>
                        <a:pt x="49286" y="0"/>
                        <a:pt x="49926" y="0"/>
                        <a:pt x="49926" y="0"/>
                      </a:cubicBezTo>
                      <a:close/>
                    </a:path>
                  </a:pathLst>
                </a:custGeom>
                <a:grpFill/>
                <a:ln w="6287" cap="flat">
                  <a:noFill/>
                  <a:prstDash val="solid"/>
                  <a:miter/>
                </a:ln>
              </p:spPr>
              <p:txBody>
                <a:bodyPr rtlCol="0" anchor="ctr"/>
                <a:lstStyle/>
                <a:p>
                  <a:endParaRPr lang="en-US" dirty="0"/>
                </a:p>
              </p:txBody>
            </p:sp>
            <p:sp>
              <p:nvSpPr>
                <p:cNvPr id="85" name="Freeform 84">
                  <a:extLst>
                    <a:ext uri="{FF2B5EF4-FFF2-40B4-BE49-F238E27FC236}">
                      <a16:creationId xmlns:a16="http://schemas.microsoft.com/office/drawing/2014/main" id="{6BB99260-226D-E00C-5106-7E7BDAE55238}"/>
                    </a:ext>
                  </a:extLst>
                </p:cNvPr>
                <p:cNvSpPr/>
                <p:nvPr/>
              </p:nvSpPr>
              <p:spPr>
                <a:xfrm>
                  <a:off x="9879554" y="4426093"/>
                  <a:ext cx="57607" cy="64008"/>
                </a:xfrm>
                <a:custGeom>
                  <a:avLst/>
                  <a:gdLst>
                    <a:gd name="connsiteX0" fmla="*/ 60808 w 57607"/>
                    <a:gd name="connsiteY0" fmla="*/ 35204 h 64008"/>
                    <a:gd name="connsiteX1" fmla="*/ 63368 w 57607"/>
                    <a:gd name="connsiteY1" fmla="*/ 43525 h 64008"/>
                    <a:gd name="connsiteX2" fmla="*/ 56327 w 57607"/>
                    <a:gd name="connsiteY2" fmla="*/ 48646 h 64008"/>
                    <a:gd name="connsiteX3" fmla="*/ 53767 w 57607"/>
                    <a:gd name="connsiteY3" fmla="*/ 51846 h 64008"/>
                    <a:gd name="connsiteX4" fmla="*/ 51846 w 57607"/>
                    <a:gd name="connsiteY4" fmla="*/ 56967 h 64008"/>
                    <a:gd name="connsiteX5" fmla="*/ 51206 w 57607"/>
                    <a:gd name="connsiteY5" fmla="*/ 60168 h 64008"/>
                    <a:gd name="connsiteX6" fmla="*/ 42885 w 57607"/>
                    <a:gd name="connsiteY6" fmla="*/ 60168 h 64008"/>
                    <a:gd name="connsiteX7" fmla="*/ 39045 w 57607"/>
                    <a:gd name="connsiteY7" fmla="*/ 61448 h 64008"/>
                    <a:gd name="connsiteX8" fmla="*/ 32004 w 57607"/>
                    <a:gd name="connsiteY8" fmla="*/ 66568 h 64008"/>
                    <a:gd name="connsiteX9" fmla="*/ 32004 w 57607"/>
                    <a:gd name="connsiteY9" fmla="*/ 66568 h 64008"/>
                    <a:gd name="connsiteX10" fmla="*/ 24963 w 57607"/>
                    <a:gd name="connsiteY10" fmla="*/ 61448 h 64008"/>
                    <a:gd name="connsiteX11" fmla="*/ 21123 w 57607"/>
                    <a:gd name="connsiteY11" fmla="*/ 60168 h 64008"/>
                    <a:gd name="connsiteX12" fmla="*/ 12802 w 57607"/>
                    <a:gd name="connsiteY12" fmla="*/ 60168 h 64008"/>
                    <a:gd name="connsiteX13" fmla="*/ 11521 w 57607"/>
                    <a:gd name="connsiteY13" fmla="*/ 56967 h 64008"/>
                    <a:gd name="connsiteX14" fmla="*/ 9601 w 57607"/>
                    <a:gd name="connsiteY14" fmla="*/ 51846 h 64008"/>
                    <a:gd name="connsiteX15" fmla="*/ 7041 w 57607"/>
                    <a:gd name="connsiteY15" fmla="*/ 48646 h 64008"/>
                    <a:gd name="connsiteX16" fmla="*/ 0 w 57607"/>
                    <a:gd name="connsiteY16" fmla="*/ 43525 h 64008"/>
                    <a:gd name="connsiteX17" fmla="*/ 2560 w 57607"/>
                    <a:gd name="connsiteY17" fmla="*/ 35204 h 64008"/>
                    <a:gd name="connsiteX18" fmla="*/ 2560 w 57607"/>
                    <a:gd name="connsiteY18" fmla="*/ 31364 h 64008"/>
                    <a:gd name="connsiteX19" fmla="*/ 0 w 57607"/>
                    <a:gd name="connsiteY19" fmla="*/ 23043 h 64008"/>
                    <a:gd name="connsiteX20" fmla="*/ 7041 w 57607"/>
                    <a:gd name="connsiteY20" fmla="*/ 17922 h 64008"/>
                    <a:gd name="connsiteX21" fmla="*/ 9601 w 57607"/>
                    <a:gd name="connsiteY21" fmla="*/ 14722 h 64008"/>
                    <a:gd name="connsiteX22" fmla="*/ 12162 w 57607"/>
                    <a:gd name="connsiteY22" fmla="*/ 6401 h 64008"/>
                    <a:gd name="connsiteX23" fmla="*/ 20483 w 57607"/>
                    <a:gd name="connsiteY23" fmla="*/ 6401 h 64008"/>
                    <a:gd name="connsiteX24" fmla="*/ 24323 w 57607"/>
                    <a:gd name="connsiteY24" fmla="*/ 5121 h 64008"/>
                    <a:gd name="connsiteX25" fmla="*/ 31364 w 57607"/>
                    <a:gd name="connsiteY25" fmla="*/ 0 h 64008"/>
                    <a:gd name="connsiteX26" fmla="*/ 38405 w 57607"/>
                    <a:gd name="connsiteY26" fmla="*/ 5121 h 64008"/>
                    <a:gd name="connsiteX27" fmla="*/ 42245 w 57607"/>
                    <a:gd name="connsiteY27" fmla="*/ 6401 h 64008"/>
                    <a:gd name="connsiteX28" fmla="*/ 51206 w 57607"/>
                    <a:gd name="connsiteY28" fmla="*/ 6401 h 64008"/>
                    <a:gd name="connsiteX29" fmla="*/ 53767 w 57607"/>
                    <a:gd name="connsiteY29" fmla="*/ 14722 h 64008"/>
                    <a:gd name="connsiteX30" fmla="*/ 56327 w 57607"/>
                    <a:gd name="connsiteY30" fmla="*/ 17922 h 64008"/>
                    <a:gd name="connsiteX31" fmla="*/ 63368 w 57607"/>
                    <a:gd name="connsiteY31" fmla="*/ 23043 h 64008"/>
                    <a:gd name="connsiteX32" fmla="*/ 60808 w 57607"/>
                    <a:gd name="connsiteY32" fmla="*/ 31364 h 64008"/>
                    <a:gd name="connsiteX33" fmla="*/ 60808 w 57607"/>
                    <a:gd name="connsiteY33" fmla="*/ 35204 h 64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607" h="64008">
                      <a:moveTo>
                        <a:pt x="60808" y="35204"/>
                      </a:moveTo>
                      <a:lnTo>
                        <a:pt x="63368" y="43525"/>
                      </a:lnTo>
                      <a:lnTo>
                        <a:pt x="56327" y="48646"/>
                      </a:lnTo>
                      <a:cubicBezTo>
                        <a:pt x="55047" y="49286"/>
                        <a:pt x="54407" y="50566"/>
                        <a:pt x="53767" y="51846"/>
                      </a:cubicBezTo>
                      <a:lnTo>
                        <a:pt x="51846" y="56967"/>
                      </a:lnTo>
                      <a:lnTo>
                        <a:pt x="51206" y="60168"/>
                      </a:lnTo>
                      <a:lnTo>
                        <a:pt x="42885" y="60168"/>
                      </a:lnTo>
                      <a:cubicBezTo>
                        <a:pt x="41605" y="60168"/>
                        <a:pt x="40325" y="60808"/>
                        <a:pt x="39045" y="61448"/>
                      </a:cubicBezTo>
                      <a:lnTo>
                        <a:pt x="32004" y="66568"/>
                      </a:lnTo>
                      <a:lnTo>
                        <a:pt x="32004" y="66568"/>
                      </a:lnTo>
                      <a:lnTo>
                        <a:pt x="24963" y="61448"/>
                      </a:lnTo>
                      <a:cubicBezTo>
                        <a:pt x="23683" y="60808"/>
                        <a:pt x="22403" y="60168"/>
                        <a:pt x="21123" y="60168"/>
                      </a:cubicBezTo>
                      <a:lnTo>
                        <a:pt x="12802" y="60168"/>
                      </a:lnTo>
                      <a:lnTo>
                        <a:pt x="11521" y="56967"/>
                      </a:lnTo>
                      <a:lnTo>
                        <a:pt x="9601" y="51846"/>
                      </a:lnTo>
                      <a:cubicBezTo>
                        <a:pt x="8961" y="50566"/>
                        <a:pt x="8321" y="49286"/>
                        <a:pt x="7041" y="48646"/>
                      </a:cubicBezTo>
                      <a:lnTo>
                        <a:pt x="0" y="43525"/>
                      </a:lnTo>
                      <a:lnTo>
                        <a:pt x="2560" y="35204"/>
                      </a:lnTo>
                      <a:cubicBezTo>
                        <a:pt x="3200" y="33924"/>
                        <a:pt x="3200" y="32644"/>
                        <a:pt x="2560" y="31364"/>
                      </a:cubicBezTo>
                      <a:lnTo>
                        <a:pt x="0" y="23043"/>
                      </a:lnTo>
                      <a:lnTo>
                        <a:pt x="7041" y="17922"/>
                      </a:lnTo>
                      <a:cubicBezTo>
                        <a:pt x="8321" y="17282"/>
                        <a:pt x="8961" y="16002"/>
                        <a:pt x="9601" y="14722"/>
                      </a:cubicBezTo>
                      <a:lnTo>
                        <a:pt x="12162" y="6401"/>
                      </a:lnTo>
                      <a:lnTo>
                        <a:pt x="20483" y="6401"/>
                      </a:lnTo>
                      <a:cubicBezTo>
                        <a:pt x="21763" y="6401"/>
                        <a:pt x="23043" y="5761"/>
                        <a:pt x="24323" y="5121"/>
                      </a:cubicBezTo>
                      <a:lnTo>
                        <a:pt x="31364" y="0"/>
                      </a:lnTo>
                      <a:lnTo>
                        <a:pt x="38405" y="5121"/>
                      </a:lnTo>
                      <a:cubicBezTo>
                        <a:pt x="39685" y="5761"/>
                        <a:pt x="40965" y="6401"/>
                        <a:pt x="42245" y="6401"/>
                      </a:cubicBezTo>
                      <a:lnTo>
                        <a:pt x="51206" y="6401"/>
                      </a:lnTo>
                      <a:lnTo>
                        <a:pt x="53767" y="14722"/>
                      </a:lnTo>
                      <a:cubicBezTo>
                        <a:pt x="54407" y="16002"/>
                        <a:pt x="55047" y="17282"/>
                        <a:pt x="56327" y="17922"/>
                      </a:cubicBezTo>
                      <a:lnTo>
                        <a:pt x="63368" y="23043"/>
                      </a:lnTo>
                      <a:lnTo>
                        <a:pt x="60808" y="31364"/>
                      </a:lnTo>
                      <a:cubicBezTo>
                        <a:pt x="60168" y="32644"/>
                        <a:pt x="60168" y="34564"/>
                        <a:pt x="60808" y="35204"/>
                      </a:cubicBezTo>
                      <a:close/>
                    </a:path>
                  </a:pathLst>
                </a:custGeom>
                <a:grpFill/>
                <a:ln w="6287" cap="flat">
                  <a:noFill/>
                  <a:prstDash val="solid"/>
                  <a:miter/>
                </a:ln>
              </p:spPr>
              <p:txBody>
                <a:bodyPr rtlCol="0" anchor="ctr"/>
                <a:lstStyle/>
                <a:p>
                  <a:endParaRPr lang="en-US" dirty="0"/>
                </a:p>
              </p:txBody>
            </p:sp>
            <p:sp>
              <p:nvSpPr>
                <p:cNvPr id="86" name="Freeform 85">
                  <a:extLst>
                    <a:ext uri="{FF2B5EF4-FFF2-40B4-BE49-F238E27FC236}">
                      <a16:creationId xmlns:a16="http://schemas.microsoft.com/office/drawing/2014/main" id="{F9B2C230-6CF2-CF04-D6BB-1B68368C07BB}"/>
                    </a:ext>
                  </a:extLst>
                </p:cNvPr>
                <p:cNvSpPr/>
                <p:nvPr/>
              </p:nvSpPr>
              <p:spPr>
                <a:xfrm>
                  <a:off x="9911558" y="4492662"/>
                  <a:ext cx="6401" cy="6401"/>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grpFill/>
                <a:ln w="6287" cap="flat">
                  <a:noFill/>
                  <a:prstDash val="solid"/>
                  <a:miter/>
                </a:ln>
              </p:spPr>
              <p:txBody>
                <a:bodyPr rtlCol="0" anchor="ctr"/>
                <a:lstStyle/>
                <a:p>
                  <a:endParaRPr lang="en-US" dirty="0"/>
                </a:p>
              </p:txBody>
            </p:sp>
          </p:grpSp>
        </p:grpSp>
      </p:grpSp>
      <p:sp>
        <p:nvSpPr>
          <p:cNvPr id="22" name="Slide Number Placeholder 1">
            <a:extLst>
              <a:ext uri="{FF2B5EF4-FFF2-40B4-BE49-F238E27FC236}">
                <a16:creationId xmlns:a16="http://schemas.microsoft.com/office/drawing/2014/main" id="{CC864403-DE5E-F3DA-3034-C965DEC4D519}"/>
              </a:ext>
            </a:extLst>
          </p:cNvPr>
          <p:cNvSpPr txBox="1">
            <a:spLocks/>
          </p:cNvSpPr>
          <p:nvPr/>
        </p:nvSpPr>
        <p:spPr>
          <a:xfrm>
            <a:off x="11316230" y="6478890"/>
            <a:ext cx="411480" cy="384048"/>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z="1400" b="1" smtClean="0">
                <a:solidFill>
                  <a:schemeClr val="bg1"/>
                </a:solidFill>
              </a:rPr>
              <a:pPr/>
              <a:t>36</a:t>
            </a:fld>
            <a:endParaRPr lang="en-US" sz="1400" b="1" dirty="0">
              <a:solidFill>
                <a:schemeClr val="bg1"/>
              </a:solidFill>
            </a:endParaRPr>
          </a:p>
        </p:txBody>
      </p:sp>
    </p:spTree>
    <p:extLst>
      <p:ext uri="{BB962C8B-B14F-4D97-AF65-F5344CB8AC3E}">
        <p14:creationId xmlns:p14="http://schemas.microsoft.com/office/powerpoint/2010/main" val="239426626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miling work colleagues">
            <a:extLst>
              <a:ext uri="{FF2B5EF4-FFF2-40B4-BE49-F238E27FC236}">
                <a16:creationId xmlns:a16="http://schemas.microsoft.com/office/drawing/2014/main" id="{E6F7FA90-1917-B2E4-4A89-47BF299B07A0}"/>
              </a:ext>
            </a:extLst>
          </p:cNvPr>
          <p:cNvPicPr>
            <a:picLocks noChangeAspect="1"/>
          </p:cNvPicPr>
          <p:nvPr/>
        </p:nvPicPr>
        <p:blipFill>
          <a:blip r:embed="rId3"/>
          <a:stretch>
            <a:fillRect/>
          </a:stretch>
        </p:blipFill>
        <p:spPr>
          <a:xfrm>
            <a:off x="5172825" y="1252728"/>
            <a:ext cx="7019175" cy="4684105"/>
          </a:xfrm>
          <a:prstGeom prst="rect">
            <a:avLst/>
          </a:prstGeom>
        </p:spPr>
      </p:pic>
      <p:sp>
        <p:nvSpPr>
          <p:cNvPr id="3" name="Rounded Rectangle 2">
            <a:extLst>
              <a:ext uri="{FF2B5EF4-FFF2-40B4-BE49-F238E27FC236}">
                <a16:creationId xmlns:a16="http://schemas.microsoft.com/office/drawing/2014/main" id="{96DEFADD-8CC9-2A8A-3A47-FACF1DC420C9}"/>
              </a:ext>
            </a:extLst>
          </p:cNvPr>
          <p:cNvSpPr/>
          <p:nvPr/>
        </p:nvSpPr>
        <p:spPr>
          <a:xfrm>
            <a:off x="-501000" y="1811198"/>
            <a:ext cx="5987400" cy="3567165"/>
          </a:xfrm>
          <a:prstGeom prst="roundRect">
            <a:avLst>
              <a:gd name="adj" fmla="val 615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3ADD7856-FBAC-F3A1-21DF-A5607CC019DF}"/>
              </a:ext>
            </a:extLst>
          </p:cNvPr>
          <p:cNvSpPr/>
          <p:nvPr/>
        </p:nvSpPr>
        <p:spPr>
          <a:xfrm>
            <a:off x="1" y="2096778"/>
            <a:ext cx="4682532" cy="29960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8640" rIns="0" rtlCol="0" anchor="ctr"/>
          <a:lstStyle/>
          <a:p>
            <a:pPr marL="0" marR="0" lvl="0" indent="0" algn="l" defTabSz="914400" rtl="0" eaLnBrk="1" fontAlgn="auto" latinLnBrk="0" hangingPunct="1">
              <a:lnSpc>
                <a:spcPct val="100000"/>
              </a:lnSpc>
              <a:spcBef>
                <a:spcPts val="1000"/>
              </a:spcBef>
              <a:spcAft>
                <a:spcPts val="450"/>
              </a:spcAft>
              <a:buClr>
                <a:srgbClr val="26BCD7"/>
              </a:buClr>
              <a:buSzPct val="135000"/>
              <a:buFont typeface="Wingdings" pitchFamily="2" charset="2"/>
              <a:buNone/>
              <a:tabLst/>
              <a:defRPr/>
            </a:pPr>
            <a:r>
              <a:rPr lang="en-US" sz="2400" b="1" i="1" dirty="0">
                <a:solidFill>
                  <a:schemeClr val="accent2"/>
                </a:solidFill>
                <a:effectLst/>
                <a:latin typeface="+mn-lt"/>
              </a:rPr>
              <a:t>Engaged employees </a:t>
            </a:r>
            <a:r>
              <a:rPr lang="en-US" sz="2400" b="1" i="1" dirty="0">
                <a:solidFill>
                  <a:schemeClr val="bg1"/>
                </a:solidFill>
                <a:effectLst/>
                <a:latin typeface="+mn-lt"/>
              </a:rPr>
              <a:t>aren’t just more productive, they also </a:t>
            </a:r>
            <a:r>
              <a:rPr lang="en-US" sz="2400" b="1" i="1" dirty="0">
                <a:solidFill>
                  <a:schemeClr val="accent2"/>
                </a:solidFill>
                <a:effectLst/>
                <a:latin typeface="+mn-lt"/>
              </a:rPr>
              <a:t>tend to be more loyal and committed to their companies.</a:t>
            </a:r>
            <a:endParaRPr kumimoji="0" lang="en-US" sz="2400" b="1" i="1" u="none" strike="noStrike" kern="1200" cap="none" spc="0" normalizeH="0" baseline="0" noProof="0" dirty="0">
              <a:ln>
                <a:noFill/>
              </a:ln>
              <a:solidFill>
                <a:schemeClr val="accent2"/>
              </a:solidFill>
              <a:effectLst/>
              <a:uLnTx/>
              <a:uFillTx/>
              <a:latin typeface="+mn-lt"/>
              <a:ea typeface="+mn-ea"/>
              <a:cs typeface="Arial" panose="020B0604020202020204" pitchFamily="34" charset="0"/>
            </a:endParaRPr>
          </a:p>
        </p:txBody>
      </p:sp>
      <p:sp>
        <p:nvSpPr>
          <p:cNvPr id="6" name="Slide Number Placeholder 5">
            <a:extLst>
              <a:ext uri="{FF2B5EF4-FFF2-40B4-BE49-F238E27FC236}">
                <a16:creationId xmlns:a16="http://schemas.microsoft.com/office/drawing/2014/main" id="{29E44B0A-DC99-4F97-8EF6-2CA673CFD501}"/>
              </a:ext>
            </a:extLst>
          </p:cNvPr>
          <p:cNvSpPr>
            <a:spLocks noGrp="1"/>
          </p:cNvSpPr>
          <p:nvPr>
            <p:ph type="sldNum" sz="quarter" idx="4"/>
          </p:nvPr>
        </p:nvSpPr>
        <p:spPr>
          <a:xfrm>
            <a:off x="11316230" y="6478890"/>
            <a:ext cx="411480" cy="38404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442FEC2-C4C0-684E-9C0D-AAB39C335FE4}"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a:xfrm>
            <a:off x="438912" y="475488"/>
            <a:ext cx="11311128" cy="457200"/>
          </a:xfrm>
        </p:spPr>
        <p:txBody>
          <a:bodyPr/>
          <a:lstStyle/>
          <a:p>
            <a:r>
              <a:rPr lang="en-US" dirty="0"/>
              <a:t>Employee Engagement Is Critical</a:t>
            </a:r>
          </a:p>
        </p:txBody>
      </p:sp>
      <p:sp>
        <p:nvSpPr>
          <p:cNvPr id="5" name="Text Placeholder 4"/>
          <p:cNvSpPr>
            <a:spLocks noGrp="1"/>
          </p:cNvSpPr>
          <p:nvPr>
            <p:ph type="body" sz="quarter" idx="10"/>
          </p:nvPr>
        </p:nvSpPr>
        <p:spPr>
          <a:xfrm>
            <a:off x="438912" y="155448"/>
            <a:ext cx="11311128" cy="338328"/>
          </a:xfrm>
        </p:spPr>
        <p:txBody>
          <a:bodyPr/>
          <a:lstStyle/>
          <a:p>
            <a:r>
              <a:rPr lang="en-US" dirty="0"/>
              <a:t>People and Organization</a:t>
            </a:r>
          </a:p>
          <a:p>
            <a:endParaRPr lang="en-US" dirty="0"/>
          </a:p>
        </p:txBody>
      </p:sp>
    </p:spTree>
    <p:extLst>
      <p:ext uri="{BB962C8B-B14F-4D97-AF65-F5344CB8AC3E}">
        <p14:creationId xmlns:p14="http://schemas.microsoft.com/office/powerpoint/2010/main" val="35137520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06B15-3DCB-5C57-E356-4A1329D6139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D7BC2D7-5AEA-63BC-58FA-1A05066C186F}"/>
              </a:ext>
            </a:extLst>
          </p:cNvPr>
          <p:cNvSpPr/>
          <p:nvPr/>
        </p:nvSpPr>
        <p:spPr>
          <a:xfrm>
            <a:off x="0" y="1373524"/>
            <a:ext cx="12192000" cy="45047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 name="Rounded Rectangle 3">
            <a:extLst>
              <a:ext uri="{FF2B5EF4-FFF2-40B4-BE49-F238E27FC236}">
                <a16:creationId xmlns:a16="http://schemas.microsoft.com/office/drawing/2014/main" id="{585ED129-93FB-D8C6-3C63-196ECEA14D7D}"/>
              </a:ext>
            </a:extLst>
          </p:cNvPr>
          <p:cNvSpPr/>
          <p:nvPr/>
        </p:nvSpPr>
        <p:spPr>
          <a:xfrm>
            <a:off x="-483973" y="1195888"/>
            <a:ext cx="6095932" cy="4888477"/>
          </a:xfrm>
          <a:prstGeom prst="roundRect">
            <a:avLst>
              <a:gd name="adj" fmla="val 615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Slide Number Placeholder 8">
            <a:extLst>
              <a:ext uri="{FF2B5EF4-FFF2-40B4-BE49-F238E27FC236}">
                <a16:creationId xmlns:a16="http://schemas.microsoft.com/office/drawing/2014/main" id="{F120882C-190A-28F8-1A0E-4C5B91F43013}"/>
              </a:ext>
            </a:extLst>
          </p:cNvPr>
          <p:cNvSpPr>
            <a:spLocks noGrp="1"/>
          </p:cNvSpPr>
          <p:nvPr>
            <p:ph type="sldNum" sz="quarter" idx="4"/>
          </p:nvPr>
        </p:nvSpPr>
        <p:spPr/>
        <p:txBody>
          <a:bodyPr/>
          <a:lstStyle/>
          <a:p>
            <a:fld id="{D442FEC2-C4C0-684E-9C0D-AAB39C335FE4}" type="slidenum">
              <a:rPr lang="en-US" smtClean="0"/>
              <a:pPr/>
              <a:t>38</a:t>
            </a:fld>
            <a:endParaRPr lang="en-US" dirty="0"/>
          </a:p>
        </p:txBody>
      </p:sp>
      <p:sp>
        <p:nvSpPr>
          <p:cNvPr id="2" name="Title 1">
            <a:extLst>
              <a:ext uri="{FF2B5EF4-FFF2-40B4-BE49-F238E27FC236}">
                <a16:creationId xmlns:a16="http://schemas.microsoft.com/office/drawing/2014/main" id="{955283CD-91A4-A469-274E-F9B57055FF1B}"/>
              </a:ext>
            </a:extLst>
          </p:cNvPr>
          <p:cNvSpPr>
            <a:spLocks noGrp="1"/>
          </p:cNvSpPr>
          <p:nvPr>
            <p:ph type="title"/>
          </p:nvPr>
        </p:nvSpPr>
        <p:spPr/>
        <p:txBody>
          <a:bodyPr/>
          <a:lstStyle/>
          <a:p>
            <a:r>
              <a:rPr lang="en-US" dirty="0"/>
              <a:t>Where Are Employees Asking for More?</a:t>
            </a:r>
          </a:p>
        </p:txBody>
      </p:sp>
      <p:sp>
        <p:nvSpPr>
          <p:cNvPr id="5" name="Text Placeholder 4">
            <a:extLst>
              <a:ext uri="{FF2B5EF4-FFF2-40B4-BE49-F238E27FC236}">
                <a16:creationId xmlns:a16="http://schemas.microsoft.com/office/drawing/2014/main" id="{A07B1A00-21BA-AB0B-411A-708BA0BBBEEE}"/>
              </a:ext>
            </a:extLst>
          </p:cNvPr>
          <p:cNvSpPr>
            <a:spLocks noGrp="1"/>
          </p:cNvSpPr>
          <p:nvPr>
            <p:ph type="body" sz="quarter" idx="10"/>
          </p:nvPr>
        </p:nvSpPr>
        <p:spPr/>
        <p:txBody>
          <a:bodyPr/>
          <a:lstStyle/>
          <a:p>
            <a:r>
              <a:rPr lang="en-US" dirty="0"/>
              <a:t>People and Organization</a:t>
            </a:r>
          </a:p>
        </p:txBody>
      </p:sp>
      <p:sp>
        <p:nvSpPr>
          <p:cNvPr id="6" name="TextBox 5">
            <a:extLst>
              <a:ext uri="{FF2B5EF4-FFF2-40B4-BE49-F238E27FC236}">
                <a16:creationId xmlns:a16="http://schemas.microsoft.com/office/drawing/2014/main" id="{3AB2A9F0-599F-392B-BE20-E5044FE8BF11}"/>
              </a:ext>
            </a:extLst>
          </p:cNvPr>
          <p:cNvSpPr txBox="1"/>
          <p:nvPr/>
        </p:nvSpPr>
        <p:spPr>
          <a:xfrm>
            <a:off x="343474" y="1323284"/>
            <a:ext cx="4842343" cy="400110"/>
          </a:xfrm>
          <a:prstGeom prst="rect">
            <a:avLst/>
          </a:prstGeom>
          <a:noFill/>
          <a:ln>
            <a:noFill/>
          </a:ln>
        </p:spPr>
        <p:txBody>
          <a:bodyPr wrap="square" rtlCol="0">
            <a:spAutoFit/>
          </a:bodyPr>
          <a:lstStyle/>
          <a:p>
            <a:r>
              <a:rPr lang="en-US" sz="2000" b="1" dirty="0">
                <a:solidFill>
                  <a:schemeClr val="bg1"/>
                </a:solidFill>
              </a:rPr>
              <a:t>Common Employee Challenges…</a:t>
            </a:r>
          </a:p>
        </p:txBody>
      </p:sp>
      <p:sp>
        <p:nvSpPr>
          <p:cNvPr id="10" name="TextBox 9">
            <a:extLst>
              <a:ext uri="{FF2B5EF4-FFF2-40B4-BE49-F238E27FC236}">
                <a16:creationId xmlns:a16="http://schemas.microsoft.com/office/drawing/2014/main" id="{8F4A1098-6E84-AACE-AAD4-A69A0C04CB51}"/>
              </a:ext>
            </a:extLst>
          </p:cNvPr>
          <p:cNvSpPr txBox="1"/>
          <p:nvPr/>
        </p:nvSpPr>
        <p:spPr>
          <a:xfrm>
            <a:off x="6433236" y="1523339"/>
            <a:ext cx="3022335" cy="400110"/>
          </a:xfrm>
          <a:prstGeom prst="rect">
            <a:avLst/>
          </a:prstGeom>
          <a:noFill/>
          <a:ln>
            <a:noFill/>
          </a:ln>
        </p:spPr>
        <p:txBody>
          <a:bodyPr wrap="square" rtlCol="0">
            <a:spAutoFit/>
          </a:bodyPr>
          <a:lstStyle/>
          <a:p>
            <a:r>
              <a:rPr lang="en-US" sz="2000" b="1" dirty="0">
                <a:solidFill>
                  <a:schemeClr val="bg1"/>
                </a:solidFill>
              </a:rPr>
              <a:t>…Leading Factors</a:t>
            </a:r>
          </a:p>
        </p:txBody>
      </p:sp>
      <p:sp>
        <p:nvSpPr>
          <p:cNvPr id="11" name="Speech Bubble: Oval 10">
            <a:extLst>
              <a:ext uri="{FF2B5EF4-FFF2-40B4-BE49-F238E27FC236}">
                <a16:creationId xmlns:a16="http://schemas.microsoft.com/office/drawing/2014/main" id="{2230D227-DAED-0930-4367-4B576FC52353}"/>
              </a:ext>
            </a:extLst>
          </p:cNvPr>
          <p:cNvSpPr/>
          <p:nvPr/>
        </p:nvSpPr>
        <p:spPr>
          <a:xfrm>
            <a:off x="438912" y="1875459"/>
            <a:ext cx="3440244" cy="1289755"/>
          </a:xfrm>
          <a:prstGeom prst="wedgeEllipseCallout">
            <a:avLst/>
          </a:prstGeom>
          <a:gradFill>
            <a:gsLst>
              <a:gs pos="0">
                <a:schemeClr val="accent2">
                  <a:lumMod val="50000"/>
                </a:schemeClr>
              </a:gs>
              <a:gs pos="93000">
                <a:schemeClr val="accent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dirty="0">
                <a:solidFill>
                  <a:schemeClr val="bg1"/>
                </a:solidFill>
              </a:rPr>
              <a:t>“I’m more concerned with opportunities for development than any other aspects of my job”</a:t>
            </a:r>
          </a:p>
        </p:txBody>
      </p:sp>
      <p:sp>
        <p:nvSpPr>
          <p:cNvPr id="12" name="Speech Bubble: Oval 11">
            <a:extLst>
              <a:ext uri="{FF2B5EF4-FFF2-40B4-BE49-F238E27FC236}">
                <a16:creationId xmlns:a16="http://schemas.microsoft.com/office/drawing/2014/main" id="{434331EE-26A1-CB50-D7FE-1CE7D0E66751}"/>
              </a:ext>
            </a:extLst>
          </p:cNvPr>
          <p:cNvSpPr/>
          <p:nvPr/>
        </p:nvSpPr>
        <p:spPr>
          <a:xfrm>
            <a:off x="2888482" y="3044596"/>
            <a:ext cx="2325562" cy="994261"/>
          </a:xfrm>
          <a:prstGeom prst="wedgeEllipseCallout">
            <a:avLst>
              <a:gd name="adj1" fmla="val 11054"/>
              <a:gd name="adj2" fmla="val 63587"/>
            </a:avLst>
          </a:prstGeom>
          <a:gradFill>
            <a:gsLst>
              <a:gs pos="0">
                <a:schemeClr val="accent4">
                  <a:lumMod val="75000"/>
                </a:schemeClr>
              </a:gs>
              <a:gs pos="93000">
                <a:schemeClr val="accent4"/>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“I like to be recognized for good work”</a:t>
            </a:r>
          </a:p>
        </p:txBody>
      </p:sp>
      <p:sp>
        <p:nvSpPr>
          <p:cNvPr id="14" name="Speech Bubble: Oval 13">
            <a:extLst>
              <a:ext uri="{FF2B5EF4-FFF2-40B4-BE49-F238E27FC236}">
                <a16:creationId xmlns:a16="http://schemas.microsoft.com/office/drawing/2014/main" id="{0037A960-44C1-EAAC-A6E8-303F3AFE1B22}"/>
              </a:ext>
            </a:extLst>
          </p:cNvPr>
          <p:cNvSpPr/>
          <p:nvPr/>
        </p:nvSpPr>
        <p:spPr>
          <a:xfrm>
            <a:off x="263284" y="3817441"/>
            <a:ext cx="3440244" cy="1289755"/>
          </a:xfrm>
          <a:prstGeom prst="wedgeEllipseCallout">
            <a:avLst>
              <a:gd name="adj1" fmla="val -22241"/>
              <a:gd name="adj2" fmla="val 75424"/>
            </a:avLst>
          </a:prstGeom>
          <a:gradFill>
            <a:gsLst>
              <a:gs pos="0">
                <a:schemeClr val="accent6">
                  <a:lumMod val="50000"/>
                </a:schemeClr>
              </a:gs>
              <a:gs pos="92000">
                <a:schemeClr val="accent6">
                  <a:lumMod val="75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“I want a supervisor I can communicate with directly and openly”</a:t>
            </a:r>
          </a:p>
        </p:txBody>
      </p:sp>
      <p:sp>
        <p:nvSpPr>
          <p:cNvPr id="15" name="Speech Bubble: Oval 14">
            <a:extLst>
              <a:ext uri="{FF2B5EF4-FFF2-40B4-BE49-F238E27FC236}">
                <a16:creationId xmlns:a16="http://schemas.microsoft.com/office/drawing/2014/main" id="{DB0AE0D2-D488-4FA1-34C8-0FC3DD31D961}"/>
              </a:ext>
            </a:extLst>
          </p:cNvPr>
          <p:cNvSpPr/>
          <p:nvPr/>
        </p:nvSpPr>
        <p:spPr>
          <a:xfrm>
            <a:off x="3125380" y="4860273"/>
            <a:ext cx="1889337" cy="831986"/>
          </a:xfrm>
          <a:prstGeom prst="wedgeEllipseCallout">
            <a:avLst>
              <a:gd name="adj1" fmla="val 11054"/>
              <a:gd name="adj2" fmla="val 63587"/>
            </a:avLst>
          </a:prstGeom>
          <a:gradFill>
            <a:gsLst>
              <a:gs pos="0">
                <a:srgbClr val="70427F"/>
              </a:gs>
              <a:gs pos="93000">
                <a:srgbClr val="AA6EBC"/>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“I am tired!”</a:t>
            </a:r>
          </a:p>
        </p:txBody>
      </p:sp>
      <p:sp>
        <p:nvSpPr>
          <p:cNvPr id="20" name="TextBox 19">
            <a:extLst>
              <a:ext uri="{FF2B5EF4-FFF2-40B4-BE49-F238E27FC236}">
                <a16:creationId xmlns:a16="http://schemas.microsoft.com/office/drawing/2014/main" id="{BF1A6230-B74C-C6A9-BB04-3ECB11619734}"/>
              </a:ext>
            </a:extLst>
          </p:cNvPr>
          <p:cNvSpPr txBox="1"/>
          <p:nvPr/>
        </p:nvSpPr>
        <p:spPr>
          <a:xfrm>
            <a:off x="6433236" y="2227948"/>
            <a:ext cx="3246894" cy="584775"/>
          </a:xfrm>
          <a:prstGeom prst="rect">
            <a:avLst/>
          </a:prstGeom>
          <a:noFill/>
          <a:ln>
            <a:noFill/>
          </a:ln>
        </p:spPr>
        <p:txBody>
          <a:bodyPr wrap="square" rtlCol="0">
            <a:spAutoFit/>
          </a:bodyPr>
          <a:lstStyle/>
          <a:p>
            <a:r>
              <a:rPr lang="en-US" sz="1600" dirty="0">
                <a:solidFill>
                  <a:schemeClr val="bg1"/>
                </a:solidFill>
              </a:rPr>
              <a:t>90% of learning and development takes place on the job</a:t>
            </a:r>
          </a:p>
        </p:txBody>
      </p:sp>
      <p:sp>
        <p:nvSpPr>
          <p:cNvPr id="21" name="TextBox 20">
            <a:extLst>
              <a:ext uri="{FF2B5EF4-FFF2-40B4-BE49-F238E27FC236}">
                <a16:creationId xmlns:a16="http://schemas.microsoft.com/office/drawing/2014/main" id="{32CDC35E-3E75-9903-CDC1-33E0D450A606}"/>
              </a:ext>
            </a:extLst>
          </p:cNvPr>
          <p:cNvSpPr txBox="1"/>
          <p:nvPr/>
        </p:nvSpPr>
        <p:spPr>
          <a:xfrm>
            <a:off x="6433236" y="3249338"/>
            <a:ext cx="4937487" cy="584775"/>
          </a:xfrm>
          <a:prstGeom prst="rect">
            <a:avLst/>
          </a:prstGeom>
          <a:noFill/>
          <a:ln>
            <a:noFill/>
          </a:ln>
        </p:spPr>
        <p:txBody>
          <a:bodyPr wrap="square" rtlCol="0">
            <a:spAutoFit/>
          </a:bodyPr>
          <a:lstStyle/>
          <a:p>
            <a:r>
              <a:rPr lang="en-US" sz="1600" dirty="0">
                <a:solidFill>
                  <a:schemeClr val="bg1"/>
                </a:solidFill>
              </a:rPr>
              <a:t>Lack of recognition or praise for doing good work is responsible for a 10%-20% difference in productivity </a:t>
            </a:r>
          </a:p>
        </p:txBody>
      </p:sp>
      <p:sp>
        <p:nvSpPr>
          <p:cNvPr id="22" name="TextBox 21">
            <a:extLst>
              <a:ext uri="{FF2B5EF4-FFF2-40B4-BE49-F238E27FC236}">
                <a16:creationId xmlns:a16="http://schemas.microsoft.com/office/drawing/2014/main" id="{97B6DED2-7DDF-7E20-54A0-4B8D68CB6A43}"/>
              </a:ext>
            </a:extLst>
          </p:cNvPr>
          <p:cNvSpPr txBox="1"/>
          <p:nvPr/>
        </p:nvSpPr>
        <p:spPr>
          <a:xfrm>
            <a:off x="6433236" y="4273360"/>
            <a:ext cx="3809602" cy="584775"/>
          </a:xfrm>
          <a:prstGeom prst="rect">
            <a:avLst/>
          </a:prstGeom>
          <a:noFill/>
          <a:ln>
            <a:noFill/>
          </a:ln>
        </p:spPr>
        <p:txBody>
          <a:bodyPr wrap="square" rtlCol="0">
            <a:spAutoFit/>
          </a:bodyPr>
          <a:lstStyle/>
          <a:p>
            <a:r>
              <a:rPr lang="en-US" sz="1600" dirty="0">
                <a:solidFill>
                  <a:schemeClr val="bg1"/>
                </a:solidFill>
              </a:rPr>
              <a:t>The #1 reason people leave their jobs is directly related to their managers</a:t>
            </a:r>
          </a:p>
        </p:txBody>
      </p:sp>
      <p:sp>
        <p:nvSpPr>
          <p:cNvPr id="23" name="TextBox 22">
            <a:extLst>
              <a:ext uri="{FF2B5EF4-FFF2-40B4-BE49-F238E27FC236}">
                <a16:creationId xmlns:a16="http://schemas.microsoft.com/office/drawing/2014/main" id="{841113E0-6CE0-6870-7482-1A0929F195F0}"/>
              </a:ext>
            </a:extLst>
          </p:cNvPr>
          <p:cNvSpPr txBox="1"/>
          <p:nvPr/>
        </p:nvSpPr>
        <p:spPr>
          <a:xfrm>
            <a:off x="6433236" y="5029790"/>
            <a:ext cx="4937487" cy="584775"/>
          </a:xfrm>
          <a:prstGeom prst="rect">
            <a:avLst/>
          </a:prstGeom>
          <a:noFill/>
          <a:ln>
            <a:noFill/>
          </a:ln>
        </p:spPr>
        <p:txBody>
          <a:bodyPr wrap="square" rtlCol="0">
            <a:spAutoFit/>
          </a:bodyPr>
          <a:lstStyle/>
          <a:p>
            <a:r>
              <a:rPr lang="en-US" sz="1600" dirty="0">
                <a:solidFill>
                  <a:schemeClr val="bg1"/>
                </a:solidFill>
              </a:rPr>
              <a:t>Stress and work-life balance is also a top reason employees leave their jobs</a:t>
            </a:r>
          </a:p>
        </p:txBody>
      </p:sp>
      <p:sp>
        <p:nvSpPr>
          <p:cNvPr id="24" name="TextBox 23">
            <a:extLst>
              <a:ext uri="{FF2B5EF4-FFF2-40B4-BE49-F238E27FC236}">
                <a16:creationId xmlns:a16="http://schemas.microsoft.com/office/drawing/2014/main" id="{BE9F1AD8-2BC4-1200-3FCC-25D7D05023CB}"/>
              </a:ext>
            </a:extLst>
          </p:cNvPr>
          <p:cNvSpPr txBox="1"/>
          <p:nvPr/>
        </p:nvSpPr>
        <p:spPr>
          <a:xfrm>
            <a:off x="3626415" y="2020607"/>
            <a:ext cx="2726529" cy="707886"/>
          </a:xfrm>
          <a:prstGeom prst="rect">
            <a:avLst/>
          </a:prstGeom>
          <a:noFill/>
          <a:ln>
            <a:noFill/>
          </a:ln>
        </p:spPr>
        <p:txBody>
          <a:bodyPr wrap="square" rtlCol="0">
            <a:spAutoFit/>
          </a:bodyPr>
          <a:lstStyle/>
          <a:p>
            <a:pPr algn="r"/>
            <a:r>
              <a:rPr lang="en-US" sz="4000" b="1" dirty="0">
                <a:solidFill>
                  <a:schemeClr val="accent2"/>
                </a:solidFill>
              </a:rPr>
              <a:t>….......….</a:t>
            </a:r>
          </a:p>
        </p:txBody>
      </p:sp>
      <p:sp>
        <p:nvSpPr>
          <p:cNvPr id="25" name="TextBox 24">
            <a:extLst>
              <a:ext uri="{FF2B5EF4-FFF2-40B4-BE49-F238E27FC236}">
                <a16:creationId xmlns:a16="http://schemas.microsoft.com/office/drawing/2014/main" id="{E8999251-B45A-A37F-0FF7-111C218CAEAE}"/>
              </a:ext>
            </a:extLst>
          </p:cNvPr>
          <p:cNvSpPr txBox="1"/>
          <p:nvPr/>
        </p:nvSpPr>
        <p:spPr>
          <a:xfrm>
            <a:off x="5162096" y="3049642"/>
            <a:ext cx="1190848" cy="707886"/>
          </a:xfrm>
          <a:prstGeom prst="rect">
            <a:avLst/>
          </a:prstGeom>
          <a:noFill/>
          <a:ln>
            <a:noFill/>
          </a:ln>
        </p:spPr>
        <p:txBody>
          <a:bodyPr wrap="square" rtlCol="0">
            <a:spAutoFit/>
          </a:bodyPr>
          <a:lstStyle/>
          <a:p>
            <a:pPr algn="r"/>
            <a:r>
              <a:rPr lang="en-US" sz="4000" b="1" dirty="0">
                <a:solidFill>
                  <a:srgbClr val="92D050"/>
                </a:solidFill>
              </a:rPr>
              <a:t>......</a:t>
            </a:r>
          </a:p>
        </p:txBody>
      </p:sp>
      <p:sp>
        <p:nvSpPr>
          <p:cNvPr id="26" name="TextBox 25">
            <a:extLst>
              <a:ext uri="{FF2B5EF4-FFF2-40B4-BE49-F238E27FC236}">
                <a16:creationId xmlns:a16="http://schemas.microsoft.com/office/drawing/2014/main" id="{18B430CF-5C5F-7336-A8D2-38557779DF0B}"/>
              </a:ext>
            </a:extLst>
          </p:cNvPr>
          <p:cNvSpPr txBox="1"/>
          <p:nvPr/>
        </p:nvSpPr>
        <p:spPr>
          <a:xfrm>
            <a:off x="3466682" y="4062085"/>
            <a:ext cx="2886262" cy="707886"/>
          </a:xfrm>
          <a:prstGeom prst="rect">
            <a:avLst/>
          </a:prstGeom>
          <a:noFill/>
          <a:ln>
            <a:noFill/>
          </a:ln>
        </p:spPr>
        <p:txBody>
          <a:bodyPr wrap="square" rtlCol="0">
            <a:spAutoFit/>
          </a:bodyPr>
          <a:lstStyle/>
          <a:p>
            <a:pPr algn="r"/>
            <a:r>
              <a:rPr lang="en-US" sz="4000" b="1" dirty="0">
                <a:solidFill>
                  <a:schemeClr val="accent6"/>
                </a:solidFill>
              </a:rPr>
              <a:t>…......…...</a:t>
            </a:r>
          </a:p>
        </p:txBody>
      </p:sp>
      <p:sp>
        <p:nvSpPr>
          <p:cNvPr id="27" name="TextBox 26">
            <a:extLst>
              <a:ext uri="{FF2B5EF4-FFF2-40B4-BE49-F238E27FC236}">
                <a16:creationId xmlns:a16="http://schemas.microsoft.com/office/drawing/2014/main" id="{DDDCBDFD-B43E-3FE8-EAD3-975CFFFCE0C9}"/>
              </a:ext>
            </a:extLst>
          </p:cNvPr>
          <p:cNvSpPr txBox="1"/>
          <p:nvPr/>
        </p:nvSpPr>
        <p:spPr>
          <a:xfrm>
            <a:off x="4798776" y="4811604"/>
            <a:ext cx="1554168" cy="707886"/>
          </a:xfrm>
          <a:prstGeom prst="rect">
            <a:avLst/>
          </a:prstGeom>
          <a:noFill/>
          <a:ln>
            <a:noFill/>
          </a:ln>
        </p:spPr>
        <p:txBody>
          <a:bodyPr wrap="square" rtlCol="0">
            <a:spAutoFit/>
          </a:bodyPr>
          <a:lstStyle/>
          <a:p>
            <a:pPr algn="r"/>
            <a:r>
              <a:rPr lang="en-US" sz="4000" b="1" dirty="0">
                <a:solidFill>
                  <a:srgbClr val="9D5FA7"/>
                </a:solidFill>
              </a:rPr>
              <a:t>…….</a:t>
            </a:r>
          </a:p>
        </p:txBody>
      </p:sp>
    </p:spTree>
    <p:extLst>
      <p:ext uri="{BB962C8B-B14F-4D97-AF65-F5344CB8AC3E}">
        <p14:creationId xmlns:p14="http://schemas.microsoft.com/office/powerpoint/2010/main" val="320222483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DD221-6549-F444-99C4-8B7DF6FF7C38}"/>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00840A21-BEA7-8061-4C61-ACF8418713D9}"/>
              </a:ext>
            </a:extLst>
          </p:cNvPr>
          <p:cNvSpPr/>
          <p:nvPr/>
        </p:nvSpPr>
        <p:spPr>
          <a:xfrm>
            <a:off x="0" y="1998496"/>
            <a:ext cx="12192000" cy="2105592"/>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 name="Slide Number Placeholder 1">
            <a:extLst>
              <a:ext uri="{FF2B5EF4-FFF2-40B4-BE49-F238E27FC236}">
                <a16:creationId xmlns:a16="http://schemas.microsoft.com/office/drawing/2014/main" id="{66EBFD3D-538E-ACDA-8165-E1F060B1E848}"/>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39</a:t>
            </a:fld>
            <a:endParaRPr lang="en-US"/>
          </a:p>
        </p:txBody>
      </p:sp>
      <p:sp>
        <p:nvSpPr>
          <p:cNvPr id="3" name="Title 2">
            <a:extLst>
              <a:ext uri="{FF2B5EF4-FFF2-40B4-BE49-F238E27FC236}">
                <a16:creationId xmlns:a16="http://schemas.microsoft.com/office/drawing/2014/main" id="{238741DC-A9B3-A942-11A6-F1F8682AE63C}"/>
              </a:ext>
            </a:extLst>
          </p:cNvPr>
          <p:cNvSpPr>
            <a:spLocks noGrp="1"/>
          </p:cNvSpPr>
          <p:nvPr>
            <p:ph type="title"/>
          </p:nvPr>
        </p:nvSpPr>
        <p:spPr>
          <a:xfrm>
            <a:off x="438912" y="475488"/>
            <a:ext cx="11311128" cy="457200"/>
          </a:xfrm>
        </p:spPr>
        <p:txBody>
          <a:bodyPr>
            <a:normAutofit/>
          </a:bodyPr>
          <a:lstStyle/>
          <a:p>
            <a:r>
              <a:rPr lang="en-US"/>
              <a:t>Elevating Employee Experience and Well-Being</a:t>
            </a:r>
          </a:p>
        </p:txBody>
      </p:sp>
      <p:sp>
        <p:nvSpPr>
          <p:cNvPr id="8" name="Text Placeholder 7">
            <a:extLst>
              <a:ext uri="{FF2B5EF4-FFF2-40B4-BE49-F238E27FC236}">
                <a16:creationId xmlns:a16="http://schemas.microsoft.com/office/drawing/2014/main" id="{E7D5949D-556F-A97E-E509-EDE00DA2CA91}"/>
              </a:ext>
            </a:extLst>
          </p:cNvPr>
          <p:cNvSpPr>
            <a:spLocks noGrp="1"/>
          </p:cNvSpPr>
          <p:nvPr>
            <p:ph type="body" sz="quarter" idx="10"/>
          </p:nvPr>
        </p:nvSpPr>
        <p:spPr/>
        <p:txBody>
          <a:bodyPr/>
          <a:lstStyle/>
          <a:p>
            <a:r>
              <a:rPr lang="en-US" dirty="0"/>
              <a:t>People and Organization</a:t>
            </a:r>
          </a:p>
        </p:txBody>
      </p:sp>
      <p:sp>
        <p:nvSpPr>
          <p:cNvPr id="11" name="Content Placeholder 10">
            <a:extLst>
              <a:ext uri="{FF2B5EF4-FFF2-40B4-BE49-F238E27FC236}">
                <a16:creationId xmlns:a16="http://schemas.microsoft.com/office/drawing/2014/main" id="{FD594617-3B46-A523-4DA1-F131B6D6AF14}"/>
              </a:ext>
            </a:extLst>
          </p:cNvPr>
          <p:cNvSpPr>
            <a:spLocks noGrp="1"/>
          </p:cNvSpPr>
          <p:nvPr>
            <p:ph sz="quarter" idx="12"/>
          </p:nvPr>
        </p:nvSpPr>
        <p:spPr>
          <a:xfrm>
            <a:off x="7153835" y="6404292"/>
            <a:ext cx="4034399" cy="279400"/>
          </a:xfrm>
        </p:spPr>
        <p:txBody>
          <a:bodyPr>
            <a:normAutofit fontScale="77500" lnSpcReduction="20000"/>
          </a:bodyPr>
          <a:lstStyle/>
          <a:p>
            <a:pPr>
              <a:lnSpc>
                <a:spcPct val="100000"/>
              </a:lnSpc>
              <a:spcBef>
                <a:spcPts val="0"/>
              </a:spcBef>
              <a:spcAft>
                <a:spcPts val="0"/>
              </a:spcAft>
            </a:pPr>
            <a:endParaRPr lang="en-US" dirty="0"/>
          </a:p>
          <a:p>
            <a:pPr>
              <a:lnSpc>
                <a:spcPct val="100000"/>
              </a:lnSpc>
              <a:spcBef>
                <a:spcPts val="0"/>
              </a:spcBef>
              <a:spcAft>
                <a:spcPts val="0"/>
              </a:spcAft>
            </a:pPr>
            <a:endParaRPr lang="en-US" dirty="0"/>
          </a:p>
          <a:p>
            <a:pPr>
              <a:lnSpc>
                <a:spcPct val="100000"/>
              </a:lnSpc>
              <a:spcBef>
                <a:spcPts val="0"/>
              </a:spcBef>
              <a:spcAft>
                <a:spcPts val="0"/>
              </a:spcAft>
            </a:pPr>
            <a:r>
              <a:rPr lang="en-US" dirty="0"/>
              <a:t>* Deloitte, ** Becker’s Hospital Review, *** Gallup</a:t>
            </a:r>
          </a:p>
        </p:txBody>
      </p:sp>
      <p:sp>
        <p:nvSpPr>
          <p:cNvPr id="12" name="TextBox 11">
            <a:extLst>
              <a:ext uri="{FF2B5EF4-FFF2-40B4-BE49-F238E27FC236}">
                <a16:creationId xmlns:a16="http://schemas.microsoft.com/office/drawing/2014/main" id="{603C7B51-D72D-CF17-E6FA-C5256D824CB7}"/>
              </a:ext>
            </a:extLst>
          </p:cNvPr>
          <p:cNvSpPr txBox="1"/>
          <p:nvPr/>
        </p:nvSpPr>
        <p:spPr>
          <a:xfrm>
            <a:off x="1022774" y="2288929"/>
            <a:ext cx="2560320" cy="1477328"/>
          </a:xfrm>
          <a:prstGeom prst="rect">
            <a:avLst/>
          </a:prstGeom>
          <a:noFill/>
          <a:ln>
            <a:noFill/>
          </a:ln>
        </p:spPr>
        <p:txBody>
          <a:bodyPr wrap="square">
            <a:spAutoFit/>
          </a:bodyPr>
          <a:lstStyle/>
          <a:p>
            <a:pPr algn="ctr"/>
            <a:r>
              <a:rPr lang="en-US" sz="5400" b="1" dirty="0">
                <a:solidFill>
                  <a:schemeClr val="accent2"/>
                </a:solidFill>
                <a:effectLst/>
              </a:rPr>
              <a:t>1 in 3</a:t>
            </a:r>
          </a:p>
          <a:p>
            <a:pPr algn="ctr"/>
            <a:r>
              <a:rPr lang="en-US" sz="1200" dirty="0">
                <a:solidFill>
                  <a:schemeClr val="bg1"/>
                </a:solidFill>
                <a:effectLst/>
              </a:rPr>
              <a:t>Millennials have turned down employers who don’t align with their values</a:t>
            </a:r>
            <a:r>
              <a:rPr lang="en-US" sz="1200" baseline="30000" dirty="0">
                <a:solidFill>
                  <a:schemeClr val="bg1"/>
                </a:solidFill>
                <a:effectLst/>
              </a:rPr>
              <a:t>*</a:t>
            </a:r>
          </a:p>
        </p:txBody>
      </p:sp>
      <p:sp>
        <p:nvSpPr>
          <p:cNvPr id="6" name="TextBox 5">
            <a:extLst>
              <a:ext uri="{FF2B5EF4-FFF2-40B4-BE49-F238E27FC236}">
                <a16:creationId xmlns:a16="http://schemas.microsoft.com/office/drawing/2014/main" id="{7E73458D-0604-AA5D-83F0-2324FC9BCCCE}"/>
              </a:ext>
            </a:extLst>
          </p:cNvPr>
          <p:cNvSpPr txBox="1"/>
          <p:nvPr/>
        </p:nvSpPr>
        <p:spPr>
          <a:xfrm>
            <a:off x="4866643" y="3555738"/>
            <a:ext cx="2560320" cy="461665"/>
          </a:xfrm>
          <a:prstGeom prst="rect">
            <a:avLst/>
          </a:prstGeom>
          <a:noFill/>
          <a:ln>
            <a:noFill/>
          </a:ln>
        </p:spPr>
        <p:txBody>
          <a:bodyPr wrap="square" tIns="45720">
            <a:spAutoFit/>
          </a:bodyPr>
          <a:lstStyle/>
          <a:p>
            <a:pPr algn="ctr"/>
            <a:r>
              <a:rPr lang="en-US" sz="1200" b="0" u="none" strike="noStrike" dirty="0">
                <a:solidFill>
                  <a:schemeClr val="bg1"/>
                </a:solidFill>
                <a:effectLst/>
              </a:rPr>
              <a:t>of Gen Z want their jobs to contribute to the greater good*</a:t>
            </a:r>
            <a:r>
              <a:rPr lang="en-US" sz="1200" b="0" u="none" strike="noStrike" baseline="30000" dirty="0">
                <a:solidFill>
                  <a:schemeClr val="bg1"/>
                </a:solidFill>
                <a:effectLst/>
              </a:rPr>
              <a:t>*</a:t>
            </a:r>
            <a:endParaRPr lang="en-US" sz="1200" baseline="30000" dirty="0">
              <a:solidFill>
                <a:schemeClr val="bg1"/>
              </a:solidFill>
            </a:endParaRPr>
          </a:p>
        </p:txBody>
      </p:sp>
      <p:grpSp>
        <p:nvGrpSpPr>
          <p:cNvPr id="10" name="Group 9">
            <a:extLst>
              <a:ext uri="{FF2B5EF4-FFF2-40B4-BE49-F238E27FC236}">
                <a16:creationId xmlns:a16="http://schemas.microsoft.com/office/drawing/2014/main" id="{20B8DC1C-0F36-D384-8CE2-C6584C2A1A81}"/>
              </a:ext>
            </a:extLst>
          </p:cNvPr>
          <p:cNvGrpSpPr/>
          <p:nvPr/>
        </p:nvGrpSpPr>
        <p:grpSpPr>
          <a:xfrm>
            <a:off x="5359370" y="2051354"/>
            <a:ext cx="1574867" cy="1554480"/>
            <a:chOff x="3741022" y="3975368"/>
            <a:chExt cx="1574867" cy="1554480"/>
          </a:xfrm>
        </p:grpSpPr>
        <p:graphicFrame>
          <p:nvGraphicFramePr>
            <p:cNvPr id="14" name="Chart 13">
              <a:extLst>
                <a:ext uri="{FF2B5EF4-FFF2-40B4-BE49-F238E27FC236}">
                  <a16:creationId xmlns:a16="http://schemas.microsoft.com/office/drawing/2014/main" id="{64711ABD-9D9F-34EC-1717-9A843D1A0717}"/>
                </a:ext>
              </a:extLst>
            </p:cNvPr>
            <p:cNvGraphicFramePr/>
            <p:nvPr>
              <p:extLst>
                <p:ext uri="{D42A27DB-BD31-4B8C-83A1-F6EECF244321}">
                  <p14:modId xmlns:p14="http://schemas.microsoft.com/office/powerpoint/2010/main" val="1671369433"/>
                </p:ext>
              </p:extLst>
            </p:nvPr>
          </p:nvGraphicFramePr>
          <p:xfrm>
            <a:off x="3751215" y="3975368"/>
            <a:ext cx="1554480" cy="1554480"/>
          </p:xfrm>
          <a:graphic>
            <a:graphicData uri="http://schemas.openxmlformats.org/drawingml/2006/chart">
              <c:chart xmlns:c="http://schemas.openxmlformats.org/drawingml/2006/chart" xmlns:r="http://schemas.openxmlformats.org/officeDocument/2006/relationships" r:id="rId2"/>
            </a:graphicData>
          </a:graphic>
        </p:graphicFrame>
        <p:sp>
          <p:nvSpPr>
            <p:cNvPr id="18" name="TextBox 17">
              <a:extLst>
                <a:ext uri="{FF2B5EF4-FFF2-40B4-BE49-F238E27FC236}">
                  <a16:creationId xmlns:a16="http://schemas.microsoft.com/office/drawing/2014/main" id="{3BDA8415-6B87-C966-2F20-5A2C5F3DD0FE}"/>
                </a:ext>
              </a:extLst>
            </p:cNvPr>
            <p:cNvSpPr txBox="1"/>
            <p:nvPr/>
          </p:nvSpPr>
          <p:spPr>
            <a:xfrm>
              <a:off x="3741022" y="4460221"/>
              <a:ext cx="1574867" cy="553998"/>
            </a:xfrm>
            <a:prstGeom prst="rect">
              <a:avLst/>
            </a:prstGeom>
          </p:spPr>
          <p:txBody>
            <a:bodyPr wrap="square" rtlCol="0">
              <a:spAutoFit/>
            </a:bodyPr>
            <a:lstStyle/>
            <a:p>
              <a:pPr algn="ctr"/>
              <a:r>
                <a:rPr lang="en-US" sz="3000" b="1" dirty="0">
                  <a:solidFill>
                    <a:schemeClr val="accent2"/>
                  </a:solidFill>
                  <a:latin typeface="Arial" panose="020B0604020202020204" pitchFamily="34" charset="0"/>
                  <a:cs typeface="Arial" panose="020B0604020202020204" pitchFamily="34" charset="0"/>
                </a:rPr>
                <a:t>82%</a:t>
              </a:r>
            </a:p>
          </p:txBody>
        </p:sp>
      </p:grpSp>
      <p:sp>
        <p:nvSpPr>
          <p:cNvPr id="13" name="TextBox 12">
            <a:extLst>
              <a:ext uri="{FF2B5EF4-FFF2-40B4-BE49-F238E27FC236}">
                <a16:creationId xmlns:a16="http://schemas.microsoft.com/office/drawing/2014/main" id="{DCD86742-136B-BE74-A51B-CDC0547C7B31}"/>
              </a:ext>
            </a:extLst>
          </p:cNvPr>
          <p:cNvSpPr txBox="1"/>
          <p:nvPr/>
        </p:nvSpPr>
        <p:spPr>
          <a:xfrm>
            <a:off x="8808720" y="2153216"/>
            <a:ext cx="2560320" cy="1846659"/>
          </a:xfrm>
          <a:prstGeom prst="rect">
            <a:avLst/>
          </a:prstGeom>
          <a:noFill/>
          <a:ln>
            <a:noFill/>
          </a:ln>
        </p:spPr>
        <p:txBody>
          <a:bodyPr wrap="square">
            <a:spAutoFit/>
          </a:bodyPr>
          <a:lstStyle/>
          <a:p>
            <a:pPr algn="ctr"/>
            <a:r>
              <a:rPr lang="en-US" sz="5400" b="1" dirty="0">
                <a:solidFill>
                  <a:schemeClr val="accent2"/>
                </a:solidFill>
                <a:effectLst/>
              </a:rPr>
              <a:t>5x</a:t>
            </a:r>
          </a:p>
          <a:p>
            <a:pPr algn="ctr"/>
            <a:r>
              <a:rPr lang="en-US" sz="1200" dirty="0">
                <a:solidFill>
                  <a:schemeClr val="bg1"/>
                </a:solidFill>
              </a:rPr>
              <a:t>Employees who strongly agree they get valuable feedback about their performance from the people they work with are five times as likely to be engaged***</a:t>
            </a:r>
          </a:p>
        </p:txBody>
      </p:sp>
      <p:sp>
        <p:nvSpPr>
          <p:cNvPr id="17" name="Content Placeholder 9">
            <a:extLst>
              <a:ext uri="{FF2B5EF4-FFF2-40B4-BE49-F238E27FC236}">
                <a16:creationId xmlns:a16="http://schemas.microsoft.com/office/drawing/2014/main" id="{FD2C419F-7F9E-8F31-F807-BE3815F2B8E5}"/>
              </a:ext>
            </a:extLst>
          </p:cNvPr>
          <p:cNvSpPr>
            <a:spLocks noGrp="1"/>
          </p:cNvSpPr>
          <p:nvPr>
            <p:ph sz="quarter" idx="11"/>
          </p:nvPr>
        </p:nvSpPr>
        <p:spPr>
          <a:xfrm>
            <a:off x="438912" y="1280160"/>
            <a:ext cx="11312525" cy="1049170"/>
          </a:xfrm>
        </p:spPr>
        <p:txBody>
          <a:bodyPr/>
          <a:lstStyle/>
          <a:p>
            <a:r>
              <a:rPr lang="en-US" sz="1600" dirty="0"/>
              <a:t>As they evolve, GBS organizations have to ensure that they continue to refine their employee value proposition (EVP) and elevate the employee experience in order to remain attractive within the organization as a whole.</a:t>
            </a:r>
            <a:endParaRPr lang="en-US" dirty="0"/>
          </a:p>
        </p:txBody>
      </p:sp>
      <p:sp>
        <p:nvSpPr>
          <p:cNvPr id="19" name="Rounded Rectangle 8">
            <a:extLst>
              <a:ext uri="{FF2B5EF4-FFF2-40B4-BE49-F238E27FC236}">
                <a16:creationId xmlns:a16="http://schemas.microsoft.com/office/drawing/2014/main" id="{FF169109-AF52-E0CA-3799-98E598793464}"/>
              </a:ext>
            </a:extLst>
          </p:cNvPr>
          <p:cNvSpPr/>
          <p:nvPr/>
        </p:nvSpPr>
        <p:spPr>
          <a:xfrm>
            <a:off x="542610" y="4205555"/>
            <a:ext cx="3496825" cy="457200"/>
          </a:xfrm>
          <a:prstGeom prst="roundRect">
            <a:avLst>
              <a:gd name="adj" fmla="val 50000"/>
            </a:avLst>
          </a:prstGeom>
          <a:gradFill>
            <a:gsLst>
              <a:gs pos="0">
                <a:schemeClr val="accent4">
                  <a:lumMod val="50000"/>
                </a:schemeClr>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solidFill>
                  <a:schemeClr val="bg1"/>
                </a:solidFill>
              </a:rPr>
              <a:t>Opportunities</a:t>
            </a:r>
          </a:p>
        </p:txBody>
      </p:sp>
      <p:sp>
        <p:nvSpPr>
          <p:cNvPr id="20" name="Rounded Rectangle 8">
            <a:extLst>
              <a:ext uri="{FF2B5EF4-FFF2-40B4-BE49-F238E27FC236}">
                <a16:creationId xmlns:a16="http://schemas.microsoft.com/office/drawing/2014/main" id="{64ECE4F2-DE31-AF24-E3B2-C4C112D617C8}"/>
              </a:ext>
            </a:extLst>
          </p:cNvPr>
          <p:cNvSpPr/>
          <p:nvPr/>
        </p:nvSpPr>
        <p:spPr>
          <a:xfrm>
            <a:off x="4391130" y="4205555"/>
            <a:ext cx="3496826" cy="457200"/>
          </a:xfrm>
          <a:prstGeom prst="roundRect">
            <a:avLst>
              <a:gd name="adj" fmla="val 50000"/>
            </a:avLst>
          </a:prstGeom>
          <a:gradFill>
            <a:gsLst>
              <a:gs pos="0">
                <a:schemeClr val="accent4">
                  <a:lumMod val="50000"/>
                </a:schemeClr>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solidFill>
                  <a:schemeClr val="bg1"/>
                </a:solidFill>
              </a:rPr>
              <a:t>Challenges</a:t>
            </a:r>
          </a:p>
        </p:txBody>
      </p:sp>
      <p:sp>
        <p:nvSpPr>
          <p:cNvPr id="24" name="Rounded Rectangle 8">
            <a:extLst>
              <a:ext uri="{FF2B5EF4-FFF2-40B4-BE49-F238E27FC236}">
                <a16:creationId xmlns:a16="http://schemas.microsoft.com/office/drawing/2014/main" id="{ED6EDFD2-4A0A-C4A6-D08C-6B3211C485D4}"/>
              </a:ext>
            </a:extLst>
          </p:cNvPr>
          <p:cNvSpPr/>
          <p:nvPr/>
        </p:nvSpPr>
        <p:spPr>
          <a:xfrm>
            <a:off x="8340467" y="4205555"/>
            <a:ext cx="3496826" cy="457200"/>
          </a:xfrm>
          <a:prstGeom prst="roundRect">
            <a:avLst>
              <a:gd name="adj" fmla="val 50000"/>
            </a:avLst>
          </a:prstGeom>
          <a:gradFill>
            <a:gsLst>
              <a:gs pos="0">
                <a:schemeClr val="accent4">
                  <a:lumMod val="50000"/>
                </a:schemeClr>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solidFill>
                  <a:schemeClr val="bg1"/>
                </a:solidFill>
              </a:rPr>
              <a:t>Successes</a:t>
            </a:r>
          </a:p>
        </p:txBody>
      </p:sp>
      <p:sp>
        <p:nvSpPr>
          <p:cNvPr id="26" name="TextBox 25">
            <a:extLst>
              <a:ext uri="{FF2B5EF4-FFF2-40B4-BE49-F238E27FC236}">
                <a16:creationId xmlns:a16="http://schemas.microsoft.com/office/drawing/2014/main" id="{2DC2805D-110D-238E-DD71-E4C13102824B}"/>
              </a:ext>
            </a:extLst>
          </p:cNvPr>
          <p:cNvSpPr txBox="1"/>
          <p:nvPr/>
        </p:nvSpPr>
        <p:spPr>
          <a:xfrm>
            <a:off x="438913" y="4746221"/>
            <a:ext cx="3728043" cy="1358321"/>
          </a:xfrm>
          <a:prstGeom prst="rect">
            <a:avLst/>
          </a:prstGeom>
          <a:noFill/>
          <a:ln>
            <a:noFill/>
          </a:ln>
        </p:spPr>
        <p:txBody>
          <a:bodyPr wrap="square">
            <a:spAutoFit/>
          </a:bodyPr>
          <a:lstStyle/>
          <a:p>
            <a:pPr marL="228600" lvl="1" indent="-228600">
              <a:lnSpc>
                <a:spcPct val="90000"/>
              </a:lnSpc>
              <a:spcBef>
                <a:spcPts val="200"/>
              </a:spcBef>
              <a:spcAft>
                <a:spcPts val="200"/>
              </a:spcAft>
              <a:buClr>
                <a:schemeClr val="accent2"/>
              </a:buClr>
              <a:buSzPct val="100000"/>
              <a:buFont typeface="Wingdings" panose="05000000000000000000" pitchFamily="2" charset="2"/>
              <a:buChar char=""/>
              <a:defRPr/>
            </a:pPr>
            <a:r>
              <a:rPr lang="en-US" sz="1400" dirty="0">
                <a:solidFill>
                  <a:srgbClr val="5F6062"/>
                </a:solidFill>
                <a:latin typeface="Arial" panose="020B0604020202020204" pitchFamily="34" charset="0"/>
                <a:cs typeface="Arial" panose="020B0604020202020204" pitchFamily="34" charset="0"/>
              </a:rPr>
              <a:t>Offering personalized experiences to meet diverse employee needs</a:t>
            </a:r>
          </a:p>
          <a:p>
            <a:pPr marL="228600" lvl="1" indent="-228600">
              <a:lnSpc>
                <a:spcPct val="90000"/>
              </a:lnSpc>
              <a:spcBef>
                <a:spcPts val="200"/>
              </a:spcBef>
              <a:spcAft>
                <a:spcPts val="200"/>
              </a:spcAft>
              <a:buClr>
                <a:schemeClr val="accent2"/>
              </a:buClr>
              <a:buSzPct val="100000"/>
              <a:buFont typeface="Wingdings" panose="05000000000000000000" pitchFamily="2" charset="2"/>
              <a:buChar char=""/>
              <a:defRPr/>
            </a:pPr>
            <a:r>
              <a:rPr lang="en-US" sz="1400" dirty="0">
                <a:solidFill>
                  <a:srgbClr val="5F6062"/>
                </a:solidFill>
                <a:latin typeface="Arial" panose="020B0604020202020204" pitchFamily="34" charset="0"/>
                <a:cs typeface="Arial" panose="020B0604020202020204" pitchFamily="34" charset="0"/>
              </a:rPr>
              <a:t>Building programs that holistically address mental, physical, and financial well-being</a:t>
            </a:r>
          </a:p>
          <a:p>
            <a:pPr marL="228600" lvl="1" indent="-228600">
              <a:lnSpc>
                <a:spcPct val="90000"/>
              </a:lnSpc>
              <a:spcBef>
                <a:spcPts val="200"/>
              </a:spcBef>
              <a:spcAft>
                <a:spcPts val="200"/>
              </a:spcAft>
              <a:buClr>
                <a:schemeClr val="accent2"/>
              </a:buClr>
              <a:buSzPct val="100000"/>
              <a:buFont typeface="Wingdings" panose="05000000000000000000" pitchFamily="2" charset="2"/>
              <a:buChar char=""/>
              <a:defRPr/>
            </a:pPr>
            <a:r>
              <a:rPr lang="en-US" sz="1400" dirty="0">
                <a:solidFill>
                  <a:srgbClr val="5F6062"/>
                </a:solidFill>
                <a:latin typeface="Arial" panose="020B0604020202020204" pitchFamily="34" charset="0"/>
                <a:cs typeface="Arial" panose="020B0604020202020204" pitchFamily="34" charset="0"/>
              </a:rPr>
              <a:t>Maintaining employee engagement in hybrid or remote environments</a:t>
            </a:r>
          </a:p>
        </p:txBody>
      </p:sp>
      <p:sp>
        <p:nvSpPr>
          <p:cNvPr id="27" name="TextBox 26">
            <a:extLst>
              <a:ext uri="{FF2B5EF4-FFF2-40B4-BE49-F238E27FC236}">
                <a16:creationId xmlns:a16="http://schemas.microsoft.com/office/drawing/2014/main" id="{B4297C31-ED80-C118-6450-384A197DAEAD}"/>
              </a:ext>
            </a:extLst>
          </p:cNvPr>
          <p:cNvSpPr txBox="1"/>
          <p:nvPr/>
        </p:nvSpPr>
        <p:spPr>
          <a:xfrm>
            <a:off x="4282782" y="4746221"/>
            <a:ext cx="3728042" cy="1603516"/>
          </a:xfrm>
          <a:prstGeom prst="rect">
            <a:avLst/>
          </a:prstGeom>
          <a:noFill/>
          <a:ln>
            <a:noFill/>
          </a:ln>
        </p:spPr>
        <p:txBody>
          <a:bodyPr wrap="square">
            <a:spAutoFit/>
          </a:bodyPr>
          <a:lstStyle/>
          <a:p>
            <a:pPr marL="228600" lvl="1" indent="-228600">
              <a:lnSpc>
                <a:spcPct val="90000"/>
              </a:lnSpc>
              <a:spcBef>
                <a:spcPts val="200"/>
              </a:spcBef>
              <a:spcAft>
                <a:spcPts val="200"/>
              </a:spcAft>
              <a:buClr>
                <a:schemeClr val="accent2"/>
              </a:buClr>
              <a:buSzPct val="100000"/>
              <a:buFont typeface="Wingdings" panose="05000000000000000000" pitchFamily="2" charset="2"/>
              <a:buChar char=""/>
              <a:defRPr/>
            </a:pPr>
            <a:r>
              <a:rPr lang="en-US" sz="1400" dirty="0">
                <a:solidFill>
                  <a:srgbClr val="5F6062"/>
                </a:solidFill>
                <a:latin typeface="Arial" panose="020B0604020202020204" pitchFamily="34" charset="0"/>
                <a:cs typeface="Arial" panose="020B0604020202020204" pitchFamily="34" charset="0"/>
              </a:rPr>
              <a:t>Balancing costs with the scope of well-being initiatives</a:t>
            </a:r>
          </a:p>
          <a:p>
            <a:pPr marL="228600" lvl="1" indent="-228600">
              <a:lnSpc>
                <a:spcPct val="90000"/>
              </a:lnSpc>
              <a:spcBef>
                <a:spcPts val="200"/>
              </a:spcBef>
              <a:spcAft>
                <a:spcPts val="200"/>
              </a:spcAft>
              <a:buClr>
                <a:schemeClr val="accent2"/>
              </a:buClr>
              <a:buSzPct val="100000"/>
              <a:buFont typeface="Wingdings" panose="05000000000000000000" pitchFamily="2" charset="2"/>
              <a:buChar char=""/>
              <a:defRPr/>
            </a:pPr>
            <a:r>
              <a:rPr lang="en-US" sz="1400" dirty="0">
                <a:solidFill>
                  <a:srgbClr val="5F6062"/>
                </a:solidFill>
                <a:latin typeface="Arial" panose="020B0604020202020204" pitchFamily="34" charset="0"/>
                <a:cs typeface="Arial" panose="020B0604020202020204" pitchFamily="34" charset="0"/>
              </a:rPr>
              <a:t>Measuring ROI on well-being investments</a:t>
            </a:r>
          </a:p>
          <a:p>
            <a:pPr marL="228600" lvl="1" indent="-228600">
              <a:lnSpc>
                <a:spcPct val="90000"/>
              </a:lnSpc>
              <a:spcBef>
                <a:spcPts val="200"/>
              </a:spcBef>
              <a:spcAft>
                <a:spcPts val="200"/>
              </a:spcAft>
              <a:buClr>
                <a:schemeClr val="accent2"/>
              </a:buClr>
              <a:buSzPct val="100000"/>
              <a:buFont typeface="Wingdings" panose="05000000000000000000" pitchFamily="2" charset="2"/>
              <a:buChar char=""/>
              <a:defRPr/>
            </a:pPr>
            <a:r>
              <a:rPr lang="en-US" sz="1400" dirty="0">
                <a:solidFill>
                  <a:srgbClr val="5F6062"/>
                </a:solidFill>
                <a:latin typeface="Arial" panose="020B0604020202020204" pitchFamily="34" charset="0"/>
                <a:cs typeface="Arial" panose="020B0604020202020204" pitchFamily="34" charset="0"/>
              </a:rPr>
              <a:t>Navigating resistance to change from leadership or employees</a:t>
            </a:r>
          </a:p>
          <a:p>
            <a:pPr marL="228600" lvl="1" indent="-228600">
              <a:lnSpc>
                <a:spcPct val="90000"/>
              </a:lnSpc>
              <a:spcBef>
                <a:spcPts val="200"/>
              </a:spcBef>
              <a:spcAft>
                <a:spcPts val="200"/>
              </a:spcAft>
              <a:buClr>
                <a:schemeClr val="accent2"/>
              </a:buClr>
              <a:buSzPct val="100000"/>
              <a:buFont typeface="Wingdings" panose="05000000000000000000" pitchFamily="2" charset="2"/>
              <a:buChar char=""/>
              <a:defRPr/>
            </a:pPr>
            <a:r>
              <a:rPr lang="en-US" sz="1400" dirty="0">
                <a:solidFill>
                  <a:srgbClr val="5F6062"/>
                </a:solidFill>
                <a:latin typeface="Arial" panose="020B0604020202020204" pitchFamily="34" charset="0"/>
                <a:cs typeface="Arial" panose="020B0604020202020204" pitchFamily="34" charset="0"/>
              </a:rPr>
              <a:t>Ensuring a balance between personalization and privacy</a:t>
            </a:r>
          </a:p>
        </p:txBody>
      </p:sp>
      <p:sp>
        <p:nvSpPr>
          <p:cNvPr id="28" name="TextBox 27">
            <a:extLst>
              <a:ext uri="{FF2B5EF4-FFF2-40B4-BE49-F238E27FC236}">
                <a16:creationId xmlns:a16="http://schemas.microsoft.com/office/drawing/2014/main" id="{A109846D-D94E-7DF4-E59C-94E8B8BADDF1}"/>
              </a:ext>
            </a:extLst>
          </p:cNvPr>
          <p:cNvSpPr txBox="1"/>
          <p:nvPr/>
        </p:nvSpPr>
        <p:spPr>
          <a:xfrm>
            <a:off x="8224859" y="4746221"/>
            <a:ext cx="3728042" cy="1694823"/>
          </a:xfrm>
          <a:prstGeom prst="rect">
            <a:avLst/>
          </a:prstGeom>
          <a:noFill/>
          <a:ln>
            <a:noFill/>
          </a:ln>
        </p:spPr>
        <p:txBody>
          <a:bodyPr wrap="square">
            <a:spAutoFit/>
          </a:bodyPr>
          <a:lstStyle/>
          <a:p>
            <a:pPr marL="228600" lvl="1" indent="-228600">
              <a:lnSpc>
                <a:spcPct val="90000"/>
              </a:lnSpc>
              <a:spcBef>
                <a:spcPts val="200"/>
              </a:spcBef>
              <a:spcAft>
                <a:spcPts val="200"/>
              </a:spcAft>
              <a:buClr>
                <a:schemeClr val="accent2"/>
              </a:buClr>
              <a:buSzPct val="100000"/>
              <a:buFont typeface="Wingdings" panose="05000000000000000000" pitchFamily="2" charset="2"/>
              <a:buChar char=""/>
              <a:defRPr/>
            </a:pPr>
            <a:r>
              <a:rPr lang="en-US" sz="1400" dirty="0">
                <a:solidFill>
                  <a:srgbClr val="5F6062"/>
                </a:solidFill>
                <a:latin typeface="Arial" panose="020B0604020202020204" pitchFamily="34" charset="0"/>
                <a:cs typeface="Arial" panose="020B0604020202020204" pitchFamily="34" charset="0"/>
              </a:rPr>
              <a:t>Kaiser Permanente includes resilience training as part of leadership and team development</a:t>
            </a:r>
          </a:p>
          <a:p>
            <a:pPr marL="228600" lvl="1" indent="-228600">
              <a:lnSpc>
                <a:spcPct val="90000"/>
              </a:lnSpc>
              <a:spcBef>
                <a:spcPts val="200"/>
              </a:spcBef>
              <a:spcAft>
                <a:spcPts val="200"/>
              </a:spcAft>
              <a:buClr>
                <a:schemeClr val="accent2"/>
              </a:buClr>
              <a:buSzPct val="100000"/>
              <a:buFont typeface="Wingdings" panose="05000000000000000000" pitchFamily="2" charset="2"/>
              <a:buChar char=""/>
              <a:defRPr/>
            </a:pPr>
            <a:r>
              <a:rPr lang="en-US" sz="1400" dirty="0">
                <a:solidFill>
                  <a:srgbClr val="5F6062"/>
                </a:solidFill>
                <a:latin typeface="Arial" panose="020B0604020202020204" pitchFamily="34" charset="0"/>
                <a:cs typeface="Arial" panose="020B0604020202020204" pitchFamily="34" charset="0"/>
              </a:rPr>
              <a:t>Workday’s HCM Solution – introduced an AI-powered solution that provides personalized health benefit recommendations to employees, tailoring wellness experiences to individual needs</a:t>
            </a:r>
          </a:p>
        </p:txBody>
      </p:sp>
    </p:spTree>
    <p:extLst>
      <p:ext uri="{BB962C8B-B14F-4D97-AF65-F5344CB8AC3E}">
        <p14:creationId xmlns:p14="http://schemas.microsoft.com/office/powerpoint/2010/main" val="5926473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C84F19-1912-B6F0-F311-FDFB7746DE07}"/>
              </a:ext>
            </a:extLst>
          </p:cNvPr>
          <p:cNvSpPr>
            <a:spLocks noGrp="1"/>
          </p:cNvSpPr>
          <p:nvPr>
            <p:ph type="sldNum" sz="quarter" idx="4"/>
          </p:nvPr>
        </p:nvSpPr>
        <p:spPr>
          <a:xfrm>
            <a:off x="11316230" y="6478890"/>
            <a:ext cx="411480" cy="38404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4214276B-D5F0-F85D-CE59-466BDC0A6055}"/>
              </a:ext>
            </a:extLst>
          </p:cNvPr>
          <p:cNvSpPr>
            <a:spLocks noGrp="1"/>
          </p:cNvSpPr>
          <p:nvPr>
            <p:ph type="title"/>
          </p:nvPr>
        </p:nvSpPr>
        <p:spPr>
          <a:xfrm>
            <a:off x="438912" y="475488"/>
            <a:ext cx="11311128" cy="457200"/>
          </a:xfrm>
        </p:spPr>
        <p:txBody>
          <a:bodyPr/>
          <a:lstStyle/>
          <a:p>
            <a:r>
              <a:rPr lang="en-US" dirty="0"/>
              <a:t>Let’s Hear From You</a:t>
            </a:r>
          </a:p>
        </p:txBody>
      </p:sp>
      <p:sp>
        <p:nvSpPr>
          <p:cNvPr id="4" name="Text Placeholder 3">
            <a:extLst>
              <a:ext uri="{FF2B5EF4-FFF2-40B4-BE49-F238E27FC236}">
                <a16:creationId xmlns:a16="http://schemas.microsoft.com/office/drawing/2014/main" id="{CFE8917A-BC58-5A34-D583-D56739E9FEFB}"/>
              </a:ext>
            </a:extLst>
          </p:cNvPr>
          <p:cNvSpPr>
            <a:spLocks noGrp="1"/>
          </p:cNvSpPr>
          <p:nvPr>
            <p:ph type="body" sz="quarter" idx="10"/>
          </p:nvPr>
        </p:nvSpPr>
        <p:spPr>
          <a:xfrm>
            <a:off x="438912" y="155448"/>
            <a:ext cx="11311128" cy="338328"/>
          </a:xfrm>
        </p:spPr>
        <p:txBody>
          <a:bodyPr>
            <a:normAutofit/>
          </a:bodyPr>
          <a:lstStyle/>
          <a:p>
            <a:r>
              <a:rPr lang="en-US" dirty="0"/>
              <a:t>People and Organization</a:t>
            </a:r>
          </a:p>
        </p:txBody>
      </p:sp>
      <p:sp>
        <p:nvSpPr>
          <p:cNvPr id="6" name="Rectangle 5">
            <a:extLst>
              <a:ext uri="{FF2B5EF4-FFF2-40B4-BE49-F238E27FC236}">
                <a16:creationId xmlns:a16="http://schemas.microsoft.com/office/drawing/2014/main" id="{F973C087-445A-CB96-F5D6-738D3B40E8F5}"/>
              </a:ext>
            </a:extLst>
          </p:cNvPr>
          <p:cNvSpPr/>
          <p:nvPr/>
        </p:nvSpPr>
        <p:spPr>
          <a:xfrm>
            <a:off x="-1588" y="1230386"/>
            <a:ext cx="12192000" cy="827014"/>
          </a:xfrm>
          <a:prstGeom prst="rect">
            <a:avLst/>
          </a:prstGeom>
          <a:gradFill>
            <a:gsLst>
              <a:gs pos="10000">
                <a:srgbClr val="22A9C2"/>
              </a:gs>
              <a:gs pos="90000">
                <a:srgbClr val="9055A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FFFFFF"/>
              </a:solidFill>
              <a:effectLst>
                <a:outerShdw blurRad="508000" dist="25400" dir="2700000" algn="tl" rotWithShape="0">
                  <a:prstClr val="black">
                    <a:alpha val="50000"/>
                  </a:prstClr>
                </a:outerShdw>
              </a:effectLst>
              <a:uLnTx/>
              <a:uFillTx/>
              <a:latin typeface="Arial" panose="020B0604020202020204"/>
              <a:ea typeface="+mn-ea"/>
              <a:cs typeface="+mn-cs"/>
            </a:endParaRPr>
          </a:p>
        </p:txBody>
      </p:sp>
      <p:sp>
        <p:nvSpPr>
          <p:cNvPr id="7" name="Rounded Rectangle 6">
            <a:extLst>
              <a:ext uri="{FF2B5EF4-FFF2-40B4-BE49-F238E27FC236}">
                <a16:creationId xmlns:a16="http://schemas.microsoft.com/office/drawing/2014/main" id="{EEA81058-C4C6-40DE-093F-21B1B6066B83}"/>
              </a:ext>
            </a:extLst>
          </p:cNvPr>
          <p:cNvSpPr/>
          <p:nvPr/>
        </p:nvSpPr>
        <p:spPr>
          <a:xfrm>
            <a:off x="1465938" y="1369573"/>
            <a:ext cx="9260124" cy="548640"/>
          </a:xfrm>
          <a:prstGeom prst="roundRect">
            <a:avLst>
              <a:gd name="adj" fmla="val 50000"/>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E5F62">
                    <a:lumMod val="50000"/>
                  </a:srgbClr>
                </a:solidFill>
                <a:effectLst/>
                <a:uLnTx/>
                <a:uFillTx/>
                <a:latin typeface="Arial" panose="020B0604020202020204"/>
                <a:ea typeface="+mn-ea"/>
                <a:cs typeface="+mn-cs"/>
              </a:rPr>
              <a:t>What have been the most effective engagement strategies at your organization?</a:t>
            </a:r>
          </a:p>
        </p:txBody>
      </p:sp>
      <p:sp>
        <p:nvSpPr>
          <p:cNvPr id="9" name="Rectangle 8">
            <a:extLst>
              <a:ext uri="{FF2B5EF4-FFF2-40B4-BE49-F238E27FC236}">
                <a16:creationId xmlns:a16="http://schemas.microsoft.com/office/drawing/2014/main" id="{BD480682-7622-518F-BFCD-A052415ABD64}"/>
              </a:ext>
            </a:extLst>
          </p:cNvPr>
          <p:cNvSpPr/>
          <p:nvPr/>
        </p:nvSpPr>
        <p:spPr>
          <a:xfrm>
            <a:off x="838200" y="3911600"/>
            <a:ext cx="2616200" cy="1991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D00FF63-3F7A-1E7B-E8BF-8038DAF6F655}"/>
              </a:ext>
            </a:extLst>
          </p:cNvPr>
          <p:cNvSpPr/>
          <p:nvPr/>
        </p:nvSpPr>
        <p:spPr>
          <a:xfrm>
            <a:off x="4592320" y="2082798"/>
            <a:ext cx="2616200" cy="193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2145B8FD-76FB-75EF-E64E-67AFD61A807A}"/>
              </a:ext>
            </a:extLst>
          </p:cNvPr>
          <p:cNvSpPr/>
          <p:nvPr/>
        </p:nvSpPr>
        <p:spPr>
          <a:xfrm>
            <a:off x="8905770" y="5839533"/>
            <a:ext cx="2616200" cy="28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916854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Round Diagonal Corner Rectangle 58">
            <a:extLst>
              <a:ext uri="{FF2B5EF4-FFF2-40B4-BE49-F238E27FC236}">
                <a16:creationId xmlns:a16="http://schemas.microsoft.com/office/drawing/2014/main" id="{1DDC8AD3-510B-737C-C9CE-CFA4B631F3FF}"/>
              </a:ext>
            </a:extLst>
          </p:cNvPr>
          <p:cNvSpPr/>
          <p:nvPr/>
        </p:nvSpPr>
        <p:spPr>
          <a:xfrm>
            <a:off x="3505200" y="1985903"/>
            <a:ext cx="8242152" cy="4181217"/>
          </a:xfrm>
          <a:prstGeom prst="round2DiagRect">
            <a:avLst>
              <a:gd name="adj1" fmla="val 12924"/>
              <a:gd name="adj2" fmla="val 0"/>
            </a:avLst>
          </a:prstGeom>
          <a:gradFill>
            <a:gsLst>
              <a:gs pos="10000">
                <a:schemeClr val="tx1">
                  <a:lumMod val="75000"/>
                </a:schemeClr>
              </a:gs>
              <a:gs pos="99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100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Slide Number Placeholder 5">
            <a:extLst>
              <a:ext uri="{FF2B5EF4-FFF2-40B4-BE49-F238E27FC236}">
                <a16:creationId xmlns:a16="http://schemas.microsoft.com/office/drawing/2014/main" id="{29E44B0A-DC99-4F97-8EF6-2CA673CFD501}"/>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442FEC2-C4C0-684E-9C0D-AAB39C335FE4}"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Engage Employees and Enhance the Employee Experience </a:t>
            </a:r>
          </a:p>
        </p:txBody>
      </p:sp>
      <p:sp>
        <p:nvSpPr>
          <p:cNvPr id="5" name="Text Placeholder 4"/>
          <p:cNvSpPr>
            <a:spLocks noGrp="1"/>
          </p:cNvSpPr>
          <p:nvPr>
            <p:ph type="body" sz="quarter" idx="10"/>
          </p:nvPr>
        </p:nvSpPr>
        <p:spPr/>
        <p:txBody>
          <a:bodyPr/>
          <a:lstStyle/>
          <a:p>
            <a:r>
              <a:rPr lang="en-US" dirty="0"/>
              <a:t>People and Organization</a:t>
            </a:r>
          </a:p>
          <a:p>
            <a:endParaRPr lang="en-US" dirty="0"/>
          </a:p>
        </p:txBody>
      </p:sp>
      <p:sp>
        <p:nvSpPr>
          <p:cNvPr id="8" name="Content Placeholder 7">
            <a:extLst>
              <a:ext uri="{FF2B5EF4-FFF2-40B4-BE49-F238E27FC236}">
                <a16:creationId xmlns:a16="http://schemas.microsoft.com/office/drawing/2014/main" id="{A790EC84-C944-DBDB-64FD-A96A7909A0ED}"/>
              </a:ext>
            </a:extLst>
          </p:cNvPr>
          <p:cNvSpPr>
            <a:spLocks noGrp="1"/>
          </p:cNvSpPr>
          <p:nvPr>
            <p:ph sz="quarter" idx="11"/>
          </p:nvPr>
        </p:nvSpPr>
        <p:spPr/>
        <p:txBody>
          <a:bodyPr>
            <a:normAutofit/>
          </a:bodyPr>
          <a:lstStyle/>
          <a:p>
            <a:r>
              <a:rPr kumimoji="0" lang="en-US" sz="1600" b="1"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Upward career potential, monetary incentives, and additional training opportunities are reported as top drivers for retaining staff among survey respondents.</a:t>
            </a:r>
            <a:endParaRPr lang="en-US" sz="1600" dirty="0"/>
          </a:p>
        </p:txBody>
      </p:sp>
      <p:graphicFrame>
        <p:nvGraphicFramePr>
          <p:cNvPr id="16" name="Chart 15"/>
          <p:cNvGraphicFramePr>
            <a:graphicFrameLocks/>
          </p:cNvGraphicFramePr>
          <p:nvPr/>
        </p:nvGraphicFramePr>
        <p:xfrm>
          <a:off x="5126025" y="2718697"/>
          <a:ext cx="5688991" cy="3694942"/>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p:cNvSpPr txBox="1"/>
          <p:nvPr/>
        </p:nvSpPr>
        <p:spPr>
          <a:xfrm>
            <a:off x="4196080" y="2113280"/>
            <a:ext cx="754888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What is the biggest driver for </a:t>
            </a:r>
            <a:r>
              <a:rPr kumimoji="0" lang="en-US" sz="1800" b="1" i="0" u="none" strike="noStrike" kern="1200" cap="none" spc="0" normalizeH="0" baseline="0" noProof="0" dirty="0">
                <a:ln>
                  <a:noFill/>
                </a:ln>
                <a:solidFill>
                  <a:srgbClr val="25BCD6"/>
                </a:solidFill>
                <a:effectLst/>
                <a:uLnTx/>
                <a:uFillTx/>
                <a:latin typeface="Arial" panose="020B0604020202020204"/>
                <a:ea typeface="+mn-ea"/>
                <a:cs typeface="+mn-cs"/>
              </a:rPr>
              <a:t>RETAINING</a:t>
            </a:r>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staff in your organization?</a:t>
            </a:r>
          </a:p>
        </p:txBody>
      </p:sp>
      <p:sp>
        <p:nvSpPr>
          <p:cNvPr id="14" name="TextBox 13">
            <a:extLst>
              <a:ext uri="{FF2B5EF4-FFF2-40B4-BE49-F238E27FC236}">
                <a16:creationId xmlns:a16="http://schemas.microsoft.com/office/drawing/2014/main" id="{B6698F31-2BEE-2143-AA5B-7842D1BD5C24}"/>
              </a:ext>
            </a:extLst>
          </p:cNvPr>
          <p:cNvSpPr txBox="1"/>
          <p:nvPr/>
        </p:nvSpPr>
        <p:spPr>
          <a:xfrm>
            <a:off x="6332078" y="6478890"/>
            <a:ext cx="498415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5E5F62"/>
                </a:solidFill>
                <a:effectLst/>
                <a:uLnTx/>
                <a:uFillTx/>
                <a:latin typeface="Arial" panose="020B0604020202020204"/>
                <a:ea typeface="+mn-ea"/>
                <a:cs typeface="+mn-cs"/>
              </a:rPr>
              <a:t>Source: ScottMadden Talent Management in Shared Services Survey</a:t>
            </a:r>
          </a:p>
        </p:txBody>
      </p:sp>
      <p:sp>
        <p:nvSpPr>
          <p:cNvPr id="11" name="Round Diagonal Corner Rectangle 58">
            <a:extLst>
              <a:ext uri="{FF2B5EF4-FFF2-40B4-BE49-F238E27FC236}">
                <a16:creationId xmlns:a16="http://schemas.microsoft.com/office/drawing/2014/main" id="{81551B9B-B965-4D19-4AFF-53EEDF59A299}"/>
              </a:ext>
            </a:extLst>
          </p:cNvPr>
          <p:cNvSpPr/>
          <p:nvPr/>
        </p:nvSpPr>
        <p:spPr>
          <a:xfrm>
            <a:off x="457200" y="2536086"/>
            <a:ext cx="3732598" cy="3122759"/>
          </a:xfrm>
          <a:prstGeom prst="round2DiagRect">
            <a:avLst>
              <a:gd name="adj1" fmla="val 12924"/>
              <a:gd name="adj2" fmla="val 0"/>
            </a:avLst>
          </a:prstGeom>
          <a:gradFill>
            <a:gsLst>
              <a:gs pos="10000">
                <a:schemeClr val="accent4">
                  <a:lumMod val="50000"/>
                </a:schemeClr>
              </a:gs>
              <a:gs pos="98000">
                <a:schemeClr val="accent4">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mn-ea"/>
                <a:cs typeface="+mn-cs"/>
              </a:rPr>
              <a:t>An Effective Leader:</a:t>
            </a:r>
          </a:p>
          <a:p>
            <a:pPr marL="344488" marR="0" lvl="1" indent="-230188" algn="l" defTabSz="914400" rtl="0" eaLnBrk="1" fontAlgn="auto" latinLnBrk="0" hangingPunct="1">
              <a:lnSpc>
                <a:spcPct val="100000"/>
              </a:lnSpc>
              <a:spcBef>
                <a:spcPts val="600"/>
              </a:spcBef>
              <a:spcAft>
                <a:spcPts val="900"/>
              </a:spcAft>
              <a:buClr>
                <a:srgbClr val="FFFFFF"/>
              </a:buClr>
              <a:buSzPct val="100000"/>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Provides a clear, concise, and overt statement on rewards</a:t>
            </a:r>
          </a:p>
          <a:p>
            <a:pPr marL="344488" marR="0" lvl="1" indent="-230188" algn="l" defTabSz="914400" rtl="0" eaLnBrk="1" fontAlgn="auto" latinLnBrk="0" hangingPunct="1">
              <a:lnSpc>
                <a:spcPct val="100000"/>
              </a:lnSpc>
              <a:spcBef>
                <a:spcPts val="600"/>
              </a:spcBef>
              <a:spcAft>
                <a:spcPts val="900"/>
              </a:spcAft>
              <a:buClr>
                <a:srgbClr val="FFFFFF"/>
              </a:buClr>
              <a:buSzPct val="100000"/>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Is helpful in markets where talent is difficult to attract</a:t>
            </a:r>
          </a:p>
          <a:p>
            <a:pPr marL="344488" marR="0" lvl="1" indent="-230188" algn="l" defTabSz="914400" rtl="0" eaLnBrk="1" fontAlgn="auto" latinLnBrk="0" hangingPunct="1">
              <a:lnSpc>
                <a:spcPct val="100000"/>
              </a:lnSpc>
              <a:spcBef>
                <a:spcPts val="600"/>
              </a:spcBef>
              <a:spcAft>
                <a:spcPts val="900"/>
              </a:spcAft>
              <a:buClr>
                <a:srgbClr val="FFFFFF"/>
              </a:buClr>
              <a:buSzPct val="100000"/>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Differentiates a company as an employer of choice and provides candidates a clear view</a:t>
            </a:r>
          </a:p>
        </p:txBody>
      </p:sp>
    </p:spTree>
    <p:extLst>
      <p:ext uri="{BB962C8B-B14F-4D97-AF65-F5344CB8AC3E}">
        <p14:creationId xmlns:p14="http://schemas.microsoft.com/office/powerpoint/2010/main" val="679667875"/>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 Diagonal Corner Rectangle 58">
            <a:extLst>
              <a:ext uri="{FF2B5EF4-FFF2-40B4-BE49-F238E27FC236}">
                <a16:creationId xmlns:a16="http://schemas.microsoft.com/office/drawing/2014/main" id="{DEA42B59-2ABE-FEE6-F2B6-E14186296C70}"/>
              </a:ext>
            </a:extLst>
          </p:cNvPr>
          <p:cNvSpPr/>
          <p:nvPr/>
        </p:nvSpPr>
        <p:spPr>
          <a:xfrm>
            <a:off x="474980" y="2073848"/>
            <a:ext cx="8510270" cy="3864260"/>
          </a:xfrm>
          <a:prstGeom prst="round2DiagRect">
            <a:avLst>
              <a:gd name="adj1" fmla="val 12924"/>
              <a:gd name="adj2" fmla="val 0"/>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6" name="Slide Number Placeholder 5">
            <a:extLst>
              <a:ext uri="{FF2B5EF4-FFF2-40B4-BE49-F238E27FC236}">
                <a16:creationId xmlns:a16="http://schemas.microsoft.com/office/drawing/2014/main" id="{6D8E537B-FAFA-41A8-A449-3FF665D9140B}"/>
              </a:ext>
            </a:extLst>
          </p:cNvPr>
          <p:cNvSpPr>
            <a:spLocks noGrp="1"/>
          </p:cNvSpPr>
          <p:nvPr>
            <p:ph type="sldNum" sz="quarter" idx="4"/>
          </p:nvPr>
        </p:nvSpPr>
        <p:spPr>
          <a:xfrm>
            <a:off x="11316230" y="6478890"/>
            <a:ext cx="411480" cy="384048"/>
          </a:xfrm>
        </p:spPr>
        <p:txBody>
          <a:bodyPr/>
          <a:lstStyle/>
          <a:p>
            <a:fld id="{D442FEC2-C4C0-684E-9C0D-AAB39C335FE4}" type="slidenum">
              <a:rPr lang="en-US" smtClean="0"/>
              <a:pPr/>
              <a:t>42</a:t>
            </a:fld>
            <a:endParaRPr lang="en-US" dirty="0"/>
          </a:p>
        </p:txBody>
      </p:sp>
      <p:sp>
        <p:nvSpPr>
          <p:cNvPr id="2" name="Title 1"/>
          <p:cNvSpPr>
            <a:spLocks noGrp="1"/>
          </p:cNvSpPr>
          <p:nvPr>
            <p:ph type="title"/>
          </p:nvPr>
        </p:nvSpPr>
        <p:spPr>
          <a:xfrm>
            <a:off x="438912" y="475488"/>
            <a:ext cx="11311128" cy="457200"/>
          </a:xfrm>
        </p:spPr>
        <p:txBody>
          <a:bodyPr>
            <a:normAutofit/>
          </a:bodyPr>
          <a:lstStyle/>
          <a:p>
            <a:r>
              <a:rPr lang="en-US" dirty="0"/>
              <a:t>Cultivating Employee Engagement</a:t>
            </a:r>
          </a:p>
        </p:txBody>
      </p:sp>
      <p:sp>
        <p:nvSpPr>
          <p:cNvPr id="5" name="Text Placeholder 4"/>
          <p:cNvSpPr>
            <a:spLocks noGrp="1"/>
          </p:cNvSpPr>
          <p:nvPr>
            <p:ph type="body" sz="quarter" idx="10"/>
          </p:nvPr>
        </p:nvSpPr>
        <p:spPr>
          <a:xfrm>
            <a:off x="438912" y="155448"/>
            <a:ext cx="11311128" cy="338328"/>
          </a:xfrm>
        </p:spPr>
        <p:txBody>
          <a:bodyPr/>
          <a:lstStyle/>
          <a:p>
            <a:r>
              <a:rPr lang="en-US" dirty="0"/>
              <a:t>People and Organization</a:t>
            </a:r>
          </a:p>
        </p:txBody>
      </p:sp>
      <p:sp>
        <p:nvSpPr>
          <p:cNvPr id="13" name="Content Placeholder 12">
            <a:extLst>
              <a:ext uri="{FF2B5EF4-FFF2-40B4-BE49-F238E27FC236}">
                <a16:creationId xmlns:a16="http://schemas.microsoft.com/office/drawing/2014/main" id="{1DB1BF5F-A695-F98D-641E-51CBC3546CC3}"/>
              </a:ext>
            </a:extLst>
          </p:cNvPr>
          <p:cNvSpPr>
            <a:spLocks noGrp="1"/>
          </p:cNvSpPr>
          <p:nvPr>
            <p:ph sz="quarter" idx="11"/>
          </p:nvPr>
        </p:nvSpPr>
        <p:spPr>
          <a:xfrm>
            <a:off x="438912" y="1280160"/>
            <a:ext cx="11312525" cy="4663440"/>
          </a:xfrm>
        </p:spPr>
        <p:txBody>
          <a:bodyPr>
            <a:normAutofit/>
          </a:bodyPr>
          <a:lstStyle/>
          <a:p>
            <a:r>
              <a:rPr lang="en-US" sz="1600" dirty="0"/>
              <a:t>ScottMadden’s Talent Management Survey identifies communication, recognition, and culture-building events as favored engagement tactics.</a:t>
            </a:r>
          </a:p>
        </p:txBody>
      </p:sp>
      <p:sp>
        <p:nvSpPr>
          <p:cNvPr id="7" name="Rectangle 6"/>
          <p:cNvSpPr/>
          <p:nvPr/>
        </p:nvSpPr>
        <p:spPr>
          <a:xfrm>
            <a:off x="719813" y="2274485"/>
            <a:ext cx="6559550" cy="646331"/>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solidFill>
                  <a:schemeClr val="bg1"/>
                </a:solidFill>
              </a:rPr>
              <a:t>Which tactics are most effective for </a:t>
            </a:r>
            <a:r>
              <a:rPr lang="en-US" sz="1800" b="1" dirty="0">
                <a:solidFill>
                  <a:schemeClr val="accent2"/>
                </a:solidFill>
              </a:rPr>
              <a:t>ENGAGIN</a:t>
            </a:r>
            <a:r>
              <a:rPr lang="en-US" sz="1800" b="1" dirty="0">
                <a:solidFill>
                  <a:schemeClr val="bg1"/>
                </a:solidFill>
              </a:rPr>
              <a:t>G </a:t>
            </a:r>
            <a:br>
              <a:rPr lang="en-US" sz="1800" b="1" dirty="0">
                <a:solidFill>
                  <a:schemeClr val="bg1"/>
                </a:solidFill>
              </a:rPr>
            </a:br>
            <a:r>
              <a:rPr lang="en-US" sz="1800" b="1" dirty="0">
                <a:solidFill>
                  <a:schemeClr val="bg1"/>
                </a:solidFill>
              </a:rPr>
              <a:t>employees and building culture within your SSO?</a:t>
            </a:r>
          </a:p>
        </p:txBody>
      </p:sp>
      <p:graphicFrame>
        <p:nvGraphicFramePr>
          <p:cNvPr id="15" name="Chart 14"/>
          <p:cNvGraphicFramePr>
            <a:graphicFrameLocks/>
          </p:cNvGraphicFramePr>
          <p:nvPr>
            <p:extLst>
              <p:ext uri="{D42A27DB-BD31-4B8C-83A1-F6EECF244321}">
                <p14:modId xmlns:p14="http://schemas.microsoft.com/office/powerpoint/2010/main" val="3298439857"/>
              </p:ext>
            </p:extLst>
          </p:nvPr>
        </p:nvGraphicFramePr>
        <p:xfrm>
          <a:off x="680994" y="2963905"/>
          <a:ext cx="6794017" cy="2881167"/>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10156125" y="6425806"/>
            <a:ext cx="1063631" cy="200055"/>
          </a:xfrm>
          <a:prstGeom prst="rect">
            <a:avLst/>
          </a:prstGeom>
          <a:noFill/>
        </p:spPr>
        <p:txBody>
          <a:bodyPr wrap="none" lIns="86141" rIns="86141" rtlCol="0">
            <a:spAutoFit/>
          </a:bodyPr>
          <a:lstStyle/>
          <a:p>
            <a:pPr algn="r"/>
            <a:r>
              <a:rPr lang="en-US" sz="700" dirty="0"/>
              <a:t>Source: ScottMadden</a:t>
            </a:r>
          </a:p>
        </p:txBody>
      </p:sp>
      <p:sp>
        <p:nvSpPr>
          <p:cNvPr id="12" name="Round Diagonal Corner Rectangle 58">
            <a:extLst>
              <a:ext uri="{FF2B5EF4-FFF2-40B4-BE49-F238E27FC236}">
                <a16:creationId xmlns:a16="http://schemas.microsoft.com/office/drawing/2014/main" id="{78200A03-9B05-7F51-EA6D-7ACA0506F8E2}"/>
              </a:ext>
            </a:extLst>
          </p:cNvPr>
          <p:cNvSpPr/>
          <p:nvPr/>
        </p:nvSpPr>
        <p:spPr>
          <a:xfrm>
            <a:off x="7728878" y="2606311"/>
            <a:ext cx="3815952" cy="2799335"/>
          </a:xfrm>
          <a:prstGeom prst="round2DiagRect">
            <a:avLst>
              <a:gd name="adj1" fmla="val 12924"/>
              <a:gd name="adj2" fmla="val 0"/>
            </a:avLst>
          </a:prstGeom>
          <a:gradFill>
            <a:gsLst>
              <a:gs pos="95000">
                <a:schemeClr val="accent4">
                  <a:lumMod val="50000"/>
                </a:schemeClr>
              </a:gs>
              <a:gs pos="0">
                <a:schemeClr val="accent4">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solidFill>
              </a:rPr>
              <a:t>“A great corporate culture [includes] open communication, mutual respect, shared goals, and a commitment to employee growth and development.”</a:t>
            </a:r>
          </a:p>
        </p:txBody>
      </p:sp>
      <p:sp>
        <p:nvSpPr>
          <p:cNvPr id="14" name="TextBox 13">
            <a:extLst>
              <a:ext uri="{FF2B5EF4-FFF2-40B4-BE49-F238E27FC236}">
                <a16:creationId xmlns:a16="http://schemas.microsoft.com/office/drawing/2014/main" id="{954B3086-E217-9FAF-E22D-8974DC4A7568}"/>
              </a:ext>
            </a:extLst>
          </p:cNvPr>
          <p:cNvSpPr txBox="1"/>
          <p:nvPr/>
        </p:nvSpPr>
        <p:spPr>
          <a:xfrm>
            <a:off x="7860914" y="2743922"/>
            <a:ext cx="3538732" cy="369332"/>
          </a:xfrm>
          <a:prstGeom prst="rect">
            <a:avLst/>
          </a:prstGeom>
          <a:noFill/>
          <a:ln>
            <a:noFill/>
          </a:ln>
        </p:spPr>
        <p:txBody>
          <a:bodyPr wrap="square">
            <a:spAutoFit/>
          </a:bodyPr>
          <a:lstStyle/>
          <a:p>
            <a:r>
              <a:rPr lang="en-US" sz="1800" b="1" dirty="0">
                <a:solidFill>
                  <a:schemeClr val="bg1"/>
                </a:solidFill>
              </a:rPr>
              <a:t>BUILDING A </a:t>
            </a:r>
            <a:r>
              <a:rPr lang="en-US" sz="1800" b="1" u="sng" dirty="0">
                <a:solidFill>
                  <a:schemeClr val="bg1"/>
                </a:solidFill>
              </a:rPr>
              <a:t>GREAT</a:t>
            </a:r>
            <a:r>
              <a:rPr lang="en-US" sz="1800" b="1" dirty="0">
                <a:solidFill>
                  <a:schemeClr val="bg1"/>
                </a:solidFill>
              </a:rPr>
              <a:t> CULTURE </a:t>
            </a:r>
            <a:endParaRPr lang="en-US" dirty="0">
              <a:solidFill>
                <a:schemeClr val="bg1"/>
              </a:solidFill>
            </a:endParaRPr>
          </a:p>
        </p:txBody>
      </p:sp>
      <p:sp>
        <p:nvSpPr>
          <p:cNvPr id="11" name="TextBox 10">
            <a:extLst>
              <a:ext uri="{FF2B5EF4-FFF2-40B4-BE49-F238E27FC236}">
                <a16:creationId xmlns:a16="http://schemas.microsoft.com/office/drawing/2014/main" id="{D7F5DA09-3B75-22C2-94BF-EC471E9FDB3B}"/>
              </a:ext>
            </a:extLst>
          </p:cNvPr>
          <p:cNvSpPr txBox="1"/>
          <p:nvPr/>
        </p:nvSpPr>
        <p:spPr>
          <a:xfrm>
            <a:off x="7681024" y="5154291"/>
            <a:ext cx="3538732" cy="323165"/>
          </a:xfrm>
          <a:prstGeom prst="rect">
            <a:avLst/>
          </a:prstGeom>
          <a:noFill/>
        </p:spPr>
        <p:txBody>
          <a:bodyPr wrap="none" lIns="86141" rIns="86141" rtlCol="0">
            <a:spAutoFit/>
          </a:bodyPr>
          <a:lstStyle/>
          <a:p>
            <a:pPr algn="r"/>
            <a:r>
              <a:rPr lang="en-US" sz="700" dirty="0">
                <a:solidFill>
                  <a:schemeClr val="bg1"/>
                </a:solidFill>
              </a:rPr>
              <a:t>Source: </a:t>
            </a:r>
            <a:r>
              <a:rPr lang="en-US" sz="800" b="0" i="0" dirty="0">
                <a:solidFill>
                  <a:schemeClr val="bg1"/>
                </a:solidFill>
                <a:effectLst/>
                <a:latin typeface="Gilroy-SemiBold"/>
              </a:rPr>
              <a:t>The 8 Elements of Great Company Culture. </a:t>
            </a:r>
            <a:r>
              <a:rPr lang="en-US" sz="800" dirty="0">
                <a:solidFill>
                  <a:schemeClr val="bg1"/>
                </a:solidFill>
                <a:latin typeface="Gilroy-SemiBold"/>
              </a:rPr>
              <a:t>www. Greatplacetowork.com</a:t>
            </a:r>
            <a:endParaRPr lang="en-US" sz="800" b="0" i="0" dirty="0">
              <a:solidFill>
                <a:schemeClr val="bg1"/>
              </a:solidFill>
              <a:effectLst/>
              <a:latin typeface="Gilroy-SemiBold"/>
            </a:endParaRPr>
          </a:p>
          <a:p>
            <a:pPr algn="r"/>
            <a:endParaRPr lang="en-US" sz="700" dirty="0">
              <a:solidFill>
                <a:schemeClr val="bg1"/>
              </a:solidFill>
            </a:endParaRPr>
          </a:p>
        </p:txBody>
      </p:sp>
    </p:spTree>
    <p:extLst>
      <p:ext uri="{BB962C8B-B14F-4D97-AF65-F5344CB8AC3E}">
        <p14:creationId xmlns:p14="http://schemas.microsoft.com/office/powerpoint/2010/main" val="7619565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54781589-A8BE-9758-DF42-D804A967A769}"/>
              </a:ext>
            </a:extLst>
          </p:cNvPr>
          <p:cNvPicPr>
            <a:picLocks noChangeAspect="1"/>
          </p:cNvPicPr>
          <p:nvPr/>
        </p:nvPicPr>
        <p:blipFill rotWithShape="1">
          <a:blip r:embed="rId3">
            <a:extLst>
              <a:ext uri="{28A0092B-C50C-407E-A947-70E740481C1C}">
                <a14:useLocalDpi xmlns:a14="http://schemas.microsoft.com/office/drawing/2010/main" val="0"/>
              </a:ext>
            </a:extLst>
          </a:blip>
          <a:srcRect l="-13" t="23417" r="13" b="28934"/>
          <a:stretch/>
        </p:blipFill>
        <p:spPr>
          <a:xfrm>
            <a:off x="-1588" y="-34901"/>
            <a:ext cx="12192000" cy="3295211"/>
          </a:xfrm>
          <a:prstGeom prst="rect">
            <a:avLst/>
          </a:prstGeom>
          <a:solidFill>
            <a:schemeClr val="tx1">
              <a:lumMod val="75000"/>
            </a:schemeClr>
          </a:solidFill>
        </p:spPr>
      </p:pic>
      <p:sp>
        <p:nvSpPr>
          <p:cNvPr id="34" name="Rectangle 33">
            <a:extLst>
              <a:ext uri="{FF2B5EF4-FFF2-40B4-BE49-F238E27FC236}">
                <a16:creationId xmlns:a16="http://schemas.microsoft.com/office/drawing/2014/main" id="{4C964875-02A0-0859-C6A5-9702932FA691}"/>
              </a:ext>
            </a:extLst>
          </p:cNvPr>
          <p:cNvSpPr>
            <a:spLocks/>
          </p:cNvSpPr>
          <p:nvPr/>
        </p:nvSpPr>
        <p:spPr>
          <a:xfrm>
            <a:off x="0" y="-34901"/>
            <a:ext cx="12192000" cy="3295211"/>
          </a:xfrm>
          <a:prstGeom prst="rect">
            <a:avLst/>
          </a:prstGeom>
          <a:gradFill>
            <a:gsLst>
              <a:gs pos="5000">
                <a:schemeClr val="tx1">
                  <a:lumMod val="50000"/>
                  <a:alpha val="85000"/>
                </a:schemeClr>
              </a:gs>
              <a:gs pos="100000">
                <a:schemeClr val="tx1">
                  <a:lumMod val="50000"/>
                  <a:alpha val="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8029DD6A-EA9B-6EAA-6B0E-F495561B0D23}"/>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43</a:t>
            </a:fld>
            <a:endParaRPr lang="en-US" dirty="0"/>
          </a:p>
        </p:txBody>
      </p:sp>
      <p:sp>
        <p:nvSpPr>
          <p:cNvPr id="1057" name="Rectangle 1056">
            <a:extLst>
              <a:ext uri="{FF2B5EF4-FFF2-40B4-BE49-F238E27FC236}">
                <a16:creationId xmlns:a16="http://schemas.microsoft.com/office/drawing/2014/main" id="{4F2DCCAD-FE4A-A463-5151-D0AB9750D49D}"/>
              </a:ext>
            </a:extLst>
          </p:cNvPr>
          <p:cNvSpPr>
            <a:spLocks noGrp="1" noRot="1" noMove="1" noResize="1" noEditPoints="1" noAdjustHandles="1" noChangeArrowheads="1" noChangeShapeType="1"/>
          </p:cNvSpPr>
          <p:nvPr/>
        </p:nvSpPr>
        <p:spPr>
          <a:xfrm>
            <a:off x="468350" y="971546"/>
            <a:ext cx="568712" cy="36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8" name="Title 17">
            <a:extLst>
              <a:ext uri="{FF2B5EF4-FFF2-40B4-BE49-F238E27FC236}">
                <a16:creationId xmlns:a16="http://schemas.microsoft.com/office/drawing/2014/main" id="{CDB1461C-E820-6961-2803-845892A36601}"/>
              </a:ext>
            </a:extLst>
          </p:cNvPr>
          <p:cNvSpPr>
            <a:spLocks noGrp="1"/>
          </p:cNvSpPr>
          <p:nvPr>
            <p:ph type="title"/>
          </p:nvPr>
        </p:nvSpPr>
        <p:spPr/>
        <p:txBody>
          <a:bodyPr/>
          <a:lstStyle/>
          <a:p>
            <a:r>
              <a:rPr lang="en-US" dirty="0">
                <a:solidFill>
                  <a:schemeClr val="bg1"/>
                </a:solidFill>
              </a:rPr>
              <a:t>Policy and Process</a:t>
            </a:r>
          </a:p>
        </p:txBody>
      </p:sp>
      <p:sp>
        <p:nvSpPr>
          <p:cNvPr id="3" name="Round Diagonal Corner Rectangle 2">
            <a:extLst>
              <a:ext uri="{FF2B5EF4-FFF2-40B4-BE49-F238E27FC236}">
                <a16:creationId xmlns:a16="http://schemas.microsoft.com/office/drawing/2014/main" id="{AB132582-1CE7-1662-E630-AEBCA141D559}"/>
              </a:ext>
            </a:extLst>
          </p:cNvPr>
          <p:cNvSpPr/>
          <p:nvPr/>
        </p:nvSpPr>
        <p:spPr>
          <a:xfrm>
            <a:off x="445214" y="2887039"/>
            <a:ext cx="11301573" cy="2979503"/>
          </a:xfrm>
          <a:prstGeom prst="round2DiagRect">
            <a:avLst/>
          </a:prstGeom>
          <a:gradFill>
            <a:gsLst>
              <a:gs pos="95000">
                <a:schemeClr val="accent6">
                  <a:lumMod val="50000"/>
                </a:schemeClr>
              </a:gs>
              <a:gs pos="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 name="Rounded Rectangle 19">
            <a:extLst>
              <a:ext uri="{FF2B5EF4-FFF2-40B4-BE49-F238E27FC236}">
                <a16:creationId xmlns:a16="http://schemas.microsoft.com/office/drawing/2014/main" id="{3BE4F5D6-5318-36A2-25C8-59AEECFF64C5}"/>
              </a:ext>
            </a:extLst>
          </p:cNvPr>
          <p:cNvSpPr/>
          <p:nvPr/>
        </p:nvSpPr>
        <p:spPr>
          <a:xfrm>
            <a:off x="4541520" y="3760341"/>
            <a:ext cx="3108960"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buClrTx/>
              <a:buSzTx/>
              <a:tabLst/>
              <a:defRPr/>
            </a:pPr>
            <a:r>
              <a:rPr kumimoji="0" lang="en-US"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Augment Process</a:t>
            </a:r>
            <a:br>
              <a:rPr kumimoji="0" lang="en-US"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br>
            <a:r>
              <a:rPr kumimoji="0" lang="en-US"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Design with User Experience Design</a:t>
            </a:r>
          </a:p>
        </p:txBody>
      </p:sp>
      <p:sp>
        <p:nvSpPr>
          <p:cNvPr id="22" name="Oval 21">
            <a:extLst>
              <a:ext uri="{FF2B5EF4-FFF2-40B4-BE49-F238E27FC236}">
                <a16:creationId xmlns:a16="http://schemas.microsoft.com/office/drawing/2014/main" id="{DD1342D7-6DC5-6249-DF1E-1BAF6553DE42}"/>
              </a:ext>
            </a:extLst>
          </p:cNvPr>
          <p:cNvSpPr>
            <a:spLocks noChangeAspect="1"/>
          </p:cNvSpPr>
          <p:nvPr/>
        </p:nvSpPr>
        <p:spPr>
          <a:xfrm>
            <a:off x="5433403" y="2268439"/>
            <a:ext cx="1225599" cy="1225599"/>
          </a:xfrm>
          <a:prstGeom prst="ellipse">
            <a:avLst/>
          </a:prstGeom>
          <a:solidFill>
            <a:schemeClr val="bg1"/>
          </a:solidFill>
          <a:ln w="57150">
            <a:solidFill>
              <a:schemeClr val="accent6">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3" name="Oval 22">
            <a:extLst>
              <a:ext uri="{FF2B5EF4-FFF2-40B4-BE49-F238E27FC236}">
                <a16:creationId xmlns:a16="http://schemas.microsoft.com/office/drawing/2014/main" id="{0F43531C-7289-39E4-1D55-12F232B48872}"/>
              </a:ext>
            </a:extLst>
          </p:cNvPr>
          <p:cNvSpPr/>
          <p:nvPr/>
        </p:nvSpPr>
        <p:spPr>
          <a:xfrm>
            <a:off x="5350119" y="2339633"/>
            <a:ext cx="365760" cy="3657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lumMod val="75000"/>
                  </a:schemeClr>
                </a:solidFill>
              </a:rPr>
              <a:t>1</a:t>
            </a:r>
          </a:p>
        </p:txBody>
      </p:sp>
      <p:grpSp>
        <p:nvGrpSpPr>
          <p:cNvPr id="35" name="Graphic 3">
            <a:extLst>
              <a:ext uri="{FF2B5EF4-FFF2-40B4-BE49-F238E27FC236}">
                <a16:creationId xmlns:a16="http://schemas.microsoft.com/office/drawing/2014/main" id="{10806860-1F54-C2BD-603C-926583365A37}"/>
              </a:ext>
            </a:extLst>
          </p:cNvPr>
          <p:cNvGrpSpPr>
            <a:grpSpLocks noChangeAspect="1"/>
          </p:cNvGrpSpPr>
          <p:nvPr/>
        </p:nvGrpSpPr>
        <p:grpSpPr>
          <a:xfrm>
            <a:off x="5726162" y="2623117"/>
            <a:ext cx="640080" cy="611200"/>
            <a:chOff x="8115296" y="2929060"/>
            <a:chExt cx="918598" cy="877150"/>
          </a:xfrm>
          <a:gradFill>
            <a:gsLst>
              <a:gs pos="0">
                <a:schemeClr val="accent6">
                  <a:lumMod val="50000"/>
                </a:schemeClr>
              </a:gs>
              <a:gs pos="100000">
                <a:schemeClr val="accent6"/>
              </a:gs>
            </a:gsLst>
            <a:lin ang="5400000" scaled="0"/>
          </a:gradFill>
        </p:grpSpPr>
        <p:sp>
          <p:nvSpPr>
            <p:cNvPr id="36" name="Freeform 35">
              <a:extLst>
                <a:ext uri="{FF2B5EF4-FFF2-40B4-BE49-F238E27FC236}">
                  <a16:creationId xmlns:a16="http://schemas.microsoft.com/office/drawing/2014/main" id="{EF9D570C-F667-852C-3041-C1B78FE6E77F}"/>
                </a:ext>
              </a:extLst>
            </p:cNvPr>
            <p:cNvSpPr/>
            <p:nvPr/>
          </p:nvSpPr>
          <p:spPr>
            <a:xfrm>
              <a:off x="8307931" y="3242223"/>
              <a:ext cx="437546" cy="563987"/>
            </a:xfrm>
            <a:custGeom>
              <a:avLst/>
              <a:gdLst>
                <a:gd name="connsiteX0" fmla="*/ 410872 w 437546"/>
                <a:gd name="connsiteY0" fmla="*/ 238247 h 563987"/>
                <a:gd name="connsiteX1" fmla="*/ 218848 w 437546"/>
                <a:gd name="connsiteY1" fmla="*/ 192547 h 563987"/>
                <a:gd name="connsiteX2" fmla="*/ 218848 w 437546"/>
                <a:gd name="connsiteY2" fmla="*/ 41786 h 563987"/>
                <a:gd name="connsiteX3" fmla="*/ 185415 w 437546"/>
                <a:gd name="connsiteY3" fmla="*/ 515 h 563987"/>
                <a:gd name="connsiteX4" fmla="*/ 139734 w 437546"/>
                <a:gd name="connsiteY4" fmla="*/ 33079 h 563987"/>
                <a:gd name="connsiteX5" fmla="*/ 139219 w 437546"/>
                <a:gd name="connsiteY5" fmla="*/ 39525 h 563987"/>
                <a:gd name="connsiteX6" fmla="*/ 138552 w 437546"/>
                <a:gd name="connsiteY6" fmla="*/ 362719 h 563987"/>
                <a:gd name="connsiteX7" fmla="*/ 105786 w 437546"/>
                <a:gd name="connsiteY7" fmla="*/ 321448 h 563987"/>
                <a:gd name="connsiteX8" fmla="*/ 1011 w 437546"/>
                <a:gd name="connsiteY8" fmla="*/ 309670 h 563987"/>
                <a:gd name="connsiteX9" fmla="*/ 249 w 437546"/>
                <a:gd name="connsiteY9" fmla="*/ 313345 h 563987"/>
                <a:gd name="connsiteX10" fmla="*/ 137981 w 437546"/>
                <a:gd name="connsiteY10" fmla="*/ 482951 h 563987"/>
                <a:gd name="connsiteX11" fmla="*/ 137981 w 437546"/>
                <a:gd name="connsiteY11" fmla="*/ 494729 h 563987"/>
                <a:gd name="connsiteX12" fmla="*/ 161031 w 437546"/>
                <a:gd name="connsiteY12" fmla="*/ 555882 h 563987"/>
                <a:gd name="connsiteX13" fmla="*/ 162555 w 437546"/>
                <a:gd name="connsiteY13" fmla="*/ 557295 h 563987"/>
                <a:gd name="connsiteX14" fmla="*/ 177414 w 437546"/>
                <a:gd name="connsiteY14" fmla="*/ 563985 h 563987"/>
                <a:gd name="connsiteX15" fmla="*/ 386964 w 437546"/>
                <a:gd name="connsiteY15" fmla="*/ 563985 h 563987"/>
                <a:gd name="connsiteX16" fmla="*/ 421159 w 437546"/>
                <a:gd name="connsiteY16" fmla="*/ 532326 h 563987"/>
                <a:gd name="connsiteX17" fmla="*/ 437542 w 437546"/>
                <a:gd name="connsiteY17" fmla="*/ 271697 h 563987"/>
                <a:gd name="connsiteX18" fmla="*/ 410872 w 437546"/>
                <a:gd name="connsiteY18" fmla="*/ 238247 h 563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7546" h="563987">
                  <a:moveTo>
                    <a:pt x="410872" y="238247"/>
                  </a:moveTo>
                  <a:lnTo>
                    <a:pt x="218848" y="192547"/>
                  </a:lnTo>
                  <a:lnTo>
                    <a:pt x="218848" y="41786"/>
                  </a:lnTo>
                  <a:cubicBezTo>
                    <a:pt x="219288" y="21832"/>
                    <a:pt x="205198" y="4439"/>
                    <a:pt x="185415" y="515"/>
                  </a:cubicBezTo>
                  <a:cubicBezTo>
                    <a:pt x="163711" y="-2971"/>
                    <a:pt x="143259" y="11607"/>
                    <a:pt x="139734" y="33079"/>
                  </a:cubicBezTo>
                  <a:cubicBezTo>
                    <a:pt x="139384" y="35210"/>
                    <a:pt x="139212" y="37366"/>
                    <a:pt x="139219" y="39525"/>
                  </a:cubicBezTo>
                  <a:lnTo>
                    <a:pt x="138552" y="362719"/>
                  </a:lnTo>
                  <a:lnTo>
                    <a:pt x="105786" y="321448"/>
                  </a:lnTo>
                  <a:cubicBezTo>
                    <a:pt x="80137" y="289583"/>
                    <a:pt x="33234" y="284310"/>
                    <a:pt x="1011" y="309670"/>
                  </a:cubicBezTo>
                  <a:cubicBezTo>
                    <a:pt x="33" y="310632"/>
                    <a:pt x="-267" y="312079"/>
                    <a:pt x="249" y="313345"/>
                  </a:cubicBezTo>
                  <a:lnTo>
                    <a:pt x="137981" y="482951"/>
                  </a:lnTo>
                  <a:lnTo>
                    <a:pt x="137981" y="494729"/>
                  </a:lnTo>
                  <a:cubicBezTo>
                    <a:pt x="138055" y="517179"/>
                    <a:pt x="146230" y="538865"/>
                    <a:pt x="161031" y="555882"/>
                  </a:cubicBezTo>
                  <a:lnTo>
                    <a:pt x="162555" y="557295"/>
                  </a:lnTo>
                  <a:cubicBezTo>
                    <a:pt x="166243" y="561619"/>
                    <a:pt x="171698" y="564074"/>
                    <a:pt x="177414" y="563985"/>
                  </a:cubicBezTo>
                  <a:lnTo>
                    <a:pt x="386964" y="563985"/>
                  </a:lnTo>
                  <a:cubicBezTo>
                    <a:pt x="404916" y="563750"/>
                    <a:pt x="419734" y="550030"/>
                    <a:pt x="421159" y="532326"/>
                  </a:cubicBezTo>
                  <a:lnTo>
                    <a:pt x="437542" y="271697"/>
                  </a:lnTo>
                  <a:cubicBezTo>
                    <a:pt x="437795" y="255701"/>
                    <a:pt x="426655" y="241730"/>
                    <a:pt x="410872" y="238247"/>
                  </a:cubicBezTo>
                  <a:close/>
                </a:path>
              </a:pathLst>
            </a:custGeom>
            <a:grpFill/>
            <a:ln w="952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1C65E10F-D72B-AC16-43F0-BFB3903656A1}"/>
                </a:ext>
              </a:extLst>
            </p:cNvPr>
            <p:cNvSpPr/>
            <p:nvPr/>
          </p:nvSpPr>
          <p:spPr>
            <a:xfrm>
              <a:off x="8115296" y="2929060"/>
              <a:ext cx="918598" cy="632349"/>
            </a:xfrm>
            <a:custGeom>
              <a:avLst/>
              <a:gdLst>
                <a:gd name="connsiteX0" fmla="*/ 882590 w 918598"/>
                <a:gd name="connsiteY0" fmla="*/ 0 h 632349"/>
                <a:gd name="connsiteX1" fmla="*/ 35722 w 918598"/>
                <a:gd name="connsiteY1" fmla="*/ 0 h 632349"/>
                <a:gd name="connsiteX2" fmla="*/ 3 w 918598"/>
                <a:gd name="connsiteY2" fmla="*/ 36089 h 632349"/>
                <a:gd name="connsiteX3" fmla="*/ 3 w 918598"/>
                <a:gd name="connsiteY3" fmla="*/ 594848 h 632349"/>
                <a:gd name="connsiteX4" fmla="*/ 35722 w 918598"/>
                <a:gd name="connsiteY4" fmla="*/ 631313 h 632349"/>
                <a:gd name="connsiteX5" fmla="*/ 156309 w 918598"/>
                <a:gd name="connsiteY5" fmla="*/ 631313 h 632349"/>
                <a:gd name="connsiteX6" fmla="*/ 156309 w 918598"/>
                <a:gd name="connsiteY6" fmla="*/ 620289 h 632349"/>
                <a:gd name="connsiteX7" fmla="*/ 171453 w 918598"/>
                <a:gd name="connsiteY7" fmla="*/ 594094 h 632349"/>
                <a:gd name="connsiteX8" fmla="*/ 230985 w 918598"/>
                <a:gd name="connsiteY8" fmla="*/ 570537 h 632349"/>
                <a:gd name="connsiteX9" fmla="*/ 230985 w 918598"/>
                <a:gd name="connsiteY9" fmla="*/ 569784 h 632349"/>
                <a:gd name="connsiteX10" fmla="*/ 60297 w 918598"/>
                <a:gd name="connsiteY10" fmla="*/ 569784 h 632349"/>
                <a:gd name="connsiteX11" fmla="*/ 60297 w 918598"/>
                <a:gd name="connsiteY11" fmla="*/ 60964 h 632349"/>
                <a:gd name="connsiteX12" fmla="*/ 762765 w 918598"/>
                <a:gd name="connsiteY12" fmla="*/ 60964 h 632349"/>
                <a:gd name="connsiteX13" fmla="*/ 762765 w 918598"/>
                <a:gd name="connsiteY13" fmla="*/ 571291 h 632349"/>
                <a:gd name="connsiteX14" fmla="*/ 665991 w 918598"/>
                <a:gd name="connsiteY14" fmla="*/ 571291 h 632349"/>
                <a:gd name="connsiteX15" fmla="*/ 666753 w 918598"/>
                <a:gd name="connsiteY15" fmla="*/ 588911 h 632349"/>
                <a:gd name="connsiteX16" fmla="*/ 663801 w 918598"/>
                <a:gd name="connsiteY16" fmla="*/ 632350 h 632349"/>
                <a:gd name="connsiteX17" fmla="*/ 882876 w 918598"/>
                <a:gd name="connsiteY17" fmla="*/ 632350 h 632349"/>
                <a:gd name="connsiteX18" fmla="*/ 918594 w 918598"/>
                <a:gd name="connsiteY18" fmla="*/ 596261 h 632349"/>
                <a:gd name="connsiteX19" fmla="*/ 918594 w 918598"/>
                <a:gd name="connsiteY19" fmla="*/ 36089 h 632349"/>
                <a:gd name="connsiteX20" fmla="*/ 883261 w 918598"/>
                <a:gd name="connsiteY20" fmla="*/ 5 h 632349"/>
                <a:gd name="connsiteX21" fmla="*/ 882590 w 918598"/>
                <a:gd name="connsiteY21" fmla="*/ 0 h 632349"/>
                <a:gd name="connsiteX22" fmla="*/ 873065 w 918598"/>
                <a:gd name="connsiteY22" fmla="*/ 331298 h 632349"/>
                <a:gd name="connsiteX23" fmla="*/ 856893 w 918598"/>
                <a:gd name="connsiteY23" fmla="*/ 348629 h 632349"/>
                <a:gd name="connsiteX24" fmla="*/ 855729 w 918598"/>
                <a:gd name="connsiteY24" fmla="*/ 348636 h 632349"/>
                <a:gd name="connsiteX25" fmla="*/ 825249 w 918598"/>
                <a:gd name="connsiteY25" fmla="*/ 348636 h 632349"/>
                <a:gd name="connsiteX26" fmla="*/ 808105 w 918598"/>
                <a:gd name="connsiteY26" fmla="*/ 332244 h 632349"/>
                <a:gd name="connsiteX27" fmla="*/ 808104 w 918598"/>
                <a:gd name="connsiteY27" fmla="*/ 331769 h 632349"/>
                <a:gd name="connsiteX28" fmla="*/ 808104 w 918598"/>
                <a:gd name="connsiteY28" fmla="*/ 301523 h 632349"/>
                <a:gd name="connsiteX29" fmla="*/ 824769 w 918598"/>
                <a:gd name="connsiteY29" fmla="*/ 284655 h 632349"/>
                <a:gd name="connsiteX30" fmla="*/ 825249 w 918598"/>
                <a:gd name="connsiteY30" fmla="*/ 284656 h 632349"/>
                <a:gd name="connsiteX31" fmla="*/ 855729 w 918598"/>
                <a:gd name="connsiteY31" fmla="*/ 284656 h 632349"/>
                <a:gd name="connsiteX32" fmla="*/ 872873 w 918598"/>
                <a:gd name="connsiteY32" fmla="*/ 301048 h 632349"/>
                <a:gd name="connsiteX33" fmla="*/ 872874 w 918598"/>
                <a:gd name="connsiteY33" fmla="*/ 301523 h 63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8598" h="632349">
                  <a:moveTo>
                    <a:pt x="882590" y="0"/>
                  </a:moveTo>
                  <a:lnTo>
                    <a:pt x="35722" y="0"/>
                  </a:lnTo>
                  <a:cubicBezTo>
                    <a:pt x="15851" y="360"/>
                    <a:pt x="-52" y="16428"/>
                    <a:pt x="3" y="36089"/>
                  </a:cubicBezTo>
                  <a:lnTo>
                    <a:pt x="3" y="594848"/>
                  </a:lnTo>
                  <a:cubicBezTo>
                    <a:pt x="-262" y="614655"/>
                    <a:pt x="15701" y="630952"/>
                    <a:pt x="35722" y="631313"/>
                  </a:cubicBezTo>
                  <a:lnTo>
                    <a:pt x="156309" y="631313"/>
                  </a:lnTo>
                  <a:cubicBezTo>
                    <a:pt x="155546" y="627677"/>
                    <a:pt x="155546" y="623925"/>
                    <a:pt x="156309" y="620289"/>
                  </a:cubicBezTo>
                  <a:cubicBezTo>
                    <a:pt x="157449" y="609851"/>
                    <a:pt x="162938" y="600358"/>
                    <a:pt x="171453" y="594094"/>
                  </a:cubicBezTo>
                  <a:cubicBezTo>
                    <a:pt x="188618" y="580784"/>
                    <a:pt x="209275" y="572610"/>
                    <a:pt x="230985" y="570537"/>
                  </a:cubicBezTo>
                  <a:lnTo>
                    <a:pt x="230985" y="569784"/>
                  </a:lnTo>
                  <a:lnTo>
                    <a:pt x="60297" y="569784"/>
                  </a:lnTo>
                  <a:lnTo>
                    <a:pt x="60297" y="60964"/>
                  </a:lnTo>
                  <a:lnTo>
                    <a:pt x="762765" y="60964"/>
                  </a:lnTo>
                  <a:lnTo>
                    <a:pt x="762765" y="571291"/>
                  </a:lnTo>
                  <a:lnTo>
                    <a:pt x="665991" y="571291"/>
                  </a:lnTo>
                  <a:cubicBezTo>
                    <a:pt x="667385" y="577062"/>
                    <a:pt x="667644" y="583044"/>
                    <a:pt x="666753" y="588911"/>
                  </a:cubicBezTo>
                  <a:lnTo>
                    <a:pt x="663801" y="632350"/>
                  </a:lnTo>
                  <a:lnTo>
                    <a:pt x="882876" y="632350"/>
                  </a:lnTo>
                  <a:cubicBezTo>
                    <a:pt x="902747" y="631990"/>
                    <a:pt x="918650" y="615922"/>
                    <a:pt x="918594" y="596261"/>
                  </a:cubicBezTo>
                  <a:lnTo>
                    <a:pt x="918594" y="36089"/>
                  </a:lnTo>
                  <a:cubicBezTo>
                    <a:pt x="918910" y="16472"/>
                    <a:pt x="903090" y="317"/>
                    <a:pt x="883261" y="5"/>
                  </a:cubicBezTo>
                  <a:cubicBezTo>
                    <a:pt x="883037" y="1"/>
                    <a:pt x="882814" y="0"/>
                    <a:pt x="882590" y="0"/>
                  </a:cubicBezTo>
                  <a:close/>
                  <a:moveTo>
                    <a:pt x="873065" y="331298"/>
                  </a:moveTo>
                  <a:cubicBezTo>
                    <a:pt x="873437" y="340502"/>
                    <a:pt x="866196" y="348262"/>
                    <a:pt x="856893" y="348629"/>
                  </a:cubicBezTo>
                  <a:cubicBezTo>
                    <a:pt x="856506" y="348645"/>
                    <a:pt x="856117" y="348647"/>
                    <a:pt x="855729" y="348636"/>
                  </a:cubicBezTo>
                  <a:lnTo>
                    <a:pt x="825249" y="348636"/>
                  </a:lnTo>
                  <a:cubicBezTo>
                    <a:pt x="815940" y="348792"/>
                    <a:pt x="808264" y="341454"/>
                    <a:pt x="808105" y="332244"/>
                  </a:cubicBezTo>
                  <a:cubicBezTo>
                    <a:pt x="808103" y="332086"/>
                    <a:pt x="808102" y="331928"/>
                    <a:pt x="808104" y="331769"/>
                  </a:cubicBezTo>
                  <a:lnTo>
                    <a:pt x="808104" y="301523"/>
                  </a:lnTo>
                  <a:cubicBezTo>
                    <a:pt x="807998" y="292312"/>
                    <a:pt x="815459" y="284760"/>
                    <a:pt x="824769" y="284655"/>
                  </a:cubicBezTo>
                  <a:cubicBezTo>
                    <a:pt x="824929" y="284653"/>
                    <a:pt x="825089" y="284653"/>
                    <a:pt x="825249" y="284656"/>
                  </a:cubicBezTo>
                  <a:lnTo>
                    <a:pt x="855729" y="284656"/>
                  </a:lnTo>
                  <a:cubicBezTo>
                    <a:pt x="865039" y="284500"/>
                    <a:pt x="872714" y="291838"/>
                    <a:pt x="872873" y="301048"/>
                  </a:cubicBezTo>
                  <a:cubicBezTo>
                    <a:pt x="872875" y="301206"/>
                    <a:pt x="872876" y="301364"/>
                    <a:pt x="872874" y="301523"/>
                  </a:cubicBezTo>
                  <a:close/>
                </a:path>
              </a:pathLst>
            </a:custGeom>
            <a:grpFill/>
            <a:ln w="95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680A0117-47AC-0E88-F546-6EFF9F108DB1}"/>
                </a:ext>
              </a:extLst>
            </p:cNvPr>
            <p:cNvSpPr/>
            <p:nvPr/>
          </p:nvSpPr>
          <p:spPr>
            <a:xfrm>
              <a:off x="8369060" y="3162669"/>
              <a:ext cx="224410" cy="200678"/>
            </a:xfrm>
            <a:custGeom>
              <a:avLst/>
              <a:gdLst>
                <a:gd name="connsiteX0" fmla="*/ 188295 w 224410"/>
                <a:gd name="connsiteY0" fmla="*/ 192575 h 200678"/>
                <a:gd name="connsiteX1" fmla="*/ 194668 w 224410"/>
                <a:gd name="connsiteY1" fmla="*/ 35727 h 200678"/>
                <a:gd name="connsiteX2" fmla="*/ 36115 w 224410"/>
                <a:gd name="connsiteY2" fmla="*/ 29422 h 200678"/>
                <a:gd name="connsiteX3" fmla="*/ 29742 w 224410"/>
                <a:gd name="connsiteY3" fmla="*/ 186270 h 200678"/>
                <a:gd name="connsiteX4" fmla="*/ 46087 w 224410"/>
                <a:gd name="connsiteY4" fmla="*/ 200678 h 200678"/>
                <a:gd name="connsiteX5" fmla="*/ 46087 w 224410"/>
                <a:gd name="connsiteY5" fmla="*/ 157240 h 200678"/>
                <a:gd name="connsiteX6" fmla="*/ 31228 w 224410"/>
                <a:gd name="connsiteY6" fmla="*/ 110881 h 200678"/>
                <a:gd name="connsiteX7" fmla="*/ 117747 w 224410"/>
                <a:gd name="connsiteY7" fmla="*/ 36286 h 200678"/>
                <a:gd name="connsiteX8" fmla="*/ 193153 w 224410"/>
                <a:gd name="connsiteY8" fmla="*/ 110881 h 200678"/>
                <a:gd name="connsiteX9" fmla="*/ 188009 w 224410"/>
                <a:gd name="connsiteY9" fmla="*/ 139149 h 20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410" h="200678">
                  <a:moveTo>
                    <a:pt x="188295" y="192575"/>
                  </a:moveTo>
                  <a:cubicBezTo>
                    <a:pt x="233838" y="151003"/>
                    <a:pt x="236692" y="80780"/>
                    <a:pt x="194668" y="35727"/>
                  </a:cubicBezTo>
                  <a:cubicBezTo>
                    <a:pt x="152645" y="-9326"/>
                    <a:pt x="81658" y="-12149"/>
                    <a:pt x="36115" y="29422"/>
                  </a:cubicBezTo>
                  <a:cubicBezTo>
                    <a:pt x="-9428" y="70994"/>
                    <a:pt x="-12282" y="141217"/>
                    <a:pt x="29742" y="186270"/>
                  </a:cubicBezTo>
                  <a:cubicBezTo>
                    <a:pt x="34702" y="191588"/>
                    <a:pt x="40176" y="196415"/>
                    <a:pt x="46087" y="200678"/>
                  </a:cubicBezTo>
                  <a:lnTo>
                    <a:pt x="46087" y="157240"/>
                  </a:lnTo>
                  <a:cubicBezTo>
                    <a:pt x="36338" y="143713"/>
                    <a:pt x="31140" y="127494"/>
                    <a:pt x="31228" y="110881"/>
                  </a:cubicBezTo>
                  <a:cubicBezTo>
                    <a:pt x="34297" y="66648"/>
                    <a:pt x="73033" y="33250"/>
                    <a:pt x="117747" y="36286"/>
                  </a:cubicBezTo>
                  <a:cubicBezTo>
                    <a:pt x="158187" y="39033"/>
                    <a:pt x="190377" y="70877"/>
                    <a:pt x="193153" y="110881"/>
                  </a:cubicBezTo>
                  <a:cubicBezTo>
                    <a:pt x="192961" y="120514"/>
                    <a:pt x="191225" y="130055"/>
                    <a:pt x="188009" y="139149"/>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8699018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190C5-DD3E-0A32-121C-FCE773A07E3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AF6E960-4E24-BEA4-2C99-42370DA1D219}"/>
              </a:ext>
            </a:extLst>
          </p:cNvPr>
          <p:cNvSpPr/>
          <p:nvPr/>
        </p:nvSpPr>
        <p:spPr>
          <a:xfrm>
            <a:off x="0" y="2260859"/>
            <a:ext cx="12190357" cy="2572398"/>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3" name="Slide Number Placeholder 1">
            <a:extLst>
              <a:ext uri="{FF2B5EF4-FFF2-40B4-BE49-F238E27FC236}">
                <a16:creationId xmlns:a16="http://schemas.microsoft.com/office/drawing/2014/main" id="{41B92519-91BA-4D00-BA10-6B5D196B917E}"/>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44</a:t>
            </a:fld>
            <a:endParaRPr lang="en-US" dirty="0"/>
          </a:p>
        </p:txBody>
      </p:sp>
      <p:sp>
        <p:nvSpPr>
          <p:cNvPr id="5" name="Title 4">
            <a:extLst>
              <a:ext uri="{FF2B5EF4-FFF2-40B4-BE49-F238E27FC236}">
                <a16:creationId xmlns:a16="http://schemas.microsoft.com/office/drawing/2014/main" id="{7D231F8F-AC33-DD25-F9D3-74CCE1E64746}"/>
              </a:ext>
            </a:extLst>
          </p:cNvPr>
          <p:cNvSpPr>
            <a:spLocks noGrp="1"/>
          </p:cNvSpPr>
          <p:nvPr>
            <p:ph type="title"/>
          </p:nvPr>
        </p:nvSpPr>
        <p:spPr>
          <a:xfrm>
            <a:off x="438912" y="475488"/>
            <a:ext cx="11311128" cy="457200"/>
          </a:xfrm>
        </p:spPr>
        <p:txBody>
          <a:bodyPr/>
          <a:lstStyle/>
          <a:p>
            <a:r>
              <a:rPr lang="en-US" dirty="0"/>
              <a:t>Process Improvement – The Next Step</a:t>
            </a:r>
          </a:p>
        </p:txBody>
      </p:sp>
      <p:sp>
        <p:nvSpPr>
          <p:cNvPr id="2" name="Text Placeholder 1">
            <a:extLst>
              <a:ext uri="{FF2B5EF4-FFF2-40B4-BE49-F238E27FC236}">
                <a16:creationId xmlns:a16="http://schemas.microsoft.com/office/drawing/2014/main" id="{740BE70B-5CFC-96D6-035F-630C25B94DF3}"/>
              </a:ext>
            </a:extLst>
          </p:cNvPr>
          <p:cNvSpPr>
            <a:spLocks noGrp="1"/>
          </p:cNvSpPr>
          <p:nvPr>
            <p:ph type="body" sz="quarter" idx="10"/>
          </p:nvPr>
        </p:nvSpPr>
        <p:spPr>
          <a:xfrm>
            <a:off x="438912" y="155448"/>
            <a:ext cx="11311128" cy="338328"/>
          </a:xfrm>
        </p:spPr>
        <p:txBody>
          <a:bodyPr/>
          <a:lstStyle/>
          <a:p>
            <a:r>
              <a:rPr lang="en-US" dirty="0"/>
              <a:t>Policy and Process</a:t>
            </a:r>
          </a:p>
        </p:txBody>
      </p:sp>
      <p:sp>
        <p:nvSpPr>
          <p:cNvPr id="3" name="Content Placeholder 2">
            <a:extLst>
              <a:ext uri="{FF2B5EF4-FFF2-40B4-BE49-F238E27FC236}">
                <a16:creationId xmlns:a16="http://schemas.microsoft.com/office/drawing/2014/main" id="{D8A190C2-7B9C-F08D-CED4-FC130FDC0ECD}"/>
              </a:ext>
            </a:extLst>
          </p:cNvPr>
          <p:cNvSpPr>
            <a:spLocks noGrp="1"/>
          </p:cNvSpPr>
          <p:nvPr>
            <p:ph sz="quarter" idx="11"/>
          </p:nvPr>
        </p:nvSpPr>
        <p:spPr>
          <a:xfrm>
            <a:off x="438912" y="1280160"/>
            <a:ext cx="11312525" cy="980698"/>
          </a:xfrm>
        </p:spPr>
        <p:txBody>
          <a:bodyPr>
            <a:normAutofit/>
          </a:bodyPr>
          <a:lstStyle/>
          <a:p>
            <a:r>
              <a:rPr lang="en-US" sz="1600" dirty="0"/>
              <a:t>As your shared services organization matures and continuous improvement becomes a larger action area, it’s time to take a deeper look at processes that need attention. While this might involve designing processes that are added to the SSO’s function, it could also be focused on improving processes you already have.</a:t>
            </a:r>
          </a:p>
        </p:txBody>
      </p:sp>
      <p:sp>
        <p:nvSpPr>
          <p:cNvPr id="76" name="Rectangle: Rounded Corners 61">
            <a:extLst>
              <a:ext uri="{FF2B5EF4-FFF2-40B4-BE49-F238E27FC236}">
                <a16:creationId xmlns:a16="http://schemas.microsoft.com/office/drawing/2014/main" id="{08BD4EE3-2839-7CF7-AB44-20D75AFC0585}"/>
              </a:ext>
            </a:extLst>
          </p:cNvPr>
          <p:cNvSpPr/>
          <p:nvPr/>
        </p:nvSpPr>
        <p:spPr>
          <a:xfrm>
            <a:off x="7598319" y="2867035"/>
            <a:ext cx="3704578" cy="1378436"/>
          </a:xfrm>
          <a:prstGeom prst="roundRect">
            <a:avLst>
              <a:gd name="adj" fmla="val 9236"/>
            </a:avLst>
          </a:prstGeom>
          <a:solidFill>
            <a:schemeClr val="bg1"/>
          </a:solidFill>
          <a:ln>
            <a:noFill/>
          </a:ln>
          <a:effectLst>
            <a:outerShdw blurRad="190500" dist="76200" dir="81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b="1" dirty="0">
                <a:solidFill>
                  <a:schemeClr val="accent6">
                    <a:lumMod val="75000"/>
                  </a:schemeClr>
                </a:solidFill>
                <a:ea typeface="Roboto" panose="02000000000000000000" pitchFamily="2" charset="0"/>
              </a:rPr>
              <a:t>Redesign Existing Processes</a:t>
            </a:r>
            <a:br>
              <a:rPr lang="en-US" sz="1400" dirty="0">
                <a:ea typeface="Roboto" panose="02000000000000000000" pitchFamily="2" charset="0"/>
              </a:rPr>
            </a:br>
            <a:r>
              <a:rPr lang="en-US" sz="1400" dirty="0" err="1">
                <a:solidFill>
                  <a:schemeClr val="accent1">
                    <a:lumMod val="50000"/>
                  </a:schemeClr>
                </a:solidFill>
                <a:ea typeface="Roboto" panose="02000000000000000000" pitchFamily="2" charset="0"/>
              </a:rPr>
              <a:t>Processes</a:t>
            </a:r>
            <a:r>
              <a:rPr lang="en-US" sz="1400" dirty="0">
                <a:solidFill>
                  <a:schemeClr val="accent1">
                    <a:lumMod val="50000"/>
                  </a:schemeClr>
                </a:solidFill>
                <a:ea typeface="Roboto" panose="02000000000000000000" pitchFamily="2" charset="0"/>
              </a:rPr>
              <a:t> conducted by the SSO today, including the particularly tough ones</a:t>
            </a:r>
          </a:p>
        </p:txBody>
      </p:sp>
      <p:sp>
        <p:nvSpPr>
          <p:cNvPr id="78" name="Rectangle: Rounded Corners 27">
            <a:extLst>
              <a:ext uri="{FF2B5EF4-FFF2-40B4-BE49-F238E27FC236}">
                <a16:creationId xmlns:a16="http://schemas.microsoft.com/office/drawing/2014/main" id="{01D0936F-9C23-146E-6ED5-CB4816CD0302}"/>
              </a:ext>
            </a:extLst>
          </p:cNvPr>
          <p:cNvSpPr/>
          <p:nvPr/>
        </p:nvSpPr>
        <p:spPr>
          <a:xfrm>
            <a:off x="2140083" y="2867034"/>
            <a:ext cx="3657600" cy="1378436"/>
          </a:xfrm>
          <a:prstGeom prst="roundRect">
            <a:avLst>
              <a:gd name="adj" fmla="val 9236"/>
            </a:avLst>
          </a:prstGeom>
          <a:solidFill>
            <a:schemeClr val="bg1"/>
          </a:solidFill>
          <a:ln>
            <a:noFill/>
          </a:ln>
          <a:effectLst>
            <a:outerShdw blurRad="1905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b="1" dirty="0">
                <a:solidFill>
                  <a:schemeClr val="accent6">
                    <a:lumMod val="75000"/>
                  </a:schemeClr>
                </a:solidFill>
                <a:ea typeface="Roboto" panose="02000000000000000000" pitchFamily="2" charset="0"/>
              </a:rPr>
              <a:t>Design New Processes</a:t>
            </a:r>
          </a:p>
          <a:p>
            <a:r>
              <a:rPr lang="en-US" sz="1400" dirty="0">
                <a:solidFill>
                  <a:schemeClr val="accent1">
                    <a:lumMod val="50000"/>
                  </a:schemeClr>
                </a:solidFill>
                <a:ea typeface="Roboto" panose="02000000000000000000" pitchFamily="2" charset="0"/>
              </a:rPr>
              <a:t>Processes that are added to the scope of the SSO because of evidence of success, trust, or a previously planned transition</a:t>
            </a:r>
          </a:p>
        </p:txBody>
      </p:sp>
      <p:sp>
        <p:nvSpPr>
          <p:cNvPr id="80" name="Rectangle: Rounded Corners 35">
            <a:extLst>
              <a:ext uri="{FF2B5EF4-FFF2-40B4-BE49-F238E27FC236}">
                <a16:creationId xmlns:a16="http://schemas.microsoft.com/office/drawing/2014/main" id="{40AA8967-C339-37B6-2E6C-585B98449868}"/>
              </a:ext>
            </a:extLst>
          </p:cNvPr>
          <p:cNvSpPr>
            <a:spLocks noChangeAspect="1"/>
          </p:cNvSpPr>
          <p:nvPr/>
        </p:nvSpPr>
        <p:spPr>
          <a:xfrm>
            <a:off x="6026139" y="2867034"/>
            <a:ext cx="1379482" cy="1378436"/>
          </a:xfrm>
          <a:prstGeom prst="roundRect">
            <a:avLst>
              <a:gd name="adj" fmla="val 9236"/>
            </a:avLst>
          </a:prstGeom>
          <a:gradFill>
            <a:gsLst>
              <a:gs pos="100000">
                <a:schemeClr val="accent6">
                  <a:lumMod val="50000"/>
                </a:schemeClr>
              </a:gs>
              <a:gs pos="0">
                <a:schemeClr val="accent6"/>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8" name="Rectangle: Rounded Corners 59">
            <a:extLst>
              <a:ext uri="{FF2B5EF4-FFF2-40B4-BE49-F238E27FC236}">
                <a16:creationId xmlns:a16="http://schemas.microsoft.com/office/drawing/2014/main" id="{FDD1E333-1AB4-5F87-E167-A119834831C4}"/>
              </a:ext>
            </a:extLst>
          </p:cNvPr>
          <p:cNvSpPr>
            <a:spLocks noChangeAspect="1"/>
          </p:cNvSpPr>
          <p:nvPr/>
        </p:nvSpPr>
        <p:spPr>
          <a:xfrm>
            <a:off x="548641" y="2867034"/>
            <a:ext cx="1378084" cy="1377039"/>
          </a:xfrm>
          <a:prstGeom prst="roundRect">
            <a:avLst>
              <a:gd name="adj" fmla="val 9236"/>
            </a:avLst>
          </a:prstGeom>
          <a:gradFill>
            <a:gsLst>
              <a:gs pos="100000">
                <a:schemeClr val="accent6">
                  <a:lumMod val="50000"/>
                </a:schemeClr>
              </a:gs>
              <a:gs pos="0">
                <a:schemeClr val="accent6"/>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28" name="Graphic 126">
            <a:extLst>
              <a:ext uri="{FF2B5EF4-FFF2-40B4-BE49-F238E27FC236}">
                <a16:creationId xmlns:a16="http://schemas.microsoft.com/office/drawing/2014/main" id="{80569569-23F0-112B-591A-5E933E2928B8}"/>
              </a:ext>
            </a:extLst>
          </p:cNvPr>
          <p:cNvGrpSpPr>
            <a:grpSpLocks noChangeAspect="1"/>
          </p:cNvGrpSpPr>
          <p:nvPr/>
        </p:nvGrpSpPr>
        <p:grpSpPr>
          <a:xfrm>
            <a:off x="6230112" y="3052791"/>
            <a:ext cx="984097" cy="1009803"/>
            <a:chOff x="2938039" y="214314"/>
            <a:chExt cx="6265777" cy="6429373"/>
          </a:xfrm>
          <a:solidFill>
            <a:schemeClr val="bg1"/>
          </a:solidFill>
        </p:grpSpPr>
        <p:sp>
          <p:nvSpPr>
            <p:cNvPr id="129" name="Freeform 128">
              <a:extLst>
                <a:ext uri="{FF2B5EF4-FFF2-40B4-BE49-F238E27FC236}">
                  <a16:creationId xmlns:a16="http://schemas.microsoft.com/office/drawing/2014/main" id="{8652D96B-8DF7-C6D4-0519-858B0503E8AA}"/>
                </a:ext>
              </a:extLst>
            </p:cNvPr>
            <p:cNvSpPr/>
            <p:nvPr/>
          </p:nvSpPr>
          <p:spPr>
            <a:xfrm>
              <a:off x="7478882" y="1321656"/>
              <a:ext cx="653085" cy="723773"/>
            </a:xfrm>
            <a:custGeom>
              <a:avLst/>
              <a:gdLst>
                <a:gd name="connsiteX0" fmla="*/ 653086 w 653085"/>
                <a:gd name="connsiteY0" fmla="*/ 124524 h 723773"/>
                <a:gd name="connsiteX1" fmla="*/ 478647 w 653085"/>
                <a:gd name="connsiteY1" fmla="*/ 0 h 723773"/>
                <a:gd name="connsiteX2" fmla="*/ 270855 w 653085"/>
                <a:gd name="connsiteY2" fmla="*/ 291065 h 723773"/>
                <a:gd name="connsiteX3" fmla="*/ 88598 w 653085"/>
                <a:gd name="connsiteY3" fmla="*/ 328213 h 723773"/>
                <a:gd name="connsiteX4" fmla="*/ 353 w 653085"/>
                <a:gd name="connsiteY4" fmla="*/ 491959 h 723773"/>
                <a:gd name="connsiteX5" fmla="*/ 69533 w 653085"/>
                <a:gd name="connsiteY5" fmla="*/ 664614 h 723773"/>
                <a:gd name="connsiteX6" fmla="*/ 246452 w 653085"/>
                <a:gd name="connsiteY6" fmla="*/ 722102 h 723773"/>
                <a:gd name="connsiteX7" fmla="*/ 403929 w 653085"/>
                <a:gd name="connsiteY7" fmla="*/ 623072 h 723773"/>
                <a:gd name="connsiteX8" fmla="*/ 428778 w 653085"/>
                <a:gd name="connsiteY8" fmla="*/ 438741 h 72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085" h="723773">
                  <a:moveTo>
                    <a:pt x="653086" y="124524"/>
                  </a:moveTo>
                  <a:lnTo>
                    <a:pt x="478647" y="0"/>
                  </a:lnTo>
                  <a:lnTo>
                    <a:pt x="270855" y="291065"/>
                  </a:lnTo>
                  <a:cubicBezTo>
                    <a:pt x="207613" y="275795"/>
                    <a:pt x="140839" y="289413"/>
                    <a:pt x="88598" y="328213"/>
                  </a:cubicBezTo>
                  <a:cubicBezTo>
                    <a:pt x="36357" y="366989"/>
                    <a:pt x="4011" y="426973"/>
                    <a:pt x="353" y="491959"/>
                  </a:cubicBezTo>
                  <a:cubicBezTo>
                    <a:pt x="-3333" y="556921"/>
                    <a:pt x="22007" y="620169"/>
                    <a:pt x="69533" y="664614"/>
                  </a:cubicBezTo>
                  <a:cubicBezTo>
                    <a:pt x="117059" y="709060"/>
                    <a:pt x="181867" y="730114"/>
                    <a:pt x="246452" y="722102"/>
                  </a:cubicBezTo>
                  <a:cubicBezTo>
                    <a:pt x="311037" y="714089"/>
                    <a:pt x="368724" y="677810"/>
                    <a:pt x="403929" y="623072"/>
                  </a:cubicBezTo>
                  <a:cubicBezTo>
                    <a:pt x="439133" y="568357"/>
                    <a:pt x="448243" y="500823"/>
                    <a:pt x="428778" y="438741"/>
                  </a:cubicBezTo>
                  <a:close/>
                </a:path>
              </a:pathLst>
            </a:custGeom>
            <a:grpFill/>
            <a:ln w="5715" cap="flat">
              <a:noFill/>
              <a:prstDash val="solid"/>
              <a:miter/>
            </a:ln>
          </p:spPr>
          <p:txBody>
            <a:bodyPr rtlCol="0" anchor="ctr"/>
            <a:lstStyle/>
            <a:p>
              <a:endParaRPr lang="en-US" dirty="0"/>
            </a:p>
          </p:txBody>
        </p:sp>
        <p:sp>
          <p:nvSpPr>
            <p:cNvPr id="130" name="Freeform 129">
              <a:extLst>
                <a:ext uri="{FF2B5EF4-FFF2-40B4-BE49-F238E27FC236}">
                  <a16:creationId xmlns:a16="http://schemas.microsoft.com/office/drawing/2014/main" id="{AC75088A-8719-F0F6-4440-AEAA127B7282}"/>
                </a:ext>
              </a:extLst>
            </p:cNvPr>
            <p:cNvSpPr/>
            <p:nvPr/>
          </p:nvSpPr>
          <p:spPr>
            <a:xfrm>
              <a:off x="2988468" y="6000750"/>
              <a:ext cx="857250" cy="642937"/>
            </a:xfrm>
            <a:custGeom>
              <a:avLst/>
              <a:gdLst>
                <a:gd name="connsiteX0" fmla="*/ 0 w 857250"/>
                <a:gd name="connsiteY0" fmla="*/ 0 h 642937"/>
                <a:gd name="connsiteX1" fmla="*/ 857250 w 857250"/>
                <a:gd name="connsiteY1" fmla="*/ 0 h 642937"/>
                <a:gd name="connsiteX2" fmla="*/ 857250 w 857250"/>
                <a:gd name="connsiteY2" fmla="*/ 642938 h 642937"/>
                <a:gd name="connsiteX3" fmla="*/ 0 w 857250"/>
                <a:gd name="connsiteY3" fmla="*/ 642938 h 642937"/>
              </a:gdLst>
              <a:ahLst/>
              <a:cxnLst>
                <a:cxn ang="0">
                  <a:pos x="connsiteX0" y="connsiteY0"/>
                </a:cxn>
                <a:cxn ang="0">
                  <a:pos x="connsiteX1" y="connsiteY1"/>
                </a:cxn>
                <a:cxn ang="0">
                  <a:pos x="connsiteX2" y="connsiteY2"/>
                </a:cxn>
                <a:cxn ang="0">
                  <a:pos x="connsiteX3" y="connsiteY3"/>
                </a:cxn>
              </a:cxnLst>
              <a:rect l="l" t="t" r="r" b="b"/>
              <a:pathLst>
                <a:path w="857250" h="642937">
                  <a:moveTo>
                    <a:pt x="0" y="0"/>
                  </a:moveTo>
                  <a:lnTo>
                    <a:pt x="857250" y="0"/>
                  </a:lnTo>
                  <a:lnTo>
                    <a:pt x="857250" y="642938"/>
                  </a:lnTo>
                  <a:lnTo>
                    <a:pt x="0" y="642938"/>
                  </a:lnTo>
                  <a:close/>
                </a:path>
              </a:pathLst>
            </a:custGeom>
            <a:grpFill/>
            <a:ln w="5715" cap="flat">
              <a:noFill/>
              <a:prstDash val="solid"/>
              <a:miter/>
            </a:ln>
          </p:spPr>
          <p:txBody>
            <a:bodyPr rtlCol="0" anchor="ctr"/>
            <a:lstStyle/>
            <a:p>
              <a:endParaRPr lang="en-US" dirty="0"/>
            </a:p>
          </p:txBody>
        </p:sp>
        <p:sp>
          <p:nvSpPr>
            <p:cNvPr id="131" name="Freeform 130">
              <a:extLst>
                <a:ext uri="{FF2B5EF4-FFF2-40B4-BE49-F238E27FC236}">
                  <a16:creationId xmlns:a16="http://schemas.microsoft.com/office/drawing/2014/main" id="{DCF1EFDA-621C-CC4D-AE60-81F164819901}"/>
                </a:ext>
              </a:extLst>
            </p:cNvPr>
            <p:cNvSpPr/>
            <p:nvPr/>
          </p:nvSpPr>
          <p:spPr>
            <a:xfrm>
              <a:off x="4810125" y="5786437"/>
              <a:ext cx="857250" cy="857250"/>
            </a:xfrm>
            <a:custGeom>
              <a:avLst/>
              <a:gdLst>
                <a:gd name="connsiteX0" fmla="*/ 0 w 857250"/>
                <a:gd name="connsiteY0" fmla="*/ 0 h 857250"/>
                <a:gd name="connsiteX1" fmla="*/ 857250 w 857250"/>
                <a:gd name="connsiteY1" fmla="*/ 0 h 857250"/>
                <a:gd name="connsiteX2" fmla="*/ 857250 w 857250"/>
                <a:gd name="connsiteY2" fmla="*/ 857250 h 857250"/>
                <a:gd name="connsiteX3" fmla="*/ 0 w 857250"/>
                <a:gd name="connsiteY3" fmla="*/ 857250 h 857250"/>
              </a:gdLst>
              <a:ahLst/>
              <a:cxnLst>
                <a:cxn ang="0">
                  <a:pos x="connsiteX0" y="connsiteY0"/>
                </a:cxn>
                <a:cxn ang="0">
                  <a:pos x="connsiteX1" y="connsiteY1"/>
                </a:cxn>
                <a:cxn ang="0">
                  <a:pos x="connsiteX2" y="connsiteY2"/>
                </a:cxn>
                <a:cxn ang="0">
                  <a:pos x="connsiteX3" y="connsiteY3"/>
                </a:cxn>
              </a:cxnLst>
              <a:rect l="l" t="t" r="r" b="b"/>
              <a:pathLst>
                <a:path w="857250" h="857250">
                  <a:moveTo>
                    <a:pt x="0" y="0"/>
                  </a:moveTo>
                  <a:lnTo>
                    <a:pt x="857250" y="0"/>
                  </a:lnTo>
                  <a:lnTo>
                    <a:pt x="857250" y="857250"/>
                  </a:lnTo>
                  <a:lnTo>
                    <a:pt x="0" y="857250"/>
                  </a:lnTo>
                  <a:close/>
                </a:path>
              </a:pathLst>
            </a:custGeom>
            <a:grpFill/>
            <a:ln w="5715" cap="flat">
              <a:noFill/>
              <a:prstDash val="solid"/>
              <a:miter/>
            </a:ln>
          </p:spPr>
          <p:txBody>
            <a:bodyPr rtlCol="0" anchor="ctr"/>
            <a:lstStyle/>
            <a:p>
              <a:endParaRPr lang="en-US" dirty="0"/>
            </a:p>
          </p:txBody>
        </p:sp>
        <p:sp>
          <p:nvSpPr>
            <p:cNvPr id="132" name="Freeform 131">
              <a:extLst>
                <a:ext uri="{FF2B5EF4-FFF2-40B4-BE49-F238E27FC236}">
                  <a16:creationId xmlns:a16="http://schemas.microsoft.com/office/drawing/2014/main" id="{CFFC72CA-B201-C382-CCA9-11953E59034C}"/>
                </a:ext>
              </a:extLst>
            </p:cNvPr>
            <p:cNvSpPr/>
            <p:nvPr/>
          </p:nvSpPr>
          <p:spPr>
            <a:xfrm>
              <a:off x="6631781" y="4822031"/>
              <a:ext cx="857250" cy="1821656"/>
            </a:xfrm>
            <a:custGeom>
              <a:avLst/>
              <a:gdLst>
                <a:gd name="connsiteX0" fmla="*/ 0 w 857250"/>
                <a:gd name="connsiteY0" fmla="*/ 0 h 1821656"/>
                <a:gd name="connsiteX1" fmla="*/ 857250 w 857250"/>
                <a:gd name="connsiteY1" fmla="*/ 0 h 1821656"/>
                <a:gd name="connsiteX2" fmla="*/ 857250 w 857250"/>
                <a:gd name="connsiteY2" fmla="*/ 1821656 h 1821656"/>
                <a:gd name="connsiteX3" fmla="*/ 0 w 857250"/>
                <a:gd name="connsiteY3" fmla="*/ 1821656 h 1821656"/>
              </a:gdLst>
              <a:ahLst/>
              <a:cxnLst>
                <a:cxn ang="0">
                  <a:pos x="connsiteX0" y="connsiteY0"/>
                </a:cxn>
                <a:cxn ang="0">
                  <a:pos x="connsiteX1" y="connsiteY1"/>
                </a:cxn>
                <a:cxn ang="0">
                  <a:pos x="connsiteX2" y="connsiteY2"/>
                </a:cxn>
                <a:cxn ang="0">
                  <a:pos x="connsiteX3" y="connsiteY3"/>
                </a:cxn>
              </a:cxnLst>
              <a:rect l="l" t="t" r="r" b="b"/>
              <a:pathLst>
                <a:path w="857250" h="1821656">
                  <a:moveTo>
                    <a:pt x="0" y="0"/>
                  </a:moveTo>
                  <a:lnTo>
                    <a:pt x="857250" y="0"/>
                  </a:lnTo>
                  <a:lnTo>
                    <a:pt x="857250" y="1821656"/>
                  </a:lnTo>
                  <a:lnTo>
                    <a:pt x="0" y="1821656"/>
                  </a:lnTo>
                  <a:close/>
                </a:path>
              </a:pathLst>
            </a:custGeom>
            <a:grpFill/>
            <a:ln w="5715" cap="flat">
              <a:noFill/>
              <a:prstDash val="solid"/>
              <a:miter/>
            </a:ln>
          </p:spPr>
          <p:txBody>
            <a:bodyPr rtlCol="0" anchor="ctr"/>
            <a:lstStyle/>
            <a:p>
              <a:endParaRPr lang="en-US" dirty="0"/>
            </a:p>
          </p:txBody>
        </p:sp>
        <p:sp>
          <p:nvSpPr>
            <p:cNvPr id="133" name="Freeform 132">
              <a:extLst>
                <a:ext uri="{FF2B5EF4-FFF2-40B4-BE49-F238E27FC236}">
                  <a16:creationId xmlns:a16="http://schemas.microsoft.com/office/drawing/2014/main" id="{3C17FDFA-4C20-7C03-CDF1-DB336C573F01}"/>
                </a:ext>
              </a:extLst>
            </p:cNvPr>
            <p:cNvSpPr/>
            <p:nvPr/>
          </p:nvSpPr>
          <p:spPr>
            <a:xfrm>
              <a:off x="8346281" y="3857625"/>
              <a:ext cx="857250" cy="2786062"/>
            </a:xfrm>
            <a:custGeom>
              <a:avLst/>
              <a:gdLst>
                <a:gd name="connsiteX0" fmla="*/ 0 w 857250"/>
                <a:gd name="connsiteY0" fmla="*/ 0 h 2786062"/>
                <a:gd name="connsiteX1" fmla="*/ 857250 w 857250"/>
                <a:gd name="connsiteY1" fmla="*/ 0 h 2786062"/>
                <a:gd name="connsiteX2" fmla="*/ 857250 w 857250"/>
                <a:gd name="connsiteY2" fmla="*/ 2786063 h 2786062"/>
                <a:gd name="connsiteX3" fmla="*/ 0 w 857250"/>
                <a:gd name="connsiteY3" fmla="*/ 2786063 h 2786062"/>
              </a:gdLst>
              <a:ahLst/>
              <a:cxnLst>
                <a:cxn ang="0">
                  <a:pos x="connsiteX0" y="connsiteY0"/>
                </a:cxn>
                <a:cxn ang="0">
                  <a:pos x="connsiteX1" y="connsiteY1"/>
                </a:cxn>
                <a:cxn ang="0">
                  <a:pos x="connsiteX2" y="connsiteY2"/>
                </a:cxn>
                <a:cxn ang="0">
                  <a:pos x="connsiteX3" y="connsiteY3"/>
                </a:cxn>
              </a:cxnLst>
              <a:rect l="l" t="t" r="r" b="b"/>
              <a:pathLst>
                <a:path w="857250" h="2786062">
                  <a:moveTo>
                    <a:pt x="0" y="0"/>
                  </a:moveTo>
                  <a:lnTo>
                    <a:pt x="857250" y="0"/>
                  </a:lnTo>
                  <a:lnTo>
                    <a:pt x="857250" y="2786063"/>
                  </a:lnTo>
                  <a:lnTo>
                    <a:pt x="0" y="2786063"/>
                  </a:lnTo>
                  <a:close/>
                </a:path>
              </a:pathLst>
            </a:custGeom>
            <a:grpFill/>
            <a:ln w="5715" cap="flat">
              <a:noFill/>
              <a:prstDash val="solid"/>
              <a:miter/>
            </a:ln>
          </p:spPr>
          <p:txBody>
            <a:bodyPr rtlCol="0" anchor="ctr"/>
            <a:lstStyle/>
            <a:p>
              <a:endParaRPr lang="en-US" dirty="0"/>
            </a:p>
          </p:txBody>
        </p:sp>
        <p:sp>
          <p:nvSpPr>
            <p:cNvPr id="134" name="Freeform 133">
              <a:extLst>
                <a:ext uri="{FF2B5EF4-FFF2-40B4-BE49-F238E27FC236}">
                  <a16:creationId xmlns:a16="http://schemas.microsoft.com/office/drawing/2014/main" id="{17422474-BA4F-71AA-6CBF-B58667EBB69E}"/>
                </a:ext>
              </a:extLst>
            </p:cNvPr>
            <p:cNvSpPr/>
            <p:nvPr/>
          </p:nvSpPr>
          <p:spPr>
            <a:xfrm>
              <a:off x="2988457" y="2035962"/>
              <a:ext cx="3214698" cy="3214698"/>
            </a:xfrm>
            <a:custGeom>
              <a:avLst/>
              <a:gdLst>
                <a:gd name="connsiteX0" fmla="*/ 3214699 w 3214698"/>
                <a:gd name="connsiteY0" fmla="*/ 1875840 h 3214698"/>
                <a:gd name="connsiteX1" fmla="*/ 3214699 w 3214698"/>
                <a:gd name="connsiteY1" fmla="*/ 1338830 h 3214698"/>
                <a:gd name="connsiteX2" fmla="*/ 2865078 w 3214698"/>
                <a:gd name="connsiteY2" fmla="*/ 1223056 h 3214698"/>
                <a:gd name="connsiteX3" fmla="*/ 2865078 w 3214698"/>
                <a:gd name="connsiteY3" fmla="*/ 1223079 h 3214698"/>
                <a:gd name="connsiteX4" fmla="*/ 2768461 w 3214698"/>
                <a:gd name="connsiteY4" fmla="*/ 990307 h 3214698"/>
                <a:gd name="connsiteX5" fmla="*/ 2916959 w 3214698"/>
                <a:gd name="connsiteY5" fmla="*/ 677611 h 3214698"/>
                <a:gd name="connsiteX6" fmla="*/ 2537089 w 3214698"/>
                <a:gd name="connsiteY6" fmla="*/ 297740 h 3214698"/>
                <a:gd name="connsiteX7" fmla="*/ 2224392 w 3214698"/>
                <a:gd name="connsiteY7" fmla="*/ 446239 h 3214698"/>
                <a:gd name="connsiteX8" fmla="*/ 1991620 w 3214698"/>
                <a:gd name="connsiteY8" fmla="*/ 349621 h 3214698"/>
                <a:gd name="connsiteX9" fmla="*/ 1875869 w 3214698"/>
                <a:gd name="connsiteY9" fmla="*/ 0 h 3214698"/>
                <a:gd name="connsiteX10" fmla="*/ 1338836 w 3214698"/>
                <a:gd name="connsiteY10" fmla="*/ 0 h 3214698"/>
                <a:gd name="connsiteX11" fmla="*/ 1223061 w 3214698"/>
                <a:gd name="connsiteY11" fmla="*/ 349621 h 3214698"/>
                <a:gd name="connsiteX12" fmla="*/ 990329 w 3214698"/>
                <a:gd name="connsiteY12" fmla="*/ 446239 h 3214698"/>
                <a:gd name="connsiteX13" fmla="*/ 677610 w 3214698"/>
                <a:gd name="connsiteY13" fmla="*/ 297717 h 3214698"/>
                <a:gd name="connsiteX14" fmla="*/ 297740 w 3214698"/>
                <a:gd name="connsiteY14" fmla="*/ 677588 h 3214698"/>
                <a:gd name="connsiteX15" fmla="*/ 446239 w 3214698"/>
                <a:gd name="connsiteY15" fmla="*/ 990307 h 3214698"/>
                <a:gd name="connsiteX16" fmla="*/ 349621 w 3214698"/>
                <a:gd name="connsiteY16" fmla="*/ 1223079 h 3214698"/>
                <a:gd name="connsiteX17" fmla="*/ 0 w 3214698"/>
                <a:gd name="connsiteY17" fmla="*/ 1338830 h 3214698"/>
                <a:gd name="connsiteX18" fmla="*/ 0 w 3214698"/>
                <a:gd name="connsiteY18" fmla="*/ 1875840 h 3214698"/>
                <a:gd name="connsiteX19" fmla="*/ 349621 w 3214698"/>
                <a:gd name="connsiteY19" fmla="*/ 1991592 h 3214698"/>
                <a:gd name="connsiteX20" fmla="*/ 446239 w 3214698"/>
                <a:gd name="connsiteY20" fmla="*/ 2224347 h 3214698"/>
                <a:gd name="connsiteX21" fmla="*/ 297717 w 3214698"/>
                <a:gd name="connsiteY21" fmla="*/ 2537043 h 3214698"/>
                <a:gd name="connsiteX22" fmla="*/ 297717 w 3214698"/>
                <a:gd name="connsiteY22" fmla="*/ 2537066 h 3214698"/>
                <a:gd name="connsiteX23" fmla="*/ 677610 w 3214698"/>
                <a:gd name="connsiteY23" fmla="*/ 2916959 h 3214698"/>
                <a:gd name="connsiteX24" fmla="*/ 990307 w 3214698"/>
                <a:gd name="connsiteY24" fmla="*/ 2768461 h 3214698"/>
                <a:gd name="connsiteX25" fmla="*/ 1223079 w 3214698"/>
                <a:gd name="connsiteY25" fmla="*/ 2865078 h 3214698"/>
                <a:gd name="connsiteX26" fmla="*/ 1338830 w 3214698"/>
                <a:gd name="connsiteY26" fmla="*/ 3214699 h 3214698"/>
                <a:gd name="connsiteX27" fmla="*/ 1875840 w 3214698"/>
                <a:gd name="connsiteY27" fmla="*/ 3214699 h 3214698"/>
                <a:gd name="connsiteX28" fmla="*/ 1991615 w 3214698"/>
                <a:gd name="connsiteY28" fmla="*/ 2865078 h 3214698"/>
                <a:gd name="connsiteX29" fmla="*/ 2224387 w 3214698"/>
                <a:gd name="connsiteY29" fmla="*/ 2768461 h 3214698"/>
                <a:gd name="connsiteX30" fmla="*/ 2537083 w 3214698"/>
                <a:gd name="connsiteY30" fmla="*/ 2916959 h 3214698"/>
                <a:gd name="connsiteX31" fmla="*/ 2916953 w 3214698"/>
                <a:gd name="connsiteY31" fmla="*/ 2537089 h 3214698"/>
                <a:gd name="connsiteX32" fmla="*/ 2768455 w 3214698"/>
                <a:gd name="connsiteY32" fmla="*/ 2224370 h 3214698"/>
                <a:gd name="connsiteX33" fmla="*/ 2865072 w 3214698"/>
                <a:gd name="connsiteY33" fmla="*/ 1991615 h 3214698"/>
                <a:gd name="connsiteX34" fmla="*/ 2035980 w 3214698"/>
                <a:gd name="connsiteY34" fmla="*/ 2390727 h 3214698"/>
                <a:gd name="connsiteX35" fmla="*/ 2035980 w 3214698"/>
                <a:gd name="connsiteY35" fmla="*/ 1822868 h 3214698"/>
                <a:gd name="connsiteX36" fmla="*/ 1972847 w 3214698"/>
                <a:gd name="connsiteY36" fmla="*/ 1670483 h 3214698"/>
                <a:gd name="connsiteX37" fmla="*/ 1820462 w 3214698"/>
                <a:gd name="connsiteY37" fmla="*/ 1607350 h 3214698"/>
                <a:gd name="connsiteX38" fmla="*/ 1860621 w 3214698"/>
                <a:gd name="connsiteY38" fmla="*/ 1358570 h 3214698"/>
                <a:gd name="connsiteX39" fmla="*/ 1675844 w 3214698"/>
                <a:gd name="connsiteY39" fmla="*/ 1187211 h 3214698"/>
                <a:gd name="connsiteX40" fmla="*/ 1443963 w 3214698"/>
                <a:gd name="connsiteY40" fmla="*/ 1234314 h 3214698"/>
                <a:gd name="connsiteX41" fmla="*/ 1339465 w 3214698"/>
                <a:gd name="connsiteY41" fmla="*/ 1446615 h 3214698"/>
                <a:gd name="connsiteX42" fmla="*/ 1394249 w 3214698"/>
                <a:gd name="connsiteY42" fmla="*/ 1607350 h 3214698"/>
                <a:gd name="connsiteX43" fmla="*/ 1241864 w 3214698"/>
                <a:gd name="connsiteY43" fmla="*/ 1670483 h 3214698"/>
                <a:gd name="connsiteX44" fmla="*/ 1178730 w 3214698"/>
                <a:gd name="connsiteY44" fmla="*/ 1822868 h 3214698"/>
                <a:gd name="connsiteX45" fmla="*/ 1178730 w 3214698"/>
                <a:gd name="connsiteY45" fmla="*/ 2390727 h 3214698"/>
                <a:gd name="connsiteX46" fmla="*/ 730440 w 3214698"/>
                <a:gd name="connsiteY46" fmla="*/ 1775851 h 3214698"/>
                <a:gd name="connsiteX47" fmla="*/ 918943 w 3214698"/>
                <a:gd name="connsiteY47" fmla="*/ 1038616 h 3214698"/>
                <a:gd name="connsiteX48" fmla="*/ 1607372 w 3214698"/>
                <a:gd name="connsiteY48" fmla="*/ 714381 h 3214698"/>
                <a:gd name="connsiteX49" fmla="*/ 2295801 w 3214698"/>
                <a:gd name="connsiteY49" fmla="*/ 1038616 h 3214698"/>
                <a:gd name="connsiteX50" fmla="*/ 2484305 w 3214698"/>
                <a:gd name="connsiteY50" fmla="*/ 1775851 h 3214698"/>
                <a:gd name="connsiteX51" fmla="*/ 2036015 w 3214698"/>
                <a:gd name="connsiteY51" fmla="*/ 2390727 h 321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214698" h="3214698">
                  <a:moveTo>
                    <a:pt x="3214699" y="1875840"/>
                  </a:moveTo>
                  <a:lnTo>
                    <a:pt x="3214699" y="1338830"/>
                  </a:lnTo>
                  <a:lnTo>
                    <a:pt x="2865078" y="1223056"/>
                  </a:lnTo>
                  <a:lnTo>
                    <a:pt x="2865078" y="1223079"/>
                  </a:lnTo>
                  <a:cubicBezTo>
                    <a:pt x="2840452" y="1142554"/>
                    <a:pt x="2808105" y="1064602"/>
                    <a:pt x="2768461" y="990307"/>
                  </a:cubicBezTo>
                  <a:lnTo>
                    <a:pt x="2916959" y="677611"/>
                  </a:lnTo>
                  <a:cubicBezTo>
                    <a:pt x="2812460" y="530649"/>
                    <a:pt x="2684050" y="402262"/>
                    <a:pt x="2537089" y="297740"/>
                  </a:cubicBezTo>
                  <a:lnTo>
                    <a:pt x="2224392" y="446239"/>
                  </a:lnTo>
                  <a:cubicBezTo>
                    <a:pt x="2150097" y="406588"/>
                    <a:pt x="2072139" y="374241"/>
                    <a:pt x="1991620" y="349621"/>
                  </a:cubicBezTo>
                  <a:lnTo>
                    <a:pt x="1875869" y="0"/>
                  </a:lnTo>
                  <a:lnTo>
                    <a:pt x="1338836" y="0"/>
                  </a:lnTo>
                  <a:lnTo>
                    <a:pt x="1223061" y="349621"/>
                  </a:lnTo>
                  <a:lnTo>
                    <a:pt x="990329" y="446239"/>
                  </a:lnTo>
                  <a:lnTo>
                    <a:pt x="677610" y="297717"/>
                  </a:lnTo>
                  <a:cubicBezTo>
                    <a:pt x="530672" y="402239"/>
                    <a:pt x="402262" y="530649"/>
                    <a:pt x="297740" y="677588"/>
                  </a:cubicBezTo>
                  <a:lnTo>
                    <a:pt x="446239" y="990307"/>
                  </a:lnTo>
                  <a:lnTo>
                    <a:pt x="349621" y="1223079"/>
                  </a:lnTo>
                  <a:lnTo>
                    <a:pt x="0" y="1338830"/>
                  </a:lnTo>
                  <a:lnTo>
                    <a:pt x="0" y="1875840"/>
                  </a:lnTo>
                  <a:lnTo>
                    <a:pt x="349621" y="1991592"/>
                  </a:lnTo>
                  <a:lnTo>
                    <a:pt x="446239" y="2224347"/>
                  </a:lnTo>
                  <a:lnTo>
                    <a:pt x="297717" y="2537043"/>
                  </a:lnTo>
                  <a:lnTo>
                    <a:pt x="297717" y="2537066"/>
                  </a:lnTo>
                  <a:cubicBezTo>
                    <a:pt x="402239" y="2684027"/>
                    <a:pt x="530649" y="2812437"/>
                    <a:pt x="677610" y="2916959"/>
                  </a:cubicBezTo>
                  <a:lnTo>
                    <a:pt x="990307" y="2768461"/>
                  </a:lnTo>
                  <a:lnTo>
                    <a:pt x="1223079" y="2865078"/>
                  </a:lnTo>
                  <a:lnTo>
                    <a:pt x="1338830" y="3214699"/>
                  </a:lnTo>
                  <a:lnTo>
                    <a:pt x="1875840" y="3214699"/>
                  </a:lnTo>
                  <a:lnTo>
                    <a:pt x="1991615" y="2865078"/>
                  </a:lnTo>
                  <a:cubicBezTo>
                    <a:pt x="2072139" y="2840452"/>
                    <a:pt x="2150092" y="2808083"/>
                    <a:pt x="2224387" y="2768461"/>
                  </a:cubicBezTo>
                  <a:lnTo>
                    <a:pt x="2537083" y="2916959"/>
                  </a:lnTo>
                  <a:cubicBezTo>
                    <a:pt x="2684044" y="2812437"/>
                    <a:pt x="2812432" y="2684050"/>
                    <a:pt x="2916953" y="2537089"/>
                  </a:cubicBezTo>
                  <a:lnTo>
                    <a:pt x="2768455" y="2224370"/>
                  </a:lnTo>
                  <a:cubicBezTo>
                    <a:pt x="2808100" y="2150097"/>
                    <a:pt x="2840452" y="2072139"/>
                    <a:pt x="2865072" y="1991615"/>
                  </a:cubicBezTo>
                  <a:close/>
                  <a:moveTo>
                    <a:pt x="2035980" y="2390727"/>
                  </a:moveTo>
                  <a:lnTo>
                    <a:pt x="2035980" y="1822868"/>
                  </a:lnTo>
                  <a:cubicBezTo>
                    <a:pt x="2035980" y="1765718"/>
                    <a:pt x="2013275" y="1710888"/>
                    <a:pt x="1972847" y="1670483"/>
                  </a:cubicBezTo>
                  <a:cubicBezTo>
                    <a:pt x="1932442" y="1630055"/>
                    <a:pt x="1877612" y="1607350"/>
                    <a:pt x="1820462" y="1607350"/>
                  </a:cubicBezTo>
                  <a:cubicBezTo>
                    <a:pt x="1874623" y="1536358"/>
                    <a:pt x="1889688" y="1442998"/>
                    <a:pt x="1860621" y="1358570"/>
                  </a:cubicBezTo>
                  <a:cubicBezTo>
                    <a:pt x="1831578" y="1274142"/>
                    <a:pt x="1762215" y="1209848"/>
                    <a:pt x="1675844" y="1187211"/>
                  </a:cubicBezTo>
                  <a:cubicBezTo>
                    <a:pt x="1595434" y="1166157"/>
                    <a:pt x="1509794" y="1183548"/>
                    <a:pt x="1443963" y="1234314"/>
                  </a:cubicBezTo>
                  <a:cubicBezTo>
                    <a:pt x="1378127" y="1285081"/>
                    <a:pt x="1339533" y="1363485"/>
                    <a:pt x="1339465" y="1446615"/>
                  </a:cubicBezTo>
                  <a:cubicBezTo>
                    <a:pt x="1339648" y="1504748"/>
                    <a:pt x="1358890" y="1561207"/>
                    <a:pt x="1394249" y="1607350"/>
                  </a:cubicBezTo>
                  <a:cubicBezTo>
                    <a:pt x="1337099" y="1607350"/>
                    <a:pt x="1282269" y="1630055"/>
                    <a:pt x="1241864" y="1670483"/>
                  </a:cubicBezTo>
                  <a:cubicBezTo>
                    <a:pt x="1201436" y="1710888"/>
                    <a:pt x="1178730" y="1765718"/>
                    <a:pt x="1178730" y="1822868"/>
                  </a:cubicBezTo>
                  <a:lnTo>
                    <a:pt x="1178730" y="2390727"/>
                  </a:lnTo>
                  <a:cubicBezTo>
                    <a:pt x="945084" y="2262877"/>
                    <a:pt x="780692" y="2037403"/>
                    <a:pt x="730440" y="1775851"/>
                  </a:cubicBezTo>
                  <a:cubicBezTo>
                    <a:pt x="680165" y="1514298"/>
                    <a:pt x="749305" y="1243956"/>
                    <a:pt x="918943" y="1038616"/>
                  </a:cubicBezTo>
                  <a:cubicBezTo>
                    <a:pt x="1088565" y="833276"/>
                    <a:pt x="1341008" y="714381"/>
                    <a:pt x="1607372" y="714381"/>
                  </a:cubicBezTo>
                  <a:cubicBezTo>
                    <a:pt x="1873737" y="714381"/>
                    <a:pt x="2126163" y="833281"/>
                    <a:pt x="2295801" y="1038616"/>
                  </a:cubicBezTo>
                  <a:cubicBezTo>
                    <a:pt x="2465445" y="1243956"/>
                    <a:pt x="2534580" y="1514298"/>
                    <a:pt x="2484305" y="1775851"/>
                  </a:cubicBezTo>
                  <a:cubicBezTo>
                    <a:pt x="2434053" y="2037403"/>
                    <a:pt x="2269655" y="2262877"/>
                    <a:pt x="2036015" y="2390727"/>
                  </a:cubicBezTo>
                  <a:close/>
                </a:path>
              </a:pathLst>
            </a:custGeom>
            <a:grpFill/>
            <a:ln w="5715" cap="flat">
              <a:noFill/>
              <a:prstDash val="solid"/>
              <a:miter/>
            </a:ln>
          </p:spPr>
          <p:txBody>
            <a:bodyPr rtlCol="0" anchor="ctr"/>
            <a:lstStyle/>
            <a:p>
              <a:endParaRPr lang="en-US" dirty="0"/>
            </a:p>
          </p:txBody>
        </p:sp>
        <p:sp>
          <p:nvSpPr>
            <p:cNvPr id="135" name="Freeform 134">
              <a:extLst>
                <a:ext uri="{FF2B5EF4-FFF2-40B4-BE49-F238E27FC236}">
                  <a16:creationId xmlns:a16="http://schemas.microsoft.com/office/drawing/2014/main" id="{DF9369A7-6562-0653-5C36-32A7840BA990}"/>
                </a:ext>
              </a:extLst>
            </p:cNvPr>
            <p:cNvSpPr/>
            <p:nvPr/>
          </p:nvSpPr>
          <p:spPr>
            <a:xfrm>
              <a:off x="6203447" y="321485"/>
              <a:ext cx="3000369" cy="3000369"/>
            </a:xfrm>
            <a:custGeom>
              <a:avLst/>
              <a:gdLst>
                <a:gd name="connsiteX0" fmla="*/ 3000370 w 3000369"/>
                <a:gd name="connsiteY0" fmla="*/ 1750773 h 3000369"/>
                <a:gd name="connsiteX1" fmla="*/ 3000370 w 3000369"/>
                <a:gd name="connsiteY1" fmla="*/ 1249573 h 3000369"/>
                <a:gd name="connsiteX2" fmla="*/ 2674042 w 3000369"/>
                <a:gd name="connsiteY2" fmla="*/ 1141526 h 3000369"/>
                <a:gd name="connsiteX3" fmla="*/ 2583918 w 3000369"/>
                <a:gd name="connsiteY3" fmla="*/ 924287 h 3000369"/>
                <a:gd name="connsiteX4" fmla="*/ 2722506 w 3000369"/>
                <a:gd name="connsiteY4" fmla="*/ 632422 h 3000369"/>
                <a:gd name="connsiteX5" fmla="*/ 2367947 w 3000369"/>
                <a:gd name="connsiteY5" fmla="*/ 277869 h 3000369"/>
                <a:gd name="connsiteX6" fmla="*/ 2076082 w 3000369"/>
                <a:gd name="connsiteY6" fmla="*/ 416481 h 3000369"/>
                <a:gd name="connsiteX7" fmla="*/ 1858844 w 3000369"/>
                <a:gd name="connsiteY7" fmla="*/ 326315 h 3000369"/>
                <a:gd name="connsiteX8" fmla="*/ 1750796 w 3000369"/>
                <a:gd name="connsiteY8" fmla="*/ 0 h 3000369"/>
                <a:gd name="connsiteX9" fmla="*/ 1249573 w 3000369"/>
                <a:gd name="connsiteY9" fmla="*/ 0 h 3000369"/>
                <a:gd name="connsiteX10" fmla="*/ 1141526 w 3000369"/>
                <a:gd name="connsiteY10" fmla="*/ 326315 h 3000369"/>
                <a:gd name="connsiteX11" fmla="*/ 924287 w 3000369"/>
                <a:gd name="connsiteY11" fmla="*/ 416481 h 3000369"/>
                <a:gd name="connsiteX12" fmla="*/ 632445 w 3000369"/>
                <a:gd name="connsiteY12" fmla="*/ 277869 h 3000369"/>
                <a:gd name="connsiteX13" fmla="*/ 277892 w 3000369"/>
                <a:gd name="connsiteY13" fmla="*/ 632422 h 3000369"/>
                <a:gd name="connsiteX14" fmla="*/ 416503 w 3000369"/>
                <a:gd name="connsiteY14" fmla="*/ 924287 h 3000369"/>
                <a:gd name="connsiteX15" fmla="*/ 326315 w 3000369"/>
                <a:gd name="connsiteY15" fmla="*/ 1141526 h 3000369"/>
                <a:gd name="connsiteX16" fmla="*/ 0 w 3000369"/>
                <a:gd name="connsiteY16" fmla="*/ 1249573 h 3000369"/>
                <a:gd name="connsiteX17" fmla="*/ 0 w 3000369"/>
                <a:gd name="connsiteY17" fmla="*/ 1750773 h 3000369"/>
                <a:gd name="connsiteX18" fmla="*/ 326315 w 3000369"/>
                <a:gd name="connsiteY18" fmla="*/ 1858821 h 3000369"/>
                <a:gd name="connsiteX19" fmla="*/ 416481 w 3000369"/>
                <a:gd name="connsiteY19" fmla="*/ 2076082 h 3000369"/>
                <a:gd name="connsiteX20" fmla="*/ 277869 w 3000369"/>
                <a:gd name="connsiteY20" fmla="*/ 2367925 h 3000369"/>
                <a:gd name="connsiteX21" fmla="*/ 632422 w 3000369"/>
                <a:gd name="connsiteY21" fmla="*/ 2722478 h 3000369"/>
                <a:gd name="connsiteX22" fmla="*/ 924287 w 3000369"/>
                <a:gd name="connsiteY22" fmla="*/ 2583866 h 3000369"/>
                <a:gd name="connsiteX23" fmla="*/ 1141526 w 3000369"/>
                <a:gd name="connsiteY23" fmla="*/ 2674054 h 3000369"/>
                <a:gd name="connsiteX24" fmla="*/ 1249573 w 3000369"/>
                <a:gd name="connsiteY24" fmla="*/ 3000370 h 3000369"/>
                <a:gd name="connsiteX25" fmla="*/ 1750773 w 3000369"/>
                <a:gd name="connsiteY25" fmla="*/ 3000370 h 3000369"/>
                <a:gd name="connsiteX26" fmla="*/ 1858821 w 3000369"/>
                <a:gd name="connsiteY26" fmla="*/ 2674054 h 3000369"/>
                <a:gd name="connsiteX27" fmla="*/ 1858844 w 3000369"/>
                <a:gd name="connsiteY27" fmla="*/ 2674054 h 3000369"/>
                <a:gd name="connsiteX28" fmla="*/ 2076082 w 3000369"/>
                <a:gd name="connsiteY28" fmla="*/ 2583866 h 3000369"/>
                <a:gd name="connsiteX29" fmla="*/ 2367947 w 3000369"/>
                <a:gd name="connsiteY29" fmla="*/ 2722478 h 3000369"/>
                <a:gd name="connsiteX30" fmla="*/ 2722449 w 3000369"/>
                <a:gd name="connsiteY30" fmla="*/ 2367925 h 3000369"/>
                <a:gd name="connsiteX31" fmla="*/ 2583860 w 3000369"/>
                <a:gd name="connsiteY31" fmla="*/ 2076060 h 3000369"/>
                <a:gd name="connsiteX32" fmla="*/ 2674042 w 3000369"/>
                <a:gd name="connsiteY32" fmla="*/ 1858821 h 3000369"/>
                <a:gd name="connsiteX33" fmla="*/ 1500182 w 3000369"/>
                <a:gd name="connsiteY33" fmla="*/ 2357420 h 3000369"/>
                <a:gd name="connsiteX34" fmla="*/ 893992 w 3000369"/>
                <a:gd name="connsiteY34" fmla="*/ 2106338 h 3000369"/>
                <a:gd name="connsiteX35" fmla="*/ 642909 w 3000369"/>
                <a:gd name="connsiteY35" fmla="*/ 1500148 h 3000369"/>
                <a:gd name="connsiteX36" fmla="*/ 893992 w 3000369"/>
                <a:gd name="connsiteY36" fmla="*/ 893957 h 3000369"/>
                <a:gd name="connsiteX37" fmla="*/ 1500182 w 3000369"/>
                <a:gd name="connsiteY37" fmla="*/ 642875 h 3000369"/>
                <a:gd name="connsiteX38" fmla="*/ 2106372 w 3000369"/>
                <a:gd name="connsiteY38" fmla="*/ 893957 h 3000369"/>
                <a:gd name="connsiteX39" fmla="*/ 2357432 w 3000369"/>
                <a:gd name="connsiteY39" fmla="*/ 1500148 h 3000369"/>
                <a:gd name="connsiteX40" fmla="*/ 2106372 w 3000369"/>
                <a:gd name="connsiteY40" fmla="*/ 2106338 h 3000369"/>
                <a:gd name="connsiteX41" fmla="*/ 1500182 w 3000369"/>
                <a:gd name="connsiteY41" fmla="*/ 2357420 h 3000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000369" h="3000369">
                  <a:moveTo>
                    <a:pt x="3000370" y="1750773"/>
                  </a:moveTo>
                  <a:lnTo>
                    <a:pt x="3000370" y="1249573"/>
                  </a:lnTo>
                  <a:lnTo>
                    <a:pt x="2674042" y="1141526"/>
                  </a:lnTo>
                  <a:cubicBezTo>
                    <a:pt x="2651069" y="1066385"/>
                    <a:pt x="2620893" y="993627"/>
                    <a:pt x="2583918" y="924287"/>
                  </a:cubicBezTo>
                  <a:lnTo>
                    <a:pt x="2722506" y="632422"/>
                  </a:lnTo>
                  <a:cubicBezTo>
                    <a:pt x="2624951" y="495285"/>
                    <a:pt x="2505107" y="375424"/>
                    <a:pt x="2367947" y="277869"/>
                  </a:cubicBezTo>
                  <a:lnTo>
                    <a:pt x="2076082" y="416481"/>
                  </a:lnTo>
                  <a:cubicBezTo>
                    <a:pt x="2006742" y="379487"/>
                    <a:pt x="1933990" y="349284"/>
                    <a:pt x="1858844" y="326315"/>
                  </a:cubicBezTo>
                  <a:lnTo>
                    <a:pt x="1750796" y="0"/>
                  </a:lnTo>
                  <a:lnTo>
                    <a:pt x="1249573" y="0"/>
                  </a:lnTo>
                  <a:lnTo>
                    <a:pt x="1141526" y="326315"/>
                  </a:lnTo>
                  <a:lnTo>
                    <a:pt x="924287" y="416481"/>
                  </a:lnTo>
                  <a:lnTo>
                    <a:pt x="632445" y="277869"/>
                  </a:lnTo>
                  <a:cubicBezTo>
                    <a:pt x="495285" y="375424"/>
                    <a:pt x="375447" y="495262"/>
                    <a:pt x="277892" y="632422"/>
                  </a:cubicBezTo>
                  <a:lnTo>
                    <a:pt x="416503" y="924287"/>
                  </a:lnTo>
                  <a:lnTo>
                    <a:pt x="326315" y="1141526"/>
                  </a:lnTo>
                  <a:lnTo>
                    <a:pt x="0" y="1249573"/>
                  </a:lnTo>
                  <a:lnTo>
                    <a:pt x="0" y="1750773"/>
                  </a:lnTo>
                  <a:lnTo>
                    <a:pt x="326315" y="1858821"/>
                  </a:lnTo>
                  <a:lnTo>
                    <a:pt x="416481" y="2076082"/>
                  </a:lnTo>
                  <a:lnTo>
                    <a:pt x="277869" y="2367925"/>
                  </a:lnTo>
                  <a:cubicBezTo>
                    <a:pt x="375424" y="2505085"/>
                    <a:pt x="495262" y="2624923"/>
                    <a:pt x="632422" y="2722478"/>
                  </a:cubicBezTo>
                  <a:lnTo>
                    <a:pt x="924287" y="2583866"/>
                  </a:lnTo>
                  <a:cubicBezTo>
                    <a:pt x="993627" y="2620859"/>
                    <a:pt x="1066379" y="2651063"/>
                    <a:pt x="1141526" y="2674054"/>
                  </a:cubicBezTo>
                  <a:lnTo>
                    <a:pt x="1249573" y="3000370"/>
                  </a:lnTo>
                  <a:lnTo>
                    <a:pt x="1750773" y="3000370"/>
                  </a:lnTo>
                  <a:lnTo>
                    <a:pt x="1858821" y="2674054"/>
                  </a:lnTo>
                  <a:lnTo>
                    <a:pt x="1858844" y="2674054"/>
                  </a:lnTo>
                  <a:cubicBezTo>
                    <a:pt x="1933984" y="2651063"/>
                    <a:pt x="2006742" y="2620876"/>
                    <a:pt x="2076082" y="2583866"/>
                  </a:cubicBezTo>
                  <a:lnTo>
                    <a:pt x="2367947" y="2722478"/>
                  </a:lnTo>
                  <a:cubicBezTo>
                    <a:pt x="2505107" y="2624945"/>
                    <a:pt x="2624951" y="2505085"/>
                    <a:pt x="2722449" y="2367925"/>
                  </a:cubicBezTo>
                  <a:lnTo>
                    <a:pt x="2583860" y="2076060"/>
                  </a:lnTo>
                  <a:cubicBezTo>
                    <a:pt x="2620893" y="2006742"/>
                    <a:pt x="2651069" y="1933990"/>
                    <a:pt x="2674042" y="1858821"/>
                  </a:cubicBezTo>
                  <a:close/>
                  <a:moveTo>
                    <a:pt x="1500182" y="2357420"/>
                  </a:moveTo>
                  <a:cubicBezTo>
                    <a:pt x="1272833" y="2357420"/>
                    <a:pt x="1054766" y="2267095"/>
                    <a:pt x="893992" y="2106338"/>
                  </a:cubicBezTo>
                  <a:cubicBezTo>
                    <a:pt x="733217" y="1945580"/>
                    <a:pt x="642909" y="1727519"/>
                    <a:pt x="642909" y="1500148"/>
                  </a:cubicBezTo>
                  <a:cubicBezTo>
                    <a:pt x="642909" y="1272776"/>
                    <a:pt x="733234" y="1054732"/>
                    <a:pt x="893992" y="893957"/>
                  </a:cubicBezTo>
                  <a:cubicBezTo>
                    <a:pt x="1054749" y="733183"/>
                    <a:pt x="1272811" y="642875"/>
                    <a:pt x="1500182" y="642875"/>
                  </a:cubicBezTo>
                  <a:cubicBezTo>
                    <a:pt x="1727553" y="642875"/>
                    <a:pt x="1945597" y="733200"/>
                    <a:pt x="2106372" y="893957"/>
                  </a:cubicBezTo>
                  <a:cubicBezTo>
                    <a:pt x="2267135" y="1054715"/>
                    <a:pt x="2357432" y="1272776"/>
                    <a:pt x="2357432" y="1500148"/>
                  </a:cubicBezTo>
                  <a:cubicBezTo>
                    <a:pt x="2357432" y="1727519"/>
                    <a:pt x="2267135" y="1945563"/>
                    <a:pt x="2106372" y="2106338"/>
                  </a:cubicBezTo>
                  <a:cubicBezTo>
                    <a:pt x="1945615" y="2267112"/>
                    <a:pt x="1727553" y="2357420"/>
                    <a:pt x="1500182" y="2357420"/>
                  </a:cubicBezTo>
                  <a:close/>
                </a:path>
              </a:pathLst>
            </a:custGeom>
            <a:grpFill/>
            <a:ln w="5715" cap="flat">
              <a:noFill/>
              <a:prstDash val="solid"/>
              <a:miter/>
            </a:ln>
          </p:spPr>
          <p:txBody>
            <a:bodyPr rtlCol="0" anchor="ctr"/>
            <a:lstStyle/>
            <a:p>
              <a:endParaRPr lang="en-US" dirty="0"/>
            </a:p>
          </p:txBody>
        </p:sp>
        <p:sp>
          <p:nvSpPr>
            <p:cNvPr id="136" name="Freeform 135">
              <a:extLst>
                <a:ext uri="{FF2B5EF4-FFF2-40B4-BE49-F238E27FC236}">
                  <a16:creationId xmlns:a16="http://schemas.microsoft.com/office/drawing/2014/main" id="{9C74FF95-B4A1-FE6A-A1FE-488F99E193DF}"/>
                </a:ext>
              </a:extLst>
            </p:cNvPr>
            <p:cNvSpPr/>
            <p:nvPr/>
          </p:nvSpPr>
          <p:spPr>
            <a:xfrm>
              <a:off x="2938039" y="1827119"/>
              <a:ext cx="315193" cy="303409"/>
            </a:xfrm>
            <a:custGeom>
              <a:avLst/>
              <a:gdLst>
                <a:gd name="connsiteX0" fmla="*/ 0 w 315193"/>
                <a:gd name="connsiteY0" fmla="*/ 114323 h 303409"/>
                <a:gd name="connsiteX1" fmla="*/ 214313 w 315193"/>
                <a:gd name="connsiteY1" fmla="*/ 0 h 303409"/>
                <a:gd name="connsiteX2" fmla="*/ 315194 w 315193"/>
                <a:gd name="connsiteY2" fmla="*/ 189086 h 303409"/>
                <a:gd name="connsiteX3" fmla="*/ 100881 w 315193"/>
                <a:gd name="connsiteY3" fmla="*/ 303409 h 303409"/>
              </a:gdLst>
              <a:ahLst/>
              <a:cxnLst>
                <a:cxn ang="0">
                  <a:pos x="connsiteX0" y="connsiteY0"/>
                </a:cxn>
                <a:cxn ang="0">
                  <a:pos x="connsiteX1" y="connsiteY1"/>
                </a:cxn>
                <a:cxn ang="0">
                  <a:pos x="connsiteX2" y="connsiteY2"/>
                </a:cxn>
                <a:cxn ang="0">
                  <a:pos x="connsiteX3" y="connsiteY3"/>
                </a:cxn>
              </a:cxnLst>
              <a:rect l="l" t="t" r="r" b="b"/>
              <a:pathLst>
                <a:path w="315193" h="303409">
                  <a:moveTo>
                    <a:pt x="0" y="114323"/>
                  </a:moveTo>
                  <a:lnTo>
                    <a:pt x="214313" y="0"/>
                  </a:lnTo>
                  <a:lnTo>
                    <a:pt x="315194" y="189086"/>
                  </a:lnTo>
                  <a:lnTo>
                    <a:pt x="100881" y="303409"/>
                  </a:lnTo>
                  <a:close/>
                </a:path>
              </a:pathLst>
            </a:custGeom>
            <a:grpFill/>
            <a:ln w="5715" cap="flat">
              <a:noFill/>
              <a:prstDash val="solid"/>
              <a:miter/>
            </a:ln>
          </p:spPr>
          <p:txBody>
            <a:bodyPr rtlCol="0" anchor="ctr"/>
            <a:lstStyle/>
            <a:p>
              <a:endParaRPr lang="en-US" dirty="0"/>
            </a:p>
          </p:txBody>
        </p:sp>
        <p:sp>
          <p:nvSpPr>
            <p:cNvPr id="137" name="Freeform 136">
              <a:extLst>
                <a:ext uri="{FF2B5EF4-FFF2-40B4-BE49-F238E27FC236}">
                  <a16:creationId xmlns:a16="http://schemas.microsoft.com/office/drawing/2014/main" id="{D4F487D1-175D-B18A-25FA-371827F2C16C}"/>
                </a:ext>
              </a:extLst>
            </p:cNvPr>
            <p:cNvSpPr/>
            <p:nvPr/>
          </p:nvSpPr>
          <p:spPr>
            <a:xfrm>
              <a:off x="3366693" y="214314"/>
              <a:ext cx="2943657" cy="1687614"/>
            </a:xfrm>
            <a:custGeom>
              <a:avLst/>
              <a:gdLst>
                <a:gd name="connsiteX0" fmla="*/ 2927618 w 2943657"/>
                <a:gd name="connsiteY0" fmla="*/ 50810 h 1687614"/>
                <a:gd name="connsiteX1" fmla="*/ 2836469 w 2943657"/>
                <a:gd name="connsiteY1" fmla="*/ 0 h 1687614"/>
                <a:gd name="connsiteX2" fmla="*/ 2086375 w 2943657"/>
                <a:gd name="connsiteY2" fmla="*/ 0 h 1687614"/>
                <a:gd name="connsiteX3" fmla="*/ 2086375 w 2943657"/>
                <a:gd name="connsiteY3" fmla="*/ 214312 h 1687614"/>
                <a:gd name="connsiteX4" fmla="*/ 2407844 w 2943657"/>
                <a:gd name="connsiteY4" fmla="*/ 214312 h 1687614"/>
                <a:gd name="connsiteX5" fmla="*/ 0 w 2943657"/>
                <a:gd name="connsiteY5" fmla="*/ 1498528 h 1687614"/>
                <a:gd name="connsiteX6" fmla="*/ 100858 w 2943657"/>
                <a:gd name="connsiteY6" fmla="*/ 1687614 h 1687614"/>
                <a:gd name="connsiteX7" fmla="*/ 2590313 w 2943657"/>
                <a:gd name="connsiteY7" fmla="*/ 359906 h 1687614"/>
                <a:gd name="connsiteX8" fmla="*/ 2419177 w 2943657"/>
                <a:gd name="connsiteY8" fmla="*/ 702160 h 1687614"/>
                <a:gd name="connsiteX9" fmla="*/ 2610875 w 2943657"/>
                <a:gd name="connsiteY9" fmla="*/ 798017 h 1687614"/>
                <a:gd name="connsiteX10" fmla="*/ 2932344 w 2943657"/>
                <a:gd name="connsiteY10" fmla="*/ 155082 h 1687614"/>
                <a:gd name="connsiteX11" fmla="*/ 2932367 w 2943657"/>
                <a:gd name="connsiteY11" fmla="*/ 155082 h 1687614"/>
                <a:gd name="connsiteX12" fmla="*/ 2927657 w 2943657"/>
                <a:gd name="connsiteY12" fmla="*/ 50806 h 168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43657" h="1687614">
                  <a:moveTo>
                    <a:pt x="2927618" y="50810"/>
                  </a:moveTo>
                  <a:cubicBezTo>
                    <a:pt x="2908083" y="19221"/>
                    <a:pt x="2873594" y="0"/>
                    <a:pt x="2836469" y="0"/>
                  </a:cubicBezTo>
                  <a:lnTo>
                    <a:pt x="2086375" y="0"/>
                  </a:lnTo>
                  <a:lnTo>
                    <a:pt x="2086375" y="214312"/>
                  </a:lnTo>
                  <a:lnTo>
                    <a:pt x="2407844" y="214312"/>
                  </a:lnTo>
                  <a:lnTo>
                    <a:pt x="0" y="1498528"/>
                  </a:lnTo>
                  <a:lnTo>
                    <a:pt x="100858" y="1687614"/>
                  </a:lnTo>
                  <a:lnTo>
                    <a:pt x="2590313" y="359906"/>
                  </a:lnTo>
                  <a:lnTo>
                    <a:pt x="2419177" y="702160"/>
                  </a:lnTo>
                  <a:lnTo>
                    <a:pt x="2610875" y="798017"/>
                  </a:lnTo>
                  <a:lnTo>
                    <a:pt x="2932344" y="155082"/>
                  </a:lnTo>
                  <a:lnTo>
                    <a:pt x="2932367" y="155082"/>
                  </a:lnTo>
                  <a:cubicBezTo>
                    <a:pt x="2948951" y="121842"/>
                    <a:pt x="2947168" y="82393"/>
                    <a:pt x="2927657" y="50806"/>
                  </a:cubicBezTo>
                  <a:close/>
                </a:path>
              </a:pathLst>
            </a:custGeom>
            <a:grpFill/>
            <a:ln w="5715" cap="flat">
              <a:noFill/>
              <a:prstDash val="solid"/>
              <a:miter/>
            </a:ln>
          </p:spPr>
          <p:txBody>
            <a:bodyPr rtlCol="0" anchor="ctr"/>
            <a:lstStyle/>
            <a:p>
              <a:endParaRPr lang="en-US" dirty="0"/>
            </a:p>
          </p:txBody>
        </p:sp>
      </p:grpSp>
      <p:sp>
        <p:nvSpPr>
          <p:cNvPr id="146" name="Graphic 144">
            <a:extLst>
              <a:ext uri="{FF2B5EF4-FFF2-40B4-BE49-F238E27FC236}">
                <a16:creationId xmlns:a16="http://schemas.microsoft.com/office/drawing/2014/main" id="{C96BED24-5B20-A7B0-911C-922FB3578B59}"/>
              </a:ext>
            </a:extLst>
          </p:cNvPr>
          <p:cNvSpPr>
            <a:spLocks noChangeAspect="1"/>
          </p:cNvSpPr>
          <p:nvPr/>
        </p:nvSpPr>
        <p:spPr>
          <a:xfrm>
            <a:off x="815038" y="2970085"/>
            <a:ext cx="792908" cy="1125335"/>
          </a:xfrm>
          <a:custGeom>
            <a:avLst/>
            <a:gdLst>
              <a:gd name="connsiteX0" fmla="*/ 3949289 w 4627429"/>
              <a:gd name="connsiteY0" fmla="*/ 603865 h 6567468"/>
              <a:gd name="connsiteX1" fmla="*/ 4615772 w 4627429"/>
              <a:gd name="connsiteY1" fmla="*/ 1388820 h 6567468"/>
              <a:gd name="connsiteX2" fmla="*/ 4578917 w 4627429"/>
              <a:gd name="connsiteY2" fmla="*/ 1468539 h 6567468"/>
              <a:gd name="connsiteX3" fmla="*/ 4268523 w 4627429"/>
              <a:gd name="connsiteY3" fmla="*/ 1468539 h 6567468"/>
              <a:gd name="connsiteX4" fmla="*/ 4268523 w 4627429"/>
              <a:gd name="connsiteY4" fmla="*/ 3243560 h 6567468"/>
              <a:gd name="connsiteX5" fmla="*/ 4108572 w 4627429"/>
              <a:gd name="connsiteY5" fmla="*/ 3019961 h 6567468"/>
              <a:gd name="connsiteX6" fmla="*/ 3556360 w 4627429"/>
              <a:gd name="connsiteY6" fmla="*/ 2526037 h 6567468"/>
              <a:gd name="connsiteX7" fmla="*/ 3556360 w 4627429"/>
              <a:gd name="connsiteY7" fmla="*/ 1468647 h 6567468"/>
              <a:gd name="connsiteX8" fmla="*/ 3245967 w 4627429"/>
              <a:gd name="connsiteY8" fmla="*/ 1468647 h 6567468"/>
              <a:gd name="connsiteX9" fmla="*/ 3209042 w 4627429"/>
              <a:gd name="connsiteY9" fmla="*/ 1388929 h 6567468"/>
              <a:gd name="connsiteX10" fmla="*/ 3875526 w 4627429"/>
              <a:gd name="connsiteY10" fmla="*/ 603973 h 6567468"/>
              <a:gd name="connsiteX11" fmla="*/ 3949238 w 4627429"/>
              <a:gd name="connsiteY11" fmla="*/ 603905 h 6567468"/>
              <a:gd name="connsiteX12" fmla="*/ 3389933 w 4627429"/>
              <a:gd name="connsiteY12" fmla="*/ 4216374 h 6567468"/>
              <a:gd name="connsiteX13" fmla="*/ 3256277 w 4627429"/>
              <a:gd name="connsiteY13" fmla="*/ 3893899 h 6567468"/>
              <a:gd name="connsiteX14" fmla="*/ 3349277 w 4627429"/>
              <a:gd name="connsiteY14" fmla="*/ 3684518 h 6567468"/>
              <a:gd name="connsiteX15" fmla="*/ 3102395 w 4627429"/>
              <a:gd name="connsiteY15" fmla="*/ 3437636 h 6567468"/>
              <a:gd name="connsiteX16" fmla="*/ 2892951 w 4627429"/>
              <a:gd name="connsiteY16" fmla="*/ 3530637 h 6567468"/>
              <a:gd name="connsiteX17" fmla="*/ 2570637 w 4627429"/>
              <a:gd name="connsiteY17" fmla="*/ 3396980 h 6567468"/>
              <a:gd name="connsiteX18" fmla="*/ 2488352 w 4627429"/>
              <a:gd name="connsiteY18" fmla="*/ 3183250 h 6567468"/>
              <a:gd name="connsiteX19" fmla="*/ 2139246 w 4627429"/>
              <a:gd name="connsiteY19" fmla="*/ 3183250 h 6567468"/>
              <a:gd name="connsiteX20" fmla="*/ 2056961 w 4627429"/>
              <a:gd name="connsiteY20" fmla="*/ 3396980 h 6567468"/>
              <a:gd name="connsiteX21" fmla="*/ 1734646 w 4627429"/>
              <a:gd name="connsiteY21" fmla="*/ 3530637 h 6567468"/>
              <a:gd name="connsiteX22" fmla="*/ 1525203 w 4627429"/>
              <a:gd name="connsiteY22" fmla="*/ 3437636 h 6567468"/>
              <a:gd name="connsiteX23" fmla="*/ 1278321 w 4627429"/>
              <a:gd name="connsiteY23" fmla="*/ 3684518 h 6567468"/>
              <a:gd name="connsiteX24" fmla="*/ 1371321 w 4627429"/>
              <a:gd name="connsiteY24" fmla="*/ 3893962 h 6567468"/>
              <a:gd name="connsiteX25" fmla="*/ 1237664 w 4627429"/>
              <a:gd name="connsiteY25" fmla="*/ 4216368 h 6567468"/>
              <a:gd name="connsiteX26" fmla="*/ 1023935 w 4627429"/>
              <a:gd name="connsiteY26" fmla="*/ 4298653 h 6567468"/>
              <a:gd name="connsiteX27" fmla="*/ 1023935 w 4627429"/>
              <a:gd name="connsiteY27" fmla="*/ 4647759 h 6567468"/>
              <a:gd name="connsiteX28" fmla="*/ 1237664 w 4627429"/>
              <a:gd name="connsiteY28" fmla="*/ 4729981 h 6567468"/>
              <a:gd name="connsiteX29" fmla="*/ 1371321 w 4627429"/>
              <a:gd name="connsiteY29" fmla="*/ 5052455 h 6567468"/>
              <a:gd name="connsiteX30" fmla="*/ 1278321 w 4627429"/>
              <a:gd name="connsiteY30" fmla="*/ 5261836 h 6567468"/>
              <a:gd name="connsiteX31" fmla="*/ 1525203 w 4627429"/>
              <a:gd name="connsiteY31" fmla="*/ 5508718 h 6567468"/>
              <a:gd name="connsiteX32" fmla="*/ 1734646 w 4627429"/>
              <a:gd name="connsiteY32" fmla="*/ 5415718 h 6567468"/>
              <a:gd name="connsiteX33" fmla="*/ 2056961 w 4627429"/>
              <a:gd name="connsiteY33" fmla="*/ 5549375 h 6567468"/>
              <a:gd name="connsiteX34" fmla="*/ 2139246 w 4627429"/>
              <a:gd name="connsiteY34" fmla="*/ 5763082 h 6567468"/>
              <a:gd name="connsiteX35" fmla="*/ 2488352 w 4627429"/>
              <a:gd name="connsiteY35" fmla="*/ 5763082 h 6567468"/>
              <a:gd name="connsiteX36" fmla="*/ 2570637 w 4627429"/>
              <a:gd name="connsiteY36" fmla="*/ 5549375 h 6567468"/>
              <a:gd name="connsiteX37" fmla="*/ 2893111 w 4627429"/>
              <a:gd name="connsiteY37" fmla="*/ 5415718 h 6567468"/>
              <a:gd name="connsiteX38" fmla="*/ 3102492 w 4627429"/>
              <a:gd name="connsiteY38" fmla="*/ 5508718 h 6567468"/>
              <a:gd name="connsiteX39" fmla="*/ 3349374 w 4627429"/>
              <a:gd name="connsiteY39" fmla="*/ 5261836 h 6567468"/>
              <a:gd name="connsiteX40" fmla="*/ 3256374 w 4627429"/>
              <a:gd name="connsiteY40" fmla="*/ 5052393 h 6567468"/>
              <a:gd name="connsiteX41" fmla="*/ 3390030 w 4627429"/>
              <a:gd name="connsiteY41" fmla="*/ 4729987 h 6567468"/>
              <a:gd name="connsiteX42" fmla="*/ 3603760 w 4627429"/>
              <a:gd name="connsiteY42" fmla="*/ 4647702 h 6567468"/>
              <a:gd name="connsiteX43" fmla="*/ 3603760 w 4627429"/>
              <a:gd name="connsiteY43" fmla="*/ 4298595 h 6567468"/>
              <a:gd name="connsiteX44" fmla="*/ 2313742 w 4627429"/>
              <a:gd name="connsiteY44" fmla="*/ 5082025 h 6567468"/>
              <a:gd name="connsiteX45" fmla="*/ 1704808 w 4627429"/>
              <a:gd name="connsiteY45" fmla="*/ 4473092 h 6567468"/>
              <a:gd name="connsiteX46" fmla="*/ 2313742 w 4627429"/>
              <a:gd name="connsiteY46" fmla="*/ 3864158 h 6567468"/>
              <a:gd name="connsiteX47" fmla="*/ 2922675 w 4627429"/>
              <a:gd name="connsiteY47" fmla="*/ 4473092 h 6567468"/>
              <a:gd name="connsiteX48" fmla="*/ 2313742 w 4627429"/>
              <a:gd name="connsiteY48" fmla="*/ 5082025 h 6567468"/>
              <a:gd name="connsiteX49" fmla="*/ 1369452 w 4627429"/>
              <a:gd name="connsiteY49" fmla="*/ 2848317 h 6567468"/>
              <a:gd name="connsiteX50" fmla="*/ 2510795 w 4627429"/>
              <a:gd name="connsiteY50" fmla="*/ 2604224 h 6567468"/>
              <a:gd name="connsiteX51" fmla="*/ 4182718 w 4627429"/>
              <a:gd name="connsiteY51" fmla="*/ 4670253 h 6567468"/>
              <a:gd name="connsiteX52" fmla="*/ 3882681 w 4627429"/>
              <a:gd name="connsiteY52" fmla="*/ 5508186 h 6567468"/>
              <a:gd name="connsiteX53" fmla="*/ 3880115 w 4627429"/>
              <a:gd name="connsiteY53" fmla="*/ 5437041 h 6567468"/>
              <a:gd name="connsiteX54" fmla="*/ 3769095 w 4627429"/>
              <a:gd name="connsiteY54" fmla="*/ 5333588 h 6567468"/>
              <a:gd name="connsiteX55" fmla="*/ 3665642 w 4627429"/>
              <a:gd name="connsiteY55" fmla="*/ 5444607 h 6567468"/>
              <a:gd name="connsiteX56" fmla="*/ 3678501 w 4627429"/>
              <a:gd name="connsiteY56" fmla="*/ 5803315 h 6567468"/>
              <a:gd name="connsiteX57" fmla="*/ 3815438 w 4627429"/>
              <a:gd name="connsiteY57" fmla="*/ 5910585 h 6567468"/>
              <a:gd name="connsiteX58" fmla="*/ 4167916 w 4627429"/>
              <a:gd name="connsiteY58" fmla="*/ 5810002 h 6567468"/>
              <a:gd name="connsiteX59" fmla="*/ 4241920 w 4627429"/>
              <a:gd name="connsiteY59" fmla="*/ 5677128 h 6567468"/>
              <a:gd name="connsiteX60" fmla="*/ 4109046 w 4627429"/>
              <a:gd name="connsiteY60" fmla="*/ 5603118 h 6567468"/>
              <a:gd name="connsiteX61" fmla="*/ 4070047 w 4627429"/>
              <a:gd name="connsiteY61" fmla="*/ 5614263 h 6567468"/>
              <a:gd name="connsiteX62" fmla="*/ 4396294 w 4627429"/>
              <a:gd name="connsiteY62" fmla="*/ 4692130 h 6567468"/>
              <a:gd name="connsiteX63" fmla="*/ 2532575 w 4627429"/>
              <a:gd name="connsiteY63" fmla="*/ 2390528 h 6567468"/>
              <a:gd name="connsiteX64" fmla="*/ 1261673 w 4627429"/>
              <a:gd name="connsiteY64" fmla="*/ 2662414 h 6567468"/>
              <a:gd name="connsiteX65" fmla="*/ 1222514 w 4627429"/>
              <a:gd name="connsiteY65" fmla="*/ 2809220 h 6567468"/>
              <a:gd name="connsiteX66" fmla="*/ 1369429 w 4627429"/>
              <a:gd name="connsiteY66" fmla="*/ 2848265 h 6567468"/>
              <a:gd name="connsiteX67" fmla="*/ 518431 w 4627429"/>
              <a:gd name="connsiteY67" fmla="*/ 3343224 h 6567468"/>
              <a:gd name="connsiteX68" fmla="*/ 557431 w 4627429"/>
              <a:gd name="connsiteY68" fmla="*/ 3332086 h 6567468"/>
              <a:gd name="connsiteX69" fmla="*/ 686310 w 4627429"/>
              <a:gd name="connsiteY69" fmla="*/ 5790856 h 6567468"/>
              <a:gd name="connsiteX70" fmla="*/ 3365730 w 4627429"/>
              <a:gd name="connsiteY70" fmla="*/ 6283832 h 6567468"/>
              <a:gd name="connsiteX71" fmla="*/ 3404890 w 4627429"/>
              <a:gd name="connsiteY71" fmla="*/ 6137014 h 6567468"/>
              <a:gd name="connsiteX72" fmla="*/ 3258083 w 4627429"/>
              <a:gd name="connsiteY72" fmla="*/ 6097866 h 6567468"/>
              <a:gd name="connsiteX73" fmla="*/ 852868 w 4627429"/>
              <a:gd name="connsiteY73" fmla="*/ 5655468 h 6567468"/>
              <a:gd name="connsiteX74" fmla="*/ 744866 w 4627429"/>
              <a:gd name="connsiteY74" fmla="*/ 3438054 h 6567468"/>
              <a:gd name="connsiteX75" fmla="*/ 747432 w 4627429"/>
              <a:gd name="connsiteY75" fmla="*/ 3509268 h 6567468"/>
              <a:gd name="connsiteX76" fmla="*/ 858451 w 4627429"/>
              <a:gd name="connsiteY76" fmla="*/ 3612721 h 6567468"/>
              <a:gd name="connsiteX77" fmla="*/ 961904 w 4627429"/>
              <a:gd name="connsiteY77" fmla="*/ 3501701 h 6567468"/>
              <a:gd name="connsiteX78" fmla="*/ 949045 w 4627429"/>
              <a:gd name="connsiteY78" fmla="*/ 3143017 h 6567468"/>
              <a:gd name="connsiteX79" fmla="*/ 812108 w 4627429"/>
              <a:gd name="connsiteY79" fmla="*/ 3035729 h 6567468"/>
              <a:gd name="connsiteX80" fmla="*/ 459630 w 4627429"/>
              <a:gd name="connsiteY80" fmla="*/ 3136324 h 6567468"/>
              <a:gd name="connsiteX81" fmla="*/ 385626 w 4627429"/>
              <a:gd name="connsiteY81" fmla="*/ 3269198 h 6567468"/>
              <a:gd name="connsiteX82" fmla="*/ 518477 w 4627429"/>
              <a:gd name="connsiteY82" fmla="*/ 3343247 h 6567468"/>
              <a:gd name="connsiteX83" fmla="*/ 751964 w 4627429"/>
              <a:gd name="connsiteY83" fmla="*/ 1190441 h 6567468"/>
              <a:gd name="connsiteX84" fmla="*/ 1418447 w 4627429"/>
              <a:gd name="connsiteY84" fmla="*/ 1975453 h 6567468"/>
              <a:gd name="connsiteX85" fmla="*/ 1381522 w 4627429"/>
              <a:gd name="connsiteY85" fmla="*/ 2055172 h 6567468"/>
              <a:gd name="connsiteX86" fmla="*/ 1071129 w 4627429"/>
              <a:gd name="connsiteY86" fmla="*/ 2055172 h 6567468"/>
              <a:gd name="connsiteX87" fmla="*/ 1071129 w 4627429"/>
              <a:gd name="connsiteY87" fmla="*/ 2544742 h 6567468"/>
              <a:gd name="connsiteX88" fmla="*/ 1012196 w 4627429"/>
              <a:gd name="connsiteY88" fmla="*/ 2865365 h 6567468"/>
              <a:gd name="connsiteX89" fmla="*/ 752947 w 4627429"/>
              <a:gd name="connsiteY89" fmla="*/ 2828709 h 6567468"/>
              <a:gd name="connsiteX90" fmla="*/ 400468 w 4627429"/>
              <a:gd name="connsiteY90" fmla="*/ 2929304 h 6567468"/>
              <a:gd name="connsiteX91" fmla="*/ 358966 w 4627429"/>
              <a:gd name="connsiteY91" fmla="*/ 2944237 h 6567468"/>
              <a:gd name="connsiteX92" fmla="*/ 358943 w 4627429"/>
              <a:gd name="connsiteY92" fmla="*/ 2055155 h 6567468"/>
              <a:gd name="connsiteX93" fmla="*/ 48550 w 4627429"/>
              <a:gd name="connsiteY93" fmla="*/ 2055155 h 6567468"/>
              <a:gd name="connsiteX94" fmla="*/ 11631 w 4627429"/>
              <a:gd name="connsiteY94" fmla="*/ 1975436 h 6567468"/>
              <a:gd name="connsiteX95" fmla="*/ 678114 w 4627429"/>
              <a:gd name="connsiteY95" fmla="*/ 1190424 h 6567468"/>
              <a:gd name="connsiteX96" fmla="*/ 751918 w 4627429"/>
              <a:gd name="connsiteY96" fmla="*/ 1190424 h 6567468"/>
              <a:gd name="connsiteX97" fmla="*/ 2350621 w 4627429"/>
              <a:gd name="connsiteY97" fmla="*/ 17151 h 6567468"/>
              <a:gd name="connsiteX98" fmla="*/ 3017104 w 4627429"/>
              <a:gd name="connsiteY98" fmla="*/ 802164 h 6567468"/>
              <a:gd name="connsiteX99" fmla="*/ 2980179 w 4627429"/>
              <a:gd name="connsiteY99" fmla="*/ 881882 h 6567468"/>
              <a:gd name="connsiteX100" fmla="*/ 2669786 w 4627429"/>
              <a:gd name="connsiteY100" fmla="*/ 881882 h 6567468"/>
              <a:gd name="connsiteX101" fmla="*/ 2669786 w 4627429"/>
              <a:gd name="connsiteY101" fmla="*/ 2191303 h 6567468"/>
              <a:gd name="connsiteX102" fmla="*/ 2555195 w 4627429"/>
              <a:gd name="connsiteY102" fmla="*/ 2176370 h 6567468"/>
              <a:gd name="connsiteX103" fmla="*/ 1957691 w 4627429"/>
              <a:gd name="connsiteY103" fmla="*/ 2190789 h 6567468"/>
              <a:gd name="connsiteX104" fmla="*/ 1957691 w 4627429"/>
              <a:gd name="connsiteY104" fmla="*/ 881825 h 6567468"/>
              <a:gd name="connsiteX105" fmla="*/ 1647298 w 4627429"/>
              <a:gd name="connsiteY105" fmla="*/ 881825 h 6567468"/>
              <a:gd name="connsiteX106" fmla="*/ 1610374 w 4627429"/>
              <a:gd name="connsiteY106" fmla="*/ 802107 h 6567468"/>
              <a:gd name="connsiteX107" fmla="*/ 2276857 w 4627429"/>
              <a:gd name="connsiteY107" fmla="*/ 17095 h 6567468"/>
              <a:gd name="connsiteX108" fmla="*/ 2350569 w 4627429"/>
              <a:gd name="connsiteY108" fmla="*/ 17095 h 656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4627429" h="6567468">
                <a:moveTo>
                  <a:pt x="3949289" y="603865"/>
                </a:moveTo>
                <a:lnTo>
                  <a:pt x="4615772" y="1388820"/>
                </a:lnTo>
                <a:cubicBezTo>
                  <a:pt x="4642576" y="1420321"/>
                  <a:pt x="4620173" y="1468539"/>
                  <a:pt x="4578917" y="1468539"/>
                </a:cubicBezTo>
                <a:lnTo>
                  <a:pt x="4268523" y="1468539"/>
                </a:lnTo>
                <a:lnTo>
                  <a:pt x="4268523" y="3243560"/>
                </a:lnTo>
                <a:cubicBezTo>
                  <a:pt x="4219946" y="3166340"/>
                  <a:pt x="4166591" y="3091621"/>
                  <a:pt x="4108572" y="3019961"/>
                </a:cubicBezTo>
                <a:cubicBezTo>
                  <a:pt x="3950272" y="2824445"/>
                  <a:pt x="3763597" y="2658419"/>
                  <a:pt x="3556360" y="2526037"/>
                </a:cubicBezTo>
                <a:lnTo>
                  <a:pt x="3556360" y="1468647"/>
                </a:lnTo>
                <a:lnTo>
                  <a:pt x="3245967" y="1468647"/>
                </a:lnTo>
                <a:cubicBezTo>
                  <a:pt x="3204596" y="1468647"/>
                  <a:pt x="3182319" y="1420424"/>
                  <a:pt x="3209042" y="1388929"/>
                </a:cubicBezTo>
                <a:lnTo>
                  <a:pt x="3875526" y="603973"/>
                </a:lnTo>
                <a:cubicBezTo>
                  <a:pt x="3894814" y="581113"/>
                  <a:pt x="3929950" y="581113"/>
                  <a:pt x="3949238" y="603905"/>
                </a:cubicBezTo>
                <a:close/>
                <a:moveTo>
                  <a:pt x="3389933" y="4216374"/>
                </a:moveTo>
                <a:cubicBezTo>
                  <a:pt x="3362856" y="4102428"/>
                  <a:pt x="3317650" y="3993620"/>
                  <a:pt x="3256277" y="3893899"/>
                </a:cubicBezTo>
                <a:lnTo>
                  <a:pt x="3349277" y="3684518"/>
                </a:lnTo>
                <a:lnTo>
                  <a:pt x="3102395" y="3437636"/>
                </a:lnTo>
                <a:lnTo>
                  <a:pt x="2892951" y="3530637"/>
                </a:lnTo>
                <a:cubicBezTo>
                  <a:pt x="2793230" y="3469269"/>
                  <a:pt x="2684485" y="3424126"/>
                  <a:pt x="2570637" y="3396980"/>
                </a:cubicBezTo>
                <a:lnTo>
                  <a:pt x="2488352" y="3183250"/>
                </a:lnTo>
                <a:lnTo>
                  <a:pt x="2139246" y="3183250"/>
                </a:lnTo>
                <a:lnTo>
                  <a:pt x="2056961" y="3396980"/>
                </a:lnTo>
                <a:cubicBezTo>
                  <a:pt x="1943084" y="3424057"/>
                  <a:pt x="1834299" y="3469263"/>
                  <a:pt x="1734646" y="3530637"/>
                </a:cubicBezTo>
                <a:lnTo>
                  <a:pt x="1525203" y="3437636"/>
                </a:lnTo>
                <a:lnTo>
                  <a:pt x="1278321" y="3684518"/>
                </a:lnTo>
                <a:lnTo>
                  <a:pt x="1371321" y="3893962"/>
                </a:lnTo>
                <a:cubicBezTo>
                  <a:pt x="1309953" y="3993683"/>
                  <a:pt x="1264811" y="4102428"/>
                  <a:pt x="1237664" y="4216368"/>
                </a:cubicBezTo>
                <a:lnTo>
                  <a:pt x="1023935" y="4298653"/>
                </a:lnTo>
                <a:lnTo>
                  <a:pt x="1023935" y="4647759"/>
                </a:lnTo>
                <a:lnTo>
                  <a:pt x="1237664" y="4729981"/>
                </a:lnTo>
                <a:cubicBezTo>
                  <a:pt x="1264742" y="4843927"/>
                  <a:pt x="1309885" y="4952734"/>
                  <a:pt x="1371321" y="5052455"/>
                </a:cubicBezTo>
                <a:lnTo>
                  <a:pt x="1278321" y="5261836"/>
                </a:lnTo>
                <a:lnTo>
                  <a:pt x="1525203" y="5508718"/>
                </a:lnTo>
                <a:lnTo>
                  <a:pt x="1734646" y="5415718"/>
                </a:lnTo>
                <a:cubicBezTo>
                  <a:pt x="1834305" y="5477086"/>
                  <a:pt x="1943113" y="5522228"/>
                  <a:pt x="2056961" y="5549375"/>
                </a:cubicBezTo>
                <a:lnTo>
                  <a:pt x="2139246" y="5763082"/>
                </a:lnTo>
                <a:lnTo>
                  <a:pt x="2488352" y="5763082"/>
                </a:lnTo>
                <a:lnTo>
                  <a:pt x="2570637" y="5549375"/>
                </a:lnTo>
                <a:cubicBezTo>
                  <a:pt x="2684582" y="5522297"/>
                  <a:pt x="2793390" y="5477154"/>
                  <a:pt x="2893111" y="5415718"/>
                </a:cubicBezTo>
                <a:lnTo>
                  <a:pt x="3102492" y="5508718"/>
                </a:lnTo>
                <a:lnTo>
                  <a:pt x="3349374" y="5261836"/>
                </a:lnTo>
                <a:lnTo>
                  <a:pt x="3256374" y="5052393"/>
                </a:lnTo>
                <a:cubicBezTo>
                  <a:pt x="3317741" y="4952671"/>
                  <a:pt x="3362884" y="4843927"/>
                  <a:pt x="3390030" y="4729987"/>
                </a:cubicBezTo>
                <a:lnTo>
                  <a:pt x="3603760" y="4647702"/>
                </a:lnTo>
                <a:lnTo>
                  <a:pt x="3603760" y="4298595"/>
                </a:lnTo>
                <a:close/>
                <a:moveTo>
                  <a:pt x="2313742" y="5082025"/>
                </a:moveTo>
                <a:cubicBezTo>
                  <a:pt x="1977403" y="5082025"/>
                  <a:pt x="1704808" y="4809425"/>
                  <a:pt x="1704808" y="4473092"/>
                </a:cubicBezTo>
                <a:cubicBezTo>
                  <a:pt x="1704808" y="4136752"/>
                  <a:pt x="1977408" y="3864158"/>
                  <a:pt x="2313742" y="3864158"/>
                </a:cubicBezTo>
                <a:cubicBezTo>
                  <a:pt x="2650075" y="3864158"/>
                  <a:pt x="2922675" y="4136758"/>
                  <a:pt x="2922675" y="4473092"/>
                </a:cubicBezTo>
                <a:cubicBezTo>
                  <a:pt x="2922675" y="4809494"/>
                  <a:pt x="2650075" y="5082025"/>
                  <a:pt x="2313742" y="5082025"/>
                </a:cubicBezTo>
                <a:close/>
                <a:moveTo>
                  <a:pt x="1369452" y="2848317"/>
                </a:moveTo>
                <a:cubicBezTo>
                  <a:pt x="1715210" y="2646994"/>
                  <a:pt x="2112974" y="2562344"/>
                  <a:pt x="2510795" y="2604224"/>
                </a:cubicBezTo>
                <a:cubicBezTo>
                  <a:pt x="3542467" y="2712809"/>
                  <a:pt x="4291303" y="3638753"/>
                  <a:pt x="4182718" y="4670253"/>
                </a:cubicBezTo>
                <a:cubicBezTo>
                  <a:pt x="4151154" y="4970159"/>
                  <a:pt x="4048907" y="5256841"/>
                  <a:pt x="3882681" y="5508186"/>
                </a:cubicBezTo>
                <a:lnTo>
                  <a:pt x="3880115" y="5437041"/>
                </a:lnTo>
                <a:cubicBezTo>
                  <a:pt x="3878034" y="5377816"/>
                  <a:pt x="3828320" y="5331536"/>
                  <a:pt x="3769095" y="5333588"/>
                </a:cubicBezTo>
                <a:cubicBezTo>
                  <a:pt x="3709871" y="5335662"/>
                  <a:pt x="3663590" y="5385383"/>
                  <a:pt x="3665642" y="5444607"/>
                </a:cubicBezTo>
                <a:lnTo>
                  <a:pt x="3678501" y="5803315"/>
                </a:lnTo>
                <a:cubicBezTo>
                  <a:pt x="3675935" y="5875495"/>
                  <a:pt x="3744806" y="5930702"/>
                  <a:pt x="3815438" y="5910585"/>
                </a:cubicBezTo>
                <a:lnTo>
                  <a:pt x="4167916" y="5810002"/>
                </a:lnTo>
                <a:cubicBezTo>
                  <a:pt x="4225067" y="5793714"/>
                  <a:pt x="4258219" y="5734221"/>
                  <a:pt x="4241920" y="5677128"/>
                </a:cubicBezTo>
                <a:cubicBezTo>
                  <a:pt x="4225621" y="5619978"/>
                  <a:pt x="4166128" y="5586830"/>
                  <a:pt x="4109046" y="5603118"/>
                </a:cubicBezTo>
                <a:lnTo>
                  <a:pt x="4070047" y="5614263"/>
                </a:lnTo>
                <a:cubicBezTo>
                  <a:pt x="4250715" y="5336645"/>
                  <a:pt x="4361644" y="5021714"/>
                  <a:pt x="4396294" y="4692130"/>
                </a:cubicBezTo>
                <a:cubicBezTo>
                  <a:pt x="4517314" y="3542787"/>
                  <a:pt x="3681690" y="2511572"/>
                  <a:pt x="2532575" y="2390528"/>
                </a:cubicBezTo>
                <a:cubicBezTo>
                  <a:pt x="2089371" y="2343871"/>
                  <a:pt x="1646978" y="2438168"/>
                  <a:pt x="1261673" y="2662414"/>
                </a:cubicBezTo>
                <a:cubicBezTo>
                  <a:pt x="1210301" y="2692126"/>
                  <a:pt x="1192802" y="2757848"/>
                  <a:pt x="1222514" y="2809220"/>
                </a:cubicBezTo>
                <a:cubicBezTo>
                  <a:pt x="1252363" y="2860479"/>
                  <a:pt x="1318086" y="2877978"/>
                  <a:pt x="1369429" y="2848265"/>
                </a:cubicBezTo>
                <a:close/>
                <a:moveTo>
                  <a:pt x="518431" y="3343224"/>
                </a:moveTo>
                <a:lnTo>
                  <a:pt x="557431" y="3332086"/>
                </a:lnTo>
                <a:cubicBezTo>
                  <a:pt x="63929" y="4091095"/>
                  <a:pt x="114450" y="5084362"/>
                  <a:pt x="686310" y="5790856"/>
                </a:cubicBezTo>
                <a:cubicBezTo>
                  <a:pt x="1339477" y="6597757"/>
                  <a:pt x="2479162" y="6799954"/>
                  <a:pt x="3365730" y="6283832"/>
                </a:cubicBezTo>
                <a:cubicBezTo>
                  <a:pt x="3417097" y="6254114"/>
                  <a:pt x="3434602" y="6188391"/>
                  <a:pt x="3404890" y="6137014"/>
                </a:cubicBezTo>
                <a:cubicBezTo>
                  <a:pt x="3375172" y="6085636"/>
                  <a:pt x="3309455" y="6068148"/>
                  <a:pt x="3258083" y="6097866"/>
                </a:cubicBezTo>
                <a:cubicBezTo>
                  <a:pt x="2462097" y="6561410"/>
                  <a:pt x="1439341" y="6379901"/>
                  <a:pt x="852868" y="5655468"/>
                </a:cubicBezTo>
                <a:cubicBezTo>
                  <a:pt x="337443" y="5018765"/>
                  <a:pt x="294003" y="4118938"/>
                  <a:pt x="744866" y="3438054"/>
                </a:cubicBezTo>
                <a:lnTo>
                  <a:pt x="747432" y="3509268"/>
                </a:lnTo>
                <a:cubicBezTo>
                  <a:pt x="749506" y="3568493"/>
                  <a:pt x="799227" y="3614773"/>
                  <a:pt x="858451" y="3612721"/>
                </a:cubicBezTo>
                <a:cubicBezTo>
                  <a:pt x="917676" y="3610647"/>
                  <a:pt x="963956" y="3560932"/>
                  <a:pt x="961904" y="3501701"/>
                </a:cubicBezTo>
                <a:lnTo>
                  <a:pt x="949045" y="3143017"/>
                </a:lnTo>
                <a:cubicBezTo>
                  <a:pt x="951611" y="3070796"/>
                  <a:pt x="882740" y="3015635"/>
                  <a:pt x="812108" y="3035729"/>
                </a:cubicBezTo>
                <a:lnTo>
                  <a:pt x="459630" y="3136324"/>
                </a:lnTo>
                <a:cubicBezTo>
                  <a:pt x="402480" y="3152623"/>
                  <a:pt x="369327" y="3212117"/>
                  <a:pt x="385626" y="3269198"/>
                </a:cubicBezTo>
                <a:cubicBezTo>
                  <a:pt x="401811" y="3326394"/>
                  <a:pt x="461327" y="3359547"/>
                  <a:pt x="518477" y="3343247"/>
                </a:cubicBezTo>
                <a:close/>
                <a:moveTo>
                  <a:pt x="751964" y="1190441"/>
                </a:moveTo>
                <a:lnTo>
                  <a:pt x="1418447" y="1975453"/>
                </a:lnTo>
                <a:cubicBezTo>
                  <a:pt x="1445233" y="2006955"/>
                  <a:pt x="1422865" y="2055172"/>
                  <a:pt x="1381522" y="2055172"/>
                </a:cubicBezTo>
                <a:lnTo>
                  <a:pt x="1071129" y="2055172"/>
                </a:lnTo>
                <a:lnTo>
                  <a:pt x="1071129" y="2544742"/>
                </a:lnTo>
                <a:cubicBezTo>
                  <a:pt x="996120" y="2632027"/>
                  <a:pt x="972191" y="2755059"/>
                  <a:pt x="1012196" y="2865365"/>
                </a:cubicBezTo>
                <a:cubicBezTo>
                  <a:pt x="937410" y="2818799"/>
                  <a:pt x="844027" y="2802723"/>
                  <a:pt x="752947" y="2828709"/>
                </a:cubicBezTo>
                <a:lnTo>
                  <a:pt x="400468" y="2929304"/>
                </a:lnTo>
                <a:cubicBezTo>
                  <a:pt x="386112" y="2933367"/>
                  <a:pt x="372316" y="2938454"/>
                  <a:pt x="358966" y="2944237"/>
                </a:cubicBezTo>
                <a:lnTo>
                  <a:pt x="358943" y="2055155"/>
                </a:lnTo>
                <a:lnTo>
                  <a:pt x="48550" y="2055155"/>
                </a:lnTo>
                <a:cubicBezTo>
                  <a:pt x="7185" y="2055155"/>
                  <a:pt x="-15098" y="2006937"/>
                  <a:pt x="11631" y="1975436"/>
                </a:cubicBezTo>
                <a:lnTo>
                  <a:pt x="678114" y="1190424"/>
                </a:lnTo>
                <a:cubicBezTo>
                  <a:pt x="697402" y="1167655"/>
                  <a:pt x="732538" y="1167655"/>
                  <a:pt x="751918" y="1190424"/>
                </a:cubicBezTo>
                <a:close/>
                <a:moveTo>
                  <a:pt x="2350621" y="17151"/>
                </a:moveTo>
                <a:cubicBezTo>
                  <a:pt x="2572791" y="278836"/>
                  <a:pt x="2794962" y="540497"/>
                  <a:pt x="3017104" y="802164"/>
                </a:cubicBezTo>
                <a:cubicBezTo>
                  <a:pt x="3043896" y="833665"/>
                  <a:pt x="3021522" y="881882"/>
                  <a:pt x="2980179" y="881882"/>
                </a:cubicBezTo>
                <a:lnTo>
                  <a:pt x="2669786" y="881882"/>
                </a:lnTo>
                <a:lnTo>
                  <a:pt x="2669786" y="2191303"/>
                </a:lnTo>
                <a:cubicBezTo>
                  <a:pt x="2631793" y="2185365"/>
                  <a:pt x="2593640" y="2180365"/>
                  <a:pt x="2555195" y="2176370"/>
                </a:cubicBezTo>
                <a:cubicBezTo>
                  <a:pt x="2356244" y="2155430"/>
                  <a:pt x="2155145" y="2160162"/>
                  <a:pt x="1957691" y="2190789"/>
                </a:cubicBezTo>
                <a:lnTo>
                  <a:pt x="1957691" y="881825"/>
                </a:lnTo>
                <a:lnTo>
                  <a:pt x="1647298" y="881825"/>
                </a:lnTo>
                <a:cubicBezTo>
                  <a:pt x="1605933" y="881825"/>
                  <a:pt x="1583650" y="833608"/>
                  <a:pt x="1610374" y="802107"/>
                </a:cubicBezTo>
                <a:cubicBezTo>
                  <a:pt x="1832545" y="540423"/>
                  <a:pt x="2054715" y="278762"/>
                  <a:pt x="2276857" y="17095"/>
                </a:cubicBezTo>
                <a:cubicBezTo>
                  <a:pt x="2296077" y="-5698"/>
                  <a:pt x="2331218" y="-5698"/>
                  <a:pt x="2350569" y="17095"/>
                </a:cubicBezTo>
                <a:close/>
              </a:path>
            </a:pathLst>
          </a:custGeom>
          <a:solidFill>
            <a:schemeClr val="bg1"/>
          </a:solidFill>
          <a:ln w="5715" cap="flat">
            <a:noFill/>
            <a:prstDash val="solid"/>
            <a:miter/>
          </a:ln>
        </p:spPr>
        <p:txBody>
          <a:bodyPr rtlCol="0" anchor="ctr"/>
          <a:lstStyle/>
          <a:p>
            <a:endParaRPr lang="en-US" dirty="0"/>
          </a:p>
        </p:txBody>
      </p:sp>
    </p:spTree>
    <p:extLst>
      <p:ext uri="{BB962C8B-B14F-4D97-AF65-F5344CB8AC3E}">
        <p14:creationId xmlns:p14="http://schemas.microsoft.com/office/powerpoint/2010/main" val="7371276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09867D34-50AE-3A5F-2317-146B834349B2}"/>
              </a:ext>
            </a:extLst>
          </p:cNvPr>
          <p:cNvSpPr/>
          <p:nvPr/>
        </p:nvSpPr>
        <p:spPr>
          <a:xfrm>
            <a:off x="-1" y="1963113"/>
            <a:ext cx="12192001" cy="4151678"/>
          </a:xfrm>
          <a:prstGeom prst="roundRect">
            <a:avLst>
              <a:gd name="adj" fmla="val 0"/>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Slide Number Placeholder 3"/>
          <p:cNvSpPr>
            <a:spLocks noGrp="1"/>
          </p:cNvSpPr>
          <p:nvPr>
            <p:ph type="sldNum" sz="quarter" idx="4"/>
          </p:nvPr>
        </p:nvSpPr>
        <p:spPr>
          <a:xfrm>
            <a:off x="11316230" y="6478890"/>
            <a:ext cx="411480" cy="384048"/>
          </a:xfrm>
        </p:spPr>
        <p:txBody>
          <a:bodyPr/>
          <a:lstStyle/>
          <a:p>
            <a:fld id="{8C4919C0-ACED-B549-A0FE-3B80E1489620}" type="slidenum">
              <a:rPr lang="en-US" smtClean="0"/>
              <a:t>45</a:t>
            </a:fld>
            <a:endParaRPr lang="en-US" dirty="0"/>
          </a:p>
        </p:txBody>
      </p:sp>
      <p:sp>
        <p:nvSpPr>
          <p:cNvPr id="2" name="Title 1"/>
          <p:cNvSpPr>
            <a:spLocks noGrp="1"/>
          </p:cNvSpPr>
          <p:nvPr>
            <p:ph type="title"/>
          </p:nvPr>
        </p:nvSpPr>
        <p:spPr>
          <a:xfrm>
            <a:off x="438912" y="475488"/>
            <a:ext cx="11311128" cy="457200"/>
          </a:xfrm>
        </p:spPr>
        <p:txBody>
          <a:bodyPr>
            <a:normAutofit/>
          </a:bodyPr>
          <a:lstStyle/>
          <a:p>
            <a:r>
              <a:rPr lang="en-US" dirty="0"/>
              <a:t>Adding User Experience (UX) to Traditional Process Design</a:t>
            </a:r>
          </a:p>
        </p:txBody>
      </p:sp>
      <p:sp>
        <p:nvSpPr>
          <p:cNvPr id="18" name="Text Placeholder 3">
            <a:extLst>
              <a:ext uri="{FF2B5EF4-FFF2-40B4-BE49-F238E27FC236}">
                <a16:creationId xmlns:a16="http://schemas.microsoft.com/office/drawing/2014/main" id="{1AF7666A-4376-4D6D-8C35-74076BDF5D7A}"/>
              </a:ext>
            </a:extLst>
          </p:cNvPr>
          <p:cNvSpPr>
            <a:spLocks noGrp="1"/>
          </p:cNvSpPr>
          <p:nvPr>
            <p:ph type="body" sz="quarter" idx="10"/>
          </p:nvPr>
        </p:nvSpPr>
        <p:spPr>
          <a:xfrm>
            <a:off x="438912" y="155448"/>
            <a:ext cx="11311128" cy="338328"/>
          </a:xfrm>
        </p:spPr>
        <p:txBody>
          <a:bodyPr/>
          <a:lstStyle/>
          <a:p>
            <a:r>
              <a:rPr lang="en-US" dirty="0"/>
              <a:t>Policy and Process</a:t>
            </a:r>
          </a:p>
        </p:txBody>
      </p:sp>
      <p:sp>
        <p:nvSpPr>
          <p:cNvPr id="22" name="Content Placeholder 21">
            <a:extLst>
              <a:ext uri="{FF2B5EF4-FFF2-40B4-BE49-F238E27FC236}">
                <a16:creationId xmlns:a16="http://schemas.microsoft.com/office/drawing/2014/main" id="{EC948DFE-5A7D-538B-FF1E-E9BB8F196356}"/>
              </a:ext>
            </a:extLst>
          </p:cNvPr>
          <p:cNvSpPr>
            <a:spLocks noGrp="1"/>
          </p:cNvSpPr>
          <p:nvPr>
            <p:ph sz="quarter" idx="11"/>
          </p:nvPr>
        </p:nvSpPr>
        <p:spPr/>
        <p:txBody>
          <a:bodyPr>
            <a:normAutofit/>
          </a:bodyPr>
          <a:lstStyle/>
          <a:p>
            <a:r>
              <a:rPr lang="en-US" sz="1600" dirty="0"/>
              <a:t>User experience is different from the traditional assessment and solutioning approaches. While still process-oriented, the customers are the focal point of the evaluation as opposed to the practitioners.</a:t>
            </a:r>
          </a:p>
        </p:txBody>
      </p:sp>
      <p:pic>
        <p:nvPicPr>
          <p:cNvPr id="23" name="Picture 22">
            <a:extLst>
              <a:ext uri="{FF2B5EF4-FFF2-40B4-BE49-F238E27FC236}">
                <a16:creationId xmlns:a16="http://schemas.microsoft.com/office/drawing/2014/main" id="{6DE56DD4-AEDE-46D8-994F-7A915D05D976}"/>
              </a:ext>
            </a:extLst>
          </p:cNvPr>
          <p:cNvPicPr>
            <a:picLocks noChangeAspect="1"/>
          </p:cNvPicPr>
          <p:nvPr/>
        </p:nvPicPr>
        <p:blipFill>
          <a:blip r:embed="rId3"/>
          <a:stretch>
            <a:fillRect/>
          </a:stretch>
        </p:blipFill>
        <p:spPr>
          <a:xfrm>
            <a:off x="8567401" y="3712434"/>
            <a:ext cx="3048264" cy="1714649"/>
          </a:xfrm>
          <a:prstGeom prst="rect">
            <a:avLst/>
          </a:prstGeom>
          <a:ln>
            <a:solidFill>
              <a:schemeClr val="accent1"/>
            </a:solidFill>
          </a:ln>
        </p:spPr>
      </p:pic>
      <p:sp>
        <p:nvSpPr>
          <p:cNvPr id="24" name="Content Placeholder 4">
            <a:extLst>
              <a:ext uri="{FF2B5EF4-FFF2-40B4-BE49-F238E27FC236}">
                <a16:creationId xmlns:a16="http://schemas.microsoft.com/office/drawing/2014/main" id="{EE3169D5-4A6F-49BC-85E0-FF1DBD644A7B}"/>
              </a:ext>
            </a:extLst>
          </p:cNvPr>
          <p:cNvSpPr txBox="1">
            <a:spLocks/>
          </p:cNvSpPr>
          <p:nvPr/>
        </p:nvSpPr>
        <p:spPr>
          <a:xfrm>
            <a:off x="340252" y="2706254"/>
            <a:ext cx="5575030" cy="1414210"/>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chemeClr val="accent6"/>
              </a:buClr>
              <a:buSzPct val="100000"/>
            </a:pPr>
            <a:r>
              <a:rPr lang="en-US" sz="1600" dirty="0">
                <a:solidFill>
                  <a:schemeClr val="bg1"/>
                </a:solidFill>
              </a:rPr>
              <a:t>Volume and process data</a:t>
            </a:r>
          </a:p>
          <a:p>
            <a:pPr lvl="1">
              <a:buClr>
                <a:schemeClr val="accent6"/>
              </a:buClr>
              <a:buSzPct val="100000"/>
            </a:pPr>
            <a:r>
              <a:rPr lang="en-US" sz="1600" dirty="0">
                <a:solidFill>
                  <a:schemeClr val="bg1"/>
                </a:solidFill>
              </a:rPr>
              <a:t>Stakeholder (practitioner/SME) interviews</a:t>
            </a:r>
          </a:p>
          <a:p>
            <a:pPr lvl="1">
              <a:buClr>
                <a:schemeClr val="accent6"/>
              </a:buClr>
              <a:buSzPct val="100000"/>
            </a:pPr>
            <a:r>
              <a:rPr lang="en-US" sz="1600" dirty="0">
                <a:solidFill>
                  <a:schemeClr val="bg1"/>
                </a:solidFill>
              </a:rPr>
              <a:t>Process maps (visualize process)</a:t>
            </a:r>
          </a:p>
        </p:txBody>
      </p:sp>
      <p:sp>
        <p:nvSpPr>
          <p:cNvPr id="25" name="Content Placeholder 4">
            <a:extLst>
              <a:ext uri="{FF2B5EF4-FFF2-40B4-BE49-F238E27FC236}">
                <a16:creationId xmlns:a16="http://schemas.microsoft.com/office/drawing/2014/main" id="{031780A2-419A-45F8-BA95-8452FB2BB525}"/>
              </a:ext>
            </a:extLst>
          </p:cNvPr>
          <p:cNvSpPr txBox="1">
            <a:spLocks/>
          </p:cNvSpPr>
          <p:nvPr/>
        </p:nvSpPr>
        <p:spPr>
          <a:xfrm>
            <a:off x="6526124" y="2706254"/>
            <a:ext cx="4421246" cy="1499406"/>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chemeClr val="accent6"/>
              </a:buClr>
              <a:buSzPct val="100000"/>
            </a:pPr>
            <a:r>
              <a:rPr lang="en-US" sz="1600" dirty="0">
                <a:solidFill>
                  <a:schemeClr val="bg1"/>
                </a:solidFill>
              </a:rPr>
              <a:t>User-experience surveys (process focused)</a:t>
            </a:r>
          </a:p>
          <a:p>
            <a:pPr lvl="1">
              <a:buClr>
                <a:schemeClr val="accent6"/>
              </a:buClr>
              <a:buSzPct val="100000"/>
            </a:pPr>
            <a:r>
              <a:rPr lang="en-US" sz="1600" dirty="0">
                <a:solidFill>
                  <a:schemeClr val="bg1"/>
                </a:solidFill>
              </a:rPr>
              <a:t>Customer interviews</a:t>
            </a:r>
          </a:p>
          <a:p>
            <a:pPr lvl="1">
              <a:buClr>
                <a:schemeClr val="accent6"/>
              </a:buClr>
              <a:buSzPct val="100000"/>
            </a:pPr>
            <a:r>
              <a:rPr lang="en-US" sz="1600" dirty="0">
                <a:solidFill>
                  <a:schemeClr val="bg1"/>
                </a:solidFill>
              </a:rPr>
              <a:t>Journey maps (visualize customer actions and pain points)</a:t>
            </a:r>
          </a:p>
        </p:txBody>
      </p:sp>
      <p:pic>
        <p:nvPicPr>
          <p:cNvPr id="26" name="Picture 25">
            <a:extLst>
              <a:ext uri="{FF2B5EF4-FFF2-40B4-BE49-F238E27FC236}">
                <a16:creationId xmlns:a16="http://schemas.microsoft.com/office/drawing/2014/main" id="{D5B3D696-848C-4A1D-A971-20A402BFA898}"/>
              </a:ext>
            </a:extLst>
          </p:cNvPr>
          <p:cNvPicPr>
            <a:picLocks noChangeAspect="1"/>
          </p:cNvPicPr>
          <p:nvPr/>
        </p:nvPicPr>
        <p:blipFill>
          <a:blip r:embed="rId4"/>
          <a:stretch>
            <a:fillRect/>
          </a:stretch>
        </p:blipFill>
        <p:spPr>
          <a:xfrm>
            <a:off x="7293429" y="4292710"/>
            <a:ext cx="2911916" cy="1637953"/>
          </a:xfrm>
          <a:prstGeom prst="rect">
            <a:avLst/>
          </a:prstGeom>
          <a:ln>
            <a:solidFill>
              <a:schemeClr val="accent1"/>
            </a:solidFill>
          </a:ln>
        </p:spPr>
      </p:pic>
      <p:pic>
        <p:nvPicPr>
          <p:cNvPr id="27" name="Picture 26">
            <a:extLst>
              <a:ext uri="{FF2B5EF4-FFF2-40B4-BE49-F238E27FC236}">
                <a16:creationId xmlns:a16="http://schemas.microsoft.com/office/drawing/2014/main" id="{98CCF49C-2327-49A7-A862-8CD0C82D9150}"/>
              </a:ext>
            </a:extLst>
          </p:cNvPr>
          <p:cNvPicPr>
            <a:picLocks noChangeAspect="1"/>
          </p:cNvPicPr>
          <p:nvPr/>
        </p:nvPicPr>
        <p:blipFill>
          <a:blip r:embed="rId5"/>
          <a:stretch>
            <a:fillRect/>
          </a:stretch>
        </p:blipFill>
        <p:spPr>
          <a:xfrm>
            <a:off x="498970" y="3783335"/>
            <a:ext cx="2599364" cy="2008599"/>
          </a:xfrm>
          <a:prstGeom prst="rect">
            <a:avLst/>
          </a:prstGeom>
          <a:ln>
            <a:solidFill>
              <a:schemeClr val="tx1"/>
            </a:solidFill>
          </a:ln>
        </p:spPr>
      </p:pic>
      <p:pic>
        <p:nvPicPr>
          <p:cNvPr id="28" name="Picture 27">
            <a:extLst>
              <a:ext uri="{FF2B5EF4-FFF2-40B4-BE49-F238E27FC236}">
                <a16:creationId xmlns:a16="http://schemas.microsoft.com/office/drawing/2014/main" id="{A98FE75B-7DEE-4CAE-8F67-7474F3E8F363}"/>
              </a:ext>
            </a:extLst>
          </p:cNvPr>
          <p:cNvPicPr>
            <a:picLocks noChangeAspect="1"/>
          </p:cNvPicPr>
          <p:nvPr/>
        </p:nvPicPr>
        <p:blipFill>
          <a:blip r:embed="rId6"/>
          <a:srcRect t="12210"/>
          <a:stretch/>
        </p:blipFill>
        <p:spPr>
          <a:xfrm>
            <a:off x="1798652" y="4333806"/>
            <a:ext cx="3948110" cy="1611187"/>
          </a:xfrm>
          <a:prstGeom prst="rect">
            <a:avLst/>
          </a:prstGeom>
          <a:ln>
            <a:solidFill>
              <a:schemeClr val="tx1"/>
            </a:solidFill>
          </a:ln>
        </p:spPr>
      </p:pic>
      <p:sp>
        <p:nvSpPr>
          <p:cNvPr id="32" name="Rectangle 31">
            <a:extLst>
              <a:ext uri="{FF2B5EF4-FFF2-40B4-BE49-F238E27FC236}">
                <a16:creationId xmlns:a16="http://schemas.microsoft.com/office/drawing/2014/main" id="{B2C86AC0-7643-22F4-BA18-FE9F01D044F8}"/>
              </a:ext>
            </a:extLst>
          </p:cNvPr>
          <p:cNvSpPr/>
          <p:nvPr/>
        </p:nvSpPr>
        <p:spPr>
          <a:xfrm>
            <a:off x="2665918" y="3840119"/>
            <a:ext cx="237066" cy="236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3" name="Cross 32">
            <a:extLst>
              <a:ext uri="{FF2B5EF4-FFF2-40B4-BE49-F238E27FC236}">
                <a16:creationId xmlns:a16="http://schemas.microsoft.com/office/drawing/2014/main" id="{D37309FA-EF29-3CED-BB4C-E2F424F4E12E}"/>
              </a:ext>
            </a:extLst>
          </p:cNvPr>
          <p:cNvSpPr/>
          <p:nvPr/>
        </p:nvSpPr>
        <p:spPr>
          <a:xfrm>
            <a:off x="5248156" y="2213623"/>
            <a:ext cx="889970" cy="897038"/>
          </a:xfrm>
          <a:prstGeom prst="plus">
            <a:avLst>
              <a:gd name="adj" fmla="val 316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5" name="Rounded Rectangle 4">
            <a:extLst>
              <a:ext uri="{FF2B5EF4-FFF2-40B4-BE49-F238E27FC236}">
                <a16:creationId xmlns:a16="http://schemas.microsoft.com/office/drawing/2014/main" id="{99658B69-91BD-B898-CC80-AF3A8CC0782E}"/>
              </a:ext>
            </a:extLst>
          </p:cNvPr>
          <p:cNvSpPr/>
          <p:nvPr/>
        </p:nvSpPr>
        <p:spPr>
          <a:xfrm>
            <a:off x="456006" y="2188261"/>
            <a:ext cx="4181308" cy="411480"/>
          </a:xfrm>
          <a:prstGeom prst="roundRect">
            <a:avLst>
              <a:gd name="adj" fmla="val 50000"/>
            </a:avLst>
          </a:prstGeom>
          <a:gradFill>
            <a:gsLst>
              <a:gs pos="0">
                <a:srgbClr val="CA950E"/>
              </a:gs>
              <a:gs pos="100000">
                <a:schemeClr val="accent6">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Traditional Assessment/Solutioning</a:t>
            </a:r>
          </a:p>
        </p:txBody>
      </p:sp>
      <p:sp>
        <p:nvSpPr>
          <p:cNvPr id="6" name="Rounded Rectangle 5">
            <a:extLst>
              <a:ext uri="{FF2B5EF4-FFF2-40B4-BE49-F238E27FC236}">
                <a16:creationId xmlns:a16="http://schemas.microsoft.com/office/drawing/2014/main" id="{7C97FF03-FD9C-F5D0-D87F-05D87EA97CD1}"/>
              </a:ext>
            </a:extLst>
          </p:cNvPr>
          <p:cNvSpPr/>
          <p:nvPr/>
        </p:nvSpPr>
        <p:spPr>
          <a:xfrm>
            <a:off x="6666942" y="2188261"/>
            <a:ext cx="4855028" cy="411480"/>
          </a:xfrm>
          <a:prstGeom prst="roundRect">
            <a:avLst>
              <a:gd name="adj" fmla="val 50000"/>
            </a:avLst>
          </a:prstGeom>
          <a:gradFill>
            <a:gsLst>
              <a:gs pos="0">
                <a:srgbClr val="CA950E"/>
              </a:gs>
              <a:gs pos="100000">
                <a:schemeClr val="accent6">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User-Experience Assessment/Solutioning</a:t>
            </a:r>
          </a:p>
        </p:txBody>
      </p:sp>
    </p:spTree>
    <p:extLst>
      <p:ext uri="{BB962C8B-B14F-4D97-AF65-F5344CB8AC3E}">
        <p14:creationId xmlns:p14="http://schemas.microsoft.com/office/powerpoint/2010/main" val="31501613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AFA47F9-F9CB-B633-3A7D-6B493CB4D1C6}"/>
              </a:ext>
            </a:extLst>
          </p:cNvPr>
          <p:cNvSpPr/>
          <p:nvPr/>
        </p:nvSpPr>
        <p:spPr>
          <a:xfrm>
            <a:off x="0" y="2296708"/>
            <a:ext cx="8934226" cy="2264585"/>
          </a:xfrm>
          <a:prstGeom prst="rect">
            <a:avLst/>
          </a:prstGeom>
          <a:gradFill>
            <a:gsLst>
              <a:gs pos="95000">
                <a:schemeClr val="accent6">
                  <a:lumMod val="50000"/>
                </a:schemeClr>
              </a:gs>
              <a:gs pos="0">
                <a:schemeClr val="accent6">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000"/>
              </a:spcAft>
            </a:pPr>
            <a:endParaRPr lang="en-US" sz="2000" b="1" dirty="0">
              <a:solidFill>
                <a:srgbClr val="FFFFFF"/>
              </a:solidFill>
              <a:latin typeface="Arial" panose="020B0604020202020204"/>
            </a:endParaRPr>
          </a:p>
        </p:txBody>
      </p:sp>
      <p:sp>
        <p:nvSpPr>
          <p:cNvPr id="4" name="Slide Number Placeholder 3"/>
          <p:cNvSpPr>
            <a:spLocks noGrp="1"/>
          </p:cNvSpPr>
          <p:nvPr>
            <p:ph type="sldNum" sz="quarter" idx="4"/>
          </p:nvPr>
        </p:nvSpPr>
        <p:spPr/>
        <p:txBody>
          <a:bodyPr/>
          <a:lstStyle/>
          <a:p>
            <a:fld id="{8C4919C0-ACED-B549-A0FE-3B80E1489620}" type="slidenum">
              <a:rPr lang="en-US" smtClean="0"/>
              <a:t>46</a:t>
            </a:fld>
            <a:endParaRPr lang="en-US" dirty="0"/>
          </a:p>
        </p:txBody>
      </p:sp>
      <p:sp>
        <p:nvSpPr>
          <p:cNvPr id="2" name="Title 1"/>
          <p:cNvSpPr>
            <a:spLocks noGrp="1"/>
          </p:cNvSpPr>
          <p:nvPr>
            <p:ph type="title"/>
          </p:nvPr>
        </p:nvSpPr>
        <p:spPr/>
        <p:txBody>
          <a:bodyPr/>
          <a:lstStyle/>
          <a:p>
            <a:r>
              <a:rPr lang="en-US" dirty="0"/>
              <a:t>Include Users in Design!</a:t>
            </a:r>
          </a:p>
        </p:txBody>
      </p:sp>
      <p:sp>
        <p:nvSpPr>
          <p:cNvPr id="8" name="Text Placeholder 3">
            <a:extLst>
              <a:ext uri="{FF2B5EF4-FFF2-40B4-BE49-F238E27FC236}">
                <a16:creationId xmlns:a16="http://schemas.microsoft.com/office/drawing/2014/main" id="{67FCDDBB-C376-6A97-DA95-0AA16EEE4A93}"/>
              </a:ext>
            </a:extLst>
          </p:cNvPr>
          <p:cNvSpPr>
            <a:spLocks noGrp="1"/>
          </p:cNvSpPr>
          <p:nvPr>
            <p:ph type="body" sz="quarter" idx="10"/>
          </p:nvPr>
        </p:nvSpPr>
        <p:spPr/>
        <p:txBody>
          <a:bodyPr/>
          <a:lstStyle/>
          <a:p>
            <a:r>
              <a:rPr lang="en-US" b="0" dirty="0">
                <a:solidFill>
                  <a:schemeClr val="accent1"/>
                </a:solidFill>
                <a:latin typeface="Arial"/>
                <a:cs typeface="Arial"/>
              </a:rPr>
              <a:t>Policy and Process</a:t>
            </a:r>
          </a:p>
        </p:txBody>
      </p:sp>
      <p:sp>
        <p:nvSpPr>
          <p:cNvPr id="6" name="TextBox 5">
            <a:extLst>
              <a:ext uri="{FF2B5EF4-FFF2-40B4-BE49-F238E27FC236}">
                <a16:creationId xmlns:a16="http://schemas.microsoft.com/office/drawing/2014/main" id="{FC7D3DBD-1CD4-7839-66AC-D9E03C46479D}"/>
              </a:ext>
            </a:extLst>
          </p:cNvPr>
          <p:cNvSpPr txBox="1"/>
          <p:nvPr/>
        </p:nvSpPr>
        <p:spPr>
          <a:xfrm>
            <a:off x="422774" y="2459504"/>
            <a:ext cx="8511451" cy="1938992"/>
          </a:xfrm>
          <a:prstGeom prst="rect">
            <a:avLst/>
          </a:prstGeom>
          <a:noFill/>
          <a:ln>
            <a:noFill/>
          </a:ln>
        </p:spPr>
        <p:txBody>
          <a:bodyPr wrap="square">
            <a:spAutoFit/>
          </a:bodyPr>
          <a:lstStyle/>
          <a:p>
            <a:r>
              <a:rPr lang="en-US" sz="3000" b="0" i="1" dirty="0">
                <a:solidFill>
                  <a:schemeClr val="bg1"/>
                </a:solidFill>
                <a:effectLst/>
              </a:rPr>
              <a:t>A well-designed customer journey map, by persona (leaders, employees, etc.), is a great way </a:t>
            </a:r>
            <a:r>
              <a:rPr lang="en-US" sz="3000" i="1" dirty="0">
                <a:solidFill>
                  <a:schemeClr val="bg1"/>
                </a:solidFill>
              </a:rPr>
              <a:t>to</a:t>
            </a:r>
            <a:r>
              <a:rPr lang="en-US" sz="3000" b="0" i="1" dirty="0">
                <a:solidFill>
                  <a:schemeClr val="bg1"/>
                </a:solidFill>
                <a:effectLst/>
              </a:rPr>
              <a:t> </a:t>
            </a:r>
            <a:r>
              <a:rPr lang="en-US" sz="3000" b="1" i="1" dirty="0">
                <a:solidFill>
                  <a:schemeClr val="bg1"/>
                </a:solidFill>
                <a:effectLst/>
              </a:rPr>
              <a:t>understand </a:t>
            </a:r>
            <a:r>
              <a:rPr lang="en-US" sz="3000" b="1" i="1" dirty="0">
                <a:solidFill>
                  <a:schemeClr val="bg1"/>
                </a:solidFill>
              </a:rPr>
              <a:t>the user’s </a:t>
            </a:r>
            <a:r>
              <a:rPr lang="en-US" sz="3000" b="1" i="1" dirty="0">
                <a:solidFill>
                  <a:schemeClr val="bg1"/>
                </a:solidFill>
                <a:effectLst/>
              </a:rPr>
              <a:t>pain points, actions, and emotions.</a:t>
            </a:r>
            <a:endParaRPr lang="en-US" sz="3000" b="1" i="1" dirty="0">
              <a:solidFill>
                <a:schemeClr val="bg1"/>
              </a:solidFill>
            </a:endParaRPr>
          </a:p>
        </p:txBody>
      </p:sp>
      <p:pic>
        <p:nvPicPr>
          <p:cNvPr id="5" name="Picture 4" descr="Directional sign with colorful arrows">
            <a:extLst>
              <a:ext uri="{FF2B5EF4-FFF2-40B4-BE49-F238E27FC236}">
                <a16:creationId xmlns:a16="http://schemas.microsoft.com/office/drawing/2014/main" id="{70EBC100-A5B8-0D3A-1005-5E153D64A037}"/>
              </a:ext>
            </a:extLst>
          </p:cNvPr>
          <p:cNvPicPr>
            <a:picLocks noChangeAspect="1"/>
          </p:cNvPicPr>
          <p:nvPr/>
        </p:nvPicPr>
        <p:blipFill rotWithShape="1">
          <a:blip r:embed="rId5"/>
          <a:srcRect l="17614" r="49233"/>
          <a:stretch/>
        </p:blipFill>
        <p:spPr>
          <a:xfrm>
            <a:off x="8781826" y="0"/>
            <a:ext cx="3410174" cy="6382512"/>
          </a:xfrm>
          <a:prstGeom prst="rect">
            <a:avLst/>
          </a:prstGeom>
        </p:spPr>
      </p:pic>
    </p:spTree>
    <p:extLst>
      <p:ext uri="{BB962C8B-B14F-4D97-AF65-F5344CB8AC3E}">
        <p14:creationId xmlns:p14="http://schemas.microsoft.com/office/powerpoint/2010/main" val="540459164"/>
      </p:ext>
    </p:extLst>
  </p:cSld>
  <p:clrMapOvr>
    <a:overrideClrMapping bg1="lt1" tx1="dk1" bg2="lt2" tx2="dk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74580911-0FDE-0FA5-5517-575228973E2C}"/>
            </a:ext>
          </a:extLst>
        </p:cNvPr>
        <p:cNvGrpSpPr/>
        <p:nvPr/>
      </p:nvGrpSpPr>
      <p:grpSpPr>
        <a:xfrm>
          <a:off x="0" y="0"/>
          <a:ext cx="0" cy="0"/>
          <a:chOff x="0" y="0"/>
          <a:chExt cx="0" cy="0"/>
        </a:xfrm>
      </p:grpSpPr>
      <p:pic>
        <p:nvPicPr>
          <p:cNvPr id="13" name="Picture 12" descr="A group of people working on a project&#10;&#10;AI-generated content may be incorrect.">
            <a:extLst>
              <a:ext uri="{FF2B5EF4-FFF2-40B4-BE49-F238E27FC236}">
                <a16:creationId xmlns:a16="http://schemas.microsoft.com/office/drawing/2014/main" id="{DB1F38D8-F683-6926-EE17-78F36B900598}"/>
              </a:ext>
            </a:extLst>
          </p:cNvPr>
          <p:cNvPicPr>
            <a:picLocks noChangeAspect="1"/>
          </p:cNvPicPr>
          <p:nvPr/>
        </p:nvPicPr>
        <p:blipFill>
          <a:blip r:embed="rId5"/>
          <a:stretch>
            <a:fillRect/>
          </a:stretch>
        </p:blipFill>
        <p:spPr>
          <a:xfrm>
            <a:off x="4419600" y="1004286"/>
            <a:ext cx="7772400" cy="5180987"/>
          </a:xfrm>
          <a:prstGeom prst="rect">
            <a:avLst/>
          </a:prstGeom>
        </p:spPr>
      </p:pic>
      <p:sp>
        <p:nvSpPr>
          <p:cNvPr id="4" name="Slide Number Placeholder 3">
            <a:extLst>
              <a:ext uri="{FF2B5EF4-FFF2-40B4-BE49-F238E27FC236}">
                <a16:creationId xmlns:a16="http://schemas.microsoft.com/office/drawing/2014/main" id="{9776DB77-D4FA-1E77-6C0E-D56104D45DDE}"/>
              </a:ext>
            </a:extLst>
          </p:cNvPr>
          <p:cNvSpPr>
            <a:spLocks noGrp="1"/>
          </p:cNvSpPr>
          <p:nvPr>
            <p:ph type="sldNum" sz="quarter" idx="4"/>
          </p:nvPr>
        </p:nvSpPr>
        <p:spPr/>
        <p:txBody>
          <a:bodyPr/>
          <a:lstStyle/>
          <a:p>
            <a:fld id="{8C4919C0-ACED-B549-A0FE-3B80E1489620}" type="slidenum">
              <a:rPr lang="en-US" smtClean="0"/>
              <a:t>47</a:t>
            </a:fld>
            <a:endParaRPr lang="en-US" dirty="0"/>
          </a:p>
        </p:txBody>
      </p:sp>
      <p:sp>
        <p:nvSpPr>
          <p:cNvPr id="2" name="Title 1">
            <a:extLst>
              <a:ext uri="{FF2B5EF4-FFF2-40B4-BE49-F238E27FC236}">
                <a16:creationId xmlns:a16="http://schemas.microsoft.com/office/drawing/2014/main" id="{A3833158-1A77-DF8E-37D9-53911BC65EF2}"/>
              </a:ext>
            </a:extLst>
          </p:cNvPr>
          <p:cNvSpPr>
            <a:spLocks noGrp="1"/>
          </p:cNvSpPr>
          <p:nvPr>
            <p:ph type="title"/>
          </p:nvPr>
        </p:nvSpPr>
        <p:spPr/>
        <p:txBody>
          <a:bodyPr/>
          <a:lstStyle/>
          <a:p>
            <a:r>
              <a:rPr lang="en-US" dirty="0"/>
              <a:t>Include Users in Design!</a:t>
            </a:r>
          </a:p>
        </p:txBody>
      </p:sp>
      <p:sp>
        <p:nvSpPr>
          <p:cNvPr id="8" name="Text Placeholder 3">
            <a:extLst>
              <a:ext uri="{FF2B5EF4-FFF2-40B4-BE49-F238E27FC236}">
                <a16:creationId xmlns:a16="http://schemas.microsoft.com/office/drawing/2014/main" id="{DC69A202-5E5E-EF0C-401F-E7D59B5B351B}"/>
              </a:ext>
            </a:extLst>
          </p:cNvPr>
          <p:cNvSpPr>
            <a:spLocks noGrp="1"/>
          </p:cNvSpPr>
          <p:nvPr>
            <p:ph type="body" sz="quarter" idx="10"/>
          </p:nvPr>
        </p:nvSpPr>
        <p:spPr/>
        <p:txBody>
          <a:bodyPr/>
          <a:lstStyle/>
          <a:p>
            <a:r>
              <a:rPr lang="en-US" b="0" dirty="0">
                <a:solidFill>
                  <a:schemeClr val="accent1"/>
                </a:solidFill>
                <a:latin typeface="Arial"/>
                <a:cs typeface="Arial"/>
              </a:rPr>
              <a:t>Policy and Process</a:t>
            </a:r>
          </a:p>
        </p:txBody>
      </p:sp>
      <p:sp>
        <p:nvSpPr>
          <p:cNvPr id="7" name="Rounded Rectangle 6">
            <a:extLst>
              <a:ext uri="{FF2B5EF4-FFF2-40B4-BE49-F238E27FC236}">
                <a16:creationId xmlns:a16="http://schemas.microsoft.com/office/drawing/2014/main" id="{17F589FB-68E3-D498-0700-1EC1BD9F79D1}"/>
              </a:ext>
            </a:extLst>
          </p:cNvPr>
          <p:cNvSpPr/>
          <p:nvPr/>
        </p:nvSpPr>
        <p:spPr>
          <a:xfrm>
            <a:off x="-501000" y="1811198"/>
            <a:ext cx="5987400" cy="3567165"/>
          </a:xfrm>
          <a:prstGeom prst="roundRect">
            <a:avLst>
              <a:gd name="adj" fmla="val 615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5EE4DAB4-9FDC-47CD-F775-C15EE5D2EB45}"/>
              </a:ext>
            </a:extLst>
          </p:cNvPr>
          <p:cNvSpPr/>
          <p:nvPr/>
        </p:nvSpPr>
        <p:spPr>
          <a:xfrm>
            <a:off x="1" y="2096778"/>
            <a:ext cx="4682532" cy="29960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8640" rIns="0" rtlCol="0" anchor="ctr"/>
          <a:lstStyle/>
          <a:p>
            <a:r>
              <a:rPr lang="en-US" sz="2400" b="0" i="1" dirty="0">
                <a:solidFill>
                  <a:schemeClr val="bg1"/>
                </a:solidFill>
                <a:effectLst/>
              </a:rPr>
              <a:t>A well-designed customer journey map, by persona (leaders, employees, etc.), is a great way </a:t>
            </a:r>
            <a:r>
              <a:rPr lang="en-US" sz="2400" i="1" dirty="0">
                <a:solidFill>
                  <a:schemeClr val="bg1"/>
                </a:solidFill>
              </a:rPr>
              <a:t>to</a:t>
            </a:r>
            <a:r>
              <a:rPr lang="en-US" sz="2400" b="0" i="1" dirty="0">
                <a:solidFill>
                  <a:schemeClr val="bg1"/>
                </a:solidFill>
                <a:effectLst/>
              </a:rPr>
              <a:t> </a:t>
            </a:r>
            <a:r>
              <a:rPr lang="en-US" sz="2400" b="1" i="1" dirty="0">
                <a:solidFill>
                  <a:schemeClr val="accent6"/>
                </a:solidFill>
                <a:effectLst/>
              </a:rPr>
              <a:t>understand </a:t>
            </a:r>
            <a:r>
              <a:rPr lang="en-US" sz="2400" b="1" i="1" dirty="0">
                <a:solidFill>
                  <a:schemeClr val="accent6"/>
                </a:solidFill>
              </a:rPr>
              <a:t>the user’s </a:t>
            </a:r>
            <a:r>
              <a:rPr lang="en-US" sz="2400" b="1" i="1" dirty="0">
                <a:solidFill>
                  <a:schemeClr val="accent6"/>
                </a:solidFill>
                <a:effectLst/>
              </a:rPr>
              <a:t>pain points, actions, and emotions.</a:t>
            </a:r>
            <a:endParaRPr lang="en-US" sz="2400" b="1" i="1" dirty="0">
              <a:solidFill>
                <a:schemeClr val="accent6"/>
              </a:solidFill>
            </a:endParaRPr>
          </a:p>
        </p:txBody>
      </p:sp>
    </p:spTree>
    <p:extLst>
      <p:ext uri="{BB962C8B-B14F-4D97-AF65-F5344CB8AC3E}">
        <p14:creationId xmlns:p14="http://schemas.microsoft.com/office/powerpoint/2010/main" val="4033746514"/>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FE3BAE1C-B8B7-CD37-C9F7-B948D1955F24}"/>
              </a:ext>
            </a:extLst>
          </p:cNvPr>
          <p:cNvSpPr/>
          <p:nvPr/>
        </p:nvSpPr>
        <p:spPr>
          <a:xfrm>
            <a:off x="0" y="939872"/>
            <a:ext cx="12191999" cy="5149355"/>
          </a:xfrm>
          <a:prstGeom prst="roundRect">
            <a:avLst>
              <a:gd name="adj" fmla="val 0"/>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3" name="Picture 12">
            <a:extLst>
              <a:ext uri="{FF2B5EF4-FFF2-40B4-BE49-F238E27FC236}">
                <a16:creationId xmlns:a16="http://schemas.microsoft.com/office/drawing/2014/main" id="{6F1FA177-397E-DBD2-1092-7081CB78B253}"/>
              </a:ext>
            </a:extLst>
          </p:cNvPr>
          <p:cNvPicPr>
            <a:picLocks noChangeAspect="1"/>
          </p:cNvPicPr>
          <p:nvPr/>
        </p:nvPicPr>
        <p:blipFill>
          <a:blip r:embed="rId3"/>
          <a:stretch>
            <a:fillRect/>
          </a:stretch>
        </p:blipFill>
        <p:spPr>
          <a:xfrm>
            <a:off x="4406500" y="3800815"/>
            <a:ext cx="2967009" cy="1668942"/>
          </a:xfrm>
          <a:prstGeom prst="rect">
            <a:avLst/>
          </a:prstGeom>
        </p:spPr>
      </p:pic>
      <p:sp>
        <p:nvSpPr>
          <p:cNvPr id="2" name="Title 1"/>
          <p:cNvSpPr>
            <a:spLocks noGrp="1"/>
          </p:cNvSpPr>
          <p:nvPr>
            <p:ph type="title"/>
          </p:nvPr>
        </p:nvSpPr>
        <p:spPr/>
        <p:txBody>
          <a:bodyPr/>
          <a:lstStyle/>
          <a:p>
            <a:r>
              <a:rPr lang="en-US" dirty="0"/>
              <a:t>User-experience Design Key Steps</a:t>
            </a:r>
          </a:p>
        </p:txBody>
      </p:sp>
      <p:sp>
        <p:nvSpPr>
          <p:cNvPr id="4" name="Text Placeholder 3">
            <a:extLst>
              <a:ext uri="{FF2B5EF4-FFF2-40B4-BE49-F238E27FC236}">
                <a16:creationId xmlns:a16="http://schemas.microsoft.com/office/drawing/2014/main" id="{1258AB74-2BBB-5FE8-5616-5F4C287132E2}"/>
              </a:ext>
            </a:extLst>
          </p:cNvPr>
          <p:cNvSpPr>
            <a:spLocks noGrp="1"/>
          </p:cNvSpPr>
          <p:nvPr>
            <p:ph type="body" sz="quarter" idx="10"/>
          </p:nvPr>
        </p:nvSpPr>
        <p:spPr/>
        <p:txBody>
          <a:bodyPr/>
          <a:lstStyle/>
          <a:p>
            <a:r>
              <a:rPr lang="en-US" b="0" dirty="0">
                <a:solidFill>
                  <a:schemeClr val="accent1"/>
                </a:solidFill>
                <a:latin typeface="Arial"/>
                <a:cs typeface="Arial"/>
              </a:rPr>
              <a:t>Policy and Process</a:t>
            </a:r>
          </a:p>
        </p:txBody>
      </p:sp>
      <p:sp>
        <p:nvSpPr>
          <p:cNvPr id="9" name="Rectangle: Rounded Corners 8">
            <a:extLst>
              <a:ext uri="{FF2B5EF4-FFF2-40B4-BE49-F238E27FC236}">
                <a16:creationId xmlns:a16="http://schemas.microsoft.com/office/drawing/2014/main" id="{696C9A0D-004A-A800-0422-0EEB969F6962}"/>
              </a:ext>
            </a:extLst>
          </p:cNvPr>
          <p:cNvSpPr/>
          <p:nvPr/>
        </p:nvSpPr>
        <p:spPr>
          <a:xfrm>
            <a:off x="4409901" y="1211464"/>
            <a:ext cx="2943695" cy="866196"/>
          </a:xfrm>
          <a:prstGeom prst="roundRect">
            <a:avLst/>
          </a:prstGeom>
          <a:gradFill>
            <a:gsLst>
              <a:gs pos="100000">
                <a:schemeClr val="accent2">
                  <a:lumMod val="50000"/>
                </a:schemeClr>
              </a:gs>
              <a:gs pos="0">
                <a:schemeClr val="accent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Construct Journey Maps by Persona</a:t>
            </a:r>
          </a:p>
        </p:txBody>
      </p:sp>
      <p:sp>
        <p:nvSpPr>
          <p:cNvPr id="10" name="Rectangle: Rounded Corners 9">
            <a:extLst>
              <a:ext uri="{FF2B5EF4-FFF2-40B4-BE49-F238E27FC236}">
                <a16:creationId xmlns:a16="http://schemas.microsoft.com/office/drawing/2014/main" id="{AEF43B50-86B9-5978-01D6-4D3CF91EB12A}"/>
              </a:ext>
            </a:extLst>
          </p:cNvPr>
          <p:cNvSpPr/>
          <p:nvPr/>
        </p:nvSpPr>
        <p:spPr>
          <a:xfrm>
            <a:off x="8603737" y="1211464"/>
            <a:ext cx="3057674" cy="866196"/>
          </a:xfrm>
          <a:prstGeom prst="roundRect">
            <a:avLst/>
          </a:prstGeom>
          <a:gradFill>
            <a:gsLst>
              <a:gs pos="100000">
                <a:schemeClr val="accent2">
                  <a:lumMod val="50000"/>
                </a:schemeClr>
              </a:gs>
              <a:gs pos="0">
                <a:schemeClr val="accent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Service Blueprint</a:t>
            </a:r>
          </a:p>
        </p:txBody>
      </p:sp>
      <p:sp>
        <p:nvSpPr>
          <p:cNvPr id="20" name="Content Placeholder 7">
            <a:extLst>
              <a:ext uri="{FF2B5EF4-FFF2-40B4-BE49-F238E27FC236}">
                <a16:creationId xmlns:a16="http://schemas.microsoft.com/office/drawing/2014/main" id="{D52D8E60-F8FF-72FD-2D23-B4B5F77115F5}"/>
              </a:ext>
            </a:extLst>
          </p:cNvPr>
          <p:cNvSpPr txBox="1">
            <a:spLocks/>
          </p:cNvSpPr>
          <p:nvPr/>
        </p:nvSpPr>
        <p:spPr>
          <a:xfrm>
            <a:off x="4406500" y="2196262"/>
            <a:ext cx="3141567" cy="2033061"/>
          </a:xfrm>
          <a:prstGeom prst="rect">
            <a:avLst/>
          </a:prstGeom>
          <a:noFill/>
        </p:spPr>
        <p:txBody>
          <a:bodyPr vert="horz" lIns="0" tIns="45720" rIns="0" bIns="45720" rtlCol="0">
            <a:noAutofit/>
          </a:bodyPr>
          <a:lstStyle>
            <a:lvl1pPr marL="0" indent="0" algn="l" defTabSz="914400" rtl="0" eaLnBrk="1" latinLnBrk="0" hangingPunct="1">
              <a:lnSpc>
                <a:spcPct val="100000"/>
              </a:lnSpc>
              <a:spcBef>
                <a:spcPts val="300"/>
              </a:spcBef>
              <a:spcAft>
                <a:spcPts val="300"/>
              </a:spcAft>
              <a:buClr>
                <a:srgbClr val="26BCD7"/>
              </a:buClr>
              <a:buSzPct val="135000"/>
              <a:buFont typeface="Wingdings" pitchFamily="2" charset="2"/>
              <a:buNone/>
              <a:defRPr lang="en-US" sz="12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lvl="1" indent="0">
              <a:buSzPct val="100000"/>
              <a:buNone/>
            </a:pPr>
            <a:r>
              <a:rPr lang="en-US" sz="1400" b="1" dirty="0">
                <a:solidFill>
                  <a:schemeClr val="bg1"/>
                </a:solidFill>
              </a:rPr>
              <a:t>Journey maps highlight the user experience, pain points, and opportunities for improvement.</a:t>
            </a:r>
          </a:p>
          <a:p>
            <a:pPr marL="342900" lvl="1">
              <a:buSzPct val="100000"/>
            </a:pPr>
            <a:r>
              <a:rPr lang="en-US" dirty="0">
                <a:solidFill>
                  <a:schemeClr val="bg1"/>
                </a:solidFill>
              </a:rPr>
              <a:t>Break the process into high-level steps</a:t>
            </a:r>
          </a:p>
          <a:p>
            <a:pPr marL="342900" lvl="1">
              <a:buSzPct val="100000"/>
            </a:pPr>
            <a:r>
              <a:rPr lang="en-US" dirty="0">
                <a:solidFill>
                  <a:schemeClr val="bg1"/>
                </a:solidFill>
              </a:rPr>
              <a:t>Rate experience at each step</a:t>
            </a:r>
          </a:p>
          <a:p>
            <a:pPr marL="342900" lvl="1">
              <a:buSzPct val="100000"/>
            </a:pPr>
            <a:r>
              <a:rPr lang="en-US" dirty="0">
                <a:solidFill>
                  <a:schemeClr val="bg1"/>
                </a:solidFill>
              </a:rPr>
              <a:t>Call out key pain points</a:t>
            </a:r>
          </a:p>
          <a:p>
            <a:pPr lvl="1">
              <a:spcAft>
                <a:spcPts val="600"/>
              </a:spcAft>
            </a:pPr>
            <a:endParaRPr lang="en-US" sz="1400" dirty="0">
              <a:solidFill>
                <a:schemeClr val="bg1"/>
              </a:solidFill>
            </a:endParaRPr>
          </a:p>
        </p:txBody>
      </p:sp>
      <p:sp>
        <p:nvSpPr>
          <p:cNvPr id="21" name="Content Placeholder 7">
            <a:extLst>
              <a:ext uri="{FF2B5EF4-FFF2-40B4-BE49-F238E27FC236}">
                <a16:creationId xmlns:a16="http://schemas.microsoft.com/office/drawing/2014/main" id="{78284894-4335-0430-E584-E98CDCDB559B}"/>
              </a:ext>
            </a:extLst>
          </p:cNvPr>
          <p:cNvSpPr txBox="1">
            <a:spLocks/>
          </p:cNvSpPr>
          <p:nvPr/>
        </p:nvSpPr>
        <p:spPr>
          <a:xfrm>
            <a:off x="8518106" y="2196262"/>
            <a:ext cx="3057674" cy="1806144"/>
          </a:xfrm>
          <a:prstGeom prst="rect">
            <a:avLst/>
          </a:prstGeom>
          <a:noFill/>
        </p:spPr>
        <p:txBody>
          <a:bodyPr vert="horz" lIns="0" tIns="45720" rIns="0" bIns="45720" rtlCol="0">
            <a:noAutofit/>
          </a:bodyPr>
          <a:lstStyle>
            <a:lvl1pPr marL="0" indent="0" algn="l" defTabSz="914400" rtl="0" eaLnBrk="1" latinLnBrk="0" hangingPunct="1">
              <a:lnSpc>
                <a:spcPct val="100000"/>
              </a:lnSpc>
              <a:spcBef>
                <a:spcPts val="300"/>
              </a:spcBef>
              <a:spcAft>
                <a:spcPts val="300"/>
              </a:spcAft>
              <a:buClr>
                <a:srgbClr val="26BCD7"/>
              </a:buClr>
              <a:buSzPct val="135000"/>
              <a:buFont typeface="Wingdings" pitchFamily="2" charset="2"/>
              <a:buNone/>
              <a:defRPr lang="en-US" sz="12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lvl="1" indent="0">
              <a:spcAft>
                <a:spcPts val="600"/>
              </a:spcAft>
              <a:buNone/>
            </a:pPr>
            <a:r>
              <a:rPr lang="en-US" sz="1400" b="1" dirty="0">
                <a:solidFill>
                  <a:schemeClr val="bg1"/>
                </a:solidFill>
              </a:rPr>
              <a:t>Service blueprints provide an extra level of detail to support a user journey map.</a:t>
            </a:r>
          </a:p>
          <a:p>
            <a:pPr marL="342900" lvl="1">
              <a:buSzPct val="100000"/>
            </a:pPr>
            <a:r>
              <a:rPr lang="en-US" dirty="0">
                <a:solidFill>
                  <a:schemeClr val="bg1"/>
                </a:solidFill>
              </a:rPr>
              <a:t>Add detail on customer actions, front stage actions, backstage actions, and support processes</a:t>
            </a:r>
          </a:p>
          <a:p>
            <a:pPr marL="137160" lvl="1" indent="0">
              <a:spcAft>
                <a:spcPts val="600"/>
              </a:spcAft>
              <a:buNone/>
            </a:pPr>
            <a:br>
              <a:rPr lang="en-US" sz="1400" i="1" dirty="0">
                <a:solidFill>
                  <a:schemeClr val="bg1"/>
                </a:solidFill>
              </a:rPr>
            </a:br>
            <a:endParaRPr lang="en-US" sz="1400" i="1" dirty="0">
              <a:solidFill>
                <a:schemeClr val="bg1"/>
              </a:solidFill>
            </a:endParaRPr>
          </a:p>
          <a:p>
            <a:pPr lvl="1">
              <a:spcAft>
                <a:spcPts val="600"/>
              </a:spcAft>
            </a:pPr>
            <a:endParaRPr lang="en-US" sz="1400" dirty="0">
              <a:solidFill>
                <a:schemeClr val="bg1"/>
              </a:solidFill>
            </a:endParaRPr>
          </a:p>
          <a:p>
            <a:pPr lvl="1">
              <a:spcAft>
                <a:spcPts val="600"/>
              </a:spcAft>
            </a:pPr>
            <a:endParaRPr lang="en-US" sz="1400" dirty="0">
              <a:solidFill>
                <a:schemeClr val="bg1"/>
              </a:solidFill>
            </a:endParaRPr>
          </a:p>
        </p:txBody>
      </p:sp>
      <p:sp>
        <p:nvSpPr>
          <p:cNvPr id="25" name="Isosceles Triangle 24">
            <a:extLst>
              <a:ext uri="{FF2B5EF4-FFF2-40B4-BE49-F238E27FC236}">
                <a16:creationId xmlns:a16="http://schemas.microsoft.com/office/drawing/2014/main" id="{1BDDA138-BECA-2309-3023-E6E3733FA57A}"/>
              </a:ext>
            </a:extLst>
          </p:cNvPr>
          <p:cNvSpPr/>
          <p:nvPr/>
        </p:nvSpPr>
        <p:spPr>
          <a:xfrm rot="5400000">
            <a:off x="7759628" y="1493091"/>
            <a:ext cx="552055" cy="3029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4" name="Rectangle 43">
            <a:extLst>
              <a:ext uri="{FF2B5EF4-FFF2-40B4-BE49-F238E27FC236}">
                <a16:creationId xmlns:a16="http://schemas.microsoft.com/office/drawing/2014/main" id="{0C97F197-453D-72A4-939B-D5CD1FE66969}"/>
              </a:ext>
            </a:extLst>
          </p:cNvPr>
          <p:cNvSpPr/>
          <p:nvPr/>
        </p:nvSpPr>
        <p:spPr>
          <a:xfrm>
            <a:off x="8470165" y="6460185"/>
            <a:ext cx="739969" cy="3978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5" name="Slide Number Placeholder 3">
            <a:extLst>
              <a:ext uri="{FF2B5EF4-FFF2-40B4-BE49-F238E27FC236}">
                <a16:creationId xmlns:a16="http://schemas.microsoft.com/office/drawing/2014/main" id="{20120E84-F728-9F63-BE23-DCE9E1AA45A9}"/>
              </a:ext>
            </a:extLst>
          </p:cNvPr>
          <p:cNvSpPr txBox="1">
            <a:spLocks/>
          </p:cNvSpPr>
          <p:nvPr/>
        </p:nvSpPr>
        <p:spPr>
          <a:xfrm>
            <a:off x="11316230" y="6478890"/>
            <a:ext cx="411480" cy="384048"/>
          </a:xfrm>
          <a:prstGeom prst="rect">
            <a:avLst/>
          </a:prstGeom>
          <a:solidFill>
            <a:schemeClr val="accent2"/>
          </a:solid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C4919C0-ACED-B549-A0FE-3B80E1489620}" type="slidenum">
              <a:rPr lang="en-US" smtClean="0"/>
              <a:pPr/>
              <a:t>48</a:t>
            </a:fld>
            <a:endParaRPr lang="en-US" dirty="0"/>
          </a:p>
        </p:txBody>
      </p:sp>
      <p:sp>
        <p:nvSpPr>
          <p:cNvPr id="5" name="Rectangle: Rounded Corners 4">
            <a:extLst>
              <a:ext uri="{FF2B5EF4-FFF2-40B4-BE49-F238E27FC236}">
                <a16:creationId xmlns:a16="http://schemas.microsoft.com/office/drawing/2014/main" id="{89421BA6-1D41-8974-1ADC-D9FF44FBDFA3}"/>
              </a:ext>
            </a:extLst>
          </p:cNvPr>
          <p:cNvSpPr/>
          <p:nvPr/>
        </p:nvSpPr>
        <p:spPr>
          <a:xfrm>
            <a:off x="305673" y="1211464"/>
            <a:ext cx="2854087" cy="866196"/>
          </a:xfrm>
          <a:prstGeom prst="roundRect">
            <a:avLst/>
          </a:prstGeom>
          <a:gradFill>
            <a:gsLst>
              <a:gs pos="100000">
                <a:schemeClr val="accent2">
                  <a:lumMod val="50000"/>
                </a:schemeClr>
              </a:gs>
              <a:gs pos="0">
                <a:schemeClr val="accent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Define Personas and Collect Information</a:t>
            </a:r>
          </a:p>
        </p:txBody>
      </p:sp>
      <p:sp>
        <p:nvSpPr>
          <p:cNvPr id="6" name="Isosceles Triangle 5">
            <a:extLst>
              <a:ext uri="{FF2B5EF4-FFF2-40B4-BE49-F238E27FC236}">
                <a16:creationId xmlns:a16="http://schemas.microsoft.com/office/drawing/2014/main" id="{A3392A2E-CD8F-4D3E-FFF2-2E30FDBFAF66}"/>
              </a:ext>
            </a:extLst>
          </p:cNvPr>
          <p:cNvSpPr/>
          <p:nvPr/>
        </p:nvSpPr>
        <p:spPr>
          <a:xfrm rot="5400000">
            <a:off x="3655400" y="1493091"/>
            <a:ext cx="552055" cy="3029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Content Placeholder 7">
            <a:extLst>
              <a:ext uri="{FF2B5EF4-FFF2-40B4-BE49-F238E27FC236}">
                <a16:creationId xmlns:a16="http://schemas.microsoft.com/office/drawing/2014/main" id="{B8ADD73D-35C4-2402-F65B-4788491526F2}"/>
              </a:ext>
            </a:extLst>
          </p:cNvPr>
          <p:cNvSpPr txBox="1">
            <a:spLocks/>
          </p:cNvSpPr>
          <p:nvPr/>
        </p:nvSpPr>
        <p:spPr>
          <a:xfrm>
            <a:off x="266352" y="2197722"/>
            <a:ext cx="3371447" cy="1806144"/>
          </a:xfrm>
          <a:prstGeom prst="rect">
            <a:avLst/>
          </a:prstGeom>
          <a:noFill/>
        </p:spPr>
        <p:txBody>
          <a:bodyPr vert="horz" lIns="0" tIns="45720" rIns="0" bIns="45720" rtlCol="0">
            <a:noAutofit/>
          </a:bodyPr>
          <a:lstStyle>
            <a:lvl1pPr marL="0" indent="0" algn="l" defTabSz="914400" rtl="0" eaLnBrk="1" latinLnBrk="0" hangingPunct="1">
              <a:lnSpc>
                <a:spcPct val="100000"/>
              </a:lnSpc>
              <a:spcBef>
                <a:spcPts val="300"/>
              </a:spcBef>
              <a:spcAft>
                <a:spcPts val="300"/>
              </a:spcAft>
              <a:buClr>
                <a:srgbClr val="26BCD7"/>
              </a:buClr>
              <a:buSzPct val="135000"/>
              <a:buFont typeface="Wingdings" pitchFamily="2" charset="2"/>
              <a:buNone/>
              <a:defRPr lang="en-US" sz="12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lvl="1" indent="0">
              <a:buSzPct val="100000"/>
              <a:buNone/>
            </a:pPr>
            <a:r>
              <a:rPr lang="en-US" sz="1400" b="1" dirty="0">
                <a:solidFill>
                  <a:schemeClr val="bg1"/>
                </a:solidFill>
              </a:rPr>
              <a:t>Planning and research on users is the foundation of rethinking the process.</a:t>
            </a:r>
          </a:p>
          <a:p>
            <a:pPr marL="342900" lvl="1">
              <a:buSzPct val="100000"/>
            </a:pPr>
            <a:r>
              <a:rPr lang="en-US" dirty="0">
                <a:solidFill>
                  <a:schemeClr val="bg1"/>
                </a:solidFill>
              </a:rPr>
              <a:t>Define the key stakeholders, or personas</a:t>
            </a:r>
          </a:p>
          <a:p>
            <a:pPr marL="342900" lvl="1">
              <a:buSzPct val="100000"/>
            </a:pPr>
            <a:r>
              <a:rPr lang="en-US" dirty="0">
                <a:solidFill>
                  <a:schemeClr val="bg1"/>
                </a:solidFill>
              </a:rPr>
              <a:t>Collect data on the process; e.g., case data, customer satisfaction results, and administer process surveys</a:t>
            </a:r>
          </a:p>
          <a:p>
            <a:pPr marL="342900" lvl="1">
              <a:buSzPct val="100000"/>
            </a:pPr>
            <a:r>
              <a:rPr lang="en-US" dirty="0">
                <a:solidFill>
                  <a:schemeClr val="bg1"/>
                </a:solidFill>
              </a:rPr>
              <a:t>Interview 3-5 people per persona</a:t>
            </a:r>
          </a:p>
          <a:p>
            <a:pPr marL="342900" lvl="1">
              <a:buSzPct val="100000"/>
              <a:buFont typeface="Wingdings" panose="05000000000000000000" pitchFamily="2" charset="2"/>
              <a:buChar char="n"/>
            </a:pPr>
            <a:endParaRPr lang="en-US" dirty="0">
              <a:solidFill>
                <a:schemeClr val="bg1"/>
              </a:solidFill>
            </a:endParaRPr>
          </a:p>
          <a:p>
            <a:pPr marL="342900" lvl="1">
              <a:buSzPct val="100000"/>
              <a:buFont typeface="Wingdings" panose="05000000000000000000" pitchFamily="2" charset="2"/>
              <a:buChar char="n"/>
            </a:pPr>
            <a:endParaRPr lang="en-US" sz="100" b="1" dirty="0">
              <a:solidFill>
                <a:schemeClr val="bg1"/>
              </a:solidFill>
            </a:endParaRPr>
          </a:p>
          <a:p>
            <a:pPr marL="137160" lvl="1" indent="0">
              <a:spcAft>
                <a:spcPts val="600"/>
              </a:spcAft>
              <a:buNone/>
            </a:pPr>
            <a:br>
              <a:rPr lang="en-US" sz="1400" i="1" dirty="0">
                <a:solidFill>
                  <a:schemeClr val="bg1"/>
                </a:solidFill>
              </a:rPr>
            </a:br>
            <a:endParaRPr lang="en-US" sz="1400" i="1" dirty="0">
              <a:solidFill>
                <a:schemeClr val="bg1"/>
              </a:solidFill>
            </a:endParaRPr>
          </a:p>
          <a:p>
            <a:pPr lvl="1">
              <a:spcAft>
                <a:spcPts val="600"/>
              </a:spcAft>
            </a:pPr>
            <a:endParaRPr lang="en-US" sz="1400" dirty="0">
              <a:solidFill>
                <a:schemeClr val="bg1"/>
              </a:solidFill>
            </a:endParaRPr>
          </a:p>
          <a:p>
            <a:pPr lvl="1">
              <a:spcAft>
                <a:spcPts val="600"/>
              </a:spcAft>
            </a:pPr>
            <a:endParaRPr lang="en-US" sz="1400" dirty="0">
              <a:solidFill>
                <a:schemeClr val="bg1"/>
              </a:solidFill>
            </a:endParaRPr>
          </a:p>
        </p:txBody>
      </p:sp>
      <p:pic>
        <p:nvPicPr>
          <p:cNvPr id="8" name="Picture 7" descr="A screenshot of a computer&#10;&#10;Description automatically generated">
            <a:extLst>
              <a:ext uri="{FF2B5EF4-FFF2-40B4-BE49-F238E27FC236}">
                <a16:creationId xmlns:a16="http://schemas.microsoft.com/office/drawing/2014/main" id="{69978BB7-FF9E-6387-A3AF-F2E3A99EC618}"/>
              </a:ext>
            </a:extLst>
          </p:cNvPr>
          <p:cNvPicPr>
            <a:picLocks noChangeAspect="1"/>
          </p:cNvPicPr>
          <p:nvPr/>
        </p:nvPicPr>
        <p:blipFill>
          <a:blip r:embed="rId4"/>
          <a:stretch>
            <a:fillRect/>
          </a:stretch>
        </p:blipFill>
        <p:spPr>
          <a:xfrm>
            <a:off x="352614" y="3961336"/>
            <a:ext cx="3268244" cy="1508421"/>
          </a:xfrm>
          <a:prstGeom prst="rect">
            <a:avLst/>
          </a:prstGeom>
          <a:effectLst/>
        </p:spPr>
      </p:pic>
      <p:grpSp>
        <p:nvGrpSpPr>
          <p:cNvPr id="15" name="Group 14">
            <a:extLst>
              <a:ext uri="{FF2B5EF4-FFF2-40B4-BE49-F238E27FC236}">
                <a16:creationId xmlns:a16="http://schemas.microsoft.com/office/drawing/2014/main" id="{36346BBB-17FB-5AFF-F227-7F91CAA90CE2}"/>
              </a:ext>
            </a:extLst>
          </p:cNvPr>
          <p:cNvGrpSpPr/>
          <p:nvPr/>
        </p:nvGrpSpPr>
        <p:grpSpPr>
          <a:xfrm>
            <a:off x="8586143" y="3714121"/>
            <a:ext cx="3141567" cy="1755636"/>
            <a:chOff x="8470165" y="4013416"/>
            <a:chExt cx="3141567" cy="1755636"/>
          </a:xfrm>
        </p:grpSpPr>
        <p:sp>
          <p:nvSpPr>
            <p:cNvPr id="12" name="Rounded Rectangle 11">
              <a:extLst>
                <a:ext uri="{FF2B5EF4-FFF2-40B4-BE49-F238E27FC236}">
                  <a16:creationId xmlns:a16="http://schemas.microsoft.com/office/drawing/2014/main" id="{47C9C4F2-D066-932F-35DD-6D472B08B7CD}"/>
                </a:ext>
              </a:extLst>
            </p:cNvPr>
            <p:cNvSpPr/>
            <p:nvPr/>
          </p:nvSpPr>
          <p:spPr>
            <a:xfrm>
              <a:off x="8470165" y="4013416"/>
              <a:ext cx="3141567" cy="1755636"/>
            </a:xfrm>
            <a:prstGeom prst="roundRect">
              <a:avLst>
                <a:gd name="adj" fmla="val 42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14" name="Picture 13" descr="A screenshot of a computer&#10;&#10;Description automatically generated">
              <a:extLst>
                <a:ext uri="{FF2B5EF4-FFF2-40B4-BE49-F238E27FC236}">
                  <a16:creationId xmlns:a16="http://schemas.microsoft.com/office/drawing/2014/main" id="{392412E6-D568-3A94-4844-81327E8B42D9}"/>
                </a:ext>
              </a:extLst>
            </p:cNvPr>
            <p:cNvPicPr>
              <a:picLocks noChangeAspect="1"/>
            </p:cNvPicPr>
            <p:nvPr/>
          </p:nvPicPr>
          <p:blipFill rotWithShape="1">
            <a:blip r:embed="rId5"/>
            <a:srcRect l="24755" t="16360"/>
            <a:stretch/>
          </p:blipFill>
          <p:spPr>
            <a:xfrm>
              <a:off x="8540382" y="4082631"/>
              <a:ext cx="3001132" cy="1617207"/>
            </a:xfrm>
            <a:prstGeom prst="rect">
              <a:avLst/>
            </a:prstGeom>
          </p:spPr>
        </p:pic>
      </p:grpSp>
      <p:sp>
        <p:nvSpPr>
          <p:cNvPr id="11" name="Rounded Rectangle 10">
            <a:extLst>
              <a:ext uri="{FF2B5EF4-FFF2-40B4-BE49-F238E27FC236}">
                <a16:creationId xmlns:a16="http://schemas.microsoft.com/office/drawing/2014/main" id="{B563993C-CA9D-A04A-2768-AC3B56552D7A}"/>
              </a:ext>
            </a:extLst>
          </p:cNvPr>
          <p:cNvSpPr/>
          <p:nvPr/>
        </p:nvSpPr>
        <p:spPr>
          <a:xfrm>
            <a:off x="1436915" y="5695215"/>
            <a:ext cx="9329947" cy="694267"/>
          </a:xfrm>
          <a:prstGeom prst="round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User-experience design should be incorporated into the traditional process design approach. Layer the journey maps into future state process maps before finalizing processes</a:t>
            </a:r>
          </a:p>
        </p:txBody>
      </p:sp>
    </p:spTree>
    <p:extLst>
      <p:ext uri="{BB962C8B-B14F-4D97-AF65-F5344CB8AC3E}">
        <p14:creationId xmlns:p14="http://schemas.microsoft.com/office/powerpoint/2010/main" val="36835445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68ECE9-3635-1927-CE31-5C7C35DC7360}"/>
              </a:ext>
            </a:extLst>
          </p:cNvPr>
          <p:cNvSpPr>
            <a:spLocks noGrp="1"/>
          </p:cNvSpPr>
          <p:nvPr>
            <p:ph type="sldNum" sz="quarter" idx="4"/>
          </p:nvPr>
        </p:nvSpPr>
        <p:spPr/>
        <p:txBody>
          <a:bodyPr/>
          <a:lstStyle/>
          <a:p>
            <a:fld id="{9AA6D16A-0A68-8445-85DB-A0BE8CCB51C7}" type="slidenum">
              <a:rPr lang="en-US" smtClean="0"/>
              <a:pPr/>
              <a:t>49</a:t>
            </a:fld>
            <a:endParaRPr lang="en-US" dirty="0"/>
          </a:p>
        </p:txBody>
      </p:sp>
      <p:sp>
        <p:nvSpPr>
          <p:cNvPr id="3" name="Title 2">
            <a:extLst>
              <a:ext uri="{FF2B5EF4-FFF2-40B4-BE49-F238E27FC236}">
                <a16:creationId xmlns:a16="http://schemas.microsoft.com/office/drawing/2014/main" id="{66D490BA-4201-DA41-F115-683181E7A8F0}"/>
              </a:ext>
            </a:extLst>
          </p:cNvPr>
          <p:cNvSpPr>
            <a:spLocks noGrp="1"/>
          </p:cNvSpPr>
          <p:nvPr>
            <p:ph type="title"/>
          </p:nvPr>
        </p:nvSpPr>
        <p:spPr/>
        <p:txBody>
          <a:bodyPr/>
          <a:lstStyle/>
          <a:p>
            <a:r>
              <a:rPr lang="en-US" dirty="0"/>
              <a:t>Personas and Journey Maps: Identifying Customer Pain Points</a:t>
            </a:r>
          </a:p>
        </p:txBody>
      </p:sp>
      <p:sp>
        <p:nvSpPr>
          <p:cNvPr id="10" name="Text Placeholder 9">
            <a:extLst>
              <a:ext uri="{FF2B5EF4-FFF2-40B4-BE49-F238E27FC236}">
                <a16:creationId xmlns:a16="http://schemas.microsoft.com/office/drawing/2014/main" id="{71EABB10-70B6-0BBA-F635-F25C7E7C0385}"/>
              </a:ext>
            </a:extLst>
          </p:cNvPr>
          <p:cNvSpPr>
            <a:spLocks noGrp="1"/>
          </p:cNvSpPr>
          <p:nvPr>
            <p:ph type="body" sz="quarter" idx="10"/>
          </p:nvPr>
        </p:nvSpPr>
        <p:spPr/>
        <p:txBody>
          <a:bodyPr/>
          <a:lstStyle/>
          <a:p>
            <a:r>
              <a:rPr lang="en-US" dirty="0"/>
              <a:t>Policy and Process</a:t>
            </a:r>
          </a:p>
        </p:txBody>
      </p:sp>
      <p:sp>
        <p:nvSpPr>
          <p:cNvPr id="78" name="Rounded Rectangle 77">
            <a:extLst>
              <a:ext uri="{FF2B5EF4-FFF2-40B4-BE49-F238E27FC236}">
                <a16:creationId xmlns:a16="http://schemas.microsoft.com/office/drawing/2014/main" id="{C42A841E-782E-E4B1-D64F-14652C0DC901}"/>
              </a:ext>
            </a:extLst>
          </p:cNvPr>
          <p:cNvSpPr/>
          <p:nvPr/>
        </p:nvSpPr>
        <p:spPr>
          <a:xfrm>
            <a:off x="453739" y="1122804"/>
            <a:ext cx="11538797" cy="1343727"/>
          </a:xfrm>
          <a:prstGeom prst="roundRect">
            <a:avLst/>
          </a:prstGeom>
          <a:solidFill>
            <a:schemeClr val="tx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79" name="Content Placeholder 5">
            <a:extLst>
              <a:ext uri="{FF2B5EF4-FFF2-40B4-BE49-F238E27FC236}">
                <a16:creationId xmlns:a16="http://schemas.microsoft.com/office/drawing/2014/main" id="{723F25EE-7372-2997-7AB3-A66EEFD3F69E}"/>
              </a:ext>
            </a:extLst>
          </p:cNvPr>
          <p:cNvSpPr txBox="1">
            <a:spLocks/>
          </p:cNvSpPr>
          <p:nvPr/>
        </p:nvSpPr>
        <p:spPr>
          <a:xfrm>
            <a:off x="1898509" y="1214792"/>
            <a:ext cx="2348847" cy="311568"/>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26BCD7"/>
              </a:buClr>
              <a:buSzPct val="135000"/>
              <a:buFont typeface="Wingdings" pitchFamily="2" charset="2"/>
              <a:buNone/>
              <a:tabLst/>
              <a:defRPr/>
            </a:pPr>
            <a:r>
              <a:rPr kumimoji="0" lang="en-US" sz="1700" b="1" i="0" u="none" strike="noStrike" kern="1200" cap="none" spc="0" normalizeH="0" baseline="0" noProof="0" dirty="0">
                <a:ln>
                  <a:noFill/>
                </a:ln>
                <a:solidFill>
                  <a:srgbClr val="25BCD6"/>
                </a:solidFill>
                <a:effectLst/>
                <a:uLnTx/>
                <a:uFillTx/>
                <a:latin typeface="Arial" panose="020B0604020202020204" pitchFamily="34" charset="0"/>
                <a:ea typeface="+mn-ea"/>
                <a:cs typeface="Arial" panose="020B0604020202020204" pitchFamily="34" charset="0"/>
              </a:rPr>
              <a:t>Sarah, </a:t>
            </a:r>
            <a:r>
              <a:rPr kumimoji="0" lang="en-US" sz="1700" b="0" i="0" u="none" strike="noStrike" kern="1200" cap="none" spc="0" normalizeH="0" baseline="0" noProof="0" dirty="0">
                <a:ln>
                  <a:noFill/>
                </a:ln>
                <a:solidFill>
                  <a:srgbClr val="25BCD6"/>
                </a:solidFill>
                <a:effectLst/>
                <a:uLnTx/>
                <a:uFillTx/>
                <a:latin typeface="Arial" panose="020B0604020202020204" pitchFamily="34" charset="0"/>
                <a:ea typeface="+mn-ea"/>
                <a:cs typeface="Arial" panose="020B0604020202020204" pitchFamily="34" charset="0"/>
              </a:rPr>
              <a:t>Employee</a:t>
            </a:r>
            <a:endParaRPr kumimoji="0" lang="en-US" sz="1700" b="1" i="0" u="none" strike="noStrike" kern="1200" cap="none" spc="0" normalizeH="0" baseline="0" noProof="0" dirty="0">
              <a:ln>
                <a:noFill/>
              </a:ln>
              <a:solidFill>
                <a:srgbClr val="25BCD6"/>
              </a:solidFill>
              <a:effectLst/>
              <a:uLnTx/>
              <a:uFillTx/>
              <a:latin typeface="Arial" panose="020B0604020202020204" pitchFamily="34" charset="0"/>
              <a:ea typeface="+mn-ea"/>
              <a:cs typeface="Arial" panose="020B0604020202020204" pitchFamily="34" charset="0"/>
            </a:endParaRPr>
          </a:p>
        </p:txBody>
      </p:sp>
      <p:sp>
        <p:nvSpPr>
          <p:cNvPr id="81" name="Content Placeholder 5">
            <a:extLst>
              <a:ext uri="{FF2B5EF4-FFF2-40B4-BE49-F238E27FC236}">
                <a16:creationId xmlns:a16="http://schemas.microsoft.com/office/drawing/2014/main" id="{8CC21EE3-FD75-6CF2-605C-C46FCA1CD21F}"/>
              </a:ext>
            </a:extLst>
          </p:cNvPr>
          <p:cNvSpPr txBox="1">
            <a:spLocks/>
          </p:cNvSpPr>
          <p:nvPr/>
        </p:nvSpPr>
        <p:spPr>
          <a:xfrm>
            <a:off x="1669712" y="1577240"/>
            <a:ext cx="1255829" cy="962784"/>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300"/>
              </a:spcBef>
              <a:spcAft>
                <a:spcPts val="300"/>
              </a:spcAft>
              <a:buClr>
                <a:srgbClr val="26BCD7"/>
              </a:buClr>
              <a:buSzPct val="135000"/>
              <a:buFont typeface="Wingdings" pitchFamily="2" charset="2"/>
              <a:buNone/>
              <a:tabLst/>
              <a:defRPr/>
            </a:pPr>
            <a:r>
              <a:rPr lang="en-US" dirty="0">
                <a:solidFill>
                  <a:schemeClr val="bg1"/>
                </a:solidFill>
              </a:rPr>
              <a:t>LEVEL:</a:t>
            </a:r>
          </a:p>
          <a:p>
            <a:pPr marL="0" marR="0" lvl="0" indent="0" algn="r" defTabSz="914400" rtl="0" eaLnBrk="1" fontAlgn="auto" latinLnBrk="0" hangingPunct="1">
              <a:lnSpc>
                <a:spcPct val="100000"/>
              </a:lnSpc>
              <a:spcBef>
                <a:spcPts val="300"/>
              </a:spcBef>
              <a:spcAft>
                <a:spcPts val="300"/>
              </a:spcAft>
              <a:buClr>
                <a:srgbClr val="26BCD7"/>
              </a:buClr>
              <a:buSzPct val="135000"/>
              <a:buFont typeface="Wingdings" pitchFamily="2" charset="2"/>
              <a:buNone/>
              <a:tabLst/>
              <a:defRPr/>
            </a:pPr>
            <a:r>
              <a:rPr lang="en-US" dirty="0">
                <a:solidFill>
                  <a:schemeClr val="bg1"/>
                </a:solidFill>
              </a:rPr>
              <a:t>OCCUPATION:</a:t>
            </a:r>
            <a:endParaRPr kumimoji="0" lang="en-US"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82" name="Content Placeholder 5">
            <a:extLst>
              <a:ext uri="{FF2B5EF4-FFF2-40B4-BE49-F238E27FC236}">
                <a16:creationId xmlns:a16="http://schemas.microsoft.com/office/drawing/2014/main" id="{B8753896-F927-BCA1-540F-12DDD49EB9F8}"/>
              </a:ext>
            </a:extLst>
          </p:cNvPr>
          <p:cNvSpPr txBox="1">
            <a:spLocks/>
          </p:cNvSpPr>
          <p:nvPr/>
        </p:nvSpPr>
        <p:spPr>
          <a:xfrm>
            <a:off x="2966937" y="1578236"/>
            <a:ext cx="1041492" cy="914845"/>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
                <a:srgbClr val="26BCD7"/>
              </a:buClr>
              <a:buSzPct val="135000"/>
              <a:buFont typeface="Wingdings" pitchFamily="2" charset="2"/>
              <a:buNone/>
              <a:tabLst/>
              <a:defRPr/>
            </a:pPr>
            <a:r>
              <a:rPr lang="en-US" b="0" dirty="0">
                <a:solidFill>
                  <a:schemeClr val="bg1"/>
                </a:solidFill>
              </a:rPr>
              <a:t>Manager</a:t>
            </a:r>
          </a:p>
          <a:p>
            <a:pPr marL="0" marR="0" lvl="0" indent="0" algn="l" defTabSz="914400" rtl="0" eaLnBrk="1" fontAlgn="auto" latinLnBrk="0" hangingPunct="1">
              <a:lnSpc>
                <a:spcPct val="100000"/>
              </a:lnSpc>
              <a:spcBef>
                <a:spcPts val="300"/>
              </a:spcBef>
              <a:spcAft>
                <a:spcPts val="300"/>
              </a:spcAft>
              <a:buClr>
                <a:srgbClr val="26BCD7"/>
              </a:buClr>
              <a:buSzPct val="135000"/>
              <a:buFont typeface="Wingdings" pitchFamily="2" charset="2"/>
              <a:buNone/>
              <a:tabLst/>
              <a:defRPr/>
            </a:pPr>
            <a:r>
              <a:rPr lang="en-US" b="0" dirty="0">
                <a:solidFill>
                  <a:schemeClr val="bg1"/>
                </a:solidFill>
              </a:rPr>
              <a:t>Sales</a:t>
            </a:r>
            <a:endParaRPr kumimoji="0" lang="en-US" sz="1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83" name="Content Placeholder 5">
            <a:extLst>
              <a:ext uri="{FF2B5EF4-FFF2-40B4-BE49-F238E27FC236}">
                <a16:creationId xmlns:a16="http://schemas.microsoft.com/office/drawing/2014/main" id="{ED212B18-DBB5-2CA2-2950-71EBB83F2ABD}"/>
              </a:ext>
            </a:extLst>
          </p:cNvPr>
          <p:cNvSpPr txBox="1">
            <a:spLocks/>
          </p:cNvSpPr>
          <p:nvPr/>
        </p:nvSpPr>
        <p:spPr>
          <a:xfrm>
            <a:off x="4537559" y="1252727"/>
            <a:ext cx="2269641" cy="1140685"/>
          </a:xfrm>
          <a:prstGeom prst="rect">
            <a:avLst/>
          </a:prstGeom>
        </p:spPr>
        <p:txBody>
          <a:bodyPr vert="horz" lIns="0" tIns="45720" rIns="0" bIns="45720" rtlCol="0" anchor="t">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rgbClr val="26BCD7"/>
              </a:buClr>
              <a:buSzPct val="135000"/>
              <a:buFont typeface="Wingdings" pitchFamily="2" charset="2"/>
              <a:buNone/>
              <a:tabLst/>
              <a:defRPr/>
            </a:pPr>
            <a:r>
              <a:rPr kumimoji="0" lang="en-US" sz="1400" b="1" i="1" u="none" strike="noStrike" kern="1200" cap="none" spc="0" normalizeH="0" baseline="0" noProof="0" dirty="0">
                <a:ln>
                  <a:noFill/>
                </a:ln>
                <a:solidFill>
                  <a:srgbClr val="25BCD6"/>
                </a:solidFill>
                <a:effectLst/>
                <a:uLnTx/>
                <a:uFillTx/>
                <a:latin typeface="Arial" panose="020B0604020202020204" pitchFamily="34" charset="0"/>
                <a:ea typeface="+mn-ea"/>
                <a:cs typeface="Arial" panose="020B0604020202020204" pitchFamily="34" charset="0"/>
              </a:rPr>
              <a:t>QUOTE: </a:t>
            </a:r>
          </a:p>
          <a:p>
            <a:pPr marL="0" marR="0" lvl="0" indent="0" algn="l" defTabSz="914400" rtl="0" eaLnBrk="1" fontAlgn="auto" latinLnBrk="0" hangingPunct="1">
              <a:lnSpc>
                <a:spcPct val="100000"/>
              </a:lnSpc>
              <a:spcBef>
                <a:spcPts val="0"/>
              </a:spcBef>
              <a:spcAft>
                <a:spcPts val="0"/>
              </a:spcAft>
              <a:buClr>
                <a:srgbClr val="26BCD7"/>
              </a:buClr>
              <a:buSzPct val="135000"/>
              <a:buFont typeface="Wingdings" pitchFamily="2" charset="2"/>
              <a:buNone/>
              <a:tabLst/>
              <a:defRPr/>
            </a:pPr>
            <a:r>
              <a:rPr kumimoji="0" lang="en-US" sz="14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“The vendor and website are not helpful, so I just call our internal helpdesk regardless of my question.”</a:t>
            </a:r>
          </a:p>
        </p:txBody>
      </p:sp>
      <p:cxnSp>
        <p:nvCxnSpPr>
          <p:cNvPr id="84" name="Straight Connector 83">
            <a:extLst>
              <a:ext uri="{FF2B5EF4-FFF2-40B4-BE49-F238E27FC236}">
                <a16:creationId xmlns:a16="http://schemas.microsoft.com/office/drawing/2014/main" id="{96A36135-FDAB-33D2-BF18-2BEF50210437}"/>
              </a:ext>
            </a:extLst>
          </p:cNvPr>
          <p:cNvCxnSpPr>
            <a:cxnSpLocks/>
          </p:cNvCxnSpPr>
          <p:nvPr/>
        </p:nvCxnSpPr>
        <p:spPr>
          <a:xfrm>
            <a:off x="4349727" y="1215867"/>
            <a:ext cx="0" cy="1097280"/>
          </a:xfrm>
          <a:prstGeom prst="line">
            <a:avLst/>
          </a:prstGeom>
          <a:noFill/>
          <a:ln w="12700" cap="flat" cmpd="sng" algn="ctr">
            <a:solidFill>
              <a:srgbClr val="FFFFFF"/>
            </a:solidFill>
            <a:prstDash val="solid"/>
            <a:miter lim="800000"/>
          </a:ln>
          <a:effectLst/>
        </p:spPr>
      </p:cxnSp>
      <p:cxnSp>
        <p:nvCxnSpPr>
          <p:cNvPr id="85" name="Straight Connector 84">
            <a:extLst>
              <a:ext uri="{FF2B5EF4-FFF2-40B4-BE49-F238E27FC236}">
                <a16:creationId xmlns:a16="http://schemas.microsoft.com/office/drawing/2014/main" id="{0A3346DB-880E-17F2-18D8-67A74F225677}"/>
              </a:ext>
            </a:extLst>
          </p:cNvPr>
          <p:cNvCxnSpPr>
            <a:cxnSpLocks/>
          </p:cNvCxnSpPr>
          <p:nvPr/>
        </p:nvCxnSpPr>
        <p:spPr>
          <a:xfrm>
            <a:off x="6876247" y="1215867"/>
            <a:ext cx="0" cy="1097280"/>
          </a:xfrm>
          <a:prstGeom prst="line">
            <a:avLst/>
          </a:prstGeom>
          <a:noFill/>
          <a:ln w="12700" cap="flat" cmpd="sng" algn="ctr">
            <a:solidFill>
              <a:srgbClr val="FFFFFF"/>
            </a:solidFill>
            <a:prstDash val="solid"/>
            <a:miter lim="800000"/>
          </a:ln>
          <a:effectLst/>
        </p:spPr>
      </p:cxnSp>
      <p:sp>
        <p:nvSpPr>
          <p:cNvPr id="86" name="Content Placeholder 5">
            <a:extLst>
              <a:ext uri="{FF2B5EF4-FFF2-40B4-BE49-F238E27FC236}">
                <a16:creationId xmlns:a16="http://schemas.microsoft.com/office/drawing/2014/main" id="{1E6AA1FC-1129-9509-A641-09DE48D3A364}"/>
              </a:ext>
            </a:extLst>
          </p:cNvPr>
          <p:cNvSpPr txBox="1">
            <a:spLocks/>
          </p:cNvSpPr>
          <p:nvPr/>
        </p:nvSpPr>
        <p:spPr>
          <a:xfrm>
            <a:off x="7085285" y="1252728"/>
            <a:ext cx="2190796" cy="1043432"/>
          </a:xfrm>
          <a:prstGeom prst="rect">
            <a:avLst/>
          </a:prstGeom>
        </p:spPr>
        <p:txBody>
          <a:bodyPr vert="horz" lIns="0" tIns="45720" rIns="0" bIns="45720" rtlCol="0" anchor="t">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rgbClr val="26BCD7"/>
              </a:buClr>
              <a:buSzPct val="135000"/>
              <a:buFont typeface="Wingdings" pitchFamily="2" charset="2"/>
              <a:buNone/>
              <a:tabLst/>
              <a:defRPr/>
            </a:pPr>
            <a:r>
              <a:rPr kumimoji="0" lang="en-US" sz="1400" b="1" i="1" u="none" strike="noStrike" kern="1200" cap="none" spc="0" normalizeH="0" baseline="0" noProof="0" dirty="0">
                <a:ln>
                  <a:noFill/>
                </a:ln>
                <a:solidFill>
                  <a:srgbClr val="25BCD6"/>
                </a:solidFill>
                <a:effectLst/>
                <a:uLnTx/>
                <a:uFillTx/>
                <a:latin typeface="Arial" panose="020B0604020202020204" pitchFamily="34" charset="0"/>
                <a:ea typeface="+mn-ea"/>
                <a:cs typeface="Arial" panose="020B0604020202020204" pitchFamily="34" charset="0"/>
              </a:rPr>
              <a:t>MOTIVATION:</a:t>
            </a:r>
          </a:p>
          <a:p>
            <a:pPr marL="0" marR="0" lvl="0" indent="0" algn="l" defTabSz="914400" rtl="0" eaLnBrk="1" fontAlgn="auto" latinLnBrk="0" hangingPunct="1">
              <a:lnSpc>
                <a:spcPct val="100000"/>
              </a:lnSpc>
              <a:spcBef>
                <a:spcPts val="0"/>
              </a:spcBef>
              <a:spcAft>
                <a:spcPts val="0"/>
              </a:spcAft>
              <a:buClr>
                <a:srgbClr val="26BCD7"/>
              </a:buClr>
              <a:buSzPct val="135000"/>
              <a:buFont typeface="Wingdings" pitchFamily="2" charset="2"/>
              <a:buNone/>
              <a:tabLst/>
              <a:defRPr/>
            </a:pPr>
            <a:r>
              <a:rPr kumimoji="0" lang="en-US" sz="14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t>
            </a:r>
            <a:r>
              <a:rPr lang="en-US" b="0" i="1" dirty="0">
                <a:solidFill>
                  <a:schemeClr val="bg1"/>
                </a:solidFill>
              </a:rPr>
              <a:t>To be able to recover without concern over the LOA process and my LOA application status.” </a:t>
            </a:r>
            <a:endParaRPr kumimoji="0" lang="en-US" sz="14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87" name="Content Placeholder 5">
            <a:extLst>
              <a:ext uri="{FF2B5EF4-FFF2-40B4-BE49-F238E27FC236}">
                <a16:creationId xmlns:a16="http://schemas.microsoft.com/office/drawing/2014/main" id="{5CD95113-7FF8-15EB-8565-33DAC939C5C0}"/>
              </a:ext>
            </a:extLst>
          </p:cNvPr>
          <p:cNvSpPr txBox="1">
            <a:spLocks/>
          </p:cNvSpPr>
          <p:nvPr/>
        </p:nvSpPr>
        <p:spPr>
          <a:xfrm>
            <a:off x="9514530" y="1252728"/>
            <a:ext cx="2392060" cy="1348232"/>
          </a:xfrm>
          <a:prstGeom prst="rect">
            <a:avLst/>
          </a:prstGeom>
        </p:spPr>
        <p:txBody>
          <a:bodyPr vert="horz" lIns="0" tIns="45720" rIns="0" bIns="45720" rtlCol="0" anchor="t">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rgbClr val="26BCD7"/>
              </a:buClr>
              <a:buSzPct val="135000"/>
              <a:buFont typeface="Wingdings" pitchFamily="2" charset="2"/>
              <a:buNone/>
              <a:tabLst/>
              <a:defRPr/>
            </a:pPr>
            <a:r>
              <a:rPr kumimoji="0" lang="en-US" sz="1400" b="1" i="1" u="none" strike="noStrike" kern="1200" cap="none" spc="0" normalizeH="0" baseline="0" noProof="0" dirty="0">
                <a:ln>
                  <a:noFill/>
                </a:ln>
                <a:solidFill>
                  <a:srgbClr val="25BCD6"/>
                </a:solidFill>
                <a:effectLst/>
                <a:uLnTx/>
                <a:uFillTx/>
                <a:latin typeface="Arial" panose="020B0604020202020204" pitchFamily="34" charset="0"/>
                <a:ea typeface="+mn-ea"/>
                <a:cs typeface="Arial" panose="020B0604020202020204" pitchFamily="34" charset="0"/>
              </a:rPr>
              <a:t>SATISFACTION DRIVERS:</a:t>
            </a:r>
          </a:p>
          <a:p>
            <a:pPr marL="182880" marR="0" lvl="1" indent="-182880" algn="l" defTabSz="914400" rtl="0" eaLnBrk="1" fontAlgn="auto" latinLnBrk="0" hangingPunct="1">
              <a:lnSpc>
                <a:spcPct val="100000"/>
              </a:lnSpc>
              <a:spcBef>
                <a:spcPts val="0"/>
              </a:spcBef>
              <a:spcAft>
                <a:spcPts val="300"/>
              </a:spcAft>
              <a:buClr>
                <a:srgbClr val="26BCD7"/>
              </a:buClr>
              <a:buSzPct val="100000"/>
              <a:buFont typeface="Wingdings" pitchFamily="2" charset="2"/>
              <a:buChar char="§"/>
              <a:tabLst/>
              <a:defRPr/>
            </a:pPr>
            <a:r>
              <a:rPr kumimoji="0" lang="en-US" sz="1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Self-service capabilities</a:t>
            </a:r>
          </a:p>
          <a:p>
            <a:pPr marL="182880" marR="0" lvl="1" indent="-182880" algn="l" defTabSz="914400" rtl="0" eaLnBrk="1" fontAlgn="auto" latinLnBrk="0" hangingPunct="1">
              <a:lnSpc>
                <a:spcPct val="100000"/>
              </a:lnSpc>
              <a:spcBef>
                <a:spcPts val="0"/>
              </a:spcBef>
              <a:spcAft>
                <a:spcPts val="300"/>
              </a:spcAft>
              <a:buClr>
                <a:srgbClr val="26BCD7"/>
              </a:buClr>
              <a:buSzPct val="100000"/>
              <a:buFont typeface="Wingdings" pitchFamily="2" charset="2"/>
              <a:buChar char="§"/>
              <a:tabLst/>
              <a:defRPr/>
            </a:pPr>
            <a:r>
              <a:rPr kumimoji="0" lang="en-US" sz="1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Single point of contact</a:t>
            </a:r>
          </a:p>
          <a:p>
            <a:pPr marL="182880" marR="0" lvl="1" indent="-182880" algn="l" defTabSz="914400" rtl="0" eaLnBrk="1" fontAlgn="auto" latinLnBrk="0" hangingPunct="1">
              <a:lnSpc>
                <a:spcPct val="100000"/>
              </a:lnSpc>
              <a:spcBef>
                <a:spcPts val="0"/>
              </a:spcBef>
              <a:spcAft>
                <a:spcPts val="300"/>
              </a:spcAft>
              <a:buClr>
                <a:srgbClr val="26BCD7"/>
              </a:buClr>
              <a:buSzPct val="100000"/>
              <a:buFont typeface="Wingdings" pitchFamily="2" charset="2"/>
              <a:buChar char="§"/>
              <a:tabLst/>
              <a:defRPr/>
            </a:pPr>
            <a:r>
              <a:rPr kumimoji="0" lang="en-US" sz="1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Clear, simple process</a:t>
            </a:r>
          </a:p>
        </p:txBody>
      </p:sp>
      <p:cxnSp>
        <p:nvCxnSpPr>
          <p:cNvPr id="88" name="Straight Connector 87">
            <a:extLst>
              <a:ext uri="{FF2B5EF4-FFF2-40B4-BE49-F238E27FC236}">
                <a16:creationId xmlns:a16="http://schemas.microsoft.com/office/drawing/2014/main" id="{CBFEBE63-AF64-2F99-34BB-E35D07C5C978}"/>
              </a:ext>
            </a:extLst>
          </p:cNvPr>
          <p:cNvCxnSpPr>
            <a:cxnSpLocks/>
          </p:cNvCxnSpPr>
          <p:nvPr/>
        </p:nvCxnSpPr>
        <p:spPr>
          <a:xfrm>
            <a:off x="9319124" y="1215867"/>
            <a:ext cx="0" cy="1097280"/>
          </a:xfrm>
          <a:prstGeom prst="line">
            <a:avLst/>
          </a:prstGeom>
          <a:noFill/>
          <a:ln w="12700" cap="flat" cmpd="sng" algn="ctr">
            <a:solidFill>
              <a:srgbClr val="FFFFFF"/>
            </a:solidFill>
            <a:prstDash val="solid"/>
            <a:miter lim="800000"/>
          </a:ln>
          <a:effectLst/>
        </p:spPr>
      </p:cxnSp>
      <p:sp>
        <p:nvSpPr>
          <p:cNvPr id="94" name="Arrow: Right 93">
            <a:extLst>
              <a:ext uri="{FF2B5EF4-FFF2-40B4-BE49-F238E27FC236}">
                <a16:creationId xmlns:a16="http://schemas.microsoft.com/office/drawing/2014/main" id="{B1B324A8-1A77-5F69-C0AA-0F300DC42D63}"/>
              </a:ext>
            </a:extLst>
          </p:cNvPr>
          <p:cNvSpPr/>
          <p:nvPr/>
        </p:nvSpPr>
        <p:spPr>
          <a:xfrm rot="5400000">
            <a:off x="473802" y="5218150"/>
            <a:ext cx="479014" cy="557463"/>
          </a:xfrm>
          <a:prstGeom prst="rightArrow">
            <a:avLst/>
          </a:prstGeom>
          <a:solidFill>
            <a:srgbClr val="25BCD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95" name="Arrow: Right 94">
            <a:extLst>
              <a:ext uri="{FF2B5EF4-FFF2-40B4-BE49-F238E27FC236}">
                <a16:creationId xmlns:a16="http://schemas.microsoft.com/office/drawing/2014/main" id="{FC981DCB-9B1F-328C-B3F7-C223FFCE8170}"/>
              </a:ext>
            </a:extLst>
          </p:cNvPr>
          <p:cNvSpPr/>
          <p:nvPr/>
        </p:nvSpPr>
        <p:spPr>
          <a:xfrm rot="16200000">
            <a:off x="-219233" y="4102931"/>
            <a:ext cx="1865090" cy="557463"/>
          </a:xfrm>
          <a:prstGeom prst="rightArrow">
            <a:avLst/>
          </a:prstGeom>
          <a:solidFill>
            <a:srgbClr val="25BCD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96" name="TextBox 95">
            <a:extLst>
              <a:ext uri="{FF2B5EF4-FFF2-40B4-BE49-F238E27FC236}">
                <a16:creationId xmlns:a16="http://schemas.microsoft.com/office/drawing/2014/main" id="{9D1C7E47-24E1-A0C3-E04D-9D34931969A5}"/>
              </a:ext>
            </a:extLst>
          </p:cNvPr>
          <p:cNvSpPr txBox="1"/>
          <p:nvPr/>
        </p:nvSpPr>
        <p:spPr>
          <a:xfrm rot="16200000">
            <a:off x="-173383" y="4557784"/>
            <a:ext cx="1749553" cy="307777"/>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rPr>
              <a:t>Experience</a:t>
            </a:r>
          </a:p>
        </p:txBody>
      </p:sp>
      <p:sp>
        <p:nvSpPr>
          <p:cNvPr id="97" name="TextBox 96">
            <a:extLst>
              <a:ext uri="{FF2B5EF4-FFF2-40B4-BE49-F238E27FC236}">
                <a16:creationId xmlns:a16="http://schemas.microsoft.com/office/drawing/2014/main" id="{08F97B26-564F-DB37-F1F9-A17CB9F24E41}"/>
              </a:ext>
            </a:extLst>
          </p:cNvPr>
          <p:cNvSpPr txBox="1"/>
          <p:nvPr/>
        </p:nvSpPr>
        <p:spPr>
          <a:xfrm>
            <a:off x="455978" y="3427047"/>
            <a:ext cx="510458" cy="400110"/>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FFFF"/>
                </a:solidFill>
                <a:effectLst/>
                <a:uLnTx/>
                <a:uFillTx/>
              </a:rPr>
              <a:t>+</a:t>
            </a:r>
          </a:p>
        </p:txBody>
      </p:sp>
      <p:sp>
        <p:nvSpPr>
          <p:cNvPr id="98" name="TextBox 97">
            <a:extLst>
              <a:ext uri="{FF2B5EF4-FFF2-40B4-BE49-F238E27FC236}">
                <a16:creationId xmlns:a16="http://schemas.microsoft.com/office/drawing/2014/main" id="{18642B4C-E6B7-AFD7-1B34-04BAE9496F9D}"/>
              </a:ext>
            </a:extLst>
          </p:cNvPr>
          <p:cNvSpPr txBox="1"/>
          <p:nvPr/>
        </p:nvSpPr>
        <p:spPr>
          <a:xfrm>
            <a:off x="576158" y="5336278"/>
            <a:ext cx="250470" cy="400110"/>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FFFF"/>
                </a:solidFill>
                <a:effectLst/>
                <a:uLnTx/>
                <a:uFillTx/>
              </a:rPr>
              <a:t>– </a:t>
            </a:r>
          </a:p>
        </p:txBody>
      </p:sp>
      <p:grpSp>
        <p:nvGrpSpPr>
          <p:cNvPr id="4" name="Group 3">
            <a:extLst>
              <a:ext uri="{FF2B5EF4-FFF2-40B4-BE49-F238E27FC236}">
                <a16:creationId xmlns:a16="http://schemas.microsoft.com/office/drawing/2014/main" id="{54680E8B-9CE8-AE2A-8273-B25B05F688A2}"/>
              </a:ext>
            </a:extLst>
          </p:cNvPr>
          <p:cNvGrpSpPr/>
          <p:nvPr/>
        </p:nvGrpSpPr>
        <p:grpSpPr>
          <a:xfrm>
            <a:off x="607432" y="1267435"/>
            <a:ext cx="1005840" cy="1005840"/>
            <a:chOff x="638722" y="1196315"/>
            <a:chExt cx="1005840" cy="1005840"/>
          </a:xfrm>
        </p:grpSpPr>
        <p:sp>
          <p:nvSpPr>
            <p:cNvPr id="113" name="Oval 112">
              <a:extLst>
                <a:ext uri="{FF2B5EF4-FFF2-40B4-BE49-F238E27FC236}">
                  <a16:creationId xmlns:a16="http://schemas.microsoft.com/office/drawing/2014/main" id="{7B96821C-DA7D-F8E7-8768-03AE083937F0}"/>
                </a:ext>
              </a:extLst>
            </p:cNvPr>
            <p:cNvSpPr>
              <a:spLocks noChangeAspect="1"/>
            </p:cNvSpPr>
            <p:nvPr/>
          </p:nvSpPr>
          <p:spPr>
            <a:xfrm>
              <a:off x="638722" y="1196315"/>
              <a:ext cx="1005840" cy="10058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14" name="Graphic 482">
              <a:extLst>
                <a:ext uri="{FF2B5EF4-FFF2-40B4-BE49-F238E27FC236}">
                  <a16:creationId xmlns:a16="http://schemas.microsoft.com/office/drawing/2014/main" id="{919489EC-CBD4-CACD-8E2A-93FC61551A73}"/>
                </a:ext>
              </a:extLst>
            </p:cNvPr>
            <p:cNvSpPr>
              <a:spLocks noChangeAspect="1"/>
            </p:cNvSpPr>
            <p:nvPr/>
          </p:nvSpPr>
          <p:spPr>
            <a:xfrm>
              <a:off x="833778" y="1379195"/>
              <a:ext cx="615728" cy="640080"/>
            </a:xfrm>
            <a:custGeom>
              <a:avLst/>
              <a:gdLst>
                <a:gd name="connsiteX0" fmla="*/ 567423 w 561975"/>
                <a:gd name="connsiteY0" fmla="*/ 586266 h 584200"/>
                <a:gd name="connsiteX1" fmla="*/ 1447 w 561975"/>
                <a:gd name="connsiteY1" fmla="*/ 586266 h 584200"/>
                <a:gd name="connsiteX2" fmla="*/ 876 w 561975"/>
                <a:gd name="connsiteY2" fmla="*/ 563652 h 584200"/>
                <a:gd name="connsiteX3" fmla="*/ 10401 w 561975"/>
                <a:gd name="connsiteY3" fmla="*/ 529919 h 584200"/>
                <a:gd name="connsiteX4" fmla="*/ 38118 w 561975"/>
                <a:gd name="connsiteY4" fmla="*/ 500992 h 584200"/>
                <a:gd name="connsiteX5" fmla="*/ 104793 w 561975"/>
                <a:gd name="connsiteY5" fmla="*/ 468484 h 584200"/>
                <a:gd name="connsiteX6" fmla="*/ 154133 w 561975"/>
                <a:gd name="connsiteY6" fmla="*/ 448225 h 584200"/>
                <a:gd name="connsiteX7" fmla="*/ 207378 w 561975"/>
                <a:gd name="connsiteY7" fmla="*/ 409216 h 584200"/>
                <a:gd name="connsiteX8" fmla="*/ 208140 w 561975"/>
                <a:gd name="connsiteY8" fmla="*/ 404787 h 584200"/>
                <a:gd name="connsiteX9" fmla="*/ 208997 w 561975"/>
                <a:gd name="connsiteY9" fmla="*/ 394517 h 584200"/>
                <a:gd name="connsiteX10" fmla="*/ 208997 w 561975"/>
                <a:gd name="connsiteY10" fmla="*/ 385094 h 584200"/>
                <a:gd name="connsiteX11" fmla="*/ 78885 w 561975"/>
                <a:gd name="connsiteY11" fmla="*/ 343917 h 584200"/>
                <a:gd name="connsiteX12" fmla="*/ 132606 w 561975"/>
                <a:gd name="connsiteY12" fmla="*/ 193156 h 584200"/>
                <a:gd name="connsiteX13" fmla="*/ 224808 w 561975"/>
                <a:gd name="connsiteY13" fmla="*/ 9321 h 584200"/>
                <a:gd name="connsiteX14" fmla="*/ 338537 w 561975"/>
                <a:gd name="connsiteY14" fmla="*/ 26094 h 584200"/>
                <a:gd name="connsiteX15" fmla="*/ 439692 w 561975"/>
                <a:gd name="connsiteY15" fmla="*/ 220858 h 584200"/>
                <a:gd name="connsiteX16" fmla="*/ 488841 w 561975"/>
                <a:gd name="connsiteY16" fmla="*/ 345613 h 584200"/>
                <a:gd name="connsiteX17" fmla="*/ 360825 w 561975"/>
                <a:gd name="connsiteY17" fmla="*/ 384623 h 584200"/>
                <a:gd name="connsiteX18" fmla="*/ 360825 w 561975"/>
                <a:gd name="connsiteY18" fmla="*/ 403468 h 584200"/>
                <a:gd name="connsiteX19" fmla="*/ 360825 w 561975"/>
                <a:gd name="connsiteY19" fmla="*/ 405258 h 584200"/>
                <a:gd name="connsiteX20" fmla="*/ 361587 w 561975"/>
                <a:gd name="connsiteY20" fmla="*/ 409687 h 584200"/>
                <a:gd name="connsiteX21" fmla="*/ 414832 w 561975"/>
                <a:gd name="connsiteY21" fmla="*/ 448696 h 584200"/>
                <a:gd name="connsiteX22" fmla="*/ 464172 w 561975"/>
                <a:gd name="connsiteY22" fmla="*/ 468861 h 584200"/>
                <a:gd name="connsiteX23" fmla="*/ 530847 w 561975"/>
                <a:gd name="connsiteY23" fmla="*/ 501463 h 584200"/>
                <a:gd name="connsiteX24" fmla="*/ 558279 w 561975"/>
                <a:gd name="connsiteY24" fmla="*/ 530390 h 584200"/>
                <a:gd name="connsiteX25" fmla="*/ 567804 w 561975"/>
                <a:gd name="connsiteY25" fmla="*/ 564123 h 584200"/>
                <a:gd name="connsiteX26" fmla="*/ 567423 w 561975"/>
                <a:gd name="connsiteY26" fmla="*/ 586266 h 58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1975" h="584200">
                  <a:moveTo>
                    <a:pt x="567423" y="586266"/>
                  </a:moveTo>
                  <a:lnTo>
                    <a:pt x="1447" y="586266"/>
                  </a:lnTo>
                  <a:cubicBezTo>
                    <a:pt x="-266" y="578841"/>
                    <a:pt x="-460" y="571152"/>
                    <a:pt x="876" y="563652"/>
                  </a:cubicBezTo>
                  <a:cubicBezTo>
                    <a:pt x="2342" y="552002"/>
                    <a:pt x="5552" y="540634"/>
                    <a:pt x="10401" y="529919"/>
                  </a:cubicBezTo>
                  <a:cubicBezTo>
                    <a:pt x="16629" y="517836"/>
                    <a:pt x="26255" y="507791"/>
                    <a:pt x="38118" y="500992"/>
                  </a:cubicBezTo>
                  <a:cubicBezTo>
                    <a:pt x="59195" y="487989"/>
                    <a:pt x="81531" y="477099"/>
                    <a:pt x="104793" y="468484"/>
                  </a:cubicBezTo>
                  <a:cubicBezTo>
                    <a:pt x="121272" y="461700"/>
                    <a:pt x="137750" y="455104"/>
                    <a:pt x="154133" y="448225"/>
                  </a:cubicBezTo>
                  <a:cubicBezTo>
                    <a:pt x="200520" y="427590"/>
                    <a:pt x="206711" y="411760"/>
                    <a:pt x="207378" y="409216"/>
                  </a:cubicBezTo>
                  <a:cubicBezTo>
                    <a:pt x="207732" y="407758"/>
                    <a:pt x="207986" y="406279"/>
                    <a:pt x="208140" y="404787"/>
                  </a:cubicBezTo>
                  <a:lnTo>
                    <a:pt x="208997" y="394517"/>
                  </a:lnTo>
                  <a:lnTo>
                    <a:pt x="208997" y="385094"/>
                  </a:lnTo>
                  <a:cubicBezTo>
                    <a:pt x="108413" y="386225"/>
                    <a:pt x="78885" y="343917"/>
                    <a:pt x="78885" y="343917"/>
                  </a:cubicBezTo>
                  <a:cubicBezTo>
                    <a:pt x="78885" y="343917"/>
                    <a:pt x="136035" y="343069"/>
                    <a:pt x="132606" y="193156"/>
                  </a:cubicBezTo>
                  <a:cubicBezTo>
                    <a:pt x="129177" y="43243"/>
                    <a:pt x="198805" y="18744"/>
                    <a:pt x="224808" y="9321"/>
                  </a:cubicBezTo>
                  <a:cubicBezTo>
                    <a:pt x="300437" y="-18946"/>
                    <a:pt x="338537" y="26094"/>
                    <a:pt x="338537" y="26094"/>
                  </a:cubicBezTo>
                  <a:cubicBezTo>
                    <a:pt x="426262" y="18084"/>
                    <a:pt x="450456" y="112970"/>
                    <a:pt x="439692" y="220858"/>
                  </a:cubicBezTo>
                  <a:cubicBezTo>
                    <a:pt x="428929" y="328747"/>
                    <a:pt x="488841" y="345613"/>
                    <a:pt x="488841" y="345613"/>
                  </a:cubicBezTo>
                  <a:cubicBezTo>
                    <a:pt x="447693" y="387261"/>
                    <a:pt x="360825" y="384623"/>
                    <a:pt x="360825" y="384623"/>
                  </a:cubicBezTo>
                  <a:lnTo>
                    <a:pt x="360825" y="403468"/>
                  </a:lnTo>
                  <a:cubicBezTo>
                    <a:pt x="360825" y="404033"/>
                    <a:pt x="360825" y="404693"/>
                    <a:pt x="360825" y="405258"/>
                  </a:cubicBezTo>
                  <a:cubicBezTo>
                    <a:pt x="360825" y="405824"/>
                    <a:pt x="360825" y="408274"/>
                    <a:pt x="361587" y="409687"/>
                  </a:cubicBezTo>
                  <a:cubicBezTo>
                    <a:pt x="362349" y="411100"/>
                    <a:pt x="368445" y="427967"/>
                    <a:pt x="414832" y="448696"/>
                  </a:cubicBezTo>
                  <a:cubicBezTo>
                    <a:pt x="431215" y="455575"/>
                    <a:pt x="447789" y="462076"/>
                    <a:pt x="464172" y="468861"/>
                  </a:cubicBezTo>
                  <a:cubicBezTo>
                    <a:pt x="487435" y="477514"/>
                    <a:pt x="509770" y="488435"/>
                    <a:pt x="530847" y="501463"/>
                  </a:cubicBezTo>
                  <a:cubicBezTo>
                    <a:pt x="542625" y="508279"/>
                    <a:pt x="552154" y="518327"/>
                    <a:pt x="558279" y="530390"/>
                  </a:cubicBezTo>
                  <a:cubicBezTo>
                    <a:pt x="563053" y="541131"/>
                    <a:pt x="566261" y="552489"/>
                    <a:pt x="567804" y="564123"/>
                  </a:cubicBezTo>
                  <a:cubicBezTo>
                    <a:pt x="569093" y="571461"/>
                    <a:pt x="568964" y="578975"/>
                    <a:pt x="567423" y="586266"/>
                  </a:cubicBezTo>
                  <a:close/>
                </a:path>
              </a:pathLst>
            </a:custGeom>
            <a:solidFill>
              <a:schemeClr val="bg1">
                <a:lumMod val="75000"/>
              </a:schemeClr>
            </a:solidFill>
            <a:ln w="9525" cap="flat">
              <a:noFill/>
              <a:prstDash val="solid"/>
              <a:miter/>
            </a:ln>
          </p:spPr>
          <p:txBody>
            <a:bodyPr rtlCol="0" anchor="ctr"/>
            <a:lstStyle/>
            <a:p>
              <a:endParaRPr lang="en-US" dirty="0"/>
            </a:p>
          </p:txBody>
        </p:sp>
      </p:grpSp>
      <p:cxnSp>
        <p:nvCxnSpPr>
          <p:cNvPr id="115" name="Straight Connector 114">
            <a:extLst>
              <a:ext uri="{FF2B5EF4-FFF2-40B4-BE49-F238E27FC236}">
                <a16:creationId xmlns:a16="http://schemas.microsoft.com/office/drawing/2014/main" id="{9674259A-4569-ED22-A90F-E583B35E0965}"/>
              </a:ext>
            </a:extLst>
          </p:cNvPr>
          <p:cNvCxnSpPr>
            <a:cxnSpLocks/>
          </p:cNvCxnSpPr>
          <p:nvPr/>
        </p:nvCxnSpPr>
        <p:spPr>
          <a:xfrm>
            <a:off x="6660536" y="3468206"/>
            <a:ext cx="0" cy="2194560"/>
          </a:xfrm>
          <a:prstGeom prst="line">
            <a:avLst/>
          </a:prstGeom>
          <a:noFill/>
          <a:ln w="15875" cap="flat" cmpd="sng" algn="ctr">
            <a:solidFill>
              <a:schemeClr val="bg1">
                <a:lumMod val="85000"/>
              </a:schemeClr>
            </a:solidFill>
            <a:prstDash val="dash"/>
            <a:miter lim="800000"/>
          </a:ln>
          <a:effectLst/>
        </p:spPr>
      </p:cxnSp>
      <p:cxnSp>
        <p:nvCxnSpPr>
          <p:cNvPr id="116" name="Straight Connector 115">
            <a:extLst>
              <a:ext uri="{FF2B5EF4-FFF2-40B4-BE49-F238E27FC236}">
                <a16:creationId xmlns:a16="http://schemas.microsoft.com/office/drawing/2014/main" id="{6B0B68BB-5812-A17C-32B9-84D6A9683BF2}"/>
              </a:ext>
            </a:extLst>
          </p:cNvPr>
          <p:cNvCxnSpPr>
            <a:cxnSpLocks/>
          </p:cNvCxnSpPr>
          <p:nvPr/>
        </p:nvCxnSpPr>
        <p:spPr>
          <a:xfrm>
            <a:off x="8707349" y="3468206"/>
            <a:ext cx="0" cy="2194560"/>
          </a:xfrm>
          <a:prstGeom prst="line">
            <a:avLst/>
          </a:prstGeom>
          <a:noFill/>
          <a:ln w="15875" cap="flat" cmpd="sng" algn="ctr">
            <a:solidFill>
              <a:schemeClr val="bg1">
                <a:lumMod val="85000"/>
              </a:schemeClr>
            </a:solidFill>
            <a:prstDash val="dash"/>
            <a:miter lim="800000"/>
          </a:ln>
          <a:effectLst/>
        </p:spPr>
      </p:cxnSp>
      <p:cxnSp>
        <p:nvCxnSpPr>
          <p:cNvPr id="117" name="Straight Connector 116">
            <a:extLst>
              <a:ext uri="{FF2B5EF4-FFF2-40B4-BE49-F238E27FC236}">
                <a16:creationId xmlns:a16="http://schemas.microsoft.com/office/drawing/2014/main" id="{BC35ABE3-F35B-70EF-7C67-1D6E3DBBA196}"/>
              </a:ext>
            </a:extLst>
          </p:cNvPr>
          <p:cNvCxnSpPr>
            <a:cxnSpLocks/>
          </p:cNvCxnSpPr>
          <p:nvPr/>
        </p:nvCxnSpPr>
        <p:spPr>
          <a:xfrm>
            <a:off x="4574142" y="3468206"/>
            <a:ext cx="0" cy="2194560"/>
          </a:xfrm>
          <a:prstGeom prst="line">
            <a:avLst/>
          </a:prstGeom>
          <a:noFill/>
          <a:ln w="15875" cap="flat" cmpd="sng" algn="ctr">
            <a:solidFill>
              <a:schemeClr val="bg1">
                <a:lumMod val="85000"/>
              </a:schemeClr>
            </a:solidFill>
            <a:prstDash val="dash"/>
            <a:miter lim="800000"/>
          </a:ln>
          <a:effectLst/>
        </p:spPr>
      </p:cxnSp>
      <p:cxnSp>
        <p:nvCxnSpPr>
          <p:cNvPr id="118" name="Straight Connector 117">
            <a:extLst>
              <a:ext uri="{FF2B5EF4-FFF2-40B4-BE49-F238E27FC236}">
                <a16:creationId xmlns:a16="http://schemas.microsoft.com/office/drawing/2014/main" id="{F9724A51-C7A2-02C0-0382-0801DBBB3700}"/>
              </a:ext>
            </a:extLst>
          </p:cNvPr>
          <p:cNvCxnSpPr>
            <a:cxnSpLocks/>
          </p:cNvCxnSpPr>
          <p:nvPr/>
        </p:nvCxnSpPr>
        <p:spPr>
          <a:xfrm>
            <a:off x="2355136" y="3468206"/>
            <a:ext cx="0" cy="2194560"/>
          </a:xfrm>
          <a:prstGeom prst="line">
            <a:avLst/>
          </a:prstGeom>
          <a:noFill/>
          <a:ln w="15875" cap="flat" cmpd="sng" algn="ctr">
            <a:solidFill>
              <a:schemeClr val="bg1">
                <a:lumMod val="85000"/>
              </a:schemeClr>
            </a:solidFill>
            <a:prstDash val="dash"/>
            <a:miter lim="800000"/>
          </a:ln>
          <a:effectLst/>
        </p:spPr>
      </p:cxnSp>
      <p:cxnSp>
        <p:nvCxnSpPr>
          <p:cNvPr id="119" name="Straight Connector 118">
            <a:extLst>
              <a:ext uri="{FF2B5EF4-FFF2-40B4-BE49-F238E27FC236}">
                <a16:creationId xmlns:a16="http://schemas.microsoft.com/office/drawing/2014/main" id="{DEF05C9E-E7D3-716F-102E-978175082736}"/>
              </a:ext>
            </a:extLst>
          </p:cNvPr>
          <p:cNvCxnSpPr>
            <a:cxnSpLocks/>
          </p:cNvCxnSpPr>
          <p:nvPr/>
        </p:nvCxnSpPr>
        <p:spPr>
          <a:xfrm>
            <a:off x="10829718" y="3468206"/>
            <a:ext cx="0" cy="2194560"/>
          </a:xfrm>
          <a:prstGeom prst="line">
            <a:avLst/>
          </a:prstGeom>
          <a:noFill/>
          <a:ln w="15875" cap="flat" cmpd="sng" algn="ctr">
            <a:solidFill>
              <a:schemeClr val="bg1">
                <a:lumMod val="85000"/>
              </a:schemeClr>
            </a:solidFill>
            <a:prstDash val="dash"/>
            <a:miter lim="800000"/>
          </a:ln>
          <a:effectLst/>
        </p:spPr>
      </p:cxnSp>
      <p:sp>
        <p:nvSpPr>
          <p:cNvPr id="125" name="TextBox 124">
            <a:extLst>
              <a:ext uri="{FF2B5EF4-FFF2-40B4-BE49-F238E27FC236}">
                <a16:creationId xmlns:a16="http://schemas.microsoft.com/office/drawing/2014/main" id="{D0F41690-5893-E2BC-55A8-37C23A7C2630}"/>
              </a:ext>
            </a:extLst>
          </p:cNvPr>
          <p:cNvSpPr txBox="1"/>
          <p:nvPr/>
        </p:nvSpPr>
        <p:spPr>
          <a:xfrm>
            <a:off x="565214" y="2540334"/>
            <a:ext cx="11061572" cy="338554"/>
          </a:xfrm>
          <a:prstGeom prst="rect">
            <a:avLst/>
          </a:prstGeom>
          <a:noFill/>
          <a:ln>
            <a:noFill/>
          </a:ln>
        </p:spPr>
        <p:txBody>
          <a:bodyPr wrap="square" lIns="45720" rIns="45720" rtlCol="0">
            <a:spAutoFit/>
          </a:bodyPr>
          <a:lstStyle/>
          <a:p>
            <a:pPr marL="114300" algn="ctr">
              <a:spcBef>
                <a:spcPts val="300"/>
              </a:spcBef>
              <a:spcAft>
                <a:spcPts val="300"/>
              </a:spcAft>
              <a:buClr>
                <a:srgbClr val="26BCD7"/>
              </a:buClr>
              <a:buSzPct val="100000"/>
            </a:pPr>
            <a:r>
              <a:rPr lang="en-US" sz="1600" b="1" dirty="0">
                <a:latin typeface="Arial" panose="020B0604020202020204" pitchFamily="34" charset="0"/>
                <a:cs typeface="Arial" panose="020B0604020202020204" pitchFamily="34" charset="0"/>
              </a:rPr>
              <a:t>Leave of Absence Process: (High-Level)</a:t>
            </a:r>
          </a:p>
        </p:txBody>
      </p:sp>
      <p:sp>
        <p:nvSpPr>
          <p:cNvPr id="135" name="Oval 134">
            <a:extLst>
              <a:ext uri="{FF2B5EF4-FFF2-40B4-BE49-F238E27FC236}">
                <a16:creationId xmlns:a16="http://schemas.microsoft.com/office/drawing/2014/main" id="{AF7581BB-E038-1D3D-68C4-42B39290459B}"/>
              </a:ext>
            </a:extLst>
          </p:cNvPr>
          <p:cNvSpPr/>
          <p:nvPr/>
        </p:nvSpPr>
        <p:spPr>
          <a:xfrm>
            <a:off x="10691938" y="5456826"/>
            <a:ext cx="275560" cy="289985"/>
          </a:xfrm>
          <a:prstGeom prst="ellipse">
            <a:avLst/>
          </a:prstGeom>
          <a:noFill/>
          <a:ln w="73025" cap="flat" cmpd="sng" algn="ctr">
            <a:solidFill>
              <a:schemeClr val="accent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138" name="Rounded Rectangle 137">
            <a:extLst>
              <a:ext uri="{FF2B5EF4-FFF2-40B4-BE49-F238E27FC236}">
                <a16:creationId xmlns:a16="http://schemas.microsoft.com/office/drawing/2014/main" id="{74981D18-F52A-E5AB-789B-7D7F74FE1CA3}"/>
              </a:ext>
            </a:extLst>
          </p:cNvPr>
          <p:cNvSpPr/>
          <p:nvPr/>
        </p:nvSpPr>
        <p:spPr>
          <a:xfrm>
            <a:off x="4324537" y="5147313"/>
            <a:ext cx="4510377" cy="739298"/>
          </a:xfrm>
          <a:prstGeom prst="roundRect">
            <a:avLst/>
          </a:prstGeom>
          <a:solidFill>
            <a:schemeClr val="tx1">
              <a:lumMod val="75000"/>
            </a:schemeClr>
          </a:solidFill>
          <a:ln w="12700" cap="flat" cmpd="sng" algn="ctr">
            <a:noFill/>
            <a:prstDash val="solid"/>
            <a:miter lim="800000"/>
          </a:ln>
          <a:effectLst/>
        </p:spPr>
        <p:txBody>
          <a:bodyPr rtlCol="0" anchor="ctr"/>
          <a:lstStyle/>
          <a:p>
            <a:pPr marR="0" lvl="0" defTabSz="914400" eaLnBrk="1" fontAlgn="auto" latinLnBrk="0" hangingPunct="1">
              <a:lnSpc>
                <a:spcPct val="100000"/>
              </a:lnSpc>
              <a:spcBef>
                <a:spcPts val="0"/>
              </a:spcBef>
              <a:spcAft>
                <a:spcPts val="0"/>
              </a:spcAft>
              <a:buClrTx/>
              <a:buSzTx/>
              <a:tabLst/>
              <a:defRPr/>
            </a:pPr>
            <a:r>
              <a:rPr lang="en-US" sz="1400" kern="0" dirty="0">
                <a:solidFill>
                  <a:schemeClr val="bg1"/>
                </a:solidFill>
                <a:latin typeface="Arial"/>
              </a:rPr>
              <a:t>2. I didn’t receive the decision until </a:t>
            </a:r>
            <a:r>
              <a:rPr lang="en-US" sz="1400" b="1" kern="0" dirty="0">
                <a:solidFill>
                  <a:schemeClr val="accent2"/>
                </a:solidFill>
                <a:latin typeface="Arial"/>
              </a:rPr>
              <a:t>three days after </a:t>
            </a:r>
            <a:r>
              <a:rPr lang="en-US" sz="1400" kern="0" dirty="0">
                <a:solidFill>
                  <a:schemeClr val="bg1"/>
                </a:solidFill>
                <a:latin typeface="Arial"/>
              </a:rPr>
              <a:t>I went out on LOA. The denial notification was also a </a:t>
            </a:r>
            <a:r>
              <a:rPr lang="en-US" sz="1400" b="1" kern="0" dirty="0">
                <a:solidFill>
                  <a:schemeClr val="accent2"/>
                </a:solidFill>
                <a:latin typeface="Arial"/>
              </a:rPr>
              <a:t>threatening tone </a:t>
            </a:r>
            <a:r>
              <a:rPr lang="en-US" sz="1400" kern="0" dirty="0">
                <a:solidFill>
                  <a:schemeClr val="bg1"/>
                </a:solidFill>
                <a:latin typeface="Arial"/>
              </a:rPr>
              <a:t>and unhelpful regarding next steps.</a:t>
            </a:r>
            <a:endParaRPr kumimoji="0" lang="en-US" sz="1400" i="0" u="none" strike="noStrike" kern="0" cap="none" spc="0" normalizeH="0" baseline="0" noProof="0" dirty="0">
              <a:ln>
                <a:noFill/>
              </a:ln>
              <a:solidFill>
                <a:schemeClr val="bg1"/>
              </a:solidFill>
              <a:effectLst/>
              <a:uLnTx/>
              <a:uFillTx/>
              <a:latin typeface="Arial"/>
              <a:ea typeface="+mn-ea"/>
              <a:cs typeface="+mn-cs"/>
            </a:endParaRPr>
          </a:p>
        </p:txBody>
      </p:sp>
      <p:cxnSp>
        <p:nvCxnSpPr>
          <p:cNvPr id="140" name="Straight Arrow Connector 139">
            <a:extLst>
              <a:ext uri="{FF2B5EF4-FFF2-40B4-BE49-F238E27FC236}">
                <a16:creationId xmlns:a16="http://schemas.microsoft.com/office/drawing/2014/main" id="{D5BDA99C-34E9-C764-BC4E-85840DA519C6}"/>
              </a:ext>
            </a:extLst>
          </p:cNvPr>
          <p:cNvCxnSpPr>
            <a:cxnSpLocks/>
          </p:cNvCxnSpPr>
          <p:nvPr/>
        </p:nvCxnSpPr>
        <p:spPr>
          <a:xfrm flipV="1">
            <a:off x="2435883" y="3987657"/>
            <a:ext cx="2005648" cy="500638"/>
          </a:xfrm>
          <a:prstGeom prst="straightConnector1">
            <a:avLst/>
          </a:prstGeom>
          <a:ln w="317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8954122E-E545-8196-1ACB-79DE0AB65C06}"/>
              </a:ext>
            </a:extLst>
          </p:cNvPr>
          <p:cNvCxnSpPr>
            <a:cxnSpLocks/>
            <a:stCxn id="133" idx="6"/>
            <a:endCxn id="134" idx="2"/>
          </p:cNvCxnSpPr>
          <p:nvPr/>
        </p:nvCxnSpPr>
        <p:spPr>
          <a:xfrm>
            <a:off x="4717090" y="3947991"/>
            <a:ext cx="1800498" cy="916342"/>
          </a:xfrm>
          <a:prstGeom prst="straightConnector1">
            <a:avLst/>
          </a:prstGeom>
          <a:ln w="317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C6A3478E-54D9-0F24-7E76-7AEBABC9A768}"/>
              </a:ext>
            </a:extLst>
          </p:cNvPr>
          <p:cNvCxnSpPr>
            <a:cxnSpLocks/>
            <a:stCxn id="134" idx="6"/>
            <a:endCxn id="137" idx="2"/>
          </p:cNvCxnSpPr>
          <p:nvPr/>
        </p:nvCxnSpPr>
        <p:spPr>
          <a:xfrm flipV="1">
            <a:off x="6793148" y="4204076"/>
            <a:ext cx="1766206" cy="660257"/>
          </a:xfrm>
          <a:prstGeom prst="straightConnector1">
            <a:avLst/>
          </a:prstGeom>
          <a:ln w="317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id="{D01724AF-3B69-7504-F9F9-5ECB9F570890}"/>
              </a:ext>
            </a:extLst>
          </p:cNvPr>
          <p:cNvCxnSpPr>
            <a:cxnSpLocks/>
            <a:stCxn id="137" idx="6"/>
            <a:endCxn id="135" idx="1"/>
          </p:cNvCxnSpPr>
          <p:nvPr/>
        </p:nvCxnSpPr>
        <p:spPr>
          <a:xfrm>
            <a:off x="8834914" y="4204076"/>
            <a:ext cx="1897379" cy="1295217"/>
          </a:xfrm>
          <a:prstGeom prst="straightConnector1">
            <a:avLst/>
          </a:prstGeom>
          <a:ln w="317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Rounded Rectangle 5">
            <a:extLst>
              <a:ext uri="{FF2B5EF4-FFF2-40B4-BE49-F238E27FC236}">
                <a16:creationId xmlns:a16="http://schemas.microsoft.com/office/drawing/2014/main" id="{C516BA36-F804-6211-B7D5-9790DDBEEDEA}"/>
              </a:ext>
            </a:extLst>
          </p:cNvPr>
          <p:cNvSpPr/>
          <p:nvPr/>
        </p:nvSpPr>
        <p:spPr>
          <a:xfrm>
            <a:off x="9691181" y="3515469"/>
            <a:ext cx="2381089" cy="1261801"/>
          </a:xfrm>
          <a:prstGeom prst="roundRect">
            <a:avLst/>
          </a:prstGeom>
          <a:solidFill>
            <a:schemeClr val="tx1">
              <a:lumMod val="75000"/>
            </a:schemeClr>
          </a:solidFill>
          <a:ln w="12700" cap="flat" cmpd="sng" algn="ctr">
            <a:noFill/>
            <a:prstDash val="solid"/>
            <a:miter lim="800000"/>
          </a:ln>
          <a:effectLst/>
        </p:spPr>
        <p:txBody>
          <a:bodyPr rtlCol="0" anchor="ctr"/>
          <a:lstStyle/>
          <a:p>
            <a:pPr marR="0" lvl="0" defTabSz="914400" eaLnBrk="1" fontAlgn="auto" latinLnBrk="0" hangingPunct="1">
              <a:lnSpc>
                <a:spcPct val="100000"/>
              </a:lnSpc>
              <a:spcBef>
                <a:spcPts val="0"/>
              </a:spcBef>
              <a:spcAft>
                <a:spcPts val="0"/>
              </a:spcAft>
              <a:buClrTx/>
              <a:buSzTx/>
              <a:tabLst/>
              <a:defRPr/>
            </a:pPr>
            <a:r>
              <a:rPr lang="en-US" sz="1400" kern="0" dirty="0">
                <a:solidFill>
                  <a:schemeClr val="bg1"/>
                </a:solidFill>
                <a:latin typeface="Arial"/>
              </a:rPr>
              <a:t>3. Instructions were </a:t>
            </a:r>
            <a:r>
              <a:rPr lang="en-US" sz="1400" b="1" kern="0" dirty="0">
                <a:solidFill>
                  <a:schemeClr val="accent2"/>
                </a:solidFill>
                <a:latin typeface="Arial"/>
              </a:rPr>
              <a:t>inconsistent</a:t>
            </a:r>
            <a:r>
              <a:rPr lang="en-US" sz="1400" kern="0" dirty="0">
                <a:solidFill>
                  <a:schemeClr val="bg1"/>
                </a:solidFill>
                <a:latin typeface="Arial"/>
              </a:rPr>
              <a:t> and made it confusing to understand who I was supposed to talk to about RTW.</a:t>
            </a:r>
          </a:p>
        </p:txBody>
      </p:sp>
      <p:grpSp>
        <p:nvGrpSpPr>
          <p:cNvPr id="8" name="Group 7">
            <a:extLst>
              <a:ext uri="{FF2B5EF4-FFF2-40B4-BE49-F238E27FC236}">
                <a16:creationId xmlns:a16="http://schemas.microsoft.com/office/drawing/2014/main" id="{A0857084-C72D-8146-B4E6-B4C76CA42664}"/>
              </a:ext>
            </a:extLst>
          </p:cNvPr>
          <p:cNvGrpSpPr/>
          <p:nvPr/>
        </p:nvGrpSpPr>
        <p:grpSpPr>
          <a:xfrm>
            <a:off x="4531555" y="6042010"/>
            <a:ext cx="5567680" cy="521110"/>
            <a:chOff x="4378961" y="5974495"/>
            <a:chExt cx="5567680" cy="521110"/>
          </a:xfrm>
        </p:grpSpPr>
        <p:sp>
          <p:nvSpPr>
            <p:cNvPr id="123" name="Rounded Rectangle 122">
              <a:extLst>
                <a:ext uri="{FF2B5EF4-FFF2-40B4-BE49-F238E27FC236}">
                  <a16:creationId xmlns:a16="http://schemas.microsoft.com/office/drawing/2014/main" id="{6D7369F8-E405-9EF4-A522-DE59AEAE700E}"/>
                </a:ext>
              </a:extLst>
            </p:cNvPr>
            <p:cNvSpPr>
              <a:spLocks noChangeAspect="1"/>
            </p:cNvSpPr>
            <p:nvPr/>
          </p:nvSpPr>
          <p:spPr>
            <a:xfrm>
              <a:off x="4378961" y="5974495"/>
              <a:ext cx="5567680" cy="521110"/>
            </a:xfrm>
            <a:prstGeom prst="roundRect">
              <a:avLst>
                <a:gd name="adj" fmla="val 16667"/>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12" name="Oval 111">
              <a:extLst>
                <a:ext uri="{FF2B5EF4-FFF2-40B4-BE49-F238E27FC236}">
                  <a16:creationId xmlns:a16="http://schemas.microsoft.com/office/drawing/2014/main" id="{F44E9CA7-E7C7-F09D-B02C-BAF31D56ECA5}"/>
                </a:ext>
              </a:extLst>
            </p:cNvPr>
            <p:cNvSpPr>
              <a:spLocks noChangeAspect="1"/>
            </p:cNvSpPr>
            <p:nvPr/>
          </p:nvSpPr>
          <p:spPr>
            <a:xfrm>
              <a:off x="4601804" y="6129894"/>
              <a:ext cx="210312" cy="210312"/>
            </a:xfrm>
            <a:prstGeom prst="ellipse">
              <a:avLst/>
            </a:prstGeom>
            <a:noFill/>
            <a:ln w="57150" cap="flat" cmpd="sng" algn="ctr">
              <a:solidFill>
                <a:srgbClr val="62BA4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120" name="TextBox 119">
              <a:extLst>
                <a:ext uri="{FF2B5EF4-FFF2-40B4-BE49-F238E27FC236}">
                  <a16:creationId xmlns:a16="http://schemas.microsoft.com/office/drawing/2014/main" id="{AA32B411-8EB4-1EDE-EB9C-F146EBA5DD98}"/>
                </a:ext>
              </a:extLst>
            </p:cNvPr>
            <p:cNvSpPr txBox="1"/>
            <p:nvPr/>
          </p:nvSpPr>
          <p:spPr>
            <a:xfrm>
              <a:off x="4793246" y="6096551"/>
              <a:ext cx="1106813" cy="276999"/>
            </a:xfrm>
            <a:prstGeom prst="rect">
              <a:avLst/>
            </a:prstGeom>
            <a:noFill/>
            <a:ln>
              <a:noFill/>
            </a:ln>
          </p:spPr>
          <p:txBody>
            <a:bodyPr wrap="square" lIns="45720" rIns="45720" rtlCol="0">
              <a:spAutoFit/>
            </a:bodyPr>
            <a:lstStyle/>
            <a:p>
              <a:pPr marL="114300" algn="l">
                <a:spcBef>
                  <a:spcPts val="300"/>
                </a:spcBef>
                <a:spcAft>
                  <a:spcPts val="300"/>
                </a:spcAft>
                <a:buClr>
                  <a:srgbClr val="26BCD7"/>
                </a:buClr>
                <a:buSzPct val="100000"/>
              </a:pPr>
              <a:r>
                <a:rPr lang="en-US" sz="1200" dirty="0">
                  <a:solidFill>
                    <a:schemeClr val="tx1">
                      <a:lumMod val="75000"/>
                    </a:schemeClr>
                  </a:solidFill>
                  <a:latin typeface="Arial" panose="020B0604020202020204" pitchFamily="34" charset="0"/>
                  <a:cs typeface="Arial" panose="020B0604020202020204" pitchFamily="34" charset="0"/>
                </a:rPr>
                <a:t>Positive</a:t>
              </a:r>
            </a:p>
          </p:txBody>
        </p:sp>
        <p:sp>
          <p:nvSpPr>
            <p:cNvPr id="121" name="TextBox 120">
              <a:extLst>
                <a:ext uri="{FF2B5EF4-FFF2-40B4-BE49-F238E27FC236}">
                  <a16:creationId xmlns:a16="http://schemas.microsoft.com/office/drawing/2014/main" id="{6C0BAAC8-559B-D5DD-0B30-D28356432653}"/>
                </a:ext>
              </a:extLst>
            </p:cNvPr>
            <p:cNvSpPr txBox="1"/>
            <p:nvPr/>
          </p:nvSpPr>
          <p:spPr>
            <a:xfrm>
              <a:off x="5896009" y="6096551"/>
              <a:ext cx="961992" cy="276999"/>
            </a:xfrm>
            <a:prstGeom prst="rect">
              <a:avLst/>
            </a:prstGeom>
            <a:noFill/>
            <a:ln>
              <a:noFill/>
            </a:ln>
          </p:spPr>
          <p:txBody>
            <a:bodyPr wrap="square" lIns="45720" rIns="45720" rtlCol="0">
              <a:spAutoFit/>
            </a:bodyPr>
            <a:lstStyle/>
            <a:p>
              <a:pPr marL="114300" algn="l">
                <a:spcBef>
                  <a:spcPts val="300"/>
                </a:spcBef>
                <a:spcAft>
                  <a:spcPts val="300"/>
                </a:spcAft>
                <a:buClr>
                  <a:srgbClr val="26BCD7"/>
                </a:buClr>
                <a:buSzPct val="100000"/>
              </a:pPr>
              <a:r>
                <a:rPr lang="en-US" sz="1200" dirty="0">
                  <a:solidFill>
                    <a:schemeClr val="tx1">
                      <a:lumMod val="75000"/>
                    </a:schemeClr>
                  </a:solidFill>
                  <a:latin typeface="Arial" panose="020B0604020202020204" pitchFamily="34" charset="0"/>
                  <a:cs typeface="Arial" panose="020B0604020202020204" pitchFamily="34" charset="0"/>
                </a:rPr>
                <a:t>Neutral</a:t>
              </a:r>
            </a:p>
          </p:txBody>
        </p:sp>
        <p:sp>
          <p:nvSpPr>
            <p:cNvPr id="122" name="TextBox 121">
              <a:extLst>
                <a:ext uri="{FF2B5EF4-FFF2-40B4-BE49-F238E27FC236}">
                  <a16:creationId xmlns:a16="http://schemas.microsoft.com/office/drawing/2014/main" id="{C66FEE67-14A4-8A55-274A-286A9868E7A7}"/>
                </a:ext>
              </a:extLst>
            </p:cNvPr>
            <p:cNvSpPr txBox="1"/>
            <p:nvPr/>
          </p:nvSpPr>
          <p:spPr>
            <a:xfrm>
              <a:off x="6972895" y="6096551"/>
              <a:ext cx="1106813" cy="276999"/>
            </a:xfrm>
            <a:prstGeom prst="rect">
              <a:avLst/>
            </a:prstGeom>
            <a:noFill/>
            <a:ln>
              <a:noFill/>
            </a:ln>
          </p:spPr>
          <p:txBody>
            <a:bodyPr wrap="square" lIns="45720" rIns="45720" rtlCol="0">
              <a:spAutoFit/>
            </a:bodyPr>
            <a:lstStyle/>
            <a:p>
              <a:pPr marL="114300" algn="l">
                <a:spcBef>
                  <a:spcPts val="300"/>
                </a:spcBef>
                <a:spcAft>
                  <a:spcPts val="300"/>
                </a:spcAft>
                <a:buClr>
                  <a:srgbClr val="26BCD7"/>
                </a:buClr>
                <a:buSzPct val="100000"/>
              </a:pPr>
              <a:r>
                <a:rPr lang="en-US" sz="1200" dirty="0">
                  <a:solidFill>
                    <a:schemeClr val="tx1">
                      <a:lumMod val="75000"/>
                    </a:schemeClr>
                  </a:solidFill>
                  <a:latin typeface="Arial" panose="020B0604020202020204" pitchFamily="34" charset="0"/>
                  <a:cs typeface="Arial" panose="020B0604020202020204" pitchFamily="34" charset="0"/>
                </a:rPr>
                <a:t>Negative</a:t>
              </a:r>
            </a:p>
          </p:txBody>
        </p:sp>
        <p:sp>
          <p:nvSpPr>
            <p:cNvPr id="129" name="Rounded Rectangle 128">
              <a:extLst>
                <a:ext uri="{FF2B5EF4-FFF2-40B4-BE49-F238E27FC236}">
                  <a16:creationId xmlns:a16="http://schemas.microsoft.com/office/drawing/2014/main" id="{BF3C2244-5E02-9055-40A7-97D1299A9E81}"/>
                </a:ext>
              </a:extLst>
            </p:cNvPr>
            <p:cNvSpPr/>
            <p:nvPr/>
          </p:nvSpPr>
          <p:spPr>
            <a:xfrm>
              <a:off x="7951090" y="6071806"/>
              <a:ext cx="1792348" cy="326488"/>
            </a:xfrm>
            <a:prstGeom prst="roundRect">
              <a:avLst>
                <a:gd name="adj" fmla="val 26003"/>
              </a:avLst>
            </a:prstGeom>
            <a:solidFill>
              <a:schemeClr val="tx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solidFill>
                  <a:effectLst/>
                  <a:uLnTx/>
                  <a:uFillTx/>
                  <a:latin typeface="Arial"/>
                  <a:ea typeface="+mn-ea"/>
                  <a:cs typeface="+mn-cs"/>
                </a:rPr>
                <a:t>Challenge Description</a:t>
              </a:r>
            </a:p>
          </p:txBody>
        </p:sp>
        <p:sp>
          <p:nvSpPr>
            <p:cNvPr id="5" name="Oval 4">
              <a:extLst>
                <a:ext uri="{FF2B5EF4-FFF2-40B4-BE49-F238E27FC236}">
                  <a16:creationId xmlns:a16="http://schemas.microsoft.com/office/drawing/2014/main" id="{0B91867E-4489-61B5-F824-11A381E86089}"/>
                </a:ext>
              </a:extLst>
            </p:cNvPr>
            <p:cNvSpPr>
              <a:spLocks noChangeAspect="1"/>
            </p:cNvSpPr>
            <p:nvPr/>
          </p:nvSpPr>
          <p:spPr>
            <a:xfrm>
              <a:off x="5699760" y="6129894"/>
              <a:ext cx="210312" cy="210312"/>
            </a:xfrm>
            <a:prstGeom prst="ellipse">
              <a:avLst/>
            </a:prstGeom>
            <a:noFill/>
            <a:ln w="5715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7" name="Oval 6">
              <a:extLst>
                <a:ext uri="{FF2B5EF4-FFF2-40B4-BE49-F238E27FC236}">
                  <a16:creationId xmlns:a16="http://schemas.microsoft.com/office/drawing/2014/main" id="{5B7A1A86-FEC9-BF33-83AE-490B974B63A4}"/>
                </a:ext>
              </a:extLst>
            </p:cNvPr>
            <p:cNvSpPr>
              <a:spLocks noChangeAspect="1"/>
            </p:cNvSpPr>
            <p:nvPr/>
          </p:nvSpPr>
          <p:spPr>
            <a:xfrm>
              <a:off x="6771640" y="6129894"/>
              <a:ext cx="210312" cy="210312"/>
            </a:xfrm>
            <a:prstGeom prst="ellipse">
              <a:avLst/>
            </a:prstGeom>
            <a:noFill/>
            <a:ln w="57150" cap="flat" cmpd="sng" algn="ctr">
              <a:solidFill>
                <a:schemeClr val="accent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grpSp>
      <p:sp>
        <p:nvSpPr>
          <p:cNvPr id="111" name="Rounded Rectangle 110">
            <a:extLst>
              <a:ext uri="{FF2B5EF4-FFF2-40B4-BE49-F238E27FC236}">
                <a16:creationId xmlns:a16="http://schemas.microsoft.com/office/drawing/2014/main" id="{264EEEE5-6661-A54F-9473-DE0072F94F5C}"/>
              </a:ext>
            </a:extLst>
          </p:cNvPr>
          <p:cNvSpPr/>
          <p:nvPr/>
        </p:nvSpPr>
        <p:spPr>
          <a:xfrm>
            <a:off x="1069804" y="4815819"/>
            <a:ext cx="2910636" cy="1381590"/>
          </a:xfrm>
          <a:prstGeom prst="roundRect">
            <a:avLst/>
          </a:prstGeom>
          <a:solidFill>
            <a:schemeClr val="tx1">
              <a:lumMod val="75000"/>
            </a:schemeClr>
          </a:solidFill>
          <a:ln w="12700" cap="flat" cmpd="sng" algn="ctr">
            <a:noFill/>
            <a:prstDash val="solid"/>
            <a:miter lim="800000"/>
          </a:ln>
          <a:effectLst/>
        </p:spPr>
        <p:txBody>
          <a:bodyPr rtlCol="0" anchor="ctr"/>
          <a:lstStyle/>
          <a:p>
            <a:pPr marR="0" lvl="0" defTabSz="914400" eaLnBrk="1" fontAlgn="auto" latinLnBrk="0" hangingPunct="1">
              <a:lnSpc>
                <a:spcPct val="100000"/>
              </a:lnSpc>
              <a:spcBef>
                <a:spcPts val="0"/>
              </a:spcBef>
              <a:spcAft>
                <a:spcPts val="0"/>
              </a:spcAft>
              <a:buClr>
                <a:schemeClr val="bg1"/>
              </a:buClr>
              <a:buSzTx/>
              <a:tabLst/>
              <a:defRPr/>
            </a:pPr>
            <a:r>
              <a:rPr kumimoji="0" lang="en-US" sz="1400" i="0" u="none" strike="noStrike" kern="0" cap="none" spc="0" normalizeH="0" baseline="0" noProof="0" dirty="0">
                <a:ln>
                  <a:noFill/>
                </a:ln>
                <a:solidFill>
                  <a:schemeClr val="bg1"/>
                </a:solidFill>
                <a:effectLst/>
                <a:uLnTx/>
                <a:uFillTx/>
                <a:latin typeface="Arial"/>
                <a:ea typeface="+mn-ea"/>
                <a:cs typeface="+mn-cs"/>
              </a:rPr>
              <a:t>1. The</a:t>
            </a:r>
            <a:r>
              <a:rPr kumimoji="0" lang="en-US" sz="1400" b="1" i="0" u="none" strike="noStrike" kern="0" cap="none" spc="0" normalizeH="0" baseline="0" noProof="0" dirty="0">
                <a:ln>
                  <a:noFill/>
                </a:ln>
                <a:solidFill>
                  <a:schemeClr val="accent2"/>
                </a:solidFill>
                <a:effectLst/>
                <a:uLnTx/>
                <a:uFillTx/>
                <a:latin typeface="Arial"/>
                <a:ea typeface="+mn-ea"/>
                <a:cs typeface="+mn-cs"/>
              </a:rPr>
              <a:t> portal solutions are unhelpful</a:t>
            </a:r>
            <a:r>
              <a:rPr kumimoji="0" lang="en-US" sz="1400" i="0" u="none" strike="noStrike" kern="0" cap="none" spc="0" normalizeH="0" baseline="0" noProof="0" dirty="0">
                <a:ln>
                  <a:noFill/>
                </a:ln>
                <a:solidFill>
                  <a:schemeClr val="bg1"/>
                </a:solidFill>
                <a:effectLst/>
                <a:uLnTx/>
                <a:uFillTx/>
                <a:latin typeface="Arial"/>
                <a:ea typeface="+mn-ea"/>
                <a:cs typeface="+mn-cs"/>
              </a:rPr>
              <a:t>,</a:t>
            </a:r>
            <a:r>
              <a:rPr kumimoji="0" lang="en-US" sz="1400" b="1" i="0" u="none" strike="noStrike" kern="0" cap="none" spc="0" normalizeH="0" baseline="0" noProof="0" dirty="0">
                <a:ln>
                  <a:noFill/>
                </a:ln>
                <a:solidFill>
                  <a:schemeClr val="accent2"/>
                </a:solidFill>
                <a:effectLst/>
                <a:uLnTx/>
                <a:uFillTx/>
                <a:latin typeface="Arial"/>
                <a:ea typeface="+mn-ea"/>
                <a:cs typeface="+mn-cs"/>
              </a:rPr>
              <a:t> </a:t>
            </a:r>
            <a:r>
              <a:rPr kumimoji="0" lang="en-US" sz="1400" i="0" u="none" strike="noStrike" kern="0" cap="none" spc="0" normalizeH="0" baseline="0" noProof="0" dirty="0">
                <a:ln>
                  <a:noFill/>
                </a:ln>
                <a:solidFill>
                  <a:schemeClr val="bg1"/>
                </a:solidFill>
                <a:effectLst/>
                <a:uLnTx/>
                <a:uFillTx/>
                <a:latin typeface="Arial"/>
                <a:ea typeface="+mn-ea"/>
                <a:cs typeface="+mn-cs"/>
              </a:rPr>
              <a:t>and when I called the contact center, </a:t>
            </a:r>
            <a:r>
              <a:rPr kumimoji="0" lang="en-US" sz="1400" b="1" i="0" u="none" strike="noStrike" kern="0" cap="none" spc="0" normalizeH="0" baseline="0" noProof="0" dirty="0">
                <a:ln>
                  <a:noFill/>
                </a:ln>
                <a:solidFill>
                  <a:schemeClr val="accent2"/>
                </a:solidFill>
                <a:effectLst/>
                <a:uLnTx/>
                <a:uFillTx/>
                <a:latin typeface="Arial"/>
                <a:ea typeface="+mn-ea"/>
                <a:cs typeface="+mn-cs"/>
              </a:rPr>
              <a:t>no one could answer my question </a:t>
            </a:r>
            <a:r>
              <a:rPr kumimoji="0" lang="en-US" sz="1400" i="0" u="none" strike="noStrike" kern="0" cap="none" spc="0" normalizeH="0" baseline="0" noProof="0" dirty="0">
                <a:ln>
                  <a:noFill/>
                </a:ln>
                <a:solidFill>
                  <a:schemeClr val="bg1"/>
                </a:solidFill>
                <a:effectLst/>
                <a:uLnTx/>
                <a:uFillTx/>
                <a:latin typeface="Arial"/>
                <a:ea typeface="+mn-ea"/>
                <a:cs typeface="+mn-cs"/>
              </a:rPr>
              <a:t>and bounced me around.</a:t>
            </a:r>
          </a:p>
        </p:txBody>
      </p:sp>
      <p:sp>
        <p:nvSpPr>
          <p:cNvPr id="15" name="Arrow: Pentagon 14">
            <a:extLst>
              <a:ext uri="{FF2B5EF4-FFF2-40B4-BE49-F238E27FC236}">
                <a16:creationId xmlns:a16="http://schemas.microsoft.com/office/drawing/2014/main" id="{CA04208B-DEC0-9EA4-2E25-2F11AFE3DC5E}"/>
              </a:ext>
            </a:extLst>
          </p:cNvPr>
          <p:cNvSpPr/>
          <p:nvPr/>
        </p:nvSpPr>
        <p:spPr>
          <a:xfrm>
            <a:off x="1372849" y="3013895"/>
            <a:ext cx="2113086" cy="408607"/>
          </a:xfrm>
          <a:prstGeom prst="homePlate">
            <a:avLst/>
          </a:prstGeom>
          <a:gradFill>
            <a:gsLst>
              <a:gs pos="0">
                <a:srgbClr val="22A9C1"/>
              </a:gs>
              <a:gs pos="100000">
                <a:srgbClr val="57A73F"/>
              </a:gs>
            </a:gsLst>
            <a:lin ang="540000" scaled="0"/>
          </a:gradFill>
          <a:ln w="12700" cap="flat" cmpd="sng" algn="ctr">
            <a:noFill/>
            <a:prstDash val="solid"/>
            <a:miter lim="800000"/>
          </a:ln>
          <a:effectLst/>
        </p:spPr>
        <p:txBody>
          <a:bodyPr rtlCol="0" anchor="ctr"/>
          <a:lstStyle/>
          <a:p>
            <a:pPr algn="ctr"/>
            <a:r>
              <a:rPr lang="en-US" sz="1400" b="1" kern="0" dirty="0">
                <a:solidFill>
                  <a:srgbClr val="FFFFFF"/>
                </a:solidFill>
                <a:latin typeface="Arial"/>
              </a:rPr>
              <a:t>Pre-Leave Application</a:t>
            </a:r>
          </a:p>
        </p:txBody>
      </p:sp>
      <p:sp>
        <p:nvSpPr>
          <p:cNvPr id="16" name="Arrow: Chevron 15">
            <a:extLst>
              <a:ext uri="{FF2B5EF4-FFF2-40B4-BE49-F238E27FC236}">
                <a16:creationId xmlns:a16="http://schemas.microsoft.com/office/drawing/2014/main" id="{3CD62449-0E99-2459-62CD-16E21349E378}"/>
              </a:ext>
            </a:extLst>
          </p:cNvPr>
          <p:cNvSpPr/>
          <p:nvPr/>
        </p:nvSpPr>
        <p:spPr>
          <a:xfrm>
            <a:off x="3436731" y="3018697"/>
            <a:ext cx="2113086" cy="408607"/>
          </a:xfrm>
          <a:prstGeom prst="chevron">
            <a:avLst/>
          </a:prstGeom>
          <a:gradFill>
            <a:gsLst>
              <a:gs pos="0">
                <a:srgbClr val="22A9C1"/>
              </a:gs>
              <a:gs pos="100000">
                <a:srgbClr val="57A73F"/>
              </a:gs>
            </a:gsLst>
            <a:lin ang="540000" scaled="0"/>
          </a:gradFill>
          <a:ln w="12700" cap="flat" cmpd="sng" algn="ctr">
            <a:noFill/>
            <a:prstDash val="solid"/>
            <a:miter lim="800000"/>
          </a:ln>
          <a:effectLst/>
        </p:spPr>
        <p:txBody>
          <a:bodyPr rtlCol="0" anchor="ctr"/>
          <a:lstStyle/>
          <a:p>
            <a:pPr algn="ctr"/>
            <a:r>
              <a:rPr lang="en-US" sz="1400" b="1" kern="0" dirty="0">
                <a:solidFill>
                  <a:srgbClr val="FFFFFF"/>
                </a:solidFill>
                <a:latin typeface="Arial"/>
              </a:rPr>
              <a:t>Pre-Leave Initiation</a:t>
            </a:r>
          </a:p>
        </p:txBody>
      </p:sp>
      <p:sp>
        <p:nvSpPr>
          <p:cNvPr id="17" name="Arrow: Chevron 16">
            <a:extLst>
              <a:ext uri="{FF2B5EF4-FFF2-40B4-BE49-F238E27FC236}">
                <a16:creationId xmlns:a16="http://schemas.microsoft.com/office/drawing/2014/main" id="{9FDAB579-C35E-4520-75B6-896D88739F57}"/>
              </a:ext>
            </a:extLst>
          </p:cNvPr>
          <p:cNvSpPr/>
          <p:nvPr/>
        </p:nvSpPr>
        <p:spPr>
          <a:xfrm>
            <a:off x="5500613" y="3013898"/>
            <a:ext cx="2113086" cy="408607"/>
          </a:xfrm>
          <a:prstGeom prst="chevron">
            <a:avLst/>
          </a:prstGeom>
          <a:gradFill>
            <a:gsLst>
              <a:gs pos="0">
                <a:srgbClr val="22A9C1"/>
              </a:gs>
              <a:gs pos="100000">
                <a:srgbClr val="57A73F"/>
              </a:gs>
            </a:gsLst>
            <a:lin ang="540000" scaled="0"/>
          </a:gradFill>
          <a:ln w="12700" cap="flat" cmpd="sng" algn="ctr">
            <a:noFill/>
            <a:prstDash val="solid"/>
            <a:miter lim="800000"/>
          </a:ln>
          <a:effectLst/>
        </p:spPr>
        <p:txBody>
          <a:bodyPr rtlCol="0" anchor="ctr"/>
          <a:lstStyle/>
          <a:p>
            <a:pPr algn="ctr"/>
            <a:r>
              <a:rPr lang="en-US" sz="1400" b="1" kern="0" dirty="0">
                <a:solidFill>
                  <a:srgbClr val="FFFFFF"/>
                </a:solidFill>
                <a:latin typeface="Arial"/>
              </a:rPr>
              <a:t>Pre-Leave Communications</a:t>
            </a:r>
          </a:p>
        </p:txBody>
      </p:sp>
      <p:sp>
        <p:nvSpPr>
          <p:cNvPr id="18" name="Arrow: Chevron 17">
            <a:extLst>
              <a:ext uri="{FF2B5EF4-FFF2-40B4-BE49-F238E27FC236}">
                <a16:creationId xmlns:a16="http://schemas.microsoft.com/office/drawing/2014/main" id="{0985325E-0731-33FA-FE0F-5753A9113456}"/>
              </a:ext>
            </a:extLst>
          </p:cNvPr>
          <p:cNvSpPr/>
          <p:nvPr/>
        </p:nvSpPr>
        <p:spPr>
          <a:xfrm>
            <a:off x="7564495" y="3013897"/>
            <a:ext cx="2113086" cy="408607"/>
          </a:xfrm>
          <a:prstGeom prst="chevron">
            <a:avLst/>
          </a:prstGeom>
          <a:gradFill>
            <a:gsLst>
              <a:gs pos="0">
                <a:srgbClr val="22A9C1"/>
              </a:gs>
              <a:gs pos="100000">
                <a:srgbClr val="57A73F"/>
              </a:gs>
            </a:gsLst>
            <a:lin ang="540000" scaled="0"/>
          </a:gradFill>
          <a:ln w="12700" cap="flat" cmpd="sng" algn="ctr">
            <a:noFill/>
            <a:prstDash val="solid"/>
            <a:miter lim="800000"/>
          </a:ln>
          <a:effectLst/>
        </p:spPr>
        <p:txBody>
          <a:bodyPr rtlCol="0" anchor="ctr"/>
          <a:lstStyle/>
          <a:p>
            <a:pPr algn="ctr"/>
            <a:r>
              <a:rPr lang="en-US" sz="1400" b="1" kern="0" dirty="0">
                <a:solidFill>
                  <a:srgbClr val="FFFFFF"/>
                </a:solidFill>
                <a:latin typeface="Arial"/>
              </a:rPr>
              <a:t>Mid-Leave Process</a:t>
            </a:r>
          </a:p>
        </p:txBody>
      </p:sp>
      <p:sp>
        <p:nvSpPr>
          <p:cNvPr id="19" name="Arrow: Chevron 18">
            <a:extLst>
              <a:ext uri="{FF2B5EF4-FFF2-40B4-BE49-F238E27FC236}">
                <a16:creationId xmlns:a16="http://schemas.microsoft.com/office/drawing/2014/main" id="{D3F4B745-523B-E7B7-5CA1-F5BD43635F78}"/>
              </a:ext>
            </a:extLst>
          </p:cNvPr>
          <p:cNvSpPr/>
          <p:nvPr/>
        </p:nvSpPr>
        <p:spPr>
          <a:xfrm>
            <a:off x="9628376" y="3013894"/>
            <a:ext cx="2113086" cy="408607"/>
          </a:xfrm>
          <a:prstGeom prst="chevron">
            <a:avLst/>
          </a:prstGeom>
          <a:gradFill>
            <a:gsLst>
              <a:gs pos="0">
                <a:srgbClr val="22A9C1"/>
              </a:gs>
              <a:gs pos="100000">
                <a:srgbClr val="57A73F"/>
              </a:gs>
            </a:gsLst>
            <a:lin ang="540000" scaled="0"/>
          </a:gradFill>
          <a:ln w="12700" cap="flat" cmpd="sng" algn="ctr">
            <a:noFill/>
            <a:prstDash val="solid"/>
            <a:miter lim="800000"/>
          </a:ln>
          <a:effectLst/>
        </p:spPr>
        <p:txBody>
          <a:bodyPr rtlCol="0" anchor="ctr"/>
          <a:lstStyle/>
          <a:p>
            <a:pPr algn="ctr"/>
            <a:r>
              <a:rPr lang="en-US" sz="1400" b="1" kern="0" dirty="0">
                <a:solidFill>
                  <a:srgbClr val="FFFFFF"/>
                </a:solidFill>
                <a:latin typeface="Arial"/>
              </a:rPr>
              <a:t>Return to Work</a:t>
            </a:r>
          </a:p>
        </p:txBody>
      </p:sp>
      <p:sp>
        <p:nvSpPr>
          <p:cNvPr id="132" name="Oval 131">
            <a:extLst>
              <a:ext uri="{FF2B5EF4-FFF2-40B4-BE49-F238E27FC236}">
                <a16:creationId xmlns:a16="http://schemas.microsoft.com/office/drawing/2014/main" id="{BCFAC95B-D891-8B42-A8C0-FADEE67EC464}"/>
              </a:ext>
            </a:extLst>
          </p:cNvPr>
          <p:cNvSpPr/>
          <p:nvPr/>
        </p:nvSpPr>
        <p:spPr>
          <a:xfrm>
            <a:off x="2200677" y="4406162"/>
            <a:ext cx="275560" cy="289985"/>
          </a:xfrm>
          <a:prstGeom prst="ellipse">
            <a:avLst/>
          </a:prstGeom>
          <a:noFill/>
          <a:ln w="73025"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133" name="Oval 132">
            <a:extLst>
              <a:ext uri="{FF2B5EF4-FFF2-40B4-BE49-F238E27FC236}">
                <a16:creationId xmlns:a16="http://schemas.microsoft.com/office/drawing/2014/main" id="{70BB56F6-A8FF-AE02-20FD-0C52B1324FBF}"/>
              </a:ext>
            </a:extLst>
          </p:cNvPr>
          <p:cNvSpPr/>
          <p:nvPr/>
        </p:nvSpPr>
        <p:spPr>
          <a:xfrm>
            <a:off x="4441530" y="3802998"/>
            <a:ext cx="275560" cy="289985"/>
          </a:xfrm>
          <a:prstGeom prst="ellipse">
            <a:avLst/>
          </a:prstGeom>
          <a:noFill/>
          <a:ln w="73025" cap="flat" cmpd="sng" algn="ctr">
            <a:solidFill>
              <a:schemeClr val="accent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134" name="Oval 133">
            <a:extLst>
              <a:ext uri="{FF2B5EF4-FFF2-40B4-BE49-F238E27FC236}">
                <a16:creationId xmlns:a16="http://schemas.microsoft.com/office/drawing/2014/main" id="{5E761B62-71AA-0822-B794-9F864D4A4F54}"/>
              </a:ext>
            </a:extLst>
          </p:cNvPr>
          <p:cNvSpPr/>
          <p:nvPr/>
        </p:nvSpPr>
        <p:spPr>
          <a:xfrm>
            <a:off x="6517588" y="4719340"/>
            <a:ext cx="275560" cy="289985"/>
          </a:xfrm>
          <a:prstGeom prst="ellipse">
            <a:avLst/>
          </a:prstGeom>
          <a:noFill/>
          <a:ln w="73025"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137" name="Oval 136">
            <a:extLst>
              <a:ext uri="{FF2B5EF4-FFF2-40B4-BE49-F238E27FC236}">
                <a16:creationId xmlns:a16="http://schemas.microsoft.com/office/drawing/2014/main" id="{678AE8F9-F6AB-D3FB-76B3-6E06CB1C6D2A}"/>
              </a:ext>
            </a:extLst>
          </p:cNvPr>
          <p:cNvSpPr/>
          <p:nvPr/>
        </p:nvSpPr>
        <p:spPr>
          <a:xfrm>
            <a:off x="8559354" y="4059083"/>
            <a:ext cx="275560" cy="289985"/>
          </a:xfrm>
          <a:prstGeom prst="ellipse">
            <a:avLst/>
          </a:prstGeom>
          <a:noFill/>
          <a:ln w="73025" cap="flat" cmpd="sng" algn="ctr">
            <a:solidFill>
              <a:schemeClr val="accent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34509806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1690DC8E-6A67-DA04-04D4-C808C82759BB}"/>
              </a:ext>
            </a:extLst>
          </p:cNvPr>
          <p:cNvSpPr/>
          <p:nvPr/>
        </p:nvSpPr>
        <p:spPr>
          <a:xfrm>
            <a:off x="0" y="939872"/>
            <a:ext cx="12191999" cy="5149355"/>
          </a:xfrm>
          <a:prstGeom prst="roundRect">
            <a:avLst>
              <a:gd name="adj" fmla="val 0"/>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Slide Number Placeholder 3"/>
          <p:cNvSpPr>
            <a:spLocks noGrp="1"/>
          </p:cNvSpPr>
          <p:nvPr>
            <p:ph type="sldNum" sz="quarter" idx="4"/>
          </p:nvPr>
        </p:nvSpPr>
        <p:spPr>
          <a:xfrm>
            <a:off x="11316230" y="6478890"/>
            <a:ext cx="411480" cy="384048"/>
          </a:xfrm>
        </p:spPr>
        <p:txBody>
          <a:bodyPr/>
          <a:lstStyle/>
          <a:p>
            <a:fld id="{8C4919C0-ACED-B549-A0FE-3B80E1489620}" type="slidenum">
              <a:rPr lang="en-US" smtClean="0"/>
              <a:pPr/>
              <a:t>50</a:t>
            </a:fld>
            <a:endParaRPr lang="en-US" dirty="0"/>
          </a:p>
        </p:txBody>
      </p:sp>
      <p:sp>
        <p:nvSpPr>
          <p:cNvPr id="2" name="Title 1"/>
          <p:cNvSpPr>
            <a:spLocks noGrp="1"/>
          </p:cNvSpPr>
          <p:nvPr>
            <p:ph type="title"/>
          </p:nvPr>
        </p:nvSpPr>
        <p:spPr>
          <a:xfrm>
            <a:off x="438912" y="475488"/>
            <a:ext cx="11311128" cy="457200"/>
          </a:xfrm>
        </p:spPr>
        <p:txBody>
          <a:bodyPr/>
          <a:lstStyle/>
          <a:p>
            <a:r>
              <a:rPr lang="en-US" dirty="0"/>
              <a:t>Service Blueprint: How It Works</a:t>
            </a:r>
          </a:p>
        </p:txBody>
      </p:sp>
      <p:sp>
        <p:nvSpPr>
          <p:cNvPr id="10" name="Text Placeholder 3">
            <a:extLst>
              <a:ext uri="{FF2B5EF4-FFF2-40B4-BE49-F238E27FC236}">
                <a16:creationId xmlns:a16="http://schemas.microsoft.com/office/drawing/2014/main" id="{6A196C8D-758C-467F-B49C-0F7CD4D129AF}"/>
              </a:ext>
            </a:extLst>
          </p:cNvPr>
          <p:cNvSpPr>
            <a:spLocks noGrp="1"/>
          </p:cNvSpPr>
          <p:nvPr>
            <p:ph type="body" sz="quarter" idx="10"/>
          </p:nvPr>
        </p:nvSpPr>
        <p:spPr>
          <a:xfrm>
            <a:off x="438912" y="155448"/>
            <a:ext cx="11311128" cy="338328"/>
          </a:xfrm>
        </p:spPr>
        <p:txBody>
          <a:bodyPr/>
          <a:lstStyle/>
          <a:p>
            <a:r>
              <a:rPr lang="en-US" dirty="0"/>
              <a:t>Policy and Process</a:t>
            </a:r>
          </a:p>
        </p:txBody>
      </p:sp>
      <p:sp>
        <p:nvSpPr>
          <p:cNvPr id="7" name="Content Placeholder 6">
            <a:extLst>
              <a:ext uri="{FF2B5EF4-FFF2-40B4-BE49-F238E27FC236}">
                <a16:creationId xmlns:a16="http://schemas.microsoft.com/office/drawing/2014/main" id="{D2C4F0DE-57F6-167B-45D4-A8305C63BC2C}"/>
              </a:ext>
            </a:extLst>
          </p:cNvPr>
          <p:cNvSpPr>
            <a:spLocks noGrp="1"/>
          </p:cNvSpPr>
          <p:nvPr>
            <p:ph sz="quarter" idx="11"/>
          </p:nvPr>
        </p:nvSpPr>
        <p:spPr>
          <a:xfrm>
            <a:off x="438912" y="1097280"/>
            <a:ext cx="11312525" cy="4663440"/>
          </a:xfrm>
        </p:spPr>
        <p:txBody>
          <a:bodyPr>
            <a:normAutofit/>
          </a:bodyPr>
          <a:lstStyle/>
          <a:p>
            <a:r>
              <a:rPr lang="en-US" sz="1600" b="1" dirty="0">
                <a:solidFill>
                  <a:schemeClr val="bg1"/>
                </a:solidFill>
              </a:rPr>
              <a:t>The key elements in every service blueprint include:</a:t>
            </a:r>
          </a:p>
          <a:p>
            <a:endParaRPr lang="en-US" sz="1600" dirty="0">
              <a:solidFill>
                <a:schemeClr val="bg1"/>
              </a:solidFill>
            </a:endParaRPr>
          </a:p>
        </p:txBody>
      </p:sp>
      <p:sp>
        <p:nvSpPr>
          <p:cNvPr id="16" name="Content Placeholder 7">
            <a:extLst>
              <a:ext uri="{FF2B5EF4-FFF2-40B4-BE49-F238E27FC236}">
                <a16:creationId xmlns:a16="http://schemas.microsoft.com/office/drawing/2014/main" id="{7E2E4541-9C98-4841-AA4B-3F617AAEFF52}"/>
              </a:ext>
            </a:extLst>
          </p:cNvPr>
          <p:cNvSpPr txBox="1">
            <a:spLocks/>
          </p:cNvSpPr>
          <p:nvPr/>
        </p:nvSpPr>
        <p:spPr>
          <a:xfrm>
            <a:off x="836353" y="1590040"/>
            <a:ext cx="4070927" cy="4013200"/>
          </a:xfrm>
          <a:prstGeom prst="rect">
            <a:avLst/>
          </a:prstGeom>
          <a:noFill/>
        </p:spPr>
        <p:txBody>
          <a:bodyPr vert="horz" lIns="0" tIns="45720" rIns="0" bIns="45720" rtlCol="0">
            <a:noAutofit/>
          </a:bodyPr>
          <a:lstStyle>
            <a:lvl1pPr marL="0" indent="0" algn="l" defTabSz="914400" rtl="0" eaLnBrk="1" latinLnBrk="0" hangingPunct="1">
              <a:lnSpc>
                <a:spcPct val="100000"/>
              </a:lnSpc>
              <a:spcBef>
                <a:spcPts val="300"/>
              </a:spcBef>
              <a:spcAft>
                <a:spcPts val="300"/>
              </a:spcAft>
              <a:buClr>
                <a:srgbClr val="26BCD7"/>
              </a:buClr>
              <a:buSzPct val="135000"/>
              <a:buFont typeface="Wingdings" pitchFamily="2" charset="2"/>
              <a:buNone/>
              <a:defRPr lang="en-US" sz="12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lvl="1" indent="0">
              <a:buNone/>
            </a:pPr>
            <a:r>
              <a:rPr lang="en-US" sz="1400" b="1" dirty="0">
                <a:solidFill>
                  <a:schemeClr val="bg1"/>
                </a:solidFill>
              </a:rPr>
              <a:t>Customer Actions</a:t>
            </a:r>
          </a:p>
          <a:p>
            <a:pPr marL="137160" lvl="1" indent="0">
              <a:buNone/>
            </a:pPr>
            <a:r>
              <a:rPr lang="en-US" sz="1400" dirty="0">
                <a:solidFill>
                  <a:schemeClr val="bg1"/>
                </a:solidFill>
              </a:rPr>
              <a:t>Actions completed by the customer or actions/notifications resulting from other parts of the process (e.g., “Receive LOA decision”)</a:t>
            </a:r>
          </a:p>
          <a:p>
            <a:pPr marL="137160" lvl="1" indent="0">
              <a:buNone/>
            </a:pPr>
            <a:endParaRPr lang="en-US" sz="600" dirty="0">
              <a:solidFill>
                <a:schemeClr val="bg1"/>
              </a:solidFill>
            </a:endParaRPr>
          </a:p>
          <a:p>
            <a:pPr marL="137160" lvl="1" indent="0">
              <a:buNone/>
            </a:pPr>
            <a:r>
              <a:rPr lang="en-US" sz="1400" b="1" dirty="0">
                <a:solidFill>
                  <a:schemeClr val="bg1"/>
                </a:solidFill>
              </a:rPr>
              <a:t>Frontstage</a:t>
            </a:r>
          </a:p>
          <a:p>
            <a:pPr marL="137160" lvl="1" indent="0">
              <a:buNone/>
            </a:pPr>
            <a:r>
              <a:rPr lang="en-US" sz="1400" dirty="0">
                <a:solidFill>
                  <a:schemeClr val="bg1"/>
                </a:solidFill>
              </a:rPr>
              <a:t>Actions from the customer support or technology interfaces (e.g., direct access) that the customer can see or interact with</a:t>
            </a:r>
          </a:p>
          <a:p>
            <a:pPr marL="137160" lvl="1" indent="0">
              <a:buNone/>
            </a:pPr>
            <a:endParaRPr lang="en-US" sz="600" dirty="0">
              <a:solidFill>
                <a:schemeClr val="bg1"/>
              </a:solidFill>
            </a:endParaRPr>
          </a:p>
          <a:p>
            <a:pPr marL="137160" lvl="1" indent="0">
              <a:buNone/>
            </a:pPr>
            <a:r>
              <a:rPr lang="en-US" sz="1400" b="1" dirty="0">
                <a:solidFill>
                  <a:schemeClr val="bg1"/>
                </a:solidFill>
              </a:rPr>
              <a:t>Backstage</a:t>
            </a:r>
          </a:p>
          <a:p>
            <a:pPr marL="137160" lvl="1" indent="0">
              <a:buNone/>
            </a:pPr>
            <a:r>
              <a:rPr lang="en-US" sz="1400" dirty="0">
                <a:solidFill>
                  <a:schemeClr val="bg1"/>
                </a:solidFill>
              </a:rPr>
              <a:t>Actions from customer support, vendors, etc. that are not visible to the customer but support the frontstage activities</a:t>
            </a:r>
          </a:p>
          <a:p>
            <a:pPr marL="137160" lvl="1" indent="0">
              <a:buNone/>
            </a:pPr>
            <a:endParaRPr lang="en-US" sz="600" dirty="0">
              <a:solidFill>
                <a:schemeClr val="bg1"/>
              </a:solidFill>
            </a:endParaRPr>
          </a:p>
          <a:p>
            <a:pPr marL="137160" lvl="1" indent="0">
              <a:buNone/>
            </a:pPr>
            <a:r>
              <a:rPr lang="en-US" sz="1400" b="1" dirty="0">
                <a:solidFill>
                  <a:schemeClr val="bg1"/>
                </a:solidFill>
              </a:rPr>
              <a:t>Support Processes</a:t>
            </a:r>
          </a:p>
          <a:p>
            <a:pPr marL="137160" lvl="1" indent="0">
              <a:buNone/>
            </a:pPr>
            <a:r>
              <a:rPr lang="en-US" sz="1400" dirty="0">
                <a:solidFill>
                  <a:schemeClr val="bg1"/>
                </a:solidFill>
              </a:rPr>
              <a:t>Processes that support the internal team or vendors in supporting the service delivery</a:t>
            </a:r>
          </a:p>
        </p:txBody>
      </p:sp>
      <p:sp>
        <p:nvSpPr>
          <p:cNvPr id="13" name="Oval 12">
            <a:extLst>
              <a:ext uri="{FF2B5EF4-FFF2-40B4-BE49-F238E27FC236}">
                <a16:creationId xmlns:a16="http://schemas.microsoft.com/office/drawing/2014/main" id="{E9AA0AF0-DE3F-4289-A3AB-CB5481C11B38}"/>
              </a:ext>
            </a:extLst>
          </p:cNvPr>
          <p:cNvSpPr/>
          <p:nvPr/>
        </p:nvSpPr>
        <p:spPr>
          <a:xfrm>
            <a:off x="400432" y="1516837"/>
            <a:ext cx="441795" cy="4417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1</a:t>
            </a:r>
          </a:p>
        </p:txBody>
      </p:sp>
      <p:sp>
        <p:nvSpPr>
          <p:cNvPr id="14" name="Oval 13">
            <a:extLst>
              <a:ext uri="{FF2B5EF4-FFF2-40B4-BE49-F238E27FC236}">
                <a16:creationId xmlns:a16="http://schemas.microsoft.com/office/drawing/2014/main" id="{22A1AFE4-3502-4BB1-A687-40BC51285A72}"/>
              </a:ext>
            </a:extLst>
          </p:cNvPr>
          <p:cNvSpPr/>
          <p:nvPr/>
        </p:nvSpPr>
        <p:spPr>
          <a:xfrm>
            <a:off x="400432" y="2696532"/>
            <a:ext cx="441795" cy="441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2</a:t>
            </a:r>
          </a:p>
        </p:txBody>
      </p:sp>
      <p:sp>
        <p:nvSpPr>
          <p:cNvPr id="15" name="Oval 14">
            <a:extLst>
              <a:ext uri="{FF2B5EF4-FFF2-40B4-BE49-F238E27FC236}">
                <a16:creationId xmlns:a16="http://schemas.microsoft.com/office/drawing/2014/main" id="{9194E29B-FBE4-473C-B6F7-8E3779BCAD48}"/>
              </a:ext>
            </a:extLst>
          </p:cNvPr>
          <p:cNvSpPr/>
          <p:nvPr/>
        </p:nvSpPr>
        <p:spPr>
          <a:xfrm>
            <a:off x="400432" y="3859745"/>
            <a:ext cx="441795" cy="4417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3</a:t>
            </a:r>
          </a:p>
        </p:txBody>
      </p:sp>
      <p:sp>
        <p:nvSpPr>
          <p:cNvPr id="18" name="Oval 17">
            <a:extLst>
              <a:ext uri="{FF2B5EF4-FFF2-40B4-BE49-F238E27FC236}">
                <a16:creationId xmlns:a16="http://schemas.microsoft.com/office/drawing/2014/main" id="{99C040EE-C1A4-48A8-96CD-78CF58F22D40}"/>
              </a:ext>
            </a:extLst>
          </p:cNvPr>
          <p:cNvSpPr/>
          <p:nvPr/>
        </p:nvSpPr>
        <p:spPr>
          <a:xfrm>
            <a:off x="400432" y="5037468"/>
            <a:ext cx="441795" cy="441795"/>
          </a:xfrm>
          <a:prstGeom prst="ellipse">
            <a:avLst/>
          </a:prstGeom>
          <a:solidFill>
            <a:srgbClr val="EE8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4</a:t>
            </a:r>
          </a:p>
        </p:txBody>
      </p:sp>
      <p:grpSp>
        <p:nvGrpSpPr>
          <p:cNvPr id="8" name="Group 7">
            <a:extLst>
              <a:ext uri="{FF2B5EF4-FFF2-40B4-BE49-F238E27FC236}">
                <a16:creationId xmlns:a16="http://schemas.microsoft.com/office/drawing/2014/main" id="{9E495214-7971-8CCB-FBDB-9A6CDAADBC17}"/>
              </a:ext>
            </a:extLst>
          </p:cNvPr>
          <p:cNvGrpSpPr/>
          <p:nvPr/>
        </p:nvGrpSpPr>
        <p:grpSpPr>
          <a:xfrm>
            <a:off x="5570919" y="1654592"/>
            <a:ext cx="6400799" cy="4106128"/>
            <a:chOff x="5791200" y="1772920"/>
            <a:chExt cx="6400799" cy="4106128"/>
          </a:xfrm>
        </p:grpSpPr>
        <p:sp>
          <p:nvSpPr>
            <p:cNvPr id="3" name="Rounded Rectangle 2">
              <a:extLst>
                <a:ext uri="{FF2B5EF4-FFF2-40B4-BE49-F238E27FC236}">
                  <a16:creationId xmlns:a16="http://schemas.microsoft.com/office/drawing/2014/main" id="{3AD96193-D185-34C3-1BF1-06AF6A58CE25}"/>
                </a:ext>
              </a:extLst>
            </p:cNvPr>
            <p:cNvSpPr/>
            <p:nvPr/>
          </p:nvSpPr>
          <p:spPr>
            <a:xfrm>
              <a:off x="5791200" y="1772920"/>
              <a:ext cx="6400799" cy="4106128"/>
            </a:xfrm>
            <a:prstGeom prst="roundRect">
              <a:avLst>
                <a:gd name="adj" fmla="val 7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1" name="Oval 20">
              <a:extLst>
                <a:ext uri="{FF2B5EF4-FFF2-40B4-BE49-F238E27FC236}">
                  <a16:creationId xmlns:a16="http://schemas.microsoft.com/office/drawing/2014/main" id="{C5918B3B-E89E-4F04-8E09-482E9E7EBF18}"/>
                </a:ext>
              </a:extLst>
            </p:cNvPr>
            <p:cNvSpPr/>
            <p:nvPr/>
          </p:nvSpPr>
          <p:spPr>
            <a:xfrm>
              <a:off x="6317868" y="2665339"/>
              <a:ext cx="274320" cy="2743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1</a:t>
              </a:r>
            </a:p>
          </p:txBody>
        </p:sp>
        <p:sp>
          <p:nvSpPr>
            <p:cNvPr id="24" name="Oval 23">
              <a:extLst>
                <a:ext uri="{FF2B5EF4-FFF2-40B4-BE49-F238E27FC236}">
                  <a16:creationId xmlns:a16="http://schemas.microsoft.com/office/drawing/2014/main" id="{1992F762-116F-4568-85D4-A2FD2EAF9ED8}"/>
                </a:ext>
              </a:extLst>
            </p:cNvPr>
            <p:cNvSpPr/>
            <p:nvPr/>
          </p:nvSpPr>
          <p:spPr>
            <a:xfrm>
              <a:off x="6272148" y="5422178"/>
              <a:ext cx="274320" cy="274320"/>
            </a:xfrm>
            <a:prstGeom prst="ellipse">
              <a:avLst/>
            </a:prstGeom>
            <a:solidFill>
              <a:srgbClr val="EE8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4</a:t>
              </a:r>
            </a:p>
          </p:txBody>
        </p:sp>
        <p:grpSp>
          <p:nvGrpSpPr>
            <p:cNvPr id="5" name="Group 4">
              <a:extLst>
                <a:ext uri="{FF2B5EF4-FFF2-40B4-BE49-F238E27FC236}">
                  <a16:creationId xmlns:a16="http://schemas.microsoft.com/office/drawing/2014/main" id="{9A4BAA87-7602-8721-FEF0-E04F1538BB77}"/>
                </a:ext>
              </a:extLst>
            </p:cNvPr>
            <p:cNvGrpSpPr/>
            <p:nvPr/>
          </p:nvGrpSpPr>
          <p:grpSpPr>
            <a:xfrm>
              <a:off x="5905842" y="1888465"/>
              <a:ext cx="6087944" cy="3887351"/>
              <a:chOff x="5905842" y="1888465"/>
              <a:chExt cx="6087944" cy="3887351"/>
            </a:xfrm>
          </p:grpSpPr>
          <p:sp>
            <p:nvSpPr>
              <p:cNvPr id="22" name="Oval 21">
                <a:extLst>
                  <a:ext uri="{FF2B5EF4-FFF2-40B4-BE49-F238E27FC236}">
                    <a16:creationId xmlns:a16="http://schemas.microsoft.com/office/drawing/2014/main" id="{73E3357E-7AD6-4343-BCE9-D0B8CB408686}"/>
                  </a:ext>
                </a:extLst>
              </p:cNvPr>
              <p:cNvSpPr/>
              <p:nvPr/>
            </p:nvSpPr>
            <p:spPr>
              <a:xfrm>
                <a:off x="5905842" y="3505200"/>
                <a:ext cx="274320" cy="27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2</a:t>
                </a:r>
              </a:p>
            </p:txBody>
          </p:sp>
          <p:sp>
            <p:nvSpPr>
              <p:cNvPr id="23" name="Oval 22">
                <a:extLst>
                  <a:ext uri="{FF2B5EF4-FFF2-40B4-BE49-F238E27FC236}">
                    <a16:creationId xmlns:a16="http://schemas.microsoft.com/office/drawing/2014/main" id="{557D1788-93FA-4C36-AE6D-ECDEF3A563EF}"/>
                  </a:ext>
                </a:extLst>
              </p:cNvPr>
              <p:cNvSpPr/>
              <p:nvPr/>
            </p:nvSpPr>
            <p:spPr>
              <a:xfrm>
                <a:off x="5912373" y="4548358"/>
                <a:ext cx="274320" cy="27432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3</a:t>
                </a:r>
              </a:p>
            </p:txBody>
          </p:sp>
          <p:pic>
            <p:nvPicPr>
              <p:cNvPr id="25" name="Picture 24">
                <a:extLst>
                  <a:ext uri="{FF2B5EF4-FFF2-40B4-BE49-F238E27FC236}">
                    <a16:creationId xmlns:a16="http://schemas.microsoft.com/office/drawing/2014/main" id="{91B12DBC-6182-4DE5-AD16-DE2F86D22309}"/>
                  </a:ext>
                </a:extLst>
              </p:cNvPr>
              <p:cNvPicPr>
                <a:picLocks noChangeAspect="1"/>
              </p:cNvPicPr>
              <p:nvPr/>
            </p:nvPicPr>
            <p:blipFill rotWithShape="1">
              <a:blip r:embed="rId3"/>
              <a:srcRect l="1" r="31477"/>
              <a:stretch/>
            </p:blipFill>
            <p:spPr>
              <a:xfrm>
                <a:off x="6167859" y="1888465"/>
                <a:ext cx="5825927" cy="3887351"/>
              </a:xfrm>
              <a:prstGeom prst="rect">
                <a:avLst/>
              </a:prstGeom>
            </p:spPr>
          </p:pic>
        </p:grpSp>
      </p:grpSp>
    </p:spTree>
    <p:extLst>
      <p:ext uri="{BB962C8B-B14F-4D97-AF65-F5344CB8AC3E}">
        <p14:creationId xmlns:p14="http://schemas.microsoft.com/office/powerpoint/2010/main" val="28308635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66FEC9-8C17-2F0C-9E8C-D1EE1CCF72F8}"/>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51</a:t>
            </a:fld>
            <a:endParaRPr lang="en-US" dirty="0"/>
          </a:p>
        </p:txBody>
      </p:sp>
      <p:sp>
        <p:nvSpPr>
          <p:cNvPr id="3" name="Title 2">
            <a:extLst>
              <a:ext uri="{FF2B5EF4-FFF2-40B4-BE49-F238E27FC236}">
                <a16:creationId xmlns:a16="http://schemas.microsoft.com/office/drawing/2014/main" id="{5A65CD6D-D814-C864-CBFE-569D72CF7599}"/>
              </a:ext>
            </a:extLst>
          </p:cNvPr>
          <p:cNvSpPr>
            <a:spLocks noGrp="1"/>
          </p:cNvSpPr>
          <p:nvPr>
            <p:ph type="title"/>
          </p:nvPr>
        </p:nvSpPr>
        <p:spPr>
          <a:xfrm>
            <a:off x="438912" y="475488"/>
            <a:ext cx="11311128" cy="457200"/>
          </a:xfrm>
        </p:spPr>
        <p:txBody>
          <a:bodyPr>
            <a:normAutofit/>
          </a:bodyPr>
          <a:lstStyle/>
          <a:p>
            <a:r>
              <a:rPr lang="en-US" dirty="0"/>
              <a:t>When Is It Time to Reconsider Your Outsourcing Arrangement?</a:t>
            </a:r>
          </a:p>
        </p:txBody>
      </p:sp>
      <p:sp>
        <p:nvSpPr>
          <p:cNvPr id="4" name="Text Placeholder 3">
            <a:extLst>
              <a:ext uri="{FF2B5EF4-FFF2-40B4-BE49-F238E27FC236}">
                <a16:creationId xmlns:a16="http://schemas.microsoft.com/office/drawing/2014/main" id="{445681D6-DC26-33A0-ECDC-4A2239B9A62E}"/>
              </a:ext>
            </a:extLst>
          </p:cNvPr>
          <p:cNvSpPr>
            <a:spLocks noGrp="1"/>
          </p:cNvSpPr>
          <p:nvPr>
            <p:ph type="body" sz="quarter" idx="10"/>
          </p:nvPr>
        </p:nvSpPr>
        <p:spPr>
          <a:xfrm>
            <a:off x="438912" y="155448"/>
            <a:ext cx="11311128" cy="338328"/>
          </a:xfrm>
        </p:spPr>
        <p:txBody>
          <a:bodyPr/>
          <a:lstStyle/>
          <a:p>
            <a:r>
              <a:rPr lang="en-US" dirty="0"/>
              <a:t>Policy and Process</a:t>
            </a:r>
          </a:p>
        </p:txBody>
      </p:sp>
      <p:sp>
        <p:nvSpPr>
          <p:cNvPr id="8" name="Content Placeholder 7">
            <a:extLst>
              <a:ext uri="{FF2B5EF4-FFF2-40B4-BE49-F238E27FC236}">
                <a16:creationId xmlns:a16="http://schemas.microsoft.com/office/drawing/2014/main" id="{F6B13863-3251-F05E-F8F4-D7260A7745BC}"/>
              </a:ext>
            </a:extLst>
          </p:cNvPr>
          <p:cNvSpPr>
            <a:spLocks noGrp="1"/>
          </p:cNvSpPr>
          <p:nvPr>
            <p:ph sz="quarter" idx="11"/>
          </p:nvPr>
        </p:nvSpPr>
        <p:spPr>
          <a:xfrm>
            <a:off x="438912" y="1280160"/>
            <a:ext cx="11312525" cy="4663440"/>
          </a:xfrm>
        </p:spPr>
        <p:txBody>
          <a:bodyPr>
            <a:normAutofit/>
          </a:bodyPr>
          <a:lstStyle/>
          <a:p>
            <a:r>
              <a:rPr lang="en-US" sz="1600" b="1" dirty="0"/>
              <a:t>While including users into process design may seem like more work, it is worth it. </a:t>
            </a:r>
          </a:p>
        </p:txBody>
      </p:sp>
      <p:sp>
        <p:nvSpPr>
          <p:cNvPr id="9" name="Round Diagonal Corner Rectangle 58">
            <a:extLst>
              <a:ext uri="{FF2B5EF4-FFF2-40B4-BE49-F238E27FC236}">
                <a16:creationId xmlns:a16="http://schemas.microsoft.com/office/drawing/2014/main" id="{B4C7A332-5C02-AE33-7ADB-10348528DC40}"/>
              </a:ext>
            </a:extLst>
          </p:cNvPr>
          <p:cNvSpPr/>
          <p:nvPr/>
        </p:nvSpPr>
        <p:spPr>
          <a:xfrm>
            <a:off x="1345530" y="2062177"/>
            <a:ext cx="9500940" cy="2785442"/>
          </a:xfrm>
          <a:prstGeom prst="round2DiagRect">
            <a:avLst>
              <a:gd name="adj1" fmla="val 12924"/>
              <a:gd name="adj2" fmla="val 0"/>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a:endParaRPr lang="en-US" b="1" dirty="0">
              <a:solidFill>
                <a:schemeClr val="accent1">
                  <a:lumMod val="50000"/>
                </a:schemeClr>
              </a:solidFill>
            </a:endParaRPr>
          </a:p>
        </p:txBody>
      </p:sp>
      <p:sp>
        <p:nvSpPr>
          <p:cNvPr id="11" name="TextBox 10">
            <a:extLst>
              <a:ext uri="{FF2B5EF4-FFF2-40B4-BE49-F238E27FC236}">
                <a16:creationId xmlns:a16="http://schemas.microsoft.com/office/drawing/2014/main" id="{D47DDEFE-C758-0331-D280-F44BC386CF68}"/>
              </a:ext>
            </a:extLst>
          </p:cNvPr>
          <p:cNvSpPr txBox="1"/>
          <p:nvPr/>
        </p:nvSpPr>
        <p:spPr>
          <a:xfrm>
            <a:off x="3826457" y="2896191"/>
            <a:ext cx="5662984" cy="1554272"/>
          </a:xfrm>
          <a:prstGeom prst="rect">
            <a:avLst/>
          </a:prstGeom>
          <a:noFill/>
          <a:ln>
            <a:noFill/>
          </a:ln>
        </p:spPr>
        <p:txBody>
          <a:bodyPr wrap="square">
            <a:spAutoFit/>
          </a:bodyPr>
          <a:lstStyle/>
          <a:p>
            <a:pPr marL="285750" indent="-285750" algn="l">
              <a:spcAft>
                <a:spcPts val="600"/>
              </a:spcAft>
              <a:buClr>
                <a:schemeClr val="accent6"/>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Discover pain points and solutions</a:t>
            </a:r>
          </a:p>
          <a:p>
            <a:pPr marL="285750" indent="-285750" algn="l">
              <a:spcAft>
                <a:spcPts val="600"/>
              </a:spcAft>
              <a:buClr>
                <a:schemeClr val="accent6"/>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Create processes that make sense to all parties involved</a:t>
            </a:r>
          </a:p>
          <a:p>
            <a:pPr marL="285750" indent="-285750" algn="l">
              <a:spcAft>
                <a:spcPts val="600"/>
              </a:spcAft>
              <a:buClr>
                <a:schemeClr val="accent6"/>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Get to know your customer better</a:t>
            </a:r>
          </a:p>
          <a:p>
            <a:pPr marL="285750" indent="-285750" algn="l">
              <a:spcAft>
                <a:spcPts val="600"/>
              </a:spcAft>
              <a:buClr>
                <a:schemeClr val="accent6"/>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Establish a perception with your customer that you are working hard to alleviate challenges</a:t>
            </a:r>
          </a:p>
        </p:txBody>
      </p:sp>
      <p:sp>
        <p:nvSpPr>
          <p:cNvPr id="16" name="TextBox 15">
            <a:extLst>
              <a:ext uri="{FF2B5EF4-FFF2-40B4-BE49-F238E27FC236}">
                <a16:creationId xmlns:a16="http://schemas.microsoft.com/office/drawing/2014/main" id="{E7AB3E5F-C79F-8370-E381-B2BDA05BF2EE}"/>
              </a:ext>
            </a:extLst>
          </p:cNvPr>
          <p:cNvSpPr txBox="1"/>
          <p:nvPr/>
        </p:nvSpPr>
        <p:spPr>
          <a:xfrm>
            <a:off x="3826457" y="2324634"/>
            <a:ext cx="6949067" cy="400110"/>
          </a:xfrm>
          <a:prstGeom prst="rect">
            <a:avLst/>
          </a:prstGeom>
          <a:noFill/>
          <a:ln>
            <a:noFill/>
          </a:ln>
        </p:spPr>
        <p:txBody>
          <a:bodyPr wrap="square" rtlCol="0">
            <a:spAutoFit/>
          </a:bodyPr>
          <a:lstStyle/>
          <a:p>
            <a:r>
              <a:rPr lang="en-US" sz="2000" b="1" dirty="0">
                <a:solidFill>
                  <a:schemeClr val="bg1"/>
                </a:solidFill>
              </a:rPr>
              <a:t>Benefits of UX Design</a:t>
            </a:r>
          </a:p>
        </p:txBody>
      </p:sp>
      <p:sp>
        <p:nvSpPr>
          <p:cNvPr id="17" name="Oval 16">
            <a:extLst>
              <a:ext uri="{FF2B5EF4-FFF2-40B4-BE49-F238E27FC236}">
                <a16:creationId xmlns:a16="http://schemas.microsoft.com/office/drawing/2014/main" id="{7AFE1271-B131-9FD4-7147-F9C509743965}"/>
              </a:ext>
            </a:extLst>
          </p:cNvPr>
          <p:cNvSpPr>
            <a:spLocks noChangeAspect="1"/>
          </p:cNvSpPr>
          <p:nvPr/>
        </p:nvSpPr>
        <p:spPr>
          <a:xfrm>
            <a:off x="1881914" y="2724744"/>
            <a:ext cx="1463040" cy="1463040"/>
          </a:xfrm>
          <a:prstGeom prst="ellipse">
            <a:avLst/>
          </a:prstGeom>
          <a:gradFill>
            <a:gsLst>
              <a:gs pos="0">
                <a:schemeClr val="accent6">
                  <a:lumMod val="75000"/>
                </a:schemeClr>
              </a:gs>
              <a:gs pos="100000">
                <a:schemeClr val="accent6">
                  <a:lumMod val="50000"/>
                </a:schemeClr>
              </a:gs>
            </a:gsLst>
            <a:lin ang="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19" name="Graphic 399">
            <a:extLst>
              <a:ext uri="{FF2B5EF4-FFF2-40B4-BE49-F238E27FC236}">
                <a16:creationId xmlns:a16="http://schemas.microsoft.com/office/drawing/2014/main" id="{F12BB2DB-0138-F160-164F-F83DF04CC5AB}"/>
              </a:ext>
            </a:extLst>
          </p:cNvPr>
          <p:cNvGrpSpPr>
            <a:grpSpLocks noChangeAspect="1"/>
          </p:cNvGrpSpPr>
          <p:nvPr/>
        </p:nvGrpSpPr>
        <p:grpSpPr>
          <a:xfrm>
            <a:off x="2181022" y="3011949"/>
            <a:ext cx="864824" cy="822960"/>
            <a:chOff x="2874797" y="363702"/>
            <a:chExt cx="6442519" cy="6130651"/>
          </a:xfrm>
          <a:solidFill>
            <a:schemeClr val="bg1"/>
          </a:solidFill>
        </p:grpSpPr>
        <p:sp>
          <p:nvSpPr>
            <p:cNvPr id="20" name="Freeform 401">
              <a:extLst>
                <a:ext uri="{FF2B5EF4-FFF2-40B4-BE49-F238E27FC236}">
                  <a16:creationId xmlns:a16="http://schemas.microsoft.com/office/drawing/2014/main" id="{008FEF9C-173C-2116-CEB2-D7B1B57BDE9F}"/>
                </a:ext>
              </a:extLst>
            </p:cNvPr>
            <p:cNvSpPr/>
            <p:nvPr/>
          </p:nvSpPr>
          <p:spPr>
            <a:xfrm>
              <a:off x="4710872" y="2815911"/>
              <a:ext cx="2406483" cy="3629579"/>
            </a:xfrm>
            <a:custGeom>
              <a:avLst/>
              <a:gdLst>
                <a:gd name="connsiteX0" fmla="*/ 2117676 w 2406483"/>
                <a:gd name="connsiteY0" fmla="*/ 1895305 h 3629579"/>
                <a:gd name="connsiteX1" fmla="*/ 2022081 w 2406483"/>
                <a:gd name="connsiteY1" fmla="*/ 1895305 h 3629579"/>
                <a:gd name="connsiteX2" fmla="*/ 2226770 w 2406483"/>
                <a:gd name="connsiteY2" fmla="*/ 1811141 h 3629579"/>
                <a:gd name="connsiteX3" fmla="*/ 2310935 w 2406483"/>
                <a:gd name="connsiteY3" fmla="*/ 1606452 h 3629579"/>
                <a:gd name="connsiteX4" fmla="*/ 2022058 w 2406483"/>
                <a:gd name="connsiteY4" fmla="*/ 1317576 h 3629579"/>
                <a:gd name="connsiteX5" fmla="*/ 1219901 w 2406483"/>
                <a:gd name="connsiteY5" fmla="*/ 1317576 h 3629579"/>
                <a:gd name="connsiteX6" fmla="*/ 1326926 w 2406483"/>
                <a:gd name="connsiteY6" fmla="*/ 180805 h 3629579"/>
                <a:gd name="connsiteX7" fmla="*/ 1113911 w 2406483"/>
                <a:gd name="connsiteY7" fmla="*/ 0 h 3629579"/>
                <a:gd name="connsiteX8" fmla="*/ 962194 w 2406483"/>
                <a:gd name="connsiteY8" fmla="*/ 62351 h 3629579"/>
                <a:gd name="connsiteX9" fmla="*/ 898815 w 2406483"/>
                <a:gd name="connsiteY9" fmla="*/ 214067 h 3629579"/>
                <a:gd name="connsiteX10" fmla="*/ 898815 w 2406483"/>
                <a:gd name="connsiteY10" fmla="*/ 220296 h 3629579"/>
                <a:gd name="connsiteX11" fmla="*/ 550715 w 2406483"/>
                <a:gd name="connsiteY11" fmla="*/ 981934 h 3629579"/>
                <a:gd name="connsiteX12" fmla="*/ 0 w 2406483"/>
                <a:gd name="connsiteY12" fmla="*/ 1569036 h 3629579"/>
                <a:gd name="connsiteX13" fmla="*/ 0 w 2406483"/>
                <a:gd name="connsiteY13" fmla="*/ 3283536 h 3629579"/>
                <a:gd name="connsiteX14" fmla="*/ 346026 w 2406483"/>
                <a:gd name="connsiteY14" fmla="*/ 3629579 h 3629579"/>
                <a:gd name="connsiteX15" fmla="*/ 1922337 w 2406483"/>
                <a:gd name="connsiteY15" fmla="*/ 3629579 h 3629579"/>
                <a:gd name="connsiteX16" fmla="*/ 2127026 w 2406483"/>
                <a:gd name="connsiteY16" fmla="*/ 3545397 h 3629579"/>
                <a:gd name="connsiteX17" fmla="*/ 2211191 w 2406483"/>
                <a:gd name="connsiteY17" fmla="*/ 3340686 h 3629579"/>
                <a:gd name="connsiteX18" fmla="*/ 1922314 w 2406483"/>
                <a:gd name="connsiteY18" fmla="*/ 3051850 h 3629579"/>
                <a:gd name="connsiteX19" fmla="*/ 2022058 w 2406483"/>
                <a:gd name="connsiteY19" fmla="*/ 3051850 h 3629579"/>
                <a:gd name="connsiteX20" fmla="*/ 2226747 w 2406483"/>
                <a:gd name="connsiteY20" fmla="*/ 2967668 h 3629579"/>
                <a:gd name="connsiteX21" fmla="*/ 2310912 w 2406483"/>
                <a:gd name="connsiteY21" fmla="*/ 2762980 h 3629579"/>
                <a:gd name="connsiteX22" fmla="*/ 2022036 w 2406483"/>
                <a:gd name="connsiteY22" fmla="*/ 2474104 h 3629579"/>
                <a:gd name="connsiteX23" fmla="*/ 2117631 w 2406483"/>
                <a:gd name="connsiteY23" fmla="*/ 2474104 h 3629579"/>
                <a:gd name="connsiteX24" fmla="*/ 2322319 w 2406483"/>
                <a:gd name="connsiteY24" fmla="*/ 2389939 h 3629579"/>
                <a:gd name="connsiteX25" fmla="*/ 2406484 w 2406483"/>
                <a:gd name="connsiteY25" fmla="*/ 2185250 h 3629579"/>
                <a:gd name="connsiteX26" fmla="*/ 2117722 w 2406483"/>
                <a:gd name="connsiteY26" fmla="*/ 1895305 h 362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06483" h="3629579">
                  <a:moveTo>
                    <a:pt x="2117676" y="1895305"/>
                  </a:moveTo>
                  <a:lnTo>
                    <a:pt x="2022081" y="1895305"/>
                  </a:lnTo>
                  <a:cubicBezTo>
                    <a:pt x="2102091" y="1895305"/>
                    <a:pt x="2173798" y="1863090"/>
                    <a:pt x="2226770" y="1811141"/>
                  </a:cubicBezTo>
                  <a:cubicBezTo>
                    <a:pt x="2278719" y="1759192"/>
                    <a:pt x="2310935" y="1686462"/>
                    <a:pt x="2310935" y="1606452"/>
                  </a:cubicBezTo>
                  <a:cubicBezTo>
                    <a:pt x="2310935" y="1446432"/>
                    <a:pt x="2181050" y="1317576"/>
                    <a:pt x="2022058" y="1317576"/>
                  </a:cubicBezTo>
                  <a:lnTo>
                    <a:pt x="1219901" y="1317576"/>
                  </a:lnTo>
                  <a:cubicBezTo>
                    <a:pt x="1401730" y="881162"/>
                    <a:pt x="1367440" y="425008"/>
                    <a:pt x="1326926" y="180805"/>
                  </a:cubicBezTo>
                  <a:cubicBezTo>
                    <a:pt x="1310295" y="75861"/>
                    <a:pt x="1219901" y="0"/>
                    <a:pt x="1113911" y="0"/>
                  </a:cubicBezTo>
                  <a:cubicBezTo>
                    <a:pt x="1054686" y="0"/>
                    <a:pt x="1000662" y="23912"/>
                    <a:pt x="962194" y="62351"/>
                  </a:cubicBezTo>
                  <a:cubicBezTo>
                    <a:pt x="923750" y="101841"/>
                    <a:pt x="898815" y="154842"/>
                    <a:pt x="898815" y="214067"/>
                  </a:cubicBezTo>
                  <a:lnTo>
                    <a:pt x="898815" y="220296"/>
                  </a:lnTo>
                  <a:cubicBezTo>
                    <a:pt x="815679" y="708660"/>
                    <a:pt x="550715" y="981934"/>
                    <a:pt x="550715" y="981934"/>
                  </a:cubicBezTo>
                  <a:lnTo>
                    <a:pt x="0" y="1569036"/>
                  </a:lnTo>
                  <a:lnTo>
                    <a:pt x="0" y="3283536"/>
                  </a:lnTo>
                  <a:cubicBezTo>
                    <a:pt x="0" y="3473675"/>
                    <a:pt x="154819" y="3629579"/>
                    <a:pt x="346026" y="3629579"/>
                  </a:cubicBezTo>
                  <a:lnTo>
                    <a:pt x="1922337" y="3629579"/>
                  </a:lnTo>
                  <a:cubicBezTo>
                    <a:pt x="2002347" y="3629579"/>
                    <a:pt x="2074054" y="3597347"/>
                    <a:pt x="2127026" y="3545397"/>
                  </a:cubicBezTo>
                  <a:cubicBezTo>
                    <a:pt x="2178975" y="3493448"/>
                    <a:pt x="2211191" y="3420696"/>
                    <a:pt x="2211191" y="3340686"/>
                  </a:cubicBezTo>
                  <a:cubicBezTo>
                    <a:pt x="2211191" y="3180666"/>
                    <a:pt x="2081306" y="3051850"/>
                    <a:pt x="1922314" y="3051850"/>
                  </a:cubicBezTo>
                  <a:lnTo>
                    <a:pt x="2022058" y="3051850"/>
                  </a:lnTo>
                  <a:cubicBezTo>
                    <a:pt x="2102068" y="3051850"/>
                    <a:pt x="2173775" y="3019618"/>
                    <a:pt x="2226747" y="2967668"/>
                  </a:cubicBezTo>
                  <a:cubicBezTo>
                    <a:pt x="2278696" y="2915719"/>
                    <a:pt x="2310912" y="2842990"/>
                    <a:pt x="2310912" y="2762980"/>
                  </a:cubicBezTo>
                  <a:cubicBezTo>
                    <a:pt x="2310912" y="2602960"/>
                    <a:pt x="2181027" y="2474104"/>
                    <a:pt x="2022036" y="2474104"/>
                  </a:cubicBezTo>
                  <a:lnTo>
                    <a:pt x="2117631" y="2474104"/>
                  </a:lnTo>
                  <a:cubicBezTo>
                    <a:pt x="2197641" y="2474104"/>
                    <a:pt x="2269347" y="2441888"/>
                    <a:pt x="2322319" y="2389939"/>
                  </a:cubicBezTo>
                  <a:cubicBezTo>
                    <a:pt x="2374268" y="2337990"/>
                    <a:pt x="2406484" y="2265260"/>
                    <a:pt x="2406484" y="2185250"/>
                  </a:cubicBezTo>
                  <a:cubicBezTo>
                    <a:pt x="2406575" y="2025185"/>
                    <a:pt x="2277742" y="1895305"/>
                    <a:pt x="2117722" y="1895305"/>
                  </a:cubicBezTo>
                  <a:close/>
                </a:path>
              </a:pathLst>
            </a:custGeom>
            <a:grpFill/>
            <a:ln w="5715" cap="flat">
              <a:noFill/>
              <a:prstDash val="solid"/>
              <a:miter/>
            </a:ln>
          </p:spPr>
          <p:txBody>
            <a:bodyPr rtlCol="0" anchor="ctr"/>
            <a:lstStyle/>
            <a:p>
              <a:endParaRPr lang="en-US"/>
            </a:p>
          </p:txBody>
        </p:sp>
        <p:sp>
          <p:nvSpPr>
            <p:cNvPr id="22" name="Freeform 402">
              <a:extLst>
                <a:ext uri="{FF2B5EF4-FFF2-40B4-BE49-F238E27FC236}">
                  <a16:creationId xmlns:a16="http://schemas.microsoft.com/office/drawing/2014/main" id="{D55772D2-8DB1-41F6-38EB-741B528A3DAA}"/>
                </a:ext>
              </a:extLst>
            </p:cNvPr>
            <p:cNvSpPr/>
            <p:nvPr/>
          </p:nvSpPr>
          <p:spPr>
            <a:xfrm>
              <a:off x="3581382" y="4232243"/>
              <a:ext cx="923772" cy="2262111"/>
            </a:xfrm>
            <a:custGeom>
              <a:avLst/>
              <a:gdLst>
                <a:gd name="connsiteX0" fmla="*/ 801146 w 923772"/>
                <a:gd name="connsiteY0" fmla="*/ 0 h 2262111"/>
                <a:gd name="connsiteX1" fmla="*/ 122604 w 923772"/>
                <a:gd name="connsiteY1" fmla="*/ 0 h 2262111"/>
                <a:gd name="connsiteX2" fmla="*/ 0 w 923772"/>
                <a:gd name="connsiteY2" fmla="*/ 122604 h 2262111"/>
                <a:gd name="connsiteX3" fmla="*/ 0 w 923772"/>
                <a:gd name="connsiteY3" fmla="*/ 2139468 h 2262111"/>
                <a:gd name="connsiteX4" fmla="*/ 122604 w 923772"/>
                <a:gd name="connsiteY4" fmla="*/ 2262111 h 2262111"/>
                <a:gd name="connsiteX5" fmla="*/ 801146 w 923772"/>
                <a:gd name="connsiteY5" fmla="*/ 2262111 h 2262111"/>
                <a:gd name="connsiteX6" fmla="*/ 923750 w 923772"/>
                <a:gd name="connsiteY6" fmla="*/ 2139468 h 2262111"/>
                <a:gd name="connsiteX7" fmla="*/ 923773 w 923772"/>
                <a:gd name="connsiteY7" fmla="*/ 122604 h 2262111"/>
                <a:gd name="connsiteX8" fmla="*/ 801169 w 923772"/>
                <a:gd name="connsiteY8" fmla="*/ 0 h 2262111"/>
                <a:gd name="connsiteX9" fmla="*/ 461349 w 923772"/>
                <a:gd name="connsiteY9" fmla="*/ 1966989 h 2262111"/>
                <a:gd name="connsiteX10" fmla="*/ 296129 w 923772"/>
                <a:gd name="connsiteY10" fmla="*/ 1801768 h 2262111"/>
                <a:gd name="connsiteX11" fmla="*/ 461349 w 923772"/>
                <a:gd name="connsiteY11" fmla="*/ 1636548 h 2262111"/>
                <a:gd name="connsiteX12" fmla="*/ 626570 w 923772"/>
                <a:gd name="connsiteY12" fmla="*/ 1801768 h 2262111"/>
                <a:gd name="connsiteX13" fmla="*/ 461349 w 923772"/>
                <a:gd name="connsiteY13" fmla="*/ 1966989 h 2262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3772" h="2262111">
                  <a:moveTo>
                    <a:pt x="801146" y="0"/>
                  </a:moveTo>
                  <a:lnTo>
                    <a:pt x="122604" y="0"/>
                  </a:lnTo>
                  <a:cubicBezTo>
                    <a:pt x="55076" y="0"/>
                    <a:pt x="0" y="55076"/>
                    <a:pt x="0" y="122604"/>
                  </a:cubicBezTo>
                  <a:lnTo>
                    <a:pt x="0" y="2139468"/>
                  </a:lnTo>
                  <a:cubicBezTo>
                    <a:pt x="0" y="2207019"/>
                    <a:pt x="55076" y="2262111"/>
                    <a:pt x="122604" y="2262111"/>
                  </a:cubicBezTo>
                  <a:lnTo>
                    <a:pt x="801146" y="2262111"/>
                  </a:lnTo>
                  <a:cubicBezTo>
                    <a:pt x="868674" y="2262111"/>
                    <a:pt x="923750" y="2207019"/>
                    <a:pt x="923750" y="2139468"/>
                  </a:cubicBezTo>
                  <a:lnTo>
                    <a:pt x="923773" y="122604"/>
                  </a:lnTo>
                  <a:cubicBezTo>
                    <a:pt x="923773" y="55076"/>
                    <a:pt x="868697" y="0"/>
                    <a:pt x="801169" y="0"/>
                  </a:cubicBezTo>
                  <a:close/>
                  <a:moveTo>
                    <a:pt x="461349" y="1966989"/>
                  </a:moveTo>
                  <a:cubicBezTo>
                    <a:pt x="369909" y="1966989"/>
                    <a:pt x="296129" y="1893208"/>
                    <a:pt x="296129" y="1801768"/>
                  </a:cubicBezTo>
                  <a:cubicBezTo>
                    <a:pt x="296129" y="1710328"/>
                    <a:pt x="369909" y="1636548"/>
                    <a:pt x="461349" y="1636548"/>
                  </a:cubicBezTo>
                  <a:cubicBezTo>
                    <a:pt x="552789" y="1636548"/>
                    <a:pt x="626570" y="1710328"/>
                    <a:pt x="626570" y="1801768"/>
                  </a:cubicBezTo>
                  <a:cubicBezTo>
                    <a:pt x="627598" y="1893208"/>
                    <a:pt x="552789" y="1966989"/>
                    <a:pt x="461349" y="1966989"/>
                  </a:cubicBezTo>
                  <a:close/>
                </a:path>
              </a:pathLst>
            </a:custGeom>
            <a:grpFill/>
            <a:ln w="5715" cap="flat">
              <a:noFill/>
              <a:prstDash val="solid"/>
              <a:miter/>
            </a:ln>
          </p:spPr>
          <p:txBody>
            <a:bodyPr rtlCol="0" anchor="ctr"/>
            <a:lstStyle/>
            <a:p>
              <a:endParaRPr lang="en-US"/>
            </a:p>
          </p:txBody>
        </p:sp>
        <p:sp>
          <p:nvSpPr>
            <p:cNvPr id="23" name="Freeform 403">
              <a:extLst>
                <a:ext uri="{FF2B5EF4-FFF2-40B4-BE49-F238E27FC236}">
                  <a16:creationId xmlns:a16="http://schemas.microsoft.com/office/drawing/2014/main" id="{AFBE562B-D52A-2011-6A2D-CD33F31E923D}"/>
                </a:ext>
              </a:extLst>
            </p:cNvPr>
            <p:cNvSpPr/>
            <p:nvPr/>
          </p:nvSpPr>
          <p:spPr>
            <a:xfrm>
              <a:off x="6440082" y="1519161"/>
              <a:ext cx="2877234" cy="2326536"/>
            </a:xfrm>
            <a:custGeom>
              <a:avLst/>
              <a:gdLst>
                <a:gd name="connsiteX0" fmla="*/ 2669437 w 2877234"/>
                <a:gd name="connsiteY0" fmla="*/ 0 h 2326536"/>
                <a:gd name="connsiteX1" fmla="*/ 207815 w 2877234"/>
                <a:gd name="connsiteY1" fmla="*/ 0 h 2326536"/>
                <a:gd name="connsiteX2" fmla="*/ 0 w 2877234"/>
                <a:gd name="connsiteY2" fmla="*/ 207815 h 2326536"/>
                <a:gd name="connsiteX3" fmla="*/ 0 w 2877234"/>
                <a:gd name="connsiteY3" fmla="*/ 1606447 h 2326536"/>
                <a:gd name="connsiteX4" fmla="*/ 207815 w 2877234"/>
                <a:gd name="connsiteY4" fmla="*/ 1814261 h 2326536"/>
                <a:gd name="connsiteX5" fmla="*/ 573575 w 2877234"/>
                <a:gd name="connsiteY5" fmla="*/ 1814261 h 2326536"/>
                <a:gd name="connsiteX6" fmla="*/ 573575 w 2877234"/>
                <a:gd name="connsiteY6" fmla="*/ 2326537 h 2326536"/>
                <a:gd name="connsiteX7" fmla="*/ 1102481 w 2877234"/>
                <a:gd name="connsiteY7" fmla="*/ 1814261 h 2326536"/>
                <a:gd name="connsiteX8" fmla="*/ 2669437 w 2877234"/>
                <a:gd name="connsiteY8" fmla="*/ 1814284 h 2326536"/>
                <a:gd name="connsiteX9" fmla="*/ 2877234 w 2877234"/>
                <a:gd name="connsiteY9" fmla="*/ 1606469 h 2326536"/>
                <a:gd name="connsiteX10" fmla="*/ 2877234 w 2877234"/>
                <a:gd name="connsiteY10" fmla="*/ 207837 h 2326536"/>
                <a:gd name="connsiteX11" fmla="*/ 2669437 w 2877234"/>
                <a:gd name="connsiteY11" fmla="*/ 0 h 2326536"/>
                <a:gd name="connsiteX12" fmla="*/ 590205 w 2877234"/>
                <a:gd name="connsiteY12" fmla="*/ 1138828 h 2326536"/>
                <a:gd name="connsiteX13" fmla="*/ 358479 w 2877234"/>
                <a:gd name="connsiteY13" fmla="*/ 907102 h 2326536"/>
                <a:gd name="connsiteX14" fmla="*/ 590205 w 2877234"/>
                <a:gd name="connsiteY14" fmla="*/ 675376 h 2326536"/>
                <a:gd name="connsiteX15" fmla="*/ 821931 w 2877234"/>
                <a:gd name="connsiteY15" fmla="*/ 907102 h 2326536"/>
                <a:gd name="connsiteX16" fmla="*/ 590205 w 2877234"/>
                <a:gd name="connsiteY16" fmla="*/ 1138828 h 2326536"/>
                <a:gd name="connsiteX17" fmla="*/ 1439169 w 2877234"/>
                <a:gd name="connsiteY17" fmla="*/ 1138828 h 2326536"/>
                <a:gd name="connsiteX18" fmla="*/ 1207442 w 2877234"/>
                <a:gd name="connsiteY18" fmla="*/ 907102 h 2326536"/>
                <a:gd name="connsiteX19" fmla="*/ 1439169 w 2877234"/>
                <a:gd name="connsiteY19" fmla="*/ 675376 h 2326536"/>
                <a:gd name="connsiteX20" fmla="*/ 1670895 w 2877234"/>
                <a:gd name="connsiteY20" fmla="*/ 907102 h 2326536"/>
                <a:gd name="connsiteX21" fmla="*/ 1439169 w 2877234"/>
                <a:gd name="connsiteY21" fmla="*/ 1138828 h 2326536"/>
                <a:gd name="connsiteX22" fmla="*/ 2287046 w 2877234"/>
                <a:gd name="connsiteY22" fmla="*/ 1138828 h 2326536"/>
                <a:gd name="connsiteX23" fmla="*/ 2055303 w 2877234"/>
                <a:gd name="connsiteY23" fmla="*/ 907102 h 2326536"/>
                <a:gd name="connsiteX24" fmla="*/ 2287046 w 2877234"/>
                <a:gd name="connsiteY24" fmla="*/ 675376 h 2326536"/>
                <a:gd name="connsiteX25" fmla="*/ 2518789 w 2877234"/>
                <a:gd name="connsiteY25" fmla="*/ 907102 h 2326536"/>
                <a:gd name="connsiteX26" fmla="*/ 2287046 w 2877234"/>
                <a:gd name="connsiteY26" fmla="*/ 1138828 h 232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77234" h="2326536">
                  <a:moveTo>
                    <a:pt x="2669437" y="0"/>
                  </a:moveTo>
                  <a:lnTo>
                    <a:pt x="207815" y="0"/>
                  </a:lnTo>
                  <a:cubicBezTo>
                    <a:pt x="93515" y="0"/>
                    <a:pt x="0" y="93515"/>
                    <a:pt x="0" y="207815"/>
                  </a:cubicBezTo>
                  <a:lnTo>
                    <a:pt x="0" y="1606447"/>
                  </a:lnTo>
                  <a:cubicBezTo>
                    <a:pt x="0" y="1720747"/>
                    <a:pt x="93515" y="1814261"/>
                    <a:pt x="207815" y="1814261"/>
                  </a:cubicBezTo>
                  <a:lnTo>
                    <a:pt x="573575" y="1814261"/>
                  </a:lnTo>
                  <a:lnTo>
                    <a:pt x="573575" y="2326537"/>
                  </a:lnTo>
                  <a:lnTo>
                    <a:pt x="1102481" y="1814261"/>
                  </a:lnTo>
                  <a:lnTo>
                    <a:pt x="2669437" y="1814284"/>
                  </a:lnTo>
                  <a:cubicBezTo>
                    <a:pt x="2783737" y="1814284"/>
                    <a:pt x="2877234" y="1720769"/>
                    <a:pt x="2877234" y="1606469"/>
                  </a:cubicBezTo>
                  <a:lnTo>
                    <a:pt x="2877234" y="207837"/>
                  </a:lnTo>
                  <a:cubicBezTo>
                    <a:pt x="2877234" y="92486"/>
                    <a:pt x="2783737" y="0"/>
                    <a:pt x="2669437" y="0"/>
                  </a:cubicBezTo>
                  <a:close/>
                  <a:moveTo>
                    <a:pt x="590205" y="1138828"/>
                  </a:moveTo>
                  <a:cubicBezTo>
                    <a:pt x="462401" y="1138828"/>
                    <a:pt x="358479" y="1034907"/>
                    <a:pt x="358479" y="907102"/>
                  </a:cubicBezTo>
                  <a:cubicBezTo>
                    <a:pt x="358479" y="779297"/>
                    <a:pt x="462401" y="675376"/>
                    <a:pt x="590205" y="675376"/>
                  </a:cubicBezTo>
                  <a:cubicBezTo>
                    <a:pt x="718010" y="675376"/>
                    <a:pt x="821931" y="779297"/>
                    <a:pt x="821931" y="907102"/>
                  </a:cubicBezTo>
                  <a:cubicBezTo>
                    <a:pt x="821931" y="1035958"/>
                    <a:pt x="718010" y="1138828"/>
                    <a:pt x="590205" y="1138828"/>
                  </a:cubicBezTo>
                  <a:close/>
                  <a:moveTo>
                    <a:pt x="1439169" y="1138828"/>
                  </a:moveTo>
                  <a:cubicBezTo>
                    <a:pt x="1311364" y="1138828"/>
                    <a:pt x="1207442" y="1034907"/>
                    <a:pt x="1207442" y="907102"/>
                  </a:cubicBezTo>
                  <a:cubicBezTo>
                    <a:pt x="1207442" y="779297"/>
                    <a:pt x="1311364" y="675376"/>
                    <a:pt x="1439169" y="675376"/>
                  </a:cubicBezTo>
                  <a:cubicBezTo>
                    <a:pt x="1566973" y="675376"/>
                    <a:pt x="1670895" y="779297"/>
                    <a:pt x="1670895" y="907102"/>
                  </a:cubicBezTo>
                  <a:cubicBezTo>
                    <a:pt x="1669843" y="1035958"/>
                    <a:pt x="1566973" y="1138828"/>
                    <a:pt x="1439169" y="1138828"/>
                  </a:cubicBezTo>
                  <a:close/>
                  <a:moveTo>
                    <a:pt x="2287046" y="1138828"/>
                  </a:moveTo>
                  <a:cubicBezTo>
                    <a:pt x="2159259" y="1138828"/>
                    <a:pt x="2055303" y="1034907"/>
                    <a:pt x="2055303" y="907102"/>
                  </a:cubicBezTo>
                  <a:cubicBezTo>
                    <a:pt x="2055303" y="779297"/>
                    <a:pt x="2159259" y="675376"/>
                    <a:pt x="2287046" y="675376"/>
                  </a:cubicBezTo>
                  <a:cubicBezTo>
                    <a:pt x="2414834" y="675376"/>
                    <a:pt x="2518789" y="779297"/>
                    <a:pt x="2518789" y="907102"/>
                  </a:cubicBezTo>
                  <a:cubicBezTo>
                    <a:pt x="2518789" y="1035958"/>
                    <a:pt x="2414834" y="1138828"/>
                    <a:pt x="2287046" y="1138828"/>
                  </a:cubicBezTo>
                  <a:close/>
                </a:path>
              </a:pathLst>
            </a:custGeom>
            <a:grpFill/>
            <a:ln w="5715" cap="flat">
              <a:noFill/>
              <a:prstDash val="solid"/>
              <a:miter/>
            </a:ln>
          </p:spPr>
          <p:txBody>
            <a:bodyPr rtlCol="0" anchor="ctr"/>
            <a:lstStyle/>
            <a:p>
              <a:endParaRPr lang="en-US"/>
            </a:p>
          </p:txBody>
        </p:sp>
        <p:sp>
          <p:nvSpPr>
            <p:cNvPr id="24" name="Freeform 404">
              <a:extLst>
                <a:ext uri="{FF2B5EF4-FFF2-40B4-BE49-F238E27FC236}">
                  <a16:creationId xmlns:a16="http://schemas.microsoft.com/office/drawing/2014/main" id="{122F73B9-C593-EB59-D531-77B7DF513B7F}"/>
                </a:ext>
              </a:extLst>
            </p:cNvPr>
            <p:cNvSpPr/>
            <p:nvPr/>
          </p:nvSpPr>
          <p:spPr>
            <a:xfrm>
              <a:off x="2874814" y="4540853"/>
              <a:ext cx="498765" cy="1645920"/>
            </a:xfrm>
            <a:custGeom>
              <a:avLst/>
              <a:gdLst>
                <a:gd name="connsiteX0" fmla="*/ 0 w 498765"/>
                <a:gd name="connsiteY0" fmla="*/ 0 h 1645920"/>
                <a:gd name="connsiteX1" fmla="*/ 498765 w 498765"/>
                <a:gd name="connsiteY1" fmla="*/ 0 h 1645920"/>
                <a:gd name="connsiteX2" fmla="*/ 498765 w 498765"/>
                <a:gd name="connsiteY2" fmla="*/ 1645920 h 1645920"/>
                <a:gd name="connsiteX3" fmla="*/ 0 w 498765"/>
                <a:gd name="connsiteY3" fmla="*/ 1645920 h 1645920"/>
              </a:gdLst>
              <a:ahLst/>
              <a:cxnLst>
                <a:cxn ang="0">
                  <a:pos x="connsiteX0" y="connsiteY0"/>
                </a:cxn>
                <a:cxn ang="0">
                  <a:pos x="connsiteX1" y="connsiteY1"/>
                </a:cxn>
                <a:cxn ang="0">
                  <a:pos x="connsiteX2" y="connsiteY2"/>
                </a:cxn>
                <a:cxn ang="0">
                  <a:pos x="connsiteX3" y="connsiteY3"/>
                </a:cxn>
              </a:cxnLst>
              <a:rect l="l" t="t" r="r" b="b"/>
              <a:pathLst>
                <a:path w="498765" h="1645920">
                  <a:moveTo>
                    <a:pt x="0" y="0"/>
                  </a:moveTo>
                  <a:lnTo>
                    <a:pt x="498765" y="0"/>
                  </a:lnTo>
                  <a:lnTo>
                    <a:pt x="498765" y="1645920"/>
                  </a:lnTo>
                  <a:lnTo>
                    <a:pt x="0" y="1645920"/>
                  </a:lnTo>
                  <a:close/>
                </a:path>
              </a:pathLst>
            </a:custGeom>
            <a:grpFill/>
            <a:ln w="5715" cap="flat">
              <a:noFill/>
              <a:prstDash val="solid"/>
              <a:miter/>
            </a:ln>
          </p:spPr>
          <p:txBody>
            <a:bodyPr rtlCol="0" anchor="ctr"/>
            <a:lstStyle/>
            <a:p>
              <a:endParaRPr lang="en-US"/>
            </a:p>
          </p:txBody>
        </p:sp>
        <p:sp>
          <p:nvSpPr>
            <p:cNvPr id="25" name="Freeform 405">
              <a:extLst>
                <a:ext uri="{FF2B5EF4-FFF2-40B4-BE49-F238E27FC236}">
                  <a16:creationId xmlns:a16="http://schemas.microsoft.com/office/drawing/2014/main" id="{1ABD6CB7-BBCD-A027-509E-294E8986AC6B}"/>
                </a:ext>
              </a:extLst>
            </p:cNvPr>
            <p:cNvSpPr/>
            <p:nvPr/>
          </p:nvSpPr>
          <p:spPr>
            <a:xfrm>
              <a:off x="2874797" y="363702"/>
              <a:ext cx="2709938" cy="2709938"/>
            </a:xfrm>
            <a:custGeom>
              <a:avLst/>
              <a:gdLst>
                <a:gd name="connsiteX0" fmla="*/ 1354969 w 2709938"/>
                <a:gd name="connsiteY0" fmla="*/ 2709939 h 2709938"/>
                <a:gd name="connsiteX1" fmla="*/ 2709939 w 2709938"/>
                <a:gd name="connsiteY1" fmla="*/ 1354969 h 2709938"/>
                <a:gd name="connsiteX2" fmla="*/ 1354969 w 2709938"/>
                <a:gd name="connsiteY2" fmla="*/ 0 h 2709938"/>
                <a:gd name="connsiteX3" fmla="*/ 0 w 2709938"/>
                <a:gd name="connsiteY3" fmla="*/ 1354969 h 2709938"/>
                <a:gd name="connsiteX4" fmla="*/ 1354969 w 2709938"/>
                <a:gd name="connsiteY4" fmla="*/ 2709939 h 2709938"/>
                <a:gd name="connsiteX5" fmla="*/ 1762295 w 2709938"/>
                <a:gd name="connsiteY5" fmla="*/ 742950 h 2709938"/>
                <a:gd name="connsiteX6" fmla="*/ 1939974 w 2709938"/>
                <a:gd name="connsiteY6" fmla="*/ 1002714 h 2709938"/>
                <a:gd name="connsiteX7" fmla="*/ 1762295 w 2709938"/>
                <a:gd name="connsiteY7" fmla="*/ 1262478 h 2709938"/>
                <a:gd name="connsiteX8" fmla="*/ 1584615 w 2709938"/>
                <a:gd name="connsiteY8" fmla="*/ 1002714 h 2709938"/>
                <a:gd name="connsiteX9" fmla="*/ 1762295 w 2709938"/>
                <a:gd name="connsiteY9" fmla="*/ 742950 h 2709938"/>
                <a:gd name="connsiteX10" fmla="*/ 1712420 w 2709938"/>
                <a:gd name="connsiteY10" fmla="*/ 1697869 h 2709938"/>
                <a:gd name="connsiteX11" fmla="*/ 1866210 w 2709938"/>
                <a:gd name="connsiteY11" fmla="*/ 1697869 h 2709938"/>
                <a:gd name="connsiteX12" fmla="*/ 1866210 w 2709938"/>
                <a:gd name="connsiteY12" fmla="*/ 1851660 h 2709938"/>
                <a:gd name="connsiteX13" fmla="*/ 1356015 w 2709938"/>
                <a:gd name="connsiteY13" fmla="*/ 2062601 h 2709938"/>
                <a:gd name="connsiteX14" fmla="*/ 845820 w 2709938"/>
                <a:gd name="connsiteY14" fmla="*/ 1851660 h 2709938"/>
                <a:gd name="connsiteX15" fmla="*/ 845820 w 2709938"/>
                <a:gd name="connsiteY15" fmla="*/ 1697869 h 2709938"/>
                <a:gd name="connsiteX16" fmla="*/ 999611 w 2709938"/>
                <a:gd name="connsiteY16" fmla="*/ 1697869 h 2709938"/>
                <a:gd name="connsiteX17" fmla="*/ 1712443 w 2709938"/>
                <a:gd name="connsiteY17" fmla="*/ 1697869 h 2709938"/>
                <a:gd name="connsiteX18" fmla="*/ 947638 w 2709938"/>
                <a:gd name="connsiteY18" fmla="*/ 742950 h 2709938"/>
                <a:gd name="connsiteX19" fmla="*/ 1125318 w 2709938"/>
                <a:gd name="connsiteY19" fmla="*/ 1002714 h 2709938"/>
                <a:gd name="connsiteX20" fmla="*/ 947638 w 2709938"/>
                <a:gd name="connsiteY20" fmla="*/ 1262478 h 2709938"/>
                <a:gd name="connsiteX21" fmla="*/ 769959 w 2709938"/>
                <a:gd name="connsiteY21" fmla="*/ 1002714 h 2709938"/>
                <a:gd name="connsiteX22" fmla="*/ 947638 w 2709938"/>
                <a:gd name="connsiteY22" fmla="*/ 742950 h 270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09938" h="2709938">
                  <a:moveTo>
                    <a:pt x="1354969" y="2709939"/>
                  </a:moveTo>
                  <a:cubicBezTo>
                    <a:pt x="2103120" y="2709939"/>
                    <a:pt x="2709939" y="2103120"/>
                    <a:pt x="2709939" y="1354969"/>
                  </a:cubicBezTo>
                  <a:cubicBezTo>
                    <a:pt x="2709939" y="606819"/>
                    <a:pt x="2103120" y="0"/>
                    <a:pt x="1354969" y="0"/>
                  </a:cubicBezTo>
                  <a:cubicBezTo>
                    <a:pt x="606819" y="0"/>
                    <a:pt x="0" y="606819"/>
                    <a:pt x="0" y="1354969"/>
                  </a:cubicBezTo>
                  <a:cubicBezTo>
                    <a:pt x="0" y="2103120"/>
                    <a:pt x="606819" y="2709939"/>
                    <a:pt x="1354969" y="2709939"/>
                  </a:cubicBezTo>
                  <a:close/>
                  <a:moveTo>
                    <a:pt x="1762295" y="742950"/>
                  </a:moveTo>
                  <a:cubicBezTo>
                    <a:pt x="1859964" y="742950"/>
                    <a:pt x="1939974" y="859325"/>
                    <a:pt x="1939974" y="1002714"/>
                  </a:cubicBezTo>
                  <a:cubicBezTo>
                    <a:pt x="1939974" y="1146103"/>
                    <a:pt x="1861016" y="1262478"/>
                    <a:pt x="1762295" y="1262478"/>
                  </a:cubicBezTo>
                  <a:cubicBezTo>
                    <a:pt x="1663579" y="1262478"/>
                    <a:pt x="1584615" y="1146103"/>
                    <a:pt x="1584615" y="1002714"/>
                  </a:cubicBezTo>
                  <a:cubicBezTo>
                    <a:pt x="1585644" y="859325"/>
                    <a:pt x="1664625" y="742950"/>
                    <a:pt x="1762295" y="742950"/>
                  </a:cubicBezTo>
                  <a:close/>
                  <a:moveTo>
                    <a:pt x="1712420" y="1697869"/>
                  </a:moveTo>
                  <a:cubicBezTo>
                    <a:pt x="1755014" y="1655276"/>
                    <a:pt x="1823594" y="1655276"/>
                    <a:pt x="1866210" y="1697869"/>
                  </a:cubicBezTo>
                  <a:cubicBezTo>
                    <a:pt x="1908804" y="1740463"/>
                    <a:pt x="1908804" y="1809043"/>
                    <a:pt x="1866210" y="1851660"/>
                  </a:cubicBezTo>
                  <a:cubicBezTo>
                    <a:pt x="1730102" y="1987768"/>
                    <a:pt x="1549297" y="2062601"/>
                    <a:pt x="1356015" y="2062601"/>
                  </a:cubicBezTo>
                  <a:cubicBezTo>
                    <a:pt x="1162757" y="2062601"/>
                    <a:pt x="981951" y="1987791"/>
                    <a:pt x="845820" y="1851660"/>
                  </a:cubicBezTo>
                  <a:cubicBezTo>
                    <a:pt x="803226" y="1809066"/>
                    <a:pt x="803226" y="1740486"/>
                    <a:pt x="845820" y="1697869"/>
                  </a:cubicBezTo>
                  <a:cubicBezTo>
                    <a:pt x="888420" y="1655276"/>
                    <a:pt x="956994" y="1655276"/>
                    <a:pt x="999611" y="1697869"/>
                  </a:cubicBezTo>
                  <a:cubicBezTo>
                    <a:pt x="1188720" y="1889076"/>
                    <a:pt x="1521236" y="1889076"/>
                    <a:pt x="1712443" y="1697869"/>
                  </a:cubicBezTo>
                  <a:close/>
                  <a:moveTo>
                    <a:pt x="947638" y="742950"/>
                  </a:moveTo>
                  <a:cubicBezTo>
                    <a:pt x="1045308" y="742950"/>
                    <a:pt x="1125318" y="859325"/>
                    <a:pt x="1125318" y="1002714"/>
                  </a:cubicBezTo>
                  <a:cubicBezTo>
                    <a:pt x="1125318" y="1146103"/>
                    <a:pt x="1046359" y="1262478"/>
                    <a:pt x="947638" y="1262478"/>
                  </a:cubicBezTo>
                  <a:cubicBezTo>
                    <a:pt x="849969" y="1262478"/>
                    <a:pt x="769959" y="1146103"/>
                    <a:pt x="769959" y="1002714"/>
                  </a:cubicBezTo>
                  <a:cubicBezTo>
                    <a:pt x="769936" y="859325"/>
                    <a:pt x="849946" y="742950"/>
                    <a:pt x="947638" y="742950"/>
                  </a:cubicBezTo>
                  <a:close/>
                </a:path>
              </a:pathLst>
            </a:custGeom>
            <a:grpFill/>
            <a:ln w="5715" cap="flat">
              <a:noFill/>
              <a:prstDash val="solid"/>
              <a:miter/>
            </a:ln>
          </p:spPr>
          <p:txBody>
            <a:bodyPr rtlCol="0" anchor="ctr"/>
            <a:lstStyle/>
            <a:p>
              <a:endParaRPr lang="en-US"/>
            </a:p>
          </p:txBody>
        </p:sp>
      </p:grpSp>
      <p:sp>
        <p:nvSpPr>
          <p:cNvPr id="26" name="Rectangle: Rounded Corners 20">
            <a:extLst>
              <a:ext uri="{FF2B5EF4-FFF2-40B4-BE49-F238E27FC236}">
                <a16:creationId xmlns:a16="http://schemas.microsoft.com/office/drawing/2014/main" id="{59EDB2E3-4A37-8DD9-1D9A-AF556016F251}"/>
              </a:ext>
            </a:extLst>
          </p:cNvPr>
          <p:cNvSpPr/>
          <p:nvPr/>
        </p:nvSpPr>
        <p:spPr>
          <a:xfrm>
            <a:off x="1658670" y="5127677"/>
            <a:ext cx="8874661" cy="914400"/>
          </a:xfrm>
          <a:prstGeom prst="roundRect">
            <a:avLst/>
          </a:prstGeom>
          <a:solidFill>
            <a:schemeClr val="accent6">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Customers </a:t>
            </a:r>
            <a:r>
              <a:rPr lang="en-US" sz="1600" b="1" u="sng" dirty="0">
                <a:solidFill>
                  <a:schemeClr val="bg1"/>
                </a:solidFill>
              </a:rPr>
              <a:t>appreciate</a:t>
            </a:r>
            <a:r>
              <a:rPr lang="en-US" sz="1600" b="1" dirty="0">
                <a:solidFill>
                  <a:schemeClr val="bg1"/>
                </a:solidFill>
              </a:rPr>
              <a:t> being involved and are often flattered that you chose them.</a:t>
            </a:r>
            <a:br>
              <a:rPr lang="en-US" sz="1600" b="1" dirty="0">
                <a:solidFill>
                  <a:schemeClr val="bg1"/>
                </a:solidFill>
              </a:rPr>
            </a:br>
            <a:r>
              <a:rPr lang="en-US" sz="1600" b="1" dirty="0">
                <a:solidFill>
                  <a:schemeClr val="bg1"/>
                </a:solidFill>
              </a:rPr>
              <a:t>Be respectful of their time and professional and your interaction will be a positive one.</a:t>
            </a:r>
          </a:p>
        </p:txBody>
      </p:sp>
    </p:spTree>
    <p:extLst>
      <p:ext uri="{BB962C8B-B14F-4D97-AF65-F5344CB8AC3E}">
        <p14:creationId xmlns:p14="http://schemas.microsoft.com/office/powerpoint/2010/main" val="2781789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omputer screen with text&#10;&#10;Description automatically generated">
            <a:extLst>
              <a:ext uri="{FF2B5EF4-FFF2-40B4-BE49-F238E27FC236}">
                <a16:creationId xmlns:a16="http://schemas.microsoft.com/office/drawing/2014/main" id="{68357F13-9A54-0E42-2AA1-CDDA123732EA}"/>
              </a:ext>
            </a:extLst>
          </p:cNvPr>
          <p:cNvPicPr>
            <a:picLocks noChangeAspect="1"/>
          </p:cNvPicPr>
          <p:nvPr/>
        </p:nvPicPr>
        <p:blipFill>
          <a:blip r:embed="rId3">
            <a:alphaModFix/>
          </a:blip>
          <a:stretch>
            <a:fillRect/>
          </a:stretch>
        </p:blipFill>
        <p:spPr>
          <a:xfrm>
            <a:off x="-2" y="0"/>
            <a:ext cx="12192002" cy="3291840"/>
          </a:xfrm>
          <a:prstGeom prst="rect">
            <a:avLst/>
          </a:prstGeom>
        </p:spPr>
      </p:pic>
      <p:sp>
        <p:nvSpPr>
          <p:cNvPr id="10" name="Rectangle 9">
            <a:extLst>
              <a:ext uri="{FF2B5EF4-FFF2-40B4-BE49-F238E27FC236}">
                <a16:creationId xmlns:a16="http://schemas.microsoft.com/office/drawing/2014/main" id="{B7DF043B-7FAC-FDE2-BB14-4C37F6841141}"/>
              </a:ext>
            </a:extLst>
          </p:cNvPr>
          <p:cNvSpPr>
            <a:spLocks noGrp="1" noRot="1" noMove="1" noResize="1" noEditPoints="1" noAdjustHandles="1" noChangeArrowheads="1" noChangeShapeType="1"/>
          </p:cNvSpPr>
          <p:nvPr/>
        </p:nvSpPr>
        <p:spPr>
          <a:xfrm>
            <a:off x="0" y="0"/>
            <a:ext cx="12192000" cy="3295211"/>
          </a:xfrm>
          <a:prstGeom prst="rect">
            <a:avLst/>
          </a:prstGeom>
          <a:solidFill>
            <a:srgbClr val="393A3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8029DD6A-EA9B-6EAA-6B0E-F495561B0D23}"/>
              </a:ext>
            </a:extLst>
          </p:cNvPr>
          <p:cNvSpPr>
            <a:spLocks noGrp="1"/>
          </p:cNvSpPr>
          <p:nvPr>
            <p:ph type="sldNum" sz="quarter" idx="4"/>
          </p:nvPr>
        </p:nvSpPr>
        <p:spPr/>
        <p:txBody>
          <a:bodyPr/>
          <a:lstStyle/>
          <a:p>
            <a:fld id="{9AA6D16A-0A68-8445-85DB-A0BE8CCB51C7}" type="slidenum">
              <a:rPr lang="en-US" smtClean="0"/>
              <a:pPr/>
              <a:t>52</a:t>
            </a:fld>
            <a:endParaRPr lang="en-US" dirty="0"/>
          </a:p>
        </p:txBody>
      </p:sp>
      <p:sp>
        <p:nvSpPr>
          <p:cNvPr id="4" name="Title 3">
            <a:extLst>
              <a:ext uri="{FF2B5EF4-FFF2-40B4-BE49-F238E27FC236}">
                <a16:creationId xmlns:a16="http://schemas.microsoft.com/office/drawing/2014/main" id="{CFDB70D6-1203-B06E-9709-D613C8B2C8F7}"/>
              </a:ext>
            </a:extLst>
          </p:cNvPr>
          <p:cNvSpPr>
            <a:spLocks noGrp="1"/>
          </p:cNvSpPr>
          <p:nvPr>
            <p:ph type="title"/>
          </p:nvPr>
        </p:nvSpPr>
        <p:spPr/>
        <p:txBody>
          <a:bodyPr/>
          <a:lstStyle/>
          <a:p>
            <a:r>
              <a:rPr lang="en-US" dirty="0">
                <a:solidFill>
                  <a:schemeClr val="bg1"/>
                </a:solidFill>
                <a:effectLst/>
                <a:latin typeface="+mn-lt"/>
                <a:ea typeface="Times New Roman" panose="02020603050405020304" pitchFamily="18" charset="0"/>
                <a:cs typeface="Times New Roman" panose="02020603050405020304" pitchFamily="18" charset="0"/>
              </a:rPr>
              <a:t>Technology and Data</a:t>
            </a:r>
            <a:endParaRPr lang="en-US" dirty="0">
              <a:solidFill>
                <a:schemeClr val="bg1"/>
              </a:solidFill>
            </a:endParaRPr>
          </a:p>
        </p:txBody>
      </p:sp>
      <p:sp>
        <p:nvSpPr>
          <p:cNvPr id="27" name="Rectangle 26">
            <a:extLst>
              <a:ext uri="{FF2B5EF4-FFF2-40B4-BE49-F238E27FC236}">
                <a16:creationId xmlns:a16="http://schemas.microsoft.com/office/drawing/2014/main" id="{6788675D-94C1-E845-2862-CDE9B7BB10DA}"/>
              </a:ext>
            </a:extLst>
          </p:cNvPr>
          <p:cNvSpPr>
            <a:spLocks noGrp="1" noRot="1" noMove="1" noResize="1" noEditPoints="1" noAdjustHandles="1" noChangeArrowheads="1" noChangeShapeType="1"/>
          </p:cNvSpPr>
          <p:nvPr/>
        </p:nvSpPr>
        <p:spPr>
          <a:xfrm>
            <a:off x="468350" y="971546"/>
            <a:ext cx="568712" cy="36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5" name="Round Diagonal Corner Rectangle 4">
            <a:extLst>
              <a:ext uri="{FF2B5EF4-FFF2-40B4-BE49-F238E27FC236}">
                <a16:creationId xmlns:a16="http://schemas.microsoft.com/office/drawing/2014/main" id="{16D045F8-3474-9E95-A2F8-8E062FC47D04}"/>
              </a:ext>
            </a:extLst>
          </p:cNvPr>
          <p:cNvSpPr/>
          <p:nvPr/>
        </p:nvSpPr>
        <p:spPr>
          <a:xfrm>
            <a:off x="445214" y="2887039"/>
            <a:ext cx="11301573" cy="2979503"/>
          </a:xfrm>
          <a:prstGeom prst="round2DiagRect">
            <a:avLst/>
          </a:prstGeom>
          <a:gradFill>
            <a:gsLst>
              <a:gs pos="95000">
                <a:srgbClr val="502F5B"/>
              </a:gs>
              <a:gs pos="0">
                <a:srgbClr val="A05EB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6" name="Rounded Rectangle 5">
            <a:extLst>
              <a:ext uri="{FF2B5EF4-FFF2-40B4-BE49-F238E27FC236}">
                <a16:creationId xmlns:a16="http://schemas.microsoft.com/office/drawing/2014/main" id="{A0A590F0-B87E-E759-AB12-7C9E456D3B9F}"/>
              </a:ext>
            </a:extLst>
          </p:cNvPr>
          <p:cNvSpPr/>
          <p:nvPr/>
        </p:nvSpPr>
        <p:spPr>
          <a:xfrm>
            <a:off x="4543030" y="3760341"/>
            <a:ext cx="3108960"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buClrTx/>
              <a:buSzTx/>
              <a:tabLst/>
              <a:defRPr/>
            </a:pPr>
            <a:r>
              <a:rPr kumimoji="0" lang="en-US" sz="18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Explore Intelligent </a:t>
            </a:r>
            <a:br>
              <a:rPr kumimoji="0" lang="en-US" sz="18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br>
            <a:r>
              <a:rPr kumimoji="0" lang="en-US" sz="18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Automation</a:t>
            </a:r>
          </a:p>
        </p:txBody>
      </p:sp>
      <p:sp>
        <p:nvSpPr>
          <p:cNvPr id="7" name="Oval 6">
            <a:extLst>
              <a:ext uri="{FF2B5EF4-FFF2-40B4-BE49-F238E27FC236}">
                <a16:creationId xmlns:a16="http://schemas.microsoft.com/office/drawing/2014/main" id="{B33E0428-2A71-51DB-695D-1ACA2E2360EA}"/>
              </a:ext>
            </a:extLst>
          </p:cNvPr>
          <p:cNvSpPr>
            <a:spLocks noChangeAspect="1"/>
          </p:cNvSpPr>
          <p:nvPr/>
        </p:nvSpPr>
        <p:spPr>
          <a:xfrm>
            <a:off x="5526353" y="2268439"/>
            <a:ext cx="1225599" cy="1225599"/>
          </a:xfrm>
          <a:prstGeom prst="ellipse">
            <a:avLst/>
          </a:prstGeom>
          <a:solidFill>
            <a:schemeClr val="bg1"/>
          </a:solidFill>
          <a:ln w="57150">
            <a:solidFill>
              <a:srgbClr val="502F5B"/>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 name="Oval 7">
            <a:extLst>
              <a:ext uri="{FF2B5EF4-FFF2-40B4-BE49-F238E27FC236}">
                <a16:creationId xmlns:a16="http://schemas.microsoft.com/office/drawing/2014/main" id="{27CB9724-1C46-0411-3074-4519C235E1EA}"/>
              </a:ext>
            </a:extLst>
          </p:cNvPr>
          <p:cNvSpPr/>
          <p:nvPr/>
        </p:nvSpPr>
        <p:spPr>
          <a:xfrm>
            <a:off x="5443069" y="2339633"/>
            <a:ext cx="365760" cy="36576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2</a:t>
            </a:r>
          </a:p>
        </p:txBody>
      </p:sp>
      <p:sp>
        <p:nvSpPr>
          <p:cNvPr id="16" name="Rounded Rectangle 15">
            <a:extLst>
              <a:ext uri="{FF2B5EF4-FFF2-40B4-BE49-F238E27FC236}">
                <a16:creationId xmlns:a16="http://schemas.microsoft.com/office/drawing/2014/main" id="{D2D36575-9B9C-D310-BC30-BB1C240A0764}"/>
              </a:ext>
            </a:extLst>
          </p:cNvPr>
          <p:cNvSpPr/>
          <p:nvPr/>
        </p:nvSpPr>
        <p:spPr>
          <a:xfrm>
            <a:off x="8229600" y="3760341"/>
            <a:ext cx="3108960"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buClr>
                <a:schemeClr val="accent4">
                  <a:lumMod val="75000"/>
                </a:schemeClr>
              </a:buClr>
              <a:buSzTx/>
              <a:tabLst/>
              <a:defRPr/>
            </a:pPr>
            <a:r>
              <a:rPr kumimoji="0" lang="en-US" sz="18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Deep Dive into </a:t>
            </a:r>
            <a:br>
              <a:rPr kumimoji="0" lang="en-US" sz="18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br>
            <a:r>
              <a:rPr kumimoji="0" lang="en-US" sz="18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Data and Analytics</a:t>
            </a:r>
          </a:p>
        </p:txBody>
      </p:sp>
      <p:sp>
        <p:nvSpPr>
          <p:cNvPr id="17" name="Oval 16">
            <a:extLst>
              <a:ext uri="{FF2B5EF4-FFF2-40B4-BE49-F238E27FC236}">
                <a16:creationId xmlns:a16="http://schemas.microsoft.com/office/drawing/2014/main" id="{C2ECA32F-E058-9675-1E1A-F07545217C12}"/>
              </a:ext>
            </a:extLst>
          </p:cNvPr>
          <p:cNvSpPr>
            <a:spLocks noChangeAspect="1"/>
          </p:cNvSpPr>
          <p:nvPr/>
        </p:nvSpPr>
        <p:spPr>
          <a:xfrm>
            <a:off x="9212923" y="2268439"/>
            <a:ext cx="1225599" cy="1225599"/>
          </a:xfrm>
          <a:prstGeom prst="ellipse">
            <a:avLst/>
          </a:prstGeom>
          <a:solidFill>
            <a:schemeClr val="bg1"/>
          </a:solidFill>
          <a:ln w="57150">
            <a:solidFill>
              <a:srgbClr val="502F5B"/>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8" name="Oval 17">
            <a:extLst>
              <a:ext uri="{FF2B5EF4-FFF2-40B4-BE49-F238E27FC236}">
                <a16:creationId xmlns:a16="http://schemas.microsoft.com/office/drawing/2014/main" id="{FCD74429-B847-3748-1A95-43242949F5E3}"/>
              </a:ext>
            </a:extLst>
          </p:cNvPr>
          <p:cNvSpPr/>
          <p:nvPr/>
        </p:nvSpPr>
        <p:spPr>
          <a:xfrm>
            <a:off x="9129639" y="2339633"/>
            <a:ext cx="365760" cy="36576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3</a:t>
            </a:r>
          </a:p>
        </p:txBody>
      </p:sp>
      <p:sp>
        <p:nvSpPr>
          <p:cNvPr id="19" name="Rounded Rectangle 18">
            <a:extLst>
              <a:ext uri="{FF2B5EF4-FFF2-40B4-BE49-F238E27FC236}">
                <a16:creationId xmlns:a16="http://schemas.microsoft.com/office/drawing/2014/main" id="{C4224B20-6A35-DC88-C998-A765852687AF}"/>
              </a:ext>
            </a:extLst>
          </p:cNvPr>
          <p:cNvSpPr/>
          <p:nvPr/>
        </p:nvSpPr>
        <p:spPr>
          <a:xfrm>
            <a:off x="856460" y="3760341"/>
            <a:ext cx="3108960"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buClrTx/>
              <a:buSzTx/>
              <a:tabLst/>
              <a:defRPr/>
            </a:pPr>
            <a:r>
              <a:rPr kumimoji="0" lang="en-US"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Discuss Supporting </a:t>
            </a:r>
            <a:br>
              <a:rPr kumimoji="0" lang="en-US"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br>
            <a:r>
              <a:rPr kumimoji="0" lang="en-US"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Technologies</a:t>
            </a:r>
          </a:p>
        </p:txBody>
      </p:sp>
      <p:sp>
        <p:nvSpPr>
          <p:cNvPr id="20" name="Oval 19">
            <a:extLst>
              <a:ext uri="{FF2B5EF4-FFF2-40B4-BE49-F238E27FC236}">
                <a16:creationId xmlns:a16="http://schemas.microsoft.com/office/drawing/2014/main" id="{983658FA-301C-01BD-F778-27E46C91AEDC}"/>
              </a:ext>
            </a:extLst>
          </p:cNvPr>
          <p:cNvSpPr>
            <a:spLocks noChangeAspect="1"/>
          </p:cNvSpPr>
          <p:nvPr/>
        </p:nvSpPr>
        <p:spPr>
          <a:xfrm>
            <a:off x="1748343" y="2268439"/>
            <a:ext cx="1225599" cy="1225599"/>
          </a:xfrm>
          <a:prstGeom prst="ellipse">
            <a:avLst/>
          </a:prstGeom>
          <a:solidFill>
            <a:schemeClr val="bg1"/>
          </a:solidFill>
          <a:ln w="57150">
            <a:solidFill>
              <a:srgbClr val="502F5B"/>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2" name="Oval 21">
            <a:extLst>
              <a:ext uri="{FF2B5EF4-FFF2-40B4-BE49-F238E27FC236}">
                <a16:creationId xmlns:a16="http://schemas.microsoft.com/office/drawing/2014/main" id="{33393047-91E9-2408-7F30-E88775782774}"/>
              </a:ext>
            </a:extLst>
          </p:cNvPr>
          <p:cNvSpPr/>
          <p:nvPr/>
        </p:nvSpPr>
        <p:spPr>
          <a:xfrm>
            <a:off x="1665059" y="2339633"/>
            <a:ext cx="365760" cy="36576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1</a:t>
            </a:r>
          </a:p>
        </p:txBody>
      </p:sp>
      <p:grpSp>
        <p:nvGrpSpPr>
          <p:cNvPr id="44" name="Graphic 2">
            <a:extLst>
              <a:ext uri="{FF2B5EF4-FFF2-40B4-BE49-F238E27FC236}">
                <a16:creationId xmlns:a16="http://schemas.microsoft.com/office/drawing/2014/main" id="{DAD413DF-52F7-594B-73A0-BB7F7FE88CB1}"/>
              </a:ext>
            </a:extLst>
          </p:cNvPr>
          <p:cNvGrpSpPr>
            <a:grpSpLocks noChangeAspect="1"/>
          </p:cNvGrpSpPr>
          <p:nvPr/>
        </p:nvGrpSpPr>
        <p:grpSpPr>
          <a:xfrm>
            <a:off x="2090900" y="2652791"/>
            <a:ext cx="640080" cy="560382"/>
            <a:chOff x="1978959" y="2581908"/>
            <a:chExt cx="651764" cy="570611"/>
          </a:xfrm>
          <a:gradFill>
            <a:gsLst>
              <a:gs pos="0">
                <a:srgbClr val="502F5B"/>
              </a:gs>
              <a:gs pos="100000">
                <a:srgbClr val="D0AFDA"/>
              </a:gs>
            </a:gsLst>
            <a:lin ang="5400000" scaled="0"/>
          </a:gradFill>
        </p:grpSpPr>
        <p:sp>
          <p:nvSpPr>
            <p:cNvPr id="45" name="Freeform 44">
              <a:extLst>
                <a:ext uri="{FF2B5EF4-FFF2-40B4-BE49-F238E27FC236}">
                  <a16:creationId xmlns:a16="http://schemas.microsoft.com/office/drawing/2014/main" id="{115138DB-71D9-AD85-83DF-86D0BEB21FDA}"/>
                </a:ext>
              </a:extLst>
            </p:cNvPr>
            <p:cNvSpPr/>
            <p:nvPr/>
          </p:nvSpPr>
          <p:spPr>
            <a:xfrm>
              <a:off x="2012563" y="2797275"/>
              <a:ext cx="282582" cy="355244"/>
            </a:xfrm>
            <a:custGeom>
              <a:avLst/>
              <a:gdLst>
                <a:gd name="connsiteX0" fmla="*/ 191338 w 282582"/>
                <a:gd name="connsiteY0" fmla="*/ 243459 h 355244"/>
                <a:gd name="connsiteX1" fmla="*/ 187223 w 282582"/>
                <a:gd name="connsiteY1" fmla="*/ 243459 h 355244"/>
                <a:gd name="connsiteX2" fmla="*/ 105613 w 282582"/>
                <a:gd name="connsiteY2" fmla="*/ 0 h 355244"/>
                <a:gd name="connsiteX3" fmla="*/ 33604 w 282582"/>
                <a:gd name="connsiteY3" fmla="*/ 29489 h 355244"/>
                <a:gd name="connsiteX4" fmla="*/ 10973 w 282582"/>
                <a:gd name="connsiteY4" fmla="*/ 26746 h 355244"/>
                <a:gd name="connsiteX5" fmla="*/ 83668 w 282582"/>
                <a:gd name="connsiteY5" fmla="*/ 243459 h 355244"/>
                <a:gd name="connsiteX6" fmla="*/ 0 w 282582"/>
                <a:gd name="connsiteY6" fmla="*/ 335356 h 355244"/>
                <a:gd name="connsiteX7" fmla="*/ 19888 w 282582"/>
                <a:gd name="connsiteY7" fmla="*/ 355244 h 355244"/>
                <a:gd name="connsiteX8" fmla="*/ 262661 w 282582"/>
                <a:gd name="connsiteY8" fmla="*/ 355244 h 355244"/>
                <a:gd name="connsiteX9" fmla="*/ 282550 w 282582"/>
                <a:gd name="connsiteY9" fmla="*/ 335356 h 355244"/>
                <a:gd name="connsiteX10" fmla="*/ 191338 w 282582"/>
                <a:gd name="connsiteY10" fmla="*/ 243459 h 35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582" h="355244">
                  <a:moveTo>
                    <a:pt x="191338" y="243459"/>
                  </a:moveTo>
                  <a:lnTo>
                    <a:pt x="187223" y="243459"/>
                  </a:lnTo>
                  <a:lnTo>
                    <a:pt x="105613" y="0"/>
                  </a:lnTo>
                  <a:cubicBezTo>
                    <a:pt x="87097" y="17831"/>
                    <a:pt x="61722" y="29489"/>
                    <a:pt x="33604" y="29489"/>
                  </a:cubicBezTo>
                  <a:cubicBezTo>
                    <a:pt x="26060" y="29489"/>
                    <a:pt x="18517" y="28804"/>
                    <a:pt x="10973" y="26746"/>
                  </a:cubicBezTo>
                  <a:lnTo>
                    <a:pt x="83668" y="243459"/>
                  </a:lnTo>
                  <a:cubicBezTo>
                    <a:pt x="37033" y="248260"/>
                    <a:pt x="0" y="287350"/>
                    <a:pt x="0" y="335356"/>
                  </a:cubicBezTo>
                  <a:cubicBezTo>
                    <a:pt x="0" y="346329"/>
                    <a:pt x="8915" y="355244"/>
                    <a:pt x="19888" y="355244"/>
                  </a:cubicBezTo>
                  <a:lnTo>
                    <a:pt x="262661" y="355244"/>
                  </a:lnTo>
                  <a:cubicBezTo>
                    <a:pt x="273634" y="355244"/>
                    <a:pt x="282550" y="346329"/>
                    <a:pt x="282550" y="335356"/>
                  </a:cubicBezTo>
                  <a:cubicBezTo>
                    <a:pt x="283921" y="284607"/>
                    <a:pt x="242087" y="243459"/>
                    <a:pt x="191338" y="243459"/>
                  </a:cubicBezTo>
                  <a:close/>
                </a:path>
              </a:pathLst>
            </a:custGeom>
            <a:grpFill/>
            <a:ln w="6858"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4BC9D501-43B8-D4DB-6A06-8439B5CF47A6}"/>
                </a:ext>
              </a:extLst>
            </p:cNvPr>
            <p:cNvSpPr/>
            <p:nvPr/>
          </p:nvSpPr>
          <p:spPr>
            <a:xfrm>
              <a:off x="2134635" y="2677946"/>
              <a:ext cx="177622" cy="98069"/>
            </a:xfrm>
            <a:custGeom>
              <a:avLst/>
              <a:gdLst>
                <a:gd name="connsiteX0" fmla="*/ 13716 w 177622"/>
                <a:gd name="connsiteY0" fmla="*/ 48006 h 98069"/>
                <a:gd name="connsiteX1" fmla="*/ 0 w 177622"/>
                <a:gd name="connsiteY1" fmla="*/ 98069 h 98069"/>
                <a:gd name="connsiteX2" fmla="*/ 177622 w 177622"/>
                <a:gd name="connsiteY2" fmla="*/ 98069 h 98069"/>
                <a:gd name="connsiteX3" fmla="*/ 177622 w 177622"/>
                <a:gd name="connsiteY3" fmla="*/ 0 h 98069"/>
                <a:gd name="connsiteX4" fmla="*/ 1372 w 177622"/>
                <a:gd name="connsiteY4" fmla="*/ 0 h 98069"/>
                <a:gd name="connsiteX5" fmla="*/ 13716 w 177622"/>
                <a:gd name="connsiteY5" fmla="*/ 48006 h 9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622" h="98069">
                  <a:moveTo>
                    <a:pt x="13716" y="48006"/>
                  </a:moveTo>
                  <a:cubicBezTo>
                    <a:pt x="13716" y="65837"/>
                    <a:pt x="8915" y="82982"/>
                    <a:pt x="0" y="98069"/>
                  </a:cubicBezTo>
                  <a:lnTo>
                    <a:pt x="177622" y="98069"/>
                  </a:lnTo>
                  <a:lnTo>
                    <a:pt x="177622" y="0"/>
                  </a:lnTo>
                  <a:lnTo>
                    <a:pt x="1372" y="0"/>
                  </a:lnTo>
                  <a:cubicBezTo>
                    <a:pt x="8915" y="14402"/>
                    <a:pt x="13716" y="30861"/>
                    <a:pt x="13716" y="48006"/>
                  </a:cubicBezTo>
                  <a:close/>
                </a:path>
              </a:pathLst>
            </a:custGeom>
            <a:grpFill/>
            <a:ln w="6858"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A1F5D03A-EAEA-EC9B-4CA3-DDCBA76DCE3F}"/>
                </a:ext>
              </a:extLst>
            </p:cNvPr>
            <p:cNvSpPr/>
            <p:nvPr/>
          </p:nvSpPr>
          <p:spPr>
            <a:xfrm>
              <a:off x="1978959" y="2658058"/>
              <a:ext cx="135788" cy="135788"/>
            </a:xfrm>
            <a:custGeom>
              <a:avLst/>
              <a:gdLst>
                <a:gd name="connsiteX0" fmla="*/ 135788 w 135788"/>
                <a:gd name="connsiteY0" fmla="*/ 67894 h 135788"/>
                <a:gd name="connsiteX1" fmla="*/ 67894 w 135788"/>
                <a:gd name="connsiteY1" fmla="*/ 135788 h 135788"/>
                <a:gd name="connsiteX2" fmla="*/ 0 w 135788"/>
                <a:gd name="connsiteY2" fmla="*/ 67894 h 135788"/>
                <a:gd name="connsiteX3" fmla="*/ 67894 w 135788"/>
                <a:gd name="connsiteY3" fmla="*/ 0 h 135788"/>
                <a:gd name="connsiteX4" fmla="*/ 135788 w 135788"/>
                <a:gd name="connsiteY4" fmla="*/ 67894 h 135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788" h="135788">
                  <a:moveTo>
                    <a:pt x="135788" y="67894"/>
                  </a:moveTo>
                  <a:cubicBezTo>
                    <a:pt x="135788" y="105391"/>
                    <a:pt x="105391" y="135788"/>
                    <a:pt x="67894" y="135788"/>
                  </a:cubicBezTo>
                  <a:cubicBezTo>
                    <a:pt x="30397" y="135788"/>
                    <a:pt x="0" y="105391"/>
                    <a:pt x="0" y="67894"/>
                  </a:cubicBezTo>
                  <a:cubicBezTo>
                    <a:pt x="0" y="30397"/>
                    <a:pt x="30397" y="0"/>
                    <a:pt x="67894" y="0"/>
                  </a:cubicBezTo>
                  <a:cubicBezTo>
                    <a:pt x="105391" y="0"/>
                    <a:pt x="135788" y="30397"/>
                    <a:pt x="135788" y="67894"/>
                  </a:cubicBezTo>
                  <a:close/>
                </a:path>
              </a:pathLst>
            </a:custGeom>
            <a:grpFill/>
            <a:ln w="6858" cap="flat">
              <a:noFill/>
              <a:prstDash val="solid"/>
              <a:miter/>
            </a:ln>
          </p:spPr>
          <p:txBody>
            <a:bodyPr rtlCol="0" anchor="ctr"/>
            <a:lstStyle/>
            <a:p>
              <a:endParaRPr lang="en-US" dirty="0"/>
            </a:p>
          </p:txBody>
        </p:sp>
        <p:sp>
          <p:nvSpPr>
            <p:cNvPr id="48" name="Freeform 47">
              <a:extLst>
                <a:ext uri="{FF2B5EF4-FFF2-40B4-BE49-F238E27FC236}">
                  <a16:creationId xmlns:a16="http://schemas.microsoft.com/office/drawing/2014/main" id="{886B1FEE-2514-E5FD-991A-6BD135236E34}"/>
                </a:ext>
              </a:extLst>
            </p:cNvPr>
            <p:cNvSpPr/>
            <p:nvPr/>
          </p:nvSpPr>
          <p:spPr>
            <a:xfrm>
              <a:off x="2345862" y="2581908"/>
              <a:ext cx="284861" cy="293548"/>
            </a:xfrm>
            <a:custGeom>
              <a:avLst/>
              <a:gdLst>
                <a:gd name="connsiteX0" fmla="*/ 237287 w 284861"/>
                <a:gd name="connsiteY0" fmla="*/ 187935 h 293548"/>
                <a:gd name="connsiteX1" fmla="*/ 156362 w 284861"/>
                <a:gd name="connsiteY1" fmla="*/ 218796 h 293548"/>
                <a:gd name="connsiteX2" fmla="*/ 101498 w 284861"/>
                <a:gd name="connsiteY2" fmla="*/ 174219 h 293548"/>
                <a:gd name="connsiteX3" fmla="*/ 101498 w 284861"/>
                <a:gd name="connsiteY3" fmla="*/ 118670 h 293548"/>
                <a:gd name="connsiteX4" fmla="*/ 156362 w 284861"/>
                <a:gd name="connsiteY4" fmla="*/ 74093 h 293548"/>
                <a:gd name="connsiteX5" fmla="*/ 237287 w 284861"/>
                <a:gd name="connsiteY5" fmla="*/ 104954 h 293548"/>
                <a:gd name="connsiteX6" fmla="*/ 282550 w 284861"/>
                <a:gd name="connsiteY6" fmla="*/ 85065 h 293548"/>
                <a:gd name="connsiteX7" fmla="*/ 262661 w 284861"/>
                <a:gd name="connsiteY7" fmla="*/ 39803 h 293548"/>
                <a:gd name="connsiteX8" fmla="*/ 162535 w 284861"/>
                <a:gd name="connsiteY8" fmla="*/ 2084 h 293548"/>
                <a:gd name="connsiteX9" fmla="*/ 128245 w 284861"/>
                <a:gd name="connsiteY9" fmla="*/ 7570 h 293548"/>
                <a:gd name="connsiteX10" fmla="*/ 56921 w 284861"/>
                <a:gd name="connsiteY10" fmla="*/ 65177 h 293548"/>
                <a:gd name="connsiteX11" fmla="*/ 19202 w 284861"/>
                <a:gd name="connsiteY11" fmla="*/ 65177 h 293548"/>
                <a:gd name="connsiteX12" fmla="*/ 0 w 284861"/>
                <a:gd name="connsiteY12" fmla="*/ 84380 h 293548"/>
                <a:gd name="connsiteX13" fmla="*/ 0 w 284861"/>
                <a:gd name="connsiteY13" fmla="*/ 209195 h 293548"/>
                <a:gd name="connsiteX14" fmla="*/ 19202 w 284861"/>
                <a:gd name="connsiteY14" fmla="*/ 228398 h 293548"/>
                <a:gd name="connsiteX15" fmla="*/ 56921 w 284861"/>
                <a:gd name="connsiteY15" fmla="*/ 228398 h 293548"/>
                <a:gd name="connsiteX16" fmla="*/ 128245 w 284861"/>
                <a:gd name="connsiteY16" fmla="*/ 286005 h 293548"/>
                <a:gd name="connsiteX17" fmla="*/ 150190 w 284861"/>
                <a:gd name="connsiteY17" fmla="*/ 293549 h 293548"/>
                <a:gd name="connsiteX18" fmla="*/ 162535 w 284861"/>
                <a:gd name="connsiteY18" fmla="*/ 291491 h 293548"/>
                <a:gd name="connsiteX19" fmla="*/ 261976 w 284861"/>
                <a:gd name="connsiteY19" fmla="*/ 253086 h 293548"/>
                <a:gd name="connsiteX20" fmla="*/ 281864 w 284861"/>
                <a:gd name="connsiteY20" fmla="*/ 207824 h 293548"/>
                <a:gd name="connsiteX21" fmla="*/ 237287 w 284861"/>
                <a:gd name="connsiteY21" fmla="*/ 187935 h 29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861" h="293548">
                  <a:moveTo>
                    <a:pt x="237287" y="187935"/>
                  </a:moveTo>
                  <a:lnTo>
                    <a:pt x="156362" y="218796"/>
                  </a:lnTo>
                  <a:lnTo>
                    <a:pt x="101498" y="174219"/>
                  </a:lnTo>
                  <a:lnTo>
                    <a:pt x="101498" y="118670"/>
                  </a:lnTo>
                  <a:lnTo>
                    <a:pt x="156362" y="74093"/>
                  </a:lnTo>
                  <a:lnTo>
                    <a:pt x="237287" y="104954"/>
                  </a:lnTo>
                  <a:cubicBezTo>
                    <a:pt x="255118" y="111812"/>
                    <a:pt x="275692" y="102896"/>
                    <a:pt x="282550" y="85065"/>
                  </a:cubicBezTo>
                  <a:cubicBezTo>
                    <a:pt x="289408" y="67235"/>
                    <a:pt x="280492" y="46661"/>
                    <a:pt x="262661" y="39803"/>
                  </a:cubicBezTo>
                  <a:lnTo>
                    <a:pt x="162535" y="2084"/>
                  </a:lnTo>
                  <a:cubicBezTo>
                    <a:pt x="150876" y="-2031"/>
                    <a:pt x="137846" y="26"/>
                    <a:pt x="128245" y="7570"/>
                  </a:cubicBezTo>
                  <a:lnTo>
                    <a:pt x="56921" y="65177"/>
                  </a:lnTo>
                  <a:lnTo>
                    <a:pt x="19202" y="65177"/>
                  </a:lnTo>
                  <a:cubicBezTo>
                    <a:pt x="8915" y="65177"/>
                    <a:pt x="0" y="73407"/>
                    <a:pt x="0" y="84380"/>
                  </a:cubicBezTo>
                  <a:lnTo>
                    <a:pt x="0" y="209195"/>
                  </a:lnTo>
                  <a:cubicBezTo>
                    <a:pt x="0" y="219482"/>
                    <a:pt x="8230" y="228398"/>
                    <a:pt x="19202" y="228398"/>
                  </a:cubicBezTo>
                  <a:lnTo>
                    <a:pt x="56921" y="228398"/>
                  </a:lnTo>
                  <a:lnTo>
                    <a:pt x="128245" y="286005"/>
                  </a:lnTo>
                  <a:cubicBezTo>
                    <a:pt x="134417" y="290805"/>
                    <a:pt x="142646" y="293549"/>
                    <a:pt x="150190" y="293549"/>
                  </a:cubicBezTo>
                  <a:cubicBezTo>
                    <a:pt x="154305" y="293549"/>
                    <a:pt x="158420" y="292863"/>
                    <a:pt x="162535" y="291491"/>
                  </a:cubicBezTo>
                  <a:lnTo>
                    <a:pt x="261976" y="253086"/>
                  </a:lnTo>
                  <a:cubicBezTo>
                    <a:pt x="279806" y="246228"/>
                    <a:pt x="288722" y="226340"/>
                    <a:pt x="281864" y="207824"/>
                  </a:cubicBezTo>
                  <a:cubicBezTo>
                    <a:pt x="275692" y="189993"/>
                    <a:pt x="255118" y="181077"/>
                    <a:pt x="237287" y="187935"/>
                  </a:cubicBezTo>
                  <a:close/>
                </a:path>
              </a:pathLst>
            </a:custGeom>
            <a:grpFill/>
            <a:ln w="6858" cap="flat">
              <a:noFill/>
              <a:prstDash val="solid"/>
              <a:miter/>
            </a:ln>
          </p:spPr>
          <p:txBody>
            <a:bodyPr rtlCol="0" anchor="ctr"/>
            <a:lstStyle/>
            <a:p>
              <a:endParaRPr lang="en-US" dirty="0"/>
            </a:p>
          </p:txBody>
        </p:sp>
      </p:grpSp>
      <p:sp>
        <p:nvSpPr>
          <p:cNvPr id="49" name="Freeform 48">
            <a:extLst>
              <a:ext uri="{FF2B5EF4-FFF2-40B4-BE49-F238E27FC236}">
                <a16:creationId xmlns:a16="http://schemas.microsoft.com/office/drawing/2014/main" id="{5910C5A0-CBF9-9150-8D51-AFEE2C9D4F49}"/>
              </a:ext>
            </a:extLst>
          </p:cNvPr>
          <p:cNvSpPr>
            <a:spLocks noChangeAspect="1"/>
          </p:cNvSpPr>
          <p:nvPr/>
        </p:nvSpPr>
        <p:spPr>
          <a:xfrm>
            <a:off x="5841972" y="2562922"/>
            <a:ext cx="594360" cy="680007"/>
          </a:xfrm>
          <a:custGeom>
            <a:avLst/>
            <a:gdLst>
              <a:gd name="connsiteX0" fmla="*/ 548618 w 586526"/>
              <a:gd name="connsiteY0" fmla="*/ 403406 h 671045"/>
              <a:gd name="connsiteX1" fmla="*/ 507733 w 586526"/>
              <a:gd name="connsiteY1" fmla="*/ 78423 h 671045"/>
              <a:gd name="connsiteX2" fmla="*/ 464752 w 586526"/>
              <a:gd name="connsiteY2" fmla="*/ 128743 h 671045"/>
              <a:gd name="connsiteX3" fmla="*/ 456365 w 586526"/>
              <a:gd name="connsiteY3" fmla="*/ 132936 h 671045"/>
              <a:gd name="connsiteX4" fmla="*/ 407094 w 586526"/>
              <a:gd name="connsiteY4" fmla="*/ 132936 h 671045"/>
              <a:gd name="connsiteX5" fmla="*/ 365849 w 586526"/>
              <a:gd name="connsiteY5" fmla="*/ 153214 h 671045"/>
              <a:gd name="connsiteX6" fmla="*/ 345571 w 586526"/>
              <a:gd name="connsiteY6" fmla="*/ 111969 h 671045"/>
              <a:gd name="connsiteX7" fmla="*/ 386816 w 586526"/>
              <a:gd name="connsiteY7" fmla="*/ 91692 h 671045"/>
              <a:gd name="connsiteX8" fmla="*/ 407094 w 586526"/>
              <a:gd name="connsiteY8" fmla="*/ 111969 h 671045"/>
              <a:gd name="connsiteX9" fmla="*/ 450704 w 586526"/>
              <a:gd name="connsiteY9" fmla="*/ 111969 h 671045"/>
              <a:gd name="connsiteX10" fmla="*/ 490541 w 586526"/>
              <a:gd name="connsiteY10" fmla="*/ 64794 h 671045"/>
              <a:gd name="connsiteX11" fmla="*/ 270391 w 586526"/>
              <a:gd name="connsiteY11" fmla="*/ 3991 h 671045"/>
              <a:gd name="connsiteX12" fmla="*/ 98465 w 586526"/>
              <a:gd name="connsiteY12" fmla="*/ 114066 h 671045"/>
              <a:gd name="connsiteX13" fmla="*/ 174993 w 586526"/>
              <a:gd name="connsiteY13" fmla="*/ 114066 h 671045"/>
              <a:gd name="connsiteX14" fmla="*/ 180235 w 586526"/>
              <a:gd name="connsiteY14" fmla="*/ 116163 h 671045"/>
              <a:gd name="connsiteX15" fmla="*/ 286116 w 586526"/>
              <a:gd name="connsiteY15" fmla="*/ 183256 h 671045"/>
              <a:gd name="connsiteX16" fmla="*/ 307083 w 586526"/>
              <a:gd name="connsiteY16" fmla="*/ 174869 h 671045"/>
              <a:gd name="connsiteX17" fmla="*/ 339581 w 586526"/>
              <a:gd name="connsiteY17" fmla="*/ 207368 h 671045"/>
              <a:gd name="connsiteX18" fmla="*/ 307083 w 586526"/>
              <a:gd name="connsiteY18" fmla="*/ 239866 h 671045"/>
              <a:gd name="connsiteX19" fmla="*/ 274584 w 586526"/>
              <a:gd name="connsiteY19" fmla="*/ 207368 h 671045"/>
              <a:gd name="connsiteX20" fmla="*/ 275633 w 586526"/>
              <a:gd name="connsiteY20" fmla="*/ 202126 h 671045"/>
              <a:gd name="connsiteX21" fmla="*/ 172267 w 586526"/>
              <a:gd name="connsiteY21" fmla="*/ 136395 h 671045"/>
              <a:gd name="connsiteX22" fmla="*/ 85256 w 586526"/>
              <a:gd name="connsiteY22" fmla="*/ 136395 h 671045"/>
              <a:gd name="connsiteX23" fmla="*/ 61144 w 586526"/>
              <a:gd name="connsiteY23" fmla="*/ 190909 h 671045"/>
              <a:gd name="connsiteX24" fmla="*/ 158639 w 586526"/>
              <a:gd name="connsiteY24" fmla="*/ 190909 h 671045"/>
              <a:gd name="connsiteX25" fmla="*/ 168074 w 586526"/>
              <a:gd name="connsiteY25" fmla="*/ 196150 h 671045"/>
              <a:gd name="connsiteX26" fmla="*/ 207911 w 586526"/>
              <a:gd name="connsiteY26" fmla="*/ 268485 h 671045"/>
              <a:gd name="connsiteX27" fmla="*/ 213152 w 586526"/>
              <a:gd name="connsiteY27" fmla="*/ 267437 h 671045"/>
              <a:gd name="connsiteX28" fmla="*/ 245650 w 586526"/>
              <a:gd name="connsiteY28" fmla="*/ 299935 h 671045"/>
              <a:gd name="connsiteX29" fmla="*/ 213152 w 586526"/>
              <a:gd name="connsiteY29" fmla="*/ 332434 h 671045"/>
              <a:gd name="connsiteX30" fmla="*/ 180654 w 586526"/>
              <a:gd name="connsiteY30" fmla="*/ 299935 h 671045"/>
              <a:gd name="connsiteX31" fmla="*/ 189041 w 586526"/>
              <a:gd name="connsiteY31" fmla="*/ 278969 h 671045"/>
              <a:gd name="connsiteX32" fmla="*/ 152349 w 586526"/>
              <a:gd name="connsiteY32" fmla="*/ 211875 h 671045"/>
              <a:gd name="connsiteX33" fmla="*/ 55902 w 586526"/>
              <a:gd name="connsiteY33" fmla="*/ 211875 h 671045"/>
              <a:gd name="connsiteX34" fmla="*/ 53806 w 586526"/>
              <a:gd name="connsiteY34" fmla="*/ 315660 h 671045"/>
              <a:gd name="connsiteX35" fmla="*/ 1389 w 586526"/>
              <a:gd name="connsiteY35" fmla="*/ 412107 h 671045"/>
              <a:gd name="connsiteX36" fmla="*/ 341 w 586526"/>
              <a:gd name="connsiteY36" fmla="*/ 420494 h 671045"/>
              <a:gd name="connsiteX37" fmla="*/ 6631 w 586526"/>
              <a:gd name="connsiteY37" fmla="*/ 426784 h 671045"/>
              <a:gd name="connsiteX38" fmla="*/ 75821 w 586526"/>
              <a:gd name="connsiteY38" fmla="*/ 454040 h 671045"/>
              <a:gd name="connsiteX39" fmla="*/ 75821 w 586526"/>
              <a:gd name="connsiteY39" fmla="*/ 479200 h 671045"/>
              <a:gd name="connsiteX40" fmla="*/ 157171 w 586526"/>
              <a:gd name="connsiteY40" fmla="*/ 479200 h 671045"/>
              <a:gd name="connsiteX41" fmla="*/ 187573 w 586526"/>
              <a:gd name="connsiteY41" fmla="*/ 457185 h 671045"/>
              <a:gd name="connsiteX42" fmla="*/ 220428 w 586526"/>
              <a:gd name="connsiteY42" fmla="*/ 489323 h 671045"/>
              <a:gd name="connsiteX43" fmla="*/ 188290 w 586526"/>
              <a:gd name="connsiteY43" fmla="*/ 522178 h 671045"/>
              <a:gd name="connsiteX44" fmla="*/ 157171 w 586526"/>
              <a:gd name="connsiteY44" fmla="*/ 500167 h 671045"/>
              <a:gd name="connsiteX45" fmla="*/ 77917 w 586526"/>
              <a:gd name="connsiteY45" fmla="*/ 500167 h 671045"/>
              <a:gd name="connsiteX46" fmla="*/ 77917 w 586526"/>
              <a:gd name="connsiteY46" fmla="*/ 531617 h 671045"/>
              <a:gd name="connsiteX47" fmla="*/ 130334 w 586526"/>
              <a:gd name="connsiteY47" fmla="*/ 584034 h 671045"/>
              <a:gd name="connsiteX48" fmla="*/ 188621 w 586526"/>
              <a:gd name="connsiteY48" fmla="*/ 584034 h 671045"/>
              <a:gd name="connsiteX49" fmla="*/ 188621 w 586526"/>
              <a:gd name="connsiteY49" fmla="*/ 660562 h 671045"/>
              <a:gd name="connsiteX50" fmla="*/ 199105 w 586526"/>
              <a:gd name="connsiteY50" fmla="*/ 671045 h 671045"/>
              <a:gd name="connsiteX51" fmla="*/ 250473 w 586526"/>
              <a:gd name="connsiteY51" fmla="*/ 671045 h 671045"/>
              <a:gd name="connsiteX52" fmla="*/ 250473 w 586526"/>
              <a:gd name="connsiteY52" fmla="*/ 486224 h 671045"/>
              <a:gd name="connsiteX53" fmla="*/ 252569 w 586526"/>
              <a:gd name="connsiteY53" fmla="*/ 479934 h 671045"/>
              <a:gd name="connsiteX54" fmla="*/ 314421 w 586526"/>
              <a:gd name="connsiteY54" fmla="*/ 397116 h 671045"/>
              <a:gd name="connsiteX55" fmla="*/ 314421 w 586526"/>
              <a:gd name="connsiteY55" fmla="*/ 334216 h 671045"/>
              <a:gd name="connsiteX56" fmla="*/ 294143 w 586526"/>
              <a:gd name="connsiteY56" fmla="*/ 292971 h 671045"/>
              <a:gd name="connsiteX57" fmla="*/ 335388 w 586526"/>
              <a:gd name="connsiteY57" fmla="*/ 272693 h 671045"/>
              <a:gd name="connsiteX58" fmla="*/ 355666 w 586526"/>
              <a:gd name="connsiteY58" fmla="*/ 313938 h 671045"/>
              <a:gd name="connsiteX59" fmla="*/ 335388 w 586526"/>
              <a:gd name="connsiteY59" fmla="*/ 334216 h 671045"/>
              <a:gd name="connsiteX60" fmla="*/ 335388 w 586526"/>
              <a:gd name="connsiteY60" fmla="*/ 400261 h 671045"/>
              <a:gd name="connsiteX61" fmla="*/ 333291 w 586526"/>
              <a:gd name="connsiteY61" fmla="*/ 406551 h 671045"/>
              <a:gd name="connsiteX62" fmla="*/ 271439 w 586526"/>
              <a:gd name="connsiteY62" fmla="*/ 489369 h 671045"/>
              <a:gd name="connsiteX63" fmla="*/ 271439 w 586526"/>
              <a:gd name="connsiteY63" fmla="*/ 671045 h 671045"/>
              <a:gd name="connsiteX64" fmla="*/ 333291 w 586526"/>
              <a:gd name="connsiteY64" fmla="*/ 671045 h 671045"/>
              <a:gd name="connsiteX65" fmla="*/ 333291 w 586526"/>
              <a:gd name="connsiteY65" fmla="*/ 541786 h 671045"/>
              <a:gd name="connsiteX66" fmla="*/ 336436 w 586526"/>
              <a:gd name="connsiteY66" fmla="*/ 534447 h 671045"/>
              <a:gd name="connsiteX67" fmla="*/ 378369 w 586526"/>
              <a:gd name="connsiteY67" fmla="*/ 493562 h 671045"/>
              <a:gd name="connsiteX68" fmla="*/ 378369 w 586526"/>
              <a:gd name="connsiteY68" fmla="*/ 410744 h 671045"/>
              <a:gd name="connsiteX69" fmla="*/ 358091 w 586526"/>
              <a:gd name="connsiteY69" fmla="*/ 369500 h 671045"/>
              <a:gd name="connsiteX70" fmla="*/ 399336 w 586526"/>
              <a:gd name="connsiteY70" fmla="*/ 349222 h 671045"/>
              <a:gd name="connsiteX71" fmla="*/ 419614 w 586526"/>
              <a:gd name="connsiteY71" fmla="*/ 390466 h 671045"/>
              <a:gd name="connsiteX72" fmla="*/ 399336 w 586526"/>
              <a:gd name="connsiteY72" fmla="*/ 410744 h 671045"/>
              <a:gd name="connsiteX73" fmla="*/ 399336 w 586526"/>
              <a:gd name="connsiteY73" fmla="*/ 497756 h 671045"/>
              <a:gd name="connsiteX74" fmla="*/ 396191 w 586526"/>
              <a:gd name="connsiteY74" fmla="*/ 505094 h 671045"/>
              <a:gd name="connsiteX75" fmla="*/ 354258 w 586526"/>
              <a:gd name="connsiteY75" fmla="*/ 545979 h 671045"/>
              <a:gd name="connsiteX76" fmla="*/ 354258 w 586526"/>
              <a:gd name="connsiteY76" fmla="*/ 671045 h 671045"/>
              <a:gd name="connsiteX77" fmla="*/ 446511 w 586526"/>
              <a:gd name="connsiteY77" fmla="*/ 671045 h 671045"/>
              <a:gd name="connsiteX78" fmla="*/ 456994 w 586526"/>
              <a:gd name="connsiteY78" fmla="*/ 660562 h 671045"/>
              <a:gd name="connsiteX79" fmla="*/ 456994 w 586526"/>
              <a:gd name="connsiteY79" fmla="*/ 494611 h 671045"/>
              <a:gd name="connsiteX80" fmla="*/ 535619 w 586526"/>
              <a:gd name="connsiteY80" fmla="*/ 420179 h 671045"/>
              <a:gd name="connsiteX81" fmla="*/ 430786 w 586526"/>
              <a:gd name="connsiteY81" fmla="*/ 334216 h 671045"/>
              <a:gd name="connsiteX82" fmla="*/ 426593 w 586526"/>
              <a:gd name="connsiteY82" fmla="*/ 325829 h 671045"/>
              <a:gd name="connsiteX83" fmla="*/ 426593 w 586526"/>
              <a:gd name="connsiteY83" fmla="*/ 220262 h 671045"/>
              <a:gd name="connsiteX84" fmla="*/ 406315 w 586526"/>
              <a:gd name="connsiteY84" fmla="*/ 179018 h 671045"/>
              <a:gd name="connsiteX85" fmla="*/ 447559 w 586526"/>
              <a:gd name="connsiteY85" fmla="*/ 158740 h 671045"/>
              <a:gd name="connsiteX86" fmla="*/ 467837 w 586526"/>
              <a:gd name="connsiteY86" fmla="*/ 199984 h 671045"/>
              <a:gd name="connsiteX87" fmla="*/ 447559 w 586526"/>
              <a:gd name="connsiteY87" fmla="*/ 220262 h 671045"/>
              <a:gd name="connsiteX88" fmla="*/ 447559 w 586526"/>
              <a:gd name="connsiteY88" fmla="*/ 320902 h 671045"/>
              <a:gd name="connsiteX89" fmla="*/ 474816 w 586526"/>
              <a:gd name="connsiteY89" fmla="*/ 342917 h 671045"/>
              <a:gd name="connsiteX90" fmla="*/ 506266 w 586526"/>
              <a:gd name="connsiteY90" fmla="*/ 319854 h 671045"/>
              <a:gd name="connsiteX91" fmla="*/ 506266 w 586526"/>
              <a:gd name="connsiteY91" fmla="*/ 277920 h 671045"/>
              <a:gd name="connsiteX92" fmla="*/ 485988 w 586526"/>
              <a:gd name="connsiteY92" fmla="*/ 236676 h 671045"/>
              <a:gd name="connsiteX93" fmla="*/ 527232 w 586526"/>
              <a:gd name="connsiteY93" fmla="*/ 216398 h 671045"/>
              <a:gd name="connsiteX94" fmla="*/ 547510 w 586526"/>
              <a:gd name="connsiteY94" fmla="*/ 257642 h 671045"/>
              <a:gd name="connsiteX95" fmla="*/ 527232 w 586526"/>
              <a:gd name="connsiteY95" fmla="*/ 277920 h 671045"/>
              <a:gd name="connsiteX96" fmla="*/ 527232 w 586526"/>
              <a:gd name="connsiteY96" fmla="*/ 325095 h 671045"/>
              <a:gd name="connsiteX97" fmla="*/ 523039 w 586526"/>
              <a:gd name="connsiteY97" fmla="*/ 333482 h 671045"/>
              <a:gd name="connsiteX98" fmla="*/ 491589 w 586526"/>
              <a:gd name="connsiteY98" fmla="*/ 356545 h 67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586526" h="671045">
                <a:moveTo>
                  <a:pt x="548618" y="403406"/>
                </a:moveTo>
                <a:cubicBezTo>
                  <a:pt x="611656" y="298631"/>
                  <a:pt x="594759" y="164319"/>
                  <a:pt x="507733" y="78423"/>
                </a:cubicBezTo>
                <a:lnTo>
                  <a:pt x="464752" y="128743"/>
                </a:lnTo>
                <a:cubicBezTo>
                  <a:pt x="462582" y="131143"/>
                  <a:pt x="459588" y="132640"/>
                  <a:pt x="456365" y="132936"/>
                </a:cubicBezTo>
                <a:lnTo>
                  <a:pt x="407094" y="132936"/>
                </a:lnTo>
                <a:cubicBezTo>
                  <a:pt x="401304" y="149925"/>
                  <a:pt x="382838" y="159004"/>
                  <a:pt x="365849" y="153214"/>
                </a:cubicBezTo>
                <a:cubicBezTo>
                  <a:pt x="348861" y="147424"/>
                  <a:pt x="339782" y="128959"/>
                  <a:pt x="345571" y="111969"/>
                </a:cubicBezTo>
                <a:cubicBezTo>
                  <a:pt x="351361" y="94980"/>
                  <a:pt x="369827" y="85902"/>
                  <a:pt x="386816" y="91692"/>
                </a:cubicBezTo>
                <a:cubicBezTo>
                  <a:pt x="396353" y="94942"/>
                  <a:pt x="403844" y="102432"/>
                  <a:pt x="407094" y="111969"/>
                </a:cubicBezTo>
                <a:lnTo>
                  <a:pt x="450704" y="111969"/>
                </a:lnTo>
                <a:lnTo>
                  <a:pt x="490541" y="64794"/>
                </a:lnTo>
                <a:cubicBezTo>
                  <a:pt x="429994" y="12527"/>
                  <a:pt x="349180" y="-9793"/>
                  <a:pt x="270391" y="3991"/>
                </a:cubicBezTo>
                <a:cubicBezTo>
                  <a:pt x="200924" y="16869"/>
                  <a:pt x="139234" y="56366"/>
                  <a:pt x="98465" y="114066"/>
                </a:cubicBezTo>
                <a:lnTo>
                  <a:pt x="174993" y="114066"/>
                </a:lnTo>
                <a:cubicBezTo>
                  <a:pt x="176938" y="114102"/>
                  <a:pt x="178801" y="114847"/>
                  <a:pt x="180235" y="116163"/>
                </a:cubicBezTo>
                <a:lnTo>
                  <a:pt x="286116" y="183256"/>
                </a:lnTo>
                <a:cubicBezTo>
                  <a:pt x="291825" y="177961"/>
                  <a:pt x="299297" y="174973"/>
                  <a:pt x="307083" y="174869"/>
                </a:cubicBezTo>
                <a:cubicBezTo>
                  <a:pt x="325031" y="174869"/>
                  <a:pt x="339581" y="189419"/>
                  <a:pt x="339581" y="207368"/>
                </a:cubicBezTo>
                <a:cubicBezTo>
                  <a:pt x="339581" y="225316"/>
                  <a:pt x="325031" y="239866"/>
                  <a:pt x="307083" y="239866"/>
                </a:cubicBezTo>
                <a:cubicBezTo>
                  <a:pt x="289134" y="239866"/>
                  <a:pt x="274584" y="225316"/>
                  <a:pt x="274584" y="207368"/>
                </a:cubicBezTo>
                <a:cubicBezTo>
                  <a:pt x="274311" y="205552"/>
                  <a:pt x="274682" y="203697"/>
                  <a:pt x="275633" y="202126"/>
                </a:cubicBezTo>
                <a:lnTo>
                  <a:pt x="172267" y="136395"/>
                </a:lnTo>
                <a:lnTo>
                  <a:pt x="85256" y="136395"/>
                </a:lnTo>
                <a:cubicBezTo>
                  <a:pt x="75294" y="153653"/>
                  <a:pt x="67210" y="171929"/>
                  <a:pt x="61144" y="190909"/>
                </a:cubicBezTo>
                <a:lnTo>
                  <a:pt x="158639" y="190909"/>
                </a:lnTo>
                <a:cubicBezTo>
                  <a:pt x="162483" y="190889"/>
                  <a:pt x="166060" y="192875"/>
                  <a:pt x="168074" y="196150"/>
                </a:cubicBezTo>
                <a:lnTo>
                  <a:pt x="207911" y="268485"/>
                </a:lnTo>
                <a:cubicBezTo>
                  <a:pt x="209677" y="268239"/>
                  <a:pt x="211427" y="267889"/>
                  <a:pt x="213152" y="267437"/>
                </a:cubicBezTo>
                <a:cubicBezTo>
                  <a:pt x="231101" y="267437"/>
                  <a:pt x="245650" y="281987"/>
                  <a:pt x="245650" y="299935"/>
                </a:cubicBezTo>
                <a:cubicBezTo>
                  <a:pt x="245650" y="317884"/>
                  <a:pt x="231101" y="332434"/>
                  <a:pt x="213152" y="332434"/>
                </a:cubicBezTo>
                <a:cubicBezTo>
                  <a:pt x="195204" y="332434"/>
                  <a:pt x="180654" y="317884"/>
                  <a:pt x="180654" y="299935"/>
                </a:cubicBezTo>
                <a:cubicBezTo>
                  <a:pt x="180530" y="292105"/>
                  <a:pt x="183551" y="284553"/>
                  <a:pt x="189041" y="278969"/>
                </a:cubicBezTo>
                <a:lnTo>
                  <a:pt x="152349" y="211875"/>
                </a:lnTo>
                <a:lnTo>
                  <a:pt x="55902" y="211875"/>
                </a:lnTo>
                <a:cubicBezTo>
                  <a:pt x="48388" y="245997"/>
                  <a:pt x="47675" y="281263"/>
                  <a:pt x="53806" y="315660"/>
                </a:cubicBezTo>
                <a:lnTo>
                  <a:pt x="1389" y="412107"/>
                </a:lnTo>
                <a:cubicBezTo>
                  <a:pt x="20" y="414679"/>
                  <a:pt x="-353" y="417664"/>
                  <a:pt x="341" y="420494"/>
                </a:cubicBezTo>
                <a:cubicBezTo>
                  <a:pt x="1255" y="423509"/>
                  <a:pt x="3615" y="425868"/>
                  <a:pt x="6631" y="426784"/>
                </a:cubicBezTo>
                <a:lnTo>
                  <a:pt x="75821" y="454040"/>
                </a:lnTo>
                <a:lnTo>
                  <a:pt x="75821" y="479200"/>
                </a:lnTo>
                <a:lnTo>
                  <a:pt x="157171" y="479200"/>
                </a:lnTo>
                <a:cubicBezTo>
                  <a:pt x="161335" y="465956"/>
                  <a:pt x="173691" y="457009"/>
                  <a:pt x="187573" y="457185"/>
                </a:cubicBezTo>
                <a:cubicBezTo>
                  <a:pt x="205520" y="456987"/>
                  <a:pt x="220229" y="471376"/>
                  <a:pt x="220428" y="489323"/>
                </a:cubicBezTo>
                <a:cubicBezTo>
                  <a:pt x="220626" y="507270"/>
                  <a:pt x="206237" y="521980"/>
                  <a:pt x="188290" y="522178"/>
                </a:cubicBezTo>
                <a:cubicBezTo>
                  <a:pt x="174252" y="522333"/>
                  <a:pt x="161701" y="513456"/>
                  <a:pt x="157171" y="500167"/>
                </a:cubicBezTo>
                <a:lnTo>
                  <a:pt x="77917" y="500167"/>
                </a:lnTo>
                <a:lnTo>
                  <a:pt x="77917" y="531617"/>
                </a:lnTo>
                <a:cubicBezTo>
                  <a:pt x="77917" y="560566"/>
                  <a:pt x="101385" y="584034"/>
                  <a:pt x="130334" y="584034"/>
                </a:cubicBezTo>
                <a:lnTo>
                  <a:pt x="188621" y="584034"/>
                </a:lnTo>
                <a:lnTo>
                  <a:pt x="188621" y="660562"/>
                </a:lnTo>
                <a:cubicBezTo>
                  <a:pt x="188621" y="666352"/>
                  <a:pt x="193315" y="671045"/>
                  <a:pt x="199105" y="671045"/>
                </a:cubicBezTo>
                <a:lnTo>
                  <a:pt x="250473" y="671045"/>
                </a:lnTo>
                <a:lnTo>
                  <a:pt x="250473" y="486224"/>
                </a:lnTo>
                <a:cubicBezTo>
                  <a:pt x="250690" y="483996"/>
                  <a:pt x="251407" y="481846"/>
                  <a:pt x="252569" y="479934"/>
                </a:cubicBezTo>
                <a:lnTo>
                  <a:pt x="314421" y="397116"/>
                </a:lnTo>
                <a:lnTo>
                  <a:pt x="314421" y="334216"/>
                </a:lnTo>
                <a:cubicBezTo>
                  <a:pt x="297432" y="328426"/>
                  <a:pt x="288353" y="309961"/>
                  <a:pt x="294143" y="292971"/>
                </a:cubicBezTo>
                <a:cubicBezTo>
                  <a:pt x="299933" y="275983"/>
                  <a:pt x="318398" y="266904"/>
                  <a:pt x="335388" y="272693"/>
                </a:cubicBezTo>
                <a:cubicBezTo>
                  <a:pt x="352377" y="278483"/>
                  <a:pt x="361456" y="296950"/>
                  <a:pt x="355666" y="313938"/>
                </a:cubicBezTo>
                <a:cubicBezTo>
                  <a:pt x="352415" y="323476"/>
                  <a:pt x="344925" y="330966"/>
                  <a:pt x="335388" y="334216"/>
                </a:cubicBezTo>
                <a:lnTo>
                  <a:pt x="335388" y="400261"/>
                </a:lnTo>
                <a:cubicBezTo>
                  <a:pt x="335171" y="402489"/>
                  <a:pt x="334454" y="404639"/>
                  <a:pt x="333291" y="406551"/>
                </a:cubicBezTo>
                <a:lnTo>
                  <a:pt x="271439" y="489369"/>
                </a:lnTo>
                <a:lnTo>
                  <a:pt x="271439" y="671045"/>
                </a:lnTo>
                <a:lnTo>
                  <a:pt x="333291" y="671045"/>
                </a:lnTo>
                <a:lnTo>
                  <a:pt x="333291" y="541786"/>
                </a:lnTo>
                <a:cubicBezTo>
                  <a:pt x="333217" y="538997"/>
                  <a:pt x="334366" y="536317"/>
                  <a:pt x="336436" y="534447"/>
                </a:cubicBezTo>
                <a:lnTo>
                  <a:pt x="378369" y="493562"/>
                </a:lnTo>
                <a:lnTo>
                  <a:pt x="378369" y="410744"/>
                </a:lnTo>
                <a:cubicBezTo>
                  <a:pt x="361380" y="404954"/>
                  <a:pt x="352301" y="386489"/>
                  <a:pt x="358091" y="369500"/>
                </a:cubicBezTo>
                <a:cubicBezTo>
                  <a:pt x="363881" y="352511"/>
                  <a:pt x="382347" y="343433"/>
                  <a:pt x="399336" y="349222"/>
                </a:cubicBezTo>
                <a:cubicBezTo>
                  <a:pt x="416325" y="355012"/>
                  <a:pt x="425404" y="373478"/>
                  <a:pt x="419614" y="390466"/>
                </a:cubicBezTo>
                <a:cubicBezTo>
                  <a:pt x="416363" y="400004"/>
                  <a:pt x="408874" y="407494"/>
                  <a:pt x="399336" y="410744"/>
                </a:cubicBezTo>
                <a:lnTo>
                  <a:pt x="399336" y="497756"/>
                </a:lnTo>
                <a:cubicBezTo>
                  <a:pt x="399410" y="500544"/>
                  <a:pt x="398261" y="503225"/>
                  <a:pt x="396191" y="505094"/>
                </a:cubicBezTo>
                <a:lnTo>
                  <a:pt x="354258" y="545979"/>
                </a:lnTo>
                <a:lnTo>
                  <a:pt x="354258" y="671045"/>
                </a:lnTo>
                <a:lnTo>
                  <a:pt x="446511" y="671045"/>
                </a:lnTo>
                <a:cubicBezTo>
                  <a:pt x="452126" y="670643"/>
                  <a:pt x="456592" y="666177"/>
                  <a:pt x="456994" y="660562"/>
                </a:cubicBezTo>
                <a:lnTo>
                  <a:pt x="456994" y="494611"/>
                </a:lnTo>
                <a:cubicBezTo>
                  <a:pt x="487970" y="475378"/>
                  <a:pt x="514720" y="450057"/>
                  <a:pt x="535619" y="420179"/>
                </a:cubicBezTo>
                <a:lnTo>
                  <a:pt x="430786" y="334216"/>
                </a:lnTo>
                <a:cubicBezTo>
                  <a:pt x="428385" y="332046"/>
                  <a:pt x="426888" y="329052"/>
                  <a:pt x="426593" y="325829"/>
                </a:cubicBezTo>
                <a:lnTo>
                  <a:pt x="426593" y="220262"/>
                </a:lnTo>
                <a:cubicBezTo>
                  <a:pt x="409603" y="214472"/>
                  <a:pt x="400525" y="196007"/>
                  <a:pt x="406315" y="179018"/>
                </a:cubicBezTo>
                <a:cubicBezTo>
                  <a:pt x="412105" y="162029"/>
                  <a:pt x="430570" y="152951"/>
                  <a:pt x="447559" y="158740"/>
                </a:cubicBezTo>
                <a:cubicBezTo>
                  <a:pt x="464548" y="164530"/>
                  <a:pt x="473627" y="182996"/>
                  <a:pt x="467837" y="199984"/>
                </a:cubicBezTo>
                <a:cubicBezTo>
                  <a:pt x="464586" y="209522"/>
                  <a:pt x="457097" y="217012"/>
                  <a:pt x="447559" y="220262"/>
                </a:cubicBezTo>
                <a:lnTo>
                  <a:pt x="447559" y="320902"/>
                </a:lnTo>
                <a:lnTo>
                  <a:pt x="474816" y="342917"/>
                </a:lnTo>
                <a:lnTo>
                  <a:pt x="506266" y="319854"/>
                </a:lnTo>
                <a:lnTo>
                  <a:pt x="506266" y="277920"/>
                </a:lnTo>
                <a:cubicBezTo>
                  <a:pt x="489277" y="272130"/>
                  <a:pt x="480198" y="253665"/>
                  <a:pt x="485988" y="236676"/>
                </a:cubicBezTo>
                <a:cubicBezTo>
                  <a:pt x="491778" y="219688"/>
                  <a:pt x="510243" y="210609"/>
                  <a:pt x="527232" y="216398"/>
                </a:cubicBezTo>
                <a:cubicBezTo>
                  <a:pt x="544222" y="222188"/>
                  <a:pt x="553300" y="240654"/>
                  <a:pt x="547510" y="257642"/>
                </a:cubicBezTo>
                <a:cubicBezTo>
                  <a:pt x="544259" y="267180"/>
                  <a:pt x="536770" y="274671"/>
                  <a:pt x="527232" y="277920"/>
                </a:cubicBezTo>
                <a:lnTo>
                  <a:pt x="527232" y="325095"/>
                </a:lnTo>
                <a:cubicBezTo>
                  <a:pt x="526937" y="328318"/>
                  <a:pt x="525440" y="331312"/>
                  <a:pt x="523039" y="333482"/>
                </a:cubicBezTo>
                <a:lnTo>
                  <a:pt x="491589" y="356545"/>
                </a:lnTo>
                <a:close/>
              </a:path>
            </a:pathLst>
          </a:custGeom>
          <a:gradFill>
            <a:gsLst>
              <a:gs pos="0">
                <a:srgbClr val="502F5B"/>
              </a:gs>
              <a:gs pos="100000">
                <a:srgbClr val="D0AFDA"/>
              </a:gs>
            </a:gsLst>
            <a:lin ang="5400000" scaled="0"/>
          </a:gradFill>
          <a:ln w="10375" cap="flat">
            <a:noFill/>
            <a:prstDash val="solid"/>
            <a:miter/>
          </a:ln>
        </p:spPr>
        <p:txBody>
          <a:bodyPr rtlCol="0" anchor="ctr"/>
          <a:lstStyle/>
          <a:p>
            <a:endParaRPr lang="en-US" dirty="0"/>
          </a:p>
        </p:txBody>
      </p:sp>
      <p:grpSp>
        <p:nvGrpSpPr>
          <p:cNvPr id="50" name="Graphic 4">
            <a:extLst>
              <a:ext uri="{FF2B5EF4-FFF2-40B4-BE49-F238E27FC236}">
                <a16:creationId xmlns:a16="http://schemas.microsoft.com/office/drawing/2014/main" id="{A9772F2F-D4C5-90E3-BE6A-EC00DB5C0CC2}"/>
              </a:ext>
            </a:extLst>
          </p:cNvPr>
          <p:cNvGrpSpPr>
            <a:grpSpLocks noChangeAspect="1"/>
          </p:cNvGrpSpPr>
          <p:nvPr/>
        </p:nvGrpSpPr>
        <p:grpSpPr>
          <a:xfrm>
            <a:off x="9520922" y="2590568"/>
            <a:ext cx="640080" cy="633213"/>
            <a:chOff x="519225" y="1612970"/>
            <a:chExt cx="269290" cy="266401"/>
          </a:xfrm>
          <a:gradFill>
            <a:gsLst>
              <a:gs pos="0">
                <a:srgbClr val="502F5B"/>
              </a:gs>
              <a:gs pos="100000">
                <a:srgbClr val="D0AFDA"/>
              </a:gs>
            </a:gsLst>
            <a:lin ang="5400000" scaled="0"/>
          </a:gradFill>
        </p:grpSpPr>
        <p:sp>
          <p:nvSpPr>
            <p:cNvPr id="52" name="Freeform 360">
              <a:extLst>
                <a:ext uri="{FF2B5EF4-FFF2-40B4-BE49-F238E27FC236}">
                  <a16:creationId xmlns:a16="http://schemas.microsoft.com/office/drawing/2014/main" id="{CE1C6920-EE4B-00EE-1392-EC44BD3A4D95}"/>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endParaRPr lang="en-US" dirty="0"/>
            </a:p>
          </p:txBody>
        </p:sp>
        <p:sp>
          <p:nvSpPr>
            <p:cNvPr id="54" name="Freeform 361">
              <a:extLst>
                <a:ext uri="{FF2B5EF4-FFF2-40B4-BE49-F238E27FC236}">
                  <a16:creationId xmlns:a16="http://schemas.microsoft.com/office/drawing/2014/main" id="{663EB1ED-AD11-8BCD-6B6C-4C510D1BBF58}"/>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endParaRPr lang="en-US" dirty="0"/>
            </a:p>
          </p:txBody>
        </p:sp>
        <p:sp>
          <p:nvSpPr>
            <p:cNvPr id="55" name="Freeform 362">
              <a:extLst>
                <a:ext uri="{FF2B5EF4-FFF2-40B4-BE49-F238E27FC236}">
                  <a16:creationId xmlns:a16="http://schemas.microsoft.com/office/drawing/2014/main" id="{366D980A-27F7-D9D2-D7A0-9122CD864D4C}"/>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endParaRPr lang="en-US" dirty="0"/>
            </a:p>
          </p:txBody>
        </p:sp>
        <p:sp>
          <p:nvSpPr>
            <p:cNvPr id="56" name="Freeform 363">
              <a:extLst>
                <a:ext uri="{FF2B5EF4-FFF2-40B4-BE49-F238E27FC236}">
                  <a16:creationId xmlns:a16="http://schemas.microsoft.com/office/drawing/2014/main" id="{94C1427A-68A4-1FA2-B8C9-51648508A9A5}"/>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endParaRPr lang="en-US" dirty="0"/>
            </a:p>
          </p:txBody>
        </p:sp>
        <p:sp>
          <p:nvSpPr>
            <p:cNvPr id="57" name="Freeform 364">
              <a:extLst>
                <a:ext uri="{FF2B5EF4-FFF2-40B4-BE49-F238E27FC236}">
                  <a16:creationId xmlns:a16="http://schemas.microsoft.com/office/drawing/2014/main" id="{2E5D9B7D-9153-83A1-2322-E6C80B4D70D0}"/>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endParaRPr lang="en-US" dirty="0"/>
            </a:p>
          </p:txBody>
        </p:sp>
        <p:sp>
          <p:nvSpPr>
            <p:cNvPr id="58" name="Freeform 365">
              <a:extLst>
                <a:ext uri="{FF2B5EF4-FFF2-40B4-BE49-F238E27FC236}">
                  <a16:creationId xmlns:a16="http://schemas.microsoft.com/office/drawing/2014/main" id="{197C874E-65D8-09A3-FE8A-9B80425B460B}"/>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p>
          </p:txBody>
        </p:sp>
        <p:sp>
          <p:nvSpPr>
            <p:cNvPr id="60" name="Freeform 366">
              <a:extLst>
                <a:ext uri="{FF2B5EF4-FFF2-40B4-BE49-F238E27FC236}">
                  <a16:creationId xmlns:a16="http://schemas.microsoft.com/office/drawing/2014/main" id="{9993AD49-ACCE-1C12-F757-51173A643514}"/>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endParaRPr lang="en-US" dirty="0"/>
            </a:p>
          </p:txBody>
        </p:sp>
        <p:sp>
          <p:nvSpPr>
            <p:cNvPr id="61" name="Freeform 367">
              <a:extLst>
                <a:ext uri="{FF2B5EF4-FFF2-40B4-BE49-F238E27FC236}">
                  <a16:creationId xmlns:a16="http://schemas.microsoft.com/office/drawing/2014/main" id="{28C63D97-F5CE-DF8B-DA4C-7672F8D7CDB8}"/>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p>
          </p:txBody>
        </p:sp>
        <p:sp>
          <p:nvSpPr>
            <p:cNvPr id="63" name="Freeform 368">
              <a:extLst>
                <a:ext uri="{FF2B5EF4-FFF2-40B4-BE49-F238E27FC236}">
                  <a16:creationId xmlns:a16="http://schemas.microsoft.com/office/drawing/2014/main" id="{26840F2C-81F5-5FD8-C3E8-061492CB978A}"/>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endParaRPr lang="en-US" dirty="0"/>
            </a:p>
          </p:txBody>
        </p:sp>
        <p:sp>
          <p:nvSpPr>
            <p:cNvPr id="64" name="Freeform 369">
              <a:extLst>
                <a:ext uri="{FF2B5EF4-FFF2-40B4-BE49-F238E27FC236}">
                  <a16:creationId xmlns:a16="http://schemas.microsoft.com/office/drawing/2014/main" id="{FFCE00EB-1713-F83A-7FB1-8BA1EC2A16CE}"/>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p>
          </p:txBody>
        </p:sp>
        <p:sp>
          <p:nvSpPr>
            <p:cNvPr id="65" name="Freeform 370">
              <a:extLst>
                <a:ext uri="{FF2B5EF4-FFF2-40B4-BE49-F238E27FC236}">
                  <a16:creationId xmlns:a16="http://schemas.microsoft.com/office/drawing/2014/main" id="{479E69F5-7F41-0849-5872-4B76D1E7DF81}"/>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p>
          </p:txBody>
        </p:sp>
        <p:sp>
          <p:nvSpPr>
            <p:cNvPr id="66" name="Freeform 371">
              <a:extLst>
                <a:ext uri="{FF2B5EF4-FFF2-40B4-BE49-F238E27FC236}">
                  <a16:creationId xmlns:a16="http://schemas.microsoft.com/office/drawing/2014/main" id="{6836BEAF-C666-7839-0A5B-72B3B607C49B}"/>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endParaRPr lang="en-US" dirty="0"/>
            </a:p>
          </p:txBody>
        </p:sp>
        <p:sp>
          <p:nvSpPr>
            <p:cNvPr id="68" name="Freeform 372">
              <a:extLst>
                <a:ext uri="{FF2B5EF4-FFF2-40B4-BE49-F238E27FC236}">
                  <a16:creationId xmlns:a16="http://schemas.microsoft.com/office/drawing/2014/main" id="{8FB668A7-3D7E-DCA0-92E1-83EA2B2A204C}"/>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endParaRPr lang="en-US" dirty="0"/>
            </a:p>
          </p:txBody>
        </p:sp>
        <p:sp>
          <p:nvSpPr>
            <p:cNvPr id="69" name="Freeform 373">
              <a:extLst>
                <a:ext uri="{FF2B5EF4-FFF2-40B4-BE49-F238E27FC236}">
                  <a16:creationId xmlns:a16="http://schemas.microsoft.com/office/drawing/2014/main" id="{81B2D427-51EC-03C7-1D6C-B7CC274FACE4}"/>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p>
          </p:txBody>
        </p:sp>
        <p:sp>
          <p:nvSpPr>
            <p:cNvPr id="71" name="Freeform 374">
              <a:extLst>
                <a:ext uri="{FF2B5EF4-FFF2-40B4-BE49-F238E27FC236}">
                  <a16:creationId xmlns:a16="http://schemas.microsoft.com/office/drawing/2014/main" id="{14089D13-C429-4942-931E-FDF0229487AD}"/>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p>
          </p:txBody>
        </p:sp>
        <p:sp>
          <p:nvSpPr>
            <p:cNvPr id="72" name="Freeform 375">
              <a:extLst>
                <a:ext uri="{FF2B5EF4-FFF2-40B4-BE49-F238E27FC236}">
                  <a16:creationId xmlns:a16="http://schemas.microsoft.com/office/drawing/2014/main" id="{D60C9DA1-3FD5-B5F6-1584-B34317E6C8FD}"/>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p>
          </p:txBody>
        </p:sp>
        <p:sp>
          <p:nvSpPr>
            <p:cNvPr id="73" name="Freeform 376">
              <a:extLst>
                <a:ext uri="{FF2B5EF4-FFF2-40B4-BE49-F238E27FC236}">
                  <a16:creationId xmlns:a16="http://schemas.microsoft.com/office/drawing/2014/main" id="{7899EC04-AFAA-666A-1BFC-65029B4312DF}"/>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9879659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1712943-7E5C-9A35-171D-5E6644DE5044}"/>
              </a:ext>
            </a:extLst>
          </p:cNvPr>
          <p:cNvSpPr/>
          <p:nvPr/>
        </p:nvSpPr>
        <p:spPr>
          <a:xfrm>
            <a:off x="0" y="1177159"/>
            <a:ext cx="12192000" cy="4850417"/>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aphicFrame>
        <p:nvGraphicFramePr>
          <p:cNvPr id="12" name="Diagram 11">
            <a:extLst>
              <a:ext uri="{FF2B5EF4-FFF2-40B4-BE49-F238E27FC236}">
                <a16:creationId xmlns:a16="http://schemas.microsoft.com/office/drawing/2014/main" id="{8A608C50-65EF-BC7A-486B-3B102E4F4945}"/>
              </a:ext>
            </a:extLst>
          </p:cNvPr>
          <p:cNvGraphicFramePr/>
          <p:nvPr/>
        </p:nvGraphicFramePr>
        <p:xfrm>
          <a:off x="6568966" y="1430368"/>
          <a:ext cx="4927840" cy="5291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a:extLst>
              <a:ext uri="{FF2B5EF4-FFF2-40B4-BE49-F238E27FC236}">
                <a16:creationId xmlns:a16="http://schemas.microsoft.com/office/drawing/2014/main" id="{C6841030-124F-49AF-5243-813915FB56B8}"/>
              </a:ext>
            </a:extLst>
          </p:cNvPr>
          <p:cNvSpPr>
            <a:spLocks noChangeAspect="1"/>
          </p:cNvSpPr>
          <p:nvPr/>
        </p:nvSpPr>
        <p:spPr>
          <a:xfrm>
            <a:off x="1702674" y="1797267"/>
            <a:ext cx="3560788" cy="3558504"/>
          </a:xfrm>
          <a:prstGeom prst="ellipse">
            <a:avLst/>
          </a:prstGeom>
          <a:gradFill>
            <a:gsLst>
              <a:gs pos="0">
                <a:schemeClr val="accent2"/>
              </a:gs>
              <a:gs pos="100000">
                <a:srgbClr val="9055A3"/>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 name="Slide Number Placeholder 3"/>
          <p:cNvSpPr>
            <a:spLocks noGrp="1"/>
          </p:cNvSpPr>
          <p:nvPr>
            <p:ph type="sldNum" sz="quarter" idx="4"/>
          </p:nvPr>
        </p:nvSpPr>
        <p:spPr>
          <a:xfrm>
            <a:off x="11316230" y="6478890"/>
            <a:ext cx="411480" cy="384048"/>
          </a:xfrm>
        </p:spPr>
        <p:txBody>
          <a:bodyPr/>
          <a:lstStyle/>
          <a:p>
            <a:fld id="{8C4919C0-ACED-B549-A0FE-3B80E1489620}" type="slidenum">
              <a:rPr lang="en-US" smtClean="0"/>
              <a:t>53</a:t>
            </a:fld>
            <a:endParaRPr lang="en-US" dirty="0"/>
          </a:p>
        </p:txBody>
      </p:sp>
      <p:sp>
        <p:nvSpPr>
          <p:cNvPr id="2" name="Title 1"/>
          <p:cNvSpPr>
            <a:spLocks noGrp="1"/>
          </p:cNvSpPr>
          <p:nvPr>
            <p:ph type="title"/>
          </p:nvPr>
        </p:nvSpPr>
        <p:spPr/>
        <p:txBody>
          <a:bodyPr/>
          <a:lstStyle/>
          <a:p>
            <a:r>
              <a:rPr lang="en-US" dirty="0"/>
              <a:t>Supporting Technologies Maturity Curve</a:t>
            </a:r>
          </a:p>
        </p:txBody>
      </p:sp>
      <p:pic>
        <p:nvPicPr>
          <p:cNvPr id="9" name="Picture 8" descr="Woman working on laptop">
            <a:extLst>
              <a:ext uri="{FF2B5EF4-FFF2-40B4-BE49-F238E27FC236}">
                <a16:creationId xmlns:a16="http://schemas.microsoft.com/office/drawing/2014/main" id="{39C37A5F-A259-B2D2-8561-0B951AF129B8}"/>
              </a:ext>
            </a:extLst>
          </p:cNvPr>
          <p:cNvPicPr>
            <a:picLocks noChangeAspect="1"/>
          </p:cNvPicPr>
          <p:nvPr/>
        </p:nvPicPr>
        <p:blipFill rotWithShape="1">
          <a:blip r:embed="rId8"/>
          <a:srcRect l="7720" r="25670"/>
          <a:stretch/>
        </p:blipFill>
        <p:spPr>
          <a:xfrm>
            <a:off x="1594529" y="1735019"/>
            <a:ext cx="3553093" cy="3556135"/>
          </a:xfrm>
          <a:prstGeom prst="flowChartConnector">
            <a:avLst/>
          </a:prstGeom>
          <a:effectLst/>
        </p:spPr>
      </p:pic>
      <p:sp>
        <p:nvSpPr>
          <p:cNvPr id="13" name="Rectangle 12">
            <a:extLst>
              <a:ext uri="{FF2B5EF4-FFF2-40B4-BE49-F238E27FC236}">
                <a16:creationId xmlns:a16="http://schemas.microsoft.com/office/drawing/2014/main" id="{CCD54B36-6C7B-D2CA-90E7-0B5C43CE3B28}"/>
              </a:ext>
            </a:extLst>
          </p:cNvPr>
          <p:cNvSpPr/>
          <p:nvPr/>
        </p:nvSpPr>
        <p:spPr>
          <a:xfrm>
            <a:off x="6721550" y="1250358"/>
            <a:ext cx="5206289" cy="6563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As organizations invest in solutions, they should ensure they are </a:t>
            </a:r>
            <a:r>
              <a:rPr lang="en-US" b="1" u="sng" dirty="0">
                <a:solidFill>
                  <a:schemeClr val="accent2"/>
                </a:solidFill>
              </a:rPr>
              <a:t>moving up the maturity curve</a:t>
            </a:r>
          </a:p>
        </p:txBody>
      </p:sp>
      <p:sp>
        <p:nvSpPr>
          <p:cNvPr id="6" name="Rounded Rectangle 5">
            <a:extLst>
              <a:ext uri="{FF2B5EF4-FFF2-40B4-BE49-F238E27FC236}">
                <a16:creationId xmlns:a16="http://schemas.microsoft.com/office/drawing/2014/main" id="{C7A90A03-065C-45D1-03A0-D919EBC68C45}"/>
              </a:ext>
            </a:extLst>
          </p:cNvPr>
          <p:cNvSpPr/>
          <p:nvPr/>
        </p:nvSpPr>
        <p:spPr>
          <a:xfrm>
            <a:off x="173186" y="1608083"/>
            <a:ext cx="3118654" cy="1516117"/>
          </a:xfrm>
          <a:prstGeom prst="roundRect">
            <a:avLst>
              <a:gd name="adj" fmla="val 13254"/>
            </a:avLst>
          </a:prstGeom>
          <a:gradFill>
            <a:gsLst>
              <a:gs pos="0">
                <a:srgbClr val="1E96AC"/>
              </a:gs>
              <a:gs pos="100000">
                <a:srgbClr val="9055A3"/>
              </a:gs>
            </a:gsLst>
            <a:lin ang="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228600" tIns="0" rIns="182880" bIns="0" rtlCol="0" anchor="ctr"/>
          <a:lstStyle/>
          <a:p>
            <a:pPr algn="ctr"/>
            <a:r>
              <a:rPr lang="en-US" sz="2000" b="1" dirty="0">
                <a:solidFill>
                  <a:schemeClr val="bg1"/>
                </a:solidFill>
              </a:rPr>
              <a:t>Consumer-grade solutions are desired by employees</a:t>
            </a:r>
          </a:p>
        </p:txBody>
      </p:sp>
      <p:sp>
        <p:nvSpPr>
          <p:cNvPr id="8" name="Text Placeholder 6">
            <a:extLst>
              <a:ext uri="{FF2B5EF4-FFF2-40B4-BE49-F238E27FC236}">
                <a16:creationId xmlns:a16="http://schemas.microsoft.com/office/drawing/2014/main" id="{B245E2E5-290E-5528-AC89-BF64A744BEAB}"/>
              </a:ext>
            </a:extLst>
          </p:cNvPr>
          <p:cNvSpPr>
            <a:spLocks noGrp="1"/>
          </p:cNvSpPr>
          <p:nvPr>
            <p:ph type="body" sz="quarter" idx="10"/>
          </p:nvPr>
        </p:nvSpPr>
        <p:spPr>
          <a:xfrm>
            <a:off x="438912" y="155448"/>
            <a:ext cx="11311128" cy="338328"/>
          </a:xfrm>
        </p:spPr>
        <p:txBody>
          <a:bodyPr/>
          <a:lstStyle/>
          <a:p>
            <a:r>
              <a:rPr lang="en-US" dirty="0"/>
              <a:t>Technology and Data</a:t>
            </a:r>
          </a:p>
        </p:txBody>
      </p:sp>
      <p:sp>
        <p:nvSpPr>
          <p:cNvPr id="11" name="Rounded Rectangle 10">
            <a:extLst>
              <a:ext uri="{FF2B5EF4-FFF2-40B4-BE49-F238E27FC236}">
                <a16:creationId xmlns:a16="http://schemas.microsoft.com/office/drawing/2014/main" id="{14B13835-7914-F8C7-1A0A-A822E53B1DBF}"/>
              </a:ext>
            </a:extLst>
          </p:cNvPr>
          <p:cNvSpPr/>
          <p:nvPr/>
        </p:nvSpPr>
        <p:spPr>
          <a:xfrm>
            <a:off x="1744694" y="5696791"/>
            <a:ext cx="8702612" cy="656393"/>
          </a:xfrm>
          <a:prstGeom prst="roundRect">
            <a:avLst>
              <a:gd name="adj" fmla="val 25954"/>
            </a:avLst>
          </a:prstGeom>
          <a:solidFill>
            <a:srgbClr val="502F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A well-designed and integrated suite of solutions enhances the employe experience, </a:t>
            </a:r>
            <a:br>
              <a:rPr lang="en-US" sz="1600" b="1" dirty="0">
                <a:solidFill>
                  <a:schemeClr val="bg1"/>
                </a:solidFill>
              </a:rPr>
            </a:br>
            <a:r>
              <a:rPr lang="en-US" sz="1600" b="1" dirty="0">
                <a:solidFill>
                  <a:schemeClr val="bg1"/>
                </a:solidFill>
              </a:rPr>
              <a:t>increases efficiency and productivity, and improves communication </a:t>
            </a:r>
          </a:p>
        </p:txBody>
      </p:sp>
      <p:pic>
        <p:nvPicPr>
          <p:cNvPr id="15" name="Picture 14">
            <a:extLst>
              <a:ext uri="{FF2B5EF4-FFF2-40B4-BE49-F238E27FC236}">
                <a16:creationId xmlns:a16="http://schemas.microsoft.com/office/drawing/2014/main" id="{0A959D22-32D1-C048-D162-91A1B92A34F6}"/>
              </a:ext>
            </a:extLst>
          </p:cNvPr>
          <p:cNvPicPr>
            <a:picLocks noChangeAspect="1"/>
          </p:cNvPicPr>
          <p:nvPr/>
        </p:nvPicPr>
        <p:blipFill>
          <a:blip r:embed="rId9"/>
          <a:stretch>
            <a:fillRect/>
          </a:stretch>
        </p:blipFill>
        <p:spPr>
          <a:xfrm>
            <a:off x="7284892" y="2001249"/>
            <a:ext cx="3860907" cy="3630205"/>
          </a:xfrm>
          <a:prstGeom prst="rect">
            <a:avLst/>
          </a:prstGeom>
        </p:spPr>
      </p:pic>
    </p:spTree>
    <p:extLst>
      <p:ext uri="{BB962C8B-B14F-4D97-AF65-F5344CB8AC3E}">
        <p14:creationId xmlns:p14="http://schemas.microsoft.com/office/powerpoint/2010/main" val="36262827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Rectangle 201">
            <a:extLst>
              <a:ext uri="{FF2B5EF4-FFF2-40B4-BE49-F238E27FC236}">
                <a16:creationId xmlns:a16="http://schemas.microsoft.com/office/drawing/2014/main" id="{EE03C0DF-B8B7-DB71-5562-B6D16088746A}"/>
              </a:ext>
            </a:extLst>
          </p:cNvPr>
          <p:cNvSpPr/>
          <p:nvPr/>
        </p:nvSpPr>
        <p:spPr>
          <a:xfrm>
            <a:off x="0" y="961534"/>
            <a:ext cx="12192000" cy="51340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7" name="Group 226">
            <a:extLst>
              <a:ext uri="{FF2B5EF4-FFF2-40B4-BE49-F238E27FC236}">
                <a16:creationId xmlns:a16="http://schemas.microsoft.com/office/drawing/2014/main" id="{310A04FB-E513-9CA7-A0E8-112CEF44E532}"/>
              </a:ext>
            </a:extLst>
          </p:cNvPr>
          <p:cNvGrpSpPr/>
          <p:nvPr/>
        </p:nvGrpSpPr>
        <p:grpSpPr>
          <a:xfrm>
            <a:off x="430711" y="2110988"/>
            <a:ext cx="1487854" cy="2572772"/>
            <a:chOff x="481511" y="1054348"/>
            <a:chExt cx="1487854" cy="2572772"/>
          </a:xfrm>
        </p:grpSpPr>
        <p:sp>
          <p:nvSpPr>
            <p:cNvPr id="96" name="Rounded Rectangle 95">
              <a:extLst>
                <a:ext uri="{FF2B5EF4-FFF2-40B4-BE49-F238E27FC236}">
                  <a16:creationId xmlns:a16="http://schemas.microsoft.com/office/drawing/2014/main" id="{51C2B610-820D-4408-B36F-2A0926580A58}"/>
                </a:ext>
              </a:extLst>
            </p:cNvPr>
            <p:cNvSpPr/>
            <p:nvPr/>
          </p:nvSpPr>
          <p:spPr>
            <a:xfrm>
              <a:off x="481511" y="132588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3" name="Rounded Rectangle 102">
              <a:extLst>
                <a:ext uri="{FF2B5EF4-FFF2-40B4-BE49-F238E27FC236}">
                  <a16:creationId xmlns:a16="http://schemas.microsoft.com/office/drawing/2014/main" id="{5EEF4BE2-BA4B-5CFE-C6EC-D09F6293C481}"/>
                </a:ext>
              </a:extLst>
            </p:cNvPr>
            <p:cNvSpPr/>
            <p:nvPr/>
          </p:nvSpPr>
          <p:spPr>
            <a:xfrm>
              <a:off x="639149" y="1054348"/>
              <a:ext cx="1172578" cy="565595"/>
            </a:xfrm>
            <a:prstGeom prst="roundRect">
              <a:avLst>
                <a:gd name="adj" fmla="val 24851"/>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FFFFFF"/>
                  </a:solidFill>
                  <a:latin typeface="Arial" panose="020B0604020202020204" pitchFamily="34" charset="0"/>
                  <a:cs typeface="Arial" panose="020B0604020202020204" pitchFamily="34" charset="0"/>
                </a:rPr>
                <a:t>Leaders, Employees, etc.</a:t>
              </a: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6" name="Group 225">
              <a:extLst>
                <a:ext uri="{FF2B5EF4-FFF2-40B4-BE49-F238E27FC236}">
                  <a16:creationId xmlns:a16="http://schemas.microsoft.com/office/drawing/2014/main" id="{DACDD0BC-A017-DA7F-752D-B657D1EDC2CB}"/>
                </a:ext>
              </a:extLst>
            </p:cNvPr>
            <p:cNvGrpSpPr>
              <a:grpSpLocks noChangeAspect="1"/>
            </p:cNvGrpSpPr>
            <p:nvPr/>
          </p:nvGrpSpPr>
          <p:grpSpPr>
            <a:xfrm>
              <a:off x="859678" y="1814165"/>
              <a:ext cx="731520" cy="731520"/>
              <a:chOff x="851503" y="1875125"/>
              <a:chExt cx="640080" cy="640080"/>
            </a:xfrm>
          </p:grpSpPr>
          <p:sp>
            <p:nvSpPr>
              <p:cNvPr id="104" name="Freeform 103">
                <a:extLst>
                  <a:ext uri="{FF2B5EF4-FFF2-40B4-BE49-F238E27FC236}">
                    <a16:creationId xmlns:a16="http://schemas.microsoft.com/office/drawing/2014/main" id="{64F8EFFE-94A2-86E5-4D2A-2A925160AEF9}"/>
                  </a:ext>
                </a:extLst>
              </p:cNvPr>
              <p:cNvSpPr/>
              <p:nvPr/>
            </p:nvSpPr>
            <p:spPr>
              <a:xfrm>
                <a:off x="851503" y="1875125"/>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5" name="Freeform 104">
                <a:extLst>
                  <a:ext uri="{FF2B5EF4-FFF2-40B4-BE49-F238E27FC236}">
                    <a16:creationId xmlns:a16="http://schemas.microsoft.com/office/drawing/2014/main" id="{49C6E610-4A79-4E38-E4F4-F1744050B015}"/>
                  </a:ext>
                </a:extLst>
              </p:cNvPr>
              <p:cNvSpPr/>
              <p:nvPr/>
            </p:nvSpPr>
            <p:spPr>
              <a:xfrm>
                <a:off x="927097" y="2035202"/>
                <a:ext cx="488893" cy="319983"/>
              </a:xfrm>
              <a:custGeom>
                <a:avLst/>
                <a:gdLst>
                  <a:gd name="connsiteX0" fmla="*/ 1166050 w 1455039"/>
                  <a:gd name="connsiteY0" fmla="*/ 832313 h 952331"/>
                  <a:gd name="connsiteX1" fmla="*/ 1166050 w 1455039"/>
                  <a:gd name="connsiteY1" fmla="*/ 856983 h 952331"/>
                  <a:gd name="connsiteX2" fmla="*/ 729329 w 1455039"/>
                  <a:gd name="connsiteY2" fmla="*/ 952328 h 952331"/>
                  <a:gd name="connsiteX3" fmla="*/ 293846 w 1455039"/>
                  <a:gd name="connsiteY3" fmla="*/ 857555 h 952331"/>
                  <a:gd name="connsiteX4" fmla="*/ 293846 w 1455039"/>
                  <a:gd name="connsiteY4" fmla="*/ 828218 h 952331"/>
                  <a:gd name="connsiteX5" fmla="*/ 293846 w 1455039"/>
                  <a:gd name="connsiteY5" fmla="*/ 828218 h 952331"/>
                  <a:gd name="connsiteX6" fmla="*/ 293846 w 1455039"/>
                  <a:gd name="connsiteY6" fmla="*/ 810596 h 952331"/>
                  <a:gd name="connsiteX7" fmla="*/ 376904 w 1455039"/>
                  <a:gd name="connsiteY7" fmla="*/ 671627 h 952331"/>
                  <a:gd name="connsiteX8" fmla="*/ 580454 w 1455039"/>
                  <a:gd name="connsiteY8" fmla="*/ 598951 h 952331"/>
                  <a:gd name="connsiteX9" fmla="*/ 596456 w 1455039"/>
                  <a:gd name="connsiteY9" fmla="*/ 547802 h 952331"/>
                  <a:gd name="connsiteX10" fmla="*/ 548259 w 1455039"/>
                  <a:gd name="connsiteY10" fmla="*/ 430168 h 952331"/>
                  <a:gd name="connsiteX11" fmla="*/ 509873 w 1455039"/>
                  <a:gd name="connsiteY11" fmla="*/ 362636 h 952331"/>
                  <a:gd name="connsiteX12" fmla="*/ 525590 w 1455039"/>
                  <a:gd name="connsiteY12" fmla="*/ 282530 h 952331"/>
                  <a:gd name="connsiteX13" fmla="*/ 529019 w 1455039"/>
                  <a:gd name="connsiteY13" fmla="*/ 282530 h 952331"/>
                  <a:gd name="connsiteX14" fmla="*/ 524447 w 1455039"/>
                  <a:gd name="connsiteY14" fmla="*/ 174422 h 952331"/>
                  <a:gd name="connsiteX15" fmla="*/ 579215 w 1455039"/>
                  <a:gd name="connsiteY15" fmla="*/ 77362 h 952331"/>
                  <a:gd name="connsiteX16" fmla="*/ 629793 w 1455039"/>
                  <a:gd name="connsiteY16" fmla="*/ 35071 h 952331"/>
                  <a:gd name="connsiteX17" fmla="*/ 679514 w 1455039"/>
                  <a:gd name="connsiteY17" fmla="*/ 9449 h 952331"/>
                  <a:gd name="connsiteX18" fmla="*/ 679514 w 1455039"/>
                  <a:gd name="connsiteY18" fmla="*/ 9449 h 952331"/>
                  <a:gd name="connsiteX19" fmla="*/ 723995 w 1455039"/>
                  <a:gd name="connsiteY19" fmla="*/ 876 h 952331"/>
                  <a:gd name="connsiteX20" fmla="*/ 743426 w 1455039"/>
                  <a:gd name="connsiteY20" fmla="*/ 19 h 952331"/>
                  <a:gd name="connsiteX21" fmla="*/ 836390 w 1455039"/>
                  <a:gd name="connsiteY21" fmla="*/ 24784 h 952331"/>
                  <a:gd name="connsiteX22" fmla="*/ 891159 w 1455039"/>
                  <a:gd name="connsiteY22" fmla="*/ 76219 h 952331"/>
                  <a:gd name="connsiteX23" fmla="*/ 947071 w 1455039"/>
                  <a:gd name="connsiteY23" fmla="*/ 294532 h 952331"/>
                  <a:gd name="connsiteX24" fmla="*/ 947071 w 1455039"/>
                  <a:gd name="connsiteY24" fmla="*/ 294532 h 952331"/>
                  <a:gd name="connsiteX25" fmla="*/ 954500 w 1455039"/>
                  <a:gd name="connsiteY25" fmla="*/ 373304 h 952331"/>
                  <a:gd name="connsiteX26" fmla="*/ 915162 w 1455039"/>
                  <a:gd name="connsiteY26" fmla="*/ 440836 h 952331"/>
                  <a:gd name="connsiteX27" fmla="*/ 907447 w 1455039"/>
                  <a:gd name="connsiteY27" fmla="*/ 438359 h 952331"/>
                  <a:gd name="connsiteX28" fmla="*/ 864013 w 1455039"/>
                  <a:gd name="connsiteY28" fmla="*/ 545897 h 952331"/>
                  <a:gd name="connsiteX29" fmla="*/ 883444 w 1455039"/>
                  <a:gd name="connsiteY29" fmla="*/ 603428 h 952331"/>
                  <a:gd name="connsiteX30" fmla="*/ 1083850 w 1455039"/>
                  <a:gd name="connsiteY30" fmla="*/ 671627 h 952331"/>
                  <a:gd name="connsiteX31" fmla="*/ 1166908 w 1455039"/>
                  <a:gd name="connsiteY31" fmla="*/ 810215 h 952331"/>
                  <a:gd name="connsiteX32" fmla="*/ 1166146 w 1455039"/>
                  <a:gd name="connsiteY32" fmla="*/ 832504 h 952331"/>
                  <a:gd name="connsiteX33" fmla="*/ 1412843 w 1455039"/>
                  <a:gd name="connsiteY33" fmla="*/ 581044 h 952331"/>
                  <a:gd name="connsiteX34" fmla="*/ 1351407 w 1455039"/>
                  <a:gd name="connsiteY34" fmla="*/ 557708 h 952331"/>
                  <a:gd name="connsiteX35" fmla="*/ 1253014 w 1455039"/>
                  <a:gd name="connsiteY35" fmla="*/ 523037 h 952331"/>
                  <a:gd name="connsiteX36" fmla="*/ 1241298 w 1455039"/>
                  <a:gd name="connsiteY36" fmla="*/ 515036 h 952331"/>
                  <a:gd name="connsiteX37" fmla="*/ 1241298 w 1455039"/>
                  <a:gd name="connsiteY37" fmla="*/ 510273 h 952331"/>
                  <a:gd name="connsiteX38" fmla="*/ 1241298 w 1455039"/>
                  <a:gd name="connsiteY38" fmla="*/ 510273 h 952331"/>
                  <a:gd name="connsiteX39" fmla="*/ 1241298 w 1455039"/>
                  <a:gd name="connsiteY39" fmla="*/ 481984 h 952331"/>
                  <a:gd name="connsiteX40" fmla="*/ 1373600 w 1455039"/>
                  <a:gd name="connsiteY40" fmla="*/ 441217 h 952331"/>
                  <a:gd name="connsiteX41" fmla="*/ 1322737 w 1455039"/>
                  <a:gd name="connsiteY41" fmla="*/ 310820 h 952331"/>
                  <a:gd name="connsiteX42" fmla="*/ 1218914 w 1455039"/>
                  <a:gd name="connsiteY42" fmla="*/ 107461 h 952331"/>
                  <a:gd name="connsiteX43" fmla="*/ 1101471 w 1455039"/>
                  <a:gd name="connsiteY43" fmla="*/ 89935 h 952331"/>
                  <a:gd name="connsiteX44" fmla="*/ 1006221 w 1455039"/>
                  <a:gd name="connsiteY44" fmla="*/ 282816 h 952331"/>
                  <a:gd name="connsiteX45" fmla="*/ 989171 w 1455039"/>
                  <a:gd name="connsiteY45" fmla="*/ 403879 h 952331"/>
                  <a:gd name="connsiteX46" fmla="*/ 968216 w 1455039"/>
                  <a:gd name="connsiteY46" fmla="*/ 450456 h 952331"/>
                  <a:gd name="connsiteX47" fmla="*/ 965740 w 1455039"/>
                  <a:gd name="connsiteY47" fmla="*/ 453980 h 952331"/>
                  <a:gd name="connsiteX48" fmla="*/ 1084421 w 1455039"/>
                  <a:gd name="connsiteY48" fmla="*/ 483603 h 952331"/>
                  <a:gd name="connsiteX49" fmla="*/ 1084421 w 1455039"/>
                  <a:gd name="connsiteY49" fmla="*/ 514559 h 952331"/>
                  <a:gd name="connsiteX50" fmla="*/ 1072706 w 1455039"/>
                  <a:gd name="connsiteY50" fmla="*/ 522560 h 952331"/>
                  <a:gd name="connsiteX51" fmla="*/ 974312 w 1455039"/>
                  <a:gd name="connsiteY51" fmla="*/ 557422 h 952331"/>
                  <a:gd name="connsiteX52" fmla="*/ 923830 w 1455039"/>
                  <a:gd name="connsiteY52" fmla="*/ 575710 h 952331"/>
                  <a:gd name="connsiteX53" fmla="*/ 1093851 w 1455039"/>
                  <a:gd name="connsiteY53" fmla="*/ 631526 h 952331"/>
                  <a:gd name="connsiteX54" fmla="*/ 1207579 w 1455039"/>
                  <a:gd name="connsiteY54" fmla="*/ 787451 h 952331"/>
                  <a:gd name="connsiteX55" fmla="*/ 1455039 w 1455039"/>
                  <a:gd name="connsiteY55" fmla="*/ 706298 h 952331"/>
                  <a:gd name="connsiteX56" fmla="*/ 1455039 w 1455039"/>
                  <a:gd name="connsiteY56" fmla="*/ 640480 h 952331"/>
                  <a:gd name="connsiteX57" fmla="*/ 1412748 w 1455039"/>
                  <a:gd name="connsiteY57" fmla="*/ 581139 h 952331"/>
                  <a:gd name="connsiteX58" fmla="*/ 366046 w 1455039"/>
                  <a:gd name="connsiteY58" fmla="*/ 631431 h 952331"/>
                  <a:gd name="connsiteX59" fmla="*/ 529971 w 1455039"/>
                  <a:gd name="connsiteY59" fmla="*/ 575615 h 952331"/>
                  <a:gd name="connsiteX60" fmla="*/ 480155 w 1455039"/>
                  <a:gd name="connsiteY60" fmla="*/ 557708 h 952331"/>
                  <a:gd name="connsiteX61" fmla="*/ 381667 w 1455039"/>
                  <a:gd name="connsiteY61" fmla="*/ 523037 h 952331"/>
                  <a:gd name="connsiteX62" fmla="*/ 369951 w 1455039"/>
                  <a:gd name="connsiteY62" fmla="*/ 514845 h 952331"/>
                  <a:gd name="connsiteX63" fmla="*/ 369951 w 1455039"/>
                  <a:gd name="connsiteY63" fmla="*/ 510273 h 952331"/>
                  <a:gd name="connsiteX64" fmla="*/ 369951 w 1455039"/>
                  <a:gd name="connsiteY64" fmla="*/ 510273 h 952331"/>
                  <a:gd name="connsiteX65" fmla="*/ 369951 w 1455039"/>
                  <a:gd name="connsiteY65" fmla="*/ 481984 h 952331"/>
                  <a:gd name="connsiteX66" fmla="*/ 500348 w 1455039"/>
                  <a:gd name="connsiteY66" fmla="*/ 443122 h 952331"/>
                  <a:gd name="connsiteX67" fmla="*/ 497681 w 1455039"/>
                  <a:gd name="connsiteY67" fmla="*/ 439312 h 952331"/>
                  <a:gd name="connsiteX68" fmla="*/ 451580 w 1455039"/>
                  <a:gd name="connsiteY68" fmla="*/ 310820 h 952331"/>
                  <a:gd name="connsiteX69" fmla="*/ 347758 w 1455039"/>
                  <a:gd name="connsiteY69" fmla="*/ 107461 h 952331"/>
                  <a:gd name="connsiteX70" fmla="*/ 230314 w 1455039"/>
                  <a:gd name="connsiteY70" fmla="*/ 89840 h 952331"/>
                  <a:gd name="connsiteX71" fmla="*/ 135064 w 1455039"/>
                  <a:gd name="connsiteY71" fmla="*/ 282721 h 952331"/>
                  <a:gd name="connsiteX72" fmla="*/ 79438 w 1455039"/>
                  <a:gd name="connsiteY72" fmla="*/ 439979 h 952331"/>
                  <a:gd name="connsiteX73" fmla="*/ 213646 w 1455039"/>
                  <a:gd name="connsiteY73" fmla="*/ 483413 h 952331"/>
                  <a:gd name="connsiteX74" fmla="*/ 213646 w 1455039"/>
                  <a:gd name="connsiteY74" fmla="*/ 514750 h 952331"/>
                  <a:gd name="connsiteX75" fmla="*/ 201930 w 1455039"/>
                  <a:gd name="connsiteY75" fmla="*/ 522751 h 952331"/>
                  <a:gd name="connsiteX76" fmla="*/ 103251 w 1455039"/>
                  <a:gd name="connsiteY76" fmla="*/ 557612 h 952331"/>
                  <a:gd name="connsiteX77" fmla="*/ 41815 w 1455039"/>
                  <a:gd name="connsiteY77" fmla="*/ 580758 h 952331"/>
                  <a:gd name="connsiteX78" fmla="*/ 0 w 1455039"/>
                  <a:gd name="connsiteY78" fmla="*/ 640099 h 952331"/>
                  <a:gd name="connsiteX79" fmla="*/ 0 w 1455039"/>
                  <a:gd name="connsiteY79" fmla="*/ 706107 h 952331"/>
                  <a:gd name="connsiteX80" fmla="*/ 252889 w 1455039"/>
                  <a:gd name="connsiteY80" fmla="*/ 787546 h 952331"/>
                  <a:gd name="connsiteX81" fmla="*/ 366046 w 1455039"/>
                  <a:gd name="connsiteY81" fmla="*/ 631622 h 95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455039" h="952331">
                    <a:moveTo>
                      <a:pt x="1166050" y="832313"/>
                    </a:moveTo>
                    <a:lnTo>
                      <a:pt x="1166050" y="856983"/>
                    </a:lnTo>
                    <a:cubicBezTo>
                      <a:pt x="1029176" y="920134"/>
                      <a:pt x="880110" y="952709"/>
                      <a:pt x="729329" y="952328"/>
                    </a:cubicBezTo>
                    <a:cubicBezTo>
                      <a:pt x="579025" y="952614"/>
                      <a:pt x="430435" y="920324"/>
                      <a:pt x="293846" y="857555"/>
                    </a:cubicBezTo>
                    <a:lnTo>
                      <a:pt x="293846" y="828218"/>
                    </a:lnTo>
                    <a:lnTo>
                      <a:pt x="293846" y="828218"/>
                    </a:lnTo>
                    <a:lnTo>
                      <a:pt x="293846" y="810596"/>
                    </a:lnTo>
                    <a:cubicBezTo>
                      <a:pt x="293846" y="762495"/>
                      <a:pt x="304800" y="689248"/>
                      <a:pt x="376904" y="671627"/>
                    </a:cubicBezTo>
                    <a:cubicBezTo>
                      <a:pt x="446818" y="653720"/>
                      <a:pt x="515017" y="629431"/>
                      <a:pt x="580454" y="598951"/>
                    </a:cubicBezTo>
                    <a:cubicBezTo>
                      <a:pt x="588836" y="582949"/>
                      <a:pt x="594265" y="565613"/>
                      <a:pt x="596456" y="547802"/>
                    </a:cubicBezTo>
                    <a:cubicBezTo>
                      <a:pt x="570833" y="513226"/>
                      <a:pt x="554260" y="472840"/>
                      <a:pt x="548259" y="430168"/>
                    </a:cubicBezTo>
                    <a:cubicBezTo>
                      <a:pt x="538067" y="429406"/>
                      <a:pt x="524351" y="415309"/>
                      <a:pt x="509873" y="362636"/>
                    </a:cubicBezTo>
                    <a:cubicBezTo>
                      <a:pt x="491204" y="295865"/>
                      <a:pt x="508730" y="282530"/>
                      <a:pt x="525590" y="282530"/>
                    </a:cubicBezTo>
                    <a:lnTo>
                      <a:pt x="529019" y="282530"/>
                    </a:lnTo>
                    <a:cubicBezTo>
                      <a:pt x="516636" y="247764"/>
                      <a:pt x="515017" y="210045"/>
                      <a:pt x="524447" y="174422"/>
                    </a:cubicBezTo>
                    <a:cubicBezTo>
                      <a:pt x="533495" y="137655"/>
                      <a:pt x="552355" y="104127"/>
                      <a:pt x="579215" y="77362"/>
                    </a:cubicBezTo>
                    <a:cubicBezTo>
                      <a:pt x="594170" y="61169"/>
                      <a:pt x="611219" y="46977"/>
                      <a:pt x="629793" y="35071"/>
                    </a:cubicBezTo>
                    <a:cubicBezTo>
                      <a:pt x="645033" y="24117"/>
                      <a:pt x="661797" y="15545"/>
                      <a:pt x="679514" y="9449"/>
                    </a:cubicBezTo>
                    <a:lnTo>
                      <a:pt x="679514" y="9449"/>
                    </a:lnTo>
                    <a:cubicBezTo>
                      <a:pt x="693896" y="4496"/>
                      <a:pt x="708851" y="1543"/>
                      <a:pt x="723995" y="876"/>
                    </a:cubicBezTo>
                    <a:cubicBezTo>
                      <a:pt x="730758" y="305"/>
                      <a:pt x="737235" y="19"/>
                      <a:pt x="743426" y="19"/>
                    </a:cubicBezTo>
                    <a:cubicBezTo>
                      <a:pt x="776097" y="-457"/>
                      <a:pt x="808292" y="8115"/>
                      <a:pt x="836390" y="24784"/>
                    </a:cubicBezTo>
                    <a:cubicBezTo>
                      <a:pt x="858965" y="36690"/>
                      <a:pt x="877919" y="54502"/>
                      <a:pt x="891159" y="76219"/>
                    </a:cubicBezTo>
                    <a:cubicBezTo>
                      <a:pt x="891159" y="76219"/>
                      <a:pt x="990886" y="83172"/>
                      <a:pt x="947071" y="294532"/>
                    </a:cubicBezTo>
                    <a:lnTo>
                      <a:pt x="947071" y="294532"/>
                    </a:lnTo>
                    <a:cubicBezTo>
                      <a:pt x="960596" y="299104"/>
                      <a:pt x="970026" y="317868"/>
                      <a:pt x="954500" y="373304"/>
                    </a:cubicBezTo>
                    <a:cubicBezTo>
                      <a:pt x="938879" y="428739"/>
                      <a:pt x="925544" y="440836"/>
                      <a:pt x="915162" y="440836"/>
                    </a:cubicBezTo>
                    <a:cubicBezTo>
                      <a:pt x="912400" y="440741"/>
                      <a:pt x="909733" y="439883"/>
                      <a:pt x="907447" y="438359"/>
                    </a:cubicBezTo>
                    <a:cubicBezTo>
                      <a:pt x="901446" y="477126"/>
                      <a:pt x="886587" y="513893"/>
                      <a:pt x="864013" y="545897"/>
                    </a:cubicBezTo>
                    <a:cubicBezTo>
                      <a:pt x="866204" y="566280"/>
                      <a:pt x="872776" y="585902"/>
                      <a:pt x="883444" y="603428"/>
                    </a:cubicBezTo>
                    <a:cubicBezTo>
                      <a:pt x="948214" y="631622"/>
                      <a:pt x="1015270" y="654482"/>
                      <a:pt x="1083850" y="671627"/>
                    </a:cubicBezTo>
                    <a:cubicBezTo>
                      <a:pt x="1155764" y="689248"/>
                      <a:pt x="1167384" y="762114"/>
                      <a:pt x="1166908" y="810215"/>
                    </a:cubicBezTo>
                    <a:cubicBezTo>
                      <a:pt x="1166908" y="818407"/>
                      <a:pt x="1166622" y="825932"/>
                      <a:pt x="1166146" y="832504"/>
                    </a:cubicBezTo>
                    <a:close/>
                    <a:moveTo>
                      <a:pt x="1412843" y="581044"/>
                    </a:moveTo>
                    <a:cubicBezTo>
                      <a:pt x="1393127" y="571328"/>
                      <a:pt x="1372553" y="563613"/>
                      <a:pt x="1351407" y="557708"/>
                    </a:cubicBezTo>
                    <a:cubicBezTo>
                      <a:pt x="1317784" y="548849"/>
                      <a:pt x="1284827" y="537229"/>
                      <a:pt x="1253014" y="523037"/>
                    </a:cubicBezTo>
                    <a:cubicBezTo>
                      <a:pt x="1245775" y="518465"/>
                      <a:pt x="1241298" y="515036"/>
                      <a:pt x="1241298" y="515036"/>
                    </a:cubicBezTo>
                    <a:lnTo>
                      <a:pt x="1241298" y="510273"/>
                    </a:lnTo>
                    <a:lnTo>
                      <a:pt x="1241298" y="510273"/>
                    </a:lnTo>
                    <a:lnTo>
                      <a:pt x="1241298" y="481984"/>
                    </a:lnTo>
                    <a:cubicBezTo>
                      <a:pt x="1241298" y="481984"/>
                      <a:pt x="1330262" y="484651"/>
                      <a:pt x="1373600" y="441217"/>
                    </a:cubicBezTo>
                    <a:cubicBezTo>
                      <a:pt x="1373600" y="441217"/>
                      <a:pt x="1311593" y="423691"/>
                      <a:pt x="1322737" y="310820"/>
                    </a:cubicBezTo>
                    <a:cubicBezTo>
                      <a:pt x="1333881" y="197948"/>
                      <a:pt x="1308830" y="98984"/>
                      <a:pt x="1218914" y="107461"/>
                    </a:cubicBezTo>
                    <a:cubicBezTo>
                      <a:pt x="1218914" y="107461"/>
                      <a:pt x="1179576" y="60122"/>
                      <a:pt x="1101471" y="89935"/>
                    </a:cubicBezTo>
                    <a:cubicBezTo>
                      <a:pt x="1074611" y="100031"/>
                      <a:pt x="1002506" y="125844"/>
                      <a:pt x="1006221" y="282816"/>
                    </a:cubicBezTo>
                    <a:cubicBezTo>
                      <a:pt x="1007745" y="343681"/>
                      <a:pt x="999554" y="381019"/>
                      <a:pt x="989171" y="403879"/>
                    </a:cubicBezTo>
                    <a:cubicBezTo>
                      <a:pt x="984123" y="420167"/>
                      <a:pt x="977074" y="435883"/>
                      <a:pt x="968216" y="450456"/>
                    </a:cubicBezTo>
                    <a:lnTo>
                      <a:pt x="965740" y="453980"/>
                    </a:lnTo>
                    <a:cubicBezTo>
                      <a:pt x="983837" y="466839"/>
                      <a:pt x="1020032" y="483603"/>
                      <a:pt x="1084421" y="483603"/>
                    </a:cubicBezTo>
                    <a:lnTo>
                      <a:pt x="1084421" y="514559"/>
                    </a:lnTo>
                    <a:cubicBezTo>
                      <a:pt x="1084421" y="514559"/>
                      <a:pt x="1079945" y="517988"/>
                      <a:pt x="1072706" y="522560"/>
                    </a:cubicBezTo>
                    <a:cubicBezTo>
                      <a:pt x="1040892" y="536753"/>
                      <a:pt x="1008031" y="548373"/>
                      <a:pt x="974312" y="557422"/>
                    </a:cubicBezTo>
                    <a:cubicBezTo>
                      <a:pt x="957072" y="562184"/>
                      <a:pt x="940213" y="568280"/>
                      <a:pt x="923830" y="575710"/>
                    </a:cubicBezTo>
                    <a:cubicBezTo>
                      <a:pt x="979170" y="598189"/>
                      <a:pt x="1035939" y="616858"/>
                      <a:pt x="1093851" y="631526"/>
                    </a:cubicBezTo>
                    <a:cubicBezTo>
                      <a:pt x="1161383" y="648100"/>
                      <a:pt x="1202150" y="704488"/>
                      <a:pt x="1207579" y="787451"/>
                    </a:cubicBezTo>
                    <a:cubicBezTo>
                      <a:pt x="1274921" y="781640"/>
                      <a:pt x="1405509" y="763162"/>
                      <a:pt x="1455039" y="706298"/>
                    </a:cubicBezTo>
                    <a:lnTo>
                      <a:pt x="1455039" y="640480"/>
                    </a:lnTo>
                    <a:cubicBezTo>
                      <a:pt x="1452277" y="614667"/>
                      <a:pt x="1436275" y="592188"/>
                      <a:pt x="1412748" y="581139"/>
                    </a:cubicBezTo>
                    <a:close/>
                    <a:moveTo>
                      <a:pt x="366046" y="631431"/>
                    </a:moveTo>
                    <a:cubicBezTo>
                      <a:pt x="422053" y="617048"/>
                      <a:pt x="476822" y="598379"/>
                      <a:pt x="529971" y="575615"/>
                    </a:cubicBezTo>
                    <a:cubicBezTo>
                      <a:pt x="513874" y="568376"/>
                      <a:pt x="497205" y="562375"/>
                      <a:pt x="480155" y="557708"/>
                    </a:cubicBezTo>
                    <a:cubicBezTo>
                      <a:pt x="446437" y="548849"/>
                      <a:pt x="413480" y="537229"/>
                      <a:pt x="381667" y="523037"/>
                    </a:cubicBezTo>
                    <a:cubicBezTo>
                      <a:pt x="374523" y="518465"/>
                      <a:pt x="369951" y="514845"/>
                      <a:pt x="369951" y="514845"/>
                    </a:cubicBezTo>
                    <a:lnTo>
                      <a:pt x="369951" y="510273"/>
                    </a:lnTo>
                    <a:lnTo>
                      <a:pt x="369951" y="510273"/>
                    </a:lnTo>
                    <a:lnTo>
                      <a:pt x="369951" y="481984"/>
                    </a:lnTo>
                    <a:cubicBezTo>
                      <a:pt x="369951" y="481984"/>
                      <a:pt x="457009" y="484460"/>
                      <a:pt x="500348" y="443122"/>
                    </a:cubicBezTo>
                    <a:lnTo>
                      <a:pt x="497681" y="439312"/>
                    </a:lnTo>
                    <a:cubicBezTo>
                      <a:pt x="482822" y="432644"/>
                      <a:pt x="442246" y="404641"/>
                      <a:pt x="451580" y="310820"/>
                    </a:cubicBezTo>
                    <a:cubicBezTo>
                      <a:pt x="462724" y="198044"/>
                      <a:pt x="437674" y="98984"/>
                      <a:pt x="347758" y="107461"/>
                    </a:cubicBezTo>
                    <a:cubicBezTo>
                      <a:pt x="347758" y="107461"/>
                      <a:pt x="308420" y="60122"/>
                      <a:pt x="230314" y="89840"/>
                    </a:cubicBezTo>
                    <a:cubicBezTo>
                      <a:pt x="203454" y="100031"/>
                      <a:pt x="131350" y="125844"/>
                      <a:pt x="135064" y="282721"/>
                    </a:cubicBezTo>
                    <a:cubicBezTo>
                      <a:pt x="138779" y="439502"/>
                      <a:pt x="79438" y="439979"/>
                      <a:pt x="79438" y="439979"/>
                    </a:cubicBezTo>
                    <a:cubicBezTo>
                      <a:pt x="79438" y="439979"/>
                      <a:pt x="110014" y="484460"/>
                      <a:pt x="213646" y="483413"/>
                    </a:cubicBezTo>
                    <a:lnTo>
                      <a:pt x="213646" y="514750"/>
                    </a:lnTo>
                    <a:cubicBezTo>
                      <a:pt x="213646" y="514750"/>
                      <a:pt x="209074" y="518179"/>
                      <a:pt x="201930" y="522751"/>
                    </a:cubicBezTo>
                    <a:cubicBezTo>
                      <a:pt x="170021" y="536943"/>
                      <a:pt x="137065" y="548564"/>
                      <a:pt x="103251" y="557612"/>
                    </a:cubicBezTo>
                    <a:cubicBezTo>
                      <a:pt x="82106" y="563327"/>
                      <a:pt x="61531" y="571043"/>
                      <a:pt x="41815" y="580758"/>
                    </a:cubicBezTo>
                    <a:cubicBezTo>
                      <a:pt x="18478" y="591902"/>
                      <a:pt x="2667" y="614381"/>
                      <a:pt x="0" y="640099"/>
                    </a:cubicBezTo>
                    <a:lnTo>
                      <a:pt x="0" y="706107"/>
                    </a:lnTo>
                    <a:cubicBezTo>
                      <a:pt x="49530" y="762781"/>
                      <a:pt x="183928" y="781640"/>
                      <a:pt x="252889" y="787546"/>
                    </a:cubicBezTo>
                    <a:cubicBezTo>
                      <a:pt x="257747" y="704488"/>
                      <a:pt x="298418" y="648290"/>
                      <a:pt x="366046" y="631622"/>
                    </a:cubicBezTo>
                    <a:close/>
                  </a:path>
                </a:pathLst>
              </a:custGeom>
              <a:gradFill>
                <a:gsLst>
                  <a:gs pos="0">
                    <a:srgbClr val="22A8C1"/>
                  </a:gs>
                  <a:gs pos="100000">
                    <a:srgbClr val="58A73F"/>
                  </a:gs>
                </a:gsLst>
                <a:lin ang="0" scaled="0"/>
              </a:gra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nvGrpSpPr>
            <p:cNvPr id="106" name="Graphic 14">
              <a:extLst>
                <a:ext uri="{FF2B5EF4-FFF2-40B4-BE49-F238E27FC236}">
                  <a16:creationId xmlns:a16="http://schemas.microsoft.com/office/drawing/2014/main" id="{384816D6-2C1A-BFA3-AB49-439A19427231}"/>
                </a:ext>
              </a:extLst>
            </p:cNvPr>
            <p:cNvGrpSpPr>
              <a:grpSpLocks noChangeAspect="1"/>
            </p:cNvGrpSpPr>
            <p:nvPr/>
          </p:nvGrpSpPr>
          <p:grpSpPr>
            <a:xfrm>
              <a:off x="859678" y="2700478"/>
              <a:ext cx="731520" cy="731520"/>
              <a:chOff x="5143500" y="2600960"/>
              <a:chExt cx="1905000" cy="1905000"/>
            </a:xfrm>
          </p:grpSpPr>
          <p:sp>
            <p:nvSpPr>
              <p:cNvPr id="107" name="Freeform 106">
                <a:extLst>
                  <a:ext uri="{FF2B5EF4-FFF2-40B4-BE49-F238E27FC236}">
                    <a16:creationId xmlns:a16="http://schemas.microsoft.com/office/drawing/2014/main" id="{986D47D2-A6A0-3958-A985-D2C47702D071}"/>
                  </a:ext>
                </a:extLst>
              </p:cNvPr>
              <p:cNvSpPr/>
              <p:nvPr/>
            </p:nvSpPr>
            <p:spPr>
              <a:xfrm>
                <a:off x="5143500" y="2600960"/>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8" name="Freeform 107">
                <a:extLst>
                  <a:ext uri="{FF2B5EF4-FFF2-40B4-BE49-F238E27FC236}">
                    <a16:creationId xmlns:a16="http://schemas.microsoft.com/office/drawing/2014/main" id="{30622324-8235-78BA-C744-7F884661E293}"/>
                  </a:ext>
                </a:extLst>
              </p:cNvPr>
              <p:cNvSpPr/>
              <p:nvPr/>
            </p:nvSpPr>
            <p:spPr>
              <a:xfrm>
                <a:off x="5518975" y="2907474"/>
                <a:ext cx="1153763" cy="1291896"/>
              </a:xfrm>
              <a:custGeom>
                <a:avLst/>
                <a:gdLst>
                  <a:gd name="connsiteX0" fmla="*/ 965454 w 1153763"/>
                  <a:gd name="connsiteY0" fmla="*/ 898779 h 1291896"/>
                  <a:gd name="connsiteX1" fmla="*/ 860108 w 1153763"/>
                  <a:gd name="connsiteY1" fmla="*/ 853631 h 1291896"/>
                  <a:gd name="connsiteX2" fmla="*/ 754380 w 1153763"/>
                  <a:gd name="connsiteY2" fmla="*/ 751904 h 1291896"/>
                  <a:gd name="connsiteX3" fmla="*/ 808196 w 1153763"/>
                  <a:gd name="connsiteY3" fmla="*/ 604171 h 1291896"/>
                  <a:gd name="connsiteX4" fmla="*/ 860108 w 1153763"/>
                  <a:gd name="connsiteY4" fmla="*/ 431578 h 1291896"/>
                  <a:gd name="connsiteX5" fmla="*/ 867632 w 1153763"/>
                  <a:gd name="connsiteY5" fmla="*/ 177355 h 1291896"/>
                  <a:gd name="connsiteX6" fmla="*/ 576644 w 1153763"/>
                  <a:gd name="connsiteY6" fmla="*/ 0 h 1291896"/>
                  <a:gd name="connsiteX7" fmla="*/ 282797 w 1153763"/>
                  <a:gd name="connsiteY7" fmla="*/ 192024 h 1291896"/>
                  <a:gd name="connsiteX8" fmla="*/ 293846 w 1153763"/>
                  <a:gd name="connsiteY8" fmla="*/ 432340 h 1291896"/>
                  <a:gd name="connsiteX9" fmla="*/ 346900 w 1153763"/>
                  <a:gd name="connsiteY9" fmla="*/ 604933 h 1291896"/>
                  <a:gd name="connsiteX10" fmla="*/ 399574 w 1153763"/>
                  <a:gd name="connsiteY10" fmla="*/ 751808 h 1291896"/>
                  <a:gd name="connsiteX11" fmla="*/ 293846 w 1153763"/>
                  <a:gd name="connsiteY11" fmla="*/ 853535 h 1291896"/>
                  <a:gd name="connsiteX12" fmla="*/ 188119 w 1153763"/>
                  <a:gd name="connsiteY12" fmla="*/ 899065 h 1291896"/>
                  <a:gd name="connsiteX13" fmla="*/ 0 w 1153763"/>
                  <a:gd name="connsiteY13" fmla="*/ 983361 h 1291896"/>
                  <a:gd name="connsiteX14" fmla="*/ 962120 w 1153763"/>
                  <a:gd name="connsiteY14" fmla="*/ 1175004 h 1291896"/>
                  <a:gd name="connsiteX15" fmla="*/ 1153763 w 1153763"/>
                  <a:gd name="connsiteY15" fmla="*/ 983361 h 1291896"/>
                  <a:gd name="connsiteX16" fmla="*/ 965263 w 1153763"/>
                  <a:gd name="connsiteY16" fmla="*/ 898588 h 1291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3763" h="1291896">
                    <a:moveTo>
                      <a:pt x="965454" y="898779"/>
                    </a:moveTo>
                    <a:cubicBezTo>
                      <a:pt x="929259" y="886492"/>
                      <a:pt x="894017" y="871442"/>
                      <a:pt x="860108" y="853631"/>
                    </a:cubicBezTo>
                    <a:lnTo>
                      <a:pt x="754380" y="751904"/>
                    </a:lnTo>
                    <a:lnTo>
                      <a:pt x="808196" y="604171"/>
                    </a:lnTo>
                    <a:cubicBezTo>
                      <a:pt x="872300" y="585121"/>
                      <a:pt x="901637" y="434721"/>
                      <a:pt x="860108" y="431578"/>
                    </a:cubicBezTo>
                    <a:cubicBezTo>
                      <a:pt x="873919" y="354806"/>
                      <a:pt x="887825" y="248222"/>
                      <a:pt x="867632" y="177355"/>
                    </a:cubicBezTo>
                    <a:cubicBezTo>
                      <a:pt x="843915" y="76391"/>
                      <a:pt x="722757" y="0"/>
                      <a:pt x="576644" y="0"/>
                    </a:cubicBezTo>
                    <a:cubicBezTo>
                      <a:pt x="430530" y="0"/>
                      <a:pt x="299466" y="83534"/>
                      <a:pt x="282797" y="192024"/>
                    </a:cubicBezTo>
                    <a:cubicBezTo>
                      <a:pt x="272510" y="272129"/>
                      <a:pt x="276225" y="353473"/>
                      <a:pt x="293846" y="432340"/>
                    </a:cubicBezTo>
                    <a:cubicBezTo>
                      <a:pt x="252317" y="436340"/>
                      <a:pt x="282321" y="587597"/>
                      <a:pt x="346900" y="604933"/>
                    </a:cubicBezTo>
                    <a:lnTo>
                      <a:pt x="399574" y="751808"/>
                    </a:lnTo>
                    <a:lnTo>
                      <a:pt x="293846" y="853535"/>
                    </a:lnTo>
                    <a:cubicBezTo>
                      <a:pt x="259937" y="871633"/>
                      <a:pt x="224600" y="886778"/>
                      <a:pt x="188119" y="899065"/>
                    </a:cubicBezTo>
                    <a:cubicBezTo>
                      <a:pt x="124016" y="923925"/>
                      <a:pt x="61246" y="952024"/>
                      <a:pt x="0" y="983361"/>
                    </a:cubicBezTo>
                    <a:cubicBezTo>
                      <a:pt x="212789" y="1301972"/>
                      <a:pt x="643509" y="1387793"/>
                      <a:pt x="962120" y="1175004"/>
                    </a:cubicBezTo>
                    <a:cubicBezTo>
                      <a:pt x="1037939" y="1124331"/>
                      <a:pt x="1103090" y="1059180"/>
                      <a:pt x="1153763" y="983361"/>
                    </a:cubicBezTo>
                    <a:cubicBezTo>
                      <a:pt x="1092518" y="951833"/>
                      <a:pt x="1029557" y="923544"/>
                      <a:pt x="965263" y="898588"/>
                    </a:cubicBezTo>
                    <a:close/>
                  </a:path>
                </a:pathLst>
              </a:custGeom>
              <a:gradFill>
                <a:gsLst>
                  <a:gs pos="0">
                    <a:srgbClr val="22A8C1"/>
                  </a:gs>
                  <a:gs pos="100000">
                    <a:srgbClr val="58A73F"/>
                  </a:gs>
                </a:gsLst>
                <a:lin ang="0" scaled="0"/>
              </a:gra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sp>
        <p:nvSpPr>
          <p:cNvPr id="5" name="Slide Number Placeholder 4"/>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4919C0-ACED-B549-A0FE-3B80E1489620}"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54</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Suite of Customer Self-service Tools</a:t>
            </a:r>
          </a:p>
        </p:txBody>
      </p:sp>
      <p:sp>
        <p:nvSpPr>
          <p:cNvPr id="7" name="Text Placeholder 6"/>
          <p:cNvSpPr>
            <a:spLocks noGrp="1"/>
          </p:cNvSpPr>
          <p:nvPr>
            <p:ph type="body" sz="quarter" idx="10"/>
          </p:nvPr>
        </p:nvSpPr>
        <p:spPr/>
        <p:txBody>
          <a:bodyPr/>
          <a:lstStyle/>
          <a:p>
            <a:r>
              <a:rPr lang="en-US" dirty="0"/>
              <a:t>Technology and Data</a:t>
            </a:r>
          </a:p>
        </p:txBody>
      </p:sp>
      <p:grpSp>
        <p:nvGrpSpPr>
          <p:cNvPr id="203" name="Group 202">
            <a:extLst>
              <a:ext uri="{FF2B5EF4-FFF2-40B4-BE49-F238E27FC236}">
                <a16:creationId xmlns:a16="http://schemas.microsoft.com/office/drawing/2014/main" id="{891E42B3-BD1E-058B-3C5F-16EE655D1074}"/>
              </a:ext>
            </a:extLst>
          </p:cNvPr>
          <p:cNvGrpSpPr/>
          <p:nvPr/>
        </p:nvGrpSpPr>
        <p:grpSpPr>
          <a:xfrm>
            <a:off x="4281550" y="1094976"/>
            <a:ext cx="5071619" cy="633951"/>
            <a:chOff x="3864990" y="1074656"/>
            <a:chExt cx="5071619" cy="633951"/>
          </a:xfrm>
        </p:grpSpPr>
        <p:sp>
          <p:nvSpPr>
            <p:cNvPr id="168" name="Rounded Rectangle 167">
              <a:extLst>
                <a:ext uri="{FF2B5EF4-FFF2-40B4-BE49-F238E27FC236}">
                  <a16:creationId xmlns:a16="http://schemas.microsoft.com/office/drawing/2014/main" id="{23958AAF-DFD5-E079-0079-3CBCE0C7DBEC}"/>
                </a:ext>
              </a:extLst>
            </p:cNvPr>
            <p:cNvSpPr/>
            <p:nvPr/>
          </p:nvSpPr>
          <p:spPr>
            <a:xfrm>
              <a:off x="3864990" y="1074656"/>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7" name="Rounded Rectangle 166">
              <a:extLst>
                <a:ext uri="{FF2B5EF4-FFF2-40B4-BE49-F238E27FC236}">
                  <a16:creationId xmlns:a16="http://schemas.microsoft.com/office/drawing/2014/main" id="{7018C877-31FE-98D3-A3C5-06F237D78A54}"/>
                </a:ext>
              </a:extLst>
            </p:cNvPr>
            <p:cNvSpPr/>
            <p:nvPr/>
          </p:nvSpPr>
          <p:spPr>
            <a:xfrm>
              <a:off x="5577839" y="1113541"/>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Multichannel Management</a:t>
              </a:r>
            </a:p>
          </p:txBody>
        </p:sp>
        <p:sp>
          <p:nvSpPr>
            <p:cNvPr id="169" name="Rectangle 168">
              <a:extLst>
                <a:ext uri="{FF2B5EF4-FFF2-40B4-BE49-F238E27FC236}">
                  <a16:creationId xmlns:a16="http://schemas.microsoft.com/office/drawing/2014/main" id="{2665731C-DF43-E290-EF44-0BA64C10164D}"/>
                </a:ext>
              </a:extLst>
            </p:cNvPr>
            <p:cNvSpPr/>
            <p:nvPr/>
          </p:nvSpPr>
          <p:spPr>
            <a:xfrm>
              <a:off x="4041256" y="1105205"/>
              <a:ext cx="1346637"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Customer Inquiry Methods (Phone, Chat, Email)</a:t>
              </a:r>
            </a:p>
          </p:txBody>
        </p:sp>
        <p:sp>
          <p:nvSpPr>
            <p:cNvPr id="175" name="Rectangle 174">
              <a:extLst>
                <a:ext uri="{FF2B5EF4-FFF2-40B4-BE49-F238E27FC236}">
                  <a16:creationId xmlns:a16="http://schemas.microsoft.com/office/drawing/2014/main" id="{43695A39-E5E8-7F56-625A-5E42734E69CE}"/>
                </a:ext>
              </a:extLst>
            </p:cNvPr>
            <p:cNvSpPr/>
            <p:nvPr/>
          </p:nvSpPr>
          <p:spPr>
            <a:xfrm>
              <a:off x="7258639" y="1105205"/>
              <a:ext cx="164968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ID, Authenticate, Route, Queue (Phone, Chat, E-mail)</a:t>
              </a:r>
            </a:p>
          </p:txBody>
        </p:sp>
      </p:grpSp>
      <p:grpSp>
        <p:nvGrpSpPr>
          <p:cNvPr id="192" name="Group 191">
            <a:extLst>
              <a:ext uri="{FF2B5EF4-FFF2-40B4-BE49-F238E27FC236}">
                <a16:creationId xmlns:a16="http://schemas.microsoft.com/office/drawing/2014/main" id="{49B0BC29-B4D9-F7E1-3608-E89FFF45E9F2}"/>
              </a:ext>
            </a:extLst>
          </p:cNvPr>
          <p:cNvGrpSpPr/>
          <p:nvPr/>
        </p:nvGrpSpPr>
        <p:grpSpPr>
          <a:xfrm>
            <a:off x="4281550" y="1801985"/>
            <a:ext cx="5071619" cy="633951"/>
            <a:chOff x="3864990" y="1800519"/>
            <a:chExt cx="5071619" cy="633951"/>
          </a:xfrm>
        </p:grpSpPr>
        <p:sp>
          <p:nvSpPr>
            <p:cNvPr id="186" name="Rounded Rectangle 185">
              <a:extLst>
                <a:ext uri="{FF2B5EF4-FFF2-40B4-BE49-F238E27FC236}">
                  <a16:creationId xmlns:a16="http://schemas.microsoft.com/office/drawing/2014/main" id="{C18E1050-3F1B-63C5-29EF-0296EDF8C316}"/>
                </a:ext>
              </a:extLst>
            </p:cNvPr>
            <p:cNvSpPr/>
            <p:nvPr/>
          </p:nvSpPr>
          <p:spPr>
            <a:xfrm>
              <a:off x="3864990" y="1800519"/>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6" name="Rounded Rectangle 165">
              <a:extLst>
                <a:ext uri="{FF2B5EF4-FFF2-40B4-BE49-F238E27FC236}">
                  <a16:creationId xmlns:a16="http://schemas.microsoft.com/office/drawing/2014/main" id="{2C853AFA-0B76-9B39-17F2-DF818F0F046B}"/>
                </a:ext>
              </a:extLst>
            </p:cNvPr>
            <p:cNvSpPr/>
            <p:nvPr/>
          </p:nvSpPr>
          <p:spPr>
            <a:xfrm>
              <a:off x="5577839" y="1839404"/>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Case Management System</a:t>
              </a:r>
            </a:p>
          </p:txBody>
        </p:sp>
        <p:sp>
          <p:nvSpPr>
            <p:cNvPr id="170" name="Rectangle 169">
              <a:extLst>
                <a:ext uri="{FF2B5EF4-FFF2-40B4-BE49-F238E27FC236}">
                  <a16:creationId xmlns:a16="http://schemas.microsoft.com/office/drawing/2014/main" id="{2089EEE8-26DD-E4CB-8921-494F65897F0D}"/>
                </a:ext>
              </a:extLst>
            </p:cNvPr>
            <p:cNvSpPr/>
            <p:nvPr/>
          </p:nvSpPr>
          <p:spPr>
            <a:xfrm>
              <a:off x="3993212" y="1908012"/>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Self-service</a:t>
              </a:r>
            </a:p>
          </p:txBody>
        </p:sp>
        <p:sp>
          <p:nvSpPr>
            <p:cNvPr id="176" name="Rectangle 175">
              <a:extLst>
                <a:ext uri="{FF2B5EF4-FFF2-40B4-BE49-F238E27FC236}">
                  <a16:creationId xmlns:a16="http://schemas.microsoft.com/office/drawing/2014/main" id="{9B79F7B9-A935-DEB3-4B3E-D96A5716B19A}"/>
                </a:ext>
              </a:extLst>
            </p:cNvPr>
            <p:cNvSpPr/>
            <p:nvPr/>
          </p:nvSpPr>
          <p:spPr>
            <a:xfrm>
              <a:off x="7366088" y="1908012"/>
              <a:ext cx="1431958"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Track, Respond to, Resolve Cases</a:t>
              </a:r>
            </a:p>
          </p:txBody>
        </p:sp>
      </p:grpSp>
      <p:grpSp>
        <p:nvGrpSpPr>
          <p:cNvPr id="193" name="Group 192">
            <a:extLst>
              <a:ext uri="{FF2B5EF4-FFF2-40B4-BE49-F238E27FC236}">
                <a16:creationId xmlns:a16="http://schemas.microsoft.com/office/drawing/2014/main" id="{B3BEF40E-6ABF-99F5-5529-A0A7DF6AB3EC}"/>
              </a:ext>
            </a:extLst>
          </p:cNvPr>
          <p:cNvGrpSpPr/>
          <p:nvPr/>
        </p:nvGrpSpPr>
        <p:grpSpPr>
          <a:xfrm>
            <a:off x="4281550" y="2506639"/>
            <a:ext cx="5071619" cy="633951"/>
            <a:chOff x="3864990" y="2524027"/>
            <a:chExt cx="5071619" cy="633951"/>
          </a:xfrm>
        </p:grpSpPr>
        <p:sp>
          <p:nvSpPr>
            <p:cNvPr id="187" name="Rounded Rectangle 186">
              <a:extLst>
                <a:ext uri="{FF2B5EF4-FFF2-40B4-BE49-F238E27FC236}">
                  <a16:creationId xmlns:a16="http://schemas.microsoft.com/office/drawing/2014/main" id="{B34A145F-4CB9-AEC8-49DB-ABAEB700FE87}"/>
                </a:ext>
              </a:extLst>
            </p:cNvPr>
            <p:cNvSpPr/>
            <p:nvPr/>
          </p:nvSpPr>
          <p:spPr>
            <a:xfrm>
              <a:off x="3864990" y="2524027"/>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5" name="Rounded Rectangle 164">
              <a:extLst>
                <a:ext uri="{FF2B5EF4-FFF2-40B4-BE49-F238E27FC236}">
                  <a16:creationId xmlns:a16="http://schemas.microsoft.com/office/drawing/2014/main" id="{8250123B-F564-A8BC-45B9-939B61094273}"/>
                </a:ext>
              </a:extLst>
            </p:cNvPr>
            <p:cNvSpPr/>
            <p:nvPr/>
          </p:nvSpPr>
          <p:spPr>
            <a:xfrm>
              <a:off x="5577839" y="2562912"/>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Knowledgebase</a:t>
              </a:r>
            </a:p>
          </p:txBody>
        </p:sp>
        <p:sp>
          <p:nvSpPr>
            <p:cNvPr id="171" name="Rectangle 170">
              <a:extLst>
                <a:ext uri="{FF2B5EF4-FFF2-40B4-BE49-F238E27FC236}">
                  <a16:creationId xmlns:a16="http://schemas.microsoft.com/office/drawing/2014/main" id="{7D9C203D-50FC-C5E7-466A-EF2049D4A48B}"/>
                </a:ext>
              </a:extLst>
            </p:cNvPr>
            <p:cNvSpPr/>
            <p:nvPr/>
          </p:nvSpPr>
          <p:spPr>
            <a:xfrm>
              <a:off x="3993212" y="2631520"/>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Policy/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Process Content</a:t>
              </a:r>
            </a:p>
          </p:txBody>
        </p:sp>
        <p:sp>
          <p:nvSpPr>
            <p:cNvPr id="177" name="Rectangle 176">
              <a:extLst>
                <a:ext uri="{FF2B5EF4-FFF2-40B4-BE49-F238E27FC236}">
                  <a16:creationId xmlns:a16="http://schemas.microsoft.com/office/drawing/2014/main" id="{16B76616-60A5-C3FD-00CF-C5861C81CC93}"/>
                </a:ext>
              </a:extLst>
            </p:cNvPr>
            <p:cNvSpPr/>
            <p:nvPr/>
          </p:nvSpPr>
          <p:spPr>
            <a:xfrm>
              <a:off x="7320205" y="2554576"/>
              <a:ext cx="151270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Research Answers, Improve Enterprise Portal Content</a:t>
              </a:r>
            </a:p>
          </p:txBody>
        </p:sp>
      </p:grpSp>
      <p:grpSp>
        <p:nvGrpSpPr>
          <p:cNvPr id="194" name="Group 193">
            <a:extLst>
              <a:ext uri="{FF2B5EF4-FFF2-40B4-BE49-F238E27FC236}">
                <a16:creationId xmlns:a16="http://schemas.microsoft.com/office/drawing/2014/main" id="{0918E53A-E8D9-1CB9-CA24-EC1711605DCE}"/>
              </a:ext>
            </a:extLst>
          </p:cNvPr>
          <p:cNvGrpSpPr/>
          <p:nvPr/>
        </p:nvGrpSpPr>
        <p:grpSpPr>
          <a:xfrm>
            <a:off x="4281550" y="3212077"/>
            <a:ext cx="5079752" cy="633951"/>
            <a:chOff x="3864990" y="3248319"/>
            <a:chExt cx="5079752" cy="633951"/>
          </a:xfrm>
        </p:grpSpPr>
        <p:sp>
          <p:nvSpPr>
            <p:cNvPr id="188" name="Rounded Rectangle 187">
              <a:extLst>
                <a:ext uri="{FF2B5EF4-FFF2-40B4-BE49-F238E27FC236}">
                  <a16:creationId xmlns:a16="http://schemas.microsoft.com/office/drawing/2014/main" id="{48E00E65-F0DD-1B23-D399-BCD8B5163C20}"/>
                </a:ext>
              </a:extLst>
            </p:cNvPr>
            <p:cNvSpPr/>
            <p:nvPr/>
          </p:nvSpPr>
          <p:spPr>
            <a:xfrm>
              <a:off x="3864990" y="3248319"/>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4" name="Rounded Rectangle 163">
              <a:extLst>
                <a:ext uri="{FF2B5EF4-FFF2-40B4-BE49-F238E27FC236}">
                  <a16:creationId xmlns:a16="http://schemas.microsoft.com/office/drawing/2014/main" id="{14B92470-1CCA-7C47-363B-E3D0FD71C984}"/>
                </a:ext>
              </a:extLst>
            </p:cNvPr>
            <p:cNvSpPr/>
            <p:nvPr/>
          </p:nvSpPr>
          <p:spPr>
            <a:xfrm>
              <a:off x="5577839" y="3287204"/>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ESS/MSS</a:t>
              </a:r>
            </a:p>
          </p:txBody>
        </p:sp>
        <p:sp>
          <p:nvSpPr>
            <p:cNvPr id="172" name="Rectangle 171">
              <a:extLst>
                <a:ext uri="{FF2B5EF4-FFF2-40B4-BE49-F238E27FC236}">
                  <a16:creationId xmlns:a16="http://schemas.microsoft.com/office/drawing/2014/main" id="{3DE0C818-98C6-3C80-DED8-09860823F2F8}"/>
                </a:ext>
              </a:extLst>
            </p:cNvPr>
            <p:cNvSpPr/>
            <p:nvPr/>
          </p:nvSpPr>
          <p:spPr>
            <a:xfrm>
              <a:off x="3993212" y="3432757"/>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p:txBody>
        </p:sp>
        <p:sp>
          <p:nvSpPr>
            <p:cNvPr id="178" name="Rectangle 177">
              <a:extLst>
                <a:ext uri="{FF2B5EF4-FFF2-40B4-BE49-F238E27FC236}">
                  <a16:creationId xmlns:a16="http://schemas.microsoft.com/office/drawing/2014/main" id="{954FA18F-44D1-B76C-EE11-A368B7C0A7E3}"/>
                </a:ext>
              </a:extLst>
            </p:cNvPr>
            <p:cNvSpPr/>
            <p:nvPr/>
          </p:nvSpPr>
          <p:spPr>
            <a:xfrm>
              <a:off x="7219393" y="3355812"/>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Provide Support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for Self-service</a:t>
              </a:r>
            </a:p>
          </p:txBody>
        </p:sp>
      </p:grpSp>
      <p:grpSp>
        <p:nvGrpSpPr>
          <p:cNvPr id="195" name="Group 194">
            <a:extLst>
              <a:ext uri="{FF2B5EF4-FFF2-40B4-BE49-F238E27FC236}">
                <a16:creationId xmlns:a16="http://schemas.microsoft.com/office/drawing/2014/main" id="{0D1A4B74-3578-857D-3FF0-72943D7E48BE}"/>
              </a:ext>
            </a:extLst>
          </p:cNvPr>
          <p:cNvGrpSpPr/>
          <p:nvPr/>
        </p:nvGrpSpPr>
        <p:grpSpPr>
          <a:xfrm>
            <a:off x="4281550" y="3916731"/>
            <a:ext cx="5079752" cy="633951"/>
            <a:chOff x="3864990" y="3971827"/>
            <a:chExt cx="5079752" cy="633951"/>
          </a:xfrm>
        </p:grpSpPr>
        <p:sp>
          <p:nvSpPr>
            <p:cNvPr id="189" name="Rounded Rectangle 188">
              <a:extLst>
                <a:ext uri="{FF2B5EF4-FFF2-40B4-BE49-F238E27FC236}">
                  <a16:creationId xmlns:a16="http://schemas.microsoft.com/office/drawing/2014/main" id="{42EA89EA-D5C6-3A4E-F127-A9F9BC4B76F3}"/>
                </a:ext>
              </a:extLst>
            </p:cNvPr>
            <p:cNvSpPr/>
            <p:nvPr/>
          </p:nvSpPr>
          <p:spPr>
            <a:xfrm>
              <a:off x="3864990" y="3971827"/>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3" name="Rounded Rectangle 162">
              <a:extLst>
                <a:ext uri="{FF2B5EF4-FFF2-40B4-BE49-F238E27FC236}">
                  <a16:creationId xmlns:a16="http://schemas.microsoft.com/office/drawing/2014/main" id="{93C91ABB-033E-2621-D812-AA7A9A96B267}"/>
                </a:ext>
              </a:extLst>
            </p:cNvPr>
            <p:cNvSpPr/>
            <p:nvPr/>
          </p:nvSpPr>
          <p:spPr>
            <a:xfrm>
              <a:off x="5577839" y="4010712"/>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HCM/HRIS</a:t>
              </a:r>
            </a:p>
          </p:txBody>
        </p:sp>
        <p:sp>
          <p:nvSpPr>
            <p:cNvPr id="173" name="Rectangle 172">
              <a:extLst>
                <a:ext uri="{FF2B5EF4-FFF2-40B4-BE49-F238E27FC236}">
                  <a16:creationId xmlns:a16="http://schemas.microsoft.com/office/drawing/2014/main" id="{7E8952F1-B566-DE5B-0017-F1E2694A13C2}"/>
                </a:ext>
              </a:extLst>
            </p:cNvPr>
            <p:cNvSpPr/>
            <p:nvPr/>
          </p:nvSpPr>
          <p:spPr>
            <a:xfrm>
              <a:off x="3993212" y="4156265"/>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Reports</a:t>
              </a:r>
            </a:p>
          </p:txBody>
        </p:sp>
        <p:sp>
          <p:nvSpPr>
            <p:cNvPr id="179" name="Rectangle 178">
              <a:extLst>
                <a:ext uri="{FF2B5EF4-FFF2-40B4-BE49-F238E27FC236}">
                  <a16:creationId xmlns:a16="http://schemas.microsoft.com/office/drawing/2014/main" id="{18AEAD11-243B-2673-FF1E-CE34E7506DC0}"/>
                </a:ext>
              </a:extLst>
            </p:cNvPr>
            <p:cNvSpPr/>
            <p:nvPr/>
          </p:nvSpPr>
          <p:spPr>
            <a:xfrm>
              <a:off x="7219393" y="4079320"/>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View Data, Perform Transactions</a:t>
              </a:r>
            </a:p>
          </p:txBody>
        </p:sp>
      </p:grpSp>
      <p:grpSp>
        <p:nvGrpSpPr>
          <p:cNvPr id="197" name="Group 196">
            <a:extLst>
              <a:ext uri="{FF2B5EF4-FFF2-40B4-BE49-F238E27FC236}">
                <a16:creationId xmlns:a16="http://schemas.microsoft.com/office/drawing/2014/main" id="{0A0A8426-A1EE-72B1-F76B-B49CAF8E6DDC}"/>
              </a:ext>
            </a:extLst>
          </p:cNvPr>
          <p:cNvGrpSpPr/>
          <p:nvPr/>
        </p:nvGrpSpPr>
        <p:grpSpPr>
          <a:xfrm>
            <a:off x="4281550" y="4622169"/>
            <a:ext cx="5079752" cy="633951"/>
            <a:chOff x="3864990" y="4705546"/>
            <a:chExt cx="5079752" cy="633951"/>
          </a:xfrm>
        </p:grpSpPr>
        <p:sp>
          <p:nvSpPr>
            <p:cNvPr id="190" name="Rounded Rectangle 189">
              <a:extLst>
                <a:ext uri="{FF2B5EF4-FFF2-40B4-BE49-F238E27FC236}">
                  <a16:creationId xmlns:a16="http://schemas.microsoft.com/office/drawing/2014/main" id="{879A1428-F3D4-65E7-CB43-236E6B7104E4}"/>
                </a:ext>
              </a:extLst>
            </p:cNvPr>
            <p:cNvSpPr/>
            <p:nvPr/>
          </p:nvSpPr>
          <p:spPr>
            <a:xfrm>
              <a:off x="3864990" y="4705546"/>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2" name="Rounded Rectangle 161">
              <a:extLst>
                <a:ext uri="{FF2B5EF4-FFF2-40B4-BE49-F238E27FC236}">
                  <a16:creationId xmlns:a16="http://schemas.microsoft.com/office/drawing/2014/main" id="{692F2BD6-9552-6D7F-C0F0-4767865AC1C0}"/>
                </a:ext>
              </a:extLst>
            </p:cNvPr>
            <p:cNvSpPr/>
            <p:nvPr/>
          </p:nvSpPr>
          <p:spPr>
            <a:xfrm>
              <a:off x="5577839" y="4744431"/>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Ancillary HR Systems</a:t>
              </a:r>
            </a:p>
          </p:txBody>
        </p:sp>
        <p:sp>
          <p:nvSpPr>
            <p:cNvPr id="174" name="Rectangle 173">
              <a:extLst>
                <a:ext uri="{FF2B5EF4-FFF2-40B4-BE49-F238E27FC236}">
                  <a16:creationId xmlns:a16="http://schemas.microsoft.com/office/drawing/2014/main" id="{36B9F023-1489-4507-64E0-E1F3C2C6EE8E}"/>
                </a:ext>
              </a:extLst>
            </p:cNvPr>
            <p:cNvSpPr/>
            <p:nvPr/>
          </p:nvSpPr>
          <p:spPr>
            <a:xfrm>
              <a:off x="3993212" y="4889984"/>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Links</a:t>
              </a:r>
            </a:p>
          </p:txBody>
        </p:sp>
        <p:sp>
          <p:nvSpPr>
            <p:cNvPr id="180" name="Rectangle 179">
              <a:extLst>
                <a:ext uri="{FF2B5EF4-FFF2-40B4-BE49-F238E27FC236}">
                  <a16:creationId xmlns:a16="http://schemas.microsoft.com/office/drawing/2014/main" id="{30E10EA3-0182-77E4-48C7-2B9E1C53CA17}"/>
                </a:ext>
              </a:extLst>
            </p:cNvPr>
            <p:cNvSpPr/>
            <p:nvPr/>
          </p:nvSpPr>
          <p:spPr>
            <a:xfrm>
              <a:off x="7219393" y="4813039"/>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Assist/Complete Transactions</a:t>
              </a:r>
            </a:p>
          </p:txBody>
        </p:sp>
      </p:grpSp>
      <p:sp>
        <p:nvSpPr>
          <p:cNvPr id="182" name="Rectangle 181">
            <a:extLst>
              <a:ext uri="{FF2B5EF4-FFF2-40B4-BE49-F238E27FC236}">
                <a16:creationId xmlns:a16="http://schemas.microsoft.com/office/drawing/2014/main" id="{A44B2754-71E9-1D11-3919-E063BB441D47}"/>
              </a:ext>
            </a:extLst>
          </p:cNvPr>
          <p:cNvSpPr/>
          <p:nvPr/>
        </p:nvSpPr>
        <p:spPr>
          <a:xfrm>
            <a:off x="4827112" y="6263682"/>
            <a:ext cx="729389"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5E5F62"/>
                </a:solidFill>
                <a:effectLst/>
                <a:uLnTx/>
                <a:uFillTx/>
                <a:latin typeface="Arial" panose="020B0604020202020204"/>
                <a:ea typeface="+mn-ea"/>
                <a:cs typeface="+mn-cs"/>
              </a:rPr>
              <a:t>Links</a:t>
            </a:r>
          </a:p>
        </p:txBody>
      </p:sp>
      <p:grpSp>
        <p:nvGrpSpPr>
          <p:cNvPr id="198" name="Group 197">
            <a:extLst>
              <a:ext uri="{FF2B5EF4-FFF2-40B4-BE49-F238E27FC236}">
                <a16:creationId xmlns:a16="http://schemas.microsoft.com/office/drawing/2014/main" id="{69F1A3F9-A91B-975F-8A11-5392C1472D8B}"/>
              </a:ext>
            </a:extLst>
          </p:cNvPr>
          <p:cNvGrpSpPr/>
          <p:nvPr/>
        </p:nvGrpSpPr>
        <p:grpSpPr>
          <a:xfrm>
            <a:off x="4281550" y="5331231"/>
            <a:ext cx="5071619" cy="633951"/>
            <a:chOff x="3864990" y="5433462"/>
            <a:chExt cx="5071619" cy="633951"/>
          </a:xfrm>
        </p:grpSpPr>
        <p:sp>
          <p:nvSpPr>
            <p:cNvPr id="191" name="Rounded Rectangle 190">
              <a:extLst>
                <a:ext uri="{FF2B5EF4-FFF2-40B4-BE49-F238E27FC236}">
                  <a16:creationId xmlns:a16="http://schemas.microsoft.com/office/drawing/2014/main" id="{F843472A-61FB-C24B-B477-F68D5D952061}"/>
                </a:ext>
              </a:extLst>
            </p:cNvPr>
            <p:cNvSpPr/>
            <p:nvPr/>
          </p:nvSpPr>
          <p:spPr>
            <a:xfrm>
              <a:off x="3864990" y="5433462"/>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0" name="Rounded Rectangle 159">
              <a:extLst>
                <a:ext uri="{FF2B5EF4-FFF2-40B4-BE49-F238E27FC236}">
                  <a16:creationId xmlns:a16="http://schemas.microsoft.com/office/drawing/2014/main" id="{AC5A33BE-26AC-3F3E-249A-54A227E295DD}"/>
                </a:ext>
              </a:extLst>
            </p:cNvPr>
            <p:cNvSpPr/>
            <p:nvPr/>
          </p:nvSpPr>
          <p:spPr>
            <a:xfrm>
              <a:off x="5577839" y="5472347"/>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Employee Personnel Files</a:t>
              </a:r>
            </a:p>
          </p:txBody>
        </p:sp>
        <p:sp>
          <p:nvSpPr>
            <p:cNvPr id="181" name="Rectangle 180">
              <a:extLst>
                <a:ext uri="{FF2B5EF4-FFF2-40B4-BE49-F238E27FC236}">
                  <a16:creationId xmlns:a16="http://schemas.microsoft.com/office/drawing/2014/main" id="{9E7D44E6-9778-272B-64ED-CEE9597E42F1}"/>
                </a:ext>
              </a:extLst>
            </p:cNvPr>
            <p:cNvSpPr/>
            <p:nvPr/>
          </p:nvSpPr>
          <p:spPr>
            <a:xfrm>
              <a:off x="7420550" y="5540955"/>
              <a:ext cx="1323034"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Retrieve and View Documents</a:t>
              </a:r>
            </a:p>
          </p:txBody>
        </p:sp>
        <p:sp>
          <p:nvSpPr>
            <p:cNvPr id="184" name="Rectangle 183">
              <a:extLst>
                <a:ext uri="{FF2B5EF4-FFF2-40B4-BE49-F238E27FC236}">
                  <a16:creationId xmlns:a16="http://schemas.microsoft.com/office/drawing/2014/main" id="{E32DE1C7-A6DC-D94E-4504-66F5921C48B8}"/>
                </a:ext>
              </a:extLst>
            </p:cNvPr>
            <p:cNvSpPr/>
            <p:nvPr/>
          </p:nvSpPr>
          <p:spPr>
            <a:xfrm>
              <a:off x="4001438" y="5540955"/>
              <a:ext cx="1426273"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Employee Information</a:t>
              </a:r>
            </a:p>
          </p:txBody>
        </p:sp>
      </p:grpSp>
      <p:sp>
        <p:nvSpPr>
          <p:cNvPr id="185" name="Rounded Rectangle 184">
            <a:extLst>
              <a:ext uri="{FF2B5EF4-FFF2-40B4-BE49-F238E27FC236}">
                <a16:creationId xmlns:a16="http://schemas.microsoft.com/office/drawing/2014/main" id="{0185079C-95D6-CFB5-F403-1AAE6C1BFE45}"/>
              </a:ext>
            </a:extLst>
          </p:cNvPr>
          <p:cNvSpPr/>
          <p:nvPr/>
        </p:nvSpPr>
        <p:spPr>
          <a:xfrm>
            <a:off x="6157483" y="6183250"/>
            <a:ext cx="1319752" cy="4147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Vendor Sites</a:t>
            </a:r>
          </a:p>
        </p:txBody>
      </p:sp>
      <p:grpSp>
        <p:nvGrpSpPr>
          <p:cNvPr id="223" name="Group 222">
            <a:extLst>
              <a:ext uri="{FF2B5EF4-FFF2-40B4-BE49-F238E27FC236}">
                <a16:creationId xmlns:a16="http://schemas.microsoft.com/office/drawing/2014/main" id="{9745E68C-D13D-F401-B5C8-C0DC3C4EF521}"/>
              </a:ext>
            </a:extLst>
          </p:cNvPr>
          <p:cNvGrpSpPr/>
          <p:nvPr/>
        </p:nvGrpSpPr>
        <p:grpSpPr>
          <a:xfrm>
            <a:off x="9743440" y="2677855"/>
            <a:ext cx="1991360" cy="1548705"/>
            <a:chOff x="9601200" y="2647375"/>
            <a:chExt cx="1991360" cy="1548705"/>
          </a:xfrm>
        </p:grpSpPr>
        <p:sp>
          <p:nvSpPr>
            <p:cNvPr id="221" name="Rounded Rectangle 220">
              <a:extLst>
                <a:ext uri="{FF2B5EF4-FFF2-40B4-BE49-F238E27FC236}">
                  <a16:creationId xmlns:a16="http://schemas.microsoft.com/office/drawing/2014/main" id="{C7BF2265-C02F-531A-8B9F-6390E50EE6C1}"/>
                </a:ext>
              </a:extLst>
            </p:cNvPr>
            <p:cNvSpPr/>
            <p:nvPr/>
          </p:nvSpPr>
          <p:spPr>
            <a:xfrm>
              <a:off x="9601200" y="2824480"/>
              <a:ext cx="1991360" cy="137160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7" name="Group 206">
              <a:extLst>
                <a:ext uri="{FF2B5EF4-FFF2-40B4-BE49-F238E27FC236}">
                  <a16:creationId xmlns:a16="http://schemas.microsoft.com/office/drawing/2014/main" id="{F67F7643-0239-F6DF-EE8A-2F40766C30F0}"/>
                </a:ext>
              </a:extLst>
            </p:cNvPr>
            <p:cNvGrpSpPr>
              <a:grpSpLocks noChangeAspect="1"/>
            </p:cNvGrpSpPr>
            <p:nvPr/>
          </p:nvGrpSpPr>
          <p:grpSpPr>
            <a:xfrm>
              <a:off x="10231120" y="3227644"/>
              <a:ext cx="731520" cy="731520"/>
              <a:chOff x="10047866" y="2638364"/>
              <a:chExt cx="640080" cy="640080"/>
            </a:xfrm>
          </p:grpSpPr>
          <p:sp>
            <p:nvSpPr>
              <p:cNvPr id="94" name="Freeform 93">
                <a:extLst>
                  <a:ext uri="{FF2B5EF4-FFF2-40B4-BE49-F238E27FC236}">
                    <a16:creationId xmlns:a16="http://schemas.microsoft.com/office/drawing/2014/main" id="{E805DF48-54DC-A72D-4428-E03DC9761840}"/>
                  </a:ext>
                </a:extLst>
              </p:cNvPr>
              <p:cNvSpPr/>
              <p:nvPr/>
            </p:nvSpPr>
            <p:spPr>
              <a:xfrm>
                <a:off x="10047866" y="2638364"/>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5" name="Freeform 94">
                <a:extLst>
                  <a:ext uri="{FF2B5EF4-FFF2-40B4-BE49-F238E27FC236}">
                    <a16:creationId xmlns:a16="http://schemas.microsoft.com/office/drawing/2014/main" id="{1AB754D9-985F-59BC-51C3-24DB4267711F}"/>
                  </a:ext>
                </a:extLst>
              </p:cNvPr>
              <p:cNvSpPr/>
              <p:nvPr/>
            </p:nvSpPr>
            <p:spPr>
              <a:xfrm>
                <a:off x="10171273" y="2747686"/>
                <a:ext cx="393207" cy="421368"/>
              </a:xfrm>
              <a:custGeom>
                <a:avLst/>
                <a:gdLst>
                  <a:gd name="connsiteX0" fmla="*/ 95 w 1170258"/>
                  <a:gd name="connsiteY0" fmla="*/ 788299 h 1254071"/>
                  <a:gd name="connsiteX1" fmla="*/ 95 w 1170258"/>
                  <a:gd name="connsiteY1" fmla="*/ 637613 h 1254071"/>
                  <a:gd name="connsiteX2" fmla="*/ 36862 w 1170258"/>
                  <a:gd name="connsiteY2" fmla="*/ 565033 h 1254071"/>
                  <a:gd name="connsiteX3" fmla="*/ 180213 w 1170258"/>
                  <a:gd name="connsiteY3" fmla="*/ 178509 h 1254071"/>
                  <a:gd name="connsiteX4" fmla="*/ 471202 w 1170258"/>
                  <a:gd name="connsiteY4" fmla="*/ 12107 h 1254071"/>
                  <a:gd name="connsiteX5" fmla="*/ 1003078 w 1170258"/>
                  <a:gd name="connsiteY5" fmla="*/ 193844 h 1254071"/>
                  <a:gd name="connsiteX6" fmla="*/ 1133189 w 1170258"/>
                  <a:gd name="connsiteY6" fmla="*/ 565795 h 1254071"/>
                  <a:gd name="connsiteX7" fmla="*/ 1170242 w 1170258"/>
                  <a:gd name="connsiteY7" fmla="*/ 643043 h 1254071"/>
                  <a:gd name="connsiteX8" fmla="*/ 1170242 w 1170258"/>
                  <a:gd name="connsiteY8" fmla="*/ 782965 h 1254071"/>
                  <a:gd name="connsiteX9" fmla="*/ 1121664 w 1170258"/>
                  <a:gd name="connsiteY9" fmla="*/ 867071 h 1254071"/>
                  <a:gd name="connsiteX10" fmla="*/ 1040606 w 1170258"/>
                  <a:gd name="connsiteY10" fmla="*/ 892312 h 1254071"/>
                  <a:gd name="connsiteX11" fmla="*/ 1033558 w 1170258"/>
                  <a:gd name="connsiteY11" fmla="*/ 892312 h 1254071"/>
                  <a:gd name="connsiteX12" fmla="*/ 955262 w 1170258"/>
                  <a:gd name="connsiteY12" fmla="*/ 840496 h 1254071"/>
                  <a:gd name="connsiteX13" fmla="*/ 942023 w 1170258"/>
                  <a:gd name="connsiteY13" fmla="*/ 787632 h 1254071"/>
                  <a:gd name="connsiteX14" fmla="*/ 942023 w 1170258"/>
                  <a:gd name="connsiteY14" fmla="*/ 786870 h 1254071"/>
                  <a:gd name="connsiteX15" fmla="*/ 944785 w 1170258"/>
                  <a:gd name="connsiteY15" fmla="*/ 614944 h 1254071"/>
                  <a:gd name="connsiteX16" fmla="*/ 1007459 w 1170258"/>
                  <a:gd name="connsiteY16" fmla="*/ 537125 h 1254071"/>
                  <a:gd name="connsiteX17" fmla="*/ 965549 w 1170258"/>
                  <a:gd name="connsiteY17" fmla="*/ 362246 h 1254071"/>
                  <a:gd name="connsiteX18" fmla="*/ 643985 w 1170258"/>
                  <a:gd name="connsiteY18" fmla="*/ 128788 h 1254071"/>
                  <a:gd name="connsiteX19" fmla="*/ 167830 w 1170258"/>
                  <a:gd name="connsiteY19" fmla="*/ 474926 h 1254071"/>
                  <a:gd name="connsiteX20" fmla="*/ 162496 w 1170258"/>
                  <a:gd name="connsiteY20" fmla="*/ 529028 h 1254071"/>
                  <a:gd name="connsiteX21" fmla="*/ 162496 w 1170258"/>
                  <a:gd name="connsiteY21" fmla="*/ 536839 h 1254071"/>
                  <a:gd name="connsiteX22" fmla="*/ 221266 w 1170258"/>
                  <a:gd name="connsiteY22" fmla="*/ 597704 h 1254071"/>
                  <a:gd name="connsiteX23" fmla="*/ 227743 w 1170258"/>
                  <a:gd name="connsiteY23" fmla="*/ 640280 h 1254071"/>
                  <a:gd name="connsiteX24" fmla="*/ 227743 w 1170258"/>
                  <a:gd name="connsiteY24" fmla="*/ 783251 h 1254071"/>
                  <a:gd name="connsiteX25" fmla="*/ 220027 w 1170258"/>
                  <a:gd name="connsiteY25" fmla="*/ 828113 h 1254071"/>
                  <a:gd name="connsiteX26" fmla="*/ 188023 w 1170258"/>
                  <a:gd name="connsiteY26" fmla="*/ 874310 h 1254071"/>
                  <a:gd name="connsiteX27" fmla="*/ 427291 w 1170258"/>
                  <a:gd name="connsiteY27" fmla="*/ 1094814 h 1254071"/>
                  <a:gd name="connsiteX28" fmla="*/ 458629 w 1170258"/>
                  <a:gd name="connsiteY28" fmla="*/ 1094814 h 1254071"/>
                  <a:gd name="connsiteX29" fmla="*/ 512826 w 1170258"/>
                  <a:gd name="connsiteY29" fmla="*/ 1063286 h 1254071"/>
                  <a:gd name="connsiteX30" fmla="*/ 631889 w 1170258"/>
                  <a:gd name="connsiteY30" fmla="*/ 1063286 h 1254071"/>
                  <a:gd name="connsiteX31" fmla="*/ 694468 w 1170258"/>
                  <a:gd name="connsiteY31" fmla="*/ 1125579 h 1254071"/>
                  <a:gd name="connsiteX32" fmla="*/ 694468 w 1170258"/>
                  <a:gd name="connsiteY32" fmla="*/ 1125579 h 1254071"/>
                  <a:gd name="connsiteX33" fmla="*/ 694468 w 1170258"/>
                  <a:gd name="connsiteY33" fmla="*/ 1191683 h 1254071"/>
                  <a:gd name="connsiteX34" fmla="*/ 632079 w 1170258"/>
                  <a:gd name="connsiteY34" fmla="*/ 1254072 h 1254071"/>
                  <a:gd name="connsiteX35" fmla="*/ 513016 w 1170258"/>
                  <a:gd name="connsiteY35" fmla="*/ 1254072 h 1254071"/>
                  <a:gd name="connsiteX36" fmla="*/ 458914 w 1170258"/>
                  <a:gd name="connsiteY36" fmla="*/ 1221782 h 1254071"/>
                  <a:gd name="connsiteX37" fmla="*/ 427577 w 1170258"/>
                  <a:gd name="connsiteY37" fmla="*/ 1221782 h 1254071"/>
                  <a:gd name="connsiteX38" fmla="*/ 61341 w 1170258"/>
                  <a:gd name="connsiteY38" fmla="*/ 875262 h 1254071"/>
                  <a:gd name="connsiteX39" fmla="*/ 42577 w 1170258"/>
                  <a:gd name="connsiteY39" fmla="*/ 863737 h 1254071"/>
                  <a:gd name="connsiteX40" fmla="*/ 0 w 1170258"/>
                  <a:gd name="connsiteY40" fmla="*/ 788204 h 125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0258" h="1254071">
                    <a:moveTo>
                      <a:pt x="95" y="788299"/>
                    </a:moveTo>
                    <a:lnTo>
                      <a:pt x="95" y="637613"/>
                    </a:lnTo>
                    <a:cubicBezTo>
                      <a:pt x="476" y="609038"/>
                      <a:pt x="14097" y="582273"/>
                      <a:pt x="36862" y="565033"/>
                    </a:cubicBezTo>
                    <a:cubicBezTo>
                      <a:pt x="31909" y="422348"/>
                      <a:pt x="83439" y="283474"/>
                      <a:pt x="180213" y="178509"/>
                    </a:cubicBezTo>
                    <a:cubicBezTo>
                      <a:pt x="255746" y="91926"/>
                      <a:pt x="358235" y="33252"/>
                      <a:pt x="471202" y="12107"/>
                    </a:cubicBezTo>
                    <a:cubicBezTo>
                      <a:pt x="682847" y="-28375"/>
                      <a:pt x="861917" y="32776"/>
                      <a:pt x="1003078" y="193844"/>
                    </a:cubicBezTo>
                    <a:cubicBezTo>
                      <a:pt x="1093375" y="296047"/>
                      <a:pt x="1140047" y="429588"/>
                      <a:pt x="1133189" y="565795"/>
                    </a:cubicBezTo>
                    <a:cubicBezTo>
                      <a:pt x="1157002" y="584274"/>
                      <a:pt x="1170813" y="612849"/>
                      <a:pt x="1170242" y="643043"/>
                    </a:cubicBezTo>
                    <a:lnTo>
                      <a:pt x="1170242" y="782965"/>
                    </a:lnTo>
                    <a:cubicBezTo>
                      <a:pt x="1170337" y="817731"/>
                      <a:pt x="1151858" y="849830"/>
                      <a:pt x="1121664" y="867071"/>
                    </a:cubicBezTo>
                    <a:cubicBezTo>
                      <a:pt x="1097185" y="882120"/>
                      <a:pt x="1069277" y="890788"/>
                      <a:pt x="1040606" y="892312"/>
                    </a:cubicBezTo>
                    <a:lnTo>
                      <a:pt x="1033558" y="892312"/>
                    </a:lnTo>
                    <a:cubicBezTo>
                      <a:pt x="999268" y="892979"/>
                      <a:pt x="968121" y="872309"/>
                      <a:pt x="955262" y="840496"/>
                    </a:cubicBezTo>
                    <a:cubicBezTo>
                      <a:pt x="947833" y="823732"/>
                      <a:pt x="943356" y="805825"/>
                      <a:pt x="942023" y="787632"/>
                    </a:cubicBezTo>
                    <a:lnTo>
                      <a:pt x="942023" y="786870"/>
                    </a:lnTo>
                    <a:lnTo>
                      <a:pt x="944785" y="614944"/>
                    </a:lnTo>
                    <a:cubicBezTo>
                      <a:pt x="948309" y="578844"/>
                      <a:pt x="972979" y="548269"/>
                      <a:pt x="1007459" y="537125"/>
                    </a:cubicBezTo>
                    <a:cubicBezTo>
                      <a:pt x="1007078" y="476355"/>
                      <a:pt x="992696" y="416538"/>
                      <a:pt x="965549" y="362246"/>
                    </a:cubicBezTo>
                    <a:cubicBezTo>
                      <a:pt x="897541" y="228800"/>
                      <a:pt x="789337" y="150600"/>
                      <a:pt x="643985" y="128788"/>
                    </a:cubicBezTo>
                    <a:cubicBezTo>
                      <a:pt x="417385" y="95069"/>
                      <a:pt x="205645" y="248993"/>
                      <a:pt x="167830" y="474926"/>
                    </a:cubicBezTo>
                    <a:cubicBezTo>
                      <a:pt x="164973" y="492834"/>
                      <a:pt x="163163" y="510931"/>
                      <a:pt x="162496" y="529028"/>
                    </a:cubicBezTo>
                    <a:lnTo>
                      <a:pt x="162496" y="536839"/>
                    </a:lnTo>
                    <a:cubicBezTo>
                      <a:pt x="191167" y="545697"/>
                      <a:pt x="213360" y="568653"/>
                      <a:pt x="221266" y="597704"/>
                    </a:cubicBezTo>
                    <a:cubicBezTo>
                      <a:pt x="225457" y="611515"/>
                      <a:pt x="227647" y="625898"/>
                      <a:pt x="227743" y="640280"/>
                    </a:cubicBezTo>
                    <a:lnTo>
                      <a:pt x="227743" y="783251"/>
                    </a:lnTo>
                    <a:cubicBezTo>
                      <a:pt x="227362" y="798491"/>
                      <a:pt x="224790" y="813636"/>
                      <a:pt x="220027" y="828113"/>
                    </a:cubicBezTo>
                    <a:cubicBezTo>
                      <a:pt x="214217" y="846401"/>
                      <a:pt x="203073" y="862499"/>
                      <a:pt x="188023" y="874310"/>
                    </a:cubicBezTo>
                    <a:cubicBezTo>
                      <a:pt x="198501" y="998802"/>
                      <a:pt x="302419" y="1094528"/>
                      <a:pt x="427291" y="1094814"/>
                    </a:cubicBezTo>
                    <a:lnTo>
                      <a:pt x="458629" y="1094814"/>
                    </a:lnTo>
                    <a:cubicBezTo>
                      <a:pt x="469678" y="1075287"/>
                      <a:pt x="490442" y="1063191"/>
                      <a:pt x="512826" y="1063286"/>
                    </a:cubicBezTo>
                    <a:lnTo>
                      <a:pt x="631889" y="1063286"/>
                    </a:lnTo>
                    <a:cubicBezTo>
                      <a:pt x="666369" y="1063286"/>
                      <a:pt x="694373" y="1091099"/>
                      <a:pt x="694468" y="1125579"/>
                    </a:cubicBezTo>
                    <a:lnTo>
                      <a:pt x="694468" y="1125579"/>
                    </a:lnTo>
                    <a:lnTo>
                      <a:pt x="694468" y="1191683"/>
                    </a:lnTo>
                    <a:cubicBezTo>
                      <a:pt x="694277" y="1226068"/>
                      <a:pt x="666464" y="1253976"/>
                      <a:pt x="632079" y="1254072"/>
                    </a:cubicBezTo>
                    <a:lnTo>
                      <a:pt x="513016" y="1254072"/>
                    </a:lnTo>
                    <a:cubicBezTo>
                      <a:pt x="490442" y="1253881"/>
                      <a:pt x="469868" y="1241499"/>
                      <a:pt x="458914" y="1221782"/>
                    </a:cubicBezTo>
                    <a:lnTo>
                      <a:pt x="427577" y="1221782"/>
                    </a:lnTo>
                    <a:cubicBezTo>
                      <a:pt x="232981" y="1221401"/>
                      <a:pt x="72485" y="1069477"/>
                      <a:pt x="61341" y="875262"/>
                    </a:cubicBezTo>
                    <a:cubicBezTo>
                      <a:pt x="54864" y="871833"/>
                      <a:pt x="48577" y="868023"/>
                      <a:pt x="42577" y="863737"/>
                    </a:cubicBezTo>
                    <a:cubicBezTo>
                      <a:pt x="16954" y="846973"/>
                      <a:pt x="1048" y="818779"/>
                      <a:pt x="0" y="788204"/>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sp>
          <p:nvSpPr>
            <p:cNvPr id="206" name="Rounded Rectangle 205">
              <a:extLst>
                <a:ext uri="{FF2B5EF4-FFF2-40B4-BE49-F238E27FC236}">
                  <a16:creationId xmlns:a16="http://schemas.microsoft.com/office/drawing/2014/main" id="{84A51811-1997-2273-BED4-D42C074E8816}"/>
                </a:ext>
              </a:extLst>
            </p:cNvPr>
            <p:cNvSpPr/>
            <p:nvPr/>
          </p:nvSpPr>
          <p:spPr>
            <a:xfrm>
              <a:off x="9741113" y="2647375"/>
              <a:ext cx="1711534" cy="36576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Customer Care</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217" name="Group 216">
            <a:extLst>
              <a:ext uri="{FF2B5EF4-FFF2-40B4-BE49-F238E27FC236}">
                <a16:creationId xmlns:a16="http://schemas.microsoft.com/office/drawing/2014/main" id="{474EA64B-C859-4ADB-479F-579BF56BA38D}"/>
              </a:ext>
            </a:extLst>
          </p:cNvPr>
          <p:cNvGrpSpPr/>
          <p:nvPr/>
        </p:nvGrpSpPr>
        <p:grpSpPr>
          <a:xfrm>
            <a:off x="3710717" y="1196843"/>
            <a:ext cx="473920" cy="4663440"/>
            <a:chOff x="2577672" y="1854314"/>
            <a:chExt cx="443893" cy="4572000"/>
          </a:xfrm>
        </p:grpSpPr>
        <p:sp>
          <p:nvSpPr>
            <p:cNvPr id="218" name="Right Bracket 217">
              <a:extLst>
                <a:ext uri="{FF2B5EF4-FFF2-40B4-BE49-F238E27FC236}">
                  <a16:creationId xmlns:a16="http://schemas.microsoft.com/office/drawing/2014/main" id="{3AE3940D-FB00-383C-63B2-58728499E6CE}"/>
                </a:ext>
              </a:extLst>
            </p:cNvPr>
            <p:cNvSpPr>
              <a:spLocks/>
            </p:cNvSpPr>
            <p:nvPr/>
          </p:nvSpPr>
          <p:spPr>
            <a:xfrm>
              <a:off x="2577672" y="3021994"/>
              <a:ext cx="103779" cy="2232212"/>
            </a:xfrm>
            <a:prstGeom prst="rightBracket">
              <a:avLst/>
            </a:prstGeom>
            <a:ln w="254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19" name="Right Bracket 218">
              <a:extLst>
                <a:ext uri="{FF2B5EF4-FFF2-40B4-BE49-F238E27FC236}">
                  <a16:creationId xmlns:a16="http://schemas.microsoft.com/office/drawing/2014/main" id="{D14DE735-FF8E-F902-1BF1-62DA052A9E3D}"/>
                </a:ext>
              </a:extLst>
            </p:cNvPr>
            <p:cNvSpPr/>
            <p:nvPr/>
          </p:nvSpPr>
          <p:spPr>
            <a:xfrm flipH="1">
              <a:off x="2917786" y="1854314"/>
              <a:ext cx="103779" cy="4572000"/>
            </a:xfrm>
            <a:prstGeom prst="rightBracket">
              <a:avLst/>
            </a:prstGeom>
            <a:ln w="254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20" name="Straight Connector 219">
              <a:extLst>
                <a:ext uri="{FF2B5EF4-FFF2-40B4-BE49-F238E27FC236}">
                  <a16:creationId xmlns:a16="http://schemas.microsoft.com/office/drawing/2014/main" id="{101A5C77-F59B-A0E8-49A4-8878D096C9DD}"/>
                </a:ext>
              </a:extLst>
            </p:cNvPr>
            <p:cNvCxnSpPr>
              <a:stCxn id="218" idx="2"/>
              <a:endCxn id="219" idx="2"/>
            </p:cNvCxnSpPr>
            <p:nvPr/>
          </p:nvCxnSpPr>
          <p:spPr>
            <a:xfrm>
              <a:off x="2681451" y="4138100"/>
              <a:ext cx="236335" cy="2214"/>
            </a:xfrm>
            <a:prstGeom prst="line">
              <a:avLst/>
            </a:prstGeom>
            <a:ln w="254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211" name="Group 210">
            <a:extLst>
              <a:ext uri="{FF2B5EF4-FFF2-40B4-BE49-F238E27FC236}">
                <a16:creationId xmlns:a16="http://schemas.microsoft.com/office/drawing/2014/main" id="{B6AB5A02-814C-D2FB-AFA1-883B63CA4CA2}"/>
              </a:ext>
            </a:extLst>
          </p:cNvPr>
          <p:cNvGrpSpPr/>
          <p:nvPr/>
        </p:nvGrpSpPr>
        <p:grpSpPr>
          <a:xfrm flipH="1">
            <a:off x="9435909" y="1196843"/>
            <a:ext cx="479702" cy="4663440"/>
            <a:chOff x="2572256" y="1854314"/>
            <a:chExt cx="449309" cy="4572000"/>
          </a:xfrm>
        </p:grpSpPr>
        <p:sp>
          <p:nvSpPr>
            <p:cNvPr id="212" name="Right Bracket 211">
              <a:extLst>
                <a:ext uri="{FF2B5EF4-FFF2-40B4-BE49-F238E27FC236}">
                  <a16:creationId xmlns:a16="http://schemas.microsoft.com/office/drawing/2014/main" id="{7BB80D5E-2CAF-0A51-A520-F1739DC4747D}"/>
                </a:ext>
              </a:extLst>
            </p:cNvPr>
            <p:cNvSpPr/>
            <p:nvPr/>
          </p:nvSpPr>
          <p:spPr>
            <a:xfrm flipH="1">
              <a:off x="2917786" y="1854314"/>
              <a:ext cx="103779" cy="4572000"/>
            </a:xfrm>
            <a:prstGeom prst="rightBracket">
              <a:avLst/>
            </a:prstGeom>
            <a:ln w="254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13" name="Straight Connector 212">
              <a:extLst>
                <a:ext uri="{FF2B5EF4-FFF2-40B4-BE49-F238E27FC236}">
                  <a16:creationId xmlns:a16="http://schemas.microsoft.com/office/drawing/2014/main" id="{BD3E239D-71DE-F6C1-99C3-BE1A023ED303}"/>
                </a:ext>
              </a:extLst>
            </p:cNvPr>
            <p:cNvCxnSpPr>
              <a:cxnSpLocks/>
            </p:cNvCxnSpPr>
            <p:nvPr/>
          </p:nvCxnSpPr>
          <p:spPr>
            <a:xfrm>
              <a:off x="2572256" y="4140316"/>
              <a:ext cx="345528" cy="0"/>
            </a:xfrm>
            <a:prstGeom prst="line">
              <a:avLst/>
            </a:prstGeom>
            <a:ln w="25400">
              <a:solidFill>
                <a:schemeClr val="bg1"/>
              </a:solidFill>
              <a:headEnd type="triangle"/>
            </a:ln>
            <a:effectLst/>
          </p:spPr>
          <p:style>
            <a:lnRef idx="2">
              <a:schemeClr val="accent1"/>
            </a:lnRef>
            <a:fillRef idx="0">
              <a:schemeClr val="accent1"/>
            </a:fillRef>
            <a:effectRef idx="1">
              <a:schemeClr val="accent1"/>
            </a:effectRef>
            <a:fontRef idx="minor">
              <a:schemeClr val="tx1"/>
            </a:fontRef>
          </p:style>
        </p:cxnSp>
      </p:grpSp>
      <p:grpSp>
        <p:nvGrpSpPr>
          <p:cNvPr id="246" name="Group 245">
            <a:extLst>
              <a:ext uri="{FF2B5EF4-FFF2-40B4-BE49-F238E27FC236}">
                <a16:creationId xmlns:a16="http://schemas.microsoft.com/office/drawing/2014/main" id="{9F61EDAF-9458-4316-0E0D-25C9E7FFF23D}"/>
              </a:ext>
            </a:extLst>
          </p:cNvPr>
          <p:cNvGrpSpPr/>
          <p:nvPr/>
        </p:nvGrpSpPr>
        <p:grpSpPr>
          <a:xfrm>
            <a:off x="2175363" y="2110988"/>
            <a:ext cx="1487854" cy="2572772"/>
            <a:chOff x="1931523" y="2110988"/>
            <a:chExt cx="1487854" cy="2572772"/>
          </a:xfrm>
        </p:grpSpPr>
        <p:sp>
          <p:nvSpPr>
            <p:cNvPr id="238" name="Rounded Rectangle 237">
              <a:extLst>
                <a:ext uri="{FF2B5EF4-FFF2-40B4-BE49-F238E27FC236}">
                  <a16:creationId xmlns:a16="http://schemas.microsoft.com/office/drawing/2014/main" id="{BEA53B65-CE83-9ABE-F6BE-0CF4C97ED0B3}"/>
                </a:ext>
              </a:extLst>
            </p:cNvPr>
            <p:cNvSpPr/>
            <p:nvPr/>
          </p:nvSpPr>
          <p:spPr>
            <a:xfrm>
              <a:off x="1931523" y="238252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39" name="Rounded Rectangle 238">
              <a:extLst>
                <a:ext uri="{FF2B5EF4-FFF2-40B4-BE49-F238E27FC236}">
                  <a16:creationId xmlns:a16="http://schemas.microsoft.com/office/drawing/2014/main" id="{AA5FDCBF-DD26-83D0-30A5-41F0D58D9FA1}"/>
                </a:ext>
              </a:extLst>
            </p:cNvPr>
            <p:cNvSpPr/>
            <p:nvPr/>
          </p:nvSpPr>
          <p:spPr>
            <a:xfrm>
              <a:off x="2089161" y="2110988"/>
              <a:ext cx="1172578" cy="565595"/>
            </a:xfrm>
            <a:prstGeom prst="roundRect">
              <a:avLst>
                <a:gd name="adj" fmla="val 24851"/>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Inquiry Methods</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8" name="Group 207">
              <a:extLst>
                <a:ext uri="{FF2B5EF4-FFF2-40B4-BE49-F238E27FC236}">
                  <a16:creationId xmlns:a16="http://schemas.microsoft.com/office/drawing/2014/main" id="{DAF4CCE3-51FA-1590-61D2-FA034146FCE7}"/>
                </a:ext>
              </a:extLst>
            </p:cNvPr>
            <p:cNvGrpSpPr>
              <a:grpSpLocks noChangeAspect="1"/>
            </p:cNvGrpSpPr>
            <p:nvPr/>
          </p:nvGrpSpPr>
          <p:grpSpPr>
            <a:xfrm>
              <a:off x="2309690" y="2869109"/>
              <a:ext cx="731520" cy="731520"/>
              <a:chOff x="2540373" y="2716709"/>
              <a:chExt cx="548640" cy="548640"/>
            </a:xfrm>
          </p:grpSpPr>
          <p:sp>
            <p:nvSpPr>
              <p:cNvPr id="89" name="Freeform 88">
                <a:extLst>
                  <a:ext uri="{FF2B5EF4-FFF2-40B4-BE49-F238E27FC236}">
                    <a16:creationId xmlns:a16="http://schemas.microsoft.com/office/drawing/2014/main" id="{40B9D58A-26B9-8C1D-9F50-56C9B4F5A6B4}"/>
                  </a:ext>
                </a:extLst>
              </p:cNvPr>
              <p:cNvSpPr/>
              <p:nvPr/>
            </p:nvSpPr>
            <p:spPr>
              <a:xfrm>
                <a:off x="2540373" y="2716709"/>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nvGrpSpPr>
              <p:cNvPr id="90" name="Graphic 7">
                <a:extLst>
                  <a:ext uri="{FF2B5EF4-FFF2-40B4-BE49-F238E27FC236}">
                    <a16:creationId xmlns:a16="http://schemas.microsoft.com/office/drawing/2014/main" id="{8E89CFF3-A165-DDB1-DE1A-181BA656293B}"/>
                  </a:ext>
                </a:extLst>
              </p:cNvPr>
              <p:cNvGrpSpPr/>
              <p:nvPr/>
            </p:nvGrpSpPr>
            <p:grpSpPr>
              <a:xfrm>
                <a:off x="2619647" y="2846055"/>
                <a:ext cx="390082" cy="318844"/>
                <a:chOff x="5418771" y="2925603"/>
                <a:chExt cx="1354456" cy="1107091"/>
              </a:xfrm>
              <a:solidFill>
                <a:schemeClr val="tx1"/>
              </a:solidFill>
            </p:grpSpPr>
            <p:sp>
              <p:nvSpPr>
                <p:cNvPr id="91" name="Freeform 90">
                  <a:extLst>
                    <a:ext uri="{FF2B5EF4-FFF2-40B4-BE49-F238E27FC236}">
                      <a16:creationId xmlns:a16="http://schemas.microsoft.com/office/drawing/2014/main" id="{D808639B-B647-7048-BF2E-516877D2B4AF}"/>
                    </a:ext>
                  </a:extLst>
                </p:cNvPr>
                <p:cNvSpPr/>
                <p:nvPr/>
              </p:nvSpPr>
              <p:spPr>
                <a:xfrm>
                  <a:off x="5787915" y="3796855"/>
                  <a:ext cx="615932" cy="235839"/>
                </a:xfrm>
                <a:custGeom>
                  <a:avLst/>
                  <a:gdLst>
                    <a:gd name="connsiteX0" fmla="*/ 591262 w 615932"/>
                    <a:gd name="connsiteY0" fmla="*/ 191357 h 235839"/>
                    <a:gd name="connsiteX1" fmla="*/ 523825 w 615932"/>
                    <a:gd name="connsiteY1" fmla="*/ 191357 h 235839"/>
                    <a:gd name="connsiteX2" fmla="*/ 405144 w 615932"/>
                    <a:gd name="connsiteY2" fmla="*/ 0 h 235839"/>
                    <a:gd name="connsiteX3" fmla="*/ 205024 w 615932"/>
                    <a:gd name="connsiteY3" fmla="*/ 0 h 235839"/>
                    <a:gd name="connsiteX4" fmla="*/ 87676 w 615932"/>
                    <a:gd name="connsiteY4" fmla="*/ 190881 h 235839"/>
                    <a:gd name="connsiteX5" fmla="*/ 22525 w 615932"/>
                    <a:gd name="connsiteY5" fmla="*/ 190881 h 235839"/>
                    <a:gd name="connsiteX6" fmla="*/ 46 w 615932"/>
                    <a:gd name="connsiteY6" fmla="*/ 213360 h 235839"/>
                    <a:gd name="connsiteX7" fmla="*/ 19762 w 615932"/>
                    <a:gd name="connsiteY7" fmla="*/ 235839 h 235839"/>
                    <a:gd name="connsiteX8" fmla="*/ 19762 w 615932"/>
                    <a:gd name="connsiteY8" fmla="*/ 235839 h 235839"/>
                    <a:gd name="connsiteX9" fmla="*/ 593453 w 615932"/>
                    <a:gd name="connsiteY9" fmla="*/ 235839 h 235839"/>
                    <a:gd name="connsiteX10" fmla="*/ 615932 w 615932"/>
                    <a:gd name="connsiteY10" fmla="*/ 213360 h 235839"/>
                    <a:gd name="connsiteX11" fmla="*/ 591167 w 615932"/>
                    <a:gd name="connsiteY11" fmla="*/ 191357 h 23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5932" h="235839">
                      <a:moveTo>
                        <a:pt x="591262" y="191357"/>
                      </a:moveTo>
                      <a:lnTo>
                        <a:pt x="523825" y="191357"/>
                      </a:lnTo>
                      <a:lnTo>
                        <a:pt x="405144" y="0"/>
                      </a:lnTo>
                      <a:lnTo>
                        <a:pt x="205024" y="0"/>
                      </a:lnTo>
                      <a:lnTo>
                        <a:pt x="87676" y="190881"/>
                      </a:lnTo>
                      <a:lnTo>
                        <a:pt x="22525" y="190881"/>
                      </a:lnTo>
                      <a:cubicBezTo>
                        <a:pt x="10142" y="190881"/>
                        <a:pt x="46" y="200978"/>
                        <a:pt x="46" y="213360"/>
                      </a:cubicBezTo>
                      <a:cubicBezTo>
                        <a:pt x="-716" y="224981"/>
                        <a:pt x="8142" y="235077"/>
                        <a:pt x="19762" y="235839"/>
                      </a:cubicBezTo>
                      <a:cubicBezTo>
                        <a:pt x="19762" y="235839"/>
                        <a:pt x="19762" y="235839"/>
                        <a:pt x="19762" y="235839"/>
                      </a:cubicBezTo>
                      <a:lnTo>
                        <a:pt x="593453" y="235839"/>
                      </a:lnTo>
                      <a:cubicBezTo>
                        <a:pt x="605836" y="235839"/>
                        <a:pt x="615932" y="225743"/>
                        <a:pt x="615932" y="213360"/>
                      </a:cubicBezTo>
                      <a:cubicBezTo>
                        <a:pt x="613837" y="201168"/>
                        <a:pt x="603550" y="192024"/>
                        <a:pt x="591167" y="191357"/>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2" name="Freeform 91">
                  <a:extLst>
                    <a:ext uri="{FF2B5EF4-FFF2-40B4-BE49-F238E27FC236}">
                      <a16:creationId xmlns:a16="http://schemas.microsoft.com/office/drawing/2014/main" id="{1B27621D-B2BF-5D29-ECBC-802A2B0A8ABE}"/>
                    </a:ext>
                  </a:extLst>
                </p:cNvPr>
                <p:cNvSpPr/>
                <p:nvPr/>
              </p:nvSpPr>
              <p:spPr>
                <a:xfrm>
                  <a:off x="5418771" y="2925603"/>
                  <a:ext cx="1354456" cy="829343"/>
                </a:xfrm>
                <a:custGeom>
                  <a:avLst/>
                  <a:gdLst>
                    <a:gd name="connsiteX0" fmla="*/ 1252158 w 1354456"/>
                    <a:gd name="connsiteY0" fmla="*/ 46958 h 829343"/>
                    <a:gd name="connsiteX1" fmla="*/ 1310641 w 1354456"/>
                    <a:gd name="connsiteY1" fmla="*/ 107632 h 829343"/>
                    <a:gd name="connsiteX2" fmla="*/ 1310641 w 1354456"/>
                    <a:gd name="connsiteY2" fmla="*/ 626936 h 829343"/>
                    <a:gd name="connsiteX3" fmla="*/ 44959 w 1354456"/>
                    <a:gd name="connsiteY3" fmla="*/ 624935 h 829343"/>
                    <a:gd name="connsiteX4" fmla="*/ 44959 w 1354456"/>
                    <a:gd name="connsiteY4" fmla="*/ 105632 h 829343"/>
                    <a:gd name="connsiteX5" fmla="*/ 103443 w 1354456"/>
                    <a:gd name="connsiteY5" fmla="*/ 44958 h 829343"/>
                    <a:gd name="connsiteX6" fmla="*/ 1252253 w 1354456"/>
                    <a:gd name="connsiteY6" fmla="*/ 46958 h 829343"/>
                    <a:gd name="connsiteX7" fmla="*/ 103633 w 1354456"/>
                    <a:gd name="connsiteY7" fmla="*/ 0 h 829343"/>
                    <a:gd name="connsiteX8" fmla="*/ 1 w 1354456"/>
                    <a:gd name="connsiteY8" fmla="*/ 105442 h 829343"/>
                    <a:gd name="connsiteX9" fmla="*/ 1 w 1354456"/>
                    <a:gd name="connsiteY9" fmla="*/ 721424 h 829343"/>
                    <a:gd name="connsiteX10" fmla="*/ 104300 w 1354456"/>
                    <a:gd name="connsiteY10" fmla="*/ 827341 h 829343"/>
                    <a:gd name="connsiteX11" fmla="*/ 1248538 w 1354456"/>
                    <a:gd name="connsiteY11" fmla="*/ 829342 h 829343"/>
                    <a:gd name="connsiteX12" fmla="*/ 1354456 w 1354456"/>
                    <a:gd name="connsiteY12" fmla="*/ 724376 h 829343"/>
                    <a:gd name="connsiteX13" fmla="*/ 1354456 w 1354456"/>
                    <a:gd name="connsiteY13" fmla="*/ 724376 h 829343"/>
                    <a:gd name="connsiteX14" fmla="*/ 1354456 w 1354456"/>
                    <a:gd name="connsiteY14" fmla="*/ 108299 h 829343"/>
                    <a:gd name="connsiteX15" fmla="*/ 1252348 w 1354456"/>
                    <a:gd name="connsiteY15" fmla="*/ 2000 h 829343"/>
                    <a:gd name="connsiteX16" fmla="*/ 103538 w 1354456"/>
                    <a:gd name="connsiteY16" fmla="*/ 0 h 829343"/>
                    <a:gd name="connsiteX17" fmla="*/ 693517 w 1354456"/>
                    <a:gd name="connsiteY17" fmla="*/ 742950 h 829343"/>
                    <a:gd name="connsiteX18" fmla="*/ 661894 w 1354456"/>
                    <a:gd name="connsiteY18" fmla="*/ 746665 h 829343"/>
                    <a:gd name="connsiteX19" fmla="*/ 658179 w 1354456"/>
                    <a:gd name="connsiteY19" fmla="*/ 715042 h 829343"/>
                    <a:gd name="connsiteX20" fmla="*/ 689802 w 1354456"/>
                    <a:gd name="connsiteY20" fmla="*/ 711327 h 829343"/>
                    <a:gd name="connsiteX21" fmla="*/ 693517 w 1354456"/>
                    <a:gd name="connsiteY21" fmla="*/ 715042 h 829343"/>
                    <a:gd name="connsiteX22" fmla="*/ 693517 w 1354456"/>
                    <a:gd name="connsiteY22" fmla="*/ 742950 h 82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54456" h="829343">
                      <a:moveTo>
                        <a:pt x="1252158" y="46958"/>
                      </a:moveTo>
                      <a:cubicBezTo>
                        <a:pt x="1284257" y="49340"/>
                        <a:pt x="1309403" y="75533"/>
                        <a:pt x="1310641" y="107632"/>
                      </a:cubicBezTo>
                      <a:lnTo>
                        <a:pt x="1310641" y="626936"/>
                      </a:lnTo>
                      <a:lnTo>
                        <a:pt x="44959" y="624935"/>
                      </a:lnTo>
                      <a:lnTo>
                        <a:pt x="44959" y="105632"/>
                      </a:lnTo>
                      <a:cubicBezTo>
                        <a:pt x="46007" y="73438"/>
                        <a:pt x="71248" y="47244"/>
                        <a:pt x="103443" y="44958"/>
                      </a:cubicBezTo>
                      <a:lnTo>
                        <a:pt x="1252253" y="46958"/>
                      </a:lnTo>
                      <a:close/>
                      <a:moveTo>
                        <a:pt x="103633" y="0"/>
                      </a:moveTo>
                      <a:cubicBezTo>
                        <a:pt x="46007" y="762"/>
                        <a:pt x="-284" y="47815"/>
                        <a:pt x="1" y="105442"/>
                      </a:cubicBezTo>
                      <a:lnTo>
                        <a:pt x="1" y="721424"/>
                      </a:lnTo>
                      <a:cubicBezTo>
                        <a:pt x="-284" y="779431"/>
                        <a:pt x="46388" y="826675"/>
                        <a:pt x="104300" y="827341"/>
                      </a:cubicBezTo>
                      <a:lnTo>
                        <a:pt x="1248538" y="829342"/>
                      </a:lnTo>
                      <a:cubicBezTo>
                        <a:pt x="1306736" y="829628"/>
                        <a:pt x="1354171" y="782574"/>
                        <a:pt x="1354456" y="724376"/>
                      </a:cubicBezTo>
                      <a:lnTo>
                        <a:pt x="1354456" y="724376"/>
                      </a:lnTo>
                      <a:lnTo>
                        <a:pt x="1354456" y="108299"/>
                      </a:lnTo>
                      <a:cubicBezTo>
                        <a:pt x="1354456" y="51244"/>
                        <a:pt x="1309403" y="4286"/>
                        <a:pt x="1252348" y="2000"/>
                      </a:cubicBezTo>
                      <a:lnTo>
                        <a:pt x="103538" y="0"/>
                      </a:lnTo>
                      <a:close/>
                      <a:moveTo>
                        <a:pt x="693517" y="742950"/>
                      </a:moveTo>
                      <a:cubicBezTo>
                        <a:pt x="685801" y="752665"/>
                        <a:pt x="671704" y="754380"/>
                        <a:pt x="661894" y="746665"/>
                      </a:cubicBezTo>
                      <a:cubicBezTo>
                        <a:pt x="652178" y="738950"/>
                        <a:pt x="650464" y="724853"/>
                        <a:pt x="658179" y="715042"/>
                      </a:cubicBezTo>
                      <a:cubicBezTo>
                        <a:pt x="665894" y="705326"/>
                        <a:pt x="679991" y="703612"/>
                        <a:pt x="689802" y="711327"/>
                      </a:cubicBezTo>
                      <a:cubicBezTo>
                        <a:pt x="691135" y="712375"/>
                        <a:pt x="692374" y="713613"/>
                        <a:pt x="693517" y="715042"/>
                      </a:cubicBezTo>
                      <a:cubicBezTo>
                        <a:pt x="699994" y="723233"/>
                        <a:pt x="699994" y="734759"/>
                        <a:pt x="693517" y="742950"/>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grpSp>
          <p:nvGrpSpPr>
            <p:cNvPr id="209" name="Group 208">
              <a:extLst>
                <a:ext uri="{FF2B5EF4-FFF2-40B4-BE49-F238E27FC236}">
                  <a16:creationId xmlns:a16="http://schemas.microsoft.com/office/drawing/2014/main" id="{BB8EB909-7991-0AAF-5FD8-DF4D00A3D68C}"/>
                </a:ext>
              </a:extLst>
            </p:cNvPr>
            <p:cNvGrpSpPr>
              <a:grpSpLocks noChangeAspect="1"/>
            </p:cNvGrpSpPr>
            <p:nvPr/>
          </p:nvGrpSpPr>
          <p:grpSpPr>
            <a:xfrm>
              <a:off x="2309690" y="3763040"/>
              <a:ext cx="731520" cy="731520"/>
              <a:chOff x="2540373" y="3427760"/>
              <a:chExt cx="548640" cy="548640"/>
            </a:xfrm>
          </p:grpSpPr>
          <p:sp>
            <p:nvSpPr>
              <p:cNvPr id="87" name="Freeform 86">
                <a:extLst>
                  <a:ext uri="{FF2B5EF4-FFF2-40B4-BE49-F238E27FC236}">
                    <a16:creationId xmlns:a16="http://schemas.microsoft.com/office/drawing/2014/main" id="{21AF0514-084B-D59B-C472-35C2C2021E15}"/>
                  </a:ext>
                </a:extLst>
              </p:cNvPr>
              <p:cNvSpPr/>
              <p:nvPr/>
            </p:nvSpPr>
            <p:spPr>
              <a:xfrm>
                <a:off x="2540373" y="3427760"/>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88" name="Freeform 87">
                <a:extLst>
                  <a:ext uri="{FF2B5EF4-FFF2-40B4-BE49-F238E27FC236}">
                    <a16:creationId xmlns:a16="http://schemas.microsoft.com/office/drawing/2014/main" id="{A5D21AA5-6CBD-F036-FD5C-2AA1E34AACC5}"/>
                  </a:ext>
                </a:extLst>
              </p:cNvPr>
              <p:cNvSpPr/>
              <p:nvPr/>
            </p:nvSpPr>
            <p:spPr>
              <a:xfrm>
                <a:off x="2720546" y="3523882"/>
                <a:ext cx="188321" cy="356369"/>
              </a:xfrm>
              <a:custGeom>
                <a:avLst/>
                <a:gdLst>
                  <a:gd name="connsiteX0" fmla="*/ 112300 w 653891"/>
                  <a:gd name="connsiteY0" fmla="*/ 0 h 1237392"/>
                  <a:gd name="connsiteX1" fmla="*/ 0 w 653891"/>
                  <a:gd name="connsiteY1" fmla="*/ 112490 h 1237392"/>
                  <a:gd name="connsiteX2" fmla="*/ 0 w 653891"/>
                  <a:gd name="connsiteY2" fmla="*/ 1124903 h 1237392"/>
                  <a:gd name="connsiteX3" fmla="*/ 112300 w 653891"/>
                  <a:gd name="connsiteY3" fmla="*/ 1237393 h 1237392"/>
                  <a:gd name="connsiteX4" fmla="*/ 541592 w 653891"/>
                  <a:gd name="connsiteY4" fmla="*/ 1237393 h 1237392"/>
                  <a:gd name="connsiteX5" fmla="*/ 653891 w 653891"/>
                  <a:gd name="connsiteY5" fmla="*/ 1124903 h 1237392"/>
                  <a:gd name="connsiteX6" fmla="*/ 653891 w 653891"/>
                  <a:gd name="connsiteY6" fmla="*/ 112490 h 1237392"/>
                  <a:gd name="connsiteX7" fmla="*/ 541592 w 653891"/>
                  <a:gd name="connsiteY7" fmla="*/ 0 h 1237392"/>
                  <a:gd name="connsiteX8" fmla="*/ 112300 w 653891"/>
                  <a:gd name="connsiteY8" fmla="*/ 0 h 1237392"/>
                  <a:gd name="connsiteX9" fmla="*/ 61817 w 653891"/>
                  <a:gd name="connsiteY9" fmla="*/ 136112 h 1237392"/>
                  <a:gd name="connsiteX10" fmla="*/ 61817 w 653891"/>
                  <a:gd name="connsiteY10" fmla="*/ 1027081 h 1237392"/>
                  <a:gd name="connsiteX11" fmla="*/ 591979 w 653891"/>
                  <a:gd name="connsiteY11" fmla="*/ 1027081 h 1237392"/>
                  <a:gd name="connsiteX12" fmla="*/ 591979 w 653891"/>
                  <a:gd name="connsiteY12" fmla="*/ 136112 h 1237392"/>
                  <a:gd name="connsiteX13" fmla="*/ 61817 w 653891"/>
                  <a:gd name="connsiteY13" fmla="*/ 136112 h 1237392"/>
                  <a:gd name="connsiteX14" fmla="*/ 326898 w 653891"/>
                  <a:gd name="connsiteY14" fmla="*/ 1181195 h 1237392"/>
                  <a:gd name="connsiteX15" fmla="*/ 368998 w 653891"/>
                  <a:gd name="connsiteY15" fmla="*/ 1139000 h 1237392"/>
                  <a:gd name="connsiteX16" fmla="*/ 326898 w 653891"/>
                  <a:gd name="connsiteY16" fmla="*/ 1096804 h 1237392"/>
                  <a:gd name="connsiteX17" fmla="*/ 284798 w 653891"/>
                  <a:gd name="connsiteY17" fmla="*/ 1139000 h 1237392"/>
                  <a:gd name="connsiteX18" fmla="*/ 326898 w 653891"/>
                  <a:gd name="connsiteY18" fmla="*/ 1181195 h 1237392"/>
                  <a:gd name="connsiteX19" fmla="*/ 198882 w 653891"/>
                  <a:gd name="connsiteY19" fmla="*/ 56293 h 1237392"/>
                  <a:gd name="connsiteX20" fmla="*/ 186500 w 653891"/>
                  <a:gd name="connsiteY20" fmla="*/ 68675 h 1237392"/>
                  <a:gd name="connsiteX21" fmla="*/ 186500 w 653891"/>
                  <a:gd name="connsiteY21" fmla="*/ 72009 h 1237392"/>
                  <a:gd name="connsiteX22" fmla="*/ 198882 w 653891"/>
                  <a:gd name="connsiteY22" fmla="*/ 84392 h 1237392"/>
                  <a:gd name="connsiteX23" fmla="*/ 454819 w 653891"/>
                  <a:gd name="connsiteY23" fmla="*/ 84392 h 1237392"/>
                  <a:gd name="connsiteX24" fmla="*/ 467201 w 653891"/>
                  <a:gd name="connsiteY24" fmla="*/ 72009 h 1237392"/>
                  <a:gd name="connsiteX25" fmla="*/ 467201 w 653891"/>
                  <a:gd name="connsiteY25" fmla="*/ 68675 h 1237392"/>
                  <a:gd name="connsiteX26" fmla="*/ 454819 w 653891"/>
                  <a:gd name="connsiteY26" fmla="*/ 56293 h 1237392"/>
                  <a:gd name="connsiteX27" fmla="*/ 198882 w 653891"/>
                  <a:gd name="connsiteY27" fmla="*/ 56293 h 123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3891" h="1237392">
                    <a:moveTo>
                      <a:pt x="112300" y="0"/>
                    </a:moveTo>
                    <a:cubicBezTo>
                      <a:pt x="112300" y="0"/>
                      <a:pt x="0" y="0"/>
                      <a:pt x="0" y="112490"/>
                    </a:cubicBezTo>
                    <a:lnTo>
                      <a:pt x="0" y="1124903"/>
                    </a:lnTo>
                    <a:cubicBezTo>
                      <a:pt x="0" y="1237393"/>
                      <a:pt x="112300" y="1237393"/>
                      <a:pt x="112300" y="1237393"/>
                    </a:cubicBezTo>
                    <a:lnTo>
                      <a:pt x="541592" y="1237393"/>
                    </a:lnTo>
                    <a:cubicBezTo>
                      <a:pt x="541592" y="1237393"/>
                      <a:pt x="653891" y="1237393"/>
                      <a:pt x="653891" y="1124903"/>
                    </a:cubicBezTo>
                    <a:lnTo>
                      <a:pt x="653891" y="112490"/>
                    </a:lnTo>
                    <a:cubicBezTo>
                      <a:pt x="653891" y="0"/>
                      <a:pt x="541592" y="0"/>
                      <a:pt x="541592" y="0"/>
                    </a:cubicBezTo>
                    <a:lnTo>
                      <a:pt x="112300" y="0"/>
                    </a:lnTo>
                    <a:close/>
                    <a:moveTo>
                      <a:pt x="61817" y="136112"/>
                    </a:moveTo>
                    <a:lnTo>
                      <a:pt x="61817" y="1027081"/>
                    </a:lnTo>
                    <a:lnTo>
                      <a:pt x="591979" y="1027081"/>
                    </a:lnTo>
                    <a:lnTo>
                      <a:pt x="591979" y="136112"/>
                    </a:lnTo>
                    <a:lnTo>
                      <a:pt x="61817" y="136112"/>
                    </a:lnTo>
                    <a:close/>
                    <a:moveTo>
                      <a:pt x="326898" y="1181195"/>
                    </a:moveTo>
                    <a:cubicBezTo>
                      <a:pt x="350139" y="1181195"/>
                      <a:pt x="368998" y="1162336"/>
                      <a:pt x="368998" y="1139000"/>
                    </a:cubicBezTo>
                    <a:cubicBezTo>
                      <a:pt x="368998" y="1115663"/>
                      <a:pt x="350139" y="1096804"/>
                      <a:pt x="326898" y="1096804"/>
                    </a:cubicBezTo>
                    <a:cubicBezTo>
                      <a:pt x="303657" y="1096804"/>
                      <a:pt x="284798" y="1115663"/>
                      <a:pt x="284798" y="1139000"/>
                    </a:cubicBezTo>
                    <a:cubicBezTo>
                      <a:pt x="284798" y="1162336"/>
                      <a:pt x="303657" y="1181195"/>
                      <a:pt x="326898" y="1181195"/>
                    </a:cubicBezTo>
                    <a:close/>
                    <a:moveTo>
                      <a:pt x="198882" y="56293"/>
                    </a:moveTo>
                    <a:cubicBezTo>
                      <a:pt x="192024" y="56293"/>
                      <a:pt x="186500" y="61722"/>
                      <a:pt x="186500" y="68675"/>
                    </a:cubicBezTo>
                    <a:lnTo>
                      <a:pt x="186500" y="72009"/>
                    </a:lnTo>
                    <a:cubicBezTo>
                      <a:pt x="186500" y="78867"/>
                      <a:pt x="192119" y="84392"/>
                      <a:pt x="198882" y="84392"/>
                    </a:cubicBezTo>
                    <a:lnTo>
                      <a:pt x="454819" y="84392"/>
                    </a:lnTo>
                    <a:cubicBezTo>
                      <a:pt x="461677" y="84392"/>
                      <a:pt x="467201" y="78962"/>
                      <a:pt x="467201" y="72009"/>
                    </a:cubicBezTo>
                    <a:lnTo>
                      <a:pt x="467201" y="68675"/>
                    </a:lnTo>
                    <a:cubicBezTo>
                      <a:pt x="467201" y="61817"/>
                      <a:pt x="461582" y="56293"/>
                      <a:pt x="454819" y="56293"/>
                    </a:cubicBezTo>
                    <a:lnTo>
                      <a:pt x="198882" y="56293"/>
                    </a:ln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cxnSp>
        <p:nvCxnSpPr>
          <p:cNvPr id="247" name="Straight Connector 246">
            <a:extLst>
              <a:ext uri="{FF2B5EF4-FFF2-40B4-BE49-F238E27FC236}">
                <a16:creationId xmlns:a16="http://schemas.microsoft.com/office/drawing/2014/main" id="{9BCC48F8-CD9E-BF5B-0942-4AAD586E9888}"/>
              </a:ext>
            </a:extLst>
          </p:cNvPr>
          <p:cNvCxnSpPr>
            <a:cxnSpLocks/>
          </p:cNvCxnSpPr>
          <p:nvPr/>
        </p:nvCxnSpPr>
        <p:spPr>
          <a:xfrm flipH="1">
            <a:off x="1778000" y="3528565"/>
            <a:ext cx="619211" cy="0"/>
          </a:xfrm>
          <a:prstGeom prst="line">
            <a:avLst/>
          </a:prstGeom>
          <a:ln w="25400">
            <a:solidFill>
              <a:schemeClr val="bg1"/>
            </a:solidFill>
            <a:headEnd type="triangle"/>
          </a:ln>
          <a:effectLst/>
        </p:spPr>
        <p:style>
          <a:lnRef idx="2">
            <a:schemeClr val="accent1"/>
          </a:lnRef>
          <a:fillRef idx="0">
            <a:schemeClr val="accent1"/>
          </a:fillRef>
          <a:effectRef idx="1">
            <a:schemeClr val="accent1"/>
          </a:effectRef>
          <a:fontRef idx="minor">
            <a:schemeClr val="tx1"/>
          </a:fontRef>
        </p:style>
      </p:cxnSp>
      <p:cxnSp>
        <p:nvCxnSpPr>
          <p:cNvPr id="249" name="Straight Connector 248">
            <a:extLst>
              <a:ext uri="{FF2B5EF4-FFF2-40B4-BE49-F238E27FC236}">
                <a16:creationId xmlns:a16="http://schemas.microsoft.com/office/drawing/2014/main" id="{AD093AB8-8531-3415-1935-F9B38D66000A}"/>
              </a:ext>
            </a:extLst>
          </p:cNvPr>
          <p:cNvCxnSpPr>
            <a:cxnSpLocks/>
          </p:cNvCxnSpPr>
          <p:nvPr/>
        </p:nvCxnSpPr>
        <p:spPr>
          <a:xfrm flipH="1">
            <a:off x="5486400" y="6390640"/>
            <a:ext cx="568960" cy="0"/>
          </a:xfrm>
          <a:prstGeom prst="line">
            <a:avLst/>
          </a:prstGeom>
          <a:ln w="25400">
            <a:solidFill>
              <a:schemeClr val="tx1">
                <a:lumMod val="75000"/>
              </a:schemeClr>
            </a:solidFill>
            <a:head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3773858"/>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Rectangle 201">
            <a:extLst>
              <a:ext uri="{FF2B5EF4-FFF2-40B4-BE49-F238E27FC236}">
                <a16:creationId xmlns:a16="http://schemas.microsoft.com/office/drawing/2014/main" id="{EE03C0DF-B8B7-DB71-5562-B6D16088746A}"/>
              </a:ext>
            </a:extLst>
          </p:cNvPr>
          <p:cNvSpPr/>
          <p:nvPr/>
        </p:nvSpPr>
        <p:spPr>
          <a:xfrm>
            <a:off x="0" y="961534"/>
            <a:ext cx="12192000" cy="51340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7" name="Group 226">
            <a:extLst>
              <a:ext uri="{FF2B5EF4-FFF2-40B4-BE49-F238E27FC236}">
                <a16:creationId xmlns:a16="http://schemas.microsoft.com/office/drawing/2014/main" id="{310A04FB-E513-9CA7-A0E8-112CEF44E532}"/>
              </a:ext>
            </a:extLst>
          </p:cNvPr>
          <p:cNvGrpSpPr/>
          <p:nvPr/>
        </p:nvGrpSpPr>
        <p:grpSpPr>
          <a:xfrm>
            <a:off x="430711" y="2110988"/>
            <a:ext cx="1487854" cy="2572772"/>
            <a:chOff x="481511" y="1054348"/>
            <a:chExt cx="1487854" cy="2572772"/>
          </a:xfrm>
        </p:grpSpPr>
        <p:sp>
          <p:nvSpPr>
            <p:cNvPr id="96" name="Rounded Rectangle 95">
              <a:extLst>
                <a:ext uri="{FF2B5EF4-FFF2-40B4-BE49-F238E27FC236}">
                  <a16:creationId xmlns:a16="http://schemas.microsoft.com/office/drawing/2014/main" id="{51C2B610-820D-4408-B36F-2A0926580A58}"/>
                </a:ext>
              </a:extLst>
            </p:cNvPr>
            <p:cNvSpPr/>
            <p:nvPr/>
          </p:nvSpPr>
          <p:spPr>
            <a:xfrm>
              <a:off x="481511" y="132588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3" name="Rounded Rectangle 102">
              <a:extLst>
                <a:ext uri="{FF2B5EF4-FFF2-40B4-BE49-F238E27FC236}">
                  <a16:creationId xmlns:a16="http://schemas.microsoft.com/office/drawing/2014/main" id="{5EEF4BE2-BA4B-5CFE-C6EC-D09F6293C481}"/>
                </a:ext>
              </a:extLst>
            </p:cNvPr>
            <p:cNvSpPr/>
            <p:nvPr/>
          </p:nvSpPr>
          <p:spPr>
            <a:xfrm>
              <a:off x="639149" y="1054348"/>
              <a:ext cx="1172578" cy="565595"/>
            </a:xfrm>
            <a:prstGeom prst="roundRect">
              <a:avLst>
                <a:gd name="adj" fmla="val 248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FFFFFF"/>
                  </a:solidFill>
                  <a:latin typeface="Arial" panose="020B0604020202020204" pitchFamily="34" charset="0"/>
                  <a:cs typeface="Arial" panose="020B0604020202020204" pitchFamily="34" charset="0"/>
                </a:rPr>
                <a:t>Leaders, Employees, etc.</a:t>
              </a: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6" name="Group 225">
              <a:extLst>
                <a:ext uri="{FF2B5EF4-FFF2-40B4-BE49-F238E27FC236}">
                  <a16:creationId xmlns:a16="http://schemas.microsoft.com/office/drawing/2014/main" id="{DACDD0BC-A017-DA7F-752D-B657D1EDC2CB}"/>
                </a:ext>
              </a:extLst>
            </p:cNvPr>
            <p:cNvGrpSpPr>
              <a:grpSpLocks noChangeAspect="1"/>
            </p:cNvGrpSpPr>
            <p:nvPr/>
          </p:nvGrpSpPr>
          <p:grpSpPr>
            <a:xfrm>
              <a:off x="859678" y="1814165"/>
              <a:ext cx="731520" cy="731520"/>
              <a:chOff x="851503" y="1875125"/>
              <a:chExt cx="640080" cy="640080"/>
            </a:xfrm>
          </p:grpSpPr>
          <p:sp>
            <p:nvSpPr>
              <p:cNvPr id="104" name="Freeform 103">
                <a:extLst>
                  <a:ext uri="{FF2B5EF4-FFF2-40B4-BE49-F238E27FC236}">
                    <a16:creationId xmlns:a16="http://schemas.microsoft.com/office/drawing/2014/main" id="{64F8EFFE-94A2-86E5-4D2A-2A925160AEF9}"/>
                  </a:ext>
                </a:extLst>
              </p:cNvPr>
              <p:cNvSpPr/>
              <p:nvPr/>
            </p:nvSpPr>
            <p:spPr>
              <a:xfrm>
                <a:off x="851503" y="1875125"/>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5" name="Freeform 104">
                <a:extLst>
                  <a:ext uri="{FF2B5EF4-FFF2-40B4-BE49-F238E27FC236}">
                    <a16:creationId xmlns:a16="http://schemas.microsoft.com/office/drawing/2014/main" id="{49C6E610-4A79-4E38-E4F4-F1744050B015}"/>
                  </a:ext>
                </a:extLst>
              </p:cNvPr>
              <p:cNvSpPr/>
              <p:nvPr/>
            </p:nvSpPr>
            <p:spPr>
              <a:xfrm>
                <a:off x="927097" y="2035202"/>
                <a:ext cx="488893" cy="319983"/>
              </a:xfrm>
              <a:custGeom>
                <a:avLst/>
                <a:gdLst>
                  <a:gd name="connsiteX0" fmla="*/ 1166050 w 1455039"/>
                  <a:gd name="connsiteY0" fmla="*/ 832313 h 952331"/>
                  <a:gd name="connsiteX1" fmla="*/ 1166050 w 1455039"/>
                  <a:gd name="connsiteY1" fmla="*/ 856983 h 952331"/>
                  <a:gd name="connsiteX2" fmla="*/ 729329 w 1455039"/>
                  <a:gd name="connsiteY2" fmla="*/ 952328 h 952331"/>
                  <a:gd name="connsiteX3" fmla="*/ 293846 w 1455039"/>
                  <a:gd name="connsiteY3" fmla="*/ 857555 h 952331"/>
                  <a:gd name="connsiteX4" fmla="*/ 293846 w 1455039"/>
                  <a:gd name="connsiteY4" fmla="*/ 828218 h 952331"/>
                  <a:gd name="connsiteX5" fmla="*/ 293846 w 1455039"/>
                  <a:gd name="connsiteY5" fmla="*/ 828218 h 952331"/>
                  <a:gd name="connsiteX6" fmla="*/ 293846 w 1455039"/>
                  <a:gd name="connsiteY6" fmla="*/ 810596 h 952331"/>
                  <a:gd name="connsiteX7" fmla="*/ 376904 w 1455039"/>
                  <a:gd name="connsiteY7" fmla="*/ 671627 h 952331"/>
                  <a:gd name="connsiteX8" fmla="*/ 580454 w 1455039"/>
                  <a:gd name="connsiteY8" fmla="*/ 598951 h 952331"/>
                  <a:gd name="connsiteX9" fmla="*/ 596456 w 1455039"/>
                  <a:gd name="connsiteY9" fmla="*/ 547802 h 952331"/>
                  <a:gd name="connsiteX10" fmla="*/ 548259 w 1455039"/>
                  <a:gd name="connsiteY10" fmla="*/ 430168 h 952331"/>
                  <a:gd name="connsiteX11" fmla="*/ 509873 w 1455039"/>
                  <a:gd name="connsiteY11" fmla="*/ 362636 h 952331"/>
                  <a:gd name="connsiteX12" fmla="*/ 525590 w 1455039"/>
                  <a:gd name="connsiteY12" fmla="*/ 282530 h 952331"/>
                  <a:gd name="connsiteX13" fmla="*/ 529019 w 1455039"/>
                  <a:gd name="connsiteY13" fmla="*/ 282530 h 952331"/>
                  <a:gd name="connsiteX14" fmla="*/ 524447 w 1455039"/>
                  <a:gd name="connsiteY14" fmla="*/ 174422 h 952331"/>
                  <a:gd name="connsiteX15" fmla="*/ 579215 w 1455039"/>
                  <a:gd name="connsiteY15" fmla="*/ 77362 h 952331"/>
                  <a:gd name="connsiteX16" fmla="*/ 629793 w 1455039"/>
                  <a:gd name="connsiteY16" fmla="*/ 35071 h 952331"/>
                  <a:gd name="connsiteX17" fmla="*/ 679514 w 1455039"/>
                  <a:gd name="connsiteY17" fmla="*/ 9449 h 952331"/>
                  <a:gd name="connsiteX18" fmla="*/ 679514 w 1455039"/>
                  <a:gd name="connsiteY18" fmla="*/ 9449 h 952331"/>
                  <a:gd name="connsiteX19" fmla="*/ 723995 w 1455039"/>
                  <a:gd name="connsiteY19" fmla="*/ 876 h 952331"/>
                  <a:gd name="connsiteX20" fmla="*/ 743426 w 1455039"/>
                  <a:gd name="connsiteY20" fmla="*/ 19 h 952331"/>
                  <a:gd name="connsiteX21" fmla="*/ 836390 w 1455039"/>
                  <a:gd name="connsiteY21" fmla="*/ 24784 h 952331"/>
                  <a:gd name="connsiteX22" fmla="*/ 891159 w 1455039"/>
                  <a:gd name="connsiteY22" fmla="*/ 76219 h 952331"/>
                  <a:gd name="connsiteX23" fmla="*/ 947071 w 1455039"/>
                  <a:gd name="connsiteY23" fmla="*/ 294532 h 952331"/>
                  <a:gd name="connsiteX24" fmla="*/ 947071 w 1455039"/>
                  <a:gd name="connsiteY24" fmla="*/ 294532 h 952331"/>
                  <a:gd name="connsiteX25" fmla="*/ 954500 w 1455039"/>
                  <a:gd name="connsiteY25" fmla="*/ 373304 h 952331"/>
                  <a:gd name="connsiteX26" fmla="*/ 915162 w 1455039"/>
                  <a:gd name="connsiteY26" fmla="*/ 440836 h 952331"/>
                  <a:gd name="connsiteX27" fmla="*/ 907447 w 1455039"/>
                  <a:gd name="connsiteY27" fmla="*/ 438359 h 952331"/>
                  <a:gd name="connsiteX28" fmla="*/ 864013 w 1455039"/>
                  <a:gd name="connsiteY28" fmla="*/ 545897 h 952331"/>
                  <a:gd name="connsiteX29" fmla="*/ 883444 w 1455039"/>
                  <a:gd name="connsiteY29" fmla="*/ 603428 h 952331"/>
                  <a:gd name="connsiteX30" fmla="*/ 1083850 w 1455039"/>
                  <a:gd name="connsiteY30" fmla="*/ 671627 h 952331"/>
                  <a:gd name="connsiteX31" fmla="*/ 1166908 w 1455039"/>
                  <a:gd name="connsiteY31" fmla="*/ 810215 h 952331"/>
                  <a:gd name="connsiteX32" fmla="*/ 1166146 w 1455039"/>
                  <a:gd name="connsiteY32" fmla="*/ 832504 h 952331"/>
                  <a:gd name="connsiteX33" fmla="*/ 1412843 w 1455039"/>
                  <a:gd name="connsiteY33" fmla="*/ 581044 h 952331"/>
                  <a:gd name="connsiteX34" fmla="*/ 1351407 w 1455039"/>
                  <a:gd name="connsiteY34" fmla="*/ 557708 h 952331"/>
                  <a:gd name="connsiteX35" fmla="*/ 1253014 w 1455039"/>
                  <a:gd name="connsiteY35" fmla="*/ 523037 h 952331"/>
                  <a:gd name="connsiteX36" fmla="*/ 1241298 w 1455039"/>
                  <a:gd name="connsiteY36" fmla="*/ 515036 h 952331"/>
                  <a:gd name="connsiteX37" fmla="*/ 1241298 w 1455039"/>
                  <a:gd name="connsiteY37" fmla="*/ 510273 h 952331"/>
                  <a:gd name="connsiteX38" fmla="*/ 1241298 w 1455039"/>
                  <a:gd name="connsiteY38" fmla="*/ 510273 h 952331"/>
                  <a:gd name="connsiteX39" fmla="*/ 1241298 w 1455039"/>
                  <a:gd name="connsiteY39" fmla="*/ 481984 h 952331"/>
                  <a:gd name="connsiteX40" fmla="*/ 1373600 w 1455039"/>
                  <a:gd name="connsiteY40" fmla="*/ 441217 h 952331"/>
                  <a:gd name="connsiteX41" fmla="*/ 1322737 w 1455039"/>
                  <a:gd name="connsiteY41" fmla="*/ 310820 h 952331"/>
                  <a:gd name="connsiteX42" fmla="*/ 1218914 w 1455039"/>
                  <a:gd name="connsiteY42" fmla="*/ 107461 h 952331"/>
                  <a:gd name="connsiteX43" fmla="*/ 1101471 w 1455039"/>
                  <a:gd name="connsiteY43" fmla="*/ 89935 h 952331"/>
                  <a:gd name="connsiteX44" fmla="*/ 1006221 w 1455039"/>
                  <a:gd name="connsiteY44" fmla="*/ 282816 h 952331"/>
                  <a:gd name="connsiteX45" fmla="*/ 989171 w 1455039"/>
                  <a:gd name="connsiteY45" fmla="*/ 403879 h 952331"/>
                  <a:gd name="connsiteX46" fmla="*/ 968216 w 1455039"/>
                  <a:gd name="connsiteY46" fmla="*/ 450456 h 952331"/>
                  <a:gd name="connsiteX47" fmla="*/ 965740 w 1455039"/>
                  <a:gd name="connsiteY47" fmla="*/ 453980 h 952331"/>
                  <a:gd name="connsiteX48" fmla="*/ 1084421 w 1455039"/>
                  <a:gd name="connsiteY48" fmla="*/ 483603 h 952331"/>
                  <a:gd name="connsiteX49" fmla="*/ 1084421 w 1455039"/>
                  <a:gd name="connsiteY49" fmla="*/ 514559 h 952331"/>
                  <a:gd name="connsiteX50" fmla="*/ 1072706 w 1455039"/>
                  <a:gd name="connsiteY50" fmla="*/ 522560 h 952331"/>
                  <a:gd name="connsiteX51" fmla="*/ 974312 w 1455039"/>
                  <a:gd name="connsiteY51" fmla="*/ 557422 h 952331"/>
                  <a:gd name="connsiteX52" fmla="*/ 923830 w 1455039"/>
                  <a:gd name="connsiteY52" fmla="*/ 575710 h 952331"/>
                  <a:gd name="connsiteX53" fmla="*/ 1093851 w 1455039"/>
                  <a:gd name="connsiteY53" fmla="*/ 631526 h 952331"/>
                  <a:gd name="connsiteX54" fmla="*/ 1207579 w 1455039"/>
                  <a:gd name="connsiteY54" fmla="*/ 787451 h 952331"/>
                  <a:gd name="connsiteX55" fmla="*/ 1455039 w 1455039"/>
                  <a:gd name="connsiteY55" fmla="*/ 706298 h 952331"/>
                  <a:gd name="connsiteX56" fmla="*/ 1455039 w 1455039"/>
                  <a:gd name="connsiteY56" fmla="*/ 640480 h 952331"/>
                  <a:gd name="connsiteX57" fmla="*/ 1412748 w 1455039"/>
                  <a:gd name="connsiteY57" fmla="*/ 581139 h 952331"/>
                  <a:gd name="connsiteX58" fmla="*/ 366046 w 1455039"/>
                  <a:gd name="connsiteY58" fmla="*/ 631431 h 952331"/>
                  <a:gd name="connsiteX59" fmla="*/ 529971 w 1455039"/>
                  <a:gd name="connsiteY59" fmla="*/ 575615 h 952331"/>
                  <a:gd name="connsiteX60" fmla="*/ 480155 w 1455039"/>
                  <a:gd name="connsiteY60" fmla="*/ 557708 h 952331"/>
                  <a:gd name="connsiteX61" fmla="*/ 381667 w 1455039"/>
                  <a:gd name="connsiteY61" fmla="*/ 523037 h 952331"/>
                  <a:gd name="connsiteX62" fmla="*/ 369951 w 1455039"/>
                  <a:gd name="connsiteY62" fmla="*/ 514845 h 952331"/>
                  <a:gd name="connsiteX63" fmla="*/ 369951 w 1455039"/>
                  <a:gd name="connsiteY63" fmla="*/ 510273 h 952331"/>
                  <a:gd name="connsiteX64" fmla="*/ 369951 w 1455039"/>
                  <a:gd name="connsiteY64" fmla="*/ 510273 h 952331"/>
                  <a:gd name="connsiteX65" fmla="*/ 369951 w 1455039"/>
                  <a:gd name="connsiteY65" fmla="*/ 481984 h 952331"/>
                  <a:gd name="connsiteX66" fmla="*/ 500348 w 1455039"/>
                  <a:gd name="connsiteY66" fmla="*/ 443122 h 952331"/>
                  <a:gd name="connsiteX67" fmla="*/ 497681 w 1455039"/>
                  <a:gd name="connsiteY67" fmla="*/ 439312 h 952331"/>
                  <a:gd name="connsiteX68" fmla="*/ 451580 w 1455039"/>
                  <a:gd name="connsiteY68" fmla="*/ 310820 h 952331"/>
                  <a:gd name="connsiteX69" fmla="*/ 347758 w 1455039"/>
                  <a:gd name="connsiteY69" fmla="*/ 107461 h 952331"/>
                  <a:gd name="connsiteX70" fmla="*/ 230314 w 1455039"/>
                  <a:gd name="connsiteY70" fmla="*/ 89840 h 952331"/>
                  <a:gd name="connsiteX71" fmla="*/ 135064 w 1455039"/>
                  <a:gd name="connsiteY71" fmla="*/ 282721 h 952331"/>
                  <a:gd name="connsiteX72" fmla="*/ 79438 w 1455039"/>
                  <a:gd name="connsiteY72" fmla="*/ 439979 h 952331"/>
                  <a:gd name="connsiteX73" fmla="*/ 213646 w 1455039"/>
                  <a:gd name="connsiteY73" fmla="*/ 483413 h 952331"/>
                  <a:gd name="connsiteX74" fmla="*/ 213646 w 1455039"/>
                  <a:gd name="connsiteY74" fmla="*/ 514750 h 952331"/>
                  <a:gd name="connsiteX75" fmla="*/ 201930 w 1455039"/>
                  <a:gd name="connsiteY75" fmla="*/ 522751 h 952331"/>
                  <a:gd name="connsiteX76" fmla="*/ 103251 w 1455039"/>
                  <a:gd name="connsiteY76" fmla="*/ 557612 h 952331"/>
                  <a:gd name="connsiteX77" fmla="*/ 41815 w 1455039"/>
                  <a:gd name="connsiteY77" fmla="*/ 580758 h 952331"/>
                  <a:gd name="connsiteX78" fmla="*/ 0 w 1455039"/>
                  <a:gd name="connsiteY78" fmla="*/ 640099 h 952331"/>
                  <a:gd name="connsiteX79" fmla="*/ 0 w 1455039"/>
                  <a:gd name="connsiteY79" fmla="*/ 706107 h 952331"/>
                  <a:gd name="connsiteX80" fmla="*/ 252889 w 1455039"/>
                  <a:gd name="connsiteY80" fmla="*/ 787546 h 952331"/>
                  <a:gd name="connsiteX81" fmla="*/ 366046 w 1455039"/>
                  <a:gd name="connsiteY81" fmla="*/ 631622 h 95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455039" h="952331">
                    <a:moveTo>
                      <a:pt x="1166050" y="832313"/>
                    </a:moveTo>
                    <a:lnTo>
                      <a:pt x="1166050" y="856983"/>
                    </a:lnTo>
                    <a:cubicBezTo>
                      <a:pt x="1029176" y="920134"/>
                      <a:pt x="880110" y="952709"/>
                      <a:pt x="729329" y="952328"/>
                    </a:cubicBezTo>
                    <a:cubicBezTo>
                      <a:pt x="579025" y="952614"/>
                      <a:pt x="430435" y="920324"/>
                      <a:pt x="293846" y="857555"/>
                    </a:cubicBezTo>
                    <a:lnTo>
                      <a:pt x="293846" y="828218"/>
                    </a:lnTo>
                    <a:lnTo>
                      <a:pt x="293846" y="828218"/>
                    </a:lnTo>
                    <a:lnTo>
                      <a:pt x="293846" y="810596"/>
                    </a:lnTo>
                    <a:cubicBezTo>
                      <a:pt x="293846" y="762495"/>
                      <a:pt x="304800" y="689248"/>
                      <a:pt x="376904" y="671627"/>
                    </a:cubicBezTo>
                    <a:cubicBezTo>
                      <a:pt x="446818" y="653720"/>
                      <a:pt x="515017" y="629431"/>
                      <a:pt x="580454" y="598951"/>
                    </a:cubicBezTo>
                    <a:cubicBezTo>
                      <a:pt x="588836" y="582949"/>
                      <a:pt x="594265" y="565613"/>
                      <a:pt x="596456" y="547802"/>
                    </a:cubicBezTo>
                    <a:cubicBezTo>
                      <a:pt x="570833" y="513226"/>
                      <a:pt x="554260" y="472840"/>
                      <a:pt x="548259" y="430168"/>
                    </a:cubicBezTo>
                    <a:cubicBezTo>
                      <a:pt x="538067" y="429406"/>
                      <a:pt x="524351" y="415309"/>
                      <a:pt x="509873" y="362636"/>
                    </a:cubicBezTo>
                    <a:cubicBezTo>
                      <a:pt x="491204" y="295865"/>
                      <a:pt x="508730" y="282530"/>
                      <a:pt x="525590" y="282530"/>
                    </a:cubicBezTo>
                    <a:lnTo>
                      <a:pt x="529019" y="282530"/>
                    </a:lnTo>
                    <a:cubicBezTo>
                      <a:pt x="516636" y="247764"/>
                      <a:pt x="515017" y="210045"/>
                      <a:pt x="524447" y="174422"/>
                    </a:cubicBezTo>
                    <a:cubicBezTo>
                      <a:pt x="533495" y="137655"/>
                      <a:pt x="552355" y="104127"/>
                      <a:pt x="579215" y="77362"/>
                    </a:cubicBezTo>
                    <a:cubicBezTo>
                      <a:pt x="594170" y="61169"/>
                      <a:pt x="611219" y="46977"/>
                      <a:pt x="629793" y="35071"/>
                    </a:cubicBezTo>
                    <a:cubicBezTo>
                      <a:pt x="645033" y="24117"/>
                      <a:pt x="661797" y="15545"/>
                      <a:pt x="679514" y="9449"/>
                    </a:cubicBezTo>
                    <a:lnTo>
                      <a:pt x="679514" y="9449"/>
                    </a:lnTo>
                    <a:cubicBezTo>
                      <a:pt x="693896" y="4496"/>
                      <a:pt x="708851" y="1543"/>
                      <a:pt x="723995" y="876"/>
                    </a:cubicBezTo>
                    <a:cubicBezTo>
                      <a:pt x="730758" y="305"/>
                      <a:pt x="737235" y="19"/>
                      <a:pt x="743426" y="19"/>
                    </a:cubicBezTo>
                    <a:cubicBezTo>
                      <a:pt x="776097" y="-457"/>
                      <a:pt x="808292" y="8115"/>
                      <a:pt x="836390" y="24784"/>
                    </a:cubicBezTo>
                    <a:cubicBezTo>
                      <a:pt x="858965" y="36690"/>
                      <a:pt x="877919" y="54502"/>
                      <a:pt x="891159" y="76219"/>
                    </a:cubicBezTo>
                    <a:cubicBezTo>
                      <a:pt x="891159" y="76219"/>
                      <a:pt x="990886" y="83172"/>
                      <a:pt x="947071" y="294532"/>
                    </a:cubicBezTo>
                    <a:lnTo>
                      <a:pt x="947071" y="294532"/>
                    </a:lnTo>
                    <a:cubicBezTo>
                      <a:pt x="960596" y="299104"/>
                      <a:pt x="970026" y="317868"/>
                      <a:pt x="954500" y="373304"/>
                    </a:cubicBezTo>
                    <a:cubicBezTo>
                      <a:pt x="938879" y="428739"/>
                      <a:pt x="925544" y="440836"/>
                      <a:pt x="915162" y="440836"/>
                    </a:cubicBezTo>
                    <a:cubicBezTo>
                      <a:pt x="912400" y="440741"/>
                      <a:pt x="909733" y="439883"/>
                      <a:pt x="907447" y="438359"/>
                    </a:cubicBezTo>
                    <a:cubicBezTo>
                      <a:pt x="901446" y="477126"/>
                      <a:pt x="886587" y="513893"/>
                      <a:pt x="864013" y="545897"/>
                    </a:cubicBezTo>
                    <a:cubicBezTo>
                      <a:pt x="866204" y="566280"/>
                      <a:pt x="872776" y="585902"/>
                      <a:pt x="883444" y="603428"/>
                    </a:cubicBezTo>
                    <a:cubicBezTo>
                      <a:pt x="948214" y="631622"/>
                      <a:pt x="1015270" y="654482"/>
                      <a:pt x="1083850" y="671627"/>
                    </a:cubicBezTo>
                    <a:cubicBezTo>
                      <a:pt x="1155764" y="689248"/>
                      <a:pt x="1167384" y="762114"/>
                      <a:pt x="1166908" y="810215"/>
                    </a:cubicBezTo>
                    <a:cubicBezTo>
                      <a:pt x="1166908" y="818407"/>
                      <a:pt x="1166622" y="825932"/>
                      <a:pt x="1166146" y="832504"/>
                    </a:cubicBezTo>
                    <a:close/>
                    <a:moveTo>
                      <a:pt x="1412843" y="581044"/>
                    </a:moveTo>
                    <a:cubicBezTo>
                      <a:pt x="1393127" y="571328"/>
                      <a:pt x="1372553" y="563613"/>
                      <a:pt x="1351407" y="557708"/>
                    </a:cubicBezTo>
                    <a:cubicBezTo>
                      <a:pt x="1317784" y="548849"/>
                      <a:pt x="1284827" y="537229"/>
                      <a:pt x="1253014" y="523037"/>
                    </a:cubicBezTo>
                    <a:cubicBezTo>
                      <a:pt x="1245775" y="518465"/>
                      <a:pt x="1241298" y="515036"/>
                      <a:pt x="1241298" y="515036"/>
                    </a:cubicBezTo>
                    <a:lnTo>
                      <a:pt x="1241298" y="510273"/>
                    </a:lnTo>
                    <a:lnTo>
                      <a:pt x="1241298" y="510273"/>
                    </a:lnTo>
                    <a:lnTo>
                      <a:pt x="1241298" y="481984"/>
                    </a:lnTo>
                    <a:cubicBezTo>
                      <a:pt x="1241298" y="481984"/>
                      <a:pt x="1330262" y="484651"/>
                      <a:pt x="1373600" y="441217"/>
                    </a:cubicBezTo>
                    <a:cubicBezTo>
                      <a:pt x="1373600" y="441217"/>
                      <a:pt x="1311593" y="423691"/>
                      <a:pt x="1322737" y="310820"/>
                    </a:cubicBezTo>
                    <a:cubicBezTo>
                      <a:pt x="1333881" y="197948"/>
                      <a:pt x="1308830" y="98984"/>
                      <a:pt x="1218914" y="107461"/>
                    </a:cubicBezTo>
                    <a:cubicBezTo>
                      <a:pt x="1218914" y="107461"/>
                      <a:pt x="1179576" y="60122"/>
                      <a:pt x="1101471" y="89935"/>
                    </a:cubicBezTo>
                    <a:cubicBezTo>
                      <a:pt x="1074611" y="100031"/>
                      <a:pt x="1002506" y="125844"/>
                      <a:pt x="1006221" y="282816"/>
                    </a:cubicBezTo>
                    <a:cubicBezTo>
                      <a:pt x="1007745" y="343681"/>
                      <a:pt x="999554" y="381019"/>
                      <a:pt x="989171" y="403879"/>
                    </a:cubicBezTo>
                    <a:cubicBezTo>
                      <a:pt x="984123" y="420167"/>
                      <a:pt x="977074" y="435883"/>
                      <a:pt x="968216" y="450456"/>
                    </a:cubicBezTo>
                    <a:lnTo>
                      <a:pt x="965740" y="453980"/>
                    </a:lnTo>
                    <a:cubicBezTo>
                      <a:pt x="983837" y="466839"/>
                      <a:pt x="1020032" y="483603"/>
                      <a:pt x="1084421" y="483603"/>
                    </a:cubicBezTo>
                    <a:lnTo>
                      <a:pt x="1084421" y="514559"/>
                    </a:lnTo>
                    <a:cubicBezTo>
                      <a:pt x="1084421" y="514559"/>
                      <a:pt x="1079945" y="517988"/>
                      <a:pt x="1072706" y="522560"/>
                    </a:cubicBezTo>
                    <a:cubicBezTo>
                      <a:pt x="1040892" y="536753"/>
                      <a:pt x="1008031" y="548373"/>
                      <a:pt x="974312" y="557422"/>
                    </a:cubicBezTo>
                    <a:cubicBezTo>
                      <a:pt x="957072" y="562184"/>
                      <a:pt x="940213" y="568280"/>
                      <a:pt x="923830" y="575710"/>
                    </a:cubicBezTo>
                    <a:cubicBezTo>
                      <a:pt x="979170" y="598189"/>
                      <a:pt x="1035939" y="616858"/>
                      <a:pt x="1093851" y="631526"/>
                    </a:cubicBezTo>
                    <a:cubicBezTo>
                      <a:pt x="1161383" y="648100"/>
                      <a:pt x="1202150" y="704488"/>
                      <a:pt x="1207579" y="787451"/>
                    </a:cubicBezTo>
                    <a:cubicBezTo>
                      <a:pt x="1274921" y="781640"/>
                      <a:pt x="1405509" y="763162"/>
                      <a:pt x="1455039" y="706298"/>
                    </a:cubicBezTo>
                    <a:lnTo>
                      <a:pt x="1455039" y="640480"/>
                    </a:lnTo>
                    <a:cubicBezTo>
                      <a:pt x="1452277" y="614667"/>
                      <a:pt x="1436275" y="592188"/>
                      <a:pt x="1412748" y="581139"/>
                    </a:cubicBezTo>
                    <a:close/>
                    <a:moveTo>
                      <a:pt x="366046" y="631431"/>
                    </a:moveTo>
                    <a:cubicBezTo>
                      <a:pt x="422053" y="617048"/>
                      <a:pt x="476822" y="598379"/>
                      <a:pt x="529971" y="575615"/>
                    </a:cubicBezTo>
                    <a:cubicBezTo>
                      <a:pt x="513874" y="568376"/>
                      <a:pt x="497205" y="562375"/>
                      <a:pt x="480155" y="557708"/>
                    </a:cubicBezTo>
                    <a:cubicBezTo>
                      <a:pt x="446437" y="548849"/>
                      <a:pt x="413480" y="537229"/>
                      <a:pt x="381667" y="523037"/>
                    </a:cubicBezTo>
                    <a:cubicBezTo>
                      <a:pt x="374523" y="518465"/>
                      <a:pt x="369951" y="514845"/>
                      <a:pt x="369951" y="514845"/>
                    </a:cubicBezTo>
                    <a:lnTo>
                      <a:pt x="369951" y="510273"/>
                    </a:lnTo>
                    <a:lnTo>
                      <a:pt x="369951" y="510273"/>
                    </a:lnTo>
                    <a:lnTo>
                      <a:pt x="369951" y="481984"/>
                    </a:lnTo>
                    <a:cubicBezTo>
                      <a:pt x="369951" y="481984"/>
                      <a:pt x="457009" y="484460"/>
                      <a:pt x="500348" y="443122"/>
                    </a:cubicBezTo>
                    <a:lnTo>
                      <a:pt x="497681" y="439312"/>
                    </a:lnTo>
                    <a:cubicBezTo>
                      <a:pt x="482822" y="432644"/>
                      <a:pt x="442246" y="404641"/>
                      <a:pt x="451580" y="310820"/>
                    </a:cubicBezTo>
                    <a:cubicBezTo>
                      <a:pt x="462724" y="198044"/>
                      <a:pt x="437674" y="98984"/>
                      <a:pt x="347758" y="107461"/>
                    </a:cubicBezTo>
                    <a:cubicBezTo>
                      <a:pt x="347758" y="107461"/>
                      <a:pt x="308420" y="60122"/>
                      <a:pt x="230314" y="89840"/>
                    </a:cubicBezTo>
                    <a:cubicBezTo>
                      <a:pt x="203454" y="100031"/>
                      <a:pt x="131350" y="125844"/>
                      <a:pt x="135064" y="282721"/>
                    </a:cubicBezTo>
                    <a:cubicBezTo>
                      <a:pt x="138779" y="439502"/>
                      <a:pt x="79438" y="439979"/>
                      <a:pt x="79438" y="439979"/>
                    </a:cubicBezTo>
                    <a:cubicBezTo>
                      <a:pt x="79438" y="439979"/>
                      <a:pt x="110014" y="484460"/>
                      <a:pt x="213646" y="483413"/>
                    </a:cubicBezTo>
                    <a:lnTo>
                      <a:pt x="213646" y="514750"/>
                    </a:lnTo>
                    <a:cubicBezTo>
                      <a:pt x="213646" y="514750"/>
                      <a:pt x="209074" y="518179"/>
                      <a:pt x="201930" y="522751"/>
                    </a:cubicBezTo>
                    <a:cubicBezTo>
                      <a:pt x="170021" y="536943"/>
                      <a:pt x="137065" y="548564"/>
                      <a:pt x="103251" y="557612"/>
                    </a:cubicBezTo>
                    <a:cubicBezTo>
                      <a:pt x="82106" y="563327"/>
                      <a:pt x="61531" y="571043"/>
                      <a:pt x="41815" y="580758"/>
                    </a:cubicBezTo>
                    <a:cubicBezTo>
                      <a:pt x="18478" y="591902"/>
                      <a:pt x="2667" y="614381"/>
                      <a:pt x="0" y="640099"/>
                    </a:cubicBezTo>
                    <a:lnTo>
                      <a:pt x="0" y="706107"/>
                    </a:lnTo>
                    <a:cubicBezTo>
                      <a:pt x="49530" y="762781"/>
                      <a:pt x="183928" y="781640"/>
                      <a:pt x="252889" y="787546"/>
                    </a:cubicBezTo>
                    <a:cubicBezTo>
                      <a:pt x="257747" y="704488"/>
                      <a:pt x="298418" y="648290"/>
                      <a:pt x="366046" y="631622"/>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nvGrpSpPr>
            <p:cNvPr id="106" name="Graphic 14">
              <a:extLst>
                <a:ext uri="{FF2B5EF4-FFF2-40B4-BE49-F238E27FC236}">
                  <a16:creationId xmlns:a16="http://schemas.microsoft.com/office/drawing/2014/main" id="{384816D6-2C1A-BFA3-AB49-439A19427231}"/>
                </a:ext>
              </a:extLst>
            </p:cNvPr>
            <p:cNvGrpSpPr>
              <a:grpSpLocks noChangeAspect="1"/>
            </p:cNvGrpSpPr>
            <p:nvPr/>
          </p:nvGrpSpPr>
          <p:grpSpPr>
            <a:xfrm>
              <a:off x="859678" y="2700478"/>
              <a:ext cx="731520" cy="731520"/>
              <a:chOff x="5143500" y="2600960"/>
              <a:chExt cx="1905000" cy="1905000"/>
            </a:xfrm>
          </p:grpSpPr>
          <p:sp>
            <p:nvSpPr>
              <p:cNvPr id="107" name="Freeform 106">
                <a:extLst>
                  <a:ext uri="{FF2B5EF4-FFF2-40B4-BE49-F238E27FC236}">
                    <a16:creationId xmlns:a16="http://schemas.microsoft.com/office/drawing/2014/main" id="{986D47D2-A6A0-3958-A985-D2C47702D071}"/>
                  </a:ext>
                </a:extLst>
              </p:cNvPr>
              <p:cNvSpPr/>
              <p:nvPr/>
            </p:nvSpPr>
            <p:spPr>
              <a:xfrm>
                <a:off x="5143500" y="2600960"/>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8" name="Freeform 107">
                <a:extLst>
                  <a:ext uri="{FF2B5EF4-FFF2-40B4-BE49-F238E27FC236}">
                    <a16:creationId xmlns:a16="http://schemas.microsoft.com/office/drawing/2014/main" id="{30622324-8235-78BA-C744-7F884661E293}"/>
                  </a:ext>
                </a:extLst>
              </p:cNvPr>
              <p:cNvSpPr/>
              <p:nvPr/>
            </p:nvSpPr>
            <p:spPr>
              <a:xfrm>
                <a:off x="5518975" y="2907474"/>
                <a:ext cx="1153763" cy="1291896"/>
              </a:xfrm>
              <a:custGeom>
                <a:avLst/>
                <a:gdLst>
                  <a:gd name="connsiteX0" fmla="*/ 965454 w 1153763"/>
                  <a:gd name="connsiteY0" fmla="*/ 898779 h 1291896"/>
                  <a:gd name="connsiteX1" fmla="*/ 860108 w 1153763"/>
                  <a:gd name="connsiteY1" fmla="*/ 853631 h 1291896"/>
                  <a:gd name="connsiteX2" fmla="*/ 754380 w 1153763"/>
                  <a:gd name="connsiteY2" fmla="*/ 751904 h 1291896"/>
                  <a:gd name="connsiteX3" fmla="*/ 808196 w 1153763"/>
                  <a:gd name="connsiteY3" fmla="*/ 604171 h 1291896"/>
                  <a:gd name="connsiteX4" fmla="*/ 860108 w 1153763"/>
                  <a:gd name="connsiteY4" fmla="*/ 431578 h 1291896"/>
                  <a:gd name="connsiteX5" fmla="*/ 867632 w 1153763"/>
                  <a:gd name="connsiteY5" fmla="*/ 177355 h 1291896"/>
                  <a:gd name="connsiteX6" fmla="*/ 576644 w 1153763"/>
                  <a:gd name="connsiteY6" fmla="*/ 0 h 1291896"/>
                  <a:gd name="connsiteX7" fmla="*/ 282797 w 1153763"/>
                  <a:gd name="connsiteY7" fmla="*/ 192024 h 1291896"/>
                  <a:gd name="connsiteX8" fmla="*/ 293846 w 1153763"/>
                  <a:gd name="connsiteY8" fmla="*/ 432340 h 1291896"/>
                  <a:gd name="connsiteX9" fmla="*/ 346900 w 1153763"/>
                  <a:gd name="connsiteY9" fmla="*/ 604933 h 1291896"/>
                  <a:gd name="connsiteX10" fmla="*/ 399574 w 1153763"/>
                  <a:gd name="connsiteY10" fmla="*/ 751808 h 1291896"/>
                  <a:gd name="connsiteX11" fmla="*/ 293846 w 1153763"/>
                  <a:gd name="connsiteY11" fmla="*/ 853535 h 1291896"/>
                  <a:gd name="connsiteX12" fmla="*/ 188119 w 1153763"/>
                  <a:gd name="connsiteY12" fmla="*/ 899065 h 1291896"/>
                  <a:gd name="connsiteX13" fmla="*/ 0 w 1153763"/>
                  <a:gd name="connsiteY13" fmla="*/ 983361 h 1291896"/>
                  <a:gd name="connsiteX14" fmla="*/ 962120 w 1153763"/>
                  <a:gd name="connsiteY14" fmla="*/ 1175004 h 1291896"/>
                  <a:gd name="connsiteX15" fmla="*/ 1153763 w 1153763"/>
                  <a:gd name="connsiteY15" fmla="*/ 983361 h 1291896"/>
                  <a:gd name="connsiteX16" fmla="*/ 965263 w 1153763"/>
                  <a:gd name="connsiteY16" fmla="*/ 898588 h 1291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3763" h="1291896">
                    <a:moveTo>
                      <a:pt x="965454" y="898779"/>
                    </a:moveTo>
                    <a:cubicBezTo>
                      <a:pt x="929259" y="886492"/>
                      <a:pt x="894017" y="871442"/>
                      <a:pt x="860108" y="853631"/>
                    </a:cubicBezTo>
                    <a:lnTo>
                      <a:pt x="754380" y="751904"/>
                    </a:lnTo>
                    <a:lnTo>
                      <a:pt x="808196" y="604171"/>
                    </a:lnTo>
                    <a:cubicBezTo>
                      <a:pt x="872300" y="585121"/>
                      <a:pt x="901637" y="434721"/>
                      <a:pt x="860108" y="431578"/>
                    </a:cubicBezTo>
                    <a:cubicBezTo>
                      <a:pt x="873919" y="354806"/>
                      <a:pt x="887825" y="248222"/>
                      <a:pt x="867632" y="177355"/>
                    </a:cubicBezTo>
                    <a:cubicBezTo>
                      <a:pt x="843915" y="76391"/>
                      <a:pt x="722757" y="0"/>
                      <a:pt x="576644" y="0"/>
                    </a:cubicBezTo>
                    <a:cubicBezTo>
                      <a:pt x="430530" y="0"/>
                      <a:pt x="299466" y="83534"/>
                      <a:pt x="282797" y="192024"/>
                    </a:cubicBezTo>
                    <a:cubicBezTo>
                      <a:pt x="272510" y="272129"/>
                      <a:pt x="276225" y="353473"/>
                      <a:pt x="293846" y="432340"/>
                    </a:cubicBezTo>
                    <a:cubicBezTo>
                      <a:pt x="252317" y="436340"/>
                      <a:pt x="282321" y="587597"/>
                      <a:pt x="346900" y="604933"/>
                    </a:cubicBezTo>
                    <a:lnTo>
                      <a:pt x="399574" y="751808"/>
                    </a:lnTo>
                    <a:lnTo>
                      <a:pt x="293846" y="853535"/>
                    </a:lnTo>
                    <a:cubicBezTo>
                      <a:pt x="259937" y="871633"/>
                      <a:pt x="224600" y="886778"/>
                      <a:pt x="188119" y="899065"/>
                    </a:cubicBezTo>
                    <a:cubicBezTo>
                      <a:pt x="124016" y="923925"/>
                      <a:pt x="61246" y="952024"/>
                      <a:pt x="0" y="983361"/>
                    </a:cubicBezTo>
                    <a:cubicBezTo>
                      <a:pt x="212789" y="1301972"/>
                      <a:pt x="643509" y="1387793"/>
                      <a:pt x="962120" y="1175004"/>
                    </a:cubicBezTo>
                    <a:cubicBezTo>
                      <a:pt x="1037939" y="1124331"/>
                      <a:pt x="1103090" y="1059180"/>
                      <a:pt x="1153763" y="983361"/>
                    </a:cubicBezTo>
                    <a:cubicBezTo>
                      <a:pt x="1092518" y="951833"/>
                      <a:pt x="1029557" y="923544"/>
                      <a:pt x="965263" y="898588"/>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sp>
        <p:nvSpPr>
          <p:cNvPr id="5" name="Slide Number Placeholder 4"/>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4919C0-ACED-B549-A0FE-3B80E1489620}"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55</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Suite of Customer Self-service Tools</a:t>
            </a:r>
          </a:p>
        </p:txBody>
      </p:sp>
      <p:sp>
        <p:nvSpPr>
          <p:cNvPr id="7" name="Text Placeholder 6"/>
          <p:cNvSpPr>
            <a:spLocks noGrp="1"/>
          </p:cNvSpPr>
          <p:nvPr>
            <p:ph type="body" sz="quarter" idx="10"/>
          </p:nvPr>
        </p:nvSpPr>
        <p:spPr/>
        <p:txBody>
          <a:bodyPr/>
          <a:lstStyle/>
          <a:p>
            <a:r>
              <a:rPr lang="en-US" dirty="0"/>
              <a:t>Technology and Data</a:t>
            </a:r>
          </a:p>
        </p:txBody>
      </p:sp>
      <p:grpSp>
        <p:nvGrpSpPr>
          <p:cNvPr id="203" name="Group 202">
            <a:extLst>
              <a:ext uri="{FF2B5EF4-FFF2-40B4-BE49-F238E27FC236}">
                <a16:creationId xmlns:a16="http://schemas.microsoft.com/office/drawing/2014/main" id="{891E42B3-BD1E-058B-3C5F-16EE655D1074}"/>
              </a:ext>
            </a:extLst>
          </p:cNvPr>
          <p:cNvGrpSpPr/>
          <p:nvPr/>
        </p:nvGrpSpPr>
        <p:grpSpPr>
          <a:xfrm>
            <a:off x="4281550" y="1094976"/>
            <a:ext cx="5071619" cy="633951"/>
            <a:chOff x="3864990" y="1074656"/>
            <a:chExt cx="5071619" cy="633951"/>
          </a:xfrm>
        </p:grpSpPr>
        <p:sp>
          <p:nvSpPr>
            <p:cNvPr id="168" name="Rounded Rectangle 167">
              <a:extLst>
                <a:ext uri="{FF2B5EF4-FFF2-40B4-BE49-F238E27FC236}">
                  <a16:creationId xmlns:a16="http://schemas.microsoft.com/office/drawing/2014/main" id="{23958AAF-DFD5-E079-0079-3CBCE0C7DBEC}"/>
                </a:ext>
              </a:extLst>
            </p:cNvPr>
            <p:cNvSpPr/>
            <p:nvPr/>
          </p:nvSpPr>
          <p:spPr>
            <a:xfrm>
              <a:off x="3864990" y="1074656"/>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7" name="Rounded Rectangle 166">
              <a:extLst>
                <a:ext uri="{FF2B5EF4-FFF2-40B4-BE49-F238E27FC236}">
                  <a16:creationId xmlns:a16="http://schemas.microsoft.com/office/drawing/2014/main" id="{7018C877-31FE-98D3-A3C5-06F237D78A54}"/>
                </a:ext>
              </a:extLst>
            </p:cNvPr>
            <p:cNvSpPr/>
            <p:nvPr/>
          </p:nvSpPr>
          <p:spPr>
            <a:xfrm>
              <a:off x="5577839" y="1113541"/>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Multichannel Management</a:t>
              </a:r>
            </a:p>
          </p:txBody>
        </p:sp>
        <p:sp>
          <p:nvSpPr>
            <p:cNvPr id="169" name="Rectangle 168">
              <a:extLst>
                <a:ext uri="{FF2B5EF4-FFF2-40B4-BE49-F238E27FC236}">
                  <a16:creationId xmlns:a16="http://schemas.microsoft.com/office/drawing/2014/main" id="{2665731C-DF43-E290-EF44-0BA64C10164D}"/>
                </a:ext>
              </a:extLst>
            </p:cNvPr>
            <p:cNvSpPr/>
            <p:nvPr/>
          </p:nvSpPr>
          <p:spPr>
            <a:xfrm>
              <a:off x="4041256" y="1105205"/>
              <a:ext cx="1346637"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Customer Inquiry Methods (Phone, Chat, Email)</a:t>
              </a:r>
            </a:p>
          </p:txBody>
        </p:sp>
        <p:sp>
          <p:nvSpPr>
            <p:cNvPr id="175" name="Rectangle 174">
              <a:extLst>
                <a:ext uri="{FF2B5EF4-FFF2-40B4-BE49-F238E27FC236}">
                  <a16:creationId xmlns:a16="http://schemas.microsoft.com/office/drawing/2014/main" id="{43695A39-E5E8-7F56-625A-5E42734E69CE}"/>
                </a:ext>
              </a:extLst>
            </p:cNvPr>
            <p:cNvSpPr/>
            <p:nvPr/>
          </p:nvSpPr>
          <p:spPr>
            <a:xfrm>
              <a:off x="7258639" y="1105205"/>
              <a:ext cx="164968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ID, Authenticate, Route, Queue (Phone, Chat, E-mail)</a:t>
              </a:r>
            </a:p>
          </p:txBody>
        </p:sp>
      </p:grpSp>
      <p:grpSp>
        <p:nvGrpSpPr>
          <p:cNvPr id="192" name="Group 191">
            <a:extLst>
              <a:ext uri="{FF2B5EF4-FFF2-40B4-BE49-F238E27FC236}">
                <a16:creationId xmlns:a16="http://schemas.microsoft.com/office/drawing/2014/main" id="{49B0BC29-B4D9-F7E1-3608-E89FFF45E9F2}"/>
              </a:ext>
            </a:extLst>
          </p:cNvPr>
          <p:cNvGrpSpPr/>
          <p:nvPr/>
        </p:nvGrpSpPr>
        <p:grpSpPr>
          <a:xfrm>
            <a:off x="4281550" y="1801985"/>
            <a:ext cx="5071619" cy="633951"/>
            <a:chOff x="3864990" y="1800519"/>
            <a:chExt cx="5071619" cy="633951"/>
          </a:xfrm>
        </p:grpSpPr>
        <p:sp>
          <p:nvSpPr>
            <p:cNvPr id="186" name="Rounded Rectangle 185">
              <a:extLst>
                <a:ext uri="{FF2B5EF4-FFF2-40B4-BE49-F238E27FC236}">
                  <a16:creationId xmlns:a16="http://schemas.microsoft.com/office/drawing/2014/main" id="{C18E1050-3F1B-63C5-29EF-0296EDF8C316}"/>
                </a:ext>
              </a:extLst>
            </p:cNvPr>
            <p:cNvSpPr/>
            <p:nvPr/>
          </p:nvSpPr>
          <p:spPr>
            <a:xfrm>
              <a:off x="3864990" y="1800519"/>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6" name="Rounded Rectangle 165">
              <a:extLst>
                <a:ext uri="{FF2B5EF4-FFF2-40B4-BE49-F238E27FC236}">
                  <a16:creationId xmlns:a16="http://schemas.microsoft.com/office/drawing/2014/main" id="{2C853AFA-0B76-9B39-17F2-DF818F0F046B}"/>
                </a:ext>
              </a:extLst>
            </p:cNvPr>
            <p:cNvSpPr/>
            <p:nvPr/>
          </p:nvSpPr>
          <p:spPr>
            <a:xfrm>
              <a:off x="5577839" y="1839404"/>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Case Management System</a:t>
              </a:r>
            </a:p>
          </p:txBody>
        </p:sp>
        <p:sp>
          <p:nvSpPr>
            <p:cNvPr id="170" name="Rectangle 169">
              <a:extLst>
                <a:ext uri="{FF2B5EF4-FFF2-40B4-BE49-F238E27FC236}">
                  <a16:creationId xmlns:a16="http://schemas.microsoft.com/office/drawing/2014/main" id="{2089EEE8-26DD-E4CB-8921-494F65897F0D}"/>
                </a:ext>
              </a:extLst>
            </p:cNvPr>
            <p:cNvSpPr/>
            <p:nvPr/>
          </p:nvSpPr>
          <p:spPr>
            <a:xfrm>
              <a:off x="3993212" y="1908012"/>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Self-service</a:t>
              </a:r>
            </a:p>
          </p:txBody>
        </p:sp>
        <p:sp>
          <p:nvSpPr>
            <p:cNvPr id="176" name="Rectangle 175">
              <a:extLst>
                <a:ext uri="{FF2B5EF4-FFF2-40B4-BE49-F238E27FC236}">
                  <a16:creationId xmlns:a16="http://schemas.microsoft.com/office/drawing/2014/main" id="{9B79F7B9-A935-DEB3-4B3E-D96A5716B19A}"/>
                </a:ext>
              </a:extLst>
            </p:cNvPr>
            <p:cNvSpPr/>
            <p:nvPr/>
          </p:nvSpPr>
          <p:spPr>
            <a:xfrm>
              <a:off x="7366088" y="1908012"/>
              <a:ext cx="1431958"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Track, Respond to, Resolve Cases</a:t>
              </a:r>
            </a:p>
          </p:txBody>
        </p:sp>
      </p:grpSp>
      <p:grpSp>
        <p:nvGrpSpPr>
          <p:cNvPr id="193" name="Group 192">
            <a:extLst>
              <a:ext uri="{FF2B5EF4-FFF2-40B4-BE49-F238E27FC236}">
                <a16:creationId xmlns:a16="http://schemas.microsoft.com/office/drawing/2014/main" id="{B3BEF40E-6ABF-99F5-5529-A0A7DF6AB3EC}"/>
              </a:ext>
            </a:extLst>
          </p:cNvPr>
          <p:cNvGrpSpPr/>
          <p:nvPr/>
        </p:nvGrpSpPr>
        <p:grpSpPr>
          <a:xfrm>
            <a:off x="4281550" y="2506639"/>
            <a:ext cx="5071619" cy="633951"/>
            <a:chOff x="3864990" y="2524027"/>
            <a:chExt cx="5071619" cy="633951"/>
          </a:xfrm>
        </p:grpSpPr>
        <p:sp>
          <p:nvSpPr>
            <p:cNvPr id="187" name="Rounded Rectangle 186">
              <a:extLst>
                <a:ext uri="{FF2B5EF4-FFF2-40B4-BE49-F238E27FC236}">
                  <a16:creationId xmlns:a16="http://schemas.microsoft.com/office/drawing/2014/main" id="{B34A145F-4CB9-AEC8-49DB-ABAEB700FE87}"/>
                </a:ext>
              </a:extLst>
            </p:cNvPr>
            <p:cNvSpPr/>
            <p:nvPr/>
          </p:nvSpPr>
          <p:spPr>
            <a:xfrm>
              <a:off x="3864990" y="2524027"/>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5" name="Rounded Rectangle 164">
              <a:extLst>
                <a:ext uri="{FF2B5EF4-FFF2-40B4-BE49-F238E27FC236}">
                  <a16:creationId xmlns:a16="http://schemas.microsoft.com/office/drawing/2014/main" id="{8250123B-F564-A8BC-45B9-939B61094273}"/>
                </a:ext>
              </a:extLst>
            </p:cNvPr>
            <p:cNvSpPr/>
            <p:nvPr/>
          </p:nvSpPr>
          <p:spPr>
            <a:xfrm>
              <a:off x="5577839" y="2562912"/>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Knowledgebase</a:t>
              </a:r>
            </a:p>
          </p:txBody>
        </p:sp>
        <p:sp>
          <p:nvSpPr>
            <p:cNvPr id="171" name="Rectangle 170">
              <a:extLst>
                <a:ext uri="{FF2B5EF4-FFF2-40B4-BE49-F238E27FC236}">
                  <a16:creationId xmlns:a16="http://schemas.microsoft.com/office/drawing/2014/main" id="{7D9C203D-50FC-C5E7-466A-EF2049D4A48B}"/>
                </a:ext>
              </a:extLst>
            </p:cNvPr>
            <p:cNvSpPr/>
            <p:nvPr/>
          </p:nvSpPr>
          <p:spPr>
            <a:xfrm>
              <a:off x="3993212" y="2631520"/>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Policy/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Process Content</a:t>
              </a:r>
            </a:p>
          </p:txBody>
        </p:sp>
        <p:sp>
          <p:nvSpPr>
            <p:cNvPr id="177" name="Rectangle 176">
              <a:extLst>
                <a:ext uri="{FF2B5EF4-FFF2-40B4-BE49-F238E27FC236}">
                  <a16:creationId xmlns:a16="http://schemas.microsoft.com/office/drawing/2014/main" id="{16B76616-60A5-C3FD-00CF-C5861C81CC93}"/>
                </a:ext>
              </a:extLst>
            </p:cNvPr>
            <p:cNvSpPr/>
            <p:nvPr/>
          </p:nvSpPr>
          <p:spPr>
            <a:xfrm>
              <a:off x="7320205" y="2554576"/>
              <a:ext cx="151270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Research Answers, Improve Enterprise Portal Content</a:t>
              </a:r>
            </a:p>
          </p:txBody>
        </p:sp>
      </p:grpSp>
      <p:grpSp>
        <p:nvGrpSpPr>
          <p:cNvPr id="194" name="Group 193">
            <a:extLst>
              <a:ext uri="{FF2B5EF4-FFF2-40B4-BE49-F238E27FC236}">
                <a16:creationId xmlns:a16="http://schemas.microsoft.com/office/drawing/2014/main" id="{0918E53A-E8D9-1CB9-CA24-EC1711605DCE}"/>
              </a:ext>
            </a:extLst>
          </p:cNvPr>
          <p:cNvGrpSpPr/>
          <p:nvPr/>
        </p:nvGrpSpPr>
        <p:grpSpPr>
          <a:xfrm>
            <a:off x="4281550" y="3212077"/>
            <a:ext cx="5079752" cy="633951"/>
            <a:chOff x="3864990" y="3248319"/>
            <a:chExt cx="5079752" cy="633951"/>
          </a:xfrm>
        </p:grpSpPr>
        <p:sp>
          <p:nvSpPr>
            <p:cNvPr id="188" name="Rounded Rectangle 187">
              <a:extLst>
                <a:ext uri="{FF2B5EF4-FFF2-40B4-BE49-F238E27FC236}">
                  <a16:creationId xmlns:a16="http://schemas.microsoft.com/office/drawing/2014/main" id="{48E00E65-F0DD-1B23-D399-BCD8B5163C20}"/>
                </a:ext>
              </a:extLst>
            </p:cNvPr>
            <p:cNvSpPr/>
            <p:nvPr/>
          </p:nvSpPr>
          <p:spPr>
            <a:xfrm>
              <a:off x="3864990" y="3248319"/>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4" name="Rounded Rectangle 163">
              <a:extLst>
                <a:ext uri="{FF2B5EF4-FFF2-40B4-BE49-F238E27FC236}">
                  <a16:creationId xmlns:a16="http://schemas.microsoft.com/office/drawing/2014/main" id="{14B92470-1CCA-7C47-363B-E3D0FD71C984}"/>
                </a:ext>
              </a:extLst>
            </p:cNvPr>
            <p:cNvSpPr/>
            <p:nvPr/>
          </p:nvSpPr>
          <p:spPr>
            <a:xfrm>
              <a:off x="5577839" y="3287204"/>
              <a:ext cx="1645920" cy="5561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ESS/MSS</a:t>
              </a:r>
            </a:p>
          </p:txBody>
        </p:sp>
        <p:sp>
          <p:nvSpPr>
            <p:cNvPr id="172" name="Rectangle 171">
              <a:extLst>
                <a:ext uri="{FF2B5EF4-FFF2-40B4-BE49-F238E27FC236}">
                  <a16:creationId xmlns:a16="http://schemas.microsoft.com/office/drawing/2014/main" id="{3DE0C818-98C6-3C80-DED8-09860823F2F8}"/>
                </a:ext>
              </a:extLst>
            </p:cNvPr>
            <p:cNvSpPr/>
            <p:nvPr/>
          </p:nvSpPr>
          <p:spPr>
            <a:xfrm>
              <a:off x="3993212" y="3432757"/>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p:txBody>
        </p:sp>
        <p:sp>
          <p:nvSpPr>
            <p:cNvPr id="178" name="Rectangle 177">
              <a:extLst>
                <a:ext uri="{FF2B5EF4-FFF2-40B4-BE49-F238E27FC236}">
                  <a16:creationId xmlns:a16="http://schemas.microsoft.com/office/drawing/2014/main" id="{954FA18F-44D1-B76C-EE11-A368B7C0A7E3}"/>
                </a:ext>
              </a:extLst>
            </p:cNvPr>
            <p:cNvSpPr/>
            <p:nvPr/>
          </p:nvSpPr>
          <p:spPr>
            <a:xfrm>
              <a:off x="7219393" y="3355812"/>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Provide Support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for Self-service</a:t>
              </a:r>
            </a:p>
          </p:txBody>
        </p:sp>
      </p:grpSp>
      <p:grpSp>
        <p:nvGrpSpPr>
          <p:cNvPr id="195" name="Group 194">
            <a:extLst>
              <a:ext uri="{FF2B5EF4-FFF2-40B4-BE49-F238E27FC236}">
                <a16:creationId xmlns:a16="http://schemas.microsoft.com/office/drawing/2014/main" id="{0D1A4B74-3578-857D-3FF0-72943D7E48BE}"/>
              </a:ext>
            </a:extLst>
          </p:cNvPr>
          <p:cNvGrpSpPr/>
          <p:nvPr/>
        </p:nvGrpSpPr>
        <p:grpSpPr>
          <a:xfrm>
            <a:off x="4281550" y="3916731"/>
            <a:ext cx="5079752" cy="633951"/>
            <a:chOff x="3864990" y="3971827"/>
            <a:chExt cx="5079752" cy="633951"/>
          </a:xfrm>
        </p:grpSpPr>
        <p:sp>
          <p:nvSpPr>
            <p:cNvPr id="189" name="Rounded Rectangle 188">
              <a:extLst>
                <a:ext uri="{FF2B5EF4-FFF2-40B4-BE49-F238E27FC236}">
                  <a16:creationId xmlns:a16="http://schemas.microsoft.com/office/drawing/2014/main" id="{42EA89EA-D5C6-3A4E-F127-A9F9BC4B76F3}"/>
                </a:ext>
              </a:extLst>
            </p:cNvPr>
            <p:cNvSpPr/>
            <p:nvPr/>
          </p:nvSpPr>
          <p:spPr>
            <a:xfrm>
              <a:off x="3864990" y="3971827"/>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3" name="Rounded Rectangle 162">
              <a:extLst>
                <a:ext uri="{FF2B5EF4-FFF2-40B4-BE49-F238E27FC236}">
                  <a16:creationId xmlns:a16="http://schemas.microsoft.com/office/drawing/2014/main" id="{93C91ABB-033E-2621-D812-AA7A9A96B267}"/>
                </a:ext>
              </a:extLst>
            </p:cNvPr>
            <p:cNvSpPr/>
            <p:nvPr/>
          </p:nvSpPr>
          <p:spPr>
            <a:xfrm>
              <a:off x="5577839" y="4010712"/>
              <a:ext cx="1645920" cy="5561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HCM/HRIS</a:t>
              </a:r>
            </a:p>
          </p:txBody>
        </p:sp>
        <p:sp>
          <p:nvSpPr>
            <p:cNvPr id="173" name="Rectangle 172">
              <a:extLst>
                <a:ext uri="{FF2B5EF4-FFF2-40B4-BE49-F238E27FC236}">
                  <a16:creationId xmlns:a16="http://schemas.microsoft.com/office/drawing/2014/main" id="{7E8952F1-B566-DE5B-0017-F1E2694A13C2}"/>
                </a:ext>
              </a:extLst>
            </p:cNvPr>
            <p:cNvSpPr/>
            <p:nvPr/>
          </p:nvSpPr>
          <p:spPr>
            <a:xfrm>
              <a:off x="3993212" y="4156265"/>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Reports</a:t>
              </a:r>
            </a:p>
          </p:txBody>
        </p:sp>
        <p:sp>
          <p:nvSpPr>
            <p:cNvPr id="179" name="Rectangle 178">
              <a:extLst>
                <a:ext uri="{FF2B5EF4-FFF2-40B4-BE49-F238E27FC236}">
                  <a16:creationId xmlns:a16="http://schemas.microsoft.com/office/drawing/2014/main" id="{18AEAD11-243B-2673-FF1E-CE34E7506DC0}"/>
                </a:ext>
              </a:extLst>
            </p:cNvPr>
            <p:cNvSpPr/>
            <p:nvPr/>
          </p:nvSpPr>
          <p:spPr>
            <a:xfrm>
              <a:off x="7219393" y="4079320"/>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View Data, Perform Transactions</a:t>
              </a:r>
            </a:p>
          </p:txBody>
        </p:sp>
      </p:grpSp>
      <p:grpSp>
        <p:nvGrpSpPr>
          <p:cNvPr id="197" name="Group 196">
            <a:extLst>
              <a:ext uri="{FF2B5EF4-FFF2-40B4-BE49-F238E27FC236}">
                <a16:creationId xmlns:a16="http://schemas.microsoft.com/office/drawing/2014/main" id="{0A0A8426-A1EE-72B1-F76B-B49CAF8E6DDC}"/>
              </a:ext>
            </a:extLst>
          </p:cNvPr>
          <p:cNvGrpSpPr/>
          <p:nvPr/>
        </p:nvGrpSpPr>
        <p:grpSpPr>
          <a:xfrm>
            <a:off x="4281550" y="4622169"/>
            <a:ext cx="5079752" cy="633951"/>
            <a:chOff x="3864990" y="4705546"/>
            <a:chExt cx="5079752" cy="633951"/>
          </a:xfrm>
        </p:grpSpPr>
        <p:sp>
          <p:nvSpPr>
            <p:cNvPr id="190" name="Rounded Rectangle 189">
              <a:extLst>
                <a:ext uri="{FF2B5EF4-FFF2-40B4-BE49-F238E27FC236}">
                  <a16:creationId xmlns:a16="http://schemas.microsoft.com/office/drawing/2014/main" id="{879A1428-F3D4-65E7-CB43-236E6B7104E4}"/>
                </a:ext>
              </a:extLst>
            </p:cNvPr>
            <p:cNvSpPr/>
            <p:nvPr/>
          </p:nvSpPr>
          <p:spPr>
            <a:xfrm>
              <a:off x="3864990" y="4705546"/>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2" name="Rounded Rectangle 161">
              <a:extLst>
                <a:ext uri="{FF2B5EF4-FFF2-40B4-BE49-F238E27FC236}">
                  <a16:creationId xmlns:a16="http://schemas.microsoft.com/office/drawing/2014/main" id="{692F2BD6-9552-6D7F-C0F0-4767865AC1C0}"/>
                </a:ext>
              </a:extLst>
            </p:cNvPr>
            <p:cNvSpPr/>
            <p:nvPr/>
          </p:nvSpPr>
          <p:spPr>
            <a:xfrm>
              <a:off x="5577839" y="4744431"/>
              <a:ext cx="1645920" cy="5561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Ancillary HR Systems</a:t>
              </a:r>
            </a:p>
          </p:txBody>
        </p:sp>
        <p:sp>
          <p:nvSpPr>
            <p:cNvPr id="174" name="Rectangle 173">
              <a:extLst>
                <a:ext uri="{FF2B5EF4-FFF2-40B4-BE49-F238E27FC236}">
                  <a16:creationId xmlns:a16="http://schemas.microsoft.com/office/drawing/2014/main" id="{36B9F023-1489-4507-64E0-E1F3C2C6EE8E}"/>
                </a:ext>
              </a:extLst>
            </p:cNvPr>
            <p:cNvSpPr/>
            <p:nvPr/>
          </p:nvSpPr>
          <p:spPr>
            <a:xfrm>
              <a:off x="3993212" y="4889984"/>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Links</a:t>
              </a:r>
            </a:p>
          </p:txBody>
        </p:sp>
        <p:sp>
          <p:nvSpPr>
            <p:cNvPr id="180" name="Rectangle 179">
              <a:extLst>
                <a:ext uri="{FF2B5EF4-FFF2-40B4-BE49-F238E27FC236}">
                  <a16:creationId xmlns:a16="http://schemas.microsoft.com/office/drawing/2014/main" id="{30E10EA3-0182-77E4-48C7-2B9E1C53CA17}"/>
                </a:ext>
              </a:extLst>
            </p:cNvPr>
            <p:cNvSpPr/>
            <p:nvPr/>
          </p:nvSpPr>
          <p:spPr>
            <a:xfrm>
              <a:off x="7219393" y="4813039"/>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Assist/Complete Transactions</a:t>
              </a:r>
            </a:p>
          </p:txBody>
        </p:sp>
      </p:grpSp>
      <p:sp>
        <p:nvSpPr>
          <p:cNvPr id="182" name="Rectangle 181">
            <a:extLst>
              <a:ext uri="{FF2B5EF4-FFF2-40B4-BE49-F238E27FC236}">
                <a16:creationId xmlns:a16="http://schemas.microsoft.com/office/drawing/2014/main" id="{A44B2754-71E9-1D11-3919-E063BB441D47}"/>
              </a:ext>
            </a:extLst>
          </p:cNvPr>
          <p:cNvSpPr/>
          <p:nvPr/>
        </p:nvSpPr>
        <p:spPr>
          <a:xfrm>
            <a:off x="4827112" y="6263682"/>
            <a:ext cx="729389"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5E5F62"/>
                </a:solidFill>
                <a:effectLst/>
                <a:uLnTx/>
                <a:uFillTx/>
                <a:latin typeface="Arial" panose="020B0604020202020204"/>
                <a:ea typeface="+mn-ea"/>
                <a:cs typeface="+mn-cs"/>
              </a:rPr>
              <a:t>Links</a:t>
            </a:r>
          </a:p>
        </p:txBody>
      </p:sp>
      <p:grpSp>
        <p:nvGrpSpPr>
          <p:cNvPr id="198" name="Group 197">
            <a:extLst>
              <a:ext uri="{FF2B5EF4-FFF2-40B4-BE49-F238E27FC236}">
                <a16:creationId xmlns:a16="http://schemas.microsoft.com/office/drawing/2014/main" id="{69F1A3F9-A91B-975F-8A11-5392C1472D8B}"/>
              </a:ext>
            </a:extLst>
          </p:cNvPr>
          <p:cNvGrpSpPr/>
          <p:nvPr/>
        </p:nvGrpSpPr>
        <p:grpSpPr>
          <a:xfrm>
            <a:off x="4281550" y="5331231"/>
            <a:ext cx="5071619" cy="633951"/>
            <a:chOff x="3864990" y="5433462"/>
            <a:chExt cx="5071619" cy="633951"/>
          </a:xfrm>
        </p:grpSpPr>
        <p:sp>
          <p:nvSpPr>
            <p:cNvPr id="191" name="Rounded Rectangle 190">
              <a:extLst>
                <a:ext uri="{FF2B5EF4-FFF2-40B4-BE49-F238E27FC236}">
                  <a16:creationId xmlns:a16="http://schemas.microsoft.com/office/drawing/2014/main" id="{F843472A-61FB-C24B-B477-F68D5D952061}"/>
                </a:ext>
              </a:extLst>
            </p:cNvPr>
            <p:cNvSpPr/>
            <p:nvPr/>
          </p:nvSpPr>
          <p:spPr>
            <a:xfrm>
              <a:off x="3864990" y="5433462"/>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0" name="Rounded Rectangle 159">
              <a:extLst>
                <a:ext uri="{FF2B5EF4-FFF2-40B4-BE49-F238E27FC236}">
                  <a16:creationId xmlns:a16="http://schemas.microsoft.com/office/drawing/2014/main" id="{AC5A33BE-26AC-3F3E-249A-54A227E295DD}"/>
                </a:ext>
              </a:extLst>
            </p:cNvPr>
            <p:cNvSpPr/>
            <p:nvPr/>
          </p:nvSpPr>
          <p:spPr>
            <a:xfrm>
              <a:off x="5577839" y="5472347"/>
              <a:ext cx="1645920" cy="5561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Employee Personnel Files</a:t>
              </a:r>
            </a:p>
          </p:txBody>
        </p:sp>
        <p:sp>
          <p:nvSpPr>
            <p:cNvPr id="181" name="Rectangle 180">
              <a:extLst>
                <a:ext uri="{FF2B5EF4-FFF2-40B4-BE49-F238E27FC236}">
                  <a16:creationId xmlns:a16="http://schemas.microsoft.com/office/drawing/2014/main" id="{9E7D44E6-9778-272B-64ED-CEE9597E42F1}"/>
                </a:ext>
              </a:extLst>
            </p:cNvPr>
            <p:cNvSpPr/>
            <p:nvPr/>
          </p:nvSpPr>
          <p:spPr>
            <a:xfrm>
              <a:off x="7420550" y="5540955"/>
              <a:ext cx="1323034"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Retrieve and View Documents</a:t>
              </a:r>
            </a:p>
          </p:txBody>
        </p:sp>
        <p:sp>
          <p:nvSpPr>
            <p:cNvPr id="184" name="Rectangle 183">
              <a:extLst>
                <a:ext uri="{FF2B5EF4-FFF2-40B4-BE49-F238E27FC236}">
                  <a16:creationId xmlns:a16="http://schemas.microsoft.com/office/drawing/2014/main" id="{E32DE1C7-A6DC-D94E-4504-66F5921C48B8}"/>
                </a:ext>
              </a:extLst>
            </p:cNvPr>
            <p:cNvSpPr/>
            <p:nvPr/>
          </p:nvSpPr>
          <p:spPr>
            <a:xfrm>
              <a:off x="4001438" y="5540955"/>
              <a:ext cx="1426273"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Employee Information</a:t>
              </a:r>
            </a:p>
          </p:txBody>
        </p:sp>
      </p:grpSp>
      <p:sp>
        <p:nvSpPr>
          <p:cNvPr id="185" name="Rounded Rectangle 184">
            <a:extLst>
              <a:ext uri="{FF2B5EF4-FFF2-40B4-BE49-F238E27FC236}">
                <a16:creationId xmlns:a16="http://schemas.microsoft.com/office/drawing/2014/main" id="{0185079C-95D6-CFB5-F403-1AAE6C1BFE45}"/>
              </a:ext>
            </a:extLst>
          </p:cNvPr>
          <p:cNvSpPr/>
          <p:nvPr/>
        </p:nvSpPr>
        <p:spPr>
          <a:xfrm>
            <a:off x="6157483" y="6183250"/>
            <a:ext cx="1319752" cy="4147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Vendor Sites</a:t>
            </a:r>
          </a:p>
        </p:txBody>
      </p:sp>
      <p:grpSp>
        <p:nvGrpSpPr>
          <p:cNvPr id="223" name="Group 222">
            <a:extLst>
              <a:ext uri="{FF2B5EF4-FFF2-40B4-BE49-F238E27FC236}">
                <a16:creationId xmlns:a16="http://schemas.microsoft.com/office/drawing/2014/main" id="{9745E68C-D13D-F401-B5C8-C0DC3C4EF521}"/>
              </a:ext>
            </a:extLst>
          </p:cNvPr>
          <p:cNvGrpSpPr/>
          <p:nvPr/>
        </p:nvGrpSpPr>
        <p:grpSpPr>
          <a:xfrm>
            <a:off x="9743440" y="2677855"/>
            <a:ext cx="1991360" cy="1548705"/>
            <a:chOff x="9601200" y="2647375"/>
            <a:chExt cx="1991360" cy="1548705"/>
          </a:xfrm>
        </p:grpSpPr>
        <p:sp>
          <p:nvSpPr>
            <p:cNvPr id="221" name="Rounded Rectangle 220">
              <a:extLst>
                <a:ext uri="{FF2B5EF4-FFF2-40B4-BE49-F238E27FC236}">
                  <a16:creationId xmlns:a16="http://schemas.microsoft.com/office/drawing/2014/main" id="{C7BF2265-C02F-531A-8B9F-6390E50EE6C1}"/>
                </a:ext>
              </a:extLst>
            </p:cNvPr>
            <p:cNvSpPr/>
            <p:nvPr/>
          </p:nvSpPr>
          <p:spPr>
            <a:xfrm>
              <a:off x="9601200" y="2824480"/>
              <a:ext cx="1991360" cy="137160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7" name="Group 206">
              <a:extLst>
                <a:ext uri="{FF2B5EF4-FFF2-40B4-BE49-F238E27FC236}">
                  <a16:creationId xmlns:a16="http://schemas.microsoft.com/office/drawing/2014/main" id="{F67F7643-0239-F6DF-EE8A-2F40766C30F0}"/>
                </a:ext>
              </a:extLst>
            </p:cNvPr>
            <p:cNvGrpSpPr>
              <a:grpSpLocks noChangeAspect="1"/>
            </p:cNvGrpSpPr>
            <p:nvPr/>
          </p:nvGrpSpPr>
          <p:grpSpPr>
            <a:xfrm>
              <a:off x="10231120" y="3227644"/>
              <a:ext cx="731520" cy="731520"/>
              <a:chOff x="10047866" y="2638364"/>
              <a:chExt cx="640080" cy="640080"/>
            </a:xfrm>
          </p:grpSpPr>
          <p:sp>
            <p:nvSpPr>
              <p:cNvPr id="94" name="Freeform 93">
                <a:extLst>
                  <a:ext uri="{FF2B5EF4-FFF2-40B4-BE49-F238E27FC236}">
                    <a16:creationId xmlns:a16="http://schemas.microsoft.com/office/drawing/2014/main" id="{E805DF48-54DC-A72D-4428-E03DC9761840}"/>
                  </a:ext>
                </a:extLst>
              </p:cNvPr>
              <p:cNvSpPr/>
              <p:nvPr/>
            </p:nvSpPr>
            <p:spPr>
              <a:xfrm>
                <a:off x="10047866" y="2638364"/>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5" name="Freeform 94">
                <a:extLst>
                  <a:ext uri="{FF2B5EF4-FFF2-40B4-BE49-F238E27FC236}">
                    <a16:creationId xmlns:a16="http://schemas.microsoft.com/office/drawing/2014/main" id="{1AB754D9-985F-59BC-51C3-24DB4267711F}"/>
                  </a:ext>
                </a:extLst>
              </p:cNvPr>
              <p:cNvSpPr/>
              <p:nvPr/>
            </p:nvSpPr>
            <p:spPr>
              <a:xfrm>
                <a:off x="10171273" y="2747686"/>
                <a:ext cx="393207" cy="421368"/>
              </a:xfrm>
              <a:custGeom>
                <a:avLst/>
                <a:gdLst>
                  <a:gd name="connsiteX0" fmla="*/ 95 w 1170258"/>
                  <a:gd name="connsiteY0" fmla="*/ 788299 h 1254071"/>
                  <a:gd name="connsiteX1" fmla="*/ 95 w 1170258"/>
                  <a:gd name="connsiteY1" fmla="*/ 637613 h 1254071"/>
                  <a:gd name="connsiteX2" fmla="*/ 36862 w 1170258"/>
                  <a:gd name="connsiteY2" fmla="*/ 565033 h 1254071"/>
                  <a:gd name="connsiteX3" fmla="*/ 180213 w 1170258"/>
                  <a:gd name="connsiteY3" fmla="*/ 178509 h 1254071"/>
                  <a:gd name="connsiteX4" fmla="*/ 471202 w 1170258"/>
                  <a:gd name="connsiteY4" fmla="*/ 12107 h 1254071"/>
                  <a:gd name="connsiteX5" fmla="*/ 1003078 w 1170258"/>
                  <a:gd name="connsiteY5" fmla="*/ 193844 h 1254071"/>
                  <a:gd name="connsiteX6" fmla="*/ 1133189 w 1170258"/>
                  <a:gd name="connsiteY6" fmla="*/ 565795 h 1254071"/>
                  <a:gd name="connsiteX7" fmla="*/ 1170242 w 1170258"/>
                  <a:gd name="connsiteY7" fmla="*/ 643043 h 1254071"/>
                  <a:gd name="connsiteX8" fmla="*/ 1170242 w 1170258"/>
                  <a:gd name="connsiteY8" fmla="*/ 782965 h 1254071"/>
                  <a:gd name="connsiteX9" fmla="*/ 1121664 w 1170258"/>
                  <a:gd name="connsiteY9" fmla="*/ 867071 h 1254071"/>
                  <a:gd name="connsiteX10" fmla="*/ 1040606 w 1170258"/>
                  <a:gd name="connsiteY10" fmla="*/ 892312 h 1254071"/>
                  <a:gd name="connsiteX11" fmla="*/ 1033558 w 1170258"/>
                  <a:gd name="connsiteY11" fmla="*/ 892312 h 1254071"/>
                  <a:gd name="connsiteX12" fmla="*/ 955262 w 1170258"/>
                  <a:gd name="connsiteY12" fmla="*/ 840496 h 1254071"/>
                  <a:gd name="connsiteX13" fmla="*/ 942023 w 1170258"/>
                  <a:gd name="connsiteY13" fmla="*/ 787632 h 1254071"/>
                  <a:gd name="connsiteX14" fmla="*/ 942023 w 1170258"/>
                  <a:gd name="connsiteY14" fmla="*/ 786870 h 1254071"/>
                  <a:gd name="connsiteX15" fmla="*/ 944785 w 1170258"/>
                  <a:gd name="connsiteY15" fmla="*/ 614944 h 1254071"/>
                  <a:gd name="connsiteX16" fmla="*/ 1007459 w 1170258"/>
                  <a:gd name="connsiteY16" fmla="*/ 537125 h 1254071"/>
                  <a:gd name="connsiteX17" fmla="*/ 965549 w 1170258"/>
                  <a:gd name="connsiteY17" fmla="*/ 362246 h 1254071"/>
                  <a:gd name="connsiteX18" fmla="*/ 643985 w 1170258"/>
                  <a:gd name="connsiteY18" fmla="*/ 128788 h 1254071"/>
                  <a:gd name="connsiteX19" fmla="*/ 167830 w 1170258"/>
                  <a:gd name="connsiteY19" fmla="*/ 474926 h 1254071"/>
                  <a:gd name="connsiteX20" fmla="*/ 162496 w 1170258"/>
                  <a:gd name="connsiteY20" fmla="*/ 529028 h 1254071"/>
                  <a:gd name="connsiteX21" fmla="*/ 162496 w 1170258"/>
                  <a:gd name="connsiteY21" fmla="*/ 536839 h 1254071"/>
                  <a:gd name="connsiteX22" fmla="*/ 221266 w 1170258"/>
                  <a:gd name="connsiteY22" fmla="*/ 597704 h 1254071"/>
                  <a:gd name="connsiteX23" fmla="*/ 227743 w 1170258"/>
                  <a:gd name="connsiteY23" fmla="*/ 640280 h 1254071"/>
                  <a:gd name="connsiteX24" fmla="*/ 227743 w 1170258"/>
                  <a:gd name="connsiteY24" fmla="*/ 783251 h 1254071"/>
                  <a:gd name="connsiteX25" fmla="*/ 220027 w 1170258"/>
                  <a:gd name="connsiteY25" fmla="*/ 828113 h 1254071"/>
                  <a:gd name="connsiteX26" fmla="*/ 188023 w 1170258"/>
                  <a:gd name="connsiteY26" fmla="*/ 874310 h 1254071"/>
                  <a:gd name="connsiteX27" fmla="*/ 427291 w 1170258"/>
                  <a:gd name="connsiteY27" fmla="*/ 1094814 h 1254071"/>
                  <a:gd name="connsiteX28" fmla="*/ 458629 w 1170258"/>
                  <a:gd name="connsiteY28" fmla="*/ 1094814 h 1254071"/>
                  <a:gd name="connsiteX29" fmla="*/ 512826 w 1170258"/>
                  <a:gd name="connsiteY29" fmla="*/ 1063286 h 1254071"/>
                  <a:gd name="connsiteX30" fmla="*/ 631889 w 1170258"/>
                  <a:gd name="connsiteY30" fmla="*/ 1063286 h 1254071"/>
                  <a:gd name="connsiteX31" fmla="*/ 694468 w 1170258"/>
                  <a:gd name="connsiteY31" fmla="*/ 1125579 h 1254071"/>
                  <a:gd name="connsiteX32" fmla="*/ 694468 w 1170258"/>
                  <a:gd name="connsiteY32" fmla="*/ 1125579 h 1254071"/>
                  <a:gd name="connsiteX33" fmla="*/ 694468 w 1170258"/>
                  <a:gd name="connsiteY33" fmla="*/ 1191683 h 1254071"/>
                  <a:gd name="connsiteX34" fmla="*/ 632079 w 1170258"/>
                  <a:gd name="connsiteY34" fmla="*/ 1254072 h 1254071"/>
                  <a:gd name="connsiteX35" fmla="*/ 513016 w 1170258"/>
                  <a:gd name="connsiteY35" fmla="*/ 1254072 h 1254071"/>
                  <a:gd name="connsiteX36" fmla="*/ 458914 w 1170258"/>
                  <a:gd name="connsiteY36" fmla="*/ 1221782 h 1254071"/>
                  <a:gd name="connsiteX37" fmla="*/ 427577 w 1170258"/>
                  <a:gd name="connsiteY37" fmla="*/ 1221782 h 1254071"/>
                  <a:gd name="connsiteX38" fmla="*/ 61341 w 1170258"/>
                  <a:gd name="connsiteY38" fmla="*/ 875262 h 1254071"/>
                  <a:gd name="connsiteX39" fmla="*/ 42577 w 1170258"/>
                  <a:gd name="connsiteY39" fmla="*/ 863737 h 1254071"/>
                  <a:gd name="connsiteX40" fmla="*/ 0 w 1170258"/>
                  <a:gd name="connsiteY40" fmla="*/ 788204 h 125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0258" h="1254071">
                    <a:moveTo>
                      <a:pt x="95" y="788299"/>
                    </a:moveTo>
                    <a:lnTo>
                      <a:pt x="95" y="637613"/>
                    </a:lnTo>
                    <a:cubicBezTo>
                      <a:pt x="476" y="609038"/>
                      <a:pt x="14097" y="582273"/>
                      <a:pt x="36862" y="565033"/>
                    </a:cubicBezTo>
                    <a:cubicBezTo>
                      <a:pt x="31909" y="422348"/>
                      <a:pt x="83439" y="283474"/>
                      <a:pt x="180213" y="178509"/>
                    </a:cubicBezTo>
                    <a:cubicBezTo>
                      <a:pt x="255746" y="91926"/>
                      <a:pt x="358235" y="33252"/>
                      <a:pt x="471202" y="12107"/>
                    </a:cubicBezTo>
                    <a:cubicBezTo>
                      <a:pt x="682847" y="-28375"/>
                      <a:pt x="861917" y="32776"/>
                      <a:pt x="1003078" y="193844"/>
                    </a:cubicBezTo>
                    <a:cubicBezTo>
                      <a:pt x="1093375" y="296047"/>
                      <a:pt x="1140047" y="429588"/>
                      <a:pt x="1133189" y="565795"/>
                    </a:cubicBezTo>
                    <a:cubicBezTo>
                      <a:pt x="1157002" y="584274"/>
                      <a:pt x="1170813" y="612849"/>
                      <a:pt x="1170242" y="643043"/>
                    </a:cubicBezTo>
                    <a:lnTo>
                      <a:pt x="1170242" y="782965"/>
                    </a:lnTo>
                    <a:cubicBezTo>
                      <a:pt x="1170337" y="817731"/>
                      <a:pt x="1151858" y="849830"/>
                      <a:pt x="1121664" y="867071"/>
                    </a:cubicBezTo>
                    <a:cubicBezTo>
                      <a:pt x="1097185" y="882120"/>
                      <a:pt x="1069277" y="890788"/>
                      <a:pt x="1040606" y="892312"/>
                    </a:cubicBezTo>
                    <a:lnTo>
                      <a:pt x="1033558" y="892312"/>
                    </a:lnTo>
                    <a:cubicBezTo>
                      <a:pt x="999268" y="892979"/>
                      <a:pt x="968121" y="872309"/>
                      <a:pt x="955262" y="840496"/>
                    </a:cubicBezTo>
                    <a:cubicBezTo>
                      <a:pt x="947833" y="823732"/>
                      <a:pt x="943356" y="805825"/>
                      <a:pt x="942023" y="787632"/>
                    </a:cubicBezTo>
                    <a:lnTo>
                      <a:pt x="942023" y="786870"/>
                    </a:lnTo>
                    <a:lnTo>
                      <a:pt x="944785" y="614944"/>
                    </a:lnTo>
                    <a:cubicBezTo>
                      <a:pt x="948309" y="578844"/>
                      <a:pt x="972979" y="548269"/>
                      <a:pt x="1007459" y="537125"/>
                    </a:cubicBezTo>
                    <a:cubicBezTo>
                      <a:pt x="1007078" y="476355"/>
                      <a:pt x="992696" y="416538"/>
                      <a:pt x="965549" y="362246"/>
                    </a:cubicBezTo>
                    <a:cubicBezTo>
                      <a:pt x="897541" y="228800"/>
                      <a:pt x="789337" y="150600"/>
                      <a:pt x="643985" y="128788"/>
                    </a:cubicBezTo>
                    <a:cubicBezTo>
                      <a:pt x="417385" y="95069"/>
                      <a:pt x="205645" y="248993"/>
                      <a:pt x="167830" y="474926"/>
                    </a:cubicBezTo>
                    <a:cubicBezTo>
                      <a:pt x="164973" y="492834"/>
                      <a:pt x="163163" y="510931"/>
                      <a:pt x="162496" y="529028"/>
                    </a:cubicBezTo>
                    <a:lnTo>
                      <a:pt x="162496" y="536839"/>
                    </a:lnTo>
                    <a:cubicBezTo>
                      <a:pt x="191167" y="545697"/>
                      <a:pt x="213360" y="568653"/>
                      <a:pt x="221266" y="597704"/>
                    </a:cubicBezTo>
                    <a:cubicBezTo>
                      <a:pt x="225457" y="611515"/>
                      <a:pt x="227647" y="625898"/>
                      <a:pt x="227743" y="640280"/>
                    </a:cubicBezTo>
                    <a:lnTo>
                      <a:pt x="227743" y="783251"/>
                    </a:lnTo>
                    <a:cubicBezTo>
                      <a:pt x="227362" y="798491"/>
                      <a:pt x="224790" y="813636"/>
                      <a:pt x="220027" y="828113"/>
                    </a:cubicBezTo>
                    <a:cubicBezTo>
                      <a:pt x="214217" y="846401"/>
                      <a:pt x="203073" y="862499"/>
                      <a:pt x="188023" y="874310"/>
                    </a:cubicBezTo>
                    <a:cubicBezTo>
                      <a:pt x="198501" y="998802"/>
                      <a:pt x="302419" y="1094528"/>
                      <a:pt x="427291" y="1094814"/>
                    </a:cubicBezTo>
                    <a:lnTo>
                      <a:pt x="458629" y="1094814"/>
                    </a:lnTo>
                    <a:cubicBezTo>
                      <a:pt x="469678" y="1075287"/>
                      <a:pt x="490442" y="1063191"/>
                      <a:pt x="512826" y="1063286"/>
                    </a:cubicBezTo>
                    <a:lnTo>
                      <a:pt x="631889" y="1063286"/>
                    </a:lnTo>
                    <a:cubicBezTo>
                      <a:pt x="666369" y="1063286"/>
                      <a:pt x="694373" y="1091099"/>
                      <a:pt x="694468" y="1125579"/>
                    </a:cubicBezTo>
                    <a:lnTo>
                      <a:pt x="694468" y="1125579"/>
                    </a:lnTo>
                    <a:lnTo>
                      <a:pt x="694468" y="1191683"/>
                    </a:lnTo>
                    <a:cubicBezTo>
                      <a:pt x="694277" y="1226068"/>
                      <a:pt x="666464" y="1253976"/>
                      <a:pt x="632079" y="1254072"/>
                    </a:cubicBezTo>
                    <a:lnTo>
                      <a:pt x="513016" y="1254072"/>
                    </a:lnTo>
                    <a:cubicBezTo>
                      <a:pt x="490442" y="1253881"/>
                      <a:pt x="469868" y="1241499"/>
                      <a:pt x="458914" y="1221782"/>
                    </a:cubicBezTo>
                    <a:lnTo>
                      <a:pt x="427577" y="1221782"/>
                    </a:lnTo>
                    <a:cubicBezTo>
                      <a:pt x="232981" y="1221401"/>
                      <a:pt x="72485" y="1069477"/>
                      <a:pt x="61341" y="875262"/>
                    </a:cubicBezTo>
                    <a:cubicBezTo>
                      <a:pt x="54864" y="871833"/>
                      <a:pt x="48577" y="868023"/>
                      <a:pt x="42577" y="863737"/>
                    </a:cubicBezTo>
                    <a:cubicBezTo>
                      <a:pt x="16954" y="846973"/>
                      <a:pt x="1048" y="818779"/>
                      <a:pt x="0" y="788204"/>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sp>
          <p:nvSpPr>
            <p:cNvPr id="206" name="Rounded Rectangle 205">
              <a:extLst>
                <a:ext uri="{FF2B5EF4-FFF2-40B4-BE49-F238E27FC236}">
                  <a16:creationId xmlns:a16="http://schemas.microsoft.com/office/drawing/2014/main" id="{84A51811-1997-2273-BED4-D42C074E8816}"/>
                </a:ext>
              </a:extLst>
            </p:cNvPr>
            <p:cNvSpPr/>
            <p:nvPr/>
          </p:nvSpPr>
          <p:spPr>
            <a:xfrm>
              <a:off x="9741113" y="2647375"/>
              <a:ext cx="1711534" cy="36576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Customer Care</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217" name="Group 216">
            <a:extLst>
              <a:ext uri="{FF2B5EF4-FFF2-40B4-BE49-F238E27FC236}">
                <a16:creationId xmlns:a16="http://schemas.microsoft.com/office/drawing/2014/main" id="{474EA64B-C859-4ADB-479F-579BF56BA38D}"/>
              </a:ext>
            </a:extLst>
          </p:cNvPr>
          <p:cNvGrpSpPr/>
          <p:nvPr/>
        </p:nvGrpSpPr>
        <p:grpSpPr>
          <a:xfrm>
            <a:off x="3710717" y="1196843"/>
            <a:ext cx="473920" cy="4663440"/>
            <a:chOff x="2577672" y="1854314"/>
            <a:chExt cx="443893" cy="4572000"/>
          </a:xfrm>
        </p:grpSpPr>
        <p:sp>
          <p:nvSpPr>
            <p:cNvPr id="218" name="Right Bracket 217">
              <a:extLst>
                <a:ext uri="{FF2B5EF4-FFF2-40B4-BE49-F238E27FC236}">
                  <a16:creationId xmlns:a16="http://schemas.microsoft.com/office/drawing/2014/main" id="{3AE3940D-FB00-383C-63B2-58728499E6CE}"/>
                </a:ext>
              </a:extLst>
            </p:cNvPr>
            <p:cNvSpPr>
              <a:spLocks/>
            </p:cNvSpPr>
            <p:nvPr/>
          </p:nvSpPr>
          <p:spPr>
            <a:xfrm>
              <a:off x="2577672" y="3021994"/>
              <a:ext cx="103779" cy="2232212"/>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19" name="Right Bracket 218">
              <a:extLst>
                <a:ext uri="{FF2B5EF4-FFF2-40B4-BE49-F238E27FC236}">
                  <a16:creationId xmlns:a16="http://schemas.microsoft.com/office/drawing/2014/main" id="{D14DE735-FF8E-F902-1BF1-62DA052A9E3D}"/>
                </a:ext>
              </a:extLst>
            </p:cNvPr>
            <p:cNvSpPr/>
            <p:nvPr/>
          </p:nvSpPr>
          <p:spPr>
            <a:xfrm flipH="1">
              <a:off x="2917786" y="1854314"/>
              <a:ext cx="103779" cy="4572000"/>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20" name="Straight Connector 219">
              <a:extLst>
                <a:ext uri="{FF2B5EF4-FFF2-40B4-BE49-F238E27FC236}">
                  <a16:creationId xmlns:a16="http://schemas.microsoft.com/office/drawing/2014/main" id="{101A5C77-F59B-A0E8-49A4-8878D096C9DD}"/>
                </a:ext>
              </a:extLst>
            </p:cNvPr>
            <p:cNvCxnSpPr>
              <a:cxnSpLocks/>
              <a:stCxn id="218" idx="2"/>
              <a:endCxn id="219" idx="2"/>
            </p:cNvCxnSpPr>
            <p:nvPr/>
          </p:nvCxnSpPr>
          <p:spPr>
            <a:xfrm>
              <a:off x="2681451" y="4138100"/>
              <a:ext cx="236335" cy="2214"/>
            </a:xfrm>
            <a:prstGeom prst="line">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cxnSp>
      </p:grpSp>
      <p:grpSp>
        <p:nvGrpSpPr>
          <p:cNvPr id="211" name="Group 210">
            <a:extLst>
              <a:ext uri="{FF2B5EF4-FFF2-40B4-BE49-F238E27FC236}">
                <a16:creationId xmlns:a16="http://schemas.microsoft.com/office/drawing/2014/main" id="{B6AB5A02-814C-D2FB-AFA1-883B63CA4CA2}"/>
              </a:ext>
            </a:extLst>
          </p:cNvPr>
          <p:cNvGrpSpPr/>
          <p:nvPr/>
        </p:nvGrpSpPr>
        <p:grpSpPr>
          <a:xfrm flipH="1">
            <a:off x="9435909" y="1196843"/>
            <a:ext cx="479702" cy="4663440"/>
            <a:chOff x="2572256" y="1854314"/>
            <a:chExt cx="449309" cy="4572000"/>
          </a:xfrm>
        </p:grpSpPr>
        <p:sp>
          <p:nvSpPr>
            <p:cNvPr id="212" name="Right Bracket 211">
              <a:extLst>
                <a:ext uri="{FF2B5EF4-FFF2-40B4-BE49-F238E27FC236}">
                  <a16:creationId xmlns:a16="http://schemas.microsoft.com/office/drawing/2014/main" id="{7BB80D5E-2CAF-0A51-A520-F1739DC4747D}"/>
                </a:ext>
              </a:extLst>
            </p:cNvPr>
            <p:cNvSpPr/>
            <p:nvPr/>
          </p:nvSpPr>
          <p:spPr>
            <a:xfrm flipH="1">
              <a:off x="2917786" y="1854314"/>
              <a:ext cx="103779" cy="4572000"/>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13" name="Straight Connector 212">
              <a:extLst>
                <a:ext uri="{FF2B5EF4-FFF2-40B4-BE49-F238E27FC236}">
                  <a16:creationId xmlns:a16="http://schemas.microsoft.com/office/drawing/2014/main" id="{BD3E239D-71DE-F6C1-99C3-BE1A023ED303}"/>
                </a:ext>
              </a:extLst>
            </p:cNvPr>
            <p:cNvCxnSpPr>
              <a:cxnSpLocks/>
            </p:cNvCxnSpPr>
            <p:nvPr/>
          </p:nvCxnSpPr>
          <p:spPr>
            <a:xfrm>
              <a:off x="2572256" y="4140316"/>
              <a:ext cx="345528" cy="0"/>
            </a:xfrm>
            <a:prstGeom prst="line">
              <a:avLst/>
            </a:prstGeom>
            <a:ln w="25400">
              <a:solidFill>
                <a:schemeClr val="accent3"/>
              </a:solidFill>
              <a:headEnd type="triangle"/>
            </a:ln>
            <a:effectLst/>
          </p:spPr>
          <p:style>
            <a:lnRef idx="2">
              <a:schemeClr val="accent1"/>
            </a:lnRef>
            <a:fillRef idx="0">
              <a:schemeClr val="accent1"/>
            </a:fillRef>
            <a:effectRef idx="1">
              <a:schemeClr val="accent1"/>
            </a:effectRef>
            <a:fontRef idx="minor">
              <a:schemeClr val="tx1"/>
            </a:fontRef>
          </p:style>
        </p:cxnSp>
      </p:grpSp>
      <p:grpSp>
        <p:nvGrpSpPr>
          <p:cNvPr id="246" name="Group 245">
            <a:extLst>
              <a:ext uri="{FF2B5EF4-FFF2-40B4-BE49-F238E27FC236}">
                <a16:creationId xmlns:a16="http://schemas.microsoft.com/office/drawing/2014/main" id="{9F61EDAF-9458-4316-0E0D-25C9E7FFF23D}"/>
              </a:ext>
            </a:extLst>
          </p:cNvPr>
          <p:cNvGrpSpPr/>
          <p:nvPr/>
        </p:nvGrpSpPr>
        <p:grpSpPr>
          <a:xfrm>
            <a:off x="2175363" y="2110988"/>
            <a:ext cx="1487854" cy="2572772"/>
            <a:chOff x="1931523" y="2110988"/>
            <a:chExt cx="1487854" cy="2572772"/>
          </a:xfrm>
        </p:grpSpPr>
        <p:sp>
          <p:nvSpPr>
            <p:cNvPr id="238" name="Rounded Rectangle 237">
              <a:extLst>
                <a:ext uri="{FF2B5EF4-FFF2-40B4-BE49-F238E27FC236}">
                  <a16:creationId xmlns:a16="http://schemas.microsoft.com/office/drawing/2014/main" id="{BEA53B65-CE83-9ABE-F6BE-0CF4C97ED0B3}"/>
                </a:ext>
              </a:extLst>
            </p:cNvPr>
            <p:cNvSpPr/>
            <p:nvPr/>
          </p:nvSpPr>
          <p:spPr>
            <a:xfrm>
              <a:off x="1931523" y="238252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39" name="Rounded Rectangle 238">
              <a:extLst>
                <a:ext uri="{FF2B5EF4-FFF2-40B4-BE49-F238E27FC236}">
                  <a16:creationId xmlns:a16="http://schemas.microsoft.com/office/drawing/2014/main" id="{AA5FDCBF-DD26-83D0-30A5-41F0D58D9FA1}"/>
                </a:ext>
              </a:extLst>
            </p:cNvPr>
            <p:cNvSpPr/>
            <p:nvPr/>
          </p:nvSpPr>
          <p:spPr>
            <a:xfrm>
              <a:off x="2089161" y="2110988"/>
              <a:ext cx="1172578" cy="565595"/>
            </a:xfrm>
            <a:prstGeom prst="roundRect">
              <a:avLst>
                <a:gd name="adj" fmla="val 248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Inquiry Methods</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8" name="Group 207">
              <a:extLst>
                <a:ext uri="{FF2B5EF4-FFF2-40B4-BE49-F238E27FC236}">
                  <a16:creationId xmlns:a16="http://schemas.microsoft.com/office/drawing/2014/main" id="{DAF4CCE3-51FA-1590-61D2-FA034146FCE7}"/>
                </a:ext>
              </a:extLst>
            </p:cNvPr>
            <p:cNvGrpSpPr>
              <a:grpSpLocks noChangeAspect="1"/>
            </p:cNvGrpSpPr>
            <p:nvPr/>
          </p:nvGrpSpPr>
          <p:grpSpPr>
            <a:xfrm>
              <a:off x="2309690" y="2869109"/>
              <a:ext cx="731520" cy="731520"/>
              <a:chOff x="2540373" y="2716709"/>
              <a:chExt cx="548640" cy="548640"/>
            </a:xfrm>
          </p:grpSpPr>
          <p:sp>
            <p:nvSpPr>
              <p:cNvPr id="89" name="Freeform 88">
                <a:extLst>
                  <a:ext uri="{FF2B5EF4-FFF2-40B4-BE49-F238E27FC236}">
                    <a16:creationId xmlns:a16="http://schemas.microsoft.com/office/drawing/2014/main" id="{40B9D58A-26B9-8C1D-9F50-56C9B4F5A6B4}"/>
                  </a:ext>
                </a:extLst>
              </p:cNvPr>
              <p:cNvSpPr/>
              <p:nvPr/>
            </p:nvSpPr>
            <p:spPr>
              <a:xfrm>
                <a:off x="2540373" y="2716709"/>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nvGrpSpPr>
              <p:cNvPr id="90" name="Graphic 7">
                <a:extLst>
                  <a:ext uri="{FF2B5EF4-FFF2-40B4-BE49-F238E27FC236}">
                    <a16:creationId xmlns:a16="http://schemas.microsoft.com/office/drawing/2014/main" id="{8E89CFF3-A165-DDB1-DE1A-181BA656293B}"/>
                  </a:ext>
                </a:extLst>
              </p:cNvPr>
              <p:cNvGrpSpPr/>
              <p:nvPr/>
            </p:nvGrpSpPr>
            <p:grpSpPr>
              <a:xfrm>
                <a:off x="2619647" y="2846055"/>
                <a:ext cx="390082" cy="318844"/>
                <a:chOff x="5418771" y="2925603"/>
                <a:chExt cx="1354456" cy="1107091"/>
              </a:xfrm>
              <a:solidFill>
                <a:schemeClr val="tx1"/>
              </a:solidFill>
            </p:grpSpPr>
            <p:sp>
              <p:nvSpPr>
                <p:cNvPr id="91" name="Freeform 90">
                  <a:extLst>
                    <a:ext uri="{FF2B5EF4-FFF2-40B4-BE49-F238E27FC236}">
                      <a16:creationId xmlns:a16="http://schemas.microsoft.com/office/drawing/2014/main" id="{D808639B-B647-7048-BF2E-516877D2B4AF}"/>
                    </a:ext>
                  </a:extLst>
                </p:cNvPr>
                <p:cNvSpPr/>
                <p:nvPr/>
              </p:nvSpPr>
              <p:spPr>
                <a:xfrm>
                  <a:off x="5787915" y="3796855"/>
                  <a:ext cx="615932" cy="235839"/>
                </a:xfrm>
                <a:custGeom>
                  <a:avLst/>
                  <a:gdLst>
                    <a:gd name="connsiteX0" fmla="*/ 591262 w 615932"/>
                    <a:gd name="connsiteY0" fmla="*/ 191357 h 235839"/>
                    <a:gd name="connsiteX1" fmla="*/ 523825 w 615932"/>
                    <a:gd name="connsiteY1" fmla="*/ 191357 h 235839"/>
                    <a:gd name="connsiteX2" fmla="*/ 405144 w 615932"/>
                    <a:gd name="connsiteY2" fmla="*/ 0 h 235839"/>
                    <a:gd name="connsiteX3" fmla="*/ 205024 w 615932"/>
                    <a:gd name="connsiteY3" fmla="*/ 0 h 235839"/>
                    <a:gd name="connsiteX4" fmla="*/ 87676 w 615932"/>
                    <a:gd name="connsiteY4" fmla="*/ 190881 h 235839"/>
                    <a:gd name="connsiteX5" fmla="*/ 22525 w 615932"/>
                    <a:gd name="connsiteY5" fmla="*/ 190881 h 235839"/>
                    <a:gd name="connsiteX6" fmla="*/ 46 w 615932"/>
                    <a:gd name="connsiteY6" fmla="*/ 213360 h 235839"/>
                    <a:gd name="connsiteX7" fmla="*/ 19762 w 615932"/>
                    <a:gd name="connsiteY7" fmla="*/ 235839 h 235839"/>
                    <a:gd name="connsiteX8" fmla="*/ 19762 w 615932"/>
                    <a:gd name="connsiteY8" fmla="*/ 235839 h 235839"/>
                    <a:gd name="connsiteX9" fmla="*/ 593453 w 615932"/>
                    <a:gd name="connsiteY9" fmla="*/ 235839 h 235839"/>
                    <a:gd name="connsiteX10" fmla="*/ 615932 w 615932"/>
                    <a:gd name="connsiteY10" fmla="*/ 213360 h 235839"/>
                    <a:gd name="connsiteX11" fmla="*/ 591167 w 615932"/>
                    <a:gd name="connsiteY11" fmla="*/ 191357 h 23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5932" h="235839">
                      <a:moveTo>
                        <a:pt x="591262" y="191357"/>
                      </a:moveTo>
                      <a:lnTo>
                        <a:pt x="523825" y="191357"/>
                      </a:lnTo>
                      <a:lnTo>
                        <a:pt x="405144" y="0"/>
                      </a:lnTo>
                      <a:lnTo>
                        <a:pt x="205024" y="0"/>
                      </a:lnTo>
                      <a:lnTo>
                        <a:pt x="87676" y="190881"/>
                      </a:lnTo>
                      <a:lnTo>
                        <a:pt x="22525" y="190881"/>
                      </a:lnTo>
                      <a:cubicBezTo>
                        <a:pt x="10142" y="190881"/>
                        <a:pt x="46" y="200978"/>
                        <a:pt x="46" y="213360"/>
                      </a:cubicBezTo>
                      <a:cubicBezTo>
                        <a:pt x="-716" y="224981"/>
                        <a:pt x="8142" y="235077"/>
                        <a:pt x="19762" y="235839"/>
                      </a:cubicBezTo>
                      <a:cubicBezTo>
                        <a:pt x="19762" y="235839"/>
                        <a:pt x="19762" y="235839"/>
                        <a:pt x="19762" y="235839"/>
                      </a:cubicBezTo>
                      <a:lnTo>
                        <a:pt x="593453" y="235839"/>
                      </a:lnTo>
                      <a:cubicBezTo>
                        <a:pt x="605836" y="235839"/>
                        <a:pt x="615932" y="225743"/>
                        <a:pt x="615932" y="213360"/>
                      </a:cubicBezTo>
                      <a:cubicBezTo>
                        <a:pt x="613837" y="201168"/>
                        <a:pt x="603550" y="192024"/>
                        <a:pt x="591167" y="191357"/>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2" name="Freeform 91">
                  <a:extLst>
                    <a:ext uri="{FF2B5EF4-FFF2-40B4-BE49-F238E27FC236}">
                      <a16:creationId xmlns:a16="http://schemas.microsoft.com/office/drawing/2014/main" id="{1B27621D-B2BF-5D29-ECBC-802A2B0A8ABE}"/>
                    </a:ext>
                  </a:extLst>
                </p:cNvPr>
                <p:cNvSpPr/>
                <p:nvPr/>
              </p:nvSpPr>
              <p:spPr>
                <a:xfrm>
                  <a:off x="5418771" y="2925603"/>
                  <a:ext cx="1354456" cy="829343"/>
                </a:xfrm>
                <a:custGeom>
                  <a:avLst/>
                  <a:gdLst>
                    <a:gd name="connsiteX0" fmla="*/ 1252158 w 1354456"/>
                    <a:gd name="connsiteY0" fmla="*/ 46958 h 829343"/>
                    <a:gd name="connsiteX1" fmla="*/ 1310641 w 1354456"/>
                    <a:gd name="connsiteY1" fmla="*/ 107632 h 829343"/>
                    <a:gd name="connsiteX2" fmla="*/ 1310641 w 1354456"/>
                    <a:gd name="connsiteY2" fmla="*/ 626936 h 829343"/>
                    <a:gd name="connsiteX3" fmla="*/ 44959 w 1354456"/>
                    <a:gd name="connsiteY3" fmla="*/ 624935 h 829343"/>
                    <a:gd name="connsiteX4" fmla="*/ 44959 w 1354456"/>
                    <a:gd name="connsiteY4" fmla="*/ 105632 h 829343"/>
                    <a:gd name="connsiteX5" fmla="*/ 103443 w 1354456"/>
                    <a:gd name="connsiteY5" fmla="*/ 44958 h 829343"/>
                    <a:gd name="connsiteX6" fmla="*/ 1252253 w 1354456"/>
                    <a:gd name="connsiteY6" fmla="*/ 46958 h 829343"/>
                    <a:gd name="connsiteX7" fmla="*/ 103633 w 1354456"/>
                    <a:gd name="connsiteY7" fmla="*/ 0 h 829343"/>
                    <a:gd name="connsiteX8" fmla="*/ 1 w 1354456"/>
                    <a:gd name="connsiteY8" fmla="*/ 105442 h 829343"/>
                    <a:gd name="connsiteX9" fmla="*/ 1 w 1354456"/>
                    <a:gd name="connsiteY9" fmla="*/ 721424 h 829343"/>
                    <a:gd name="connsiteX10" fmla="*/ 104300 w 1354456"/>
                    <a:gd name="connsiteY10" fmla="*/ 827341 h 829343"/>
                    <a:gd name="connsiteX11" fmla="*/ 1248538 w 1354456"/>
                    <a:gd name="connsiteY11" fmla="*/ 829342 h 829343"/>
                    <a:gd name="connsiteX12" fmla="*/ 1354456 w 1354456"/>
                    <a:gd name="connsiteY12" fmla="*/ 724376 h 829343"/>
                    <a:gd name="connsiteX13" fmla="*/ 1354456 w 1354456"/>
                    <a:gd name="connsiteY13" fmla="*/ 724376 h 829343"/>
                    <a:gd name="connsiteX14" fmla="*/ 1354456 w 1354456"/>
                    <a:gd name="connsiteY14" fmla="*/ 108299 h 829343"/>
                    <a:gd name="connsiteX15" fmla="*/ 1252348 w 1354456"/>
                    <a:gd name="connsiteY15" fmla="*/ 2000 h 829343"/>
                    <a:gd name="connsiteX16" fmla="*/ 103538 w 1354456"/>
                    <a:gd name="connsiteY16" fmla="*/ 0 h 829343"/>
                    <a:gd name="connsiteX17" fmla="*/ 693517 w 1354456"/>
                    <a:gd name="connsiteY17" fmla="*/ 742950 h 829343"/>
                    <a:gd name="connsiteX18" fmla="*/ 661894 w 1354456"/>
                    <a:gd name="connsiteY18" fmla="*/ 746665 h 829343"/>
                    <a:gd name="connsiteX19" fmla="*/ 658179 w 1354456"/>
                    <a:gd name="connsiteY19" fmla="*/ 715042 h 829343"/>
                    <a:gd name="connsiteX20" fmla="*/ 689802 w 1354456"/>
                    <a:gd name="connsiteY20" fmla="*/ 711327 h 829343"/>
                    <a:gd name="connsiteX21" fmla="*/ 693517 w 1354456"/>
                    <a:gd name="connsiteY21" fmla="*/ 715042 h 829343"/>
                    <a:gd name="connsiteX22" fmla="*/ 693517 w 1354456"/>
                    <a:gd name="connsiteY22" fmla="*/ 742950 h 82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54456" h="829343">
                      <a:moveTo>
                        <a:pt x="1252158" y="46958"/>
                      </a:moveTo>
                      <a:cubicBezTo>
                        <a:pt x="1284257" y="49340"/>
                        <a:pt x="1309403" y="75533"/>
                        <a:pt x="1310641" y="107632"/>
                      </a:cubicBezTo>
                      <a:lnTo>
                        <a:pt x="1310641" y="626936"/>
                      </a:lnTo>
                      <a:lnTo>
                        <a:pt x="44959" y="624935"/>
                      </a:lnTo>
                      <a:lnTo>
                        <a:pt x="44959" y="105632"/>
                      </a:lnTo>
                      <a:cubicBezTo>
                        <a:pt x="46007" y="73438"/>
                        <a:pt x="71248" y="47244"/>
                        <a:pt x="103443" y="44958"/>
                      </a:cubicBezTo>
                      <a:lnTo>
                        <a:pt x="1252253" y="46958"/>
                      </a:lnTo>
                      <a:close/>
                      <a:moveTo>
                        <a:pt x="103633" y="0"/>
                      </a:moveTo>
                      <a:cubicBezTo>
                        <a:pt x="46007" y="762"/>
                        <a:pt x="-284" y="47815"/>
                        <a:pt x="1" y="105442"/>
                      </a:cubicBezTo>
                      <a:lnTo>
                        <a:pt x="1" y="721424"/>
                      </a:lnTo>
                      <a:cubicBezTo>
                        <a:pt x="-284" y="779431"/>
                        <a:pt x="46388" y="826675"/>
                        <a:pt x="104300" y="827341"/>
                      </a:cubicBezTo>
                      <a:lnTo>
                        <a:pt x="1248538" y="829342"/>
                      </a:lnTo>
                      <a:cubicBezTo>
                        <a:pt x="1306736" y="829628"/>
                        <a:pt x="1354171" y="782574"/>
                        <a:pt x="1354456" y="724376"/>
                      </a:cubicBezTo>
                      <a:lnTo>
                        <a:pt x="1354456" y="724376"/>
                      </a:lnTo>
                      <a:lnTo>
                        <a:pt x="1354456" y="108299"/>
                      </a:lnTo>
                      <a:cubicBezTo>
                        <a:pt x="1354456" y="51244"/>
                        <a:pt x="1309403" y="4286"/>
                        <a:pt x="1252348" y="2000"/>
                      </a:cubicBezTo>
                      <a:lnTo>
                        <a:pt x="103538" y="0"/>
                      </a:lnTo>
                      <a:close/>
                      <a:moveTo>
                        <a:pt x="693517" y="742950"/>
                      </a:moveTo>
                      <a:cubicBezTo>
                        <a:pt x="685801" y="752665"/>
                        <a:pt x="671704" y="754380"/>
                        <a:pt x="661894" y="746665"/>
                      </a:cubicBezTo>
                      <a:cubicBezTo>
                        <a:pt x="652178" y="738950"/>
                        <a:pt x="650464" y="724853"/>
                        <a:pt x="658179" y="715042"/>
                      </a:cubicBezTo>
                      <a:cubicBezTo>
                        <a:pt x="665894" y="705326"/>
                        <a:pt x="679991" y="703612"/>
                        <a:pt x="689802" y="711327"/>
                      </a:cubicBezTo>
                      <a:cubicBezTo>
                        <a:pt x="691135" y="712375"/>
                        <a:pt x="692374" y="713613"/>
                        <a:pt x="693517" y="715042"/>
                      </a:cubicBezTo>
                      <a:cubicBezTo>
                        <a:pt x="699994" y="723233"/>
                        <a:pt x="699994" y="734759"/>
                        <a:pt x="693517" y="742950"/>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grpSp>
          <p:nvGrpSpPr>
            <p:cNvPr id="209" name="Group 208">
              <a:extLst>
                <a:ext uri="{FF2B5EF4-FFF2-40B4-BE49-F238E27FC236}">
                  <a16:creationId xmlns:a16="http://schemas.microsoft.com/office/drawing/2014/main" id="{BB8EB909-7991-0AAF-5FD8-DF4D00A3D68C}"/>
                </a:ext>
              </a:extLst>
            </p:cNvPr>
            <p:cNvGrpSpPr>
              <a:grpSpLocks noChangeAspect="1"/>
            </p:cNvGrpSpPr>
            <p:nvPr/>
          </p:nvGrpSpPr>
          <p:grpSpPr>
            <a:xfrm>
              <a:off x="2309690" y="3763040"/>
              <a:ext cx="731520" cy="731520"/>
              <a:chOff x="2540373" y="3427760"/>
              <a:chExt cx="548640" cy="548640"/>
            </a:xfrm>
          </p:grpSpPr>
          <p:sp>
            <p:nvSpPr>
              <p:cNvPr id="87" name="Freeform 86">
                <a:extLst>
                  <a:ext uri="{FF2B5EF4-FFF2-40B4-BE49-F238E27FC236}">
                    <a16:creationId xmlns:a16="http://schemas.microsoft.com/office/drawing/2014/main" id="{21AF0514-084B-D59B-C472-35C2C2021E15}"/>
                  </a:ext>
                </a:extLst>
              </p:cNvPr>
              <p:cNvSpPr/>
              <p:nvPr/>
            </p:nvSpPr>
            <p:spPr>
              <a:xfrm>
                <a:off x="2540373" y="3427760"/>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88" name="Freeform 87">
                <a:extLst>
                  <a:ext uri="{FF2B5EF4-FFF2-40B4-BE49-F238E27FC236}">
                    <a16:creationId xmlns:a16="http://schemas.microsoft.com/office/drawing/2014/main" id="{A5D21AA5-6CBD-F036-FD5C-2AA1E34AACC5}"/>
                  </a:ext>
                </a:extLst>
              </p:cNvPr>
              <p:cNvSpPr/>
              <p:nvPr/>
            </p:nvSpPr>
            <p:spPr>
              <a:xfrm>
                <a:off x="2720546" y="3523882"/>
                <a:ext cx="188321" cy="356369"/>
              </a:xfrm>
              <a:custGeom>
                <a:avLst/>
                <a:gdLst>
                  <a:gd name="connsiteX0" fmla="*/ 112300 w 653891"/>
                  <a:gd name="connsiteY0" fmla="*/ 0 h 1237392"/>
                  <a:gd name="connsiteX1" fmla="*/ 0 w 653891"/>
                  <a:gd name="connsiteY1" fmla="*/ 112490 h 1237392"/>
                  <a:gd name="connsiteX2" fmla="*/ 0 w 653891"/>
                  <a:gd name="connsiteY2" fmla="*/ 1124903 h 1237392"/>
                  <a:gd name="connsiteX3" fmla="*/ 112300 w 653891"/>
                  <a:gd name="connsiteY3" fmla="*/ 1237393 h 1237392"/>
                  <a:gd name="connsiteX4" fmla="*/ 541592 w 653891"/>
                  <a:gd name="connsiteY4" fmla="*/ 1237393 h 1237392"/>
                  <a:gd name="connsiteX5" fmla="*/ 653891 w 653891"/>
                  <a:gd name="connsiteY5" fmla="*/ 1124903 h 1237392"/>
                  <a:gd name="connsiteX6" fmla="*/ 653891 w 653891"/>
                  <a:gd name="connsiteY6" fmla="*/ 112490 h 1237392"/>
                  <a:gd name="connsiteX7" fmla="*/ 541592 w 653891"/>
                  <a:gd name="connsiteY7" fmla="*/ 0 h 1237392"/>
                  <a:gd name="connsiteX8" fmla="*/ 112300 w 653891"/>
                  <a:gd name="connsiteY8" fmla="*/ 0 h 1237392"/>
                  <a:gd name="connsiteX9" fmla="*/ 61817 w 653891"/>
                  <a:gd name="connsiteY9" fmla="*/ 136112 h 1237392"/>
                  <a:gd name="connsiteX10" fmla="*/ 61817 w 653891"/>
                  <a:gd name="connsiteY10" fmla="*/ 1027081 h 1237392"/>
                  <a:gd name="connsiteX11" fmla="*/ 591979 w 653891"/>
                  <a:gd name="connsiteY11" fmla="*/ 1027081 h 1237392"/>
                  <a:gd name="connsiteX12" fmla="*/ 591979 w 653891"/>
                  <a:gd name="connsiteY12" fmla="*/ 136112 h 1237392"/>
                  <a:gd name="connsiteX13" fmla="*/ 61817 w 653891"/>
                  <a:gd name="connsiteY13" fmla="*/ 136112 h 1237392"/>
                  <a:gd name="connsiteX14" fmla="*/ 326898 w 653891"/>
                  <a:gd name="connsiteY14" fmla="*/ 1181195 h 1237392"/>
                  <a:gd name="connsiteX15" fmla="*/ 368998 w 653891"/>
                  <a:gd name="connsiteY15" fmla="*/ 1139000 h 1237392"/>
                  <a:gd name="connsiteX16" fmla="*/ 326898 w 653891"/>
                  <a:gd name="connsiteY16" fmla="*/ 1096804 h 1237392"/>
                  <a:gd name="connsiteX17" fmla="*/ 284798 w 653891"/>
                  <a:gd name="connsiteY17" fmla="*/ 1139000 h 1237392"/>
                  <a:gd name="connsiteX18" fmla="*/ 326898 w 653891"/>
                  <a:gd name="connsiteY18" fmla="*/ 1181195 h 1237392"/>
                  <a:gd name="connsiteX19" fmla="*/ 198882 w 653891"/>
                  <a:gd name="connsiteY19" fmla="*/ 56293 h 1237392"/>
                  <a:gd name="connsiteX20" fmla="*/ 186500 w 653891"/>
                  <a:gd name="connsiteY20" fmla="*/ 68675 h 1237392"/>
                  <a:gd name="connsiteX21" fmla="*/ 186500 w 653891"/>
                  <a:gd name="connsiteY21" fmla="*/ 72009 h 1237392"/>
                  <a:gd name="connsiteX22" fmla="*/ 198882 w 653891"/>
                  <a:gd name="connsiteY22" fmla="*/ 84392 h 1237392"/>
                  <a:gd name="connsiteX23" fmla="*/ 454819 w 653891"/>
                  <a:gd name="connsiteY23" fmla="*/ 84392 h 1237392"/>
                  <a:gd name="connsiteX24" fmla="*/ 467201 w 653891"/>
                  <a:gd name="connsiteY24" fmla="*/ 72009 h 1237392"/>
                  <a:gd name="connsiteX25" fmla="*/ 467201 w 653891"/>
                  <a:gd name="connsiteY25" fmla="*/ 68675 h 1237392"/>
                  <a:gd name="connsiteX26" fmla="*/ 454819 w 653891"/>
                  <a:gd name="connsiteY26" fmla="*/ 56293 h 1237392"/>
                  <a:gd name="connsiteX27" fmla="*/ 198882 w 653891"/>
                  <a:gd name="connsiteY27" fmla="*/ 56293 h 123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3891" h="1237392">
                    <a:moveTo>
                      <a:pt x="112300" y="0"/>
                    </a:moveTo>
                    <a:cubicBezTo>
                      <a:pt x="112300" y="0"/>
                      <a:pt x="0" y="0"/>
                      <a:pt x="0" y="112490"/>
                    </a:cubicBezTo>
                    <a:lnTo>
                      <a:pt x="0" y="1124903"/>
                    </a:lnTo>
                    <a:cubicBezTo>
                      <a:pt x="0" y="1237393"/>
                      <a:pt x="112300" y="1237393"/>
                      <a:pt x="112300" y="1237393"/>
                    </a:cubicBezTo>
                    <a:lnTo>
                      <a:pt x="541592" y="1237393"/>
                    </a:lnTo>
                    <a:cubicBezTo>
                      <a:pt x="541592" y="1237393"/>
                      <a:pt x="653891" y="1237393"/>
                      <a:pt x="653891" y="1124903"/>
                    </a:cubicBezTo>
                    <a:lnTo>
                      <a:pt x="653891" y="112490"/>
                    </a:lnTo>
                    <a:cubicBezTo>
                      <a:pt x="653891" y="0"/>
                      <a:pt x="541592" y="0"/>
                      <a:pt x="541592" y="0"/>
                    </a:cubicBezTo>
                    <a:lnTo>
                      <a:pt x="112300" y="0"/>
                    </a:lnTo>
                    <a:close/>
                    <a:moveTo>
                      <a:pt x="61817" y="136112"/>
                    </a:moveTo>
                    <a:lnTo>
                      <a:pt x="61817" y="1027081"/>
                    </a:lnTo>
                    <a:lnTo>
                      <a:pt x="591979" y="1027081"/>
                    </a:lnTo>
                    <a:lnTo>
                      <a:pt x="591979" y="136112"/>
                    </a:lnTo>
                    <a:lnTo>
                      <a:pt x="61817" y="136112"/>
                    </a:lnTo>
                    <a:close/>
                    <a:moveTo>
                      <a:pt x="326898" y="1181195"/>
                    </a:moveTo>
                    <a:cubicBezTo>
                      <a:pt x="350139" y="1181195"/>
                      <a:pt x="368998" y="1162336"/>
                      <a:pt x="368998" y="1139000"/>
                    </a:cubicBezTo>
                    <a:cubicBezTo>
                      <a:pt x="368998" y="1115663"/>
                      <a:pt x="350139" y="1096804"/>
                      <a:pt x="326898" y="1096804"/>
                    </a:cubicBezTo>
                    <a:cubicBezTo>
                      <a:pt x="303657" y="1096804"/>
                      <a:pt x="284798" y="1115663"/>
                      <a:pt x="284798" y="1139000"/>
                    </a:cubicBezTo>
                    <a:cubicBezTo>
                      <a:pt x="284798" y="1162336"/>
                      <a:pt x="303657" y="1181195"/>
                      <a:pt x="326898" y="1181195"/>
                    </a:cubicBezTo>
                    <a:close/>
                    <a:moveTo>
                      <a:pt x="198882" y="56293"/>
                    </a:moveTo>
                    <a:cubicBezTo>
                      <a:pt x="192024" y="56293"/>
                      <a:pt x="186500" y="61722"/>
                      <a:pt x="186500" y="68675"/>
                    </a:cubicBezTo>
                    <a:lnTo>
                      <a:pt x="186500" y="72009"/>
                    </a:lnTo>
                    <a:cubicBezTo>
                      <a:pt x="186500" y="78867"/>
                      <a:pt x="192119" y="84392"/>
                      <a:pt x="198882" y="84392"/>
                    </a:cubicBezTo>
                    <a:lnTo>
                      <a:pt x="454819" y="84392"/>
                    </a:lnTo>
                    <a:cubicBezTo>
                      <a:pt x="461677" y="84392"/>
                      <a:pt x="467201" y="78962"/>
                      <a:pt x="467201" y="72009"/>
                    </a:cubicBezTo>
                    <a:lnTo>
                      <a:pt x="467201" y="68675"/>
                    </a:lnTo>
                    <a:cubicBezTo>
                      <a:pt x="467201" y="61817"/>
                      <a:pt x="461582" y="56293"/>
                      <a:pt x="454819" y="56293"/>
                    </a:cubicBezTo>
                    <a:lnTo>
                      <a:pt x="198882" y="56293"/>
                    </a:ln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cxnSp>
        <p:nvCxnSpPr>
          <p:cNvPr id="247" name="Straight Connector 246">
            <a:extLst>
              <a:ext uri="{FF2B5EF4-FFF2-40B4-BE49-F238E27FC236}">
                <a16:creationId xmlns:a16="http://schemas.microsoft.com/office/drawing/2014/main" id="{9BCC48F8-CD9E-BF5B-0942-4AAD586E9888}"/>
              </a:ext>
            </a:extLst>
          </p:cNvPr>
          <p:cNvCxnSpPr>
            <a:cxnSpLocks/>
          </p:cNvCxnSpPr>
          <p:nvPr/>
        </p:nvCxnSpPr>
        <p:spPr>
          <a:xfrm flipH="1">
            <a:off x="1778000" y="3528565"/>
            <a:ext cx="619211" cy="0"/>
          </a:xfrm>
          <a:prstGeom prst="line">
            <a:avLst/>
          </a:prstGeom>
          <a:ln w="25400">
            <a:solidFill>
              <a:schemeClr val="accent3"/>
            </a:solidFill>
            <a:headEnd type="triangle"/>
          </a:ln>
          <a:effectLst/>
        </p:spPr>
        <p:style>
          <a:lnRef idx="2">
            <a:schemeClr val="accent1"/>
          </a:lnRef>
          <a:fillRef idx="0">
            <a:schemeClr val="accent1"/>
          </a:fillRef>
          <a:effectRef idx="1">
            <a:schemeClr val="accent1"/>
          </a:effectRef>
          <a:fontRef idx="minor">
            <a:schemeClr val="tx1"/>
          </a:fontRef>
        </p:style>
      </p:cxnSp>
      <p:cxnSp>
        <p:nvCxnSpPr>
          <p:cNvPr id="249" name="Straight Connector 248">
            <a:extLst>
              <a:ext uri="{FF2B5EF4-FFF2-40B4-BE49-F238E27FC236}">
                <a16:creationId xmlns:a16="http://schemas.microsoft.com/office/drawing/2014/main" id="{AD093AB8-8531-3415-1935-F9B38D66000A}"/>
              </a:ext>
            </a:extLst>
          </p:cNvPr>
          <p:cNvCxnSpPr>
            <a:cxnSpLocks/>
          </p:cNvCxnSpPr>
          <p:nvPr/>
        </p:nvCxnSpPr>
        <p:spPr>
          <a:xfrm flipH="1">
            <a:off x="5486400" y="6390640"/>
            <a:ext cx="568960" cy="0"/>
          </a:xfrm>
          <a:prstGeom prst="line">
            <a:avLst/>
          </a:prstGeom>
          <a:ln w="25400">
            <a:solidFill>
              <a:schemeClr val="tx1">
                <a:lumMod val="75000"/>
              </a:schemeClr>
            </a:solidFill>
            <a:headEnd type="triangle"/>
          </a:ln>
          <a:effectLst/>
        </p:spPr>
        <p:style>
          <a:lnRef idx="2">
            <a:schemeClr val="accent1"/>
          </a:lnRef>
          <a:fillRef idx="0">
            <a:schemeClr val="accent1"/>
          </a:fillRef>
          <a:effectRef idx="1">
            <a:schemeClr val="accent1"/>
          </a:effectRef>
          <a:fontRef idx="minor">
            <a:schemeClr val="tx1"/>
          </a:fontRef>
        </p:style>
      </p:cxnSp>
      <p:sp>
        <p:nvSpPr>
          <p:cNvPr id="3" name="Speech Bubble: Rectangle with Corners Rounded 2">
            <a:extLst>
              <a:ext uri="{FF2B5EF4-FFF2-40B4-BE49-F238E27FC236}">
                <a16:creationId xmlns:a16="http://schemas.microsoft.com/office/drawing/2014/main" id="{BE0C354B-535E-FDCF-64BA-EF810CB14BA3}"/>
              </a:ext>
            </a:extLst>
          </p:cNvPr>
          <p:cNvSpPr/>
          <p:nvPr/>
        </p:nvSpPr>
        <p:spPr>
          <a:xfrm>
            <a:off x="9249474" y="155448"/>
            <a:ext cx="2597479" cy="1955540"/>
          </a:xfrm>
          <a:prstGeom prst="wedgeRoundRectCallout">
            <a:avLst>
              <a:gd name="adj1" fmla="val -59599"/>
              <a:gd name="adj2" fmla="val 62778"/>
              <a:gd name="adj3" fmla="val 16667"/>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pic>
        <p:nvPicPr>
          <p:cNvPr id="2050" name="Picture 2" descr="ServiceNow Logo and symbol, meaning, history, PNG">
            <a:extLst>
              <a:ext uri="{FF2B5EF4-FFF2-40B4-BE49-F238E27FC236}">
                <a16:creationId xmlns:a16="http://schemas.microsoft.com/office/drawing/2014/main" id="{7B5116FF-0390-85BB-2D6C-349F5991DC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7031" y="-12641"/>
            <a:ext cx="1960990" cy="123347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alesforce Logo - Salesforce">
            <a:extLst>
              <a:ext uri="{FF2B5EF4-FFF2-40B4-BE49-F238E27FC236}">
                <a16:creationId xmlns:a16="http://schemas.microsoft.com/office/drawing/2014/main" id="{42272FB8-BB5E-B54E-DB43-FD147A76E22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336" t="17917" r="8972" b="20650"/>
          <a:stretch/>
        </p:blipFill>
        <p:spPr bwMode="auto">
          <a:xfrm>
            <a:off x="10606121" y="913956"/>
            <a:ext cx="968335" cy="6714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1E2BC8C-0DF9-580E-CEBB-19D189B6080B}"/>
              </a:ext>
            </a:extLst>
          </p:cNvPr>
          <p:cNvSpPr txBox="1"/>
          <p:nvPr/>
        </p:nvSpPr>
        <p:spPr>
          <a:xfrm>
            <a:off x="9523229" y="1672084"/>
            <a:ext cx="1373627" cy="307777"/>
          </a:xfrm>
          <a:prstGeom prst="rect">
            <a:avLst/>
          </a:prstGeom>
          <a:noFill/>
          <a:ln>
            <a:noFill/>
          </a:ln>
        </p:spPr>
        <p:txBody>
          <a:bodyPr wrap="square" rtlCol="0">
            <a:spAutoFit/>
          </a:bodyPr>
          <a:lstStyle/>
          <a:p>
            <a:r>
              <a:rPr lang="en-US" sz="1400" b="1" dirty="0"/>
              <a:t>+ many more</a:t>
            </a:r>
          </a:p>
        </p:txBody>
      </p:sp>
    </p:spTree>
    <p:extLst>
      <p:ext uri="{BB962C8B-B14F-4D97-AF65-F5344CB8AC3E}">
        <p14:creationId xmlns:p14="http://schemas.microsoft.com/office/powerpoint/2010/main" val="668939886"/>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Rectangle 201">
            <a:extLst>
              <a:ext uri="{FF2B5EF4-FFF2-40B4-BE49-F238E27FC236}">
                <a16:creationId xmlns:a16="http://schemas.microsoft.com/office/drawing/2014/main" id="{EE03C0DF-B8B7-DB71-5562-B6D16088746A}"/>
              </a:ext>
            </a:extLst>
          </p:cNvPr>
          <p:cNvSpPr/>
          <p:nvPr/>
        </p:nvSpPr>
        <p:spPr>
          <a:xfrm>
            <a:off x="0" y="961534"/>
            <a:ext cx="12192000" cy="51340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7" name="Group 226">
            <a:extLst>
              <a:ext uri="{FF2B5EF4-FFF2-40B4-BE49-F238E27FC236}">
                <a16:creationId xmlns:a16="http://schemas.microsoft.com/office/drawing/2014/main" id="{310A04FB-E513-9CA7-A0E8-112CEF44E532}"/>
              </a:ext>
            </a:extLst>
          </p:cNvPr>
          <p:cNvGrpSpPr/>
          <p:nvPr/>
        </p:nvGrpSpPr>
        <p:grpSpPr>
          <a:xfrm>
            <a:off x="430711" y="2110988"/>
            <a:ext cx="1487854" cy="2572772"/>
            <a:chOff x="481511" y="1054348"/>
            <a:chExt cx="1487854" cy="2572772"/>
          </a:xfrm>
        </p:grpSpPr>
        <p:sp>
          <p:nvSpPr>
            <p:cNvPr id="96" name="Rounded Rectangle 95">
              <a:extLst>
                <a:ext uri="{FF2B5EF4-FFF2-40B4-BE49-F238E27FC236}">
                  <a16:creationId xmlns:a16="http://schemas.microsoft.com/office/drawing/2014/main" id="{51C2B610-820D-4408-B36F-2A0926580A58}"/>
                </a:ext>
              </a:extLst>
            </p:cNvPr>
            <p:cNvSpPr/>
            <p:nvPr/>
          </p:nvSpPr>
          <p:spPr>
            <a:xfrm>
              <a:off x="481511" y="132588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3" name="Rounded Rectangle 102">
              <a:extLst>
                <a:ext uri="{FF2B5EF4-FFF2-40B4-BE49-F238E27FC236}">
                  <a16:creationId xmlns:a16="http://schemas.microsoft.com/office/drawing/2014/main" id="{5EEF4BE2-BA4B-5CFE-C6EC-D09F6293C481}"/>
                </a:ext>
              </a:extLst>
            </p:cNvPr>
            <p:cNvSpPr/>
            <p:nvPr/>
          </p:nvSpPr>
          <p:spPr>
            <a:xfrm>
              <a:off x="639149" y="1054348"/>
              <a:ext cx="1172578" cy="565595"/>
            </a:xfrm>
            <a:prstGeom prst="roundRect">
              <a:avLst>
                <a:gd name="adj" fmla="val 248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FFFFFF"/>
                  </a:solidFill>
                  <a:latin typeface="Arial" panose="020B0604020202020204" pitchFamily="34" charset="0"/>
                  <a:cs typeface="Arial" panose="020B0604020202020204" pitchFamily="34" charset="0"/>
                </a:rPr>
                <a:t>Leaders, Employees, etc.</a:t>
              </a: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6" name="Group 225">
              <a:extLst>
                <a:ext uri="{FF2B5EF4-FFF2-40B4-BE49-F238E27FC236}">
                  <a16:creationId xmlns:a16="http://schemas.microsoft.com/office/drawing/2014/main" id="{DACDD0BC-A017-DA7F-752D-B657D1EDC2CB}"/>
                </a:ext>
              </a:extLst>
            </p:cNvPr>
            <p:cNvGrpSpPr>
              <a:grpSpLocks noChangeAspect="1"/>
            </p:cNvGrpSpPr>
            <p:nvPr/>
          </p:nvGrpSpPr>
          <p:grpSpPr>
            <a:xfrm>
              <a:off x="859678" y="1814165"/>
              <a:ext cx="731520" cy="731520"/>
              <a:chOff x="851503" y="1875125"/>
              <a:chExt cx="640080" cy="640080"/>
            </a:xfrm>
          </p:grpSpPr>
          <p:sp>
            <p:nvSpPr>
              <p:cNvPr id="104" name="Freeform 103">
                <a:extLst>
                  <a:ext uri="{FF2B5EF4-FFF2-40B4-BE49-F238E27FC236}">
                    <a16:creationId xmlns:a16="http://schemas.microsoft.com/office/drawing/2014/main" id="{64F8EFFE-94A2-86E5-4D2A-2A925160AEF9}"/>
                  </a:ext>
                </a:extLst>
              </p:cNvPr>
              <p:cNvSpPr/>
              <p:nvPr/>
            </p:nvSpPr>
            <p:spPr>
              <a:xfrm>
                <a:off x="851503" y="1875125"/>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5" name="Freeform 104">
                <a:extLst>
                  <a:ext uri="{FF2B5EF4-FFF2-40B4-BE49-F238E27FC236}">
                    <a16:creationId xmlns:a16="http://schemas.microsoft.com/office/drawing/2014/main" id="{49C6E610-4A79-4E38-E4F4-F1744050B015}"/>
                  </a:ext>
                </a:extLst>
              </p:cNvPr>
              <p:cNvSpPr/>
              <p:nvPr/>
            </p:nvSpPr>
            <p:spPr>
              <a:xfrm>
                <a:off x="927097" y="2035202"/>
                <a:ext cx="488893" cy="319983"/>
              </a:xfrm>
              <a:custGeom>
                <a:avLst/>
                <a:gdLst>
                  <a:gd name="connsiteX0" fmla="*/ 1166050 w 1455039"/>
                  <a:gd name="connsiteY0" fmla="*/ 832313 h 952331"/>
                  <a:gd name="connsiteX1" fmla="*/ 1166050 w 1455039"/>
                  <a:gd name="connsiteY1" fmla="*/ 856983 h 952331"/>
                  <a:gd name="connsiteX2" fmla="*/ 729329 w 1455039"/>
                  <a:gd name="connsiteY2" fmla="*/ 952328 h 952331"/>
                  <a:gd name="connsiteX3" fmla="*/ 293846 w 1455039"/>
                  <a:gd name="connsiteY3" fmla="*/ 857555 h 952331"/>
                  <a:gd name="connsiteX4" fmla="*/ 293846 w 1455039"/>
                  <a:gd name="connsiteY4" fmla="*/ 828218 h 952331"/>
                  <a:gd name="connsiteX5" fmla="*/ 293846 w 1455039"/>
                  <a:gd name="connsiteY5" fmla="*/ 828218 h 952331"/>
                  <a:gd name="connsiteX6" fmla="*/ 293846 w 1455039"/>
                  <a:gd name="connsiteY6" fmla="*/ 810596 h 952331"/>
                  <a:gd name="connsiteX7" fmla="*/ 376904 w 1455039"/>
                  <a:gd name="connsiteY7" fmla="*/ 671627 h 952331"/>
                  <a:gd name="connsiteX8" fmla="*/ 580454 w 1455039"/>
                  <a:gd name="connsiteY8" fmla="*/ 598951 h 952331"/>
                  <a:gd name="connsiteX9" fmla="*/ 596456 w 1455039"/>
                  <a:gd name="connsiteY9" fmla="*/ 547802 h 952331"/>
                  <a:gd name="connsiteX10" fmla="*/ 548259 w 1455039"/>
                  <a:gd name="connsiteY10" fmla="*/ 430168 h 952331"/>
                  <a:gd name="connsiteX11" fmla="*/ 509873 w 1455039"/>
                  <a:gd name="connsiteY11" fmla="*/ 362636 h 952331"/>
                  <a:gd name="connsiteX12" fmla="*/ 525590 w 1455039"/>
                  <a:gd name="connsiteY12" fmla="*/ 282530 h 952331"/>
                  <a:gd name="connsiteX13" fmla="*/ 529019 w 1455039"/>
                  <a:gd name="connsiteY13" fmla="*/ 282530 h 952331"/>
                  <a:gd name="connsiteX14" fmla="*/ 524447 w 1455039"/>
                  <a:gd name="connsiteY14" fmla="*/ 174422 h 952331"/>
                  <a:gd name="connsiteX15" fmla="*/ 579215 w 1455039"/>
                  <a:gd name="connsiteY15" fmla="*/ 77362 h 952331"/>
                  <a:gd name="connsiteX16" fmla="*/ 629793 w 1455039"/>
                  <a:gd name="connsiteY16" fmla="*/ 35071 h 952331"/>
                  <a:gd name="connsiteX17" fmla="*/ 679514 w 1455039"/>
                  <a:gd name="connsiteY17" fmla="*/ 9449 h 952331"/>
                  <a:gd name="connsiteX18" fmla="*/ 679514 w 1455039"/>
                  <a:gd name="connsiteY18" fmla="*/ 9449 h 952331"/>
                  <a:gd name="connsiteX19" fmla="*/ 723995 w 1455039"/>
                  <a:gd name="connsiteY19" fmla="*/ 876 h 952331"/>
                  <a:gd name="connsiteX20" fmla="*/ 743426 w 1455039"/>
                  <a:gd name="connsiteY20" fmla="*/ 19 h 952331"/>
                  <a:gd name="connsiteX21" fmla="*/ 836390 w 1455039"/>
                  <a:gd name="connsiteY21" fmla="*/ 24784 h 952331"/>
                  <a:gd name="connsiteX22" fmla="*/ 891159 w 1455039"/>
                  <a:gd name="connsiteY22" fmla="*/ 76219 h 952331"/>
                  <a:gd name="connsiteX23" fmla="*/ 947071 w 1455039"/>
                  <a:gd name="connsiteY23" fmla="*/ 294532 h 952331"/>
                  <a:gd name="connsiteX24" fmla="*/ 947071 w 1455039"/>
                  <a:gd name="connsiteY24" fmla="*/ 294532 h 952331"/>
                  <a:gd name="connsiteX25" fmla="*/ 954500 w 1455039"/>
                  <a:gd name="connsiteY25" fmla="*/ 373304 h 952331"/>
                  <a:gd name="connsiteX26" fmla="*/ 915162 w 1455039"/>
                  <a:gd name="connsiteY26" fmla="*/ 440836 h 952331"/>
                  <a:gd name="connsiteX27" fmla="*/ 907447 w 1455039"/>
                  <a:gd name="connsiteY27" fmla="*/ 438359 h 952331"/>
                  <a:gd name="connsiteX28" fmla="*/ 864013 w 1455039"/>
                  <a:gd name="connsiteY28" fmla="*/ 545897 h 952331"/>
                  <a:gd name="connsiteX29" fmla="*/ 883444 w 1455039"/>
                  <a:gd name="connsiteY29" fmla="*/ 603428 h 952331"/>
                  <a:gd name="connsiteX30" fmla="*/ 1083850 w 1455039"/>
                  <a:gd name="connsiteY30" fmla="*/ 671627 h 952331"/>
                  <a:gd name="connsiteX31" fmla="*/ 1166908 w 1455039"/>
                  <a:gd name="connsiteY31" fmla="*/ 810215 h 952331"/>
                  <a:gd name="connsiteX32" fmla="*/ 1166146 w 1455039"/>
                  <a:gd name="connsiteY32" fmla="*/ 832504 h 952331"/>
                  <a:gd name="connsiteX33" fmla="*/ 1412843 w 1455039"/>
                  <a:gd name="connsiteY33" fmla="*/ 581044 h 952331"/>
                  <a:gd name="connsiteX34" fmla="*/ 1351407 w 1455039"/>
                  <a:gd name="connsiteY34" fmla="*/ 557708 h 952331"/>
                  <a:gd name="connsiteX35" fmla="*/ 1253014 w 1455039"/>
                  <a:gd name="connsiteY35" fmla="*/ 523037 h 952331"/>
                  <a:gd name="connsiteX36" fmla="*/ 1241298 w 1455039"/>
                  <a:gd name="connsiteY36" fmla="*/ 515036 h 952331"/>
                  <a:gd name="connsiteX37" fmla="*/ 1241298 w 1455039"/>
                  <a:gd name="connsiteY37" fmla="*/ 510273 h 952331"/>
                  <a:gd name="connsiteX38" fmla="*/ 1241298 w 1455039"/>
                  <a:gd name="connsiteY38" fmla="*/ 510273 h 952331"/>
                  <a:gd name="connsiteX39" fmla="*/ 1241298 w 1455039"/>
                  <a:gd name="connsiteY39" fmla="*/ 481984 h 952331"/>
                  <a:gd name="connsiteX40" fmla="*/ 1373600 w 1455039"/>
                  <a:gd name="connsiteY40" fmla="*/ 441217 h 952331"/>
                  <a:gd name="connsiteX41" fmla="*/ 1322737 w 1455039"/>
                  <a:gd name="connsiteY41" fmla="*/ 310820 h 952331"/>
                  <a:gd name="connsiteX42" fmla="*/ 1218914 w 1455039"/>
                  <a:gd name="connsiteY42" fmla="*/ 107461 h 952331"/>
                  <a:gd name="connsiteX43" fmla="*/ 1101471 w 1455039"/>
                  <a:gd name="connsiteY43" fmla="*/ 89935 h 952331"/>
                  <a:gd name="connsiteX44" fmla="*/ 1006221 w 1455039"/>
                  <a:gd name="connsiteY44" fmla="*/ 282816 h 952331"/>
                  <a:gd name="connsiteX45" fmla="*/ 989171 w 1455039"/>
                  <a:gd name="connsiteY45" fmla="*/ 403879 h 952331"/>
                  <a:gd name="connsiteX46" fmla="*/ 968216 w 1455039"/>
                  <a:gd name="connsiteY46" fmla="*/ 450456 h 952331"/>
                  <a:gd name="connsiteX47" fmla="*/ 965740 w 1455039"/>
                  <a:gd name="connsiteY47" fmla="*/ 453980 h 952331"/>
                  <a:gd name="connsiteX48" fmla="*/ 1084421 w 1455039"/>
                  <a:gd name="connsiteY48" fmla="*/ 483603 h 952331"/>
                  <a:gd name="connsiteX49" fmla="*/ 1084421 w 1455039"/>
                  <a:gd name="connsiteY49" fmla="*/ 514559 h 952331"/>
                  <a:gd name="connsiteX50" fmla="*/ 1072706 w 1455039"/>
                  <a:gd name="connsiteY50" fmla="*/ 522560 h 952331"/>
                  <a:gd name="connsiteX51" fmla="*/ 974312 w 1455039"/>
                  <a:gd name="connsiteY51" fmla="*/ 557422 h 952331"/>
                  <a:gd name="connsiteX52" fmla="*/ 923830 w 1455039"/>
                  <a:gd name="connsiteY52" fmla="*/ 575710 h 952331"/>
                  <a:gd name="connsiteX53" fmla="*/ 1093851 w 1455039"/>
                  <a:gd name="connsiteY53" fmla="*/ 631526 h 952331"/>
                  <a:gd name="connsiteX54" fmla="*/ 1207579 w 1455039"/>
                  <a:gd name="connsiteY54" fmla="*/ 787451 h 952331"/>
                  <a:gd name="connsiteX55" fmla="*/ 1455039 w 1455039"/>
                  <a:gd name="connsiteY55" fmla="*/ 706298 h 952331"/>
                  <a:gd name="connsiteX56" fmla="*/ 1455039 w 1455039"/>
                  <a:gd name="connsiteY56" fmla="*/ 640480 h 952331"/>
                  <a:gd name="connsiteX57" fmla="*/ 1412748 w 1455039"/>
                  <a:gd name="connsiteY57" fmla="*/ 581139 h 952331"/>
                  <a:gd name="connsiteX58" fmla="*/ 366046 w 1455039"/>
                  <a:gd name="connsiteY58" fmla="*/ 631431 h 952331"/>
                  <a:gd name="connsiteX59" fmla="*/ 529971 w 1455039"/>
                  <a:gd name="connsiteY59" fmla="*/ 575615 h 952331"/>
                  <a:gd name="connsiteX60" fmla="*/ 480155 w 1455039"/>
                  <a:gd name="connsiteY60" fmla="*/ 557708 h 952331"/>
                  <a:gd name="connsiteX61" fmla="*/ 381667 w 1455039"/>
                  <a:gd name="connsiteY61" fmla="*/ 523037 h 952331"/>
                  <a:gd name="connsiteX62" fmla="*/ 369951 w 1455039"/>
                  <a:gd name="connsiteY62" fmla="*/ 514845 h 952331"/>
                  <a:gd name="connsiteX63" fmla="*/ 369951 w 1455039"/>
                  <a:gd name="connsiteY63" fmla="*/ 510273 h 952331"/>
                  <a:gd name="connsiteX64" fmla="*/ 369951 w 1455039"/>
                  <a:gd name="connsiteY64" fmla="*/ 510273 h 952331"/>
                  <a:gd name="connsiteX65" fmla="*/ 369951 w 1455039"/>
                  <a:gd name="connsiteY65" fmla="*/ 481984 h 952331"/>
                  <a:gd name="connsiteX66" fmla="*/ 500348 w 1455039"/>
                  <a:gd name="connsiteY66" fmla="*/ 443122 h 952331"/>
                  <a:gd name="connsiteX67" fmla="*/ 497681 w 1455039"/>
                  <a:gd name="connsiteY67" fmla="*/ 439312 h 952331"/>
                  <a:gd name="connsiteX68" fmla="*/ 451580 w 1455039"/>
                  <a:gd name="connsiteY68" fmla="*/ 310820 h 952331"/>
                  <a:gd name="connsiteX69" fmla="*/ 347758 w 1455039"/>
                  <a:gd name="connsiteY69" fmla="*/ 107461 h 952331"/>
                  <a:gd name="connsiteX70" fmla="*/ 230314 w 1455039"/>
                  <a:gd name="connsiteY70" fmla="*/ 89840 h 952331"/>
                  <a:gd name="connsiteX71" fmla="*/ 135064 w 1455039"/>
                  <a:gd name="connsiteY71" fmla="*/ 282721 h 952331"/>
                  <a:gd name="connsiteX72" fmla="*/ 79438 w 1455039"/>
                  <a:gd name="connsiteY72" fmla="*/ 439979 h 952331"/>
                  <a:gd name="connsiteX73" fmla="*/ 213646 w 1455039"/>
                  <a:gd name="connsiteY73" fmla="*/ 483413 h 952331"/>
                  <a:gd name="connsiteX74" fmla="*/ 213646 w 1455039"/>
                  <a:gd name="connsiteY74" fmla="*/ 514750 h 952331"/>
                  <a:gd name="connsiteX75" fmla="*/ 201930 w 1455039"/>
                  <a:gd name="connsiteY75" fmla="*/ 522751 h 952331"/>
                  <a:gd name="connsiteX76" fmla="*/ 103251 w 1455039"/>
                  <a:gd name="connsiteY76" fmla="*/ 557612 h 952331"/>
                  <a:gd name="connsiteX77" fmla="*/ 41815 w 1455039"/>
                  <a:gd name="connsiteY77" fmla="*/ 580758 h 952331"/>
                  <a:gd name="connsiteX78" fmla="*/ 0 w 1455039"/>
                  <a:gd name="connsiteY78" fmla="*/ 640099 h 952331"/>
                  <a:gd name="connsiteX79" fmla="*/ 0 w 1455039"/>
                  <a:gd name="connsiteY79" fmla="*/ 706107 h 952331"/>
                  <a:gd name="connsiteX80" fmla="*/ 252889 w 1455039"/>
                  <a:gd name="connsiteY80" fmla="*/ 787546 h 952331"/>
                  <a:gd name="connsiteX81" fmla="*/ 366046 w 1455039"/>
                  <a:gd name="connsiteY81" fmla="*/ 631622 h 95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455039" h="952331">
                    <a:moveTo>
                      <a:pt x="1166050" y="832313"/>
                    </a:moveTo>
                    <a:lnTo>
                      <a:pt x="1166050" y="856983"/>
                    </a:lnTo>
                    <a:cubicBezTo>
                      <a:pt x="1029176" y="920134"/>
                      <a:pt x="880110" y="952709"/>
                      <a:pt x="729329" y="952328"/>
                    </a:cubicBezTo>
                    <a:cubicBezTo>
                      <a:pt x="579025" y="952614"/>
                      <a:pt x="430435" y="920324"/>
                      <a:pt x="293846" y="857555"/>
                    </a:cubicBezTo>
                    <a:lnTo>
                      <a:pt x="293846" y="828218"/>
                    </a:lnTo>
                    <a:lnTo>
                      <a:pt x="293846" y="828218"/>
                    </a:lnTo>
                    <a:lnTo>
                      <a:pt x="293846" y="810596"/>
                    </a:lnTo>
                    <a:cubicBezTo>
                      <a:pt x="293846" y="762495"/>
                      <a:pt x="304800" y="689248"/>
                      <a:pt x="376904" y="671627"/>
                    </a:cubicBezTo>
                    <a:cubicBezTo>
                      <a:pt x="446818" y="653720"/>
                      <a:pt x="515017" y="629431"/>
                      <a:pt x="580454" y="598951"/>
                    </a:cubicBezTo>
                    <a:cubicBezTo>
                      <a:pt x="588836" y="582949"/>
                      <a:pt x="594265" y="565613"/>
                      <a:pt x="596456" y="547802"/>
                    </a:cubicBezTo>
                    <a:cubicBezTo>
                      <a:pt x="570833" y="513226"/>
                      <a:pt x="554260" y="472840"/>
                      <a:pt x="548259" y="430168"/>
                    </a:cubicBezTo>
                    <a:cubicBezTo>
                      <a:pt x="538067" y="429406"/>
                      <a:pt x="524351" y="415309"/>
                      <a:pt x="509873" y="362636"/>
                    </a:cubicBezTo>
                    <a:cubicBezTo>
                      <a:pt x="491204" y="295865"/>
                      <a:pt x="508730" y="282530"/>
                      <a:pt x="525590" y="282530"/>
                    </a:cubicBezTo>
                    <a:lnTo>
                      <a:pt x="529019" y="282530"/>
                    </a:lnTo>
                    <a:cubicBezTo>
                      <a:pt x="516636" y="247764"/>
                      <a:pt x="515017" y="210045"/>
                      <a:pt x="524447" y="174422"/>
                    </a:cubicBezTo>
                    <a:cubicBezTo>
                      <a:pt x="533495" y="137655"/>
                      <a:pt x="552355" y="104127"/>
                      <a:pt x="579215" y="77362"/>
                    </a:cubicBezTo>
                    <a:cubicBezTo>
                      <a:pt x="594170" y="61169"/>
                      <a:pt x="611219" y="46977"/>
                      <a:pt x="629793" y="35071"/>
                    </a:cubicBezTo>
                    <a:cubicBezTo>
                      <a:pt x="645033" y="24117"/>
                      <a:pt x="661797" y="15545"/>
                      <a:pt x="679514" y="9449"/>
                    </a:cubicBezTo>
                    <a:lnTo>
                      <a:pt x="679514" y="9449"/>
                    </a:lnTo>
                    <a:cubicBezTo>
                      <a:pt x="693896" y="4496"/>
                      <a:pt x="708851" y="1543"/>
                      <a:pt x="723995" y="876"/>
                    </a:cubicBezTo>
                    <a:cubicBezTo>
                      <a:pt x="730758" y="305"/>
                      <a:pt x="737235" y="19"/>
                      <a:pt x="743426" y="19"/>
                    </a:cubicBezTo>
                    <a:cubicBezTo>
                      <a:pt x="776097" y="-457"/>
                      <a:pt x="808292" y="8115"/>
                      <a:pt x="836390" y="24784"/>
                    </a:cubicBezTo>
                    <a:cubicBezTo>
                      <a:pt x="858965" y="36690"/>
                      <a:pt x="877919" y="54502"/>
                      <a:pt x="891159" y="76219"/>
                    </a:cubicBezTo>
                    <a:cubicBezTo>
                      <a:pt x="891159" y="76219"/>
                      <a:pt x="990886" y="83172"/>
                      <a:pt x="947071" y="294532"/>
                    </a:cubicBezTo>
                    <a:lnTo>
                      <a:pt x="947071" y="294532"/>
                    </a:lnTo>
                    <a:cubicBezTo>
                      <a:pt x="960596" y="299104"/>
                      <a:pt x="970026" y="317868"/>
                      <a:pt x="954500" y="373304"/>
                    </a:cubicBezTo>
                    <a:cubicBezTo>
                      <a:pt x="938879" y="428739"/>
                      <a:pt x="925544" y="440836"/>
                      <a:pt x="915162" y="440836"/>
                    </a:cubicBezTo>
                    <a:cubicBezTo>
                      <a:pt x="912400" y="440741"/>
                      <a:pt x="909733" y="439883"/>
                      <a:pt x="907447" y="438359"/>
                    </a:cubicBezTo>
                    <a:cubicBezTo>
                      <a:pt x="901446" y="477126"/>
                      <a:pt x="886587" y="513893"/>
                      <a:pt x="864013" y="545897"/>
                    </a:cubicBezTo>
                    <a:cubicBezTo>
                      <a:pt x="866204" y="566280"/>
                      <a:pt x="872776" y="585902"/>
                      <a:pt x="883444" y="603428"/>
                    </a:cubicBezTo>
                    <a:cubicBezTo>
                      <a:pt x="948214" y="631622"/>
                      <a:pt x="1015270" y="654482"/>
                      <a:pt x="1083850" y="671627"/>
                    </a:cubicBezTo>
                    <a:cubicBezTo>
                      <a:pt x="1155764" y="689248"/>
                      <a:pt x="1167384" y="762114"/>
                      <a:pt x="1166908" y="810215"/>
                    </a:cubicBezTo>
                    <a:cubicBezTo>
                      <a:pt x="1166908" y="818407"/>
                      <a:pt x="1166622" y="825932"/>
                      <a:pt x="1166146" y="832504"/>
                    </a:cubicBezTo>
                    <a:close/>
                    <a:moveTo>
                      <a:pt x="1412843" y="581044"/>
                    </a:moveTo>
                    <a:cubicBezTo>
                      <a:pt x="1393127" y="571328"/>
                      <a:pt x="1372553" y="563613"/>
                      <a:pt x="1351407" y="557708"/>
                    </a:cubicBezTo>
                    <a:cubicBezTo>
                      <a:pt x="1317784" y="548849"/>
                      <a:pt x="1284827" y="537229"/>
                      <a:pt x="1253014" y="523037"/>
                    </a:cubicBezTo>
                    <a:cubicBezTo>
                      <a:pt x="1245775" y="518465"/>
                      <a:pt x="1241298" y="515036"/>
                      <a:pt x="1241298" y="515036"/>
                    </a:cubicBezTo>
                    <a:lnTo>
                      <a:pt x="1241298" y="510273"/>
                    </a:lnTo>
                    <a:lnTo>
                      <a:pt x="1241298" y="510273"/>
                    </a:lnTo>
                    <a:lnTo>
                      <a:pt x="1241298" y="481984"/>
                    </a:lnTo>
                    <a:cubicBezTo>
                      <a:pt x="1241298" y="481984"/>
                      <a:pt x="1330262" y="484651"/>
                      <a:pt x="1373600" y="441217"/>
                    </a:cubicBezTo>
                    <a:cubicBezTo>
                      <a:pt x="1373600" y="441217"/>
                      <a:pt x="1311593" y="423691"/>
                      <a:pt x="1322737" y="310820"/>
                    </a:cubicBezTo>
                    <a:cubicBezTo>
                      <a:pt x="1333881" y="197948"/>
                      <a:pt x="1308830" y="98984"/>
                      <a:pt x="1218914" y="107461"/>
                    </a:cubicBezTo>
                    <a:cubicBezTo>
                      <a:pt x="1218914" y="107461"/>
                      <a:pt x="1179576" y="60122"/>
                      <a:pt x="1101471" y="89935"/>
                    </a:cubicBezTo>
                    <a:cubicBezTo>
                      <a:pt x="1074611" y="100031"/>
                      <a:pt x="1002506" y="125844"/>
                      <a:pt x="1006221" y="282816"/>
                    </a:cubicBezTo>
                    <a:cubicBezTo>
                      <a:pt x="1007745" y="343681"/>
                      <a:pt x="999554" y="381019"/>
                      <a:pt x="989171" y="403879"/>
                    </a:cubicBezTo>
                    <a:cubicBezTo>
                      <a:pt x="984123" y="420167"/>
                      <a:pt x="977074" y="435883"/>
                      <a:pt x="968216" y="450456"/>
                    </a:cubicBezTo>
                    <a:lnTo>
                      <a:pt x="965740" y="453980"/>
                    </a:lnTo>
                    <a:cubicBezTo>
                      <a:pt x="983837" y="466839"/>
                      <a:pt x="1020032" y="483603"/>
                      <a:pt x="1084421" y="483603"/>
                    </a:cubicBezTo>
                    <a:lnTo>
                      <a:pt x="1084421" y="514559"/>
                    </a:lnTo>
                    <a:cubicBezTo>
                      <a:pt x="1084421" y="514559"/>
                      <a:pt x="1079945" y="517988"/>
                      <a:pt x="1072706" y="522560"/>
                    </a:cubicBezTo>
                    <a:cubicBezTo>
                      <a:pt x="1040892" y="536753"/>
                      <a:pt x="1008031" y="548373"/>
                      <a:pt x="974312" y="557422"/>
                    </a:cubicBezTo>
                    <a:cubicBezTo>
                      <a:pt x="957072" y="562184"/>
                      <a:pt x="940213" y="568280"/>
                      <a:pt x="923830" y="575710"/>
                    </a:cubicBezTo>
                    <a:cubicBezTo>
                      <a:pt x="979170" y="598189"/>
                      <a:pt x="1035939" y="616858"/>
                      <a:pt x="1093851" y="631526"/>
                    </a:cubicBezTo>
                    <a:cubicBezTo>
                      <a:pt x="1161383" y="648100"/>
                      <a:pt x="1202150" y="704488"/>
                      <a:pt x="1207579" y="787451"/>
                    </a:cubicBezTo>
                    <a:cubicBezTo>
                      <a:pt x="1274921" y="781640"/>
                      <a:pt x="1405509" y="763162"/>
                      <a:pt x="1455039" y="706298"/>
                    </a:cubicBezTo>
                    <a:lnTo>
                      <a:pt x="1455039" y="640480"/>
                    </a:lnTo>
                    <a:cubicBezTo>
                      <a:pt x="1452277" y="614667"/>
                      <a:pt x="1436275" y="592188"/>
                      <a:pt x="1412748" y="581139"/>
                    </a:cubicBezTo>
                    <a:close/>
                    <a:moveTo>
                      <a:pt x="366046" y="631431"/>
                    </a:moveTo>
                    <a:cubicBezTo>
                      <a:pt x="422053" y="617048"/>
                      <a:pt x="476822" y="598379"/>
                      <a:pt x="529971" y="575615"/>
                    </a:cubicBezTo>
                    <a:cubicBezTo>
                      <a:pt x="513874" y="568376"/>
                      <a:pt x="497205" y="562375"/>
                      <a:pt x="480155" y="557708"/>
                    </a:cubicBezTo>
                    <a:cubicBezTo>
                      <a:pt x="446437" y="548849"/>
                      <a:pt x="413480" y="537229"/>
                      <a:pt x="381667" y="523037"/>
                    </a:cubicBezTo>
                    <a:cubicBezTo>
                      <a:pt x="374523" y="518465"/>
                      <a:pt x="369951" y="514845"/>
                      <a:pt x="369951" y="514845"/>
                    </a:cubicBezTo>
                    <a:lnTo>
                      <a:pt x="369951" y="510273"/>
                    </a:lnTo>
                    <a:lnTo>
                      <a:pt x="369951" y="510273"/>
                    </a:lnTo>
                    <a:lnTo>
                      <a:pt x="369951" y="481984"/>
                    </a:lnTo>
                    <a:cubicBezTo>
                      <a:pt x="369951" y="481984"/>
                      <a:pt x="457009" y="484460"/>
                      <a:pt x="500348" y="443122"/>
                    </a:cubicBezTo>
                    <a:lnTo>
                      <a:pt x="497681" y="439312"/>
                    </a:lnTo>
                    <a:cubicBezTo>
                      <a:pt x="482822" y="432644"/>
                      <a:pt x="442246" y="404641"/>
                      <a:pt x="451580" y="310820"/>
                    </a:cubicBezTo>
                    <a:cubicBezTo>
                      <a:pt x="462724" y="198044"/>
                      <a:pt x="437674" y="98984"/>
                      <a:pt x="347758" y="107461"/>
                    </a:cubicBezTo>
                    <a:cubicBezTo>
                      <a:pt x="347758" y="107461"/>
                      <a:pt x="308420" y="60122"/>
                      <a:pt x="230314" y="89840"/>
                    </a:cubicBezTo>
                    <a:cubicBezTo>
                      <a:pt x="203454" y="100031"/>
                      <a:pt x="131350" y="125844"/>
                      <a:pt x="135064" y="282721"/>
                    </a:cubicBezTo>
                    <a:cubicBezTo>
                      <a:pt x="138779" y="439502"/>
                      <a:pt x="79438" y="439979"/>
                      <a:pt x="79438" y="439979"/>
                    </a:cubicBezTo>
                    <a:cubicBezTo>
                      <a:pt x="79438" y="439979"/>
                      <a:pt x="110014" y="484460"/>
                      <a:pt x="213646" y="483413"/>
                    </a:cubicBezTo>
                    <a:lnTo>
                      <a:pt x="213646" y="514750"/>
                    </a:lnTo>
                    <a:cubicBezTo>
                      <a:pt x="213646" y="514750"/>
                      <a:pt x="209074" y="518179"/>
                      <a:pt x="201930" y="522751"/>
                    </a:cubicBezTo>
                    <a:cubicBezTo>
                      <a:pt x="170021" y="536943"/>
                      <a:pt x="137065" y="548564"/>
                      <a:pt x="103251" y="557612"/>
                    </a:cubicBezTo>
                    <a:cubicBezTo>
                      <a:pt x="82106" y="563327"/>
                      <a:pt x="61531" y="571043"/>
                      <a:pt x="41815" y="580758"/>
                    </a:cubicBezTo>
                    <a:cubicBezTo>
                      <a:pt x="18478" y="591902"/>
                      <a:pt x="2667" y="614381"/>
                      <a:pt x="0" y="640099"/>
                    </a:cubicBezTo>
                    <a:lnTo>
                      <a:pt x="0" y="706107"/>
                    </a:lnTo>
                    <a:cubicBezTo>
                      <a:pt x="49530" y="762781"/>
                      <a:pt x="183928" y="781640"/>
                      <a:pt x="252889" y="787546"/>
                    </a:cubicBezTo>
                    <a:cubicBezTo>
                      <a:pt x="257747" y="704488"/>
                      <a:pt x="298418" y="648290"/>
                      <a:pt x="366046" y="631622"/>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nvGrpSpPr>
            <p:cNvPr id="106" name="Graphic 14">
              <a:extLst>
                <a:ext uri="{FF2B5EF4-FFF2-40B4-BE49-F238E27FC236}">
                  <a16:creationId xmlns:a16="http://schemas.microsoft.com/office/drawing/2014/main" id="{384816D6-2C1A-BFA3-AB49-439A19427231}"/>
                </a:ext>
              </a:extLst>
            </p:cNvPr>
            <p:cNvGrpSpPr>
              <a:grpSpLocks noChangeAspect="1"/>
            </p:cNvGrpSpPr>
            <p:nvPr/>
          </p:nvGrpSpPr>
          <p:grpSpPr>
            <a:xfrm>
              <a:off x="859678" y="2700478"/>
              <a:ext cx="731520" cy="731520"/>
              <a:chOff x="5143500" y="2600960"/>
              <a:chExt cx="1905000" cy="1905000"/>
            </a:xfrm>
          </p:grpSpPr>
          <p:sp>
            <p:nvSpPr>
              <p:cNvPr id="107" name="Freeform 106">
                <a:extLst>
                  <a:ext uri="{FF2B5EF4-FFF2-40B4-BE49-F238E27FC236}">
                    <a16:creationId xmlns:a16="http://schemas.microsoft.com/office/drawing/2014/main" id="{986D47D2-A6A0-3958-A985-D2C47702D071}"/>
                  </a:ext>
                </a:extLst>
              </p:cNvPr>
              <p:cNvSpPr/>
              <p:nvPr/>
            </p:nvSpPr>
            <p:spPr>
              <a:xfrm>
                <a:off x="5143500" y="2600960"/>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8" name="Freeform 107">
                <a:extLst>
                  <a:ext uri="{FF2B5EF4-FFF2-40B4-BE49-F238E27FC236}">
                    <a16:creationId xmlns:a16="http://schemas.microsoft.com/office/drawing/2014/main" id="{30622324-8235-78BA-C744-7F884661E293}"/>
                  </a:ext>
                </a:extLst>
              </p:cNvPr>
              <p:cNvSpPr/>
              <p:nvPr/>
            </p:nvSpPr>
            <p:spPr>
              <a:xfrm>
                <a:off x="5518975" y="2907474"/>
                <a:ext cx="1153763" cy="1291896"/>
              </a:xfrm>
              <a:custGeom>
                <a:avLst/>
                <a:gdLst>
                  <a:gd name="connsiteX0" fmla="*/ 965454 w 1153763"/>
                  <a:gd name="connsiteY0" fmla="*/ 898779 h 1291896"/>
                  <a:gd name="connsiteX1" fmla="*/ 860108 w 1153763"/>
                  <a:gd name="connsiteY1" fmla="*/ 853631 h 1291896"/>
                  <a:gd name="connsiteX2" fmla="*/ 754380 w 1153763"/>
                  <a:gd name="connsiteY2" fmla="*/ 751904 h 1291896"/>
                  <a:gd name="connsiteX3" fmla="*/ 808196 w 1153763"/>
                  <a:gd name="connsiteY3" fmla="*/ 604171 h 1291896"/>
                  <a:gd name="connsiteX4" fmla="*/ 860108 w 1153763"/>
                  <a:gd name="connsiteY4" fmla="*/ 431578 h 1291896"/>
                  <a:gd name="connsiteX5" fmla="*/ 867632 w 1153763"/>
                  <a:gd name="connsiteY5" fmla="*/ 177355 h 1291896"/>
                  <a:gd name="connsiteX6" fmla="*/ 576644 w 1153763"/>
                  <a:gd name="connsiteY6" fmla="*/ 0 h 1291896"/>
                  <a:gd name="connsiteX7" fmla="*/ 282797 w 1153763"/>
                  <a:gd name="connsiteY7" fmla="*/ 192024 h 1291896"/>
                  <a:gd name="connsiteX8" fmla="*/ 293846 w 1153763"/>
                  <a:gd name="connsiteY8" fmla="*/ 432340 h 1291896"/>
                  <a:gd name="connsiteX9" fmla="*/ 346900 w 1153763"/>
                  <a:gd name="connsiteY9" fmla="*/ 604933 h 1291896"/>
                  <a:gd name="connsiteX10" fmla="*/ 399574 w 1153763"/>
                  <a:gd name="connsiteY10" fmla="*/ 751808 h 1291896"/>
                  <a:gd name="connsiteX11" fmla="*/ 293846 w 1153763"/>
                  <a:gd name="connsiteY11" fmla="*/ 853535 h 1291896"/>
                  <a:gd name="connsiteX12" fmla="*/ 188119 w 1153763"/>
                  <a:gd name="connsiteY12" fmla="*/ 899065 h 1291896"/>
                  <a:gd name="connsiteX13" fmla="*/ 0 w 1153763"/>
                  <a:gd name="connsiteY13" fmla="*/ 983361 h 1291896"/>
                  <a:gd name="connsiteX14" fmla="*/ 962120 w 1153763"/>
                  <a:gd name="connsiteY14" fmla="*/ 1175004 h 1291896"/>
                  <a:gd name="connsiteX15" fmla="*/ 1153763 w 1153763"/>
                  <a:gd name="connsiteY15" fmla="*/ 983361 h 1291896"/>
                  <a:gd name="connsiteX16" fmla="*/ 965263 w 1153763"/>
                  <a:gd name="connsiteY16" fmla="*/ 898588 h 1291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3763" h="1291896">
                    <a:moveTo>
                      <a:pt x="965454" y="898779"/>
                    </a:moveTo>
                    <a:cubicBezTo>
                      <a:pt x="929259" y="886492"/>
                      <a:pt x="894017" y="871442"/>
                      <a:pt x="860108" y="853631"/>
                    </a:cubicBezTo>
                    <a:lnTo>
                      <a:pt x="754380" y="751904"/>
                    </a:lnTo>
                    <a:lnTo>
                      <a:pt x="808196" y="604171"/>
                    </a:lnTo>
                    <a:cubicBezTo>
                      <a:pt x="872300" y="585121"/>
                      <a:pt x="901637" y="434721"/>
                      <a:pt x="860108" y="431578"/>
                    </a:cubicBezTo>
                    <a:cubicBezTo>
                      <a:pt x="873919" y="354806"/>
                      <a:pt x="887825" y="248222"/>
                      <a:pt x="867632" y="177355"/>
                    </a:cubicBezTo>
                    <a:cubicBezTo>
                      <a:pt x="843915" y="76391"/>
                      <a:pt x="722757" y="0"/>
                      <a:pt x="576644" y="0"/>
                    </a:cubicBezTo>
                    <a:cubicBezTo>
                      <a:pt x="430530" y="0"/>
                      <a:pt x="299466" y="83534"/>
                      <a:pt x="282797" y="192024"/>
                    </a:cubicBezTo>
                    <a:cubicBezTo>
                      <a:pt x="272510" y="272129"/>
                      <a:pt x="276225" y="353473"/>
                      <a:pt x="293846" y="432340"/>
                    </a:cubicBezTo>
                    <a:cubicBezTo>
                      <a:pt x="252317" y="436340"/>
                      <a:pt x="282321" y="587597"/>
                      <a:pt x="346900" y="604933"/>
                    </a:cubicBezTo>
                    <a:lnTo>
                      <a:pt x="399574" y="751808"/>
                    </a:lnTo>
                    <a:lnTo>
                      <a:pt x="293846" y="853535"/>
                    </a:lnTo>
                    <a:cubicBezTo>
                      <a:pt x="259937" y="871633"/>
                      <a:pt x="224600" y="886778"/>
                      <a:pt x="188119" y="899065"/>
                    </a:cubicBezTo>
                    <a:cubicBezTo>
                      <a:pt x="124016" y="923925"/>
                      <a:pt x="61246" y="952024"/>
                      <a:pt x="0" y="983361"/>
                    </a:cubicBezTo>
                    <a:cubicBezTo>
                      <a:pt x="212789" y="1301972"/>
                      <a:pt x="643509" y="1387793"/>
                      <a:pt x="962120" y="1175004"/>
                    </a:cubicBezTo>
                    <a:cubicBezTo>
                      <a:pt x="1037939" y="1124331"/>
                      <a:pt x="1103090" y="1059180"/>
                      <a:pt x="1153763" y="983361"/>
                    </a:cubicBezTo>
                    <a:cubicBezTo>
                      <a:pt x="1092518" y="951833"/>
                      <a:pt x="1029557" y="923544"/>
                      <a:pt x="965263" y="898588"/>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sp>
        <p:nvSpPr>
          <p:cNvPr id="5" name="Slide Number Placeholder 4"/>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4919C0-ACED-B549-A0FE-3B80E1489620}"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56</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Suite of Customer Self-service Tools</a:t>
            </a:r>
          </a:p>
        </p:txBody>
      </p:sp>
      <p:sp>
        <p:nvSpPr>
          <p:cNvPr id="7" name="Text Placeholder 6"/>
          <p:cNvSpPr>
            <a:spLocks noGrp="1"/>
          </p:cNvSpPr>
          <p:nvPr>
            <p:ph type="body" sz="quarter" idx="10"/>
          </p:nvPr>
        </p:nvSpPr>
        <p:spPr/>
        <p:txBody>
          <a:bodyPr/>
          <a:lstStyle/>
          <a:p>
            <a:r>
              <a:rPr lang="en-US" dirty="0"/>
              <a:t>Technology and Data</a:t>
            </a:r>
          </a:p>
        </p:txBody>
      </p:sp>
      <p:grpSp>
        <p:nvGrpSpPr>
          <p:cNvPr id="203" name="Group 202">
            <a:extLst>
              <a:ext uri="{FF2B5EF4-FFF2-40B4-BE49-F238E27FC236}">
                <a16:creationId xmlns:a16="http://schemas.microsoft.com/office/drawing/2014/main" id="{891E42B3-BD1E-058B-3C5F-16EE655D1074}"/>
              </a:ext>
            </a:extLst>
          </p:cNvPr>
          <p:cNvGrpSpPr/>
          <p:nvPr/>
        </p:nvGrpSpPr>
        <p:grpSpPr>
          <a:xfrm>
            <a:off x="4281550" y="1094976"/>
            <a:ext cx="5071619" cy="633951"/>
            <a:chOff x="3864990" y="1074656"/>
            <a:chExt cx="5071619" cy="633951"/>
          </a:xfrm>
        </p:grpSpPr>
        <p:sp>
          <p:nvSpPr>
            <p:cNvPr id="168" name="Rounded Rectangle 167">
              <a:extLst>
                <a:ext uri="{FF2B5EF4-FFF2-40B4-BE49-F238E27FC236}">
                  <a16:creationId xmlns:a16="http://schemas.microsoft.com/office/drawing/2014/main" id="{23958AAF-DFD5-E079-0079-3CBCE0C7DBEC}"/>
                </a:ext>
              </a:extLst>
            </p:cNvPr>
            <p:cNvSpPr/>
            <p:nvPr/>
          </p:nvSpPr>
          <p:spPr>
            <a:xfrm>
              <a:off x="3864990" y="1074656"/>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7" name="Rounded Rectangle 166">
              <a:extLst>
                <a:ext uri="{FF2B5EF4-FFF2-40B4-BE49-F238E27FC236}">
                  <a16:creationId xmlns:a16="http://schemas.microsoft.com/office/drawing/2014/main" id="{7018C877-31FE-98D3-A3C5-06F237D78A54}"/>
                </a:ext>
              </a:extLst>
            </p:cNvPr>
            <p:cNvSpPr/>
            <p:nvPr/>
          </p:nvSpPr>
          <p:spPr>
            <a:xfrm>
              <a:off x="5577839" y="1113541"/>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Multichannel Management</a:t>
              </a:r>
            </a:p>
          </p:txBody>
        </p:sp>
        <p:sp>
          <p:nvSpPr>
            <p:cNvPr id="169" name="Rectangle 168">
              <a:extLst>
                <a:ext uri="{FF2B5EF4-FFF2-40B4-BE49-F238E27FC236}">
                  <a16:creationId xmlns:a16="http://schemas.microsoft.com/office/drawing/2014/main" id="{2665731C-DF43-E290-EF44-0BA64C10164D}"/>
                </a:ext>
              </a:extLst>
            </p:cNvPr>
            <p:cNvSpPr/>
            <p:nvPr/>
          </p:nvSpPr>
          <p:spPr>
            <a:xfrm>
              <a:off x="4041256" y="1105205"/>
              <a:ext cx="1346637"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Customer Inquiry Methods (Phone, Chat, Email)</a:t>
              </a:r>
            </a:p>
          </p:txBody>
        </p:sp>
        <p:sp>
          <p:nvSpPr>
            <p:cNvPr id="175" name="Rectangle 174">
              <a:extLst>
                <a:ext uri="{FF2B5EF4-FFF2-40B4-BE49-F238E27FC236}">
                  <a16:creationId xmlns:a16="http://schemas.microsoft.com/office/drawing/2014/main" id="{43695A39-E5E8-7F56-625A-5E42734E69CE}"/>
                </a:ext>
              </a:extLst>
            </p:cNvPr>
            <p:cNvSpPr/>
            <p:nvPr/>
          </p:nvSpPr>
          <p:spPr>
            <a:xfrm>
              <a:off x="7258639" y="1105205"/>
              <a:ext cx="164968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ID, Authenticate, Route, Queue (Phone, Chat, E-mail)</a:t>
              </a:r>
            </a:p>
          </p:txBody>
        </p:sp>
      </p:grpSp>
      <p:grpSp>
        <p:nvGrpSpPr>
          <p:cNvPr id="192" name="Group 191">
            <a:extLst>
              <a:ext uri="{FF2B5EF4-FFF2-40B4-BE49-F238E27FC236}">
                <a16:creationId xmlns:a16="http://schemas.microsoft.com/office/drawing/2014/main" id="{49B0BC29-B4D9-F7E1-3608-E89FFF45E9F2}"/>
              </a:ext>
            </a:extLst>
          </p:cNvPr>
          <p:cNvGrpSpPr/>
          <p:nvPr/>
        </p:nvGrpSpPr>
        <p:grpSpPr>
          <a:xfrm>
            <a:off x="4281550" y="1801985"/>
            <a:ext cx="5071619" cy="633951"/>
            <a:chOff x="3864990" y="1800519"/>
            <a:chExt cx="5071619" cy="633951"/>
          </a:xfrm>
        </p:grpSpPr>
        <p:sp>
          <p:nvSpPr>
            <p:cNvPr id="186" name="Rounded Rectangle 185">
              <a:extLst>
                <a:ext uri="{FF2B5EF4-FFF2-40B4-BE49-F238E27FC236}">
                  <a16:creationId xmlns:a16="http://schemas.microsoft.com/office/drawing/2014/main" id="{C18E1050-3F1B-63C5-29EF-0296EDF8C316}"/>
                </a:ext>
              </a:extLst>
            </p:cNvPr>
            <p:cNvSpPr/>
            <p:nvPr/>
          </p:nvSpPr>
          <p:spPr>
            <a:xfrm>
              <a:off x="3864990" y="1800519"/>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6" name="Rounded Rectangle 165">
              <a:extLst>
                <a:ext uri="{FF2B5EF4-FFF2-40B4-BE49-F238E27FC236}">
                  <a16:creationId xmlns:a16="http://schemas.microsoft.com/office/drawing/2014/main" id="{2C853AFA-0B76-9B39-17F2-DF818F0F046B}"/>
                </a:ext>
              </a:extLst>
            </p:cNvPr>
            <p:cNvSpPr/>
            <p:nvPr/>
          </p:nvSpPr>
          <p:spPr>
            <a:xfrm>
              <a:off x="5577839" y="1839404"/>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Case Management System</a:t>
              </a:r>
            </a:p>
          </p:txBody>
        </p:sp>
        <p:sp>
          <p:nvSpPr>
            <p:cNvPr id="170" name="Rectangle 169">
              <a:extLst>
                <a:ext uri="{FF2B5EF4-FFF2-40B4-BE49-F238E27FC236}">
                  <a16:creationId xmlns:a16="http://schemas.microsoft.com/office/drawing/2014/main" id="{2089EEE8-26DD-E4CB-8921-494F65897F0D}"/>
                </a:ext>
              </a:extLst>
            </p:cNvPr>
            <p:cNvSpPr/>
            <p:nvPr/>
          </p:nvSpPr>
          <p:spPr>
            <a:xfrm>
              <a:off x="3993212" y="1908012"/>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Self-service</a:t>
              </a:r>
            </a:p>
          </p:txBody>
        </p:sp>
        <p:sp>
          <p:nvSpPr>
            <p:cNvPr id="176" name="Rectangle 175">
              <a:extLst>
                <a:ext uri="{FF2B5EF4-FFF2-40B4-BE49-F238E27FC236}">
                  <a16:creationId xmlns:a16="http://schemas.microsoft.com/office/drawing/2014/main" id="{9B79F7B9-A935-DEB3-4B3E-D96A5716B19A}"/>
                </a:ext>
              </a:extLst>
            </p:cNvPr>
            <p:cNvSpPr/>
            <p:nvPr/>
          </p:nvSpPr>
          <p:spPr>
            <a:xfrm>
              <a:off x="7366088" y="1908012"/>
              <a:ext cx="1431958"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Track, Respond to, Resolve Cases</a:t>
              </a:r>
            </a:p>
          </p:txBody>
        </p:sp>
      </p:grpSp>
      <p:grpSp>
        <p:nvGrpSpPr>
          <p:cNvPr id="193" name="Group 192">
            <a:extLst>
              <a:ext uri="{FF2B5EF4-FFF2-40B4-BE49-F238E27FC236}">
                <a16:creationId xmlns:a16="http://schemas.microsoft.com/office/drawing/2014/main" id="{B3BEF40E-6ABF-99F5-5529-A0A7DF6AB3EC}"/>
              </a:ext>
            </a:extLst>
          </p:cNvPr>
          <p:cNvGrpSpPr/>
          <p:nvPr/>
        </p:nvGrpSpPr>
        <p:grpSpPr>
          <a:xfrm>
            <a:off x="4281550" y="2506639"/>
            <a:ext cx="5071619" cy="633951"/>
            <a:chOff x="3864990" y="2524027"/>
            <a:chExt cx="5071619" cy="633951"/>
          </a:xfrm>
        </p:grpSpPr>
        <p:sp>
          <p:nvSpPr>
            <p:cNvPr id="187" name="Rounded Rectangle 186">
              <a:extLst>
                <a:ext uri="{FF2B5EF4-FFF2-40B4-BE49-F238E27FC236}">
                  <a16:creationId xmlns:a16="http://schemas.microsoft.com/office/drawing/2014/main" id="{B34A145F-4CB9-AEC8-49DB-ABAEB700FE87}"/>
                </a:ext>
              </a:extLst>
            </p:cNvPr>
            <p:cNvSpPr/>
            <p:nvPr/>
          </p:nvSpPr>
          <p:spPr>
            <a:xfrm>
              <a:off x="3864990" y="2524027"/>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5" name="Rounded Rectangle 164">
              <a:extLst>
                <a:ext uri="{FF2B5EF4-FFF2-40B4-BE49-F238E27FC236}">
                  <a16:creationId xmlns:a16="http://schemas.microsoft.com/office/drawing/2014/main" id="{8250123B-F564-A8BC-45B9-939B61094273}"/>
                </a:ext>
              </a:extLst>
            </p:cNvPr>
            <p:cNvSpPr/>
            <p:nvPr/>
          </p:nvSpPr>
          <p:spPr>
            <a:xfrm>
              <a:off x="5577839" y="2562912"/>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Knowledgebase</a:t>
              </a:r>
            </a:p>
          </p:txBody>
        </p:sp>
        <p:sp>
          <p:nvSpPr>
            <p:cNvPr id="171" name="Rectangle 170">
              <a:extLst>
                <a:ext uri="{FF2B5EF4-FFF2-40B4-BE49-F238E27FC236}">
                  <a16:creationId xmlns:a16="http://schemas.microsoft.com/office/drawing/2014/main" id="{7D9C203D-50FC-C5E7-466A-EF2049D4A48B}"/>
                </a:ext>
              </a:extLst>
            </p:cNvPr>
            <p:cNvSpPr/>
            <p:nvPr/>
          </p:nvSpPr>
          <p:spPr>
            <a:xfrm>
              <a:off x="3993212" y="2631520"/>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Policy/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Process Content</a:t>
              </a:r>
            </a:p>
          </p:txBody>
        </p:sp>
        <p:sp>
          <p:nvSpPr>
            <p:cNvPr id="177" name="Rectangle 176">
              <a:extLst>
                <a:ext uri="{FF2B5EF4-FFF2-40B4-BE49-F238E27FC236}">
                  <a16:creationId xmlns:a16="http://schemas.microsoft.com/office/drawing/2014/main" id="{16B76616-60A5-C3FD-00CF-C5861C81CC93}"/>
                </a:ext>
              </a:extLst>
            </p:cNvPr>
            <p:cNvSpPr/>
            <p:nvPr/>
          </p:nvSpPr>
          <p:spPr>
            <a:xfrm>
              <a:off x="7320205" y="2554576"/>
              <a:ext cx="151270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Research Answers, Improve Enterprise Portal Content</a:t>
              </a:r>
            </a:p>
          </p:txBody>
        </p:sp>
      </p:grpSp>
      <p:grpSp>
        <p:nvGrpSpPr>
          <p:cNvPr id="194" name="Group 193">
            <a:extLst>
              <a:ext uri="{FF2B5EF4-FFF2-40B4-BE49-F238E27FC236}">
                <a16:creationId xmlns:a16="http://schemas.microsoft.com/office/drawing/2014/main" id="{0918E53A-E8D9-1CB9-CA24-EC1711605DCE}"/>
              </a:ext>
            </a:extLst>
          </p:cNvPr>
          <p:cNvGrpSpPr/>
          <p:nvPr/>
        </p:nvGrpSpPr>
        <p:grpSpPr>
          <a:xfrm>
            <a:off x="4281550" y="3212077"/>
            <a:ext cx="5079752" cy="633951"/>
            <a:chOff x="3864990" y="3248319"/>
            <a:chExt cx="5079752" cy="633951"/>
          </a:xfrm>
        </p:grpSpPr>
        <p:sp>
          <p:nvSpPr>
            <p:cNvPr id="188" name="Rounded Rectangle 187">
              <a:extLst>
                <a:ext uri="{FF2B5EF4-FFF2-40B4-BE49-F238E27FC236}">
                  <a16:creationId xmlns:a16="http://schemas.microsoft.com/office/drawing/2014/main" id="{48E00E65-F0DD-1B23-D399-BCD8B5163C20}"/>
                </a:ext>
              </a:extLst>
            </p:cNvPr>
            <p:cNvSpPr/>
            <p:nvPr/>
          </p:nvSpPr>
          <p:spPr>
            <a:xfrm>
              <a:off x="3864990" y="3248319"/>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4" name="Rounded Rectangle 163">
              <a:extLst>
                <a:ext uri="{FF2B5EF4-FFF2-40B4-BE49-F238E27FC236}">
                  <a16:creationId xmlns:a16="http://schemas.microsoft.com/office/drawing/2014/main" id="{14B92470-1CCA-7C47-363B-E3D0FD71C984}"/>
                </a:ext>
              </a:extLst>
            </p:cNvPr>
            <p:cNvSpPr/>
            <p:nvPr/>
          </p:nvSpPr>
          <p:spPr>
            <a:xfrm>
              <a:off x="5577839" y="3287204"/>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ESS/MSS</a:t>
              </a:r>
            </a:p>
          </p:txBody>
        </p:sp>
        <p:sp>
          <p:nvSpPr>
            <p:cNvPr id="172" name="Rectangle 171">
              <a:extLst>
                <a:ext uri="{FF2B5EF4-FFF2-40B4-BE49-F238E27FC236}">
                  <a16:creationId xmlns:a16="http://schemas.microsoft.com/office/drawing/2014/main" id="{3DE0C818-98C6-3C80-DED8-09860823F2F8}"/>
                </a:ext>
              </a:extLst>
            </p:cNvPr>
            <p:cNvSpPr/>
            <p:nvPr/>
          </p:nvSpPr>
          <p:spPr>
            <a:xfrm>
              <a:off x="3993212" y="3432757"/>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p:txBody>
        </p:sp>
        <p:sp>
          <p:nvSpPr>
            <p:cNvPr id="178" name="Rectangle 177">
              <a:extLst>
                <a:ext uri="{FF2B5EF4-FFF2-40B4-BE49-F238E27FC236}">
                  <a16:creationId xmlns:a16="http://schemas.microsoft.com/office/drawing/2014/main" id="{954FA18F-44D1-B76C-EE11-A368B7C0A7E3}"/>
                </a:ext>
              </a:extLst>
            </p:cNvPr>
            <p:cNvSpPr/>
            <p:nvPr/>
          </p:nvSpPr>
          <p:spPr>
            <a:xfrm>
              <a:off x="7219393" y="3355812"/>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Provide Support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for Self-service</a:t>
              </a:r>
            </a:p>
          </p:txBody>
        </p:sp>
      </p:grpSp>
      <p:grpSp>
        <p:nvGrpSpPr>
          <p:cNvPr id="195" name="Group 194">
            <a:extLst>
              <a:ext uri="{FF2B5EF4-FFF2-40B4-BE49-F238E27FC236}">
                <a16:creationId xmlns:a16="http://schemas.microsoft.com/office/drawing/2014/main" id="{0D1A4B74-3578-857D-3FF0-72943D7E48BE}"/>
              </a:ext>
            </a:extLst>
          </p:cNvPr>
          <p:cNvGrpSpPr/>
          <p:nvPr/>
        </p:nvGrpSpPr>
        <p:grpSpPr>
          <a:xfrm>
            <a:off x="4281550" y="3916731"/>
            <a:ext cx="5079752" cy="633951"/>
            <a:chOff x="3864990" y="3971827"/>
            <a:chExt cx="5079752" cy="633951"/>
          </a:xfrm>
        </p:grpSpPr>
        <p:sp>
          <p:nvSpPr>
            <p:cNvPr id="189" name="Rounded Rectangle 188">
              <a:extLst>
                <a:ext uri="{FF2B5EF4-FFF2-40B4-BE49-F238E27FC236}">
                  <a16:creationId xmlns:a16="http://schemas.microsoft.com/office/drawing/2014/main" id="{42EA89EA-D5C6-3A4E-F127-A9F9BC4B76F3}"/>
                </a:ext>
              </a:extLst>
            </p:cNvPr>
            <p:cNvSpPr/>
            <p:nvPr/>
          </p:nvSpPr>
          <p:spPr>
            <a:xfrm>
              <a:off x="3864990" y="3971827"/>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3" name="Rounded Rectangle 162">
              <a:extLst>
                <a:ext uri="{FF2B5EF4-FFF2-40B4-BE49-F238E27FC236}">
                  <a16:creationId xmlns:a16="http://schemas.microsoft.com/office/drawing/2014/main" id="{93C91ABB-033E-2621-D812-AA7A9A96B267}"/>
                </a:ext>
              </a:extLst>
            </p:cNvPr>
            <p:cNvSpPr/>
            <p:nvPr/>
          </p:nvSpPr>
          <p:spPr>
            <a:xfrm>
              <a:off x="5577839" y="4010712"/>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HCM/HRIS</a:t>
              </a:r>
            </a:p>
          </p:txBody>
        </p:sp>
        <p:sp>
          <p:nvSpPr>
            <p:cNvPr id="173" name="Rectangle 172">
              <a:extLst>
                <a:ext uri="{FF2B5EF4-FFF2-40B4-BE49-F238E27FC236}">
                  <a16:creationId xmlns:a16="http://schemas.microsoft.com/office/drawing/2014/main" id="{7E8952F1-B566-DE5B-0017-F1E2694A13C2}"/>
                </a:ext>
              </a:extLst>
            </p:cNvPr>
            <p:cNvSpPr/>
            <p:nvPr/>
          </p:nvSpPr>
          <p:spPr>
            <a:xfrm>
              <a:off x="3993212" y="4156265"/>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Reports</a:t>
              </a:r>
            </a:p>
          </p:txBody>
        </p:sp>
        <p:sp>
          <p:nvSpPr>
            <p:cNvPr id="179" name="Rectangle 178">
              <a:extLst>
                <a:ext uri="{FF2B5EF4-FFF2-40B4-BE49-F238E27FC236}">
                  <a16:creationId xmlns:a16="http://schemas.microsoft.com/office/drawing/2014/main" id="{18AEAD11-243B-2673-FF1E-CE34E7506DC0}"/>
                </a:ext>
              </a:extLst>
            </p:cNvPr>
            <p:cNvSpPr/>
            <p:nvPr/>
          </p:nvSpPr>
          <p:spPr>
            <a:xfrm>
              <a:off x="7219393" y="4079320"/>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View Data, Perform Transactions</a:t>
              </a:r>
            </a:p>
          </p:txBody>
        </p:sp>
      </p:grpSp>
      <p:grpSp>
        <p:nvGrpSpPr>
          <p:cNvPr id="197" name="Group 196">
            <a:extLst>
              <a:ext uri="{FF2B5EF4-FFF2-40B4-BE49-F238E27FC236}">
                <a16:creationId xmlns:a16="http://schemas.microsoft.com/office/drawing/2014/main" id="{0A0A8426-A1EE-72B1-F76B-B49CAF8E6DDC}"/>
              </a:ext>
            </a:extLst>
          </p:cNvPr>
          <p:cNvGrpSpPr/>
          <p:nvPr/>
        </p:nvGrpSpPr>
        <p:grpSpPr>
          <a:xfrm>
            <a:off x="4281550" y="4622169"/>
            <a:ext cx="5079752" cy="633951"/>
            <a:chOff x="3864990" y="4705546"/>
            <a:chExt cx="5079752" cy="633951"/>
          </a:xfrm>
        </p:grpSpPr>
        <p:sp>
          <p:nvSpPr>
            <p:cNvPr id="190" name="Rounded Rectangle 189">
              <a:extLst>
                <a:ext uri="{FF2B5EF4-FFF2-40B4-BE49-F238E27FC236}">
                  <a16:creationId xmlns:a16="http://schemas.microsoft.com/office/drawing/2014/main" id="{879A1428-F3D4-65E7-CB43-236E6B7104E4}"/>
                </a:ext>
              </a:extLst>
            </p:cNvPr>
            <p:cNvSpPr/>
            <p:nvPr/>
          </p:nvSpPr>
          <p:spPr>
            <a:xfrm>
              <a:off x="3864990" y="4705546"/>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2" name="Rounded Rectangle 161">
              <a:extLst>
                <a:ext uri="{FF2B5EF4-FFF2-40B4-BE49-F238E27FC236}">
                  <a16:creationId xmlns:a16="http://schemas.microsoft.com/office/drawing/2014/main" id="{692F2BD6-9552-6D7F-C0F0-4767865AC1C0}"/>
                </a:ext>
              </a:extLst>
            </p:cNvPr>
            <p:cNvSpPr/>
            <p:nvPr/>
          </p:nvSpPr>
          <p:spPr>
            <a:xfrm>
              <a:off x="5577839" y="4744431"/>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Ancillary HR Systems</a:t>
              </a:r>
            </a:p>
          </p:txBody>
        </p:sp>
        <p:sp>
          <p:nvSpPr>
            <p:cNvPr id="174" name="Rectangle 173">
              <a:extLst>
                <a:ext uri="{FF2B5EF4-FFF2-40B4-BE49-F238E27FC236}">
                  <a16:creationId xmlns:a16="http://schemas.microsoft.com/office/drawing/2014/main" id="{36B9F023-1489-4507-64E0-E1F3C2C6EE8E}"/>
                </a:ext>
              </a:extLst>
            </p:cNvPr>
            <p:cNvSpPr/>
            <p:nvPr/>
          </p:nvSpPr>
          <p:spPr>
            <a:xfrm>
              <a:off x="3993212" y="4889984"/>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Links</a:t>
              </a:r>
            </a:p>
          </p:txBody>
        </p:sp>
        <p:sp>
          <p:nvSpPr>
            <p:cNvPr id="180" name="Rectangle 179">
              <a:extLst>
                <a:ext uri="{FF2B5EF4-FFF2-40B4-BE49-F238E27FC236}">
                  <a16:creationId xmlns:a16="http://schemas.microsoft.com/office/drawing/2014/main" id="{30E10EA3-0182-77E4-48C7-2B9E1C53CA17}"/>
                </a:ext>
              </a:extLst>
            </p:cNvPr>
            <p:cNvSpPr/>
            <p:nvPr/>
          </p:nvSpPr>
          <p:spPr>
            <a:xfrm>
              <a:off x="7219393" y="4813039"/>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Assist/Complete Transactions</a:t>
              </a:r>
            </a:p>
          </p:txBody>
        </p:sp>
      </p:grpSp>
      <p:sp>
        <p:nvSpPr>
          <p:cNvPr id="182" name="Rectangle 181">
            <a:extLst>
              <a:ext uri="{FF2B5EF4-FFF2-40B4-BE49-F238E27FC236}">
                <a16:creationId xmlns:a16="http://schemas.microsoft.com/office/drawing/2014/main" id="{A44B2754-71E9-1D11-3919-E063BB441D47}"/>
              </a:ext>
            </a:extLst>
          </p:cNvPr>
          <p:cNvSpPr/>
          <p:nvPr/>
        </p:nvSpPr>
        <p:spPr>
          <a:xfrm>
            <a:off x="4827112" y="6263682"/>
            <a:ext cx="729389"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5E5F62"/>
                </a:solidFill>
                <a:effectLst/>
                <a:uLnTx/>
                <a:uFillTx/>
                <a:latin typeface="Arial" panose="020B0604020202020204"/>
                <a:ea typeface="+mn-ea"/>
                <a:cs typeface="+mn-cs"/>
              </a:rPr>
              <a:t>Links</a:t>
            </a:r>
          </a:p>
        </p:txBody>
      </p:sp>
      <p:grpSp>
        <p:nvGrpSpPr>
          <p:cNvPr id="198" name="Group 197">
            <a:extLst>
              <a:ext uri="{FF2B5EF4-FFF2-40B4-BE49-F238E27FC236}">
                <a16:creationId xmlns:a16="http://schemas.microsoft.com/office/drawing/2014/main" id="{69F1A3F9-A91B-975F-8A11-5392C1472D8B}"/>
              </a:ext>
            </a:extLst>
          </p:cNvPr>
          <p:cNvGrpSpPr/>
          <p:nvPr/>
        </p:nvGrpSpPr>
        <p:grpSpPr>
          <a:xfrm>
            <a:off x="4281550" y="5331231"/>
            <a:ext cx="5071619" cy="633951"/>
            <a:chOff x="3864990" y="5433462"/>
            <a:chExt cx="5071619" cy="633951"/>
          </a:xfrm>
        </p:grpSpPr>
        <p:sp>
          <p:nvSpPr>
            <p:cNvPr id="191" name="Rounded Rectangle 190">
              <a:extLst>
                <a:ext uri="{FF2B5EF4-FFF2-40B4-BE49-F238E27FC236}">
                  <a16:creationId xmlns:a16="http://schemas.microsoft.com/office/drawing/2014/main" id="{F843472A-61FB-C24B-B477-F68D5D952061}"/>
                </a:ext>
              </a:extLst>
            </p:cNvPr>
            <p:cNvSpPr/>
            <p:nvPr/>
          </p:nvSpPr>
          <p:spPr>
            <a:xfrm>
              <a:off x="3864990" y="5433462"/>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0" name="Rounded Rectangle 159">
              <a:extLst>
                <a:ext uri="{FF2B5EF4-FFF2-40B4-BE49-F238E27FC236}">
                  <a16:creationId xmlns:a16="http://schemas.microsoft.com/office/drawing/2014/main" id="{AC5A33BE-26AC-3F3E-249A-54A227E295DD}"/>
                </a:ext>
              </a:extLst>
            </p:cNvPr>
            <p:cNvSpPr/>
            <p:nvPr/>
          </p:nvSpPr>
          <p:spPr>
            <a:xfrm>
              <a:off x="5577839" y="5472347"/>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Employee Personnel Files</a:t>
              </a:r>
            </a:p>
          </p:txBody>
        </p:sp>
        <p:sp>
          <p:nvSpPr>
            <p:cNvPr id="181" name="Rectangle 180">
              <a:extLst>
                <a:ext uri="{FF2B5EF4-FFF2-40B4-BE49-F238E27FC236}">
                  <a16:creationId xmlns:a16="http://schemas.microsoft.com/office/drawing/2014/main" id="{9E7D44E6-9778-272B-64ED-CEE9597E42F1}"/>
                </a:ext>
              </a:extLst>
            </p:cNvPr>
            <p:cNvSpPr/>
            <p:nvPr/>
          </p:nvSpPr>
          <p:spPr>
            <a:xfrm>
              <a:off x="7420550" y="5540955"/>
              <a:ext cx="1323034"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Retrieve and View Documents</a:t>
              </a:r>
            </a:p>
          </p:txBody>
        </p:sp>
        <p:sp>
          <p:nvSpPr>
            <p:cNvPr id="184" name="Rectangle 183">
              <a:extLst>
                <a:ext uri="{FF2B5EF4-FFF2-40B4-BE49-F238E27FC236}">
                  <a16:creationId xmlns:a16="http://schemas.microsoft.com/office/drawing/2014/main" id="{E32DE1C7-A6DC-D94E-4504-66F5921C48B8}"/>
                </a:ext>
              </a:extLst>
            </p:cNvPr>
            <p:cNvSpPr/>
            <p:nvPr/>
          </p:nvSpPr>
          <p:spPr>
            <a:xfrm>
              <a:off x="4001438" y="5540955"/>
              <a:ext cx="1426273"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Employee Information</a:t>
              </a:r>
            </a:p>
          </p:txBody>
        </p:sp>
      </p:grpSp>
      <p:sp>
        <p:nvSpPr>
          <p:cNvPr id="185" name="Rounded Rectangle 184">
            <a:extLst>
              <a:ext uri="{FF2B5EF4-FFF2-40B4-BE49-F238E27FC236}">
                <a16:creationId xmlns:a16="http://schemas.microsoft.com/office/drawing/2014/main" id="{0185079C-95D6-CFB5-F403-1AAE6C1BFE45}"/>
              </a:ext>
            </a:extLst>
          </p:cNvPr>
          <p:cNvSpPr/>
          <p:nvPr/>
        </p:nvSpPr>
        <p:spPr>
          <a:xfrm>
            <a:off x="6157483" y="6183250"/>
            <a:ext cx="1319752" cy="4147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Vendor Sites</a:t>
            </a:r>
          </a:p>
        </p:txBody>
      </p:sp>
      <p:grpSp>
        <p:nvGrpSpPr>
          <p:cNvPr id="223" name="Group 222">
            <a:extLst>
              <a:ext uri="{FF2B5EF4-FFF2-40B4-BE49-F238E27FC236}">
                <a16:creationId xmlns:a16="http://schemas.microsoft.com/office/drawing/2014/main" id="{9745E68C-D13D-F401-B5C8-C0DC3C4EF521}"/>
              </a:ext>
            </a:extLst>
          </p:cNvPr>
          <p:cNvGrpSpPr/>
          <p:nvPr/>
        </p:nvGrpSpPr>
        <p:grpSpPr>
          <a:xfrm>
            <a:off x="9743440" y="2677855"/>
            <a:ext cx="1991360" cy="1548705"/>
            <a:chOff x="9601200" y="2647375"/>
            <a:chExt cx="1991360" cy="1548705"/>
          </a:xfrm>
        </p:grpSpPr>
        <p:sp>
          <p:nvSpPr>
            <p:cNvPr id="221" name="Rounded Rectangle 220">
              <a:extLst>
                <a:ext uri="{FF2B5EF4-FFF2-40B4-BE49-F238E27FC236}">
                  <a16:creationId xmlns:a16="http://schemas.microsoft.com/office/drawing/2014/main" id="{C7BF2265-C02F-531A-8B9F-6390E50EE6C1}"/>
                </a:ext>
              </a:extLst>
            </p:cNvPr>
            <p:cNvSpPr/>
            <p:nvPr/>
          </p:nvSpPr>
          <p:spPr>
            <a:xfrm>
              <a:off x="9601200" y="2824480"/>
              <a:ext cx="1991360" cy="137160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7" name="Group 206">
              <a:extLst>
                <a:ext uri="{FF2B5EF4-FFF2-40B4-BE49-F238E27FC236}">
                  <a16:creationId xmlns:a16="http://schemas.microsoft.com/office/drawing/2014/main" id="{F67F7643-0239-F6DF-EE8A-2F40766C30F0}"/>
                </a:ext>
              </a:extLst>
            </p:cNvPr>
            <p:cNvGrpSpPr>
              <a:grpSpLocks noChangeAspect="1"/>
            </p:cNvGrpSpPr>
            <p:nvPr/>
          </p:nvGrpSpPr>
          <p:grpSpPr>
            <a:xfrm>
              <a:off x="10231120" y="3227644"/>
              <a:ext cx="731520" cy="731520"/>
              <a:chOff x="10047866" y="2638364"/>
              <a:chExt cx="640080" cy="640080"/>
            </a:xfrm>
          </p:grpSpPr>
          <p:sp>
            <p:nvSpPr>
              <p:cNvPr id="94" name="Freeform 93">
                <a:extLst>
                  <a:ext uri="{FF2B5EF4-FFF2-40B4-BE49-F238E27FC236}">
                    <a16:creationId xmlns:a16="http://schemas.microsoft.com/office/drawing/2014/main" id="{E805DF48-54DC-A72D-4428-E03DC9761840}"/>
                  </a:ext>
                </a:extLst>
              </p:cNvPr>
              <p:cNvSpPr/>
              <p:nvPr/>
            </p:nvSpPr>
            <p:spPr>
              <a:xfrm>
                <a:off x="10047866" y="2638364"/>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5" name="Freeform 94">
                <a:extLst>
                  <a:ext uri="{FF2B5EF4-FFF2-40B4-BE49-F238E27FC236}">
                    <a16:creationId xmlns:a16="http://schemas.microsoft.com/office/drawing/2014/main" id="{1AB754D9-985F-59BC-51C3-24DB4267711F}"/>
                  </a:ext>
                </a:extLst>
              </p:cNvPr>
              <p:cNvSpPr/>
              <p:nvPr/>
            </p:nvSpPr>
            <p:spPr>
              <a:xfrm>
                <a:off x="10171273" y="2747686"/>
                <a:ext cx="393207" cy="421368"/>
              </a:xfrm>
              <a:custGeom>
                <a:avLst/>
                <a:gdLst>
                  <a:gd name="connsiteX0" fmla="*/ 95 w 1170258"/>
                  <a:gd name="connsiteY0" fmla="*/ 788299 h 1254071"/>
                  <a:gd name="connsiteX1" fmla="*/ 95 w 1170258"/>
                  <a:gd name="connsiteY1" fmla="*/ 637613 h 1254071"/>
                  <a:gd name="connsiteX2" fmla="*/ 36862 w 1170258"/>
                  <a:gd name="connsiteY2" fmla="*/ 565033 h 1254071"/>
                  <a:gd name="connsiteX3" fmla="*/ 180213 w 1170258"/>
                  <a:gd name="connsiteY3" fmla="*/ 178509 h 1254071"/>
                  <a:gd name="connsiteX4" fmla="*/ 471202 w 1170258"/>
                  <a:gd name="connsiteY4" fmla="*/ 12107 h 1254071"/>
                  <a:gd name="connsiteX5" fmla="*/ 1003078 w 1170258"/>
                  <a:gd name="connsiteY5" fmla="*/ 193844 h 1254071"/>
                  <a:gd name="connsiteX6" fmla="*/ 1133189 w 1170258"/>
                  <a:gd name="connsiteY6" fmla="*/ 565795 h 1254071"/>
                  <a:gd name="connsiteX7" fmla="*/ 1170242 w 1170258"/>
                  <a:gd name="connsiteY7" fmla="*/ 643043 h 1254071"/>
                  <a:gd name="connsiteX8" fmla="*/ 1170242 w 1170258"/>
                  <a:gd name="connsiteY8" fmla="*/ 782965 h 1254071"/>
                  <a:gd name="connsiteX9" fmla="*/ 1121664 w 1170258"/>
                  <a:gd name="connsiteY9" fmla="*/ 867071 h 1254071"/>
                  <a:gd name="connsiteX10" fmla="*/ 1040606 w 1170258"/>
                  <a:gd name="connsiteY10" fmla="*/ 892312 h 1254071"/>
                  <a:gd name="connsiteX11" fmla="*/ 1033558 w 1170258"/>
                  <a:gd name="connsiteY11" fmla="*/ 892312 h 1254071"/>
                  <a:gd name="connsiteX12" fmla="*/ 955262 w 1170258"/>
                  <a:gd name="connsiteY12" fmla="*/ 840496 h 1254071"/>
                  <a:gd name="connsiteX13" fmla="*/ 942023 w 1170258"/>
                  <a:gd name="connsiteY13" fmla="*/ 787632 h 1254071"/>
                  <a:gd name="connsiteX14" fmla="*/ 942023 w 1170258"/>
                  <a:gd name="connsiteY14" fmla="*/ 786870 h 1254071"/>
                  <a:gd name="connsiteX15" fmla="*/ 944785 w 1170258"/>
                  <a:gd name="connsiteY15" fmla="*/ 614944 h 1254071"/>
                  <a:gd name="connsiteX16" fmla="*/ 1007459 w 1170258"/>
                  <a:gd name="connsiteY16" fmla="*/ 537125 h 1254071"/>
                  <a:gd name="connsiteX17" fmla="*/ 965549 w 1170258"/>
                  <a:gd name="connsiteY17" fmla="*/ 362246 h 1254071"/>
                  <a:gd name="connsiteX18" fmla="*/ 643985 w 1170258"/>
                  <a:gd name="connsiteY18" fmla="*/ 128788 h 1254071"/>
                  <a:gd name="connsiteX19" fmla="*/ 167830 w 1170258"/>
                  <a:gd name="connsiteY19" fmla="*/ 474926 h 1254071"/>
                  <a:gd name="connsiteX20" fmla="*/ 162496 w 1170258"/>
                  <a:gd name="connsiteY20" fmla="*/ 529028 h 1254071"/>
                  <a:gd name="connsiteX21" fmla="*/ 162496 w 1170258"/>
                  <a:gd name="connsiteY21" fmla="*/ 536839 h 1254071"/>
                  <a:gd name="connsiteX22" fmla="*/ 221266 w 1170258"/>
                  <a:gd name="connsiteY22" fmla="*/ 597704 h 1254071"/>
                  <a:gd name="connsiteX23" fmla="*/ 227743 w 1170258"/>
                  <a:gd name="connsiteY23" fmla="*/ 640280 h 1254071"/>
                  <a:gd name="connsiteX24" fmla="*/ 227743 w 1170258"/>
                  <a:gd name="connsiteY24" fmla="*/ 783251 h 1254071"/>
                  <a:gd name="connsiteX25" fmla="*/ 220027 w 1170258"/>
                  <a:gd name="connsiteY25" fmla="*/ 828113 h 1254071"/>
                  <a:gd name="connsiteX26" fmla="*/ 188023 w 1170258"/>
                  <a:gd name="connsiteY26" fmla="*/ 874310 h 1254071"/>
                  <a:gd name="connsiteX27" fmla="*/ 427291 w 1170258"/>
                  <a:gd name="connsiteY27" fmla="*/ 1094814 h 1254071"/>
                  <a:gd name="connsiteX28" fmla="*/ 458629 w 1170258"/>
                  <a:gd name="connsiteY28" fmla="*/ 1094814 h 1254071"/>
                  <a:gd name="connsiteX29" fmla="*/ 512826 w 1170258"/>
                  <a:gd name="connsiteY29" fmla="*/ 1063286 h 1254071"/>
                  <a:gd name="connsiteX30" fmla="*/ 631889 w 1170258"/>
                  <a:gd name="connsiteY30" fmla="*/ 1063286 h 1254071"/>
                  <a:gd name="connsiteX31" fmla="*/ 694468 w 1170258"/>
                  <a:gd name="connsiteY31" fmla="*/ 1125579 h 1254071"/>
                  <a:gd name="connsiteX32" fmla="*/ 694468 w 1170258"/>
                  <a:gd name="connsiteY32" fmla="*/ 1125579 h 1254071"/>
                  <a:gd name="connsiteX33" fmla="*/ 694468 w 1170258"/>
                  <a:gd name="connsiteY33" fmla="*/ 1191683 h 1254071"/>
                  <a:gd name="connsiteX34" fmla="*/ 632079 w 1170258"/>
                  <a:gd name="connsiteY34" fmla="*/ 1254072 h 1254071"/>
                  <a:gd name="connsiteX35" fmla="*/ 513016 w 1170258"/>
                  <a:gd name="connsiteY35" fmla="*/ 1254072 h 1254071"/>
                  <a:gd name="connsiteX36" fmla="*/ 458914 w 1170258"/>
                  <a:gd name="connsiteY36" fmla="*/ 1221782 h 1254071"/>
                  <a:gd name="connsiteX37" fmla="*/ 427577 w 1170258"/>
                  <a:gd name="connsiteY37" fmla="*/ 1221782 h 1254071"/>
                  <a:gd name="connsiteX38" fmla="*/ 61341 w 1170258"/>
                  <a:gd name="connsiteY38" fmla="*/ 875262 h 1254071"/>
                  <a:gd name="connsiteX39" fmla="*/ 42577 w 1170258"/>
                  <a:gd name="connsiteY39" fmla="*/ 863737 h 1254071"/>
                  <a:gd name="connsiteX40" fmla="*/ 0 w 1170258"/>
                  <a:gd name="connsiteY40" fmla="*/ 788204 h 125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0258" h="1254071">
                    <a:moveTo>
                      <a:pt x="95" y="788299"/>
                    </a:moveTo>
                    <a:lnTo>
                      <a:pt x="95" y="637613"/>
                    </a:lnTo>
                    <a:cubicBezTo>
                      <a:pt x="476" y="609038"/>
                      <a:pt x="14097" y="582273"/>
                      <a:pt x="36862" y="565033"/>
                    </a:cubicBezTo>
                    <a:cubicBezTo>
                      <a:pt x="31909" y="422348"/>
                      <a:pt x="83439" y="283474"/>
                      <a:pt x="180213" y="178509"/>
                    </a:cubicBezTo>
                    <a:cubicBezTo>
                      <a:pt x="255746" y="91926"/>
                      <a:pt x="358235" y="33252"/>
                      <a:pt x="471202" y="12107"/>
                    </a:cubicBezTo>
                    <a:cubicBezTo>
                      <a:pt x="682847" y="-28375"/>
                      <a:pt x="861917" y="32776"/>
                      <a:pt x="1003078" y="193844"/>
                    </a:cubicBezTo>
                    <a:cubicBezTo>
                      <a:pt x="1093375" y="296047"/>
                      <a:pt x="1140047" y="429588"/>
                      <a:pt x="1133189" y="565795"/>
                    </a:cubicBezTo>
                    <a:cubicBezTo>
                      <a:pt x="1157002" y="584274"/>
                      <a:pt x="1170813" y="612849"/>
                      <a:pt x="1170242" y="643043"/>
                    </a:cubicBezTo>
                    <a:lnTo>
                      <a:pt x="1170242" y="782965"/>
                    </a:lnTo>
                    <a:cubicBezTo>
                      <a:pt x="1170337" y="817731"/>
                      <a:pt x="1151858" y="849830"/>
                      <a:pt x="1121664" y="867071"/>
                    </a:cubicBezTo>
                    <a:cubicBezTo>
                      <a:pt x="1097185" y="882120"/>
                      <a:pt x="1069277" y="890788"/>
                      <a:pt x="1040606" y="892312"/>
                    </a:cubicBezTo>
                    <a:lnTo>
                      <a:pt x="1033558" y="892312"/>
                    </a:lnTo>
                    <a:cubicBezTo>
                      <a:pt x="999268" y="892979"/>
                      <a:pt x="968121" y="872309"/>
                      <a:pt x="955262" y="840496"/>
                    </a:cubicBezTo>
                    <a:cubicBezTo>
                      <a:pt x="947833" y="823732"/>
                      <a:pt x="943356" y="805825"/>
                      <a:pt x="942023" y="787632"/>
                    </a:cubicBezTo>
                    <a:lnTo>
                      <a:pt x="942023" y="786870"/>
                    </a:lnTo>
                    <a:lnTo>
                      <a:pt x="944785" y="614944"/>
                    </a:lnTo>
                    <a:cubicBezTo>
                      <a:pt x="948309" y="578844"/>
                      <a:pt x="972979" y="548269"/>
                      <a:pt x="1007459" y="537125"/>
                    </a:cubicBezTo>
                    <a:cubicBezTo>
                      <a:pt x="1007078" y="476355"/>
                      <a:pt x="992696" y="416538"/>
                      <a:pt x="965549" y="362246"/>
                    </a:cubicBezTo>
                    <a:cubicBezTo>
                      <a:pt x="897541" y="228800"/>
                      <a:pt x="789337" y="150600"/>
                      <a:pt x="643985" y="128788"/>
                    </a:cubicBezTo>
                    <a:cubicBezTo>
                      <a:pt x="417385" y="95069"/>
                      <a:pt x="205645" y="248993"/>
                      <a:pt x="167830" y="474926"/>
                    </a:cubicBezTo>
                    <a:cubicBezTo>
                      <a:pt x="164973" y="492834"/>
                      <a:pt x="163163" y="510931"/>
                      <a:pt x="162496" y="529028"/>
                    </a:cubicBezTo>
                    <a:lnTo>
                      <a:pt x="162496" y="536839"/>
                    </a:lnTo>
                    <a:cubicBezTo>
                      <a:pt x="191167" y="545697"/>
                      <a:pt x="213360" y="568653"/>
                      <a:pt x="221266" y="597704"/>
                    </a:cubicBezTo>
                    <a:cubicBezTo>
                      <a:pt x="225457" y="611515"/>
                      <a:pt x="227647" y="625898"/>
                      <a:pt x="227743" y="640280"/>
                    </a:cubicBezTo>
                    <a:lnTo>
                      <a:pt x="227743" y="783251"/>
                    </a:lnTo>
                    <a:cubicBezTo>
                      <a:pt x="227362" y="798491"/>
                      <a:pt x="224790" y="813636"/>
                      <a:pt x="220027" y="828113"/>
                    </a:cubicBezTo>
                    <a:cubicBezTo>
                      <a:pt x="214217" y="846401"/>
                      <a:pt x="203073" y="862499"/>
                      <a:pt x="188023" y="874310"/>
                    </a:cubicBezTo>
                    <a:cubicBezTo>
                      <a:pt x="198501" y="998802"/>
                      <a:pt x="302419" y="1094528"/>
                      <a:pt x="427291" y="1094814"/>
                    </a:cubicBezTo>
                    <a:lnTo>
                      <a:pt x="458629" y="1094814"/>
                    </a:lnTo>
                    <a:cubicBezTo>
                      <a:pt x="469678" y="1075287"/>
                      <a:pt x="490442" y="1063191"/>
                      <a:pt x="512826" y="1063286"/>
                    </a:cubicBezTo>
                    <a:lnTo>
                      <a:pt x="631889" y="1063286"/>
                    </a:lnTo>
                    <a:cubicBezTo>
                      <a:pt x="666369" y="1063286"/>
                      <a:pt x="694373" y="1091099"/>
                      <a:pt x="694468" y="1125579"/>
                    </a:cubicBezTo>
                    <a:lnTo>
                      <a:pt x="694468" y="1125579"/>
                    </a:lnTo>
                    <a:lnTo>
                      <a:pt x="694468" y="1191683"/>
                    </a:lnTo>
                    <a:cubicBezTo>
                      <a:pt x="694277" y="1226068"/>
                      <a:pt x="666464" y="1253976"/>
                      <a:pt x="632079" y="1254072"/>
                    </a:cubicBezTo>
                    <a:lnTo>
                      <a:pt x="513016" y="1254072"/>
                    </a:lnTo>
                    <a:cubicBezTo>
                      <a:pt x="490442" y="1253881"/>
                      <a:pt x="469868" y="1241499"/>
                      <a:pt x="458914" y="1221782"/>
                    </a:cubicBezTo>
                    <a:lnTo>
                      <a:pt x="427577" y="1221782"/>
                    </a:lnTo>
                    <a:cubicBezTo>
                      <a:pt x="232981" y="1221401"/>
                      <a:pt x="72485" y="1069477"/>
                      <a:pt x="61341" y="875262"/>
                    </a:cubicBezTo>
                    <a:cubicBezTo>
                      <a:pt x="54864" y="871833"/>
                      <a:pt x="48577" y="868023"/>
                      <a:pt x="42577" y="863737"/>
                    </a:cubicBezTo>
                    <a:cubicBezTo>
                      <a:pt x="16954" y="846973"/>
                      <a:pt x="1048" y="818779"/>
                      <a:pt x="0" y="788204"/>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sp>
          <p:nvSpPr>
            <p:cNvPr id="206" name="Rounded Rectangle 205">
              <a:extLst>
                <a:ext uri="{FF2B5EF4-FFF2-40B4-BE49-F238E27FC236}">
                  <a16:creationId xmlns:a16="http://schemas.microsoft.com/office/drawing/2014/main" id="{84A51811-1997-2273-BED4-D42C074E8816}"/>
                </a:ext>
              </a:extLst>
            </p:cNvPr>
            <p:cNvSpPr/>
            <p:nvPr/>
          </p:nvSpPr>
          <p:spPr>
            <a:xfrm>
              <a:off x="9741113" y="2647375"/>
              <a:ext cx="1711534" cy="36576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Customer Care</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217" name="Group 216">
            <a:extLst>
              <a:ext uri="{FF2B5EF4-FFF2-40B4-BE49-F238E27FC236}">
                <a16:creationId xmlns:a16="http://schemas.microsoft.com/office/drawing/2014/main" id="{474EA64B-C859-4ADB-479F-579BF56BA38D}"/>
              </a:ext>
            </a:extLst>
          </p:cNvPr>
          <p:cNvGrpSpPr/>
          <p:nvPr/>
        </p:nvGrpSpPr>
        <p:grpSpPr>
          <a:xfrm>
            <a:off x="3710717" y="1196843"/>
            <a:ext cx="473920" cy="4663440"/>
            <a:chOff x="2577672" y="1854314"/>
            <a:chExt cx="443893" cy="4572000"/>
          </a:xfrm>
        </p:grpSpPr>
        <p:sp>
          <p:nvSpPr>
            <p:cNvPr id="218" name="Right Bracket 217">
              <a:extLst>
                <a:ext uri="{FF2B5EF4-FFF2-40B4-BE49-F238E27FC236}">
                  <a16:creationId xmlns:a16="http://schemas.microsoft.com/office/drawing/2014/main" id="{3AE3940D-FB00-383C-63B2-58728499E6CE}"/>
                </a:ext>
              </a:extLst>
            </p:cNvPr>
            <p:cNvSpPr>
              <a:spLocks/>
            </p:cNvSpPr>
            <p:nvPr/>
          </p:nvSpPr>
          <p:spPr>
            <a:xfrm>
              <a:off x="2577672" y="3021994"/>
              <a:ext cx="103779" cy="2232212"/>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19" name="Right Bracket 218">
              <a:extLst>
                <a:ext uri="{FF2B5EF4-FFF2-40B4-BE49-F238E27FC236}">
                  <a16:creationId xmlns:a16="http://schemas.microsoft.com/office/drawing/2014/main" id="{D14DE735-FF8E-F902-1BF1-62DA052A9E3D}"/>
                </a:ext>
              </a:extLst>
            </p:cNvPr>
            <p:cNvSpPr/>
            <p:nvPr/>
          </p:nvSpPr>
          <p:spPr>
            <a:xfrm flipH="1">
              <a:off x="2917786" y="1854314"/>
              <a:ext cx="103779" cy="4572000"/>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20" name="Straight Connector 219">
              <a:extLst>
                <a:ext uri="{FF2B5EF4-FFF2-40B4-BE49-F238E27FC236}">
                  <a16:creationId xmlns:a16="http://schemas.microsoft.com/office/drawing/2014/main" id="{101A5C77-F59B-A0E8-49A4-8878D096C9DD}"/>
                </a:ext>
              </a:extLst>
            </p:cNvPr>
            <p:cNvCxnSpPr>
              <a:stCxn id="218" idx="2"/>
              <a:endCxn id="219" idx="2"/>
            </p:cNvCxnSpPr>
            <p:nvPr/>
          </p:nvCxnSpPr>
          <p:spPr>
            <a:xfrm>
              <a:off x="2681451" y="4138100"/>
              <a:ext cx="236335" cy="2214"/>
            </a:xfrm>
            <a:prstGeom prst="line">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cxnSp>
      </p:grpSp>
      <p:grpSp>
        <p:nvGrpSpPr>
          <p:cNvPr id="211" name="Group 210">
            <a:extLst>
              <a:ext uri="{FF2B5EF4-FFF2-40B4-BE49-F238E27FC236}">
                <a16:creationId xmlns:a16="http://schemas.microsoft.com/office/drawing/2014/main" id="{B6AB5A02-814C-D2FB-AFA1-883B63CA4CA2}"/>
              </a:ext>
            </a:extLst>
          </p:cNvPr>
          <p:cNvGrpSpPr/>
          <p:nvPr/>
        </p:nvGrpSpPr>
        <p:grpSpPr>
          <a:xfrm flipH="1">
            <a:off x="9435909" y="1196843"/>
            <a:ext cx="479702" cy="4663440"/>
            <a:chOff x="2572256" y="1854314"/>
            <a:chExt cx="449309" cy="4572000"/>
          </a:xfrm>
        </p:grpSpPr>
        <p:sp>
          <p:nvSpPr>
            <p:cNvPr id="212" name="Right Bracket 211">
              <a:extLst>
                <a:ext uri="{FF2B5EF4-FFF2-40B4-BE49-F238E27FC236}">
                  <a16:creationId xmlns:a16="http://schemas.microsoft.com/office/drawing/2014/main" id="{7BB80D5E-2CAF-0A51-A520-F1739DC4747D}"/>
                </a:ext>
              </a:extLst>
            </p:cNvPr>
            <p:cNvSpPr/>
            <p:nvPr/>
          </p:nvSpPr>
          <p:spPr>
            <a:xfrm flipH="1">
              <a:off x="2917786" y="1854314"/>
              <a:ext cx="103779" cy="4572000"/>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13" name="Straight Connector 212">
              <a:extLst>
                <a:ext uri="{FF2B5EF4-FFF2-40B4-BE49-F238E27FC236}">
                  <a16:creationId xmlns:a16="http://schemas.microsoft.com/office/drawing/2014/main" id="{BD3E239D-71DE-F6C1-99C3-BE1A023ED303}"/>
                </a:ext>
              </a:extLst>
            </p:cNvPr>
            <p:cNvCxnSpPr>
              <a:cxnSpLocks/>
            </p:cNvCxnSpPr>
            <p:nvPr/>
          </p:nvCxnSpPr>
          <p:spPr>
            <a:xfrm>
              <a:off x="2572256" y="4140316"/>
              <a:ext cx="345528" cy="0"/>
            </a:xfrm>
            <a:prstGeom prst="line">
              <a:avLst/>
            </a:prstGeom>
            <a:ln w="25400">
              <a:solidFill>
                <a:schemeClr val="accent3"/>
              </a:solidFill>
              <a:headEnd type="triangle"/>
            </a:ln>
            <a:effectLst/>
          </p:spPr>
          <p:style>
            <a:lnRef idx="2">
              <a:schemeClr val="accent1"/>
            </a:lnRef>
            <a:fillRef idx="0">
              <a:schemeClr val="accent1"/>
            </a:fillRef>
            <a:effectRef idx="1">
              <a:schemeClr val="accent1"/>
            </a:effectRef>
            <a:fontRef idx="minor">
              <a:schemeClr val="tx1"/>
            </a:fontRef>
          </p:style>
        </p:cxnSp>
      </p:grpSp>
      <p:grpSp>
        <p:nvGrpSpPr>
          <p:cNvPr id="246" name="Group 245">
            <a:extLst>
              <a:ext uri="{FF2B5EF4-FFF2-40B4-BE49-F238E27FC236}">
                <a16:creationId xmlns:a16="http://schemas.microsoft.com/office/drawing/2014/main" id="{9F61EDAF-9458-4316-0E0D-25C9E7FFF23D}"/>
              </a:ext>
            </a:extLst>
          </p:cNvPr>
          <p:cNvGrpSpPr/>
          <p:nvPr/>
        </p:nvGrpSpPr>
        <p:grpSpPr>
          <a:xfrm>
            <a:off x="2175363" y="2110988"/>
            <a:ext cx="1487854" cy="2572772"/>
            <a:chOff x="1931523" y="2110988"/>
            <a:chExt cx="1487854" cy="2572772"/>
          </a:xfrm>
        </p:grpSpPr>
        <p:sp>
          <p:nvSpPr>
            <p:cNvPr id="238" name="Rounded Rectangle 237">
              <a:extLst>
                <a:ext uri="{FF2B5EF4-FFF2-40B4-BE49-F238E27FC236}">
                  <a16:creationId xmlns:a16="http://schemas.microsoft.com/office/drawing/2014/main" id="{BEA53B65-CE83-9ABE-F6BE-0CF4C97ED0B3}"/>
                </a:ext>
              </a:extLst>
            </p:cNvPr>
            <p:cNvSpPr/>
            <p:nvPr/>
          </p:nvSpPr>
          <p:spPr>
            <a:xfrm>
              <a:off x="1931523" y="238252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39" name="Rounded Rectangle 238">
              <a:extLst>
                <a:ext uri="{FF2B5EF4-FFF2-40B4-BE49-F238E27FC236}">
                  <a16:creationId xmlns:a16="http://schemas.microsoft.com/office/drawing/2014/main" id="{AA5FDCBF-DD26-83D0-30A5-41F0D58D9FA1}"/>
                </a:ext>
              </a:extLst>
            </p:cNvPr>
            <p:cNvSpPr/>
            <p:nvPr/>
          </p:nvSpPr>
          <p:spPr>
            <a:xfrm>
              <a:off x="2089161" y="2110988"/>
              <a:ext cx="1172578" cy="565595"/>
            </a:xfrm>
            <a:prstGeom prst="roundRect">
              <a:avLst>
                <a:gd name="adj" fmla="val 248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Inquiry Methods</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8" name="Group 207">
              <a:extLst>
                <a:ext uri="{FF2B5EF4-FFF2-40B4-BE49-F238E27FC236}">
                  <a16:creationId xmlns:a16="http://schemas.microsoft.com/office/drawing/2014/main" id="{DAF4CCE3-51FA-1590-61D2-FA034146FCE7}"/>
                </a:ext>
              </a:extLst>
            </p:cNvPr>
            <p:cNvGrpSpPr>
              <a:grpSpLocks noChangeAspect="1"/>
            </p:cNvGrpSpPr>
            <p:nvPr/>
          </p:nvGrpSpPr>
          <p:grpSpPr>
            <a:xfrm>
              <a:off x="2309690" y="2869109"/>
              <a:ext cx="731520" cy="731520"/>
              <a:chOff x="2540373" y="2716709"/>
              <a:chExt cx="548640" cy="548640"/>
            </a:xfrm>
          </p:grpSpPr>
          <p:sp>
            <p:nvSpPr>
              <p:cNvPr id="89" name="Freeform 88">
                <a:extLst>
                  <a:ext uri="{FF2B5EF4-FFF2-40B4-BE49-F238E27FC236}">
                    <a16:creationId xmlns:a16="http://schemas.microsoft.com/office/drawing/2014/main" id="{40B9D58A-26B9-8C1D-9F50-56C9B4F5A6B4}"/>
                  </a:ext>
                </a:extLst>
              </p:cNvPr>
              <p:cNvSpPr/>
              <p:nvPr/>
            </p:nvSpPr>
            <p:spPr>
              <a:xfrm>
                <a:off x="2540373" y="2716709"/>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nvGrpSpPr>
              <p:cNvPr id="90" name="Graphic 7">
                <a:extLst>
                  <a:ext uri="{FF2B5EF4-FFF2-40B4-BE49-F238E27FC236}">
                    <a16:creationId xmlns:a16="http://schemas.microsoft.com/office/drawing/2014/main" id="{8E89CFF3-A165-DDB1-DE1A-181BA656293B}"/>
                  </a:ext>
                </a:extLst>
              </p:cNvPr>
              <p:cNvGrpSpPr/>
              <p:nvPr/>
            </p:nvGrpSpPr>
            <p:grpSpPr>
              <a:xfrm>
                <a:off x="2619647" y="2846055"/>
                <a:ext cx="390082" cy="318844"/>
                <a:chOff x="5418771" y="2925603"/>
                <a:chExt cx="1354456" cy="1107091"/>
              </a:xfrm>
              <a:solidFill>
                <a:schemeClr val="tx1"/>
              </a:solidFill>
            </p:grpSpPr>
            <p:sp>
              <p:nvSpPr>
                <p:cNvPr id="91" name="Freeform 90">
                  <a:extLst>
                    <a:ext uri="{FF2B5EF4-FFF2-40B4-BE49-F238E27FC236}">
                      <a16:creationId xmlns:a16="http://schemas.microsoft.com/office/drawing/2014/main" id="{D808639B-B647-7048-BF2E-516877D2B4AF}"/>
                    </a:ext>
                  </a:extLst>
                </p:cNvPr>
                <p:cNvSpPr/>
                <p:nvPr/>
              </p:nvSpPr>
              <p:spPr>
                <a:xfrm>
                  <a:off x="5787915" y="3796855"/>
                  <a:ext cx="615932" cy="235839"/>
                </a:xfrm>
                <a:custGeom>
                  <a:avLst/>
                  <a:gdLst>
                    <a:gd name="connsiteX0" fmla="*/ 591262 w 615932"/>
                    <a:gd name="connsiteY0" fmla="*/ 191357 h 235839"/>
                    <a:gd name="connsiteX1" fmla="*/ 523825 w 615932"/>
                    <a:gd name="connsiteY1" fmla="*/ 191357 h 235839"/>
                    <a:gd name="connsiteX2" fmla="*/ 405144 w 615932"/>
                    <a:gd name="connsiteY2" fmla="*/ 0 h 235839"/>
                    <a:gd name="connsiteX3" fmla="*/ 205024 w 615932"/>
                    <a:gd name="connsiteY3" fmla="*/ 0 h 235839"/>
                    <a:gd name="connsiteX4" fmla="*/ 87676 w 615932"/>
                    <a:gd name="connsiteY4" fmla="*/ 190881 h 235839"/>
                    <a:gd name="connsiteX5" fmla="*/ 22525 w 615932"/>
                    <a:gd name="connsiteY5" fmla="*/ 190881 h 235839"/>
                    <a:gd name="connsiteX6" fmla="*/ 46 w 615932"/>
                    <a:gd name="connsiteY6" fmla="*/ 213360 h 235839"/>
                    <a:gd name="connsiteX7" fmla="*/ 19762 w 615932"/>
                    <a:gd name="connsiteY7" fmla="*/ 235839 h 235839"/>
                    <a:gd name="connsiteX8" fmla="*/ 19762 w 615932"/>
                    <a:gd name="connsiteY8" fmla="*/ 235839 h 235839"/>
                    <a:gd name="connsiteX9" fmla="*/ 593453 w 615932"/>
                    <a:gd name="connsiteY9" fmla="*/ 235839 h 235839"/>
                    <a:gd name="connsiteX10" fmla="*/ 615932 w 615932"/>
                    <a:gd name="connsiteY10" fmla="*/ 213360 h 235839"/>
                    <a:gd name="connsiteX11" fmla="*/ 591167 w 615932"/>
                    <a:gd name="connsiteY11" fmla="*/ 191357 h 23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5932" h="235839">
                      <a:moveTo>
                        <a:pt x="591262" y="191357"/>
                      </a:moveTo>
                      <a:lnTo>
                        <a:pt x="523825" y="191357"/>
                      </a:lnTo>
                      <a:lnTo>
                        <a:pt x="405144" y="0"/>
                      </a:lnTo>
                      <a:lnTo>
                        <a:pt x="205024" y="0"/>
                      </a:lnTo>
                      <a:lnTo>
                        <a:pt x="87676" y="190881"/>
                      </a:lnTo>
                      <a:lnTo>
                        <a:pt x="22525" y="190881"/>
                      </a:lnTo>
                      <a:cubicBezTo>
                        <a:pt x="10142" y="190881"/>
                        <a:pt x="46" y="200978"/>
                        <a:pt x="46" y="213360"/>
                      </a:cubicBezTo>
                      <a:cubicBezTo>
                        <a:pt x="-716" y="224981"/>
                        <a:pt x="8142" y="235077"/>
                        <a:pt x="19762" y="235839"/>
                      </a:cubicBezTo>
                      <a:cubicBezTo>
                        <a:pt x="19762" y="235839"/>
                        <a:pt x="19762" y="235839"/>
                        <a:pt x="19762" y="235839"/>
                      </a:cubicBezTo>
                      <a:lnTo>
                        <a:pt x="593453" y="235839"/>
                      </a:lnTo>
                      <a:cubicBezTo>
                        <a:pt x="605836" y="235839"/>
                        <a:pt x="615932" y="225743"/>
                        <a:pt x="615932" y="213360"/>
                      </a:cubicBezTo>
                      <a:cubicBezTo>
                        <a:pt x="613837" y="201168"/>
                        <a:pt x="603550" y="192024"/>
                        <a:pt x="591167" y="191357"/>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2" name="Freeform 91">
                  <a:extLst>
                    <a:ext uri="{FF2B5EF4-FFF2-40B4-BE49-F238E27FC236}">
                      <a16:creationId xmlns:a16="http://schemas.microsoft.com/office/drawing/2014/main" id="{1B27621D-B2BF-5D29-ECBC-802A2B0A8ABE}"/>
                    </a:ext>
                  </a:extLst>
                </p:cNvPr>
                <p:cNvSpPr/>
                <p:nvPr/>
              </p:nvSpPr>
              <p:spPr>
                <a:xfrm>
                  <a:off x="5418771" y="2925603"/>
                  <a:ext cx="1354456" cy="829343"/>
                </a:xfrm>
                <a:custGeom>
                  <a:avLst/>
                  <a:gdLst>
                    <a:gd name="connsiteX0" fmla="*/ 1252158 w 1354456"/>
                    <a:gd name="connsiteY0" fmla="*/ 46958 h 829343"/>
                    <a:gd name="connsiteX1" fmla="*/ 1310641 w 1354456"/>
                    <a:gd name="connsiteY1" fmla="*/ 107632 h 829343"/>
                    <a:gd name="connsiteX2" fmla="*/ 1310641 w 1354456"/>
                    <a:gd name="connsiteY2" fmla="*/ 626936 h 829343"/>
                    <a:gd name="connsiteX3" fmla="*/ 44959 w 1354456"/>
                    <a:gd name="connsiteY3" fmla="*/ 624935 h 829343"/>
                    <a:gd name="connsiteX4" fmla="*/ 44959 w 1354456"/>
                    <a:gd name="connsiteY4" fmla="*/ 105632 h 829343"/>
                    <a:gd name="connsiteX5" fmla="*/ 103443 w 1354456"/>
                    <a:gd name="connsiteY5" fmla="*/ 44958 h 829343"/>
                    <a:gd name="connsiteX6" fmla="*/ 1252253 w 1354456"/>
                    <a:gd name="connsiteY6" fmla="*/ 46958 h 829343"/>
                    <a:gd name="connsiteX7" fmla="*/ 103633 w 1354456"/>
                    <a:gd name="connsiteY7" fmla="*/ 0 h 829343"/>
                    <a:gd name="connsiteX8" fmla="*/ 1 w 1354456"/>
                    <a:gd name="connsiteY8" fmla="*/ 105442 h 829343"/>
                    <a:gd name="connsiteX9" fmla="*/ 1 w 1354456"/>
                    <a:gd name="connsiteY9" fmla="*/ 721424 h 829343"/>
                    <a:gd name="connsiteX10" fmla="*/ 104300 w 1354456"/>
                    <a:gd name="connsiteY10" fmla="*/ 827341 h 829343"/>
                    <a:gd name="connsiteX11" fmla="*/ 1248538 w 1354456"/>
                    <a:gd name="connsiteY11" fmla="*/ 829342 h 829343"/>
                    <a:gd name="connsiteX12" fmla="*/ 1354456 w 1354456"/>
                    <a:gd name="connsiteY12" fmla="*/ 724376 h 829343"/>
                    <a:gd name="connsiteX13" fmla="*/ 1354456 w 1354456"/>
                    <a:gd name="connsiteY13" fmla="*/ 724376 h 829343"/>
                    <a:gd name="connsiteX14" fmla="*/ 1354456 w 1354456"/>
                    <a:gd name="connsiteY14" fmla="*/ 108299 h 829343"/>
                    <a:gd name="connsiteX15" fmla="*/ 1252348 w 1354456"/>
                    <a:gd name="connsiteY15" fmla="*/ 2000 h 829343"/>
                    <a:gd name="connsiteX16" fmla="*/ 103538 w 1354456"/>
                    <a:gd name="connsiteY16" fmla="*/ 0 h 829343"/>
                    <a:gd name="connsiteX17" fmla="*/ 693517 w 1354456"/>
                    <a:gd name="connsiteY17" fmla="*/ 742950 h 829343"/>
                    <a:gd name="connsiteX18" fmla="*/ 661894 w 1354456"/>
                    <a:gd name="connsiteY18" fmla="*/ 746665 h 829343"/>
                    <a:gd name="connsiteX19" fmla="*/ 658179 w 1354456"/>
                    <a:gd name="connsiteY19" fmla="*/ 715042 h 829343"/>
                    <a:gd name="connsiteX20" fmla="*/ 689802 w 1354456"/>
                    <a:gd name="connsiteY20" fmla="*/ 711327 h 829343"/>
                    <a:gd name="connsiteX21" fmla="*/ 693517 w 1354456"/>
                    <a:gd name="connsiteY21" fmla="*/ 715042 h 829343"/>
                    <a:gd name="connsiteX22" fmla="*/ 693517 w 1354456"/>
                    <a:gd name="connsiteY22" fmla="*/ 742950 h 82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54456" h="829343">
                      <a:moveTo>
                        <a:pt x="1252158" y="46958"/>
                      </a:moveTo>
                      <a:cubicBezTo>
                        <a:pt x="1284257" y="49340"/>
                        <a:pt x="1309403" y="75533"/>
                        <a:pt x="1310641" y="107632"/>
                      </a:cubicBezTo>
                      <a:lnTo>
                        <a:pt x="1310641" y="626936"/>
                      </a:lnTo>
                      <a:lnTo>
                        <a:pt x="44959" y="624935"/>
                      </a:lnTo>
                      <a:lnTo>
                        <a:pt x="44959" y="105632"/>
                      </a:lnTo>
                      <a:cubicBezTo>
                        <a:pt x="46007" y="73438"/>
                        <a:pt x="71248" y="47244"/>
                        <a:pt x="103443" y="44958"/>
                      </a:cubicBezTo>
                      <a:lnTo>
                        <a:pt x="1252253" y="46958"/>
                      </a:lnTo>
                      <a:close/>
                      <a:moveTo>
                        <a:pt x="103633" y="0"/>
                      </a:moveTo>
                      <a:cubicBezTo>
                        <a:pt x="46007" y="762"/>
                        <a:pt x="-284" y="47815"/>
                        <a:pt x="1" y="105442"/>
                      </a:cubicBezTo>
                      <a:lnTo>
                        <a:pt x="1" y="721424"/>
                      </a:lnTo>
                      <a:cubicBezTo>
                        <a:pt x="-284" y="779431"/>
                        <a:pt x="46388" y="826675"/>
                        <a:pt x="104300" y="827341"/>
                      </a:cubicBezTo>
                      <a:lnTo>
                        <a:pt x="1248538" y="829342"/>
                      </a:lnTo>
                      <a:cubicBezTo>
                        <a:pt x="1306736" y="829628"/>
                        <a:pt x="1354171" y="782574"/>
                        <a:pt x="1354456" y="724376"/>
                      </a:cubicBezTo>
                      <a:lnTo>
                        <a:pt x="1354456" y="724376"/>
                      </a:lnTo>
                      <a:lnTo>
                        <a:pt x="1354456" y="108299"/>
                      </a:lnTo>
                      <a:cubicBezTo>
                        <a:pt x="1354456" y="51244"/>
                        <a:pt x="1309403" y="4286"/>
                        <a:pt x="1252348" y="2000"/>
                      </a:cubicBezTo>
                      <a:lnTo>
                        <a:pt x="103538" y="0"/>
                      </a:lnTo>
                      <a:close/>
                      <a:moveTo>
                        <a:pt x="693517" y="742950"/>
                      </a:moveTo>
                      <a:cubicBezTo>
                        <a:pt x="685801" y="752665"/>
                        <a:pt x="671704" y="754380"/>
                        <a:pt x="661894" y="746665"/>
                      </a:cubicBezTo>
                      <a:cubicBezTo>
                        <a:pt x="652178" y="738950"/>
                        <a:pt x="650464" y="724853"/>
                        <a:pt x="658179" y="715042"/>
                      </a:cubicBezTo>
                      <a:cubicBezTo>
                        <a:pt x="665894" y="705326"/>
                        <a:pt x="679991" y="703612"/>
                        <a:pt x="689802" y="711327"/>
                      </a:cubicBezTo>
                      <a:cubicBezTo>
                        <a:pt x="691135" y="712375"/>
                        <a:pt x="692374" y="713613"/>
                        <a:pt x="693517" y="715042"/>
                      </a:cubicBezTo>
                      <a:cubicBezTo>
                        <a:pt x="699994" y="723233"/>
                        <a:pt x="699994" y="734759"/>
                        <a:pt x="693517" y="742950"/>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grpSp>
          <p:nvGrpSpPr>
            <p:cNvPr id="209" name="Group 208">
              <a:extLst>
                <a:ext uri="{FF2B5EF4-FFF2-40B4-BE49-F238E27FC236}">
                  <a16:creationId xmlns:a16="http://schemas.microsoft.com/office/drawing/2014/main" id="{BB8EB909-7991-0AAF-5FD8-DF4D00A3D68C}"/>
                </a:ext>
              </a:extLst>
            </p:cNvPr>
            <p:cNvGrpSpPr>
              <a:grpSpLocks noChangeAspect="1"/>
            </p:cNvGrpSpPr>
            <p:nvPr/>
          </p:nvGrpSpPr>
          <p:grpSpPr>
            <a:xfrm>
              <a:off x="2309690" y="3763040"/>
              <a:ext cx="731520" cy="731520"/>
              <a:chOff x="2540373" y="3427760"/>
              <a:chExt cx="548640" cy="548640"/>
            </a:xfrm>
          </p:grpSpPr>
          <p:sp>
            <p:nvSpPr>
              <p:cNvPr id="87" name="Freeform 86">
                <a:extLst>
                  <a:ext uri="{FF2B5EF4-FFF2-40B4-BE49-F238E27FC236}">
                    <a16:creationId xmlns:a16="http://schemas.microsoft.com/office/drawing/2014/main" id="{21AF0514-084B-D59B-C472-35C2C2021E15}"/>
                  </a:ext>
                </a:extLst>
              </p:cNvPr>
              <p:cNvSpPr/>
              <p:nvPr/>
            </p:nvSpPr>
            <p:spPr>
              <a:xfrm>
                <a:off x="2540373" y="3427760"/>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88" name="Freeform 87">
                <a:extLst>
                  <a:ext uri="{FF2B5EF4-FFF2-40B4-BE49-F238E27FC236}">
                    <a16:creationId xmlns:a16="http://schemas.microsoft.com/office/drawing/2014/main" id="{A5D21AA5-6CBD-F036-FD5C-2AA1E34AACC5}"/>
                  </a:ext>
                </a:extLst>
              </p:cNvPr>
              <p:cNvSpPr/>
              <p:nvPr/>
            </p:nvSpPr>
            <p:spPr>
              <a:xfrm>
                <a:off x="2720546" y="3523882"/>
                <a:ext cx="188321" cy="356369"/>
              </a:xfrm>
              <a:custGeom>
                <a:avLst/>
                <a:gdLst>
                  <a:gd name="connsiteX0" fmla="*/ 112300 w 653891"/>
                  <a:gd name="connsiteY0" fmla="*/ 0 h 1237392"/>
                  <a:gd name="connsiteX1" fmla="*/ 0 w 653891"/>
                  <a:gd name="connsiteY1" fmla="*/ 112490 h 1237392"/>
                  <a:gd name="connsiteX2" fmla="*/ 0 w 653891"/>
                  <a:gd name="connsiteY2" fmla="*/ 1124903 h 1237392"/>
                  <a:gd name="connsiteX3" fmla="*/ 112300 w 653891"/>
                  <a:gd name="connsiteY3" fmla="*/ 1237393 h 1237392"/>
                  <a:gd name="connsiteX4" fmla="*/ 541592 w 653891"/>
                  <a:gd name="connsiteY4" fmla="*/ 1237393 h 1237392"/>
                  <a:gd name="connsiteX5" fmla="*/ 653891 w 653891"/>
                  <a:gd name="connsiteY5" fmla="*/ 1124903 h 1237392"/>
                  <a:gd name="connsiteX6" fmla="*/ 653891 w 653891"/>
                  <a:gd name="connsiteY6" fmla="*/ 112490 h 1237392"/>
                  <a:gd name="connsiteX7" fmla="*/ 541592 w 653891"/>
                  <a:gd name="connsiteY7" fmla="*/ 0 h 1237392"/>
                  <a:gd name="connsiteX8" fmla="*/ 112300 w 653891"/>
                  <a:gd name="connsiteY8" fmla="*/ 0 h 1237392"/>
                  <a:gd name="connsiteX9" fmla="*/ 61817 w 653891"/>
                  <a:gd name="connsiteY9" fmla="*/ 136112 h 1237392"/>
                  <a:gd name="connsiteX10" fmla="*/ 61817 w 653891"/>
                  <a:gd name="connsiteY10" fmla="*/ 1027081 h 1237392"/>
                  <a:gd name="connsiteX11" fmla="*/ 591979 w 653891"/>
                  <a:gd name="connsiteY11" fmla="*/ 1027081 h 1237392"/>
                  <a:gd name="connsiteX12" fmla="*/ 591979 w 653891"/>
                  <a:gd name="connsiteY12" fmla="*/ 136112 h 1237392"/>
                  <a:gd name="connsiteX13" fmla="*/ 61817 w 653891"/>
                  <a:gd name="connsiteY13" fmla="*/ 136112 h 1237392"/>
                  <a:gd name="connsiteX14" fmla="*/ 326898 w 653891"/>
                  <a:gd name="connsiteY14" fmla="*/ 1181195 h 1237392"/>
                  <a:gd name="connsiteX15" fmla="*/ 368998 w 653891"/>
                  <a:gd name="connsiteY15" fmla="*/ 1139000 h 1237392"/>
                  <a:gd name="connsiteX16" fmla="*/ 326898 w 653891"/>
                  <a:gd name="connsiteY16" fmla="*/ 1096804 h 1237392"/>
                  <a:gd name="connsiteX17" fmla="*/ 284798 w 653891"/>
                  <a:gd name="connsiteY17" fmla="*/ 1139000 h 1237392"/>
                  <a:gd name="connsiteX18" fmla="*/ 326898 w 653891"/>
                  <a:gd name="connsiteY18" fmla="*/ 1181195 h 1237392"/>
                  <a:gd name="connsiteX19" fmla="*/ 198882 w 653891"/>
                  <a:gd name="connsiteY19" fmla="*/ 56293 h 1237392"/>
                  <a:gd name="connsiteX20" fmla="*/ 186500 w 653891"/>
                  <a:gd name="connsiteY20" fmla="*/ 68675 h 1237392"/>
                  <a:gd name="connsiteX21" fmla="*/ 186500 w 653891"/>
                  <a:gd name="connsiteY21" fmla="*/ 72009 h 1237392"/>
                  <a:gd name="connsiteX22" fmla="*/ 198882 w 653891"/>
                  <a:gd name="connsiteY22" fmla="*/ 84392 h 1237392"/>
                  <a:gd name="connsiteX23" fmla="*/ 454819 w 653891"/>
                  <a:gd name="connsiteY23" fmla="*/ 84392 h 1237392"/>
                  <a:gd name="connsiteX24" fmla="*/ 467201 w 653891"/>
                  <a:gd name="connsiteY24" fmla="*/ 72009 h 1237392"/>
                  <a:gd name="connsiteX25" fmla="*/ 467201 w 653891"/>
                  <a:gd name="connsiteY25" fmla="*/ 68675 h 1237392"/>
                  <a:gd name="connsiteX26" fmla="*/ 454819 w 653891"/>
                  <a:gd name="connsiteY26" fmla="*/ 56293 h 1237392"/>
                  <a:gd name="connsiteX27" fmla="*/ 198882 w 653891"/>
                  <a:gd name="connsiteY27" fmla="*/ 56293 h 123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3891" h="1237392">
                    <a:moveTo>
                      <a:pt x="112300" y="0"/>
                    </a:moveTo>
                    <a:cubicBezTo>
                      <a:pt x="112300" y="0"/>
                      <a:pt x="0" y="0"/>
                      <a:pt x="0" y="112490"/>
                    </a:cubicBezTo>
                    <a:lnTo>
                      <a:pt x="0" y="1124903"/>
                    </a:lnTo>
                    <a:cubicBezTo>
                      <a:pt x="0" y="1237393"/>
                      <a:pt x="112300" y="1237393"/>
                      <a:pt x="112300" y="1237393"/>
                    </a:cubicBezTo>
                    <a:lnTo>
                      <a:pt x="541592" y="1237393"/>
                    </a:lnTo>
                    <a:cubicBezTo>
                      <a:pt x="541592" y="1237393"/>
                      <a:pt x="653891" y="1237393"/>
                      <a:pt x="653891" y="1124903"/>
                    </a:cubicBezTo>
                    <a:lnTo>
                      <a:pt x="653891" y="112490"/>
                    </a:lnTo>
                    <a:cubicBezTo>
                      <a:pt x="653891" y="0"/>
                      <a:pt x="541592" y="0"/>
                      <a:pt x="541592" y="0"/>
                    </a:cubicBezTo>
                    <a:lnTo>
                      <a:pt x="112300" y="0"/>
                    </a:lnTo>
                    <a:close/>
                    <a:moveTo>
                      <a:pt x="61817" y="136112"/>
                    </a:moveTo>
                    <a:lnTo>
                      <a:pt x="61817" y="1027081"/>
                    </a:lnTo>
                    <a:lnTo>
                      <a:pt x="591979" y="1027081"/>
                    </a:lnTo>
                    <a:lnTo>
                      <a:pt x="591979" y="136112"/>
                    </a:lnTo>
                    <a:lnTo>
                      <a:pt x="61817" y="136112"/>
                    </a:lnTo>
                    <a:close/>
                    <a:moveTo>
                      <a:pt x="326898" y="1181195"/>
                    </a:moveTo>
                    <a:cubicBezTo>
                      <a:pt x="350139" y="1181195"/>
                      <a:pt x="368998" y="1162336"/>
                      <a:pt x="368998" y="1139000"/>
                    </a:cubicBezTo>
                    <a:cubicBezTo>
                      <a:pt x="368998" y="1115663"/>
                      <a:pt x="350139" y="1096804"/>
                      <a:pt x="326898" y="1096804"/>
                    </a:cubicBezTo>
                    <a:cubicBezTo>
                      <a:pt x="303657" y="1096804"/>
                      <a:pt x="284798" y="1115663"/>
                      <a:pt x="284798" y="1139000"/>
                    </a:cubicBezTo>
                    <a:cubicBezTo>
                      <a:pt x="284798" y="1162336"/>
                      <a:pt x="303657" y="1181195"/>
                      <a:pt x="326898" y="1181195"/>
                    </a:cubicBezTo>
                    <a:close/>
                    <a:moveTo>
                      <a:pt x="198882" y="56293"/>
                    </a:moveTo>
                    <a:cubicBezTo>
                      <a:pt x="192024" y="56293"/>
                      <a:pt x="186500" y="61722"/>
                      <a:pt x="186500" y="68675"/>
                    </a:cubicBezTo>
                    <a:lnTo>
                      <a:pt x="186500" y="72009"/>
                    </a:lnTo>
                    <a:cubicBezTo>
                      <a:pt x="186500" y="78867"/>
                      <a:pt x="192119" y="84392"/>
                      <a:pt x="198882" y="84392"/>
                    </a:cubicBezTo>
                    <a:lnTo>
                      <a:pt x="454819" y="84392"/>
                    </a:lnTo>
                    <a:cubicBezTo>
                      <a:pt x="461677" y="84392"/>
                      <a:pt x="467201" y="78962"/>
                      <a:pt x="467201" y="72009"/>
                    </a:cubicBezTo>
                    <a:lnTo>
                      <a:pt x="467201" y="68675"/>
                    </a:lnTo>
                    <a:cubicBezTo>
                      <a:pt x="467201" y="61817"/>
                      <a:pt x="461582" y="56293"/>
                      <a:pt x="454819" y="56293"/>
                    </a:cubicBezTo>
                    <a:lnTo>
                      <a:pt x="198882" y="56293"/>
                    </a:ln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cxnSp>
        <p:nvCxnSpPr>
          <p:cNvPr id="247" name="Straight Connector 246">
            <a:extLst>
              <a:ext uri="{FF2B5EF4-FFF2-40B4-BE49-F238E27FC236}">
                <a16:creationId xmlns:a16="http://schemas.microsoft.com/office/drawing/2014/main" id="{9BCC48F8-CD9E-BF5B-0942-4AAD586E9888}"/>
              </a:ext>
            </a:extLst>
          </p:cNvPr>
          <p:cNvCxnSpPr>
            <a:cxnSpLocks/>
          </p:cNvCxnSpPr>
          <p:nvPr/>
        </p:nvCxnSpPr>
        <p:spPr>
          <a:xfrm flipH="1">
            <a:off x="1778000" y="3528565"/>
            <a:ext cx="619211" cy="0"/>
          </a:xfrm>
          <a:prstGeom prst="line">
            <a:avLst/>
          </a:prstGeom>
          <a:ln w="25400">
            <a:solidFill>
              <a:schemeClr val="accent3"/>
            </a:solidFill>
            <a:headEnd type="triangle"/>
          </a:ln>
          <a:effectLst/>
        </p:spPr>
        <p:style>
          <a:lnRef idx="2">
            <a:schemeClr val="accent1"/>
          </a:lnRef>
          <a:fillRef idx="0">
            <a:schemeClr val="accent1"/>
          </a:fillRef>
          <a:effectRef idx="1">
            <a:schemeClr val="accent1"/>
          </a:effectRef>
          <a:fontRef idx="minor">
            <a:schemeClr val="tx1"/>
          </a:fontRef>
        </p:style>
      </p:cxnSp>
      <p:cxnSp>
        <p:nvCxnSpPr>
          <p:cNvPr id="249" name="Straight Connector 248">
            <a:extLst>
              <a:ext uri="{FF2B5EF4-FFF2-40B4-BE49-F238E27FC236}">
                <a16:creationId xmlns:a16="http://schemas.microsoft.com/office/drawing/2014/main" id="{AD093AB8-8531-3415-1935-F9B38D66000A}"/>
              </a:ext>
            </a:extLst>
          </p:cNvPr>
          <p:cNvCxnSpPr>
            <a:cxnSpLocks/>
          </p:cNvCxnSpPr>
          <p:nvPr/>
        </p:nvCxnSpPr>
        <p:spPr>
          <a:xfrm flipH="1">
            <a:off x="5486400" y="6390640"/>
            <a:ext cx="568960" cy="0"/>
          </a:xfrm>
          <a:prstGeom prst="line">
            <a:avLst/>
          </a:prstGeom>
          <a:ln w="25400">
            <a:solidFill>
              <a:schemeClr val="tx1">
                <a:lumMod val="75000"/>
              </a:schemeClr>
            </a:solidFill>
            <a:headEnd type="triangle"/>
          </a:ln>
          <a:effectLst/>
        </p:spPr>
        <p:style>
          <a:lnRef idx="2">
            <a:schemeClr val="accent1"/>
          </a:lnRef>
          <a:fillRef idx="0">
            <a:schemeClr val="accent1"/>
          </a:fillRef>
          <a:effectRef idx="1">
            <a:schemeClr val="accent1"/>
          </a:effectRef>
          <a:fontRef idx="minor">
            <a:schemeClr val="tx1"/>
          </a:fontRef>
        </p:style>
      </p:cxnSp>
      <p:sp>
        <p:nvSpPr>
          <p:cNvPr id="3" name="Speech Bubble: Rectangle with Corners Rounded 2">
            <a:extLst>
              <a:ext uri="{FF2B5EF4-FFF2-40B4-BE49-F238E27FC236}">
                <a16:creationId xmlns:a16="http://schemas.microsoft.com/office/drawing/2014/main" id="{CE96DCAD-03F3-63EF-1929-6B5409013147}"/>
              </a:ext>
            </a:extLst>
          </p:cNvPr>
          <p:cNvSpPr/>
          <p:nvPr/>
        </p:nvSpPr>
        <p:spPr>
          <a:xfrm>
            <a:off x="9253570" y="1629515"/>
            <a:ext cx="2597479" cy="1955540"/>
          </a:xfrm>
          <a:prstGeom prst="wedgeRoundRectCallout">
            <a:avLst>
              <a:gd name="adj1" fmla="val -59599"/>
              <a:gd name="adj2" fmla="val 62778"/>
              <a:gd name="adj3" fmla="val 16667"/>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TextBox 7">
            <a:extLst>
              <a:ext uri="{FF2B5EF4-FFF2-40B4-BE49-F238E27FC236}">
                <a16:creationId xmlns:a16="http://schemas.microsoft.com/office/drawing/2014/main" id="{D71D197E-0A3C-73B4-7237-696F246E499F}"/>
              </a:ext>
            </a:extLst>
          </p:cNvPr>
          <p:cNvSpPr txBox="1"/>
          <p:nvPr/>
        </p:nvSpPr>
        <p:spPr>
          <a:xfrm>
            <a:off x="9527325" y="3146151"/>
            <a:ext cx="1373627" cy="307777"/>
          </a:xfrm>
          <a:prstGeom prst="rect">
            <a:avLst/>
          </a:prstGeom>
          <a:noFill/>
          <a:ln>
            <a:noFill/>
          </a:ln>
        </p:spPr>
        <p:txBody>
          <a:bodyPr wrap="square" rtlCol="0">
            <a:spAutoFit/>
          </a:bodyPr>
          <a:lstStyle/>
          <a:p>
            <a:r>
              <a:rPr lang="en-US" sz="1400" b="1" dirty="0"/>
              <a:t>+ many more</a:t>
            </a:r>
          </a:p>
        </p:txBody>
      </p:sp>
      <p:pic>
        <p:nvPicPr>
          <p:cNvPr id="3078" name="Picture 6">
            <a:extLst>
              <a:ext uri="{FF2B5EF4-FFF2-40B4-BE49-F238E27FC236}">
                <a16:creationId xmlns:a16="http://schemas.microsoft.com/office/drawing/2014/main" id="{8620A79E-7BC5-0E5C-FF24-72108922C8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7325" y="1815072"/>
            <a:ext cx="1080445" cy="43096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AP SuccessFactors Integration | Leapsome">
            <a:extLst>
              <a:ext uri="{FF2B5EF4-FFF2-40B4-BE49-F238E27FC236}">
                <a16:creationId xmlns:a16="http://schemas.microsoft.com/office/drawing/2014/main" id="{CD783088-6E4E-56BB-16DB-A69AE2C153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14453" y="1872463"/>
            <a:ext cx="1019398" cy="101939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The ultimate guide to Oracle HCM Cloud ...">
            <a:extLst>
              <a:ext uri="{FF2B5EF4-FFF2-40B4-BE49-F238E27FC236}">
                <a16:creationId xmlns:a16="http://schemas.microsoft.com/office/drawing/2014/main" id="{B1A5739E-675C-A528-B25D-CC1B28C3B0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31357" y="2936565"/>
            <a:ext cx="1696602" cy="48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589602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Rectangle 201">
            <a:extLst>
              <a:ext uri="{FF2B5EF4-FFF2-40B4-BE49-F238E27FC236}">
                <a16:creationId xmlns:a16="http://schemas.microsoft.com/office/drawing/2014/main" id="{EE03C0DF-B8B7-DB71-5562-B6D16088746A}"/>
              </a:ext>
            </a:extLst>
          </p:cNvPr>
          <p:cNvSpPr/>
          <p:nvPr/>
        </p:nvSpPr>
        <p:spPr>
          <a:xfrm>
            <a:off x="0" y="961534"/>
            <a:ext cx="12192000" cy="51340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7" name="Group 226">
            <a:extLst>
              <a:ext uri="{FF2B5EF4-FFF2-40B4-BE49-F238E27FC236}">
                <a16:creationId xmlns:a16="http://schemas.microsoft.com/office/drawing/2014/main" id="{310A04FB-E513-9CA7-A0E8-112CEF44E532}"/>
              </a:ext>
            </a:extLst>
          </p:cNvPr>
          <p:cNvGrpSpPr/>
          <p:nvPr/>
        </p:nvGrpSpPr>
        <p:grpSpPr>
          <a:xfrm>
            <a:off x="430711" y="2110988"/>
            <a:ext cx="1487854" cy="2572772"/>
            <a:chOff x="481511" y="1054348"/>
            <a:chExt cx="1487854" cy="2572772"/>
          </a:xfrm>
        </p:grpSpPr>
        <p:sp>
          <p:nvSpPr>
            <p:cNvPr id="96" name="Rounded Rectangle 95">
              <a:extLst>
                <a:ext uri="{FF2B5EF4-FFF2-40B4-BE49-F238E27FC236}">
                  <a16:creationId xmlns:a16="http://schemas.microsoft.com/office/drawing/2014/main" id="{51C2B610-820D-4408-B36F-2A0926580A58}"/>
                </a:ext>
              </a:extLst>
            </p:cNvPr>
            <p:cNvSpPr/>
            <p:nvPr/>
          </p:nvSpPr>
          <p:spPr>
            <a:xfrm>
              <a:off x="481511" y="132588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3" name="Rounded Rectangle 102">
              <a:extLst>
                <a:ext uri="{FF2B5EF4-FFF2-40B4-BE49-F238E27FC236}">
                  <a16:creationId xmlns:a16="http://schemas.microsoft.com/office/drawing/2014/main" id="{5EEF4BE2-BA4B-5CFE-C6EC-D09F6293C481}"/>
                </a:ext>
              </a:extLst>
            </p:cNvPr>
            <p:cNvSpPr/>
            <p:nvPr/>
          </p:nvSpPr>
          <p:spPr>
            <a:xfrm>
              <a:off x="639149" y="1054348"/>
              <a:ext cx="1172578" cy="565595"/>
            </a:xfrm>
            <a:prstGeom prst="roundRect">
              <a:avLst>
                <a:gd name="adj" fmla="val 248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FFFFFF"/>
                  </a:solidFill>
                  <a:latin typeface="Arial" panose="020B0604020202020204" pitchFamily="34" charset="0"/>
                  <a:cs typeface="Arial" panose="020B0604020202020204" pitchFamily="34" charset="0"/>
                </a:rPr>
                <a:t>Leaders, Employees, etc.</a:t>
              </a: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6" name="Group 225">
              <a:extLst>
                <a:ext uri="{FF2B5EF4-FFF2-40B4-BE49-F238E27FC236}">
                  <a16:creationId xmlns:a16="http://schemas.microsoft.com/office/drawing/2014/main" id="{DACDD0BC-A017-DA7F-752D-B657D1EDC2CB}"/>
                </a:ext>
              </a:extLst>
            </p:cNvPr>
            <p:cNvGrpSpPr>
              <a:grpSpLocks noChangeAspect="1"/>
            </p:cNvGrpSpPr>
            <p:nvPr/>
          </p:nvGrpSpPr>
          <p:grpSpPr>
            <a:xfrm>
              <a:off x="859678" y="1814165"/>
              <a:ext cx="731520" cy="731520"/>
              <a:chOff x="851503" y="1875125"/>
              <a:chExt cx="640080" cy="640080"/>
            </a:xfrm>
          </p:grpSpPr>
          <p:sp>
            <p:nvSpPr>
              <p:cNvPr id="104" name="Freeform 103">
                <a:extLst>
                  <a:ext uri="{FF2B5EF4-FFF2-40B4-BE49-F238E27FC236}">
                    <a16:creationId xmlns:a16="http://schemas.microsoft.com/office/drawing/2014/main" id="{64F8EFFE-94A2-86E5-4D2A-2A925160AEF9}"/>
                  </a:ext>
                </a:extLst>
              </p:cNvPr>
              <p:cNvSpPr/>
              <p:nvPr/>
            </p:nvSpPr>
            <p:spPr>
              <a:xfrm>
                <a:off x="851503" y="1875125"/>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5" name="Freeform 104">
                <a:extLst>
                  <a:ext uri="{FF2B5EF4-FFF2-40B4-BE49-F238E27FC236}">
                    <a16:creationId xmlns:a16="http://schemas.microsoft.com/office/drawing/2014/main" id="{49C6E610-4A79-4E38-E4F4-F1744050B015}"/>
                  </a:ext>
                </a:extLst>
              </p:cNvPr>
              <p:cNvSpPr/>
              <p:nvPr/>
            </p:nvSpPr>
            <p:spPr>
              <a:xfrm>
                <a:off x="927097" y="2035202"/>
                <a:ext cx="488893" cy="319983"/>
              </a:xfrm>
              <a:custGeom>
                <a:avLst/>
                <a:gdLst>
                  <a:gd name="connsiteX0" fmla="*/ 1166050 w 1455039"/>
                  <a:gd name="connsiteY0" fmla="*/ 832313 h 952331"/>
                  <a:gd name="connsiteX1" fmla="*/ 1166050 w 1455039"/>
                  <a:gd name="connsiteY1" fmla="*/ 856983 h 952331"/>
                  <a:gd name="connsiteX2" fmla="*/ 729329 w 1455039"/>
                  <a:gd name="connsiteY2" fmla="*/ 952328 h 952331"/>
                  <a:gd name="connsiteX3" fmla="*/ 293846 w 1455039"/>
                  <a:gd name="connsiteY3" fmla="*/ 857555 h 952331"/>
                  <a:gd name="connsiteX4" fmla="*/ 293846 w 1455039"/>
                  <a:gd name="connsiteY4" fmla="*/ 828218 h 952331"/>
                  <a:gd name="connsiteX5" fmla="*/ 293846 w 1455039"/>
                  <a:gd name="connsiteY5" fmla="*/ 828218 h 952331"/>
                  <a:gd name="connsiteX6" fmla="*/ 293846 w 1455039"/>
                  <a:gd name="connsiteY6" fmla="*/ 810596 h 952331"/>
                  <a:gd name="connsiteX7" fmla="*/ 376904 w 1455039"/>
                  <a:gd name="connsiteY7" fmla="*/ 671627 h 952331"/>
                  <a:gd name="connsiteX8" fmla="*/ 580454 w 1455039"/>
                  <a:gd name="connsiteY8" fmla="*/ 598951 h 952331"/>
                  <a:gd name="connsiteX9" fmla="*/ 596456 w 1455039"/>
                  <a:gd name="connsiteY9" fmla="*/ 547802 h 952331"/>
                  <a:gd name="connsiteX10" fmla="*/ 548259 w 1455039"/>
                  <a:gd name="connsiteY10" fmla="*/ 430168 h 952331"/>
                  <a:gd name="connsiteX11" fmla="*/ 509873 w 1455039"/>
                  <a:gd name="connsiteY11" fmla="*/ 362636 h 952331"/>
                  <a:gd name="connsiteX12" fmla="*/ 525590 w 1455039"/>
                  <a:gd name="connsiteY12" fmla="*/ 282530 h 952331"/>
                  <a:gd name="connsiteX13" fmla="*/ 529019 w 1455039"/>
                  <a:gd name="connsiteY13" fmla="*/ 282530 h 952331"/>
                  <a:gd name="connsiteX14" fmla="*/ 524447 w 1455039"/>
                  <a:gd name="connsiteY14" fmla="*/ 174422 h 952331"/>
                  <a:gd name="connsiteX15" fmla="*/ 579215 w 1455039"/>
                  <a:gd name="connsiteY15" fmla="*/ 77362 h 952331"/>
                  <a:gd name="connsiteX16" fmla="*/ 629793 w 1455039"/>
                  <a:gd name="connsiteY16" fmla="*/ 35071 h 952331"/>
                  <a:gd name="connsiteX17" fmla="*/ 679514 w 1455039"/>
                  <a:gd name="connsiteY17" fmla="*/ 9449 h 952331"/>
                  <a:gd name="connsiteX18" fmla="*/ 679514 w 1455039"/>
                  <a:gd name="connsiteY18" fmla="*/ 9449 h 952331"/>
                  <a:gd name="connsiteX19" fmla="*/ 723995 w 1455039"/>
                  <a:gd name="connsiteY19" fmla="*/ 876 h 952331"/>
                  <a:gd name="connsiteX20" fmla="*/ 743426 w 1455039"/>
                  <a:gd name="connsiteY20" fmla="*/ 19 h 952331"/>
                  <a:gd name="connsiteX21" fmla="*/ 836390 w 1455039"/>
                  <a:gd name="connsiteY21" fmla="*/ 24784 h 952331"/>
                  <a:gd name="connsiteX22" fmla="*/ 891159 w 1455039"/>
                  <a:gd name="connsiteY22" fmla="*/ 76219 h 952331"/>
                  <a:gd name="connsiteX23" fmla="*/ 947071 w 1455039"/>
                  <a:gd name="connsiteY23" fmla="*/ 294532 h 952331"/>
                  <a:gd name="connsiteX24" fmla="*/ 947071 w 1455039"/>
                  <a:gd name="connsiteY24" fmla="*/ 294532 h 952331"/>
                  <a:gd name="connsiteX25" fmla="*/ 954500 w 1455039"/>
                  <a:gd name="connsiteY25" fmla="*/ 373304 h 952331"/>
                  <a:gd name="connsiteX26" fmla="*/ 915162 w 1455039"/>
                  <a:gd name="connsiteY26" fmla="*/ 440836 h 952331"/>
                  <a:gd name="connsiteX27" fmla="*/ 907447 w 1455039"/>
                  <a:gd name="connsiteY27" fmla="*/ 438359 h 952331"/>
                  <a:gd name="connsiteX28" fmla="*/ 864013 w 1455039"/>
                  <a:gd name="connsiteY28" fmla="*/ 545897 h 952331"/>
                  <a:gd name="connsiteX29" fmla="*/ 883444 w 1455039"/>
                  <a:gd name="connsiteY29" fmla="*/ 603428 h 952331"/>
                  <a:gd name="connsiteX30" fmla="*/ 1083850 w 1455039"/>
                  <a:gd name="connsiteY30" fmla="*/ 671627 h 952331"/>
                  <a:gd name="connsiteX31" fmla="*/ 1166908 w 1455039"/>
                  <a:gd name="connsiteY31" fmla="*/ 810215 h 952331"/>
                  <a:gd name="connsiteX32" fmla="*/ 1166146 w 1455039"/>
                  <a:gd name="connsiteY32" fmla="*/ 832504 h 952331"/>
                  <a:gd name="connsiteX33" fmla="*/ 1412843 w 1455039"/>
                  <a:gd name="connsiteY33" fmla="*/ 581044 h 952331"/>
                  <a:gd name="connsiteX34" fmla="*/ 1351407 w 1455039"/>
                  <a:gd name="connsiteY34" fmla="*/ 557708 h 952331"/>
                  <a:gd name="connsiteX35" fmla="*/ 1253014 w 1455039"/>
                  <a:gd name="connsiteY35" fmla="*/ 523037 h 952331"/>
                  <a:gd name="connsiteX36" fmla="*/ 1241298 w 1455039"/>
                  <a:gd name="connsiteY36" fmla="*/ 515036 h 952331"/>
                  <a:gd name="connsiteX37" fmla="*/ 1241298 w 1455039"/>
                  <a:gd name="connsiteY37" fmla="*/ 510273 h 952331"/>
                  <a:gd name="connsiteX38" fmla="*/ 1241298 w 1455039"/>
                  <a:gd name="connsiteY38" fmla="*/ 510273 h 952331"/>
                  <a:gd name="connsiteX39" fmla="*/ 1241298 w 1455039"/>
                  <a:gd name="connsiteY39" fmla="*/ 481984 h 952331"/>
                  <a:gd name="connsiteX40" fmla="*/ 1373600 w 1455039"/>
                  <a:gd name="connsiteY40" fmla="*/ 441217 h 952331"/>
                  <a:gd name="connsiteX41" fmla="*/ 1322737 w 1455039"/>
                  <a:gd name="connsiteY41" fmla="*/ 310820 h 952331"/>
                  <a:gd name="connsiteX42" fmla="*/ 1218914 w 1455039"/>
                  <a:gd name="connsiteY42" fmla="*/ 107461 h 952331"/>
                  <a:gd name="connsiteX43" fmla="*/ 1101471 w 1455039"/>
                  <a:gd name="connsiteY43" fmla="*/ 89935 h 952331"/>
                  <a:gd name="connsiteX44" fmla="*/ 1006221 w 1455039"/>
                  <a:gd name="connsiteY44" fmla="*/ 282816 h 952331"/>
                  <a:gd name="connsiteX45" fmla="*/ 989171 w 1455039"/>
                  <a:gd name="connsiteY45" fmla="*/ 403879 h 952331"/>
                  <a:gd name="connsiteX46" fmla="*/ 968216 w 1455039"/>
                  <a:gd name="connsiteY46" fmla="*/ 450456 h 952331"/>
                  <a:gd name="connsiteX47" fmla="*/ 965740 w 1455039"/>
                  <a:gd name="connsiteY47" fmla="*/ 453980 h 952331"/>
                  <a:gd name="connsiteX48" fmla="*/ 1084421 w 1455039"/>
                  <a:gd name="connsiteY48" fmla="*/ 483603 h 952331"/>
                  <a:gd name="connsiteX49" fmla="*/ 1084421 w 1455039"/>
                  <a:gd name="connsiteY49" fmla="*/ 514559 h 952331"/>
                  <a:gd name="connsiteX50" fmla="*/ 1072706 w 1455039"/>
                  <a:gd name="connsiteY50" fmla="*/ 522560 h 952331"/>
                  <a:gd name="connsiteX51" fmla="*/ 974312 w 1455039"/>
                  <a:gd name="connsiteY51" fmla="*/ 557422 h 952331"/>
                  <a:gd name="connsiteX52" fmla="*/ 923830 w 1455039"/>
                  <a:gd name="connsiteY52" fmla="*/ 575710 h 952331"/>
                  <a:gd name="connsiteX53" fmla="*/ 1093851 w 1455039"/>
                  <a:gd name="connsiteY53" fmla="*/ 631526 h 952331"/>
                  <a:gd name="connsiteX54" fmla="*/ 1207579 w 1455039"/>
                  <a:gd name="connsiteY54" fmla="*/ 787451 h 952331"/>
                  <a:gd name="connsiteX55" fmla="*/ 1455039 w 1455039"/>
                  <a:gd name="connsiteY55" fmla="*/ 706298 h 952331"/>
                  <a:gd name="connsiteX56" fmla="*/ 1455039 w 1455039"/>
                  <a:gd name="connsiteY56" fmla="*/ 640480 h 952331"/>
                  <a:gd name="connsiteX57" fmla="*/ 1412748 w 1455039"/>
                  <a:gd name="connsiteY57" fmla="*/ 581139 h 952331"/>
                  <a:gd name="connsiteX58" fmla="*/ 366046 w 1455039"/>
                  <a:gd name="connsiteY58" fmla="*/ 631431 h 952331"/>
                  <a:gd name="connsiteX59" fmla="*/ 529971 w 1455039"/>
                  <a:gd name="connsiteY59" fmla="*/ 575615 h 952331"/>
                  <a:gd name="connsiteX60" fmla="*/ 480155 w 1455039"/>
                  <a:gd name="connsiteY60" fmla="*/ 557708 h 952331"/>
                  <a:gd name="connsiteX61" fmla="*/ 381667 w 1455039"/>
                  <a:gd name="connsiteY61" fmla="*/ 523037 h 952331"/>
                  <a:gd name="connsiteX62" fmla="*/ 369951 w 1455039"/>
                  <a:gd name="connsiteY62" fmla="*/ 514845 h 952331"/>
                  <a:gd name="connsiteX63" fmla="*/ 369951 w 1455039"/>
                  <a:gd name="connsiteY63" fmla="*/ 510273 h 952331"/>
                  <a:gd name="connsiteX64" fmla="*/ 369951 w 1455039"/>
                  <a:gd name="connsiteY64" fmla="*/ 510273 h 952331"/>
                  <a:gd name="connsiteX65" fmla="*/ 369951 w 1455039"/>
                  <a:gd name="connsiteY65" fmla="*/ 481984 h 952331"/>
                  <a:gd name="connsiteX66" fmla="*/ 500348 w 1455039"/>
                  <a:gd name="connsiteY66" fmla="*/ 443122 h 952331"/>
                  <a:gd name="connsiteX67" fmla="*/ 497681 w 1455039"/>
                  <a:gd name="connsiteY67" fmla="*/ 439312 h 952331"/>
                  <a:gd name="connsiteX68" fmla="*/ 451580 w 1455039"/>
                  <a:gd name="connsiteY68" fmla="*/ 310820 h 952331"/>
                  <a:gd name="connsiteX69" fmla="*/ 347758 w 1455039"/>
                  <a:gd name="connsiteY69" fmla="*/ 107461 h 952331"/>
                  <a:gd name="connsiteX70" fmla="*/ 230314 w 1455039"/>
                  <a:gd name="connsiteY70" fmla="*/ 89840 h 952331"/>
                  <a:gd name="connsiteX71" fmla="*/ 135064 w 1455039"/>
                  <a:gd name="connsiteY71" fmla="*/ 282721 h 952331"/>
                  <a:gd name="connsiteX72" fmla="*/ 79438 w 1455039"/>
                  <a:gd name="connsiteY72" fmla="*/ 439979 h 952331"/>
                  <a:gd name="connsiteX73" fmla="*/ 213646 w 1455039"/>
                  <a:gd name="connsiteY73" fmla="*/ 483413 h 952331"/>
                  <a:gd name="connsiteX74" fmla="*/ 213646 w 1455039"/>
                  <a:gd name="connsiteY74" fmla="*/ 514750 h 952331"/>
                  <a:gd name="connsiteX75" fmla="*/ 201930 w 1455039"/>
                  <a:gd name="connsiteY75" fmla="*/ 522751 h 952331"/>
                  <a:gd name="connsiteX76" fmla="*/ 103251 w 1455039"/>
                  <a:gd name="connsiteY76" fmla="*/ 557612 h 952331"/>
                  <a:gd name="connsiteX77" fmla="*/ 41815 w 1455039"/>
                  <a:gd name="connsiteY77" fmla="*/ 580758 h 952331"/>
                  <a:gd name="connsiteX78" fmla="*/ 0 w 1455039"/>
                  <a:gd name="connsiteY78" fmla="*/ 640099 h 952331"/>
                  <a:gd name="connsiteX79" fmla="*/ 0 w 1455039"/>
                  <a:gd name="connsiteY79" fmla="*/ 706107 h 952331"/>
                  <a:gd name="connsiteX80" fmla="*/ 252889 w 1455039"/>
                  <a:gd name="connsiteY80" fmla="*/ 787546 h 952331"/>
                  <a:gd name="connsiteX81" fmla="*/ 366046 w 1455039"/>
                  <a:gd name="connsiteY81" fmla="*/ 631622 h 95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455039" h="952331">
                    <a:moveTo>
                      <a:pt x="1166050" y="832313"/>
                    </a:moveTo>
                    <a:lnTo>
                      <a:pt x="1166050" y="856983"/>
                    </a:lnTo>
                    <a:cubicBezTo>
                      <a:pt x="1029176" y="920134"/>
                      <a:pt x="880110" y="952709"/>
                      <a:pt x="729329" y="952328"/>
                    </a:cubicBezTo>
                    <a:cubicBezTo>
                      <a:pt x="579025" y="952614"/>
                      <a:pt x="430435" y="920324"/>
                      <a:pt x="293846" y="857555"/>
                    </a:cubicBezTo>
                    <a:lnTo>
                      <a:pt x="293846" y="828218"/>
                    </a:lnTo>
                    <a:lnTo>
                      <a:pt x="293846" y="828218"/>
                    </a:lnTo>
                    <a:lnTo>
                      <a:pt x="293846" y="810596"/>
                    </a:lnTo>
                    <a:cubicBezTo>
                      <a:pt x="293846" y="762495"/>
                      <a:pt x="304800" y="689248"/>
                      <a:pt x="376904" y="671627"/>
                    </a:cubicBezTo>
                    <a:cubicBezTo>
                      <a:pt x="446818" y="653720"/>
                      <a:pt x="515017" y="629431"/>
                      <a:pt x="580454" y="598951"/>
                    </a:cubicBezTo>
                    <a:cubicBezTo>
                      <a:pt x="588836" y="582949"/>
                      <a:pt x="594265" y="565613"/>
                      <a:pt x="596456" y="547802"/>
                    </a:cubicBezTo>
                    <a:cubicBezTo>
                      <a:pt x="570833" y="513226"/>
                      <a:pt x="554260" y="472840"/>
                      <a:pt x="548259" y="430168"/>
                    </a:cubicBezTo>
                    <a:cubicBezTo>
                      <a:pt x="538067" y="429406"/>
                      <a:pt x="524351" y="415309"/>
                      <a:pt x="509873" y="362636"/>
                    </a:cubicBezTo>
                    <a:cubicBezTo>
                      <a:pt x="491204" y="295865"/>
                      <a:pt x="508730" y="282530"/>
                      <a:pt x="525590" y="282530"/>
                    </a:cubicBezTo>
                    <a:lnTo>
                      <a:pt x="529019" y="282530"/>
                    </a:lnTo>
                    <a:cubicBezTo>
                      <a:pt x="516636" y="247764"/>
                      <a:pt x="515017" y="210045"/>
                      <a:pt x="524447" y="174422"/>
                    </a:cubicBezTo>
                    <a:cubicBezTo>
                      <a:pt x="533495" y="137655"/>
                      <a:pt x="552355" y="104127"/>
                      <a:pt x="579215" y="77362"/>
                    </a:cubicBezTo>
                    <a:cubicBezTo>
                      <a:pt x="594170" y="61169"/>
                      <a:pt x="611219" y="46977"/>
                      <a:pt x="629793" y="35071"/>
                    </a:cubicBezTo>
                    <a:cubicBezTo>
                      <a:pt x="645033" y="24117"/>
                      <a:pt x="661797" y="15545"/>
                      <a:pt x="679514" y="9449"/>
                    </a:cubicBezTo>
                    <a:lnTo>
                      <a:pt x="679514" y="9449"/>
                    </a:lnTo>
                    <a:cubicBezTo>
                      <a:pt x="693896" y="4496"/>
                      <a:pt x="708851" y="1543"/>
                      <a:pt x="723995" y="876"/>
                    </a:cubicBezTo>
                    <a:cubicBezTo>
                      <a:pt x="730758" y="305"/>
                      <a:pt x="737235" y="19"/>
                      <a:pt x="743426" y="19"/>
                    </a:cubicBezTo>
                    <a:cubicBezTo>
                      <a:pt x="776097" y="-457"/>
                      <a:pt x="808292" y="8115"/>
                      <a:pt x="836390" y="24784"/>
                    </a:cubicBezTo>
                    <a:cubicBezTo>
                      <a:pt x="858965" y="36690"/>
                      <a:pt x="877919" y="54502"/>
                      <a:pt x="891159" y="76219"/>
                    </a:cubicBezTo>
                    <a:cubicBezTo>
                      <a:pt x="891159" y="76219"/>
                      <a:pt x="990886" y="83172"/>
                      <a:pt x="947071" y="294532"/>
                    </a:cubicBezTo>
                    <a:lnTo>
                      <a:pt x="947071" y="294532"/>
                    </a:lnTo>
                    <a:cubicBezTo>
                      <a:pt x="960596" y="299104"/>
                      <a:pt x="970026" y="317868"/>
                      <a:pt x="954500" y="373304"/>
                    </a:cubicBezTo>
                    <a:cubicBezTo>
                      <a:pt x="938879" y="428739"/>
                      <a:pt x="925544" y="440836"/>
                      <a:pt x="915162" y="440836"/>
                    </a:cubicBezTo>
                    <a:cubicBezTo>
                      <a:pt x="912400" y="440741"/>
                      <a:pt x="909733" y="439883"/>
                      <a:pt x="907447" y="438359"/>
                    </a:cubicBezTo>
                    <a:cubicBezTo>
                      <a:pt x="901446" y="477126"/>
                      <a:pt x="886587" y="513893"/>
                      <a:pt x="864013" y="545897"/>
                    </a:cubicBezTo>
                    <a:cubicBezTo>
                      <a:pt x="866204" y="566280"/>
                      <a:pt x="872776" y="585902"/>
                      <a:pt x="883444" y="603428"/>
                    </a:cubicBezTo>
                    <a:cubicBezTo>
                      <a:pt x="948214" y="631622"/>
                      <a:pt x="1015270" y="654482"/>
                      <a:pt x="1083850" y="671627"/>
                    </a:cubicBezTo>
                    <a:cubicBezTo>
                      <a:pt x="1155764" y="689248"/>
                      <a:pt x="1167384" y="762114"/>
                      <a:pt x="1166908" y="810215"/>
                    </a:cubicBezTo>
                    <a:cubicBezTo>
                      <a:pt x="1166908" y="818407"/>
                      <a:pt x="1166622" y="825932"/>
                      <a:pt x="1166146" y="832504"/>
                    </a:cubicBezTo>
                    <a:close/>
                    <a:moveTo>
                      <a:pt x="1412843" y="581044"/>
                    </a:moveTo>
                    <a:cubicBezTo>
                      <a:pt x="1393127" y="571328"/>
                      <a:pt x="1372553" y="563613"/>
                      <a:pt x="1351407" y="557708"/>
                    </a:cubicBezTo>
                    <a:cubicBezTo>
                      <a:pt x="1317784" y="548849"/>
                      <a:pt x="1284827" y="537229"/>
                      <a:pt x="1253014" y="523037"/>
                    </a:cubicBezTo>
                    <a:cubicBezTo>
                      <a:pt x="1245775" y="518465"/>
                      <a:pt x="1241298" y="515036"/>
                      <a:pt x="1241298" y="515036"/>
                    </a:cubicBezTo>
                    <a:lnTo>
                      <a:pt x="1241298" y="510273"/>
                    </a:lnTo>
                    <a:lnTo>
                      <a:pt x="1241298" y="510273"/>
                    </a:lnTo>
                    <a:lnTo>
                      <a:pt x="1241298" y="481984"/>
                    </a:lnTo>
                    <a:cubicBezTo>
                      <a:pt x="1241298" y="481984"/>
                      <a:pt x="1330262" y="484651"/>
                      <a:pt x="1373600" y="441217"/>
                    </a:cubicBezTo>
                    <a:cubicBezTo>
                      <a:pt x="1373600" y="441217"/>
                      <a:pt x="1311593" y="423691"/>
                      <a:pt x="1322737" y="310820"/>
                    </a:cubicBezTo>
                    <a:cubicBezTo>
                      <a:pt x="1333881" y="197948"/>
                      <a:pt x="1308830" y="98984"/>
                      <a:pt x="1218914" y="107461"/>
                    </a:cubicBezTo>
                    <a:cubicBezTo>
                      <a:pt x="1218914" y="107461"/>
                      <a:pt x="1179576" y="60122"/>
                      <a:pt x="1101471" y="89935"/>
                    </a:cubicBezTo>
                    <a:cubicBezTo>
                      <a:pt x="1074611" y="100031"/>
                      <a:pt x="1002506" y="125844"/>
                      <a:pt x="1006221" y="282816"/>
                    </a:cubicBezTo>
                    <a:cubicBezTo>
                      <a:pt x="1007745" y="343681"/>
                      <a:pt x="999554" y="381019"/>
                      <a:pt x="989171" y="403879"/>
                    </a:cubicBezTo>
                    <a:cubicBezTo>
                      <a:pt x="984123" y="420167"/>
                      <a:pt x="977074" y="435883"/>
                      <a:pt x="968216" y="450456"/>
                    </a:cubicBezTo>
                    <a:lnTo>
                      <a:pt x="965740" y="453980"/>
                    </a:lnTo>
                    <a:cubicBezTo>
                      <a:pt x="983837" y="466839"/>
                      <a:pt x="1020032" y="483603"/>
                      <a:pt x="1084421" y="483603"/>
                    </a:cubicBezTo>
                    <a:lnTo>
                      <a:pt x="1084421" y="514559"/>
                    </a:lnTo>
                    <a:cubicBezTo>
                      <a:pt x="1084421" y="514559"/>
                      <a:pt x="1079945" y="517988"/>
                      <a:pt x="1072706" y="522560"/>
                    </a:cubicBezTo>
                    <a:cubicBezTo>
                      <a:pt x="1040892" y="536753"/>
                      <a:pt x="1008031" y="548373"/>
                      <a:pt x="974312" y="557422"/>
                    </a:cubicBezTo>
                    <a:cubicBezTo>
                      <a:pt x="957072" y="562184"/>
                      <a:pt x="940213" y="568280"/>
                      <a:pt x="923830" y="575710"/>
                    </a:cubicBezTo>
                    <a:cubicBezTo>
                      <a:pt x="979170" y="598189"/>
                      <a:pt x="1035939" y="616858"/>
                      <a:pt x="1093851" y="631526"/>
                    </a:cubicBezTo>
                    <a:cubicBezTo>
                      <a:pt x="1161383" y="648100"/>
                      <a:pt x="1202150" y="704488"/>
                      <a:pt x="1207579" y="787451"/>
                    </a:cubicBezTo>
                    <a:cubicBezTo>
                      <a:pt x="1274921" y="781640"/>
                      <a:pt x="1405509" y="763162"/>
                      <a:pt x="1455039" y="706298"/>
                    </a:cubicBezTo>
                    <a:lnTo>
                      <a:pt x="1455039" y="640480"/>
                    </a:lnTo>
                    <a:cubicBezTo>
                      <a:pt x="1452277" y="614667"/>
                      <a:pt x="1436275" y="592188"/>
                      <a:pt x="1412748" y="581139"/>
                    </a:cubicBezTo>
                    <a:close/>
                    <a:moveTo>
                      <a:pt x="366046" y="631431"/>
                    </a:moveTo>
                    <a:cubicBezTo>
                      <a:pt x="422053" y="617048"/>
                      <a:pt x="476822" y="598379"/>
                      <a:pt x="529971" y="575615"/>
                    </a:cubicBezTo>
                    <a:cubicBezTo>
                      <a:pt x="513874" y="568376"/>
                      <a:pt x="497205" y="562375"/>
                      <a:pt x="480155" y="557708"/>
                    </a:cubicBezTo>
                    <a:cubicBezTo>
                      <a:pt x="446437" y="548849"/>
                      <a:pt x="413480" y="537229"/>
                      <a:pt x="381667" y="523037"/>
                    </a:cubicBezTo>
                    <a:cubicBezTo>
                      <a:pt x="374523" y="518465"/>
                      <a:pt x="369951" y="514845"/>
                      <a:pt x="369951" y="514845"/>
                    </a:cubicBezTo>
                    <a:lnTo>
                      <a:pt x="369951" y="510273"/>
                    </a:lnTo>
                    <a:lnTo>
                      <a:pt x="369951" y="510273"/>
                    </a:lnTo>
                    <a:lnTo>
                      <a:pt x="369951" y="481984"/>
                    </a:lnTo>
                    <a:cubicBezTo>
                      <a:pt x="369951" y="481984"/>
                      <a:pt x="457009" y="484460"/>
                      <a:pt x="500348" y="443122"/>
                    </a:cubicBezTo>
                    <a:lnTo>
                      <a:pt x="497681" y="439312"/>
                    </a:lnTo>
                    <a:cubicBezTo>
                      <a:pt x="482822" y="432644"/>
                      <a:pt x="442246" y="404641"/>
                      <a:pt x="451580" y="310820"/>
                    </a:cubicBezTo>
                    <a:cubicBezTo>
                      <a:pt x="462724" y="198044"/>
                      <a:pt x="437674" y="98984"/>
                      <a:pt x="347758" y="107461"/>
                    </a:cubicBezTo>
                    <a:cubicBezTo>
                      <a:pt x="347758" y="107461"/>
                      <a:pt x="308420" y="60122"/>
                      <a:pt x="230314" y="89840"/>
                    </a:cubicBezTo>
                    <a:cubicBezTo>
                      <a:pt x="203454" y="100031"/>
                      <a:pt x="131350" y="125844"/>
                      <a:pt x="135064" y="282721"/>
                    </a:cubicBezTo>
                    <a:cubicBezTo>
                      <a:pt x="138779" y="439502"/>
                      <a:pt x="79438" y="439979"/>
                      <a:pt x="79438" y="439979"/>
                    </a:cubicBezTo>
                    <a:cubicBezTo>
                      <a:pt x="79438" y="439979"/>
                      <a:pt x="110014" y="484460"/>
                      <a:pt x="213646" y="483413"/>
                    </a:cubicBezTo>
                    <a:lnTo>
                      <a:pt x="213646" y="514750"/>
                    </a:lnTo>
                    <a:cubicBezTo>
                      <a:pt x="213646" y="514750"/>
                      <a:pt x="209074" y="518179"/>
                      <a:pt x="201930" y="522751"/>
                    </a:cubicBezTo>
                    <a:cubicBezTo>
                      <a:pt x="170021" y="536943"/>
                      <a:pt x="137065" y="548564"/>
                      <a:pt x="103251" y="557612"/>
                    </a:cubicBezTo>
                    <a:cubicBezTo>
                      <a:pt x="82106" y="563327"/>
                      <a:pt x="61531" y="571043"/>
                      <a:pt x="41815" y="580758"/>
                    </a:cubicBezTo>
                    <a:cubicBezTo>
                      <a:pt x="18478" y="591902"/>
                      <a:pt x="2667" y="614381"/>
                      <a:pt x="0" y="640099"/>
                    </a:cubicBezTo>
                    <a:lnTo>
                      <a:pt x="0" y="706107"/>
                    </a:lnTo>
                    <a:cubicBezTo>
                      <a:pt x="49530" y="762781"/>
                      <a:pt x="183928" y="781640"/>
                      <a:pt x="252889" y="787546"/>
                    </a:cubicBezTo>
                    <a:cubicBezTo>
                      <a:pt x="257747" y="704488"/>
                      <a:pt x="298418" y="648290"/>
                      <a:pt x="366046" y="631622"/>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nvGrpSpPr>
            <p:cNvPr id="106" name="Graphic 14">
              <a:extLst>
                <a:ext uri="{FF2B5EF4-FFF2-40B4-BE49-F238E27FC236}">
                  <a16:creationId xmlns:a16="http://schemas.microsoft.com/office/drawing/2014/main" id="{384816D6-2C1A-BFA3-AB49-439A19427231}"/>
                </a:ext>
              </a:extLst>
            </p:cNvPr>
            <p:cNvGrpSpPr>
              <a:grpSpLocks noChangeAspect="1"/>
            </p:cNvGrpSpPr>
            <p:nvPr/>
          </p:nvGrpSpPr>
          <p:grpSpPr>
            <a:xfrm>
              <a:off x="859678" y="2700478"/>
              <a:ext cx="731520" cy="731520"/>
              <a:chOff x="5143500" y="2600960"/>
              <a:chExt cx="1905000" cy="1905000"/>
            </a:xfrm>
          </p:grpSpPr>
          <p:sp>
            <p:nvSpPr>
              <p:cNvPr id="107" name="Freeform 106">
                <a:extLst>
                  <a:ext uri="{FF2B5EF4-FFF2-40B4-BE49-F238E27FC236}">
                    <a16:creationId xmlns:a16="http://schemas.microsoft.com/office/drawing/2014/main" id="{986D47D2-A6A0-3958-A985-D2C47702D071}"/>
                  </a:ext>
                </a:extLst>
              </p:cNvPr>
              <p:cNvSpPr/>
              <p:nvPr/>
            </p:nvSpPr>
            <p:spPr>
              <a:xfrm>
                <a:off x="5143500" y="2600960"/>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8" name="Freeform 107">
                <a:extLst>
                  <a:ext uri="{FF2B5EF4-FFF2-40B4-BE49-F238E27FC236}">
                    <a16:creationId xmlns:a16="http://schemas.microsoft.com/office/drawing/2014/main" id="{30622324-8235-78BA-C744-7F884661E293}"/>
                  </a:ext>
                </a:extLst>
              </p:cNvPr>
              <p:cNvSpPr/>
              <p:nvPr/>
            </p:nvSpPr>
            <p:spPr>
              <a:xfrm>
                <a:off x="5518975" y="2907474"/>
                <a:ext cx="1153763" cy="1291896"/>
              </a:xfrm>
              <a:custGeom>
                <a:avLst/>
                <a:gdLst>
                  <a:gd name="connsiteX0" fmla="*/ 965454 w 1153763"/>
                  <a:gd name="connsiteY0" fmla="*/ 898779 h 1291896"/>
                  <a:gd name="connsiteX1" fmla="*/ 860108 w 1153763"/>
                  <a:gd name="connsiteY1" fmla="*/ 853631 h 1291896"/>
                  <a:gd name="connsiteX2" fmla="*/ 754380 w 1153763"/>
                  <a:gd name="connsiteY2" fmla="*/ 751904 h 1291896"/>
                  <a:gd name="connsiteX3" fmla="*/ 808196 w 1153763"/>
                  <a:gd name="connsiteY3" fmla="*/ 604171 h 1291896"/>
                  <a:gd name="connsiteX4" fmla="*/ 860108 w 1153763"/>
                  <a:gd name="connsiteY4" fmla="*/ 431578 h 1291896"/>
                  <a:gd name="connsiteX5" fmla="*/ 867632 w 1153763"/>
                  <a:gd name="connsiteY5" fmla="*/ 177355 h 1291896"/>
                  <a:gd name="connsiteX6" fmla="*/ 576644 w 1153763"/>
                  <a:gd name="connsiteY6" fmla="*/ 0 h 1291896"/>
                  <a:gd name="connsiteX7" fmla="*/ 282797 w 1153763"/>
                  <a:gd name="connsiteY7" fmla="*/ 192024 h 1291896"/>
                  <a:gd name="connsiteX8" fmla="*/ 293846 w 1153763"/>
                  <a:gd name="connsiteY8" fmla="*/ 432340 h 1291896"/>
                  <a:gd name="connsiteX9" fmla="*/ 346900 w 1153763"/>
                  <a:gd name="connsiteY9" fmla="*/ 604933 h 1291896"/>
                  <a:gd name="connsiteX10" fmla="*/ 399574 w 1153763"/>
                  <a:gd name="connsiteY10" fmla="*/ 751808 h 1291896"/>
                  <a:gd name="connsiteX11" fmla="*/ 293846 w 1153763"/>
                  <a:gd name="connsiteY11" fmla="*/ 853535 h 1291896"/>
                  <a:gd name="connsiteX12" fmla="*/ 188119 w 1153763"/>
                  <a:gd name="connsiteY12" fmla="*/ 899065 h 1291896"/>
                  <a:gd name="connsiteX13" fmla="*/ 0 w 1153763"/>
                  <a:gd name="connsiteY13" fmla="*/ 983361 h 1291896"/>
                  <a:gd name="connsiteX14" fmla="*/ 962120 w 1153763"/>
                  <a:gd name="connsiteY14" fmla="*/ 1175004 h 1291896"/>
                  <a:gd name="connsiteX15" fmla="*/ 1153763 w 1153763"/>
                  <a:gd name="connsiteY15" fmla="*/ 983361 h 1291896"/>
                  <a:gd name="connsiteX16" fmla="*/ 965263 w 1153763"/>
                  <a:gd name="connsiteY16" fmla="*/ 898588 h 1291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3763" h="1291896">
                    <a:moveTo>
                      <a:pt x="965454" y="898779"/>
                    </a:moveTo>
                    <a:cubicBezTo>
                      <a:pt x="929259" y="886492"/>
                      <a:pt x="894017" y="871442"/>
                      <a:pt x="860108" y="853631"/>
                    </a:cubicBezTo>
                    <a:lnTo>
                      <a:pt x="754380" y="751904"/>
                    </a:lnTo>
                    <a:lnTo>
                      <a:pt x="808196" y="604171"/>
                    </a:lnTo>
                    <a:cubicBezTo>
                      <a:pt x="872300" y="585121"/>
                      <a:pt x="901637" y="434721"/>
                      <a:pt x="860108" y="431578"/>
                    </a:cubicBezTo>
                    <a:cubicBezTo>
                      <a:pt x="873919" y="354806"/>
                      <a:pt x="887825" y="248222"/>
                      <a:pt x="867632" y="177355"/>
                    </a:cubicBezTo>
                    <a:cubicBezTo>
                      <a:pt x="843915" y="76391"/>
                      <a:pt x="722757" y="0"/>
                      <a:pt x="576644" y="0"/>
                    </a:cubicBezTo>
                    <a:cubicBezTo>
                      <a:pt x="430530" y="0"/>
                      <a:pt x="299466" y="83534"/>
                      <a:pt x="282797" y="192024"/>
                    </a:cubicBezTo>
                    <a:cubicBezTo>
                      <a:pt x="272510" y="272129"/>
                      <a:pt x="276225" y="353473"/>
                      <a:pt x="293846" y="432340"/>
                    </a:cubicBezTo>
                    <a:cubicBezTo>
                      <a:pt x="252317" y="436340"/>
                      <a:pt x="282321" y="587597"/>
                      <a:pt x="346900" y="604933"/>
                    </a:cubicBezTo>
                    <a:lnTo>
                      <a:pt x="399574" y="751808"/>
                    </a:lnTo>
                    <a:lnTo>
                      <a:pt x="293846" y="853535"/>
                    </a:lnTo>
                    <a:cubicBezTo>
                      <a:pt x="259937" y="871633"/>
                      <a:pt x="224600" y="886778"/>
                      <a:pt x="188119" y="899065"/>
                    </a:cubicBezTo>
                    <a:cubicBezTo>
                      <a:pt x="124016" y="923925"/>
                      <a:pt x="61246" y="952024"/>
                      <a:pt x="0" y="983361"/>
                    </a:cubicBezTo>
                    <a:cubicBezTo>
                      <a:pt x="212789" y="1301972"/>
                      <a:pt x="643509" y="1387793"/>
                      <a:pt x="962120" y="1175004"/>
                    </a:cubicBezTo>
                    <a:cubicBezTo>
                      <a:pt x="1037939" y="1124331"/>
                      <a:pt x="1103090" y="1059180"/>
                      <a:pt x="1153763" y="983361"/>
                    </a:cubicBezTo>
                    <a:cubicBezTo>
                      <a:pt x="1092518" y="951833"/>
                      <a:pt x="1029557" y="923544"/>
                      <a:pt x="965263" y="898588"/>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sp>
        <p:nvSpPr>
          <p:cNvPr id="5" name="Slide Number Placeholder 4"/>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4919C0-ACED-B549-A0FE-3B80E1489620}"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57</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Suite of Customer Self-service Tools</a:t>
            </a:r>
          </a:p>
        </p:txBody>
      </p:sp>
      <p:sp>
        <p:nvSpPr>
          <p:cNvPr id="7" name="Text Placeholder 6"/>
          <p:cNvSpPr>
            <a:spLocks noGrp="1"/>
          </p:cNvSpPr>
          <p:nvPr>
            <p:ph type="body" sz="quarter" idx="10"/>
          </p:nvPr>
        </p:nvSpPr>
        <p:spPr/>
        <p:txBody>
          <a:bodyPr/>
          <a:lstStyle/>
          <a:p>
            <a:r>
              <a:rPr lang="en-US" dirty="0"/>
              <a:t>Technology and Data</a:t>
            </a:r>
          </a:p>
        </p:txBody>
      </p:sp>
      <p:grpSp>
        <p:nvGrpSpPr>
          <p:cNvPr id="203" name="Group 202">
            <a:extLst>
              <a:ext uri="{FF2B5EF4-FFF2-40B4-BE49-F238E27FC236}">
                <a16:creationId xmlns:a16="http://schemas.microsoft.com/office/drawing/2014/main" id="{891E42B3-BD1E-058B-3C5F-16EE655D1074}"/>
              </a:ext>
            </a:extLst>
          </p:cNvPr>
          <p:cNvGrpSpPr/>
          <p:nvPr/>
        </p:nvGrpSpPr>
        <p:grpSpPr>
          <a:xfrm>
            <a:off x="4281550" y="1094976"/>
            <a:ext cx="5071619" cy="633951"/>
            <a:chOff x="3864990" y="1074656"/>
            <a:chExt cx="5071619" cy="633951"/>
          </a:xfrm>
        </p:grpSpPr>
        <p:sp>
          <p:nvSpPr>
            <p:cNvPr id="168" name="Rounded Rectangle 167">
              <a:extLst>
                <a:ext uri="{FF2B5EF4-FFF2-40B4-BE49-F238E27FC236}">
                  <a16:creationId xmlns:a16="http://schemas.microsoft.com/office/drawing/2014/main" id="{23958AAF-DFD5-E079-0079-3CBCE0C7DBEC}"/>
                </a:ext>
              </a:extLst>
            </p:cNvPr>
            <p:cNvSpPr/>
            <p:nvPr/>
          </p:nvSpPr>
          <p:spPr>
            <a:xfrm>
              <a:off x="3864990" y="1074656"/>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7" name="Rounded Rectangle 166">
              <a:extLst>
                <a:ext uri="{FF2B5EF4-FFF2-40B4-BE49-F238E27FC236}">
                  <a16:creationId xmlns:a16="http://schemas.microsoft.com/office/drawing/2014/main" id="{7018C877-31FE-98D3-A3C5-06F237D78A54}"/>
                </a:ext>
              </a:extLst>
            </p:cNvPr>
            <p:cNvSpPr/>
            <p:nvPr/>
          </p:nvSpPr>
          <p:spPr>
            <a:xfrm>
              <a:off x="5577839" y="1113541"/>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Multichannel Management</a:t>
              </a:r>
            </a:p>
          </p:txBody>
        </p:sp>
        <p:sp>
          <p:nvSpPr>
            <p:cNvPr id="169" name="Rectangle 168">
              <a:extLst>
                <a:ext uri="{FF2B5EF4-FFF2-40B4-BE49-F238E27FC236}">
                  <a16:creationId xmlns:a16="http://schemas.microsoft.com/office/drawing/2014/main" id="{2665731C-DF43-E290-EF44-0BA64C10164D}"/>
                </a:ext>
              </a:extLst>
            </p:cNvPr>
            <p:cNvSpPr/>
            <p:nvPr/>
          </p:nvSpPr>
          <p:spPr>
            <a:xfrm>
              <a:off x="4041256" y="1105205"/>
              <a:ext cx="1346637"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Customer Inquiry Methods (Phone, Chat, Email)</a:t>
              </a:r>
            </a:p>
          </p:txBody>
        </p:sp>
        <p:sp>
          <p:nvSpPr>
            <p:cNvPr id="175" name="Rectangle 174">
              <a:extLst>
                <a:ext uri="{FF2B5EF4-FFF2-40B4-BE49-F238E27FC236}">
                  <a16:creationId xmlns:a16="http://schemas.microsoft.com/office/drawing/2014/main" id="{43695A39-E5E8-7F56-625A-5E42734E69CE}"/>
                </a:ext>
              </a:extLst>
            </p:cNvPr>
            <p:cNvSpPr/>
            <p:nvPr/>
          </p:nvSpPr>
          <p:spPr>
            <a:xfrm>
              <a:off x="7258639" y="1105205"/>
              <a:ext cx="164968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ID, Authenticate, Route, Queue (Phone, Chat, E-mail)</a:t>
              </a:r>
            </a:p>
          </p:txBody>
        </p:sp>
      </p:grpSp>
      <p:grpSp>
        <p:nvGrpSpPr>
          <p:cNvPr id="192" name="Group 191">
            <a:extLst>
              <a:ext uri="{FF2B5EF4-FFF2-40B4-BE49-F238E27FC236}">
                <a16:creationId xmlns:a16="http://schemas.microsoft.com/office/drawing/2014/main" id="{49B0BC29-B4D9-F7E1-3608-E89FFF45E9F2}"/>
              </a:ext>
            </a:extLst>
          </p:cNvPr>
          <p:cNvGrpSpPr/>
          <p:nvPr/>
        </p:nvGrpSpPr>
        <p:grpSpPr>
          <a:xfrm>
            <a:off x="4281550" y="1801985"/>
            <a:ext cx="5071619" cy="633951"/>
            <a:chOff x="3864990" y="1800519"/>
            <a:chExt cx="5071619" cy="633951"/>
          </a:xfrm>
        </p:grpSpPr>
        <p:sp>
          <p:nvSpPr>
            <p:cNvPr id="186" name="Rounded Rectangle 185">
              <a:extLst>
                <a:ext uri="{FF2B5EF4-FFF2-40B4-BE49-F238E27FC236}">
                  <a16:creationId xmlns:a16="http://schemas.microsoft.com/office/drawing/2014/main" id="{C18E1050-3F1B-63C5-29EF-0296EDF8C316}"/>
                </a:ext>
              </a:extLst>
            </p:cNvPr>
            <p:cNvSpPr/>
            <p:nvPr/>
          </p:nvSpPr>
          <p:spPr>
            <a:xfrm>
              <a:off x="3864990" y="1800519"/>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6" name="Rounded Rectangle 165">
              <a:extLst>
                <a:ext uri="{FF2B5EF4-FFF2-40B4-BE49-F238E27FC236}">
                  <a16:creationId xmlns:a16="http://schemas.microsoft.com/office/drawing/2014/main" id="{2C853AFA-0B76-9B39-17F2-DF818F0F046B}"/>
                </a:ext>
              </a:extLst>
            </p:cNvPr>
            <p:cNvSpPr/>
            <p:nvPr/>
          </p:nvSpPr>
          <p:spPr>
            <a:xfrm>
              <a:off x="5577839" y="1839404"/>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Case Management System</a:t>
              </a:r>
            </a:p>
          </p:txBody>
        </p:sp>
        <p:sp>
          <p:nvSpPr>
            <p:cNvPr id="170" name="Rectangle 169">
              <a:extLst>
                <a:ext uri="{FF2B5EF4-FFF2-40B4-BE49-F238E27FC236}">
                  <a16:creationId xmlns:a16="http://schemas.microsoft.com/office/drawing/2014/main" id="{2089EEE8-26DD-E4CB-8921-494F65897F0D}"/>
                </a:ext>
              </a:extLst>
            </p:cNvPr>
            <p:cNvSpPr/>
            <p:nvPr/>
          </p:nvSpPr>
          <p:spPr>
            <a:xfrm>
              <a:off x="3993212" y="1908012"/>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Self-service</a:t>
              </a:r>
            </a:p>
          </p:txBody>
        </p:sp>
        <p:sp>
          <p:nvSpPr>
            <p:cNvPr id="176" name="Rectangle 175">
              <a:extLst>
                <a:ext uri="{FF2B5EF4-FFF2-40B4-BE49-F238E27FC236}">
                  <a16:creationId xmlns:a16="http://schemas.microsoft.com/office/drawing/2014/main" id="{9B79F7B9-A935-DEB3-4B3E-D96A5716B19A}"/>
                </a:ext>
              </a:extLst>
            </p:cNvPr>
            <p:cNvSpPr/>
            <p:nvPr/>
          </p:nvSpPr>
          <p:spPr>
            <a:xfrm>
              <a:off x="7366088" y="1908012"/>
              <a:ext cx="1431958"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Track, Respond to, Resolve Cases</a:t>
              </a:r>
            </a:p>
          </p:txBody>
        </p:sp>
      </p:grpSp>
      <p:grpSp>
        <p:nvGrpSpPr>
          <p:cNvPr id="193" name="Group 192">
            <a:extLst>
              <a:ext uri="{FF2B5EF4-FFF2-40B4-BE49-F238E27FC236}">
                <a16:creationId xmlns:a16="http://schemas.microsoft.com/office/drawing/2014/main" id="{B3BEF40E-6ABF-99F5-5529-A0A7DF6AB3EC}"/>
              </a:ext>
            </a:extLst>
          </p:cNvPr>
          <p:cNvGrpSpPr/>
          <p:nvPr/>
        </p:nvGrpSpPr>
        <p:grpSpPr>
          <a:xfrm>
            <a:off x="4281550" y="2506639"/>
            <a:ext cx="5071619" cy="633951"/>
            <a:chOff x="3864990" y="2524027"/>
            <a:chExt cx="5071619" cy="633951"/>
          </a:xfrm>
        </p:grpSpPr>
        <p:sp>
          <p:nvSpPr>
            <p:cNvPr id="187" name="Rounded Rectangle 186">
              <a:extLst>
                <a:ext uri="{FF2B5EF4-FFF2-40B4-BE49-F238E27FC236}">
                  <a16:creationId xmlns:a16="http://schemas.microsoft.com/office/drawing/2014/main" id="{B34A145F-4CB9-AEC8-49DB-ABAEB700FE87}"/>
                </a:ext>
              </a:extLst>
            </p:cNvPr>
            <p:cNvSpPr/>
            <p:nvPr/>
          </p:nvSpPr>
          <p:spPr>
            <a:xfrm>
              <a:off x="3864990" y="2524027"/>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5" name="Rounded Rectangle 164">
              <a:extLst>
                <a:ext uri="{FF2B5EF4-FFF2-40B4-BE49-F238E27FC236}">
                  <a16:creationId xmlns:a16="http://schemas.microsoft.com/office/drawing/2014/main" id="{8250123B-F564-A8BC-45B9-939B61094273}"/>
                </a:ext>
              </a:extLst>
            </p:cNvPr>
            <p:cNvSpPr/>
            <p:nvPr/>
          </p:nvSpPr>
          <p:spPr>
            <a:xfrm>
              <a:off x="5577839" y="2562912"/>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Knowledgebase</a:t>
              </a:r>
            </a:p>
          </p:txBody>
        </p:sp>
        <p:sp>
          <p:nvSpPr>
            <p:cNvPr id="171" name="Rectangle 170">
              <a:extLst>
                <a:ext uri="{FF2B5EF4-FFF2-40B4-BE49-F238E27FC236}">
                  <a16:creationId xmlns:a16="http://schemas.microsoft.com/office/drawing/2014/main" id="{7D9C203D-50FC-C5E7-466A-EF2049D4A48B}"/>
                </a:ext>
              </a:extLst>
            </p:cNvPr>
            <p:cNvSpPr/>
            <p:nvPr/>
          </p:nvSpPr>
          <p:spPr>
            <a:xfrm>
              <a:off x="3993212" y="2631520"/>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Policy/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Process Content</a:t>
              </a:r>
            </a:p>
          </p:txBody>
        </p:sp>
        <p:sp>
          <p:nvSpPr>
            <p:cNvPr id="177" name="Rectangle 176">
              <a:extLst>
                <a:ext uri="{FF2B5EF4-FFF2-40B4-BE49-F238E27FC236}">
                  <a16:creationId xmlns:a16="http://schemas.microsoft.com/office/drawing/2014/main" id="{16B76616-60A5-C3FD-00CF-C5861C81CC93}"/>
                </a:ext>
              </a:extLst>
            </p:cNvPr>
            <p:cNvSpPr/>
            <p:nvPr/>
          </p:nvSpPr>
          <p:spPr>
            <a:xfrm>
              <a:off x="7320205" y="2554576"/>
              <a:ext cx="151270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Research Answers, Improve Enterprise Portal Content</a:t>
              </a:r>
            </a:p>
          </p:txBody>
        </p:sp>
      </p:grpSp>
      <p:sp>
        <p:nvSpPr>
          <p:cNvPr id="182" name="Rectangle 181">
            <a:extLst>
              <a:ext uri="{FF2B5EF4-FFF2-40B4-BE49-F238E27FC236}">
                <a16:creationId xmlns:a16="http://schemas.microsoft.com/office/drawing/2014/main" id="{A44B2754-71E9-1D11-3919-E063BB441D47}"/>
              </a:ext>
            </a:extLst>
          </p:cNvPr>
          <p:cNvSpPr/>
          <p:nvPr/>
        </p:nvSpPr>
        <p:spPr>
          <a:xfrm>
            <a:off x="4827112" y="6263682"/>
            <a:ext cx="729389"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5E5F62"/>
                </a:solidFill>
                <a:effectLst/>
                <a:uLnTx/>
                <a:uFillTx/>
                <a:latin typeface="Arial" panose="020B0604020202020204"/>
                <a:ea typeface="+mn-ea"/>
                <a:cs typeface="+mn-cs"/>
              </a:rPr>
              <a:t>Links</a:t>
            </a:r>
          </a:p>
        </p:txBody>
      </p:sp>
      <p:sp>
        <p:nvSpPr>
          <p:cNvPr id="185" name="Rounded Rectangle 184">
            <a:extLst>
              <a:ext uri="{FF2B5EF4-FFF2-40B4-BE49-F238E27FC236}">
                <a16:creationId xmlns:a16="http://schemas.microsoft.com/office/drawing/2014/main" id="{0185079C-95D6-CFB5-F403-1AAE6C1BFE45}"/>
              </a:ext>
            </a:extLst>
          </p:cNvPr>
          <p:cNvSpPr/>
          <p:nvPr/>
        </p:nvSpPr>
        <p:spPr>
          <a:xfrm>
            <a:off x="6157483" y="6183250"/>
            <a:ext cx="1319752" cy="4147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Vendor Sites</a:t>
            </a:r>
          </a:p>
        </p:txBody>
      </p:sp>
      <p:grpSp>
        <p:nvGrpSpPr>
          <p:cNvPr id="223" name="Group 222">
            <a:extLst>
              <a:ext uri="{FF2B5EF4-FFF2-40B4-BE49-F238E27FC236}">
                <a16:creationId xmlns:a16="http://schemas.microsoft.com/office/drawing/2014/main" id="{9745E68C-D13D-F401-B5C8-C0DC3C4EF521}"/>
              </a:ext>
            </a:extLst>
          </p:cNvPr>
          <p:cNvGrpSpPr/>
          <p:nvPr/>
        </p:nvGrpSpPr>
        <p:grpSpPr>
          <a:xfrm>
            <a:off x="9743440" y="2677855"/>
            <a:ext cx="1991360" cy="1548705"/>
            <a:chOff x="9601200" y="2647375"/>
            <a:chExt cx="1991360" cy="1548705"/>
          </a:xfrm>
        </p:grpSpPr>
        <p:sp>
          <p:nvSpPr>
            <p:cNvPr id="221" name="Rounded Rectangle 220">
              <a:extLst>
                <a:ext uri="{FF2B5EF4-FFF2-40B4-BE49-F238E27FC236}">
                  <a16:creationId xmlns:a16="http://schemas.microsoft.com/office/drawing/2014/main" id="{C7BF2265-C02F-531A-8B9F-6390E50EE6C1}"/>
                </a:ext>
              </a:extLst>
            </p:cNvPr>
            <p:cNvSpPr/>
            <p:nvPr/>
          </p:nvSpPr>
          <p:spPr>
            <a:xfrm>
              <a:off x="9601200" y="2824480"/>
              <a:ext cx="1991360" cy="137160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7" name="Group 206">
              <a:extLst>
                <a:ext uri="{FF2B5EF4-FFF2-40B4-BE49-F238E27FC236}">
                  <a16:creationId xmlns:a16="http://schemas.microsoft.com/office/drawing/2014/main" id="{F67F7643-0239-F6DF-EE8A-2F40766C30F0}"/>
                </a:ext>
              </a:extLst>
            </p:cNvPr>
            <p:cNvGrpSpPr>
              <a:grpSpLocks noChangeAspect="1"/>
            </p:cNvGrpSpPr>
            <p:nvPr/>
          </p:nvGrpSpPr>
          <p:grpSpPr>
            <a:xfrm>
              <a:off x="10231120" y="3227644"/>
              <a:ext cx="731520" cy="731520"/>
              <a:chOff x="10047866" y="2638364"/>
              <a:chExt cx="640080" cy="640080"/>
            </a:xfrm>
          </p:grpSpPr>
          <p:sp>
            <p:nvSpPr>
              <p:cNvPr id="94" name="Freeform 93">
                <a:extLst>
                  <a:ext uri="{FF2B5EF4-FFF2-40B4-BE49-F238E27FC236}">
                    <a16:creationId xmlns:a16="http://schemas.microsoft.com/office/drawing/2014/main" id="{E805DF48-54DC-A72D-4428-E03DC9761840}"/>
                  </a:ext>
                </a:extLst>
              </p:cNvPr>
              <p:cNvSpPr/>
              <p:nvPr/>
            </p:nvSpPr>
            <p:spPr>
              <a:xfrm>
                <a:off x="10047866" y="2638364"/>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5" name="Freeform 94">
                <a:extLst>
                  <a:ext uri="{FF2B5EF4-FFF2-40B4-BE49-F238E27FC236}">
                    <a16:creationId xmlns:a16="http://schemas.microsoft.com/office/drawing/2014/main" id="{1AB754D9-985F-59BC-51C3-24DB4267711F}"/>
                  </a:ext>
                </a:extLst>
              </p:cNvPr>
              <p:cNvSpPr/>
              <p:nvPr/>
            </p:nvSpPr>
            <p:spPr>
              <a:xfrm>
                <a:off x="10171273" y="2747686"/>
                <a:ext cx="393207" cy="421368"/>
              </a:xfrm>
              <a:custGeom>
                <a:avLst/>
                <a:gdLst>
                  <a:gd name="connsiteX0" fmla="*/ 95 w 1170258"/>
                  <a:gd name="connsiteY0" fmla="*/ 788299 h 1254071"/>
                  <a:gd name="connsiteX1" fmla="*/ 95 w 1170258"/>
                  <a:gd name="connsiteY1" fmla="*/ 637613 h 1254071"/>
                  <a:gd name="connsiteX2" fmla="*/ 36862 w 1170258"/>
                  <a:gd name="connsiteY2" fmla="*/ 565033 h 1254071"/>
                  <a:gd name="connsiteX3" fmla="*/ 180213 w 1170258"/>
                  <a:gd name="connsiteY3" fmla="*/ 178509 h 1254071"/>
                  <a:gd name="connsiteX4" fmla="*/ 471202 w 1170258"/>
                  <a:gd name="connsiteY4" fmla="*/ 12107 h 1254071"/>
                  <a:gd name="connsiteX5" fmla="*/ 1003078 w 1170258"/>
                  <a:gd name="connsiteY5" fmla="*/ 193844 h 1254071"/>
                  <a:gd name="connsiteX6" fmla="*/ 1133189 w 1170258"/>
                  <a:gd name="connsiteY6" fmla="*/ 565795 h 1254071"/>
                  <a:gd name="connsiteX7" fmla="*/ 1170242 w 1170258"/>
                  <a:gd name="connsiteY7" fmla="*/ 643043 h 1254071"/>
                  <a:gd name="connsiteX8" fmla="*/ 1170242 w 1170258"/>
                  <a:gd name="connsiteY8" fmla="*/ 782965 h 1254071"/>
                  <a:gd name="connsiteX9" fmla="*/ 1121664 w 1170258"/>
                  <a:gd name="connsiteY9" fmla="*/ 867071 h 1254071"/>
                  <a:gd name="connsiteX10" fmla="*/ 1040606 w 1170258"/>
                  <a:gd name="connsiteY10" fmla="*/ 892312 h 1254071"/>
                  <a:gd name="connsiteX11" fmla="*/ 1033558 w 1170258"/>
                  <a:gd name="connsiteY11" fmla="*/ 892312 h 1254071"/>
                  <a:gd name="connsiteX12" fmla="*/ 955262 w 1170258"/>
                  <a:gd name="connsiteY12" fmla="*/ 840496 h 1254071"/>
                  <a:gd name="connsiteX13" fmla="*/ 942023 w 1170258"/>
                  <a:gd name="connsiteY13" fmla="*/ 787632 h 1254071"/>
                  <a:gd name="connsiteX14" fmla="*/ 942023 w 1170258"/>
                  <a:gd name="connsiteY14" fmla="*/ 786870 h 1254071"/>
                  <a:gd name="connsiteX15" fmla="*/ 944785 w 1170258"/>
                  <a:gd name="connsiteY15" fmla="*/ 614944 h 1254071"/>
                  <a:gd name="connsiteX16" fmla="*/ 1007459 w 1170258"/>
                  <a:gd name="connsiteY16" fmla="*/ 537125 h 1254071"/>
                  <a:gd name="connsiteX17" fmla="*/ 965549 w 1170258"/>
                  <a:gd name="connsiteY17" fmla="*/ 362246 h 1254071"/>
                  <a:gd name="connsiteX18" fmla="*/ 643985 w 1170258"/>
                  <a:gd name="connsiteY18" fmla="*/ 128788 h 1254071"/>
                  <a:gd name="connsiteX19" fmla="*/ 167830 w 1170258"/>
                  <a:gd name="connsiteY19" fmla="*/ 474926 h 1254071"/>
                  <a:gd name="connsiteX20" fmla="*/ 162496 w 1170258"/>
                  <a:gd name="connsiteY20" fmla="*/ 529028 h 1254071"/>
                  <a:gd name="connsiteX21" fmla="*/ 162496 w 1170258"/>
                  <a:gd name="connsiteY21" fmla="*/ 536839 h 1254071"/>
                  <a:gd name="connsiteX22" fmla="*/ 221266 w 1170258"/>
                  <a:gd name="connsiteY22" fmla="*/ 597704 h 1254071"/>
                  <a:gd name="connsiteX23" fmla="*/ 227743 w 1170258"/>
                  <a:gd name="connsiteY23" fmla="*/ 640280 h 1254071"/>
                  <a:gd name="connsiteX24" fmla="*/ 227743 w 1170258"/>
                  <a:gd name="connsiteY24" fmla="*/ 783251 h 1254071"/>
                  <a:gd name="connsiteX25" fmla="*/ 220027 w 1170258"/>
                  <a:gd name="connsiteY25" fmla="*/ 828113 h 1254071"/>
                  <a:gd name="connsiteX26" fmla="*/ 188023 w 1170258"/>
                  <a:gd name="connsiteY26" fmla="*/ 874310 h 1254071"/>
                  <a:gd name="connsiteX27" fmla="*/ 427291 w 1170258"/>
                  <a:gd name="connsiteY27" fmla="*/ 1094814 h 1254071"/>
                  <a:gd name="connsiteX28" fmla="*/ 458629 w 1170258"/>
                  <a:gd name="connsiteY28" fmla="*/ 1094814 h 1254071"/>
                  <a:gd name="connsiteX29" fmla="*/ 512826 w 1170258"/>
                  <a:gd name="connsiteY29" fmla="*/ 1063286 h 1254071"/>
                  <a:gd name="connsiteX30" fmla="*/ 631889 w 1170258"/>
                  <a:gd name="connsiteY30" fmla="*/ 1063286 h 1254071"/>
                  <a:gd name="connsiteX31" fmla="*/ 694468 w 1170258"/>
                  <a:gd name="connsiteY31" fmla="*/ 1125579 h 1254071"/>
                  <a:gd name="connsiteX32" fmla="*/ 694468 w 1170258"/>
                  <a:gd name="connsiteY32" fmla="*/ 1125579 h 1254071"/>
                  <a:gd name="connsiteX33" fmla="*/ 694468 w 1170258"/>
                  <a:gd name="connsiteY33" fmla="*/ 1191683 h 1254071"/>
                  <a:gd name="connsiteX34" fmla="*/ 632079 w 1170258"/>
                  <a:gd name="connsiteY34" fmla="*/ 1254072 h 1254071"/>
                  <a:gd name="connsiteX35" fmla="*/ 513016 w 1170258"/>
                  <a:gd name="connsiteY35" fmla="*/ 1254072 h 1254071"/>
                  <a:gd name="connsiteX36" fmla="*/ 458914 w 1170258"/>
                  <a:gd name="connsiteY36" fmla="*/ 1221782 h 1254071"/>
                  <a:gd name="connsiteX37" fmla="*/ 427577 w 1170258"/>
                  <a:gd name="connsiteY37" fmla="*/ 1221782 h 1254071"/>
                  <a:gd name="connsiteX38" fmla="*/ 61341 w 1170258"/>
                  <a:gd name="connsiteY38" fmla="*/ 875262 h 1254071"/>
                  <a:gd name="connsiteX39" fmla="*/ 42577 w 1170258"/>
                  <a:gd name="connsiteY39" fmla="*/ 863737 h 1254071"/>
                  <a:gd name="connsiteX40" fmla="*/ 0 w 1170258"/>
                  <a:gd name="connsiteY40" fmla="*/ 788204 h 125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0258" h="1254071">
                    <a:moveTo>
                      <a:pt x="95" y="788299"/>
                    </a:moveTo>
                    <a:lnTo>
                      <a:pt x="95" y="637613"/>
                    </a:lnTo>
                    <a:cubicBezTo>
                      <a:pt x="476" y="609038"/>
                      <a:pt x="14097" y="582273"/>
                      <a:pt x="36862" y="565033"/>
                    </a:cubicBezTo>
                    <a:cubicBezTo>
                      <a:pt x="31909" y="422348"/>
                      <a:pt x="83439" y="283474"/>
                      <a:pt x="180213" y="178509"/>
                    </a:cubicBezTo>
                    <a:cubicBezTo>
                      <a:pt x="255746" y="91926"/>
                      <a:pt x="358235" y="33252"/>
                      <a:pt x="471202" y="12107"/>
                    </a:cubicBezTo>
                    <a:cubicBezTo>
                      <a:pt x="682847" y="-28375"/>
                      <a:pt x="861917" y="32776"/>
                      <a:pt x="1003078" y="193844"/>
                    </a:cubicBezTo>
                    <a:cubicBezTo>
                      <a:pt x="1093375" y="296047"/>
                      <a:pt x="1140047" y="429588"/>
                      <a:pt x="1133189" y="565795"/>
                    </a:cubicBezTo>
                    <a:cubicBezTo>
                      <a:pt x="1157002" y="584274"/>
                      <a:pt x="1170813" y="612849"/>
                      <a:pt x="1170242" y="643043"/>
                    </a:cubicBezTo>
                    <a:lnTo>
                      <a:pt x="1170242" y="782965"/>
                    </a:lnTo>
                    <a:cubicBezTo>
                      <a:pt x="1170337" y="817731"/>
                      <a:pt x="1151858" y="849830"/>
                      <a:pt x="1121664" y="867071"/>
                    </a:cubicBezTo>
                    <a:cubicBezTo>
                      <a:pt x="1097185" y="882120"/>
                      <a:pt x="1069277" y="890788"/>
                      <a:pt x="1040606" y="892312"/>
                    </a:cubicBezTo>
                    <a:lnTo>
                      <a:pt x="1033558" y="892312"/>
                    </a:lnTo>
                    <a:cubicBezTo>
                      <a:pt x="999268" y="892979"/>
                      <a:pt x="968121" y="872309"/>
                      <a:pt x="955262" y="840496"/>
                    </a:cubicBezTo>
                    <a:cubicBezTo>
                      <a:pt x="947833" y="823732"/>
                      <a:pt x="943356" y="805825"/>
                      <a:pt x="942023" y="787632"/>
                    </a:cubicBezTo>
                    <a:lnTo>
                      <a:pt x="942023" y="786870"/>
                    </a:lnTo>
                    <a:lnTo>
                      <a:pt x="944785" y="614944"/>
                    </a:lnTo>
                    <a:cubicBezTo>
                      <a:pt x="948309" y="578844"/>
                      <a:pt x="972979" y="548269"/>
                      <a:pt x="1007459" y="537125"/>
                    </a:cubicBezTo>
                    <a:cubicBezTo>
                      <a:pt x="1007078" y="476355"/>
                      <a:pt x="992696" y="416538"/>
                      <a:pt x="965549" y="362246"/>
                    </a:cubicBezTo>
                    <a:cubicBezTo>
                      <a:pt x="897541" y="228800"/>
                      <a:pt x="789337" y="150600"/>
                      <a:pt x="643985" y="128788"/>
                    </a:cubicBezTo>
                    <a:cubicBezTo>
                      <a:pt x="417385" y="95069"/>
                      <a:pt x="205645" y="248993"/>
                      <a:pt x="167830" y="474926"/>
                    </a:cubicBezTo>
                    <a:cubicBezTo>
                      <a:pt x="164973" y="492834"/>
                      <a:pt x="163163" y="510931"/>
                      <a:pt x="162496" y="529028"/>
                    </a:cubicBezTo>
                    <a:lnTo>
                      <a:pt x="162496" y="536839"/>
                    </a:lnTo>
                    <a:cubicBezTo>
                      <a:pt x="191167" y="545697"/>
                      <a:pt x="213360" y="568653"/>
                      <a:pt x="221266" y="597704"/>
                    </a:cubicBezTo>
                    <a:cubicBezTo>
                      <a:pt x="225457" y="611515"/>
                      <a:pt x="227647" y="625898"/>
                      <a:pt x="227743" y="640280"/>
                    </a:cubicBezTo>
                    <a:lnTo>
                      <a:pt x="227743" y="783251"/>
                    </a:lnTo>
                    <a:cubicBezTo>
                      <a:pt x="227362" y="798491"/>
                      <a:pt x="224790" y="813636"/>
                      <a:pt x="220027" y="828113"/>
                    </a:cubicBezTo>
                    <a:cubicBezTo>
                      <a:pt x="214217" y="846401"/>
                      <a:pt x="203073" y="862499"/>
                      <a:pt x="188023" y="874310"/>
                    </a:cubicBezTo>
                    <a:cubicBezTo>
                      <a:pt x="198501" y="998802"/>
                      <a:pt x="302419" y="1094528"/>
                      <a:pt x="427291" y="1094814"/>
                    </a:cubicBezTo>
                    <a:lnTo>
                      <a:pt x="458629" y="1094814"/>
                    </a:lnTo>
                    <a:cubicBezTo>
                      <a:pt x="469678" y="1075287"/>
                      <a:pt x="490442" y="1063191"/>
                      <a:pt x="512826" y="1063286"/>
                    </a:cubicBezTo>
                    <a:lnTo>
                      <a:pt x="631889" y="1063286"/>
                    </a:lnTo>
                    <a:cubicBezTo>
                      <a:pt x="666369" y="1063286"/>
                      <a:pt x="694373" y="1091099"/>
                      <a:pt x="694468" y="1125579"/>
                    </a:cubicBezTo>
                    <a:lnTo>
                      <a:pt x="694468" y="1125579"/>
                    </a:lnTo>
                    <a:lnTo>
                      <a:pt x="694468" y="1191683"/>
                    </a:lnTo>
                    <a:cubicBezTo>
                      <a:pt x="694277" y="1226068"/>
                      <a:pt x="666464" y="1253976"/>
                      <a:pt x="632079" y="1254072"/>
                    </a:cubicBezTo>
                    <a:lnTo>
                      <a:pt x="513016" y="1254072"/>
                    </a:lnTo>
                    <a:cubicBezTo>
                      <a:pt x="490442" y="1253881"/>
                      <a:pt x="469868" y="1241499"/>
                      <a:pt x="458914" y="1221782"/>
                    </a:cubicBezTo>
                    <a:lnTo>
                      <a:pt x="427577" y="1221782"/>
                    </a:lnTo>
                    <a:cubicBezTo>
                      <a:pt x="232981" y="1221401"/>
                      <a:pt x="72485" y="1069477"/>
                      <a:pt x="61341" y="875262"/>
                    </a:cubicBezTo>
                    <a:cubicBezTo>
                      <a:pt x="54864" y="871833"/>
                      <a:pt x="48577" y="868023"/>
                      <a:pt x="42577" y="863737"/>
                    </a:cubicBezTo>
                    <a:cubicBezTo>
                      <a:pt x="16954" y="846973"/>
                      <a:pt x="1048" y="818779"/>
                      <a:pt x="0" y="788204"/>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sp>
          <p:nvSpPr>
            <p:cNvPr id="206" name="Rounded Rectangle 205">
              <a:extLst>
                <a:ext uri="{FF2B5EF4-FFF2-40B4-BE49-F238E27FC236}">
                  <a16:creationId xmlns:a16="http://schemas.microsoft.com/office/drawing/2014/main" id="{84A51811-1997-2273-BED4-D42C074E8816}"/>
                </a:ext>
              </a:extLst>
            </p:cNvPr>
            <p:cNvSpPr/>
            <p:nvPr/>
          </p:nvSpPr>
          <p:spPr>
            <a:xfrm>
              <a:off x="9741113" y="2647375"/>
              <a:ext cx="1711534" cy="36576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Customer Care</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217" name="Group 216">
            <a:extLst>
              <a:ext uri="{FF2B5EF4-FFF2-40B4-BE49-F238E27FC236}">
                <a16:creationId xmlns:a16="http://schemas.microsoft.com/office/drawing/2014/main" id="{474EA64B-C859-4ADB-479F-579BF56BA38D}"/>
              </a:ext>
            </a:extLst>
          </p:cNvPr>
          <p:cNvGrpSpPr/>
          <p:nvPr/>
        </p:nvGrpSpPr>
        <p:grpSpPr>
          <a:xfrm>
            <a:off x="3710717" y="1196843"/>
            <a:ext cx="473920" cy="4663440"/>
            <a:chOff x="2577672" y="1854314"/>
            <a:chExt cx="443893" cy="4572000"/>
          </a:xfrm>
        </p:grpSpPr>
        <p:sp>
          <p:nvSpPr>
            <p:cNvPr id="218" name="Right Bracket 217">
              <a:extLst>
                <a:ext uri="{FF2B5EF4-FFF2-40B4-BE49-F238E27FC236}">
                  <a16:creationId xmlns:a16="http://schemas.microsoft.com/office/drawing/2014/main" id="{3AE3940D-FB00-383C-63B2-58728499E6CE}"/>
                </a:ext>
              </a:extLst>
            </p:cNvPr>
            <p:cNvSpPr>
              <a:spLocks/>
            </p:cNvSpPr>
            <p:nvPr/>
          </p:nvSpPr>
          <p:spPr>
            <a:xfrm>
              <a:off x="2577672" y="3021994"/>
              <a:ext cx="103779" cy="2232212"/>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19" name="Right Bracket 218">
              <a:extLst>
                <a:ext uri="{FF2B5EF4-FFF2-40B4-BE49-F238E27FC236}">
                  <a16:creationId xmlns:a16="http://schemas.microsoft.com/office/drawing/2014/main" id="{D14DE735-FF8E-F902-1BF1-62DA052A9E3D}"/>
                </a:ext>
              </a:extLst>
            </p:cNvPr>
            <p:cNvSpPr/>
            <p:nvPr/>
          </p:nvSpPr>
          <p:spPr>
            <a:xfrm flipH="1">
              <a:off x="2917786" y="1854314"/>
              <a:ext cx="103779" cy="4572000"/>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20" name="Straight Connector 219">
              <a:extLst>
                <a:ext uri="{FF2B5EF4-FFF2-40B4-BE49-F238E27FC236}">
                  <a16:creationId xmlns:a16="http://schemas.microsoft.com/office/drawing/2014/main" id="{101A5C77-F59B-A0E8-49A4-8878D096C9DD}"/>
                </a:ext>
              </a:extLst>
            </p:cNvPr>
            <p:cNvCxnSpPr>
              <a:stCxn id="218" idx="2"/>
              <a:endCxn id="219" idx="2"/>
            </p:cNvCxnSpPr>
            <p:nvPr/>
          </p:nvCxnSpPr>
          <p:spPr>
            <a:xfrm>
              <a:off x="2681451" y="4138100"/>
              <a:ext cx="236335" cy="2214"/>
            </a:xfrm>
            <a:prstGeom prst="line">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cxnSp>
      </p:grpSp>
      <p:grpSp>
        <p:nvGrpSpPr>
          <p:cNvPr id="211" name="Group 210">
            <a:extLst>
              <a:ext uri="{FF2B5EF4-FFF2-40B4-BE49-F238E27FC236}">
                <a16:creationId xmlns:a16="http://schemas.microsoft.com/office/drawing/2014/main" id="{B6AB5A02-814C-D2FB-AFA1-883B63CA4CA2}"/>
              </a:ext>
            </a:extLst>
          </p:cNvPr>
          <p:cNvGrpSpPr/>
          <p:nvPr/>
        </p:nvGrpSpPr>
        <p:grpSpPr>
          <a:xfrm flipH="1">
            <a:off x="9435909" y="1196843"/>
            <a:ext cx="479702" cy="4663440"/>
            <a:chOff x="2572256" y="1854314"/>
            <a:chExt cx="449309" cy="4572000"/>
          </a:xfrm>
        </p:grpSpPr>
        <p:sp>
          <p:nvSpPr>
            <p:cNvPr id="212" name="Right Bracket 211">
              <a:extLst>
                <a:ext uri="{FF2B5EF4-FFF2-40B4-BE49-F238E27FC236}">
                  <a16:creationId xmlns:a16="http://schemas.microsoft.com/office/drawing/2014/main" id="{7BB80D5E-2CAF-0A51-A520-F1739DC4747D}"/>
                </a:ext>
              </a:extLst>
            </p:cNvPr>
            <p:cNvSpPr/>
            <p:nvPr/>
          </p:nvSpPr>
          <p:spPr>
            <a:xfrm flipH="1">
              <a:off x="2917786" y="1854314"/>
              <a:ext cx="103779" cy="4572000"/>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13" name="Straight Connector 212">
              <a:extLst>
                <a:ext uri="{FF2B5EF4-FFF2-40B4-BE49-F238E27FC236}">
                  <a16:creationId xmlns:a16="http://schemas.microsoft.com/office/drawing/2014/main" id="{BD3E239D-71DE-F6C1-99C3-BE1A023ED303}"/>
                </a:ext>
              </a:extLst>
            </p:cNvPr>
            <p:cNvCxnSpPr>
              <a:cxnSpLocks/>
            </p:cNvCxnSpPr>
            <p:nvPr/>
          </p:nvCxnSpPr>
          <p:spPr>
            <a:xfrm>
              <a:off x="2572256" y="4140316"/>
              <a:ext cx="345528" cy="0"/>
            </a:xfrm>
            <a:prstGeom prst="line">
              <a:avLst/>
            </a:prstGeom>
            <a:ln w="25400">
              <a:solidFill>
                <a:schemeClr val="accent3"/>
              </a:solidFill>
              <a:headEnd type="triangle"/>
            </a:ln>
            <a:effectLst/>
          </p:spPr>
          <p:style>
            <a:lnRef idx="2">
              <a:schemeClr val="accent1"/>
            </a:lnRef>
            <a:fillRef idx="0">
              <a:schemeClr val="accent1"/>
            </a:fillRef>
            <a:effectRef idx="1">
              <a:schemeClr val="accent1"/>
            </a:effectRef>
            <a:fontRef idx="minor">
              <a:schemeClr val="tx1"/>
            </a:fontRef>
          </p:style>
        </p:cxnSp>
      </p:grpSp>
      <p:grpSp>
        <p:nvGrpSpPr>
          <p:cNvPr id="246" name="Group 245">
            <a:extLst>
              <a:ext uri="{FF2B5EF4-FFF2-40B4-BE49-F238E27FC236}">
                <a16:creationId xmlns:a16="http://schemas.microsoft.com/office/drawing/2014/main" id="{9F61EDAF-9458-4316-0E0D-25C9E7FFF23D}"/>
              </a:ext>
            </a:extLst>
          </p:cNvPr>
          <p:cNvGrpSpPr/>
          <p:nvPr/>
        </p:nvGrpSpPr>
        <p:grpSpPr>
          <a:xfrm>
            <a:off x="2175363" y="2110988"/>
            <a:ext cx="1487854" cy="2572772"/>
            <a:chOff x="1931523" y="2110988"/>
            <a:chExt cx="1487854" cy="2572772"/>
          </a:xfrm>
        </p:grpSpPr>
        <p:sp>
          <p:nvSpPr>
            <p:cNvPr id="238" name="Rounded Rectangle 237">
              <a:extLst>
                <a:ext uri="{FF2B5EF4-FFF2-40B4-BE49-F238E27FC236}">
                  <a16:creationId xmlns:a16="http://schemas.microsoft.com/office/drawing/2014/main" id="{BEA53B65-CE83-9ABE-F6BE-0CF4C97ED0B3}"/>
                </a:ext>
              </a:extLst>
            </p:cNvPr>
            <p:cNvSpPr/>
            <p:nvPr/>
          </p:nvSpPr>
          <p:spPr>
            <a:xfrm>
              <a:off x="1931523" y="238252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39" name="Rounded Rectangle 238">
              <a:extLst>
                <a:ext uri="{FF2B5EF4-FFF2-40B4-BE49-F238E27FC236}">
                  <a16:creationId xmlns:a16="http://schemas.microsoft.com/office/drawing/2014/main" id="{AA5FDCBF-DD26-83D0-30A5-41F0D58D9FA1}"/>
                </a:ext>
              </a:extLst>
            </p:cNvPr>
            <p:cNvSpPr/>
            <p:nvPr/>
          </p:nvSpPr>
          <p:spPr>
            <a:xfrm>
              <a:off x="2089161" y="2110988"/>
              <a:ext cx="1172578" cy="565595"/>
            </a:xfrm>
            <a:prstGeom prst="roundRect">
              <a:avLst>
                <a:gd name="adj" fmla="val 248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Inquiry Methods</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8" name="Group 207">
              <a:extLst>
                <a:ext uri="{FF2B5EF4-FFF2-40B4-BE49-F238E27FC236}">
                  <a16:creationId xmlns:a16="http://schemas.microsoft.com/office/drawing/2014/main" id="{DAF4CCE3-51FA-1590-61D2-FA034146FCE7}"/>
                </a:ext>
              </a:extLst>
            </p:cNvPr>
            <p:cNvGrpSpPr>
              <a:grpSpLocks noChangeAspect="1"/>
            </p:cNvGrpSpPr>
            <p:nvPr/>
          </p:nvGrpSpPr>
          <p:grpSpPr>
            <a:xfrm>
              <a:off x="2309690" y="2869109"/>
              <a:ext cx="731520" cy="731520"/>
              <a:chOff x="2540373" y="2716709"/>
              <a:chExt cx="548640" cy="548640"/>
            </a:xfrm>
          </p:grpSpPr>
          <p:sp>
            <p:nvSpPr>
              <p:cNvPr id="89" name="Freeform 88">
                <a:extLst>
                  <a:ext uri="{FF2B5EF4-FFF2-40B4-BE49-F238E27FC236}">
                    <a16:creationId xmlns:a16="http://schemas.microsoft.com/office/drawing/2014/main" id="{40B9D58A-26B9-8C1D-9F50-56C9B4F5A6B4}"/>
                  </a:ext>
                </a:extLst>
              </p:cNvPr>
              <p:cNvSpPr/>
              <p:nvPr/>
            </p:nvSpPr>
            <p:spPr>
              <a:xfrm>
                <a:off x="2540373" y="2716709"/>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nvGrpSpPr>
              <p:cNvPr id="90" name="Graphic 7">
                <a:extLst>
                  <a:ext uri="{FF2B5EF4-FFF2-40B4-BE49-F238E27FC236}">
                    <a16:creationId xmlns:a16="http://schemas.microsoft.com/office/drawing/2014/main" id="{8E89CFF3-A165-DDB1-DE1A-181BA656293B}"/>
                  </a:ext>
                </a:extLst>
              </p:cNvPr>
              <p:cNvGrpSpPr/>
              <p:nvPr/>
            </p:nvGrpSpPr>
            <p:grpSpPr>
              <a:xfrm>
                <a:off x="2619647" y="2846055"/>
                <a:ext cx="390082" cy="318844"/>
                <a:chOff x="5418771" y="2925603"/>
                <a:chExt cx="1354456" cy="1107091"/>
              </a:xfrm>
              <a:solidFill>
                <a:schemeClr val="tx1"/>
              </a:solidFill>
            </p:grpSpPr>
            <p:sp>
              <p:nvSpPr>
                <p:cNvPr id="91" name="Freeform 90">
                  <a:extLst>
                    <a:ext uri="{FF2B5EF4-FFF2-40B4-BE49-F238E27FC236}">
                      <a16:creationId xmlns:a16="http://schemas.microsoft.com/office/drawing/2014/main" id="{D808639B-B647-7048-BF2E-516877D2B4AF}"/>
                    </a:ext>
                  </a:extLst>
                </p:cNvPr>
                <p:cNvSpPr/>
                <p:nvPr/>
              </p:nvSpPr>
              <p:spPr>
                <a:xfrm>
                  <a:off x="5787915" y="3796855"/>
                  <a:ext cx="615932" cy="235839"/>
                </a:xfrm>
                <a:custGeom>
                  <a:avLst/>
                  <a:gdLst>
                    <a:gd name="connsiteX0" fmla="*/ 591262 w 615932"/>
                    <a:gd name="connsiteY0" fmla="*/ 191357 h 235839"/>
                    <a:gd name="connsiteX1" fmla="*/ 523825 w 615932"/>
                    <a:gd name="connsiteY1" fmla="*/ 191357 h 235839"/>
                    <a:gd name="connsiteX2" fmla="*/ 405144 w 615932"/>
                    <a:gd name="connsiteY2" fmla="*/ 0 h 235839"/>
                    <a:gd name="connsiteX3" fmla="*/ 205024 w 615932"/>
                    <a:gd name="connsiteY3" fmla="*/ 0 h 235839"/>
                    <a:gd name="connsiteX4" fmla="*/ 87676 w 615932"/>
                    <a:gd name="connsiteY4" fmla="*/ 190881 h 235839"/>
                    <a:gd name="connsiteX5" fmla="*/ 22525 w 615932"/>
                    <a:gd name="connsiteY5" fmla="*/ 190881 h 235839"/>
                    <a:gd name="connsiteX6" fmla="*/ 46 w 615932"/>
                    <a:gd name="connsiteY6" fmla="*/ 213360 h 235839"/>
                    <a:gd name="connsiteX7" fmla="*/ 19762 w 615932"/>
                    <a:gd name="connsiteY7" fmla="*/ 235839 h 235839"/>
                    <a:gd name="connsiteX8" fmla="*/ 19762 w 615932"/>
                    <a:gd name="connsiteY8" fmla="*/ 235839 h 235839"/>
                    <a:gd name="connsiteX9" fmla="*/ 593453 w 615932"/>
                    <a:gd name="connsiteY9" fmla="*/ 235839 h 235839"/>
                    <a:gd name="connsiteX10" fmla="*/ 615932 w 615932"/>
                    <a:gd name="connsiteY10" fmla="*/ 213360 h 235839"/>
                    <a:gd name="connsiteX11" fmla="*/ 591167 w 615932"/>
                    <a:gd name="connsiteY11" fmla="*/ 191357 h 23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5932" h="235839">
                      <a:moveTo>
                        <a:pt x="591262" y="191357"/>
                      </a:moveTo>
                      <a:lnTo>
                        <a:pt x="523825" y="191357"/>
                      </a:lnTo>
                      <a:lnTo>
                        <a:pt x="405144" y="0"/>
                      </a:lnTo>
                      <a:lnTo>
                        <a:pt x="205024" y="0"/>
                      </a:lnTo>
                      <a:lnTo>
                        <a:pt x="87676" y="190881"/>
                      </a:lnTo>
                      <a:lnTo>
                        <a:pt x="22525" y="190881"/>
                      </a:lnTo>
                      <a:cubicBezTo>
                        <a:pt x="10142" y="190881"/>
                        <a:pt x="46" y="200978"/>
                        <a:pt x="46" y="213360"/>
                      </a:cubicBezTo>
                      <a:cubicBezTo>
                        <a:pt x="-716" y="224981"/>
                        <a:pt x="8142" y="235077"/>
                        <a:pt x="19762" y="235839"/>
                      </a:cubicBezTo>
                      <a:cubicBezTo>
                        <a:pt x="19762" y="235839"/>
                        <a:pt x="19762" y="235839"/>
                        <a:pt x="19762" y="235839"/>
                      </a:cubicBezTo>
                      <a:lnTo>
                        <a:pt x="593453" y="235839"/>
                      </a:lnTo>
                      <a:cubicBezTo>
                        <a:pt x="605836" y="235839"/>
                        <a:pt x="615932" y="225743"/>
                        <a:pt x="615932" y="213360"/>
                      </a:cubicBezTo>
                      <a:cubicBezTo>
                        <a:pt x="613837" y="201168"/>
                        <a:pt x="603550" y="192024"/>
                        <a:pt x="591167" y="191357"/>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2" name="Freeform 91">
                  <a:extLst>
                    <a:ext uri="{FF2B5EF4-FFF2-40B4-BE49-F238E27FC236}">
                      <a16:creationId xmlns:a16="http://schemas.microsoft.com/office/drawing/2014/main" id="{1B27621D-B2BF-5D29-ECBC-802A2B0A8ABE}"/>
                    </a:ext>
                  </a:extLst>
                </p:cNvPr>
                <p:cNvSpPr/>
                <p:nvPr/>
              </p:nvSpPr>
              <p:spPr>
                <a:xfrm>
                  <a:off x="5418771" y="2925603"/>
                  <a:ext cx="1354456" cy="829343"/>
                </a:xfrm>
                <a:custGeom>
                  <a:avLst/>
                  <a:gdLst>
                    <a:gd name="connsiteX0" fmla="*/ 1252158 w 1354456"/>
                    <a:gd name="connsiteY0" fmla="*/ 46958 h 829343"/>
                    <a:gd name="connsiteX1" fmla="*/ 1310641 w 1354456"/>
                    <a:gd name="connsiteY1" fmla="*/ 107632 h 829343"/>
                    <a:gd name="connsiteX2" fmla="*/ 1310641 w 1354456"/>
                    <a:gd name="connsiteY2" fmla="*/ 626936 h 829343"/>
                    <a:gd name="connsiteX3" fmla="*/ 44959 w 1354456"/>
                    <a:gd name="connsiteY3" fmla="*/ 624935 h 829343"/>
                    <a:gd name="connsiteX4" fmla="*/ 44959 w 1354456"/>
                    <a:gd name="connsiteY4" fmla="*/ 105632 h 829343"/>
                    <a:gd name="connsiteX5" fmla="*/ 103443 w 1354456"/>
                    <a:gd name="connsiteY5" fmla="*/ 44958 h 829343"/>
                    <a:gd name="connsiteX6" fmla="*/ 1252253 w 1354456"/>
                    <a:gd name="connsiteY6" fmla="*/ 46958 h 829343"/>
                    <a:gd name="connsiteX7" fmla="*/ 103633 w 1354456"/>
                    <a:gd name="connsiteY7" fmla="*/ 0 h 829343"/>
                    <a:gd name="connsiteX8" fmla="*/ 1 w 1354456"/>
                    <a:gd name="connsiteY8" fmla="*/ 105442 h 829343"/>
                    <a:gd name="connsiteX9" fmla="*/ 1 w 1354456"/>
                    <a:gd name="connsiteY9" fmla="*/ 721424 h 829343"/>
                    <a:gd name="connsiteX10" fmla="*/ 104300 w 1354456"/>
                    <a:gd name="connsiteY10" fmla="*/ 827341 h 829343"/>
                    <a:gd name="connsiteX11" fmla="*/ 1248538 w 1354456"/>
                    <a:gd name="connsiteY11" fmla="*/ 829342 h 829343"/>
                    <a:gd name="connsiteX12" fmla="*/ 1354456 w 1354456"/>
                    <a:gd name="connsiteY12" fmla="*/ 724376 h 829343"/>
                    <a:gd name="connsiteX13" fmla="*/ 1354456 w 1354456"/>
                    <a:gd name="connsiteY13" fmla="*/ 724376 h 829343"/>
                    <a:gd name="connsiteX14" fmla="*/ 1354456 w 1354456"/>
                    <a:gd name="connsiteY14" fmla="*/ 108299 h 829343"/>
                    <a:gd name="connsiteX15" fmla="*/ 1252348 w 1354456"/>
                    <a:gd name="connsiteY15" fmla="*/ 2000 h 829343"/>
                    <a:gd name="connsiteX16" fmla="*/ 103538 w 1354456"/>
                    <a:gd name="connsiteY16" fmla="*/ 0 h 829343"/>
                    <a:gd name="connsiteX17" fmla="*/ 693517 w 1354456"/>
                    <a:gd name="connsiteY17" fmla="*/ 742950 h 829343"/>
                    <a:gd name="connsiteX18" fmla="*/ 661894 w 1354456"/>
                    <a:gd name="connsiteY18" fmla="*/ 746665 h 829343"/>
                    <a:gd name="connsiteX19" fmla="*/ 658179 w 1354456"/>
                    <a:gd name="connsiteY19" fmla="*/ 715042 h 829343"/>
                    <a:gd name="connsiteX20" fmla="*/ 689802 w 1354456"/>
                    <a:gd name="connsiteY20" fmla="*/ 711327 h 829343"/>
                    <a:gd name="connsiteX21" fmla="*/ 693517 w 1354456"/>
                    <a:gd name="connsiteY21" fmla="*/ 715042 h 829343"/>
                    <a:gd name="connsiteX22" fmla="*/ 693517 w 1354456"/>
                    <a:gd name="connsiteY22" fmla="*/ 742950 h 82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54456" h="829343">
                      <a:moveTo>
                        <a:pt x="1252158" y="46958"/>
                      </a:moveTo>
                      <a:cubicBezTo>
                        <a:pt x="1284257" y="49340"/>
                        <a:pt x="1309403" y="75533"/>
                        <a:pt x="1310641" y="107632"/>
                      </a:cubicBezTo>
                      <a:lnTo>
                        <a:pt x="1310641" y="626936"/>
                      </a:lnTo>
                      <a:lnTo>
                        <a:pt x="44959" y="624935"/>
                      </a:lnTo>
                      <a:lnTo>
                        <a:pt x="44959" y="105632"/>
                      </a:lnTo>
                      <a:cubicBezTo>
                        <a:pt x="46007" y="73438"/>
                        <a:pt x="71248" y="47244"/>
                        <a:pt x="103443" y="44958"/>
                      </a:cubicBezTo>
                      <a:lnTo>
                        <a:pt x="1252253" y="46958"/>
                      </a:lnTo>
                      <a:close/>
                      <a:moveTo>
                        <a:pt x="103633" y="0"/>
                      </a:moveTo>
                      <a:cubicBezTo>
                        <a:pt x="46007" y="762"/>
                        <a:pt x="-284" y="47815"/>
                        <a:pt x="1" y="105442"/>
                      </a:cubicBezTo>
                      <a:lnTo>
                        <a:pt x="1" y="721424"/>
                      </a:lnTo>
                      <a:cubicBezTo>
                        <a:pt x="-284" y="779431"/>
                        <a:pt x="46388" y="826675"/>
                        <a:pt x="104300" y="827341"/>
                      </a:cubicBezTo>
                      <a:lnTo>
                        <a:pt x="1248538" y="829342"/>
                      </a:lnTo>
                      <a:cubicBezTo>
                        <a:pt x="1306736" y="829628"/>
                        <a:pt x="1354171" y="782574"/>
                        <a:pt x="1354456" y="724376"/>
                      </a:cubicBezTo>
                      <a:lnTo>
                        <a:pt x="1354456" y="724376"/>
                      </a:lnTo>
                      <a:lnTo>
                        <a:pt x="1354456" y="108299"/>
                      </a:lnTo>
                      <a:cubicBezTo>
                        <a:pt x="1354456" y="51244"/>
                        <a:pt x="1309403" y="4286"/>
                        <a:pt x="1252348" y="2000"/>
                      </a:cubicBezTo>
                      <a:lnTo>
                        <a:pt x="103538" y="0"/>
                      </a:lnTo>
                      <a:close/>
                      <a:moveTo>
                        <a:pt x="693517" y="742950"/>
                      </a:moveTo>
                      <a:cubicBezTo>
                        <a:pt x="685801" y="752665"/>
                        <a:pt x="671704" y="754380"/>
                        <a:pt x="661894" y="746665"/>
                      </a:cubicBezTo>
                      <a:cubicBezTo>
                        <a:pt x="652178" y="738950"/>
                        <a:pt x="650464" y="724853"/>
                        <a:pt x="658179" y="715042"/>
                      </a:cubicBezTo>
                      <a:cubicBezTo>
                        <a:pt x="665894" y="705326"/>
                        <a:pt x="679991" y="703612"/>
                        <a:pt x="689802" y="711327"/>
                      </a:cubicBezTo>
                      <a:cubicBezTo>
                        <a:pt x="691135" y="712375"/>
                        <a:pt x="692374" y="713613"/>
                        <a:pt x="693517" y="715042"/>
                      </a:cubicBezTo>
                      <a:cubicBezTo>
                        <a:pt x="699994" y="723233"/>
                        <a:pt x="699994" y="734759"/>
                        <a:pt x="693517" y="742950"/>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grpSp>
          <p:nvGrpSpPr>
            <p:cNvPr id="209" name="Group 208">
              <a:extLst>
                <a:ext uri="{FF2B5EF4-FFF2-40B4-BE49-F238E27FC236}">
                  <a16:creationId xmlns:a16="http://schemas.microsoft.com/office/drawing/2014/main" id="{BB8EB909-7991-0AAF-5FD8-DF4D00A3D68C}"/>
                </a:ext>
              </a:extLst>
            </p:cNvPr>
            <p:cNvGrpSpPr>
              <a:grpSpLocks noChangeAspect="1"/>
            </p:cNvGrpSpPr>
            <p:nvPr/>
          </p:nvGrpSpPr>
          <p:grpSpPr>
            <a:xfrm>
              <a:off x="2309690" y="3763040"/>
              <a:ext cx="731520" cy="731520"/>
              <a:chOff x="2540373" y="3427760"/>
              <a:chExt cx="548640" cy="548640"/>
            </a:xfrm>
          </p:grpSpPr>
          <p:sp>
            <p:nvSpPr>
              <p:cNvPr id="87" name="Freeform 86">
                <a:extLst>
                  <a:ext uri="{FF2B5EF4-FFF2-40B4-BE49-F238E27FC236}">
                    <a16:creationId xmlns:a16="http://schemas.microsoft.com/office/drawing/2014/main" id="{21AF0514-084B-D59B-C472-35C2C2021E15}"/>
                  </a:ext>
                </a:extLst>
              </p:cNvPr>
              <p:cNvSpPr/>
              <p:nvPr/>
            </p:nvSpPr>
            <p:spPr>
              <a:xfrm>
                <a:off x="2540373" y="3427760"/>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88" name="Freeform 87">
                <a:extLst>
                  <a:ext uri="{FF2B5EF4-FFF2-40B4-BE49-F238E27FC236}">
                    <a16:creationId xmlns:a16="http://schemas.microsoft.com/office/drawing/2014/main" id="{A5D21AA5-6CBD-F036-FD5C-2AA1E34AACC5}"/>
                  </a:ext>
                </a:extLst>
              </p:cNvPr>
              <p:cNvSpPr/>
              <p:nvPr/>
            </p:nvSpPr>
            <p:spPr>
              <a:xfrm>
                <a:off x="2720546" y="3523882"/>
                <a:ext cx="188321" cy="356369"/>
              </a:xfrm>
              <a:custGeom>
                <a:avLst/>
                <a:gdLst>
                  <a:gd name="connsiteX0" fmla="*/ 112300 w 653891"/>
                  <a:gd name="connsiteY0" fmla="*/ 0 h 1237392"/>
                  <a:gd name="connsiteX1" fmla="*/ 0 w 653891"/>
                  <a:gd name="connsiteY1" fmla="*/ 112490 h 1237392"/>
                  <a:gd name="connsiteX2" fmla="*/ 0 w 653891"/>
                  <a:gd name="connsiteY2" fmla="*/ 1124903 h 1237392"/>
                  <a:gd name="connsiteX3" fmla="*/ 112300 w 653891"/>
                  <a:gd name="connsiteY3" fmla="*/ 1237393 h 1237392"/>
                  <a:gd name="connsiteX4" fmla="*/ 541592 w 653891"/>
                  <a:gd name="connsiteY4" fmla="*/ 1237393 h 1237392"/>
                  <a:gd name="connsiteX5" fmla="*/ 653891 w 653891"/>
                  <a:gd name="connsiteY5" fmla="*/ 1124903 h 1237392"/>
                  <a:gd name="connsiteX6" fmla="*/ 653891 w 653891"/>
                  <a:gd name="connsiteY6" fmla="*/ 112490 h 1237392"/>
                  <a:gd name="connsiteX7" fmla="*/ 541592 w 653891"/>
                  <a:gd name="connsiteY7" fmla="*/ 0 h 1237392"/>
                  <a:gd name="connsiteX8" fmla="*/ 112300 w 653891"/>
                  <a:gd name="connsiteY8" fmla="*/ 0 h 1237392"/>
                  <a:gd name="connsiteX9" fmla="*/ 61817 w 653891"/>
                  <a:gd name="connsiteY9" fmla="*/ 136112 h 1237392"/>
                  <a:gd name="connsiteX10" fmla="*/ 61817 w 653891"/>
                  <a:gd name="connsiteY10" fmla="*/ 1027081 h 1237392"/>
                  <a:gd name="connsiteX11" fmla="*/ 591979 w 653891"/>
                  <a:gd name="connsiteY11" fmla="*/ 1027081 h 1237392"/>
                  <a:gd name="connsiteX12" fmla="*/ 591979 w 653891"/>
                  <a:gd name="connsiteY12" fmla="*/ 136112 h 1237392"/>
                  <a:gd name="connsiteX13" fmla="*/ 61817 w 653891"/>
                  <a:gd name="connsiteY13" fmla="*/ 136112 h 1237392"/>
                  <a:gd name="connsiteX14" fmla="*/ 326898 w 653891"/>
                  <a:gd name="connsiteY14" fmla="*/ 1181195 h 1237392"/>
                  <a:gd name="connsiteX15" fmla="*/ 368998 w 653891"/>
                  <a:gd name="connsiteY15" fmla="*/ 1139000 h 1237392"/>
                  <a:gd name="connsiteX16" fmla="*/ 326898 w 653891"/>
                  <a:gd name="connsiteY16" fmla="*/ 1096804 h 1237392"/>
                  <a:gd name="connsiteX17" fmla="*/ 284798 w 653891"/>
                  <a:gd name="connsiteY17" fmla="*/ 1139000 h 1237392"/>
                  <a:gd name="connsiteX18" fmla="*/ 326898 w 653891"/>
                  <a:gd name="connsiteY18" fmla="*/ 1181195 h 1237392"/>
                  <a:gd name="connsiteX19" fmla="*/ 198882 w 653891"/>
                  <a:gd name="connsiteY19" fmla="*/ 56293 h 1237392"/>
                  <a:gd name="connsiteX20" fmla="*/ 186500 w 653891"/>
                  <a:gd name="connsiteY20" fmla="*/ 68675 h 1237392"/>
                  <a:gd name="connsiteX21" fmla="*/ 186500 w 653891"/>
                  <a:gd name="connsiteY21" fmla="*/ 72009 h 1237392"/>
                  <a:gd name="connsiteX22" fmla="*/ 198882 w 653891"/>
                  <a:gd name="connsiteY22" fmla="*/ 84392 h 1237392"/>
                  <a:gd name="connsiteX23" fmla="*/ 454819 w 653891"/>
                  <a:gd name="connsiteY23" fmla="*/ 84392 h 1237392"/>
                  <a:gd name="connsiteX24" fmla="*/ 467201 w 653891"/>
                  <a:gd name="connsiteY24" fmla="*/ 72009 h 1237392"/>
                  <a:gd name="connsiteX25" fmla="*/ 467201 w 653891"/>
                  <a:gd name="connsiteY25" fmla="*/ 68675 h 1237392"/>
                  <a:gd name="connsiteX26" fmla="*/ 454819 w 653891"/>
                  <a:gd name="connsiteY26" fmla="*/ 56293 h 1237392"/>
                  <a:gd name="connsiteX27" fmla="*/ 198882 w 653891"/>
                  <a:gd name="connsiteY27" fmla="*/ 56293 h 123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3891" h="1237392">
                    <a:moveTo>
                      <a:pt x="112300" y="0"/>
                    </a:moveTo>
                    <a:cubicBezTo>
                      <a:pt x="112300" y="0"/>
                      <a:pt x="0" y="0"/>
                      <a:pt x="0" y="112490"/>
                    </a:cubicBezTo>
                    <a:lnTo>
                      <a:pt x="0" y="1124903"/>
                    </a:lnTo>
                    <a:cubicBezTo>
                      <a:pt x="0" y="1237393"/>
                      <a:pt x="112300" y="1237393"/>
                      <a:pt x="112300" y="1237393"/>
                    </a:cubicBezTo>
                    <a:lnTo>
                      <a:pt x="541592" y="1237393"/>
                    </a:lnTo>
                    <a:cubicBezTo>
                      <a:pt x="541592" y="1237393"/>
                      <a:pt x="653891" y="1237393"/>
                      <a:pt x="653891" y="1124903"/>
                    </a:cubicBezTo>
                    <a:lnTo>
                      <a:pt x="653891" y="112490"/>
                    </a:lnTo>
                    <a:cubicBezTo>
                      <a:pt x="653891" y="0"/>
                      <a:pt x="541592" y="0"/>
                      <a:pt x="541592" y="0"/>
                    </a:cubicBezTo>
                    <a:lnTo>
                      <a:pt x="112300" y="0"/>
                    </a:lnTo>
                    <a:close/>
                    <a:moveTo>
                      <a:pt x="61817" y="136112"/>
                    </a:moveTo>
                    <a:lnTo>
                      <a:pt x="61817" y="1027081"/>
                    </a:lnTo>
                    <a:lnTo>
                      <a:pt x="591979" y="1027081"/>
                    </a:lnTo>
                    <a:lnTo>
                      <a:pt x="591979" y="136112"/>
                    </a:lnTo>
                    <a:lnTo>
                      <a:pt x="61817" y="136112"/>
                    </a:lnTo>
                    <a:close/>
                    <a:moveTo>
                      <a:pt x="326898" y="1181195"/>
                    </a:moveTo>
                    <a:cubicBezTo>
                      <a:pt x="350139" y="1181195"/>
                      <a:pt x="368998" y="1162336"/>
                      <a:pt x="368998" y="1139000"/>
                    </a:cubicBezTo>
                    <a:cubicBezTo>
                      <a:pt x="368998" y="1115663"/>
                      <a:pt x="350139" y="1096804"/>
                      <a:pt x="326898" y="1096804"/>
                    </a:cubicBezTo>
                    <a:cubicBezTo>
                      <a:pt x="303657" y="1096804"/>
                      <a:pt x="284798" y="1115663"/>
                      <a:pt x="284798" y="1139000"/>
                    </a:cubicBezTo>
                    <a:cubicBezTo>
                      <a:pt x="284798" y="1162336"/>
                      <a:pt x="303657" y="1181195"/>
                      <a:pt x="326898" y="1181195"/>
                    </a:cubicBezTo>
                    <a:close/>
                    <a:moveTo>
                      <a:pt x="198882" y="56293"/>
                    </a:moveTo>
                    <a:cubicBezTo>
                      <a:pt x="192024" y="56293"/>
                      <a:pt x="186500" y="61722"/>
                      <a:pt x="186500" y="68675"/>
                    </a:cubicBezTo>
                    <a:lnTo>
                      <a:pt x="186500" y="72009"/>
                    </a:lnTo>
                    <a:cubicBezTo>
                      <a:pt x="186500" y="78867"/>
                      <a:pt x="192119" y="84392"/>
                      <a:pt x="198882" y="84392"/>
                    </a:cubicBezTo>
                    <a:lnTo>
                      <a:pt x="454819" y="84392"/>
                    </a:lnTo>
                    <a:cubicBezTo>
                      <a:pt x="461677" y="84392"/>
                      <a:pt x="467201" y="78962"/>
                      <a:pt x="467201" y="72009"/>
                    </a:cubicBezTo>
                    <a:lnTo>
                      <a:pt x="467201" y="68675"/>
                    </a:lnTo>
                    <a:cubicBezTo>
                      <a:pt x="467201" y="61817"/>
                      <a:pt x="461582" y="56293"/>
                      <a:pt x="454819" y="56293"/>
                    </a:cubicBezTo>
                    <a:lnTo>
                      <a:pt x="198882" y="56293"/>
                    </a:ln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cxnSp>
        <p:nvCxnSpPr>
          <p:cNvPr id="247" name="Straight Connector 246">
            <a:extLst>
              <a:ext uri="{FF2B5EF4-FFF2-40B4-BE49-F238E27FC236}">
                <a16:creationId xmlns:a16="http://schemas.microsoft.com/office/drawing/2014/main" id="{9BCC48F8-CD9E-BF5B-0942-4AAD586E9888}"/>
              </a:ext>
            </a:extLst>
          </p:cNvPr>
          <p:cNvCxnSpPr>
            <a:cxnSpLocks/>
          </p:cNvCxnSpPr>
          <p:nvPr/>
        </p:nvCxnSpPr>
        <p:spPr>
          <a:xfrm flipH="1">
            <a:off x="1778000" y="3528565"/>
            <a:ext cx="619211" cy="0"/>
          </a:xfrm>
          <a:prstGeom prst="line">
            <a:avLst/>
          </a:prstGeom>
          <a:ln w="25400">
            <a:solidFill>
              <a:schemeClr val="accent3"/>
            </a:solidFill>
            <a:headEnd type="triangle"/>
          </a:ln>
          <a:effectLst/>
        </p:spPr>
        <p:style>
          <a:lnRef idx="2">
            <a:schemeClr val="accent1"/>
          </a:lnRef>
          <a:fillRef idx="0">
            <a:schemeClr val="accent1"/>
          </a:fillRef>
          <a:effectRef idx="1">
            <a:schemeClr val="accent1"/>
          </a:effectRef>
          <a:fontRef idx="minor">
            <a:schemeClr val="tx1"/>
          </a:fontRef>
        </p:style>
      </p:cxnSp>
      <p:cxnSp>
        <p:nvCxnSpPr>
          <p:cNvPr id="249" name="Straight Connector 248">
            <a:extLst>
              <a:ext uri="{FF2B5EF4-FFF2-40B4-BE49-F238E27FC236}">
                <a16:creationId xmlns:a16="http://schemas.microsoft.com/office/drawing/2014/main" id="{AD093AB8-8531-3415-1935-F9B38D66000A}"/>
              </a:ext>
            </a:extLst>
          </p:cNvPr>
          <p:cNvCxnSpPr>
            <a:cxnSpLocks/>
          </p:cNvCxnSpPr>
          <p:nvPr/>
        </p:nvCxnSpPr>
        <p:spPr>
          <a:xfrm flipH="1">
            <a:off x="5486400" y="6390640"/>
            <a:ext cx="568960" cy="0"/>
          </a:xfrm>
          <a:prstGeom prst="line">
            <a:avLst/>
          </a:prstGeom>
          <a:ln w="25400">
            <a:solidFill>
              <a:schemeClr val="tx1">
                <a:lumMod val="75000"/>
              </a:schemeClr>
            </a:solidFill>
            <a:headEnd type="triangle"/>
          </a:ln>
          <a:effectLst/>
        </p:spPr>
        <p:style>
          <a:lnRef idx="2">
            <a:schemeClr val="accent1"/>
          </a:lnRef>
          <a:fillRef idx="0">
            <a:schemeClr val="accent1"/>
          </a:fillRef>
          <a:effectRef idx="1">
            <a:schemeClr val="accent1"/>
          </a:effectRef>
          <a:fontRef idx="minor">
            <a:schemeClr val="tx1"/>
          </a:fontRef>
        </p:style>
      </p:cxnSp>
      <p:grpSp>
        <p:nvGrpSpPr>
          <p:cNvPr id="4" name="Group 3">
            <a:extLst>
              <a:ext uri="{FF2B5EF4-FFF2-40B4-BE49-F238E27FC236}">
                <a16:creationId xmlns:a16="http://schemas.microsoft.com/office/drawing/2014/main" id="{DB39B1D9-9B73-537E-5B63-B6DBE79F16F4}"/>
              </a:ext>
            </a:extLst>
          </p:cNvPr>
          <p:cNvGrpSpPr/>
          <p:nvPr/>
        </p:nvGrpSpPr>
        <p:grpSpPr>
          <a:xfrm>
            <a:off x="4281550" y="4622169"/>
            <a:ext cx="5079752" cy="633951"/>
            <a:chOff x="3864990" y="4705546"/>
            <a:chExt cx="5079752" cy="633951"/>
          </a:xfrm>
        </p:grpSpPr>
        <p:sp>
          <p:nvSpPr>
            <p:cNvPr id="6" name="Rounded Rectangle 189">
              <a:extLst>
                <a:ext uri="{FF2B5EF4-FFF2-40B4-BE49-F238E27FC236}">
                  <a16:creationId xmlns:a16="http://schemas.microsoft.com/office/drawing/2014/main" id="{1E331108-460D-F1E1-C55D-5C7759964DB5}"/>
                </a:ext>
              </a:extLst>
            </p:cNvPr>
            <p:cNvSpPr/>
            <p:nvPr/>
          </p:nvSpPr>
          <p:spPr>
            <a:xfrm>
              <a:off x="3864990" y="4705546"/>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Rounded Rectangle 161">
              <a:extLst>
                <a:ext uri="{FF2B5EF4-FFF2-40B4-BE49-F238E27FC236}">
                  <a16:creationId xmlns:a16="http://schemas.microsoft.com/office/drawing/2014/main" id="{C69402A1-94E5-8E12-8FF2-040BC0F2ED97}"/>
                </a:ext>
              </a:extLst>
            </p:cNvPr>
            <p:cNvSpPr/>
            <p:nvPr/>
          </p:nvSpPr>
          <p:spPr>
            <a:xfrm>
              <a:off x="5577839" y="4744431"/>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Ancillary HR Systems</a:t>
              </a:r>
            </a:p>
          </p:txBody>
        </p:sp>
        <p:sp>
          <p:nvSpPr>
            <p:cNvPr id="10" name="Rectangle 9">
              <a:extLst>
                <a:ext uri="{FF2B5EF4-FFF2-40B4-BE49-F238E27FC236}">
                  <a16:creationId xmlns:a16="http://schemas.microsoft.com/office/drawing/2014/main" id="{B145C1F7-FE8B-08BD-07D9-827C2A99DAC5}"/>
                </a:ext>
              </a:extLst>
            </p:cNvPr>
            <p:cNvSpPr/>
            <p:nvPr/>
          </p:nvSpPr>
          <p:spPr>
            <a:xfrm>
              <a:off x="3993212" y="4889984"/>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Links</a:t>
              </a:r>
            </a:p>
          </p:txBody>
        </p:sp>
        <p:sp>
          <p:nvSpPr>
            <p:cNvPr id="11" name="Rectangle 10">
              <a:extLst>
                <a:ext uri="{FF2B5EF4-FFF2-40B4-BE49-F238E27FC236}">
                  <a16:creationId xmlns:a16="http://schemas.microsoft.com/office/drawing/2014/main" id="{A85BDD32-B612-1BAF-0144-F25DC23BF47C}"/>
                </a:ext>
              </a:extLst>
            </p:cNvPr>
            <p:cNvSpPr/>
            <p:nvPr/>
          </p:nvSpPr>
          <p:spPr>
            <a:xfrm>
              <a:off x="7219393" y="4813039"/>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Assist/Complete Transactions</a:t>
              </a:r>
            </a:p>
          </p:txBody>
        </p:sp>
      </p:grpSp>
      <p:grpSp>
        <p:nvGrpSpPr>
          <p:cNvPr id="17" name="Group 16">
            <a:extLst>
              <a:ext uri="{FF2B5EF4-FFF2-40B4-BE49-F238E27FC236}">
                <a16:creationId xmlns:a16="http://schemas.microsoft.com/office/drawing/2014/main" id="{94C9249C-6579-C74F-DA54-82B302236078}"/>
              </a:ext>
            </a:extLst>
          </p:cNvPr>
          <p:cNvGrpSpPr/>
          <p:nvPr/>
        </p:nvGrpSpPr>
        <p:grpSpPr>
          <a:xfrm>
            <a:off x="4281550" y="3212077"/>
            <a:ext cx="5079752" cy="633951"/>
            <a:chOff x="3864990" y="3248319"/>
            <a:chExt cx="5079752" cy="633951"/>
          </a:xfrm>
        </p:grpSpPr>
        <p:sp>
          <p:nvSpPr>
            <p:cNvPr id="18" name="Rounded Rectangle 187">
              <a:extLst>
                <a:ext uri="{FF2B5EF4-FFF2-40B4-BE49-F238E27FC236}">
                  <a16:creationId xmlns:a16="http://schemas.microsoft.com/office/drawing/2014/main" id="{31D8E5C7-92E9-C820-1564-4FA830FA4422}"/>
                </a:ext>
              </a:extLst>
            </p:cNvPr>
            <p:cNvSpPr/>
            <p:nvPr/>
          </p:nvSpPr>
          <p:spPr>
            <a:xfrm>
              <a:off x="3864990" y="3248319"/>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9" name="Rounded Rectangle 163">
              <a:extLst>
                <a:ext uri="{FF2B5EF4-FFF2-40B4-BE49-F238E27FC236}">
                  <a16:creationId xmlns:a16="http://schemas.microsoft.com/office/drawing/2014/main" id="{3E9AECA2-2122-DA46-DF42-CF321E3BED08}"/>
                </a:ext>
              </a:extLst>
            </p:cNvPr>
            <p:cNvSpPr/>
            <p:nvPr/>
          </p:nvSpPr>
          <p:spPr>
            <a:xfrm>
              <a:off x="5577839" y="3287204"/>
              <a:ext cx="1645920" cy="5561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ESS/MSS</a:t>
              </a:r>
            </a:p>
          </p:txBody>
        </p:sp>
        <p:sp>
          <p:nvSpPr>
            <p:cNvPr id="20" name="Rectangle 19">
              <a:extLst>
                <a:ext uri="{FF2B5EF4-FFF2-40B4-BE49-F238E27FC236}">
                  <a16:creationId xmlns:a16="http://schemas.microsoft.com/office/drawing/2014/main" id="{601507A9-C547-446E-C02A-8F5544D1D72C}"/>
                </a:ext>
              </a:extLst>
            </p:cNvPr>
            <p:cNvSpPr/>
            <p:nvPr/>
          </p:nvSpPr>
          <p:spPr>
            <a:xfrm>
              <a:off x="3993212" y="3432757"/>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p:txBody>
        </p:sp>
        <p:sp>
          <p:nvSpPr>
            <p:cNvPr id="21" name="Rectangle 20">
              <a:extLst>
                <a:ext uri="{FF2B5EF4-FFF2-40B4-BE49-F238E27FC236}">
                  <a16:creationId xmlns:a16="http://schemas.microsoft.com/office/drawing/2014/main" id="{E8105CE4-153C-7554-7D68-25B5D2177A49}"/>
                </a:ext>
              </a:extLst>
            </p:cNvPr>
            <p:cNvSpPr/>
            <p:nvPr/>
          </p:nvSpPr>
          <p:spPr>
            <a:xfrm>
              <a:off x="7219393" y="3355812"/>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Provide Support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for Self-service</a:t>
              </a:r>
            </a:p>
          </p:txBody>
        </p:sp>
      </p:grpSp>
      <p:grpSp>
        <p:nvGrpSpPr>
          <p:cNvPr id="22" name="Group 21">
            <a:extLst>
              <a:ext uri="{FF2B5EF4-FFF2-40B4-BE49-F238E27FC236}">
                <a16:creationId xmlns:a16="http://schemas.microsoft.com/office/drawing/2014/main" id="{93F4DA20-DC2B-493D-86D0-BA236C0348C1}"/>
              </a:ext>
            </a:extLst>
          </p:cNvPr>
          <p:cNvGrpSpPr/>
          <p:nvPr/>
        </p:nvGrpSpPr>
        <p:grpSpPr>
          <a:xfrm>
            <a:off x="4281550" y="3916731"/>
            <a:ext cx="5079752" cy="633951"/>
            <a:chOff x="3864990" y="3971827"/>
            <a:chExt cx="5079752" cy="633951"/>
          </a:xfrm>
        </p:grpSpPr>
        <p:sp>
          <p:nvSpPr>
            <p:cNvPr id="23" name="Rounded Rectangle 188">
              <a:extLst>
                <a:ext uri="{FF2B5EF4-FFF2-40B4-BE49-F238E27FC236}">
                  <a16:creationId xmlns:a16="http://schemas.microsoft.com/office/drawing/2014/main" id="{EC65C577-80B8-C9F0-8245-32605E67C8E5}"/>
                </a:ext>
              </a:extLst>
            </p:cNvPr>
            <p:cNvSpPr/>
            <p:nvPr/>
          </p:nvSpPr>
          <p:spPr>
            <a:xfrm>
              <a:off x="3864990" y="3971827"/>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Rounded Rectangle 162">
              <a:extLst>
                <a:ext uri="{FF2B5EF4-FFF2-40B4-BE49-F238E27FC236}">
                  <a16:creationId xmlns:a16="http://schemas.microsoft.com/office/drawing/2014/main" id="{B3C891AD-7A2B-AE8C-3AC1-436B1CC2C795}"/>
                </a:ext>
              </a:extLst>
            </p:cNvPr>
            <p:cNvSpPr/>
            <p:nvPr/>
          </p:nvSpPr>
          <p:spPr>
            <a:xfrm>
              <a:off x="5577839" y="4010712"/>
              <a:ext cx="1645920" cy="5561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HCM/HRIS</a:t>
              </a:r>
            </a:p>
          </p:txBody>
        </p:sp>
        <p:sp>
          <p:nvSpPr>
            <p:cNvPr id="25" name="Rectangle 24">
              <a:extLst>
                <a:ext uri="{FF2B5EF4-FFF2-40B4-BE49-F238E27FC236}">
                  <a16:creationId xmlns:a16="http://schemas.microsoft.com/office/drawing/2014/main" id="{BA11FA5B-0869-2777-4460-EAC8C4E7061F}"/>
                </a:ext>
              </a:extLst>
            </p:cNvPr>
            <p:cNvSpPr/>
            <p:nvPr/>
          </p:nvSpPr>
          <p:spPr>
            <a:xfrm>
              <a:off x="3993212" y="4156265"/>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Reports</a:t>
              </a:r>
            </a:p>
          </p:txBody>
        </p:sp>
        <p:sp>
          <p:nvSpPr>
            <p:cNvPr id="26" name="Rectangle 25">
              <a:extLst>
                <a:ext uri="{FF2B5EF4-FFF2-40B4-BE49-F238E27FC236}">
                  <a16:creationId xmlns:a16="http://schemas.microsoft.com/office/drawing/2014/main" id="{C7E30C0B-DEB4-660A-DDE4-D51DD02E8EE6}"/>
                </a:ext>
              </a:extLst>
            </p:cNvPr>
            <p:cNvSpPr/>
            <p:nvPr/>
          </p:nvSpPr>
          <p:spPr>
            <a:xfrm>
              <a:off x="7219393" y="4079320"/>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View Data, Perform Transactions</a:t>
              </a:r>
            </a:p>
          </p:txBody>
        </p:sp>
      </p:grpSp>
      <p:grpSp>
        <p:nvGrpSpPr>
          <p:cNvPr id="27" name="Group 26">
            <a:extLst>
              <a:ext uri="{FF2B5EF4-FFF2-40B4-BE49-F238E27FC236}">
                <a16:creationId xmlns:a16="http://schemas.microsoft.com/office/drawing/2014/main" id="{5B1CD372-C2D8-8911-B347-307EF9AB689C}"/>
              </a:ext>
            </a:extLst>
          </p:cNvPr>
          <p:cNvGrpSpPr/>
          <p:nvPr/>
        </p:nvGrpSpPr>
        <p:grpSpPr>
          <a:xfrm>
            <a:off x="4281550" y="5331231"/>
            <a:ext cx="5071619" cy="633951"/>
            <a:chOff x="3864990" y="5433462"/>
            <a:chExt cx="5071619" cy="633951"/>
          </a:xfrm>
        </p:grpSpPr>
        <p:sp>
          <p:nvSpPr>
            <p:cNvPr id="28" name="Rounded Rectangle 190">
              <a:extLst>
                <a:ext uri="{FF2B5EF4-FFF2-40B4-BE49-F238E27FC236}">
                  <a16:creationId xmlns:a16="http://schemas.microsoft.com/office/drawing/2014/main" id="{AE77F769-B05A-C2B1-A178-893817C05088}"/>
                </a:ext>
              </a:extLst>
            </p:cNvPr>
            <p:cNvSpPr/>
            <p:nvPr/>
          </p:nvSpPr>
          <p:spPr>
            <a:xfrm>
              <a:off x="3864990" y="5433462"/>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9" name="Rounded Rectangle 159">
              <a:extLst>
                <a:ext uri="{FF2B5EF4-FFF2-40B4-BE49-F238E27FC236}">
                  <a16:creationId xmlns:a16="http://schemas.microsoft.com/office/drawing/2014/main" id="{DD0DF94C-FECB-9A2D-E1CC-E1EA685C9547}"/>
                </a:ext>
              </a:extLst>
            </p:cNvPr>
            <p:cNvSpPr/>
            <p:nvPr/>
          </p:nvSpPr>
          <p:spPr>
            <a:xfrm>
              <a:off x="5577839" y="5472347"/>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Employee Personnel Files</a:t>
              </a:r>
            </a:p>
          </p:txBody>
        </p:sp>
        <p:sp>
          <p:nvSpPr>
            <p:cNvPr id="30" name="Rectangle 29">
              <a:extLst>
                <a:ext uri="{FF2B5EF4-FFF2-40B4-BE49-F238E27FC236}">
                  <a16:creationId xmlns:a16="http://schemas.microsoft.com/office/drawing/2014/main" id="{97C813CF-84AF-CADC-FB04-8C70BA313BAC}"/>
                </a:ext>
              </a:extLst>
            </p:cNvPr>
            <p:cNvSpPr/>
            <p:nvPr/>
          </p:nvSpPr>
          <p:spPr>
            <a:xfrm>
              <a:off x="7420550" y="5540955"/>
              <a:ext cx="1323034"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Retrieve and View Documents</a:t>
              </a:r>
            </a:p>
          </p:txBody>
        </p:sp>
        <p:sp>
          <p:nvSpPr>
            <p:cNvPr id="31" name="Rectangle 30">
              <a:extLst>
                <a:ext uri="{FF2B5EF4-FFF2-40B4-BE49-F238E27FC236}">
                  <a16:creationId xmlns:a16="http://schemas.microsoft.com/office/drawing/2014/main" id="{CE93911C-CC4D-E4F6-1600-2CF604FC9475}"/>
                </a:ext>
              </a:extLst>
            </p:cNvPr>
            <p:cNvSpPr/>
            <p:nvPr/>
          </p:nvSpPr>
          <p:spPr>
            <a:xfrm>
              <a:off x="4001438" y="5540955"/>
              <a:ext cx="1426273"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Employee Information</a:t>
              </a:r>
            </a:p>
          </p:txBody>
        </p:sp>
      </p:grpSp>
      <p:sp>
        <p:nvSpPr>
          <p:cNvPr id="3" name="Speech Bubble: Rectangle with Corners Rounded 2">
            <a:extLst>
              <a:ext uri="{FF2B5EF4-FFF2-40B4-BE49-F238E27FC236}">
                <a16:creationId xmlns:a16="http://schemas.microsoft.com/office/drawing/2014/main" id="{CE96DCAD-03F3-63EF-1929-6B5409013147}"/>
              </a:ext>
            </a:extLst>
          </p:cNvPr>
          <p:cNvSpPr/>
          <p:nvPr/>
        </p:nvSpPr>
        <p:spPr>
          <a:xfrm>
            <a:off x="9481391" y="2743921"/>
            <a:ext cx="2597479" cy="1593070"/>
          </a:xfrm>
          <a:prstGeom prst="wedgeRoundRectCallout">
            <a:avLst>
              <a:gd name="adj1" fmla="val -60437"/>
              <a:gd name="adj2" fmla="val 92502"/>
              <a:gd name="adj3" fmla="val 16667"/>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TextBox 7">
            <a:extLst>
              <a:ext uri="{FF2B5EF4-FFF2-40B4-BE49-F238E27FC236}">
                <a16:creationId xmlns:a16="http://schemas.microsoft.com/office/drawing/2014/main" id="{D71D197E-0A3C-73B4-7237-696F246E499F}"/>
              </a:ext>
            </a:extLst>
          </p:cNvPr>
          <p:cNvSpPr txBox="1"/>
          <p:nvPr/>
        </p:nvSpPr>
        <p:spPr>
          <a:xfrm>
            <a:off x="10533208" y="3813735"/>
            <a:ext cx="1373627" cy="307777"/>
          </a:xfrm>
          <a:prstGeom prst="rect">
            <a:avLst/>
          </a:prstGeom>
          <a:noFill/>
          <a:ln>
            <a:noFill/>
          </a:ln>
        </p:spPr>
        <p:txBody>
          <a:bodyPr wrap="square" rtlCol="0">
            <a:spAutoFit/>
          </a:bodyPr>
          <a:lstStyle/>
          <a:p>
            <a:r>
              <a:rPr lang="en-US" sz="1400" b="1" dirty="0"/>
              <a:t>+ many more</a:t>
            </a:r>
          </a:p>
        </p:txBody>
      </p:sp>
      <p:sp>
        <p:nvSpPr>
          <p:cNvPr id="32" name="TextBox 31">
            <a:extLst>
              <a:ext uri="{FF2B5EF4-FFF2-40B4-BE49-F238E27FC236}">
                <a16:creationId xmlns:a16="http://schemas.microsoft.com/office/drawing/2014/main" id="{C3EB654F-85C4-0FD9-4937-B87BF527DE16}"/>
              </a:ext>
            </a:extLst>
          </p:cNvPr>
          <p:cNvSpPr txBox="1"/>
          <p:nvPr/>
        </p:nvSpPr>
        <p:spPr>
          <a:xfrm>
            <a:off x="9576621" y="2921519"/>
            <a:ext cx="2324930" cy="738664"/>
          </a:xfrm>
          <a:prstGeom prst="rect">
            <a:avLst/>
          </a:prstGeom>
          <a:noFill/>
          <a:ln>
            <a:noFill/>
          </a:ln>
        </p:spPr>
        <p:txBody>
          <a:bodyPr wrap="square" rtlCol="0">
            <a:spAutoFit/>
          </a:bodyPr>
          <a:lstStyle/>
          <a:p>
            <a:pPr marL="285750" indent="-285750">
              <a:buFont typeface="Wingdings" panose="05000000000000000000" pitchFamily="2" charset="2"/>
              <a:buChar char="§"/>
            </a:pPr>
            <a:r>
              <a:rPr lang="en-US" sz="1400" b="1" dirty="0"/>
              <a:t>Benefit providers</a:t>
            </a:r>
          </a:p>
          <a:p>
            <a:pPr marL="285750" indent="-285750">
              <a:buFont typeface="Wingdings" panose="05000000000000000000" pitchFamily="2" charset="2"/>
              <a:buChar char="§"/>
            </a:pPr>
            <a:r>
              <a:rPr lang="en-US" sz="1400" b="1" dirty="0"/>
              <a:t>Learning and development </a:t>
            </a:r>
          </a:p>
        </p:txBody>
      </p:sp>
    </p:spTree>
    <p:extLst>
      <p:ext uri="{BB962C8B-B14F-4D97-AF65-F5344CB8AC3E}">
        <p14:creationId xmlns:p14="http://schemas.microsoft.com/office/powerpoint/2010/main" val="1256392186"/>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B9A281-4E99-F27A-B178-4D145DFE0400}"/>
              </a:ext>
            </a:extLst>
          </p:cNvPr>
          <p:cNvSpPr/>
          <p:nvPr/>
        </p:nvSpPr>
        <p:spPr>
          <a:xfrm>
            <a:off x="0" y="1553497"/>
            <a:ext cx="12192000" cy="45326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1" name="Rounded Rectangle 13">
            <a:extLst>
              <a:ext uri="{FF2B5EF4-FFF2-40B4-BE49-F238E27FC236}">
                <a16:creationId xmlns:a16="http://schemas.microsoft.com/office/drawing/2014/main" id="{2CDD8E67-AFB3-E592-6F17-4DEB99D1B052}"/>
              </a:ext>
            </a:extLst>
          </p:cNvPr>
          <p:cNvSpPr/>
          <p:nvPr/>
        </p:nvSpPr>
        <p:spPr>
          <a:xfrm>
            <a:off x="6096000" y="2576051"/>
            <a:ext cx="5751871" cy="3323304"/>
          </a:xfrm>
          <a:prstGeom prst="roundRect">
            <a:avLst>
              <a:gd name="adj" fmla="val 8656"/>
            </a:avLst>
          </a:prstGeom>
          <a:solidFill>
            <a:schemeClr val="tx1">
              <a:lumMod val="75000"/>
            </a:schemeClr>
          </a:solidFill>
          <a:ln w="2857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sng"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9" name="Rounded Rectangle 13">
            <a:extLst>
              <a:ext uri="{FF2B5EF4-FFF2-40B4-BE49-F238E27FC236}">
                <a16:creationId xmlns:a16="http://schemas.microsoft.com/office/drawing/2014/main" id="{B0A1C6D2-7AB7-9708-3DC0-88861A997BD0}"/>
              </a:ext>
            </a:extLst>
          </p:cNvPr>
          <p:cNvSpPr/>
          <p:nvPr/>
        </p:nvSpPr>
        <p:spPr>
          <a:xfrm>
            <a:off x="343547" y="2576051"/>
            <a:ext cx="5339499" cy="2163097"/>
          </a:xfrm>
          <a:prstGeom prst="roundRect">
            <a:avLst>
              <a:gd name="adj" fmla="val 8656"/>
            </a:avLst>
          </a:prstGeom>
          <a:solidFill>
            <a:schemeClr val="tx1">
              <a:lumMod val="75000"/>
            </a:schemeClr>
          </a:solidFill>
          <a:ln w="2857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sng"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D2DE79A0-6E59-405D-897D-5FC8F864EA2E}"/>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58</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Title 8">
            <a:extLst>
              <a:ext uri="{FF2B5EF4-FFF2-40B4-BE49-F238E27FC236}">
                <a16:creationId xmlns:a16="http://schemas.microsoft.com/office/drawing/2014/main" id="{EDA8AA3A-355B-8D49-845A-DB4F515009CA}"/>
              </a:ext>
            </a:extLst>
          </p:cNvPr>
          <p:cNvSpPr>
            <a:spLocks noGrp="1"/>
          </p:cNvSpPr>
          <p:nvPr>
            <p:ph type="title"/>
          </p:nvPr>
        </p:nvSpPr>
        <p:spPr/>
        <p:txBody>
          <a:bodyPr>
            <a:normAutofit/>
          </a:bodyPr>
          <a:lstStyle/>
          <a:p>
            <a:r>
              <a:rPr lang="en-US" dirty="0">
                <a:solidFill>
                  <a:schemeClr val="accent2"/>
                </a:solidFill>
              </a:rPr>
              <a:t>Level of Technology Advancement in Shared Services </a:t>
            </a:r>
          </a:p>
        </p:txBody>
      </p:sp>
      <p:sp>
        <p:nvSpPr>
          <p:cNvPr id="10" name="Text Placeholder 9">
            <a:extLst>
              <a:ext uri="{FF2B5EF4-FFF2-40B4-BE49-F238E27FC236}">
                <a16:creationId xmlns:a16="http://schemas.microsoft.com/office/drawing/2014/main" id="{A30CCD8E-0706-3B44-A789-8A9793FA2481}"/>
              </a:ext>
            </a:extLst>
          </p:cNvPr>
          <p:cNvSpPr>
            <a:spLocks noGrp="1"/>
          </p:cNvSpPr>
          <p:nvPr>
            <p:ph type="body" sz="quarter" idx="10"/>
          </p:nvPr>
        </p:nvSpPr>
        <p:spPr/>
        <p:txBody>
          <a:bodyPr/>
          <a:lstStyle/>
          <a:p>
            <a:r>
              <a:rPr lang="en-US" dirty="0"/>
              <a:t>Technology and Data</a:t>
            </a:r>
          </a:p>
        </p:txBody>
      </p:sp>
      <p:sp>
        <p:nvSpPr>
          <p:cNvPr id="45" name="TextBox 44">
            <a:extLst>
              <a:ext uri="{FF2B5EF4-FFF2-40B4-BE49-F238E27FC236}">
                <a16:creationId xmlns:a16="http://schemas.microsoft.com/office/drawing/2014/main" id="{07C5577A-9EF8-694F-9782-AB53206E57B2}"/>
              </a:ext>
            </a:extLst>
          </p:cNvPr>
          <p:cNvSpPr txBox="1"/>
          <p:nvPr/>
        </p:nvSpPr>
        <p:spPr>
          <a:xfrm>
            <a:off x="4828024" y="6364461"/>
            <a:ext cx="648820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5E5F62"/>
                </a:solidFill>
                <a:effectLst/>
                <a:uLnTx/>
                <a:uFillTx/>
                <a:latin typeface="Arial" panose="020B0604020202020204"/>
                <a:ea typeface="+mn-ea"/>
                <a:cs typeface="+mn-cs"/>
              </a:rPr>
              <a:t>Sources: 2023 ScottMadden and APQC HR Shared Services Benchmarking Study </a:t>
            </a:r>
            <a:br>
              <a:rPr kumimoji="0" lang="en-US" sz="700" b="0" i="0" u="none" strike="noStrike" kern="1200" cap="none" spc="0" normalizeH="0" baseline="0" noProof="0" dirty="0">
                <a:ln>
                  <a:noFill/>
                </a:ln>
                <a:solidFill>
                  <a:srgbClr val="5E5F62"/>
                </a:solidFill>
                <a:effectLst/>
                <a:uLnTx/>
                <a:uFillTx/>
                <a:latin typeface="Arial" panose="020B0604020202020204"/>
                <a:ea typeface="+mn-ea"/>
                <a:cs typeface="+mn-cs"/>
              </a:rPr>
            </a:br>
            <a:r>
              <a:rPr kumimoji="0" lang="en-US" sz="700" b="0" i="0" u="none" strike="noStrike" kern="1200" cap="none" spc="0" normalizeH="0" baseline="0" noProof="0" dirty="0">
                <a:ln>
                  <a:noFill/>
                </a:ln>
                <a:solidFill>
                  <a:srgbClr val="5E5F62"/>
                </a:solidFill>
                <a:effectLst/>
                <a:uLnTx/>
                <a:uFillTx/>
                <a:latin typeface="Arial" panose="020B0604020202020204"/>
                <a:ea typeface="+mn-ea"/>
                <a:cs typeface="+mn-cs"/>
              </a:rPr>
              <a:t>2022 ScottMadden and APQC Finance Shared Services Benchmarking Study</a:t>
            </a:r>
          </a:p>
        </p:txBody>
      </p:sp>
      <p:sp>
        <p:nvSpPr>
          <p:cNvPr id="8" name="Rounded Rectangle 47">
            <a:extLst>
              <a:ext uri="{FF2B5EF4-FFF2-40B4-BE49-F238E27FC236}">
                <a16:creationId xmlns:a16="http://schemas.microsoft.com/office/drawing/2014/main" id="{5649E859-9EEF-6871-A70B-066371E1C37C}"/>
              </a:ext>
            </a:extLst>
          </p:cNvPr>
          <p:cNvSpPr/>
          <p:nvPr/>
        </p:nvSpPr>
        <p:spPr>
          <a:xfrm>
            <a:off x="6096001" y="1727987"/>
            <a:ext cx="5846274" cy="65380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What extent is shared services organization using intelligent automation opportunities?</a:t>
            </a:r>
          </a:p>
        </p:txBody>
      </p:sp>
      <p:sp>
        <p:nvSpPr>
          <p:cNvPr id="11" name="Rounded Rectangle 47">
            <a:extLst>
              <a:ext uri="{FF2B5EF4-FFF2-40B4-BE49-F238E27FC236}">
                <a16:creationId xmlns:a16="http://schemas.microsoft.com/office/drawing/2014/main" id="{22ED1E53-967B-840F-60BE-BA8771F92BC6}"/>
              </a:ext>
            </a:extLst>
          </p:cNvPr>
          <p:cNvSpPr/>
          <p:nvPr/>
        </p:nvSpPr>
        <p:spPr>
          <a:xfrm>
            <a:off x="344129" y="1727987"/>
            <a:ext cx="5338916" cy="65380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spc="0" baseline="0">
                <a:solidFill>
                  <a:srgbClr val="5E5F62"/>
                </a:solidFill>
                <a:latin typeface="Arial" panose="020B0604020202020204" pitchFamily="34" charset="0"/>
                <a:ea typeface="+mn-ea"/>
                <a:cs typeface="Arial" panose="020B0604020202020204" pitchFamily="34" charset="0"/>
              </a:defRPr>
            </a:pP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Which best describes your organization’s </a:t>
            </a:r>
            <a:b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use of an employee portal?</a:t>
            </a:r>
          </a:p>
        </p:txBody>
      </p:sp>
      <p:graphicFrame>
        <p:nvGraphicFramePr>
          <p:cNvPr id="4" name="Table 3">
            <a:extLst>
              <a:ext uri="{FF2B5EF4-FFF2-40B4-BE49-F238E27FC236}">
                <a16:creationId xmlns:a16="http://schemas.microsoft.com/office/drawing/2014/main" id="{FCD97E0F-37D4-2659-1850-15AC13DF2A7F}"/>
              </a:ext>
            </a:extLst>
          </p:cNvPr>
          <p:cNvGraphicFramePr>
            <a:graphicFrameLocks noGrp="1"/>
          </p:cNvGraphicFramePr>
          <p:nvPr/>
        </p:nvGraphicFramePr>
        <p:xfrm>
          <a:off x="7921321" y="3034565"/>
          <a:ext cx="2313533" cy="2593548"/>
        </p:xfrm>
        <a:graphic>
          <a:graphicData uri="http://schemas.openxmlformats.org/drawingml/2006/table">
            <a:tbl>
              <a:tblPr>
                <a:tableStyleId>{5C22544A-7EE6-4342-B048-85BDC9FD1C3A}</a:tableStyleId>
              </a:tblPr>
              <a:tblGrid>
                <a:gridCol w="2313533">
                  <a:extLst>
                    <a:ext uri="{9D8B030D-6E8A-4147-A177-3AD203B41FA5}">
                      <a16:colId xmlns:a16="http://schemas.microsoft.com/office/drawing/2014/main" val="565813342"/>
                    </a:ext>
                  </a:extLst>
                </a:gridCol>
              </a:tblGrid>
              <a:tr h="545832">
                <a:tc>
                  <a:txBody>
                    <a:bodyPr/>
                    <a:lstStyle/>
                    <a:p>
                      <a:pPr algn="ctr" fontAlgn="ctr"/>
                      <a:r>
                        <a:rPr lang="en-US" sz="1400" b="1" u="none" strike="noStrike" dirty="0">
                          <a:solidFill>
                            <a:schemeClr val="bg1"/>
                          </a:solidFill>
                          <a:effectLst/>
                          <a:latin typeface="+mn-lt"/>
                        </a:rPr>
                        <a:t>Not using</a:t>
                      </a:r>
                      <a:endParaRPr lang="en-US" sz="1400" b="1" i="0" u="none" strike="noStrike" dirty="0">
                        <a:solidFill>
                          <a:schemeClr val="bg1"/>
                        </a:solidFill>
                        <a:effectLst/>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7583598"/>
                  </a:ext>
                </a:extLst>
              </a:tr>
              <a:tr h="545832">
                <a:tc>
                  <a:txBody>
                    <a:bodyPr/>
                    <a:lstStyle/>
                    <a:p>
                      <a:pPr algn="ctr" fontAlgn="ctr"/>
                      <a:r>
                        <a:rPr lang="en-US" sz="1400" b="1" u="none" strike="noStrike" dirty="0">
                          <a:solidFill>
                            <a:schemeClr val="bg1"/>
                          </a:solidFill>
                          <a:effectLst/>
                          <a:latin typeface="+mn-lt"/>
                        </a:rPr>
                        <a:t>Thinking about using</a:t>
                      </a:r>
                      <a:endParaRPr lang="en-US" sz="1400" b="1" i="0" u="none" strike="noStrike" dirty="0">
                        <a:solidFill>
                          <a:schemeClr val="bg1"/>
                        </a:solidFill>
                        <a:effectLst/>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20847022"/>
                  </a:ext>
                </a:extLst>
              </a:tr>
              <a:tr h="500180">
                <a:tc>
                  <a:txBody>
                    <a:bodyPr/>
                    <a:lstStyle/>
                    <a:p>
                      <a:pPr algn="ctr" fontAlgn="ctr"/>
                      <a:r>
                        <a:rPr lang="en-US" sz="1400" b="1" u="none" strike="noStrike" dirty="0">
                          <a:solidFill>
                            <a:schemeClr val="bg1"/>
                          </a:solidFill>
                          <a:effectLst/>
                          <a:latin typeface="+mn-lt"/>
                        </a:rPr>
                        <a:t>Conducting pilot to validate utility</a:t>
                      </a:r>
                      <a:endParaRPr lang="en-US" sz="1400" b="1" i="0" u="none" strike="noStrike" dirty="0">
                        <a:solidFill>
                          <a:schemeClr val="bg1"/>
                        </a:solidFill>
                        <a:effectLst/>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53973569"/>
                  </a:ext>
                </a:extLst>
              </a:tr>
              <a:tr h="551591">
                <a:tc>
                  <a:txBody>
                    <a:bodyPr/>
                    <a:lstStyle/>
                    <a:p>
                      <a:pPr algn="ctr" fontAlgn="ctr"/>
                      <a:r>
                        <a:rPr lang="en-US" sz="1400" b="1" u="none" strike="noStrike" dirty="0">
                          <a:solidFill>
                            <a:schemeClr val="bg1"/>
                          </a:solidFill>
                          <a:effectLst/>
                          <a:latin typeface="+mn-lt"/>
                        </a:rPr>
                        <a:t>Implemented</a:t>
                      </a:r>
                      <a:endParaRPr lang="en-US" sz="1400" b="1" i="0" u="none" strike="noStrike" dirty="0">
                        <a:solidFill>
                          <a:schemeClr val="bg1"/>
                        </a:solidFill>
                        <a:effectLst/>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82148560"/>
                  </a:ext>
                </a:extLst>
              </a:tr>
              <a:tr h="450113">
                <a:tc>
                  <a:txBody>
                    <a:bodyPr/>
                    <a:lstStyle/>
                    <a:p>
                      <a:pPr algn="ctr" fontAlgn="ctr"/>
                      <a:r>
                        <a:rPr lang="en-US" sz="1400" b="1" u="none" strike="noStrike" dirty="0">
                          <a:solidFill>
                            <a:schemeClr val="bg1"/>
                          </a:solidFill>
                          <a:effectLst/>
                          <a:latin typeface="+mn-lt"/>
                        </a:rPr>
                        <a:t>Not sure</a:t>
                      </a:r>
                      <a:endParaRPr lang="en-US" sz="1400" b="1" i="0" u="none" strike="noStrike" dirty="0">
                        <a:solidFill>
                          <a:schemeClr val="bg1"/>
                        </a:solidFill>
                        <a:effectLst/>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21277828"/>
                  </a:ext>
                </a:extLst>
              </a:tr>
            </a:tbl>
          </a:graphicData>
        </a:graphic>
      </p:graphicFrame>
      <p:graphicFrame>
        <p:nvGraphicFramePr>
          <p:cNvPr id="12" name="Chart 11">
            <a:extLst>
              <a:ext uri="{FF2B5EF4-FFF2-40B4-BE49-F238E27FC236}">
                <a16:creationId xmlns:a16="http://schemas.microsoft.com/office/drawing/2014/main" id="{6997E9CF-4280-43BC-AE96-F556B338BDE6}"/>
              </a:ext>
            </a:extLst>
          </p:cNvPr>
          <p:cNvGraphicFramePr>
            <a:graphicFrameLocks/>
          </p:cNvGraphicFramePr>
          <p:nvPr/>
        </p:nvGraphicFramePr>
        <p:xfrm>
          <a:off x="4978175" y="2923943"/>
          <a:ext cx="3200614" cy="2922428"/>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DBB3DC28-04E8-8175-6D60-86E5A10F2D78}"/>
              </a:ext>
            </a:extLst>
          </p:cNvPr>
          <p:cNvSpPr txBox="1"/>
          <p:nvPr/>
        </p:nvSpPr>
        <p:spPr>
          <a:xfrm>
            <a:off x="6149365" y="2679632"/>
            <a:ext cx="1993944" cy="307777"/>
          </a:xfrm>
          <a:prstGeom prst="rect">
            <a:avLst/>
          </a:prstGeom>
          <a:noFill/>
          <a:ln>
            <a:noFill/>
          </a:ln>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Top Performer Group</a:t>
            </a:r>
          </a:p>
        </p:txBody>
      </p:sp>
      <p:graphicFrame>
        <p:nvGraphicFramePr>
          <p:cNvPr id="14" name="Chart 13">
            <a:extLst>
              <a:ext uri="{FF2B5EF4-FFF2-40B4-BE49-F238E27FC236}">
                <a16:creationId xmlns:a16="http://schemas.microsoft.com/office/drawing/2014/main" id="{47D87075-D923-48B5-BF6F-BA6DFA12CF50}"/>
              </a:ext>
            </a:extLst>
          </p:cNvPr>
          <p:cNvGraphicFramePr>
            <a:graphicFrameLocks/>
          </p:cNvGraphicFramePr>
          <p:nvPr/>
        </p:nvGraphicFramePr>
        <p:xfrm>
          <a:off x="9887425" y="2905428"/>
          <a:ext cx="3404566" cy="2935349"/>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a:extLst>
              <a:ext uri="{FF2B5EF4-FFF2-40B4-BE49-F238E27FC236}">
                <a16:creationId xmlns:a16="http://schemas.microsoft.com/office/drawing/2014/main" id="{AF6D535C-33E5-4FBB-34CA-2F5DAB1AD383}"/>
              </a:ext>
            </a:extLst>
          </p:cNvPr>
          <p:cNvSpPr txBox="1"/>
          <p:nvPr/>
        </p:nvSpPr>
        <p:spPr>
          <a:xfrm>
            <a:off x="9944643" y="2679632"/>
            <a:ext cx="1816523" cy="30777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Comparison Group</a:t>
            </a:r>
          </a:p>
        </p:txBody>
      </p:sp>
      <p:graphicFrame>
        <p:nvGraphicFramePr>
          <p:cNvPr id="16" name="Chart 15">
            <a:extLst>
              <a:ext uri="{FF2B5EF4-FFF2-40B4-BE49-F238E27FC236}">
                <a16:creationId xmlns:a16="http://schemas.microsoft.com/office/drawing/2014/main" id="{899F7EDB-EC7D-A133-F949-33BD4377B94C}"/>
              </a:ext>
            </a:extLst>
          </p:cNvPr>
          <p:cNvGraphicFramePr/>
          <p:nvPr/>
        </p:nvGraphicFramePr>
        <p:xfrm>
          <a:off x="534275" y="2818306"/>
          <a:ext cx="5089776" cy="1768671"/>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a:extLst>
              <a:ext uri="{FF2B5EF4-FFF2-40B4-BE49-F238E27FC236}">
                <a16:creationId xmlns:a16="http://schemas.microsoft.com/office/drawing/2014/main" id="{C1849283-3A1B-E5EC-BA95-CB224F776ADD}"/>
              </a:ext>
            </a:extLst>
          </p:cNvPr>
          <p:cNvSpPr txBox="1"/>
          <p:nvPr/>
        </p:nvSpPr>
        <p:spPr>
          <a:xfrm>
            <a:off x="386356" y="4105520"/>
            <a:ext cx="874881"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Do not use</a:t>
            </a:r>
          </a:p>
        </p:txBody>
      </p:sp>
      <p:sp>
        <p:nvSpPr>
          <p:cNvPr id="18" name="TextBox 17">
            <a:extLst>
              <a:ext uri="{FF2B5EF4-FFF2-40B4-BE49-F238E27FC236}">
                <a16:creationId xmlns:a16="http://schemas.microsoft.com/office/drawing/2014/main" id="{BA986C1D-4A4F-F87B-D91B-940449B2DFC6}"/>
              </a:ext>
            </a:extLst>
          </p:cNvPr>
          <p:cNvSpPr txBox="1"/>
          <p:nvPr/>
        </p:nvSpPr>
        <p:spPr>
          <a:xfrm>
            <a:off x="729073" y="2672311"/>
            <a:ext cx="1699493" cy="73866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Portal with static, </a:t>
            </a:r>
            <a:b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b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non-personalized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content</a:t>
            </a:r>
          </a:p>
        </p:txBody>
      </p:sp>
      <p:sp>
        <p:nvSpPr>
          <p:cNvPr id="20" name="TextBox 19">
            <a:extLst>
              <a:ext uri="{FF2B5EF4-FFF2-40B4-BE49-F238E27FC236}">
                <a16:creationId xmlns:a16="http://schemas.microsoft.com/office/drawing/2014/main" id="{23816289-ABE6-7051-4373-C03C68AFFC6C}"/>
              </a:ext>
            </a:extLst>
          </p:cNvPr>
          <p:cNvSpPr txBox="1"/>
          <p:nvPr/>
        </p:nvSpPr>
        <p:spPr>
          <a:xfrm>
            <a:off x="2231922" y="4085847"/>
            <a:ext cx="3263689"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Portal with personalized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content with system integration</a:t>
            </a:r>
          </a:p>
        </p:txBody>
      </p:sp>
      <p:cxnSp>
        <p:nvCxnSpPr>
          <p:cNvPr id="5" name="Straight Connector 4">
            <a:extLst>
              <a:ext uri="{FF2B5EF4-FFF2-40B4-BE49-F238E27FC236}">
                <a16:creationId xmlns:a16="http://schemas.microsoft.com/office/drawing/2014/main" id="{B58A7683-36F2-FB84-7013-952C9B2F6BEF}"/>
              </a:ext>
            </a:extLst>
          </p:cNvPr>
          <p:cNvCxnSpPr>
            <a:cxnSpLocks/>
          </p:cNvCxnSpPr>
          <p:nvPr/>
        </p:nvCxnSpPr>
        <p:spPr>
          <a:xfrm>
            <a:off x="5904630" y="1654215"/>
            <a:ext cx="0" cy="4382791"/>
          </a:xfrm>
          <a:prstGeom prst="line">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0075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82ED1B2-F53D-CAE4-FDB0-212A2A9FFE9F}"/>
              </a:ext>
            </a:extLst>
          </p:cNvPr>
          <p:cNvSpPr>
            <a:spLocks noGrp="1" noRot="1" noMove="1" noResize="1" noEditPoints="1" noAdjustHandles="1" noChangeArrowheads="1" noChangeShapeType="1"/>
          </p:cNvSpPr>
          <p:nvPr/>
        </p:nvSpPr>
        <p:spPr>
          <a:xfrm>
            <a:off x="0" y="1756064"/>
            <a:ext cx="12192000" cy="4426526"/>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Title 1">
            <a:extLst>
              <a:ext uri="{FF2B5EF4-FFF2-40B4-BE49-F238E27FC236}">
                <a16:creationId xmlns:a16="http://schemas.microsoft.com/office/drawing/2014/main" id="{D4291D9C-EA5A-490E-9C2F-D9DDE0E5D8D0}"/>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600" dirty="0">
                <a:solidFill>
                  <a:srgbClr val="26BCD7"/>
                </a:solidFill>
                <a:latin typeface="Arial" panose="020B0604020202020204" pitchFamily="34" charset="0"/>
                <a:ea typeface="+mj-ea"/>
                <a:cs typeface="Arial" panose="020B0604020202020204" pitchFamily="34" charset="0"/>
              </a:rPr>
              <a:t>Intelligent Automation’s (IA) Impact on Organizations over the Years</a:t>
            </a:r>
          </a:p>
        </p:txBody>
      </p:sp>
      <p:sp>
        <p:nvSpPr>
          <p:cNvPr id="7" name="Text Placeholder 6">
            <a:extLst>
              <a:ext uri="{FF2B5EF4-FFF2-40B4-BE49-F238E27FC236}">
                <a16:creationId xmlns:a16="http://schemas.microsoft.com/office/drawing/2014/main" id="{965A0C9E-3048-FEF9-E306-5EAD1F07BDFD}"/>
              </a:ext>
            </a:extLst>
          </p:cNvPr>
          <p:cNvSpPr>
            <a:spLocks noGrp="1"/>
          </p:cNvSpPr>
          <p:nvPr>
            <p:ph type="body" sz="quarter" idx="10"/>
          </p:nvPr>
        </p:nvSpPr>
        <p:spPr/>
        <p:txBody>
          <a:bodyPr/>
          <a:lstStyle/>
          <a:p>
            <a:r>
              <a:rPr lang="en-US" dirty="0"/>
              <a:t>Technology and Data</a:t>
            </a:r>
          </a:p>
          <a:p>
            <a:endParaRPr lang="en-US" dirty="0"/>
          </a:p>
        </p:txBody>
      </p:sp>
      <p:sp>
        <p:nvSpPr>
          <p:cNvPr id="33" name="Content Placeholder 6">
            <a:extLst>
              <a:ext uri="{FF2B5EF4-FFF2-40B4-BE49-F238E27FC236}">
                <a16:creationId xmlns:a16="http://schemas.microsoft.com/office/drawing/2014/main" id="{CE4D1337-1A1E-0AC7-DA13-CB21ADCA9544}"/>
              </a:ext>
            </a:extLst>
          </p:cNvPr>
          <p:cNvSpPr txBox="1">
            <a:spLocks/>
          </p:cNvSpPr>
          <p:nvPr/>
        </p:nvSpPr>
        <p:spPr>
          <a:xfrm>
            <a:off x="406401" y="1115568"/>
            <a:ext cx="11510297" cy="619714"/>
          </a:xfrm>
          <a:prstGeom prst="rect">
            <a:avLst/>
          </a:prstGeo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600" b="1" dirty="0"/>
              <a:t>In recent years, corporate services has witnessed a significant adoption of IA technologies to streamline operations, automate repetitive tasks, and improve customer interactions.</a:t>
            </a:r>
          </a:p>
        </p:txBody>
      </p:sp>
      <p:sp>
        <p:nvSpPr>
          <p:cNvPr id="72" name="Round Same Side Corner Rectangle 83">
            <a:extLst>
              <a:ext uri="{FF2B5EF4-FFF2-40B4-BE49-F238E27FC236}">
                <a16:creationId xmlns:a16="http://schemas.microsoft.com/office/drawing/2014/main" id="{D9ACFFFA-5D25-A482-B5D9-FEE00E6F099B}"/>
              </a:ext>
            </a:extLst>
          </p:cNvPr>
          <p:cNvSpPr/>
          <p:nvPr/>
        </p:nvSpPr>
        <p:spPr>
          <a:xfrm rot="16200000" flipH="1">
            <a:off x="1445825" y="2474375"/>
            <a:ext cx="422492" cy="2194560"/>
          </a:xfrm>
          <a:prstGeom prst="round2SameRect">
            <a:avLst>
              <a:gd name="adj1" fmla="val 50000"/>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bg-BG" sz="900">
              <a:latin typeface="+mj-lt"/>
            </a:endParaRPr>
          </a:p>
        </p:txBody>
      </p:sp>
      <p:sp>
        <p:nvSpPr>
          <p:cNvPr id="73" name="Freeform 734">
            <a:extLst>
              <a:ext uri="{FF2B5EF4-FFF2-40B4-BE49-F238E27FC236}">
                <a16:creationId xmlns:a16="http://schemas.microsoft.com/office/drawing/2014/main" id="{290649B9-DF29-E28F-A4D5-193EE18857F7}"/>
              </a:ext>
            </a:extLst>
          </p:cNvPr>
          <p:cNvSpPr>
            <a:spLocks noChangeArrowheads="1"/>
          </p:cNvSpPr>
          <p:nvPr/>
        </p:nvSpPr>
        <p:spPr bwMode="auto">
          <a:xfrm rot="5400000">
            <a:off x="1516756" y="3695343"/>
            <a:ext cx="242035" cy="324064"/>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6"/>
          </a:solidFill>
          <a:ln>
            <a:noFill/>
          </a:ln>
          <a:effectLst/>
        </p:spPr>
        <p:txBody>
          <a:bodyPr wrap="none"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900" dirty="0">
              <a:latin typeface="+mj-lt"/>
            </a:endParaRPr>
          </a:p>
        </p:txBody>
      </p:sp>
      <p:sp>
        <p:nvSpPr>
          <p:cNvPr id="74" name="Rectangle 73">
            <a:extLst>
              <a:ext uri="{FF2B5EF4-FFF2-40B4-BE49-F238E27FC236}">
                <a16:creationId xmlns:a16="http://schemas.microsoft.com/office/drawing/2014/main" id="{931AE73A-EE94-F0A5-FA3D-32B627ED620E}"/>
              </a:ext>
            </a:extLst>
          </p:cNvPr>
          <p:cNvSpPr/>
          <p:nvPr/>
        </p:nvSpPr>
        <p:spPr>
          <a:xfrm>
            <a:off x="5034229" y="3360412"/>
            <a:ext cx="2194560" cy="4224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bg-BG" sz="900">
              <a:latin typeface="+mj-lt"/>
            </a:endParaRPr>
          </a:p>
        </p:txBody>
      </p:sp>
      <p:sp>
        <p:nvSpPr>
          <p:cNvPr id="75" name="Freeform 734">
            <a:extLst>
              <a:ext uri="{FF2B5EF4-FFF2-40B4-BE49-F238E27FC236}">
                <a16:creationId xmlns:a16="http://schemas.microsoft.com/office/drawing/2014/main" id="{706F4488-D0B7-EEEB-16CD-4438A1F4A7EF}"/>
              </a:ext>
            </a:extLst>
          </p:cNvPr>
          <p:cNvSpPr>
            <a:spLocks noChangeArrowheads="1"/>
          </p:cNvSpPr>
          <p:nvPr/>
        </p:nvSpPr>
        <p:spPr bwMode="auto">
          <a:xfrm rot="5400000">
            <a:off x="5975260" y="3710365"/>
            <a:ext cx="242035" cy="324064"/>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2"/>
          </a:solidFill>
          <a:ln>
            <a:noFill/>
          </a:ln>
          <a:effectLst/>
        </p:spPr>
        <p:txBody>
          <a:bodyPr wrap="none"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900" dirty="0">
              <a:latin typeface="+mj-lt"/>
            </a:endParaRPr>
          </a:p>
        </p:txBody>
      </p:sp>
      <p:sp>
        <p:nvSpPr>
          <p:cNvPr id="78" name="Round Same Side Corner Rectangle 77">
            <a:extLst>
              <a:ext uri="{FF2B5EF4-FFF2-40B4-BE49-F238E27FC236}">
                <a16:creationId xmlns:a16="http://schemas.microsoft.com/office/drawing/2014/main" id="{B31CD8BB-20C5-D2E2-B144-6AFEA42BA0C3}"/>
              </a:ext>
            </a:extLst>
          </p:cNvPr>
          <p:cNvSpPr/>
          <p:nvPr/>
        </p:nvSpPr>
        <p:spPr>
          <a:xfrm rot="5400000">
            <a:off x="10402365" y="2474373"/>
            <a:ext cx="422489" cy="2194560"/>
          </a:xfrm>
          <a:prstGeom prst="round2SameRect">
            <a:avLst>
              <a:gd name="adj1" fmla="val 50000"/>
              <a:gd name="adj2" fmla="val 0"/>
            </a:avLst>
          </a:prstGeom>
          <a:solidFill>
            <a:srgbClr val="EE843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bg-BG" sz="900">
              <a:latin typeface="+mj-lt"/>
            </a:endParaRPr>
          </a:p>
        </p:txBody>
      </p:sp>
      <p:sp>
        <p:nvSpPr>
          <p:cNvPr id="82" name="Rectangle 81">
            <a:extLst>
              <a:ext uri="{FF2B5EF4-FFF2-40B4-BE49-F238E27FC236}">
                <a16:creationId xmlns:a16="http://schemas.microsoft.com/office/drawing/2014/main" id="{A9F27DC5-7741-520B-F11D-6D433A378030}"/>
              </a:ext>
            </a:extLst>
          </p:cNvPr>
          <p:cNvSpPr/>
          <p:nvPr/>
        </p:nvSpPr>
        <p:spPr>
          <a:xfrm>
            <a:off x="2797011" y="3360415"/>
            <a:ext cx="2194560" cy="422495"/>
          </a:xfrm>
          <a:prstGeom prst="rect">
            <a:avLst/>
          </a:prstGeom>
          <a:solidFill>
            <a:srgbClr val="AA6EBC"/>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bg-BG" sz="900">
              <a:latin typeface="+mj-lt"/>
            </a:endParaRPr>
          </a:p>
        </p:txBody>
      </p:sp>
      <p:sp>
        <p:nvSpPr>
          <p:cNvPr id="83" name="Freeform 734">
            <a:extLst>
              <a:ext uri="{FF2B5EF4-FFF2-40B4-BE49-F238E27FC236}">
                <a16:creationId xmlns:a16="http://schemas.microsoft.com/office/drawing/2014/main" id="{C14A44E9-4DCF-1EFC-77AF-B010262DCBBE}"/>
              </a:ext>
            </a:extLst>
          </p:cNvPr>
          <p:cNvSpPr>
            <a:spLocks noChangeArrowheads="1"/>
          </p:cNvSpPr>
          <p:nvPr/>
        </p:nvSpPr>
        <p:spPr bwMode="auto">
          <a:xfrm rot="16200000">
            <a:off x="3778285" y="3099209"/>
            <a:ext cx="242035" cy="324064"/>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rgbClr val="AA6EBC"/>
          </a:solidFill>
          <a:ln>
            <a:noFill/>
          </a:ln>
          <a:effectLst/>
        </p:spPr>
        <p:txBody>
          <a:bodyPr wrap="none"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900" dirty="0">
              <a:latin typeface="+mj-lt"/>
            </a:endParaRPr>
          </a:p>
        </p:txBody>
      </p:sp>
      <p:sp>
        <p:nvSpPr>
          <p:cNvPr id="84" name="Oval 83">
            <a:extLst>
              <a:ext uri="{FF2B5EF4-FFF2-40B4-BE49-F238E27FC236}">
                <a16:creationId xmlns:a16="http://schemas.microsoft.com/office/drawing/2014/main" id="{D2120317-2E92-F6C0-9C75-65D33D9A8A5D}"/>
              </a:ext>
            </a:extLst>
          </p:cNvPr>
          <p:cNvSpPr>
            <a:spLocks noChangeAspect="1"/>
          </p:cNvSpPr>
          <p:nvPr/>
        </p:nvSpPr>
        <p:spPr>
          <a:xfrm>
            <a:off x="1224814" y="1931948"/>
            <a:ext cx="871308" cy="886845"/>
          </a:xfrm>
          <a:prstGeom prst="ellipse">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lIns="121899" tIns="60951" rIns="121899" bIns="60951"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900" dirty="0"/>
          </a:p>
        </p:txBody>
      </p:sp>
      <p:sp>
        <p:nvSpPr>
          <p:cNvPr id="85" name="Oval 84">
            <a:extLst>
              <a:ext uri="{FF2B5EF4-FFF2-40B4-BE49-F238E27FC236}">
                <a16:creationId xmlns:a16="http://schemas.microsoft.com/office/drawing/2014/main" id="{8FA53AB9-080D-31C5-120F-3DEBA4C07C54}"/>
              </a:ext>
            </a:extLst>
          </p:cNvPr>
          <p:cNvSpPr>
            <a:spLocks noChangeAspect="1"/>
          </p:cNvSpPr>
          <p:nvPr/>
        </p:nvSpPr>
        <p:spPr>
          <a:xfrm>
            <a:off x="3455651" y="4292470"/>
            <a:ext cx="871308" cy="886845"/>
          </a:xfrm>
          <a:prstGeom prst="ellipse">
            <a:avLst/>
          </a:prstGeom>
          <a:noFill/>
          <a:ln w="28575">
            <a:solidFill>
              <a:srgbClr val="AA6EBC"/>
            </a:solidFill>
          </a:ln>
        </p:spPr>
        <p:style>
          <a:lnRef idx="2">
            <a:schemeClr val="accent4"/>
          </a:lnRef>
          <a:fillRef idx="1">
            <a:schemeClr val="lt1"/>
          </a:fillRef>
          <a:effectRef idx="0">
            <a:schemeClr val="accent4"/>
          </a:effectRef>
          <a:fontRef idx="minor">
            <a:schemeClr val="dk1"/>
          </a:fontRef>
        </p:style>
        <p:txBody>
          <a:bodyPr lIns="121899" tIns="60951" rIns="121899" bIns="60951"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900" dirty="0"/>
          </a:p>
        </p:txBody>
      </p:sp>
      <p:cxnSp>
        <p:nvCxnSpPr>
          <p:cNvPr id="86" name="Straight Connector 85">
            <a:extLst>
              <a:ext uri="{FF2B5EF4-FFF2-40B4-BE49-F238E27FC236}">
                <a16:creationId xmlns:a16="http://schemas.microsoft.com/office/drawing/2014/main" id="{0D4280D1-1E12-6DF7-140F-BB64A4796C31}"/>
              </a:ext>
            </a:extLst>
          </p:cNvPr>
          <p:cNvCxnSpPr/>
          <p:nvPr/>
        </p:nvCxnSpPr>
        <p:spPr>
          <a:xfrm flipV="1">
            <a:off x="1653441" y="2949449"/>
            <a:ext cx="0" cy="228600"/>
          </a:xfrm>
          <a:prstGeom prst="line">
            <a:avLst/>
          </a:prstGeom>
          <a:ln w="190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88" name="Oval 87">
            <a:extLst>
              <a:ext uri="{FF2B5EF4-FFF2-40B4-BE49-F238E27FC236}">
                <a16:creationId xmlns:a16="http://schemas.microsoft.com/office/drawing/2014/main" id="{492D6AFB-4229-7E51-FBB6-897DFF710894}"/>
              </a:ext>
            </a:extLst>
          </p:cNvPr>
          <p:cNvSpPr>
            <a:spLocks noChangeAspect="1"/>
          </p:cNvSpPr>
          <p:nvPr/>
        </p:nvSpPr>
        <p:spPr>
          <a:xfrm>
            <a:off x="5675183" y="1931948"/>
            <a:ext cx="871308" cy="886845"/>
          </a:xfrm>
          <a:prstGeom prst="ellipse">
            <a:avLst/>
          </a:prstGeom>
          <a:noFill/>
          <a:ln w="28575">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121899" tIns="60951" rIns="121899" bIns="60951"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900" dirty="0"/>
          </a:p>
        </p:txBody>
      </p:sp>
      <p:cxnSp>
        <p:nvCxnSpPr>
          <p:cNvPr id="90" name="Straight Connector 89">
            <a:extLst>
              <a:ext uri="{FF2B5EF4-FFF2-40B4-BE49-F238E27FC236}">
                <a16:creationId xmlns:a16="http://schemas.microsoft.com/office/drawing/2014/main" id="{E6B48B4B-7663-6FA9-040B-1B89EDCFE06B}"/>
              </a:ext>
            </a:extLst>
          </p:cNvPr>
          <p:cNvCxnSpPr/>
          <p:nvPr/>
        </p:nvCxnSpPr>
        <p:spPr>
          <a:xfrm flipV="1">
            <a:off x="6103811" y="2949449"/>
            <a:ext cx="0" cy="228600"/>
          </a:xfrm>
          <a:prstGeom prst="line">
            <a:avLst/>
          </a:prstGeom>
          <a:ln w="190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96" name="Rectangle 95">
            <a:extLst>
              <a:ext uri="{FF2B5EF4-FFF2-40B4-BE49-F238E27FC236}">
                <a16:creationId xmlns:a16="http://schemas.microsoft.com/office/drawing/2014/main" id="{958D80CE-8EBA-DC6B-DC66-23ACDC1345ED}"/>
              </a:ext>
            </a:extLst>
          </p:cNvPr>
          <p:cNvSpPr/>
          <p:nvPr/>
        </p:nvSpPr>
        <p:spPr>
          <a:xfrm>
            <a:off x="3406072" y="3384960"/>
            <a:ext cx="978889" cy="322589"/>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ctr">
              <a:lnSpc>
                <a:spcPct val="130000"/>
              </a:lnSpc>
            </a:pPr>
            <a:r>
              <a:rPr lang="en-US" sz="1800" b="1" dirty="0">
                <a:solidFill>
                  <a:srgbClr val="FFFFFF"/>
                </a:solidFill>
                <a:latin typeface="+mj-lt"/>
                <a:ea typeface="Lato Light" charset="0"/>
                <a:cs typeface="Arial" panose="020B0604020202020204" pitchFamily="34" charset="0"/>
              </a:rPr>
              <a:t>2016</a:t>
            </a:r>
          </a:p>
        </p:txBody>
      </p:sp>
      <p:sp>
        <p:nvSpPr>
          <p:cNvPr id="97" name="Rectangle 96">
            <a:extLst>
              <a:ext uri="{FF2B5EF4-FFF2-40B4-BE49-F238E27FC236}">
                <a16:creationId xmlns:a16="http://schemas.microsoft.com/office/drawing/2014/main" id="{E3A3E8A2-AA84-84FE-B983-0CC365289431}"/>
              </a:ext>
            </a:extLst>
          </p:cNvPr>
          <p:cNvSpPr/>
          <p:nvPr/>
        </p:nvSpPr>
        <p:spPr>
          <a:xfrm>
            <a:off x="5605380" y="3384960"/>
            <a:ext cx="982453" cy="322589"/>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ctr">
              <a:lnSpc>
                <a:spcPct val="130000"/>
              </a:lnSpc>
            </a:pPr>
            <a:r>
              <a:rPr lang="en-US" sz="1800" b="1" dirty="0">
                <a:solidFill>
                  <a:srgbClr val="FFFFFF"/>
                </a:solidFill>
                <a:latin typeface="+mj-lt"/>
                <a:ea typeface="Lato Light" charset="0"/>
                <a:cs typeface="Arial" panose="020B0604020202020204" pitchFamily="34" charset="0"/>
              </a:rPr>
              <a:t>2018</a:t>
            </a:r>
          </a:p>
        </p:txBody>
      </p:sp>
      <p:sp>
        <p:nvSpPr>
          <p:cNvPr id="100" name="Rectangle 99">
            <a:extLst>
              <a:ext uri="{FF2B5EF4-FFF2-40B4-BE49-F238E27FC236}">
                <a16:creationId xmlns:a16="http://schemas.microsoft.com/office/drawing/2014/main" id="{21A3E0B2-FDBC-A241-B247-A786B8A4E4F7}"/>
              </a:ext>
            </a:extLst>
          </p:cNvPr>
          <p:cNvSpPr/>
          <p:nvPr/>
        </p:nvSpPr>
        <p:spPr>
          <a:xfrm>
            <a:off x="10155834" y="3384960"/>
            <a:ext cx="941655" cy="322589"/>
          </a:xfrm>
          <a:prstGeom prst="rect">
            <a:avLst/>
          </a:prstGeom>
        </p:spPr>
        <p:txBody>
          <a:bodyPr wrap="square" lIns="0" tIns="0" rIns="0" bIns="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ctr">
              <a:lnSpc>
                <a:spcPct val="130000"/>
              </a:lnSpc>
            </a:pPr>
            <a:r>
              <a:rPr lang="en-US" sz="1800" b="1" dirty="0">
                <a:solidFill>
                  <a:srgbClr val="FFFFFF"/>
                </a:solidFill>
                <a:latin typeface="+mj-lt"/>
                <a:ea typeface="Lato Light"/>
                <a:cs typeface="Arial"/>
              </a:rPr>
              <a:t>2023</a:t>
            </a:r>
            <a:endParaRPr lang="en-US" sz="1800" b="1" dirty="0">
              <a:solidFill>
                <a:srgbClr val="FFFFFF"/>
              </a:solidFill>
              <a:latin typeface="+mj-lt"/>
              <a:ea typeface="Lato Light" charset="0"/>
              <a:cs typeface="Arial" panose="020B0604020202020204" pitchFamily="34" charset="0"/>
            </a:endParaRPr>
          </a:p>
        </p:txBody>
      </p:sp>
      <p:sp>
        <p:nvSpPr>
          <p:cNvPr id="101" name="Rectangle 100">
            <a:extLst>
              <a:ext uri="{FF2B5EF4-FFF2-40B4-BE49-F238E27FC236}">
                <a16:creationId xmlns:a16="http://schemas.microsoft.com/office/drawing/2014/main" id="{63E06C42-50C2-0219-5E2F-DA23AC6EFE01}"/>
              </a:ext>
            </a:extLst>
          </p:cNvPr>
          <p:cNvSpPr/>
          <p:nvPr/>
        </p:nvSpPr>
        <p:spPr>
          <a:xfrm>
            <a:off x="1213283" y="3384960"/>
            <a:ext cx="854507" cy="322589"/>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ct val="130000"/>
              </a:lnSpc>
            </a:pPr>
            <a:r>
              <a:rPr lang="en-US" sz="1800" b="1" dirty="0">
                <a:solidFill>
                  <a:schemeClr val="accent1">
                    <a:lumMod val="50000"/>
                  </a:schemeClr>
                </a:solidFill>
                <a:latin typeface="+mj-lt"/>
                <a:ea typeface="Lato Light" charset="0"/>
                <a:cs typeface="Arial" panose="020B0604020202020204" pitchFamily="34" charset="0"/>
              </a:rPr>
              <a:t>2015</a:t>
            </a:r>
          </a:p>
        </p:txBody>
      </p:sp>
      <p:sp>
        <p:nvSpPr>
          <p:cNvPr id="104" name="TextBox 103">
            <a:extLst>
              <a:ext uri="{FF2B5EF4-FFF2-40B4-BE49-F238E27FC236}">
                <a16:creationId xmlns:a16="http://schemas.microsoft.com/office/drawing/2014/main" id="{8D641BCD-3D16-9325-EE7F-7D23738B079E}"/>
              </a:ext>
            </a:extLst>
          </p:cNvPr>
          <p:cNvSpPr txBox="1"/>
          <p:nvPr/>
        </p:nvSpPr>
        <p:spPr>
          <a:xfrm>
            <a:off x="1434189" y="4142750"/>
            <a:ext cx="415948" cy="243656"/>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867"/>
              </a:lnSpc>
              <a:spcAft>
                <a:spcPts val="1600"/>
              </a:spcAft>
            </a:pPr>
            <a:r>
              <a:rPr lang="en-US" sz="1600" b="1" dirty="0">
                <a:solidFill>
                  <a:schemeClr val="accent6"/>
                </a:solidFill>
                <a:latin typeface="Arial" panose="020B0604020202020204" pitchFamily="34" charset="0"/>
                <a:cs typeface="Arial" panose="020B0604020202020204" pitchFamily="34" charset="0"/>
              </a:rPr>
              <a:t>RPA</a:t>
            </a:r>
          </a:p>
        </p:txBody>
      </p:sp>
      <p:sp>
        <p:nvSpPr>
          <p:cNvPr id="105" name="TextBox 104">
            <a:extLst>
              <a:ext uri="{FF2B5EF4-FFF2-40B4-BE49-F238E27FC236}">
                <a16:creationId xmlns:a16="http://schemas.microsoft.com/office/drawing/2014/main" id="{ED2EDEE1-1122-F0CD-EE1B-976574BF9EA6}"/>
              </a:ext>
            </a:extLst>
          </p:cNvPr>
          <p:cNvSpPr txBox="1"/>
          <p:nvPr/>
        </p:nvSpPr>
        <p:spPr>
          <a:xfrm>
            <a:off x="738552" y="4473964"/>
            <a:ext cx="1807222" cy="634533"/>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00"/>
              </a:lnSpc>
            </a:pPr>
            <a:r>
              <a:rPr lang="en-US" sz="1200" dirty="0">
                <a:solidFill>
                  <a:schemeClr val="bg1"/>
                </a:solidFill>
                <a:latin typeface="Arial" panose="020B0604020202020204" pitchFamily="34" charset="0"/>
                <a:ea typeface="Source Sans Pro Light" charset="0"/>
                <a:cs typeface="Arial" panose="020B0604020202020204" pitchFamily="34" charset="0"/>
              </a:rPr>
              <a:t>Integration with enterprise systems for end-to-end process automation</a:t>
            </a:r>
          </a:p>
        </p:txBody>
      </p:sp>
      <p:sp>
        <p:nvSpPr>
          <p:cNvPr id="106" name="TextBox 105">
            <a:extLst>
              <a:ext uri="{FF2B5EF4-FFF2-40B4-BE49-F238E27FC236}">
                <a16:creationId xmlns:a16="http://schemas.microsoft.com/office/drawing/2014/main" id="{500D4ED5-495E-E62B-5298-D829D9F83D97}"/>
              </a:ext>
            </a:extLst>
          </p:cNvPr>
          <p:cNvSpPr txBox="1"/>
          <p:nvPr/>
        </p:nvSpPr>
        <p:spPr>
          <a:xfrm>
            <a:off x="4784017" y="4145867"/>
            <a:ext cx="2635092" cy="243656"/>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867"/>
              </a:lnSpc>
              <a:spcAft>
                <a:spcPts val="1600"/>
              </a:spcAft>
            </a:pPr>
            <a:r>
              <a:rPr lang="en-US" sz="1600" b="1" dirty="0">
                <a:solidFill>
                  <a:schemeClr val="accent2"/>
                </a:solidFill>
                <a:latin typeface="Arial" panose="020B0604020202020204" pitchFamily="34" charset="0"/>
                <a:cs typeface="Arial" panose="020B0604020202020204" pitchFamily="34" charset="0"/>
              </a:rPr>
              <a:t>Conversational Agents</a:t>
            </a:r>
            <a:endParaRPr lang="en-US" sz="1400" b="1" dirty="0">
              <a:solidFill>
                <a:schemeClr val="accent2"/>
              </a:solidFill>
              <a:latin typeface="Arial" panose="020B0604020202020204" pitchFamily="34" charset="0"/>
              <a:cs typeface="Arial" panose="020B0604020202020204" pitchFamily="34" charset="0"/>
            </a:endParaRPr>
          </a:p>
        </p:txBody>
      </p:sp>
      <p:sp>
        <p:nvSpPr>
          <p:cNvPr id="107" name="TextBox 106">
            <a:extLst>
              <a:ext uri="{FF2B5EF4-FFF2-40B4-BE49-F238E27FC236}">
                <a16:creationId xmlns:a16="http://schemas.microsoft.com/office/drawing/2014/main" id="{E91EE691-414A-7C4F-7A03-A3C0DCAD7523}"/>
              </a:ext>
            </a:extLst>
          </p:cNvPr>
          <p:cNvSpPr txBox="1"/>
          <p:nvPr/>
        </p:nvSpPr>
        <p:spPr>
          <a:xfrm>
            <a:off x="5264097" y="4473964"/>
            <a:ext cx="1708203" cy="634533"/>
          </a:xfrm>
          <a:prstGeom prst="rect">
            <a:avLst/>
          </a:prstGeom>
          <a:noFill/>
        </p:spPr>
        <p:txBody>
          <a:bodyPr wrap="square" lIns="0" tIns="0" rIns="0" bIns="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00"/>
              </a:lnSpc>
            </a:pPr>
            <a:r>
              <a:rPr lang="en-US" sz="1200" dirty="0">
                <a:solidFill>
                  <a:schemeClr val="bg1"/>
                </a:solidFill>
                <a:latin typeface="Arial"/>
                <a:ea typeface="Source Sans Pro Light"/>
                <a:cs typeface="Arial"/>
              </a:rPr>
              <a:t>Cognitive query handling and personalized assistance</a:t>
            </a:r>
          </a:p>
        </p:txBody>
      </p:sp>
      <p:sp>
        <p:nvSpPr>
          <p:cNvPr id="110" name="TextBox 109">
            <a:extLst>
              <a:ext uri="{FF2B5EF4-FFF2-40B4-BE49-F238E27FC236}">
                <a16:creationId xmlns:a16="http://schemas.microsoft.com/office/drawing/2014/main" id="{438B84F3-065A-B814-F77D-47155C4D1653}"/>
              </a:ext>
            </a:extLst>
          </p:cNvPr>
          <p:cNvSpPr txBox="1"/>
          <p:nvPr/>
        </p:nvSpPr>
        <p:spPr>
          <a:xfrm>
            <a:off x="3461356" y="2192213"/>
            <a:ext cx="888065" cy="243656"/>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867"/>
              </a:lnSpc>
              <a:spcAft>
                <a:spcPts val="1600"/>
              </a:spcAft>
            </a:pPr>
            <a:r>
              <a:rPr lang="en-US" sz="1600" b="1" dirty="0">
                <a:solidFill>
                  <a:srgbClr val="AA6EBC"/>
                </a:solidFill>
                <a:latin typeface="Arial" panose="020B0604020202020204" pitchFamily="34" charset="0"/>
                <a:cs typeface="Arial" panose="020B0604020202020204" pitchFamily="34" charset="0"/>
              </a:rPr>
              <a:t>Chatbots</a:t>
            </a:r>
          </a:p>
        </p:txBody>
      </p:sp>
      <p:sp>
        <p:nvSpPr>
          <p:cNvPr id="111" name="TextBox 110">
            <a:extLst>
              <a:ext uri="{FF2B5EF4-FFF2-40B4-BE49-F238E27FC236}">
                <a16:creationId xmlns:a16="http://schemas.microsoft.com/office/drawing/2014/main" id="{E88AD19B-E471-76EA-E3FA-ADD5EE0772AF}"/>
              </a:ext>
            </a:extLst>
          </p:cNvPr>
          <p:cNvSpPr txBox="1"/>
          <p:nvPr/>
        </p:nvSpPr>
        <p:spPr>
          <a:xfrm>
            <a:off x="3062128" y="2523426"/>
            <a:ext cx="1686520" cy="416524"/>
          </a:xfrm>
          <a:prstGeom prst="rect">
            <a:avLst/>
          </a:prstGeom>
          <a:noFill/>
        </p:spPr>
        <p:txBody>
          <a:bodyPr wrap="square" lIns="0" tIns="0" rIns="0" bIns="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00"/>
              </a:lnSpc>
            </a:pPr>
            <a:r>
              <a:rPr lang="en-US" sz="1200" dirty="0">
                <a:solidFill>
                  <a:schemeClr val="bg1"/>
                </a:solidFill>
                <a:latin typeface="Arial"/>
                <a:ea typeface="Source Sans Pro Light"/>
                <a:cs typeface="Arial"/>
              </a:rPr>
              <a:t>Chatbots for basic inquiries and support</a:t>
            </a:r>
          </a:p>
        </p:txBody>
      </p:sp>
      <p:sp>
        <p:nvSpPr>
          <p:cNvPr id="2" name="Rectangle 1">
            <a:extLst>
              <a:ext uri="{FF2B5EF4-FFF2-40B4-BE49-F238E27FC236}">
                <a16:creationId xmlns:a16="http://schemas.microsoft.com/office/drawing/2014/main" id="{61218687-8D02-20A6-F3CE-31DCB670F683}"/>
              </a:ext>
            </a:extLst>
          </p:cNvPr>
          <p:cNvSpPr/>
          <p:nvPr/>
        </p:nvSpPr>
        <p:spPr>
          <a:xfrm>
            <a:off x="7268632" y="3360691"/>
            <a:ext cx="2194560" cy="4224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bg-BG" sz="900">
              <a:latin typeface="+mj-lt"/>
            </a:endParaRPr>
          </a:p>
        </p:txBody>
      </p:sp>
      <p:sp>
        <p:nvSpPr>
          <p:cNvPr id="3" name="Freeform 734">
            <a:extLst>
              <a:ext uri="{FF2B5EF4-FFF2-40B4-BE49-F238E27FC236}">
                <a16:creationId xmlns:a16="http://schemas.microsoft.com/office/drawing/2014/main" id="{CC930263-6D47-CA63-750F-3003097419AB}"/>
              </a:ext>
            </a:extLst>
          </p:cNvPr>
          <p:cNvSpPr>
            <a:spLocks noChangeArrowheads="1"/>
          </p:cNvSpPr>
          <p:nvPr/>
        </p:nvSpPr>
        <p:spPr bwMode="auto">
          <a:xfrm rot="16200000">
            <a:off x="8276803" y="3099485"/>
            <a:ext cx="242035" cy="324064"/>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4"/>
          </a:solidFill>
          <a:ln>
            <a:noFill/>
          </a:ln>
          <a:effectLst/>
        </p:spPr>
        <p:txBody>
          <a:bodyPr wrap="none"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900" dirty="0">
              <a:latin typeface="+mj-lt"/>
            </a:endParaRPr>
          </a:p>
        </p:txBody>
      </p:sp>
      <p:sp>
        <p:nvSpPr>
          <p:cNvPr id="4" name="Oval 3">
            <a:extLst>
              <a:ext uri="{FF2B5EF4-FFF2-40B4-BE49-F238E27FC236}">
                <a16:creationId xmlns:a16="http://schemas.microsoft.com/office/drawing/2014/main" id="{63471BBB-6B33-64B7-38BB-03C5AA681254}"/>
              </a:ext>
            </a:extLst>
          </p:cNvPr>
          <p:cNvSpPr>
            <a:spLocks noChangeAspect="1"/>
          </p:cNvSpPr>
          <p:nvPr/>
        </p:nvSpPr>
        <p:spPr>
          <a:xfrm>
            <a:off x="7963134" y="4292470"/>
            <a:ext cx="871308" cy="886845"/>
          </a:xfrm>
          <a:prstGeom prst="ellipse">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lIns="121899" tIns="60951" rIns="121899" bIns="60951"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900" dirty="0"/>
          </a:p>
        </p:txBody>
      </p:sp>
      <p:cxnSp>
        <p:nvCxnSpPr>
          <p:cNvPr id="5" name="Straight Connector 4">
            <a:extLst>
              <a:ext uri="{FF2B5EF4-FFF2-40B4-BE49-F238E27FC236}">
                <a16:creationId xmlns:a16="http://schemas.microsoft.com/office/drawing/2014/main" id="{BEC79D9E-9D38-5250-0AF0-9BDE9A7B514B}"/>
              </a:ext>
            </a:extLst>
          </p:cNvPr>
          <p:cNvCxnSpPr/>
          <p:nvPr/>
        </p:nvCxnSpPr>
        <p:spPr>
          <a:xfrm flipV="1">
            <a:off x="8391761" y="3915314"/>
            <a:ext cx="0" cy="228600"/>
          </a:xfrm>
          <a:prstGeom prst="line">
            <a:avLst/>
          </a:prstGeom>
          <a:ln w="190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8212360A-E92D-50FB-606D-060B6622ADC1}"/>
              </a:ext>
            </a:extLst>
          </p:cNvPr>
          <p:cNvSpPr/>
          <p:nvPr/>
        </p:nvSpPr>
        <p:spPr>
          <a:xfrm>
            <a:off x="7898313" y="3385236"/>
            <a:ext cx="1013353" cy="322589"/>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ctr">
              <a:lnSpc>
                <a:spcPct val="130000"/>
              </a:lnSpc>
            </a:pPr>
            <a:r>
              <a:rPr lang="en-US" sz="1800" b="1" dirty="0">
                <a:solidFill>
                  <a:srgbClr val="FFFFFF"/>
                </a:solidFill>
                <a:latin typeface="+mj-lt"/>
                <a:ea typeface="Lato Light" charset="0"/>
                <a:cs typeface="Arial" panose="020B0604020202020204" pitchFamily="34" charset="0"/>
              </a:rPr>
              <a:t>2019</a:t>
            </a:r>
          </a:p>
        </p:txBody>
      </p:sp>
      <p:sp>
        <p:nvSpPr>
          <p:cNvPr id="10" name="TextBox 9">
            <a:extLst>
              <a:ext uri="{FF2B5EF4-FFF2-40B4-BE49-F238E27FC236}">
                <a16:creationId xmlns:a16="http://schemas.microsoft.com/office/drawing/2014/main" id="{9BFAE5B2-E932-AE73-43AD-4DCB19C45698}"/>
              </a:ext>
            </a:extLst>
          </p:cNvPr>
          <p:cNvSpPr txBox="1"/>
          <p:nvPr/>
        </p:nvSpPr>
        <p:spPr>
          <a:xfrm>
            <a:off x="7713101" y="2192489"/>
            <a:ext cx="1383777" cy="243656"/>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867"/>
              </a:lnSpc>
              <a:spcAft>
                <a:spcPts val="1600"/>
              </a:spcAft>
            </a:pPr>
            <a:r>
              <a:rPr lang="en-US" sz="1600" b="1" dirty="0">
                <a:solidFill>
                  <a:schemeClr val="accent4"/>
                </a:solidFill>
                <a:latin typeface="Arial" panose="020B0604020202020204" pitchFamily="34" charset="0"/>
                <a:cs typeface="Arial" panose="020B0604020202020204" pitchFamily="34" charset="0"/>
              </a:rPr>
              <a:t>Predictive AI</a:t>
            </a:r>
          </a:p>
        </p:txBody>
      </p:sp>
      <p:sp>
        <p:nvSpPr>
          <p:cNvPr id="11" name="TextBox 10">
            <a:extLst>
              <a:ext uri="{FF2B5EF4-FFF2-40B4-BE49-F238E27FC236}">
                <a16:creationId xmlns:a16="http://schemas.microsoft.com/office/drawing/2014/main" id="{F503B3D9-6488-F6CA-BEC6-31783842FEF8}"/>
              </a:ext>
            </a:extLst>
          </p:cNvPr>
          <p:cNvSpPr txBox="1"/>
          <p:nvPr/>
        </p:nvSpPr>
        <p:spPr>
          <a:xfrm>
            <a:off x="7125651" y="2523703"/>
            <a:ext cx="2558677" cy="416524"/>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00"/>
              </a:lnSpc>
            </a:pPr>
            <a:r>
              <a:rPr lang="en-US" sz="1200" dirty="0">
                <a:solidFill>
                  <a:schemeClr val="bg1"/>
                </a:solidFill>
                <a:latin typeface="Arial" panose="020B0604020202020204" pitchFamily="34" charset="0"/>
                <a:ea typeface="Source Sans Pro Light" charset="0"/>
                <a:cs typeface="Arial" panose="020B0604020202020204" pitchFamily="34" charset="0"/>
              </a:rPr>
              <a:t>Pattern recognition for decision support and discrepancy insight</a:t>
            </a:r>
          </a:p>
        </p:txBody>
      </p:sp>
      <p:sp>
        <p:nvSpPr>
          <p:cNvPr id="24" name="Oval 23">
            <a:extLst>
              <a:ext uri="{FF2B5EF4-FFF2-40B4-BE49-F238E27FC236}">
                <a16:creationId xmlns:a16="http://schemas.microsoft.com/office/drawing/2014/main" id="{E26A5C82-1649-18F1-D205-6B52234CE1FA}"/>
              </a:ext>
            </a:extLst>
          </p:cNvPr>
          <p:cNvSpPr>
            <a:spLocks noChangeAspect="1"/>
          </p:cNvSpPr>
          <p:nvPr/>
        </p:nvSpPr>
        <p:spPr>
          <a:xfrm>
            <a:off x="10202355" y="1931948"/>
            <a:ext cx="871308" cy="886845"/>
          </a:xfrm>
          <a:prstGeom prst="ellipse">
            <a:avLst/>
          </a:prstGeom>
          <a:noFill/>
          <a:ln w="28575">
            <a:solidFill>
              <a:srgbClr val="EE8434"/>
            </a:solidFill>
          </a:ln>
          <a:effectLst/>
        </p:spPr>
        <p:style>
          <a:lnRef idx="1">
            <a:schemeClr val="accent1"/>
          </a:lnRef>
          <a:fillRef idx="3">
            <a:schemeClr val="accent1"/>
          </a:fillRef>
          <a:effectRef idx="2">
            <a:schemeClr val="accent1"/>
          </a:effectRef>
          <a:fontRef idx="minor">
            <a:schemeClr val="lt1"/>
          </a:fontRef>
        </p:style>
        <p:txBody>
          <a:bodyPr lIns="121899" tIns="60951" rIns="121899" bIns="60951"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900" dirty="0"/>
          </a:p>
        </p:txBody>
      </p:sp>
      <p:cxnSp>
        <p:nvCxnSpPr>
          <p:cNvPr id="25" name="Straight Connector 24">
            <a:extLst>
              <a:ext uri="{FF2B5EF4-FFF2-40B4-BE49-F238E27FC236}">
                <a16:creationId xmlns:a16="http://schemas.microsoft.com/office/drawing/2014/main" id="{E70A01DE-6A82-53AD-6E05-5755BE83803B}"/>
              </a:ext>
            </a:extLst>
          </p:cNvPr>
          <p:cNvCxnSpPr/>
          <p:nvPr/>
        </p:nvCxnSpPr>
        <p:spPr>
          <a:xfrm flipV="1">
            <a:off x="10630983" y="2976341"/>
            <a:ext cx="0" cy="228600"/>
          </a:xfrm>
          <a:prstGeom prst="line">
            <a:avLst/>
          </a:prstGeom>
          <a:ln w="190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3C1DA3F3-3C2B-AA01-1FB9-72AB09679490}"/>
              </a:ext>
            </a:extLst>
          </p:cNvPr>
          <p:cNvSpPr txBox="1"/>
          <p:nvPr/>
        </p:nvSpPr>
        <p:spPr>
          <a:xfrm>
            <a:off x="9975506" y="4169642"/>
            <a:ext cx="1316451" cy="243656"/>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867"/>
              </a:lnSpc>
              <a:spcAft>
                <a:spcPts val="1600"/>
              </a:spcAft>
            </a:pPr>
            <a:r>
              <a:rPr lang="en-US" sz="1600" b="1" dirty="0">
                <a:solidFill>
                  <a:srgbClr val="EE8434"/>
                </a:solidFill>
                <a:latin typeface="Arial" panose="020B0604020202020204" pitchFamily="34" charset="0"/>
                <a:cs typeface="Arial" panose="020B0604020202020204" pitchFamily="34" charset="0"/>
              </a:rPr>
              <a:t>Generative AI</a:t>
            </a:r>
            <a:endParaRPr lang="en-US" sz="1400" b="1" dirty="0">
              <a:solidFill>
                <a:srgbClr val="EE8434"/>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D1C52792-EB97-81D8-BA65-BA1A177EA4EC}"/>
              </a:ext>
            </a:extLst>
          </p:cNvPr>
          <p:cNvSpPr txBox="1"/>
          <p:nvPr/>
        </p:nvSpPr>
        <p:spPr>
          <a:xfrm>
            <a:off x="9650424" y="4500856"/>
            <a:ext cx="1966614" cy="634533"/>
          </a:xfrm>
          <a:prstGeom prst="rect">
            <a:avLst/>
          </a:prstGeom>
          <a:noFill/>
        </p:spPr>
        <p:txBody>
          <a:bodyPr wrap="square" lIns="0" tIns="0" rIns="0" bIns="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00"/>
              </a:lnSpc>
            </a:pPr>
            <a:r>
              <a:rPr lang="en-US" sz="1200" dirty="0">
                <a:solidFill>
                  <a:schemeClr val="bg1"/>
                </a:solidFill>
                <a:latin typeface="Arial"/>
                <a:ea typeface="Source Sans Pro Light"/>
                <a:cs typeface="Arial"/>
              </a:rPr>
              <a:t>Content production, customer and market insight, better scenario playing</a:t>
            </a:r>
            <a:endParaRPr lang="en-US" sz="1200" dirty="0">
              <a:solidFill>
                <a:schemeClr val="bg1"/>
              </a:solidFill>
              <a:latin typeface="Arial" panose="020B0604020202020204" pitchFamily="34" charset="0"/>
              <a:ea typeface="Source Sans Pro Light" charset="0"/>
              <a:cs typeface="Arial" panose="020B0604020202020204" pitchFamily="34" charset="0"/>
            </a:endParaRPr>
          </a:p>
        </p:txBody>
      </p:sp>
      <p:sp>
        <p:nvSpPr>
          <p:cNvPr id="37" name="Freeform 734">
            <a:extLst>
              <a:ext uri="{FF2B5EF4-FFF2-40B4-BE49-F238E27FC236}">
                <a16:creationId xmlns:a16="http://schemas.microsoft.com/office/drawing/2014/main" id="{167F9F26-F286-7ED3-ADEE-A1C3B6F5E24C}"/>
              </a:ext>
            </a:extLst>
          </p:cNvPr>
          <p:cNvSpPr>
            <a:spLocks noChangeArrowheads="1"/>
          </p:cNvSpPr>
          <p:nvPr/>
        </p:nvSpPr>
        <p:spPr bwMode="auto">
          <a:xfrm rot="5400000">
            <a:off x="10502437" y="3719327"/>
            <a:ext cx="242035" cy="324064"/>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rgbClr val="EE8434"/>
          </a:solidFill>
          <a:ln>
            <a:noFill/>
          </a:ln>
          <a:effectLst/>
        </p:spPr>
        <p:txBody>
          <a:bodyPr wrap="none"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900" dirty="0">
              <a:latin typeface="+mj-lt"/>
            </a:endParaRPr>
          </a:p>
        </p:txBody>
      </p:sp>
      <p:grpSp>
        <p:nvGrpSpPr>
          <p:cNvPr id="57" name="Graphic 737">
            <a:extLst>
              <a:ext uri="{FF2B5EF4-FFF2-40B4-BE49-F238E27FC236}">
                <a16:creationId xmlns:a16="http://schemas.microsoft.com/office/drawing/2014/main" id="{ADA8DE5F-5A56-9004-3013-4BC5AA7E214E}"/>
              </a:ext>
            </a:extLst>
          </p:cNvPr>
          <p:cNvGrpSpPr>
            <a:grpSpLocks noChangeAspect="1"/>
          </p:cNvGrpSpPr>
          <p:nvPr/>
        </p:nvGrpSpPr>
        <p:grpSpPr>
          <a:xfrm>
            <a:off x="10362436" y="2098431"/>
            <a:ext cx="556206" cy="548640"/>
            <a:chOff x="5905500" y="3238433"/>
            <a:chExt cx="371707" cy="371707"/>
          </a:xfrm>
          <a:solidFill>
            <a:schemeClr val="bg1"/>
          </a:solidFill>
        </p:grpSpPr>
        <p:sp>
          <p:nvSpPr>
            <p:cNvPr id="58" name="Freeform 739">
              <a:extLst>
                <a:ext uri="{FF2B5EF4-FFF2-40B4-BE49-F238E27FC236}">
                  <a16:creationId xmlns:a16="http://schemas.microsoft.com/office/drawing/2014/main" id="{BFF84BDC-4825-E459-7712-3EE17C894592}"/>
                </a:ext>
              </a:extLst>
            </p:cNvPr>
            <p:cNvSpPr/>
            <p:nvPr/>
          </p:nvSpPr>
          <p:spPr>
            <a:xfrm>
              <a:off x="5905500" y="3238433"/>
              <a:ext cx="371707" cy="371707"/>
            </a:xfrm>
            <a:custGeom>
              <a:avLst/>
              <a:gdLst>
                <a:gd name="connsiteX0" fmla="*/ 356746 w 371707"/>
                <a:gd name="connsiteY0" fmla="*/ 148750 h 371707"/>
                <a:gd name="connsiteX1" fmla="*/ 364924 w 371707"/>
                <a:gd name="connsiteY1" fmla="*/ 124589 h 371707"/>
                <a:gd name="connsiteX2" fmla="*/ 331377 w 371707"/>
                <a:gd name="connsiteY2" fmla="*/ 82772 h 371707"/>
                <a:gd name="connsiteX3" fmla="*/ 322084 w 371707"/>
                <a:gd name="connsiteY3" fmla="*/ 106376 h 371707"/>
                <a:gd name="connsiteX4" fmla="*/ 313814 w 371707"/>
                <a:gd name="connsiteY4" fmla="*/ 102194 h 371707"/>
                <a:gd name="connsiteX5" fmla="*/ 322084 w 371707"/>
                <a:gd name="connsiteY5" fmla="*/ 81007 h 371707"/>
                <a:gd name="connsiteX6" fmla="*/ 322084 w 371707"/>
                <a:gd name="connsiteY6" fmla="*/ 81007 h 371707"/>
                <a:gd name="connsiteX7" fmla="*/ 322642 w 371707"/>
                <a:gd name="connsiteY7" fmla="*/ 79891 h 371707"/>
                <a:gd name="connsiteX8" fmla="*/ 317996 w 371707"/>
                <a:gd name="connsiteY8" fmla="*/ 45694 h 371707"/>
                <a:gd name="connsiteX9" fmla="*/ 268559 w 371707"/>
                <a:gd name="connsiteY9" fmla="*/ 24507 h 371707"/>
                <a:gd name="connsiteX10" fmla="*/ 198306 w 371707"/>
                <a:gd name="connsiteY10" fmla="*/ 8074 h 371707"/>
                <a:gd name="connsiteX11" fmla="*/ 191987 w 371707"/>
                <a:gd name="connsiteY11" fmla="*/ 12705 h 371707"/>
                <a:gd name="connsiteX12" fmla="*/ 191987 w 371707"/>
                <a:gd name="connsiteY12" fmla="*/ 96897 h 371707"/>
                <a:gd name="connsiteX13" fmla="*/ 189013 w 371707"/>
                <a:gd name="connsiteY13" fmla="*/ 96340 h 371707"/>
                <a:gd name="connsiteX14" fmla="*/ 186132 w 371707"/>
                <a:gd name="connsiteY14" fmla="*/ 96897 h 371707"/>
                <a:gd name="connsiteX15" fmla="*/ 186132 w 371707"/>
                <a:gd name="connsiteY15" fmla="*/ 11776 h 371707"/>
                <a:gd name="connsiteX16" fmla="*/ 177862 w 371707"/>
                <a:gd name="connsiteY16" fmla="*/ 6479 h 371707"/>
                <a:gd name="connsiteX17" fmla="*/ 109561 w 371707"/>
                <a:gd name="connsiteY17" fmla="*/ 24135 h 371707"/>
                <a:gd name="connsiteX18" fmla="*/ 55756 w 371707"/>
                <a:gd name="connsiteY18" fmla="*/ 80635 h 371707"/>
                <a:gd name="connsiteX19" fmla="*/ 55756 w 371707"/>
                <a:gd name="connsiteY19" fmla="*/ 80635 h 371707"/>
                <a:gd name="connsiteX20" fmla="*/ 63562 w 371707"/>
                <a:gd name="connsiteY20" fmla="*/ 102287 h 371707"/>
                <a:gd name="connsiteX21" fmla="*/ 61905 w 371707"/>
                <a:gd name="connsiteY21" fmla="*/ 108237 h 371707"/>
                <a:gd name="connsiteX22" fmla="*/ 59473 w 371707"/>
                <a:gd name="connsiteY22" fmla="*/ 108792 h 371707"/>
                <a:gd name="connsiteX23" fmla="*/ 55756 w 371707"/>
                <a:gd name="connsiteY23" fmla="*/ 106004 h 371707"/>
                <a:gd name="connsiteX24" fmla="*/ 46463 w 371707"/>
                <a:gd name="connsiteY24" fmla="*/ 82401 h 371707"/>
                <a:gd name="connsiteX25" fmla="*/ 12917 w 371707"/>
                <a:gd name="connsiteY25" fmla="*/ 124218 h 371707"/>
                <a:gd name="connsiteX26" fmla="*/ 20630 w 371707"/>
                <a:gd name="connsiteY26" fmla="*/ 148750 h 371707"/>
                <a:gd name="connsiteX27" fmla="*/ 0 w 371707"/>
                <a:gd name="connsiteY27" fmla="*/ 184248 h 371707"/>
                <a:gd name="connsiteX28" fmla="*/ 17656 w 371707"/>
                <a:gd name="connsiteY28" fmla="*/ 218445 h 371707"/>
                <a:gd name="connsiteX29" fmla="*/ 34104 w 371707"/>
                <a:gd name="connsiteY29" fmla="*/ 288141 h 371707"/>
                <a:gd name="connsiteX30" fmla="*/ 75921 w 371707"/>
                <a:gd name="connsiteY30" fmla="*/ 288141 h 371707"/>
                <a:gd name="connsiteX31" fmla="*/ 81869 w 371707"/>
                <a:gd name="connsiteY31" fmla="*/ 291114 h 371707"/>
                <a:gd name="connsiteX32" fmla="*/ 78935 w 371707"/>
                <a:gd name="connsiteY32" fmla="*/ 296400 h 371707"/>
                <a:gd name="connsiteX33" fmla="*/ 78895 w 371707"/>
                <a:gd name="connsiteY33" fmla="*/ 296411 h 371707"/>
                <a:gd name="connsiteX34" fmla="*/ 40609 w 371707"/>
                <a:gd name="connsiteY34" fmla="*/ 298734 h 371707"/>
                <a:gd name="connsiteX35" fmla="*/ 40051 w 371707"/>
                <a:gd name="connsiteY35" fmla="*/ 304031 h 371707"/>
                <a:gd name="connsiteX36" fmla="*/ 97109 w 371707"/>
                <a:gd name="connsiteY36" fmla="*/ 347614 h 371707"/>
                <a:gd name="connsiteX37" fmla="*/ 178977 w 371707"/>
                <a:gd name="connsiteY37" fmla="*/ 362389 h 371707"/>
                <a:gd name="connsiteX38" fmla="*/ 186040 w 371707"/>
                <a:gd name="connsiteY38" fmla="*/ 353096 h 371707"/>
                <a:gd name="connsiteX39" fmla="*/ 186040 w 371707"/>
                <a:gd name="connsiteY39" fmla="*/ 304310 h 371707"/>
                <a:gd name="connsiteX40" fmla="*/ 188920 w 371707"/>
                <a:gd name="connsiteY40" fmla="*/ 304960 h 371707"/>
                <a:gd name="connsiteX41" fmla="*/ 191894 w 371707"/>
                <a:gd name="connsiteY41" fmla="*/ 304310 h 371707"/>
                <a:gd name="connsiteX42" fmla="*/ 191894 w 371707"/>
                <a:gd name="connsiteY42" fmla="*/ 353840 h 371707"/>
                <a:gd name="connsiteX43" fmla="*/ 280825 w 371707"/>
                <a:gd name="connsiteY43" fmla="*/ 347892 h 371707"/>
                <a:gd name="connsiteX44" fmla="*/ 337882 w 371707"/>
                <a:gd name="connsiteY44" fmla="*/ 299663 h 371707"/>
                <a:gd name="connsiteX45" fmla="*/ 299596 w 371707"/>
                <a:gd name="connsiteY45" fmla="*/ 297433 h 371707"/>
                <a:gd name="connsiteX46" fmla="*/ 296441 w 371707"/>
                <a:gd name="connsiteY46" fmla="*/ 293066 h 371707"/>
                <a:gd name="connsiteX47" fmla="*/ 296715 w 371707"/>
                <a:gd name="connsiteY47" fmla="*/ 292136 h 371707"/>
                <a:gd name="connsiteX48" fmla="*/ 302570 w 371707"/>
                <a:gd name="connsiteY48" fmla="*/ 289256 h 371707"/>
                <a:gd name="connsiteX49" fmla="*/ 360277 w 371707"/>
                <a:gd name="connsiteY49" fmla="*/ 219189 h 371707"/>
                <a:gd name="connsiteX50" fmla="*/ 369619 w 371707"/>
                <a:gd name="connsiteY50" fmla="*/ 160394 h 371707"/>
                <a:gd name="connsiteX51" fmla="*/ 356746 w 371707"/>
                <a:gd name="connsiteY51" fmla="*/ 148750 h 371707"/>
                <a:gd name="connsiteX52" fmla="*/ 326731 w 371707"/>
                <a:gd name="connsiteY52" fmla="*/ 120872 h 371707"/>
                <a:gd name="connsiteX53" fmla="*/ 329611 w 371707"/>
                <a:gd name="connsiteY53" fmla="*/ 162132 h 371707"/>
                <a:gd name="connsiteX54" fmla="*/ 321434 w 371707"/>
                <a:gd name="connsiteY54" fmla="*/ 157392 h 371707"/>
                <a:gd name="connsiteX55" fmla="*/ 318460 w 371707"/>
                <a:gd name="connsiteY55" fmla="*/ 125611 h 371707"/>
                <a:gd name="connsiteX56" fmla="*/ 326731 w 371707"/>
                <a:gd name="connsiteY56" fmla="*/ 120872 h 371707"/>
                <a:gd name="connsiteX57" fmla="*/ 206576 w 371707"/>
                <a:gd name="connsiteY57" fmla="*/ 21812 h 371707"/>
                <a:gd name="connsiteX58" fmla="*/ 239008 w 371707"/>
                <a:gd name="connsiteY58" fmla="*/ 24135 h 371707"/>
                <a:gd name="connsiteX59" fmla="*/ 272554 w 371707"/>
                <a:gd name="connsiteY59" fmla="*/ 65952 h 371707"/>
                <a:gd name="connsiteX60" fmla="*/ 293742 w 371707"/>
                <a:gd name="connsiteY60" fmla="*/ 68276 h 371707"/>
                <a:gd name="connsiteX61" fmla="*/ 300247 w 371707"/>
                <a:gd name="connsiteY61" fmla="*/ 69484 h 371707"/>
                <a:gd name="connsiteX62" fmla="*/ 299039 w 371707"/>
                <a:gd name="connsiteY62" fmla="*/ 75338 h 371707"/>
                <a:gd name="connsiteX63" fmla="*/ 251925 w 371707"/>
                <a:gd name="connsiteY63" fmla="*/ 56753 h 371707"/>
                <a:gd name="connsiteX64" fmla="*/ 227764 w 371707"/>
                <a:gd name="connsiteY64" fmla="*/ 75338 h 371707"/>
                <a:gd name="connsiteX65" fmla="*/ 217170 w 371707"/>
                <a:gd name="connsiteY65" fmla="*/ 90671 h 371707"/>
                <a:gd name="connsiteX66" fmla="*/ 212524 w 371707"/>
                <a:gd name="connsiteY66" fmla="*/ 94760 h 371707"/>
                <a:gd name="connsiteX67" fmla="*/ 212524 w 371707"/>
                <a:gd name="connsiteY67" fmla="*/ 94760 h 371707"/>
                <a:gd name="connsiteX68" fmla="*/ 207784 w 371707"/>
                <a:gd name="connsiteY68" fmla="*/ 90671 h 371707"/>
                <a:gd name="connsiteX69" fmla="*/ 234269 w 371707"/>
                <a:gd name="connsiteY69" fmla="*/ 63536 h 371707"/>
                <a:gd name="connsiteX70" fmla="*/ 243561 w 371707"/>
                <a:gd name="connsiteY70" fmla="*/ 44115 h 371707"/>
                <a:gd name="connsiteX71" fmla="*/ 211316 w 371707"/>
                <a:gd name="connsiteY71" fmla="*/ 28875 h 371707"/>
                <a:gd name="connsiteX72" fmla="*/ 204439 w 371707"/>
                <a:gd name="connsiteY72" fmla="*/ 27945 h 371707"/>
                <a:gd name="connsiteX73" fmla="*/ 205981 w 371707"/>
                <a:gd name="connsiteY73" fmla="*/ 22100 h 371707"/>
                <a:gd name="connsiteX74" fmla="*/ 206576 w 371707"/>
                <a:gd name="connsiteY74" fmla="*/ 21812 h 371707"/>
                <a:gd name="connsiteX75" fmla="*/ 77129 w 371707"/>
                <a:gd name="connsiteY75" fmla="*/ 69484 h 371707"/>
                <a:gd name="connsiteX76" fmla="*/ 83634 w 371707"/>
                <a:gd name="connsiteY76" fmla="*/ 68276 h 371707"/>
                <a:gd name="connsiteX77" fmla="*/ 104821 w 371707"/>
                <a:gd name="connsiteY77" fmla="*/ 65952 h 371707"/>
                <a:gd name="connsiteX78" fmla="*/ 138368 w 371707"/>
                <a:gd name="connsiteY78" fmla="*/ 24135 h 371707"/>
                <a:gd name="connsiteX79" fmla="*/ 170707 w 371707"/>
                <a:gd name="connsiteY79" fmla="*/ 21812 h 371707"/>
                <a:gd name="connsiteX80" fmla="*/ 172300 w 371707"/>
                <a:gd name="connsiteY80" fmla="*/ 27371 h 371707"/>
                <a:gd name="connsiteX81" fmla="*/ 171915 w 371707"/>
                <a:gd name="connsiteY81" fmla="*/ 27945 h 371707"/>
                <a:gd name="connsiteX82" fmla="*/ 165967 w 371707"/>
                <a:gd name="connsiteY82" fmla="*/ 29153 h 371707"/>
                <a:gd name="connsiteX83" fmla="*/ 133629 w 371707"/>
                <a:gd name="connsiteY83" fmla="*/ 43836 h 371707"/>
                <a:gd name="connsiteX84" fmla="*/ 153608 w 371707"/>
                <a:gd name="connsiteY84" fmla="*/ 67718 h 371707"/>
                <a:gd name="connsiteX85" fmla="*/ 168941 w 371707"/>
                <a:gd name="connsiteY85" fmla="*/ 90113 h 371707"/>
                <a:gd name="connsiteX86" fmla="*/ 164704 w 371707"/>
                <a:gd name="connsiteY86" fmla="*/ 94239 h 371707"/>
                <a:gd name="connsiteX87" fmla="*/ 164202 w 371707"/>
                <a:gd name="connsiteY87" fmla="*/ 94202 h 371707"/>
                <a:gd name="connsiteX88" fmla="*/ 164202 w 371707"/>
                <a:gd name="connsiteY88" fmla="*/ 94202 h 371707"/>
                <a:gd name="connsiteX89" fmla="*/ 159555 w 371707"/>
                <a:gd name="connsiteY89" fmla="*/ 90113 h 371707"/>
                <a:gd name="connsiteX90" fmla="*/ 125358 w 371707"/>
                <a:gd name="connsiteY90" fmla="*/ 56567 h 371707"/>
                <a:gd name="connsiteX91" fmla="*/ 78895 w 371707"/>
                <a:gd name="connsiteY91" fmla="*/ 75152 h 371707"/>
                <a:gd name="connsiteX92" fmla="*/ 76936 w 371707"/>
                <a:gd name="connsiteY92" fmla="*/ 69852 h 371707"/>
                <a:gd name="connsiteX93" fmla="*/ 77129 w 371707"/>
                <a:gd name="connsiteY93" fmla="*/ 69484 h 371707"/>
                <a:gd name="connsiteX94" fmla="*/ 51203 w 371707"/>
                <a:gd name="connsiteY94" fmla="*/ 120872 h 371707"/>
                <a:gd name="connsiteX95" fmla="*/ 58823 w 371707"/>
                <a:gd name="connsiteY95" fmla="*/ 126169 h 371707"/>
                <a:gd name="connsiteX96" fmla="*/ 55942 w 371707"/>
                <a:gd name="connsiteY96" fmla="*/ 157950 h 371707"/>
                <a:gd name="connsiteX97" fmla="*/ 54734 w 371707"/>
                <a:gd name="connsiteY97" fmla="*/ 163897 h 371707"/>
                <a:gd name="connsiteX98" fmla="*/ 48229 w 371707"/>
                <a:gd name="connsiteY98" fmla="*/ 162689 h 371707"/>
                <a:gd name="connsiteX99" fmla="*/ 51203 w 371707"/>
                <a:gd name="connsiteY99" fmla="*/ 120872 h 371707"/>
                <a:gd name="connsiteX100" fmla="*/ 57057 w 371707"/>
                <a:gd name="connsiteY100" fmla="*/ 227459 h 371707"/>
                <a:gd name="connsiteX101" fmla="*/ 38472 w 371707"/>
                <a:gd name="connsiteY101" fmla="*/ 220397 h 371707"/>
                <a:gd name="connsiteX102" fmla="*/ 38937 w 371707"/>
                <a:gd name="connsiteY102" fmla="*/ 261528 h 371707"/>
                <a:gd name="connsiteX103" fmla="*/ 42560 w 371707"/>
                <a:gd name="connsiteY103" fmla="*/ 264537 h 371707"/>
                <a:gd name="connsiteX104" fmla="*/ 43455 w 371707"/>
                <a:gd name="connsiteY104" fmla="*/ 269984 h 371707"/>
                <a:gd name="connsiteX105" fmla="*/ 43118 w 371707"/>
                <a:gd name="connsiteY105" fmla="*/ 270391 h 371707"/>
                <a:gd name="connsiteX106" fmla="*/ 36712 w 371707"/>
                <a:gd name="connsiteY106" fmla="*/ 271047 h 371707"/>
                <a:gd name="connsiteX107" fmla="*/ 36706 w 371707"/>
                <a:gd name="connsiteY107" fmla="*/ 271042 h 371707"/>
                <a:gd name="connsiteX108" fmla="*/ 31409 w 371707"/>
                <a:gd name="connsiteY108" fmla="*/ 215286 h 371707"/>
                <a:gd name="connsiteX109" fmla="*/ 18585 w 371707"/>
                <a:gd name="connsiteY109" fmla="*/ 165384 h 371707"/>
                <a:gd name="connsiteX110" fmla="*/ 24440 w 371707"/>
                <a:gd name="connsiteY110" fmla="*/ 162503 h 371707"/>
                <a:gd name="connsiteX111" fmla="*/ 27971 w 371707"/>
                <a:gd name="connsiteY111" fmla="*/ 167800 h 371707"/>
                <a:gd name="connsiteX112" fmla="*/ 32060 w 371707"/>
                <a:gd name="connsiteY112" fmla="*/ 202555 h 371707"/>
                <a:gd name="connsiteX113" fmla="*/ 59938 w 371707"/>
                <a:gd name="connsiteY113" fmla="*/ 219560 h 371707"/>
                <a:gd name="connsiteX114" fmla="*/ 63469 w 371707"/>
                <a:gd name="connsiteY114" fmla="*/ 224857 h 371707"/>
                <a:gd name="connsiteX115" fmla="*/ 57057 w 371707"/>
                <a:gd name="connsiteY115" fmla="*/ 227831 h 371707"/>
                <a:gd name="connsiteX116" fmla="*/ 66350 w 371707"/>
                <a:gd name="connsiteY116" fmla="*/ 264630 h 371707"/>
                <a:gd name="connsiteX117" fmla="*/ 64027 w 371707"/>
                <a:gd name="connsiteY117" fmla="*/ 242885 h 371707"/>
                <a:gd name="connsiteX118" fmla="*/ 70531 w 371707"/>
                <a:gd name="connsiteY118" fmla="*/ 241677 h 371707"/>
                <a:gd name="connsiteX119" fmla="*/ 71899 w 371707"/>
                <a:gd name="connsiteY119" fmla="*/ 247160 h 371707"/>
                <a:gd name="connsiteX120" fmla="*/ 71647 w 371707"/>
                <a:gd name="connsiteY120" fmla="*/ 247531 h 371707"/>
                <a:gd name="connsiteX121" fmla="*/ 72855 w 371707"/>
                <a:gd name="connsiteY121" fmla="*/ 258125 h 371707"/>
                <a:gd name="connsiteX122" fmla="*/ 100733 w 371707"/>
                <a:gd name="connsiteY122" fmla="*/ 271692 h 371707"/>
                <a:gd name="connsiteX123" fmla="*/ 100175 w 371707"/>
                <a:gd name="connsiteY123" fmla="*/ 286375 h 371707"/>
                <a:gd name="connsiteX124" fmla="*/ 96644 w 371707"/>
                <a:gd name="connsiteY124" fmla="*/ 288141 h 371707"/>
                <a:gd name="connsiteX125" fmla="*/ 93670 w 371707"/>
                <a:gd name="connsiteY125" fmla="*/ 287583 h 371707"/>
                <a:gd name="connsiteX126" fmla="*/ 92225 w 371707"/>
                <a:gd name="connsiteY126" fmla="*/ 282803 h 371707"/>
                <a:gd name="connsiteX127" fmla="*/ 93113 w 371707"/>
                <a:gd name="connsiteY127" fmla="*/ 281729 h 371707"/>
                <a:gd name="connsiteX128" fmla="*/ 93113 w 371707"/>
                <a:gd name="connsiteY128" fmla="*/ 276989 h 371707"/>
                <a:gd name="connsiteX129" fmla="*/ 65885 w 371707"/>
                <a:gd name="connsiteY129" fmla="*/ 264909 h 371707"/>
                <a:gd name="connsiteX130" fmla="*/ 161786 w 371707"/>
                <a:gd name="connsiteY130" fmla="*/ 299942 h 371707"/>
                <a:gd name="connsiteX131" fmla="*/ 124801 w 371707"/>
                <a:gd name="connsiteY131" fmla="*/ 334604 h 371707"/>
                <a:gd name="connsiteX132" fmla="*/ 155374 w 371707"/>
                <a:gd name="connsiteY132" fmla="*/ 355141 h 371707"/>
                <a:gd name="connsiteX133" fmla="*/ 160579 w 371707"/>
                <a:gd name="connsiteY133" fmla="*/ 358215 h 371707"/>
                <a:gd name="connsiteX134" fmla="*/ 160670 w 371707"/>
                <a:gd name="connsiteY134" fmla="*/ 358672 h 371707"/>
                <a:gd name="connsiteX135" fmla="*/ 157220 w 371707"/>
                <a:gd name="connsiteY135" fmla="*/ 363953 h 371707"/>
                <a:gd name="connsiteX136" fmla="*/ 157139 w 371707"/>
                <a:gd name="connsiteY136" fmla="*/ 363969 h 371707"/>
                <a:gd name="connsiteX137" fmla="*/ 115415 w 371707"/>
                <a:gd name="connsiteY137" fmla="*/ 337485 h 371707"/>
                <a:gd name="connsiteX138" fmla="*/ 72948 w 371707"/>
                <a:gd name="connsiteY138" fmla="*/ 324010 h 371707"/>
                <a:gd name="connsiteX139" fmla="*/ 72046 w 371707"/>
                <a:gd name="connsiteY139" fmla="*/ 318965 h 371707"/>
                <a:gd name="connsiteX140" fmla="*/ 72948 w 371707"/>
                <a:gd name="connsiteY140" fmla="*/ 318063 h 371707"/>
                <a:gd name="connsiteX141" fmla="*/ 79452 w 371707"/>
                <a:gd name="connsiteY141" fmla="*/ 318063 h 371707"/>
                <a:gd name="connsiteX142" fmla="*/ 136602 w 371707"/>
                <a:gd name="connsiteY142" fmla="*/ 319271 h 371707"/>
                <a:gd name="connsiteX143" fmla="*/ 153050 w 371707"/>
                <a:gd name="connsiteY143" fmla="*/ 297433 h 371707"/>
                <a:gd name="connsiteX144" fmla="*/ 159555 w 371707"/>
                <a:gd name="connsiteY144" fmla="*/ 295668 h 371707"/>
                <a:gd name="connsiteX145" fmla="*/ 161321 w 371707"/>
                <a:gd name="connsiteY145" fmla="*/ 300221 h 371707"/>
                <a:gd name="connsiteX146" fmla="*/ 206483 w 371707"/>
                <a:gd name="connsiteY146" fmla="*/ 280521 h 371707"/>
                <a:gd name="connsiteX147" fmla="*/ 201932 w 371707"/>
                <a:gd name="connsiteY147" fmla="*/ 285260 h 371707"/>
                <a:gd name="connsiteX148" fmla="*/ 201744 w 371707"/>
                <a:gd name="connsiteY148" fmla="*/ 285260 h 371707"/>
                <a:gd name="connsiteX149" fmla="*/ 197091 w 371707"/>
                <a:gd name="connsiteY149" fmla="*/ 281198 h 371707"/>
                <a:gd name="connsiteX150" fmla="*/ 197098 w 371707"/>
                <a:gd name="connsiteY150" fmla="*/ 280521 h 371707"/>
                <a:gd name="connsiteX151" fmla="*/ 197098 w 371707"/>
                <a:gd name="connsiteY151" fmla="*/ 256360 h 371707"/>
                <a:gd name="connsiteX152" fmla="*/ 180743 w 371707"/>
                <a:gd name="connsiteY152" fmla="*/ 256360 h 371707"/>
                <a:gd name="connsiteX153" fmla="*/ 180743 w 371707"/>
                <a:gd name="connsiteY153" fmla="*/ 280521 h 371707"/>
                <a:gd name="connsiteX154" fmla="*/ 176191 w 371707"/>
                <a:gd name="connsiteY154" fmla="*/ 285260 h 371707"/>
                <a:gd name="connsiteX155" fmla="*/ 176003 w 371707"/>
                <a:gd name="connsiteY155" fmla="*/ 285260 h 371707"/>
                <a:gd name="connsiteX156" fmla="*/ 171264 w 371707"/>
                <a:gd name="connsiteY156" fmla="*/ 281299 h 371707"/>
                <a:gd name="connsiteX157" fmla="*/ 171264 w 371707"/>
                <a:gd name="connsiteY157" fmla="*/ 280521 h 371707"/>
                <a:gd name="connsiteX158" fmla="*/ 171264 w 371707"/>
                <a:gd name="connsiteY158" fmla="*/ 256360 h 371707"/>
                <a:gd name="connsiteX159" fmla="*/ 155374 w 371707"/>
                <a:gd name="connsiteY159" fmla="*/ 256360 h 371707"/>
                <a:gd name="connsiteX160" fmla="*/ 155374 w 371707"/>
                <a:gd name="connsiteY160" fmla="*/ 280521 h 371707"/>
                <a:gd name="connsiteX161" fmla="*/ 150821 w 371707"/>
                <a:gd name="connsiteY161" fmla="*/ 285259 h 371707"/>
                <a:gd name="connsiteX162" fmla="*/ 150727 w 371707"/>
                <a:gd name="connsiteY162" fmla="*/ 285260 h 371707"/>
                <a:gd name="connsiteX163" fmla="*/ 145988 w 371707"/>
                <a:gd name="connsiteY163" fmla="*/ 281299 h 371707"/>
                <a:gd name="connsiteX164" fmla="*/ 145988 w 371707"/>
                <a:gd name="connsiteY164" fmla="*/ 280521 h 371707"/>
                <a:gd name="connsiteX165" fmla="*/ 145988 w 371707"/>
                <a:gd name="connsiteY165" fmla="*/ 256360 h 371707"/>
                <a:gd name="connsiteX166" fmla="*/ 136695 w 371707"/>
                <a:gd name="connsiteY166" fmla="*/ 256360 h 371707"/>
                <a:gd name="connsiteX167" fmla="*/ 130841 w 371707"/>
                <a:gd name="connsiteY167" fmla="*/ 251276 h 371707"/>
                <a:gd name="connsiteX168" fmla="*/ 130841 w 371707"/>
                <a:gd name="connsiteY168" fmla="*/ 250505 h 371707"/>
                <a:gd name="connsiteX169" fmla="*/ 130841 w 371707"/>
                <a:gd name="connsiteY169" fmla="*/ 241677 h 371707"/>
                <a:gd name="connsiteX170" fmla="*/ 106680 w 371707"/>
                <a:gd name="connsiteY170" fmla="*/ 241677 h 371707"/>
                <a:gd name="connsiteX171" fmla="*/ 101941 w 371707"/>
                <a:gd name="connsiteY171" fmla="*/ 237126 h 371707"/>
                <a:gd name="connsiteX172" fmla="*/ 101941 w 371707"/>
                <a:gd name="connsiteY172" fmla="*/ 236938 h 371707"/>
                <a:gd name="connsiteX173" fmla="*/ 106003 w 371707"/>
                <a:gd name="connsiteY173" fmla="*/ 232285 h 371707"/>
                <a:gd name="connsiteX174" fmla="*/ 106680 w 371707"/>
                <a:gd name="connsiteY174" fmla="*/ 232291 h 371707"/>
                <a:gd name="connsiteX175" fmla="*/ 130841 w 371707"/>
                <a:gd name="connsiteY175" fmla="*/ 232291 h 371707"/>
                <a:gd name="connsiteX176" fmla="*/ 130841 w 371707"/>
                <a:gd name="connsiteY176" fmla="*/ 216680 h 371707"/>
                <a:gd name="connsiteX177" fmla="*/ 106680 w 371707"/>
                <a:gd name="connsiteY177" fmla="*/ 216680 h 371707"/>
                <a:gd name="connsiteX178" fmla="*/ 102220 w 371707"/>
                <a:gd name="connsiteY178" fmla="*/ 211940 h 371707"/>
                <a:gd name="connsiteX179" fmla="*/ 106181 w 371707"/>
                <a:gd name="connsiteY179" fmla="*/ 207201 h 371707"/>
                <a:gd name="connsiteX180" fmla="*/ 106959 w 371707"/>
                <a:gd name="connsiteY180" fmla="*/ 207201 h 371707"/>
                <a:gd name="connsiteX181" fmla="*/ 131120 w 371707"/>
                <a:gd name="connsiteY181" fmla="*/ 207201 h 371707"/>
                <a:gd name="connsiteX182" fmla="*/ 131120 w 371707"/>
                <a:gd name="connsiteY182" fmla="*/ 191311 h 371707"/>
                <a:gd name="connsiteX183" fmla="*/ 106959 w 371707"/>
                <a:gd name="connsiteY183" fmla="*/ 191311 h 371707"/>
                <a:gd name="connsiteX184" fmla="*/ 102220 w 371707"/>
                <a:gd name="connsiteY184" fmla="*/ 186758 h 371707"/>
                <a:gd name="connsiteX185" fmla="*/ 102220 w 371707"/>
                <a:gd name="connsiteY185" fmla="*/ 186664 h 371707"/>
                <a:gd name="connsiteX186" fmla="*/ 106181 w 371707"/>
                <a:gd name="connsiteY186" fmla="*/ 181925 h 371707"/>
                <a:gd name="connsiteX187" fmla="*/ 106959 w 371707"/>
                <a:gd name="connsiteY187" fmla="*/ 181925 h 371707"/>
                <a:gd name="connsiteX188" fmla="*/ 131120 w 371707"/>
                <a:gd name="connsiteY188" fmla="*/ 181925 h 371707"/>
                <a:gd name="connsiteX189" fmla="*/ 131120 w 371707"/>
                <a:gd name="connsiteY189" fmla="*/ 166035 h 371707"/>
                <a:gd name="connsiteX190" fmla="*/ 106959 w 371707"/>
                <a:gd name="connsiteY190" fmla="*/ 166035 h 371707"/>
                <a:gd name="connsiteX191" fmla="*/ 102220 w 371707"/>
                <a:gd name="connsiteY191" fmla="*/ 161483 h 371707"/>
                <a:gd name="connsiteX192" fmla="*/ 102220 w 371707"/>
                <a:gd name="connsiteY192" fmla="*/ 161295 h 371707"/>
                <a:gd name="connsiteX193" fmla="*/ 106181 w 371707"/>
                <a:gd name="connsiteY193" fmla="*/ 156556 h 371707"/>
                <a:gd name="connsiteX194" fmla="*/ 106959 w 371707"/>
                <a:gd name="connsiteY194" fmla="*/ 156556 h 371707"/>
                <a:gd name="connsiteX195" fmla="*/ 131120 w 371707"/>
                <a:gd name="connsiteY195" fmla="*/ 156556 h 371707"/>
                <a:gd name="connsiteX196" fmla="*/ 131120 w 371707"/>
                <a:gd name="connsiteY196" fmla="*/ 147728 h 371707"/>
                <a:gd name="connsiteX197" fmla="*/ 136204 w 371707"/>
                <a:gd name="connsiteY197" fmla="*/ 141874 h 371707"/>
                <a:gd name="connsiteX198" fmla="*/ 136974 w 371707"/>
                <a:gd name="connsiteY198" fmla="*/ 141874 h 371707"/>
                <a:gd name="connsiteX199" fmla="*/ 146267 w 371707"/>
                <a:gd name="connsiteY199" fmla="*/ 141874 h 371707"/>
                <a:gd name="connsiteX200" fmla="*/ 146267 w 371707"/>
                <a:gd name="connsiteY200" fmla="*/ 117713 h 371707"/>
                <a:gd name="connsiteX201" fmla="*/ 150912 w 371707"/>
                <a:gd name="connsiteY201" fmla="*/ 113065 h 371707"/>
                <a:gd name="connsiteX202" fmla="*/ 151006 w 371707"/>
                <a:gd name="connsiteY202" fmla="*/ 113066 h 371707"/>
                <a:gd name="connsiteX203" fmla="*/ 155652 w 371707"/>
                <a:gd name="connsiteY203" fmla="*/ 116934 h 371707"/>
                <a:gd name="connsiteX204" fmla="*/ 155652 w 371707"/>
                <a:gd name="connsiteY204" fmla="*/ 117713 h 371707"/>
                <a:gd name="connsiteX205" fmla="*/ 155652 w 371707"/>
                <a:gd name="connsiteY205" fmla="*/ 141874 h 371707"/>
                <a:gd name="connsiteX206" fmla="*/ 171543 w 371707"/>
                <a:gd name="connsiteY206" fmla="*/ 141874 h 371707"/>
                <a:gd name="connsiteX207" fmla="*/ 171543 w 371707"/>
                <a:gd name="connsiteY207" fmla="*/ 117713 h 371707"/>
                <a:gd name="connsiteX208" fmla="*/ 176188 w 371707"/>
                <a:gd name="connsiteY208" fmla="*/ 113065 h 371707"/>
                <a:gd name="connsiteX209" fmla="*/ 176282 w 371707"/>
                <a:gd name="connsiteY209" fmla="*/ 113066 h 371707"/>
                <a:gd name="connsiteX210" fmla="*/ 181015 w 371707"/>
                <a:gd name="connsiteY210" fmla="*/ 117035 h 371707"/>
                <a:gd name="connsiteX211" fmla="*/ 181021 w 371707"/>
                <a:gd name="connsiteY211" fmla="*/ 117713 h 371707"/>
                <a:gd name="connsiteX212" fmla="*/ 181021 w 371707"/>
                <a:gd name="connsiteY212" fmla="*/ 141874 h 371707"/>
                <a:gd name="connsiteX213" fmla="*/ 196912 w 371707"/>
                <a:gd name="connsiteY213" fmla="*/ 141874 h 371707"/>
                <a:gd name="connsiteX214" fmla="*/ 196912 w 371707"/>
                <a:gd name="connsiteY214" fmla="*/ 117713 h 371707"/>
                <a:gd name="connsiteX215" fmla="*/ 201371 w 371707"/>
                <a:gd name="connsiteY215" fmla="*/ 113066 h 371707"/>
                <a:gd name="connsiteX216" fmla="*/ 201558 w 371707"/>
                <a:gd name="connsiteY216" fmla="*/ 113066 h 371707"/>
                <a:gd name="connsiteX217" fmla="*/ 206291 w 371707"/>
                <a:gd name="connsiteY217" fmla="*/ 117035 h 371707"/>
                <a:gd name="connsiteX218" fmla="*/ 206298 w 371707"/>
                <a:gd name="connsiteY218" fmla="*/ 117713 h 371707"/>
                <a:gd name="connsiteX219" fmla="*/ 206298 w 371707"/>
                <a:gd name="connsiteY219" fmla="*/ 141874 h 371707"/>
                <a:gd name="connsiteX220" fmla="*/ 222188 w 371707"/>
                <a:gd name="connsiteY220" fmla="*/ 141874 h 371707"/>
                <a:gd name="connsiteX221" fmla="*/ 222188 w 371707"/>
                <a:gd name="connsiteY221" fmla="*/ 117713 h 371707"/>
                <a:gd name="connsiteX222" fmla="*/ 226833 w 371707"/>
                <a:gd name="connsiteY222" fmla="*/ 113065 h 371707"/>
                <a:gd name="connsiteX223" fmla="*/ 226927 w 371707"/>
                <a:gd name="connsiteY223" fmla="*/ 113066 h 371707"/>
                <a:gd name="connsiteX224" fmla="*/ 231660 w 371707"/>
                <a:gd name="connsiteY224" fmla="*/ 117035 h 371707"/>
                <a:gd name="connsiteX225" fmla="*/ 231667 w 371707"/>
                <a:gd name="connsiteY225" fmla="*/ 117713 h 371707"/>
                <a:gd name="connsiteX226" fmla="*/ 231667 w 371707"/>
                <a:gd name="connsiteY226" fmla="*/ 141874 h 371707"/>
                <a:gd name="connsiteX227" fmla="*/ 240959 w 371707"/>
                <a:gd name="connsiteY227" fmla="*/ 141874 h 371707"/>
                <a:gd name="connsiteX228" fmla="*/ 246814 w 371707"/>
                <a:gd name="connsiteY228" fmla="*/ 146958 h 371707"/>
                <a:gd name="connsiteX229" fmla="*/ 246814 w 371707"/>
                <a:gd name="connsiteY229" fmla="*/ 147728 h 371707"/>
                <a:gd name="connsiteX230" fmla="*/ 246814 w 371707"/>
                <a:gd name="connsiteY230" fmla="*/ 156556 h 371707"/>
                <a:gd name="connsiteX231" fmla="*/ 270975 w 371707"/>
                <a:gd name="connsiteY231" fmla="*/ 156556 h 371707"/>
                <a:gd name="connsiteX232" fmla="*/ 275622 w 371707"/>
                <a:gd name="connsiteY232" fmla="*/ 161202 h 371707"/>
                <a:gd name="connsiteX233" fmla="*/ 275621 w 371707"/>
                <a:gd name="connsiteY233" fmla="*/ 161295 h 371707"/>
                <a:gd name="connsiteX234" fmla="*/ 271652 w 371707"/>
                <a:gd name="connsiteY234" fmla="*/ 166028 h 371707"/>
                <a:gd name="connsiteX235" fmla="*/ 270975 w 371707"/>
                <a:gd name="connsiteY235" fmla="*/ 166035 h 371707"/>
                <a:gd name="connsiteX236" fmla="*/ 246814 w 371707"/>
                <a:gd name="connsiteY236" fmla="*/ 166035 h 371707"/>
                <a:gd name="connsiteX237" fmla="*/ 246814 w 371707"/>
                <a:gd name="connsiteY237" fmla="*/ 181925 h 371707"/>
                <a:gd name="connsiteX238" fmla="*/ 270975 w 371707"/>
                <a:gd name="connsiteY238" fmla="*/ 181925 h 371707"/>
                <a:gd name="connsiteX239" fmla="*/ 275622 w 371707"/>
                <a:gd name="connsiteY239" fmla="*/ 186571 h 371707"/>
                <a:gd name="connsiteX240" fmla="*/ 275621 w 371707"/>
                <a:gd name="connsiteY240" fmla="*/ 186664 h 371707"/>
                <a:gd name="connsiteX241" fmla="*/ 271754 w 371707"/>
                <a:gd name="connsiteY241" fmla="*/ 191311 h 371707"/>
                <a:gd name="connsiteX242" fmla="*/ 270975 w 371707"/>
                <a:gd name="connsiteY242" fmla="*/ 191311 h 371707"/>
                <a:gd name="connsiteX243" fmla="*/ 246814 w 371707"/>
                <a:gd name="connsiteY243" fmla="*/ 191311 h 371707"/>
                <a:gd name="connsiteX244" fmla="*/ 246814 w 371707"/>
                <a:gd name="connsiteY244" fmla="*/ 207201 h 371707"/>
                <a:gd name="connsiteX245" fmla="*/ 270975 w 371707"/>
                <a:gd name="connsiteY245" fmla="*/ 207201 h 371707"/>
                <a:gd name="connsiteX246" fmla="*/ 275622 w 371707"/>
                <a:gd name="connsiteY246" fmla="*/ 211847 h 371707"/>
                <a:gd name="connsiteX247" fmla="*/ 275621 w 371707"/>
                <a:gd name="connsiteY247" fmla="*/ 211941 h 371707"/>
                <a:gd name="connsiteX248" fmla="*/ 271652 w 371707"/>
                <a:gd name="connsiteY248" fmla="*/ 216673 h 371707"/>
                <a:gd name="connsiteX249" fmla="*/ 270975 w 371707"/>
                <a:gd name="connsiteY249" fmla="*/ 216680 h 371707"/>
                <a:gd name="connsiteX250" fmla="*/ 246814 w 371707"/>
                <a:gd name="connsiteY250" fmla="*/ 216680 h 371707"/>
                <a:gd name="connsiteX251" fmla="*/ 246814 w 371707"/>
                <a:gd name="connsiteY251" fmla="*/ 232384 h 371707"/>
                <a:gd name="connsiteX252" fmla="*/ 270975 w 371707"/>
                <a:gd name="connsiteY252" fmla="*/ 232384 h 371707"/>
                <a:gd name="connsiteX253" fmla="*/ 275621 w 371707"/>
                <a:gd name="connsiteY253" fmla="*/ 236843 h 371707"/>
                <a:gd name="connsiteX254" fmla="*/ 275621 w 371707"/>
                <a:gd name="connsiteY254" fmla="*/ 237031 h 371707"/>
                <a:gd name="connsiteX255" fmla="*/ 271652 w 371707"/>
                <a:gd name="connsiteY255" fmla="*/ 241763 h 371707"/>
                <a:gd name="connsiteX256" fmla="*/ 270975 w 371707"/>
                <a:gd name="connsiteY256" fmla="*/ 241770 h 371707"/>
                <a:gd name="connsiteX257" fmla="*/ 246814 w 371707"/>
                <a:gd name="connsiteY257" fmla="*/ 241770 h 371707"/>
                <a:gd name="connsiteX258" fmla="*/ 246814 w 371707"/>
                <a:gd name="connsiteY258" fmla="*/ 250970 h 371707"/>
                <a:gd name="connsiteX259" fmla="*/ 241730 w 371707"/>
                <a:gd name="connsiteY259" fmla="*/ 256824 h 371707"/>
                <a:gd name="connsiteX260" fmla="*/ 240959 w 371707"/>
                <a:gd name="connsiteY260" fmla="*/ 256824 h 371707"/>
                <a:gd name="connsiteX261" fmla="*/ 231667 w 371707"/>
                <a:gd name="connsiteY261" fmla="*/ 256824 h 371707"/>
                <a:gd name="connsiteX262" fmla="*/ 231667 w 371707"/>
                <a:gd name="connsiteY262" fmla="*/ 280985 h 371707"/>
                <a:gd name="connsiteX263" fmla="*/ 227115 w 371707"/>
                <a:gd name="connsiteY263" fmla="*/ 285724 h 371707"/>
                <a:gd name="connsiteX264" fmla="*/ 226927 w 371707"/>
                <a:gd name="connsiteY264" fmla="*/ 285724 h 371707"/>
                <a:gd name="connsiteX265" fmla="*/ 222188 w 371707"/>
                <a:gd name="connsiteY265" fmla="*/ 281763 h 371707"/>
                <a:gd name="connsiteX266" fmla="*/ 222188 w 371707"/>
                <a:gd name="connsiteY266" fmla="*/ 280985 h 371707"/>
                <a:gd name="connsiteX267" fmla="*/ 222188 w 371707"/>
                <a:gd name="connsiteY267" fmla="*/ 256824 h 371707"/>
                <a:gd name="connsiteX268" fmla="*/ 206019 w 371707"/>
                <a:gd name="connsiteY268" fmla="*/ 256824 h 371707"/>
                <a:gd name="connsiteX269" fmla="*/ 298946 w 371707"/>
                <a:gd name="connsiteY269" fmla="*/ 316390 h 371707"/>
                <a:gd name="connsiteX270" fmla="*/ 305358 w 371707"/>
                <a:gd name="connsiteY270" fmla="*/ 316390 h 371707"/>
                <a:gd name="connsiteX271" fmla="*/ 305662 w 371707"/>
                <a:gd name="connsiteY271" fmla="*/ 322033 h 371707"/>
                <a:gd name="connsiteX272" fmla="*/ 305358 w 371707"/>
                <a:gd name="connsiteY272" fmla="*/ 322338 h 371707"/>
                <a:gd name="connsiteX273" fmla="*/ 262983 w 371707"/>
                <a:gd name="connsiteY273" fmla="*/ 335905 h 371707"/>
                <a:gd name="connsiteX274" fmla="*/ 221166 w 371707"/>
                <a:gd name="connsiteY274" fmla="*/ 362389 h 371707"/>
                <a:gd name="connsiteX275" fmla="*/ 217635 w 371707"/>
                <a:gd name="connsiteY275" fmla="*/ 357092 h 371707"/>
                <a:gd name="connsiteX276" fmla="*/ 222931 w 371707"/>
                <a:gd name="connsiteY276" fmla="*/ 353561 h 371707"/>
                <a:gd name="connsiteX277" fmla="*/ 253597 w 371707"/>
                <a:gd name="connsiteY277" fmla="*/ 332931 h 371707"/>
                <a:gd name="connsiteX278" fmla="*/ 217077 w 371707"/>
                <a:gd name="connsiteY278" fmla="*/ 298734 h 371707"/>
                <a:gd name="connsiteX279" fmla="*/ 219064 w 371707"/>
                <a:gd name="connsiteY279" fmla="*/ 293025 h 371707"/>
                <a:gd name="connsiteX280" fmla="*/ 219400 w 371707"/>
                <a:gd name="connsiteY280" fmla="*/ 292880 h 371707"/>
                <a:gd name="connsiteX281" fmla="*/ 225905 w 371707"/>
                <a:gd name="connsiteY281" fmla="*/ 294645 h 371707"/>
                <a:gd name="connsiteX282" fmla="*/ 261868 w 371707"/>
                <a:gd name="connsiteY282" fmla="*/ 325869 h 371707"/>
                <a:gd name="connsiteX283" fmla="*/ 262425 w 371707"/>
                <a:gd name="connsiteY283" fmla="*/ 325869 h 371707"/>
                <a:gd name="connsiteX284" fmla="*/ 298481 w 371707"/>
                <a:gd name="connsiteY284" fmla="*/ 316669 h 371707"/>
                <a:gd name="connsiteX285" fmla="*/ 312420 w 371707"/>
                <a:gd name="connsiteY285" fmla="*/ 264630 h 371707"/>
                <a:gd name="connsiteX286" fmla="*/ 285378 w 371707"/>
                <a:gd name="connsiteY286" fmla="*/ 276432 h 371707"/>
                <a:gd name="connsiteX287" fmla="*/ 285378 w 371707"/>
                <a:gd name="connsiteY287" fmla="*/ 281078 h 371707"/>
                <a:gd name="connsiteX288" fmla="*/ 285182 w 371707"/>
                <a:gd name="connsiteY288" fmla="*/ 286726 h 371707"/>
                <a:gd name="connsiteX289" fmla="*/ 284821 w 371707"/>
                <a:gd name="connsiteY289" fmla="*/ 287025 h 371707"/>
                <a:gd name="connsiteX290" fmla="*/ 278316 w 371707"/>
                <a:gd name="connsiteY290" fmla="*/ 286375 h 371707"/>
                <a:gd name="connsiteX291" fmla="*/ 277758 w 371707"/>
                <a:gd name="connsiteY291" fmla="*/ 271692 h 371707"/>
                <a:gd name="connsiteX292" fmla="*/ 305636 w 371707"/>
                <a:gd name="connsiteY292" fmla="*/ 258125 h 371707"/>
                <a:gd name="connsiteX293" fmla="*/ 306659 w 371707"/>
                <a:gd name="connsiteY293" fmla="*/ 247810 h 371707"/>
                <a:gd name="connsiteX294" fmla="*/ 306757 w 371707"/>
                <a:gd name="connsiteY294" fmla="*/ 242686 h 371707"/>
                <a:gd name="connsiteX295" fmla="*/ 307867 w 371707"/>
                <a:gd name="connsiteY295" fmla="*/ 241956 h 371707"/>
                <a:gd name="connsiteX296" fmla="*/ 314228 w 371707"/>
                <a:gd name="connsiteY296" fmla="*/ 242955 h 371707"/>
                <a:gd name="connsiteX297" fmla="*/ 314371 w 371707"/>
                <a:gd name="connsiteY297" fmla="*/ 243164 h 371707"/>
                <a:gd name="connsiteX298" fmla="*/ 311955 w 371707"/>
                <a:gd name="connsiteY298" fmla="*/ 264909 h 371707"/>
                <a:gd name="connsiteX299" fmla="*/ 341878 w 371707"/>
                <a:gd name="connsiteY299" fmla="*/ 271135 h 371707"/>
                <a:gd name="connsiteX300" fmla="*/ 335461 w 371707"/>
                <a:gd name="connsiteY300" fmla="*/ 270592 h 371707"/>
                <a:gd name="connsiteX301" fmla="*/ 335373 w 371707"/>
                <a:gd name="connsiteY301" fmla="*/ 270484 h 371707"/>
                <a:gd name="connsiteX302" fmla="*/ 335599 w 371707"/>
                <a:gd name="connsiteY302" fmla="*/ 264969 h 371707"/>
                <a:gd name="connsiteX303" fmla="*/ 336023 w 371707"/>
                <a:gd name="connsiteY303" fmla="*/ 264630 h 371707"/>
                <a:gd name="connsiteX304" fmla="*/ 340112 w 371707"/>
                <a:gd name="connsiteY304" fmla="*/ 220490 h 371707"/>
                <a:gd name="connsiteX305" fmla="*/ 321527 w 371707"/>
                <a:gd name="connsiteY305" fmla="*/ 227552 h 371707"/>
                <a:gd name="connsiteX306" fmla="*/ 319668 w 371707"/>
                <a:gd name="connsiteY306" fmla="*/ 227552 h 371707"/>
                <a:gd name="connsiteX307" fmla="*/ 314929 w 371707"/>
                <a:gd name="connsiteY307" fmla="*/ 224021 h 371707"/>
                <a:gd name="connsiteX308" fmla="*/ 318460 w 371707"/>
                <a:gd name="connsiteY308" fmla="*/ 218724 h 371707"/>
                <a:gd name="connsiteX309" fmla="*/ 346338 w 371707"/>
                <a:gd name="connsiteY309" fmla="*/ 201626 h 371707"/>
                <a:gd name="connsiteX310" fmla="*/ 350241 w 371707"/>
                <a:gd name="connsiteY310" fmla="*/ 167336 h 371707"/>
                <a:gd name="connsiteX311" fmla="*/ 353202 w 371707"/>
                <a:gd name="connsiteY311" fmla="*/ 162065 h 371707"/>
                <a:gd name="connsiteX312" fmla="*/ 353772 w 371707"/>
                <a:gd name="connsiteY312" fmla="*/ 161946 h 371707"/>
                <a:gd name="connsiteX313" fmla="*/ 359627 w 371707"/>
                <a:gd name="connsiteY313" fmla="*/ 164920 h 371707"/>
                <a:gd name="connsiteX314" fmla="*/ 347268 w 371707"/>
                <a:gd name="connsiteY314" fmla="*/ 215007 h 371707"/>
                <a:gd name="connsiteX315" fmla="*/ 341413 w 371707"/>
                <a:gd name="connsiteY315" fmla="*/ 271414 h 37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Lst>
              <a:rect l="l" t="t" r="r" b="b"/>
              <a:pathLst>
                <a:path w="371707" h="371707">
                  <a:moveTo>
                    <a:pt x="356746" y="148750"/>
                  </a:moveTo>
                  <a:cubicBezTo>
                    <a:pt x="362044" y="141810"/>
                    <a:pt x="364917" y="133321"/>
                    <a:pt x="364924" y="124589"/>
                  </a:cubicBezTo>
                  <a:cubicBezTo>
                    <a:pt x="364148" y="104792"/>
                    <a:pt x="350535" y="87822"/>
                    <a:pt x="331377" y="82772"/>
                  </a:cubicBezTo>
                  <a:cubicBezTo>
                    <a:pt x="329587" y="91094"/>
                    <a:pt x="326448" y="99067"/>
                    <a:pt x="322084" y="106376"/>
                  </a:cubicBezTo>
                  <a:cubicBezTo>
                    <a:pt x="319111" y="111022"/>
                    <a:pt x="310933" y="106933"/>
                    <a:pt x="313814" y="102194"/>
                  </a:cubicBezTo>
                  <a:cubicBezTo>
                    <a:pt x="317523" y="95541"/>
                    <a:pt x="320305" y="88413"/>
                    <a:pt x="322084" y="81007"/>
                  </a:cubicBezTo>
                  <a:lnTo>
                    <a:pt x="322084" y="81007"/>
                  </a:lnTo>
                  <a:cubicBezTo>
                    <a:pt x="322084" y="80449"/>
                    <a:pt x="322084" y="80449"/>
                    <a:pt x="322642" y="79891"/>
                  </a:cubicBezTo>
                  <a:cubicBezTo>
                    <a:pt x="325382" y="68310"/>
                    <a:pt x="323726" y="56125"/>
                    <a:pt x="317996" y="45694"/>
                  </a:cubicBezTo>
                  <a:cubicBezTo>
                    <a:pt x="306983" y="29688"/>
                    <a:pt x="287745" y="21443"/>
                    <a:pt x="268559" y="24507"/>
                  </a:cubicBezTo>
                  <a:cubicBezTo>
                    <a:pt x="253697" y="570"/>
                    <a:pt x="222244" y="-6788"/>
                    <a:pt x="198306" y="8074"/>
                  </a:cubicBezTo>
                  <a:cubicBezTo>
                    <a:pt x="196084" y="9453"/>
                    <a:pt x="193972" y="11002"/>
                    <a:pt x="191987" y="12705"/>
                  </a:cubicBezTo>
                  <a:lnTo>
                    <a:pt x="191987" y="96897"/>
                  </a:lnTo>
                  <a:cubicBezTo>
                    <a:pt x="190779" y="96897"/>
                    <a:pt x="190221" y="96340"/>
                    <a:pt x="189013" y="96340"/>
                  </a:cubicBezTo>
                  <a:cubicBezTo>
                    <a:pt x="188020" y="96250"/>
                    <a:pt x="187021" y="96444"/>
                    <a:pt x="186132" y="96897"/>
                  </a:cubicBezTo>
                  <a:lnTo>
                    <a:pt x="186132" y="11776"/>
                  </a:lnTo>
                  <a:cubicBezTo>
                    <a:pt x="183734" y="9505"/>
                    <a:pt x="180928" y="7708"/>
                    <a:pt x="177862" y="6479"/>
                  </a:cubicBezTo>
                  <a:cubicBezTo>
                    <a:pt x="154032" y="-6810"/>
                    <a:pt x="123965" y="962"/>
                    <a:pt x="109561" y="24135"/>
                  </a:cubicBezTo>
                  <a:cubicBezTo>
                    <a:pt x="73598" y="18653"/>
                    <a:pt x="45348" y="50062"/>
                    <a:pt x="55756" y="80635"/>
                  </a:cubicBezTo>
                  <a:lnTo>
                    <a:pt x="55756" y="80635"/>
                  </a:lnTo>
                  <a:cubicBezTo>
                    <a:pt x="57479" y="88140"/>
                    <a:pt x="60099" y="95409"/>
                    <a:pt x="63562" y="102287"/>
                  </a:cubicBezTo>
                  <a:cubicBezTo>
                    <a:pt x="64748" y="104388"/>
                    <a:pt x="64006" y="107052"/>
                    <a:pt x="61905" y="108237"/>
                  </a:cubicBezTo>
                  <a:cubicBezTo>
                    <a:pt x="61166" y="108654"/>
                    <a:pt x="60320" y="108847"/>
                    <a:pt x="59473" y="108792"/>
                  </a:cubicBezTo>
                  <a:cubicBezTo>
                    <a:pt x="57775" y="108725"/>
                    <a:pt x="56295" y="107615"/>
                    <a:pt x="55756" y="106004"/>
                  </a:cubicBezTo>
                  <a:cubicBezTo>
                    <a:pt x="51312" y="98735"/>
                    <a:pt x="48168" y="90748"/>
                    <a:pt x="46463" y="82401"/>
                  </a:cubicBezTo>
                  <a:cubicBezTo>
                    <a:pt x="27305" y="87451"/>
                    <a:pt x="13692" y="104420"/>
                    <a:pt x="12917" y="124218"/>
                  </a:cubicBezTo>
                  <a:cubicBezTo>
                    <a:pt x="12620" y="133035"/>
                    <a:pt x="15341" y="141689"/>
                    <a:pt x="20630" y="148750"/>
                  </a:cubicBezTo>
                  <a:cubicBezTo>
                    <a:pt x="8149" y="156290"/>
                    <a:pt x="372" y="169672"/>
                    <a:pt x="0" y="184248"/>
                  </a:cubicBezTo>
                  <a:cubicBezTo>
                    <a:pt x="317" y="197755"/>
                    <a:pt x="6828" y="210366"/>
                    <a:pt x="17656" y="218445"/>
                  </a:cubicBezTo>
                  <a:cubicBezTo>
                    <a:pt x="-4739" y="240190"/>
                    <a:pt x="2974" y="276060"/>
                    <a:pt x="34104" y="288141"/>
                  </a:cubicBezTo>
                  <a:cubicBezTo>
                    <a:pt x="47773" y="292020"/>
                    <a:pt x="62252" y="292020"/>
                    <a:pt x="75921" y="288141"/>
                  </a:cubicBezTo>
                  <a:cubicBezTo>
                    <a:pt x="78370" y="287488"/>
                    <a:pt x="80922" y="288763"/>
                    <a:pt x="81869" y="291114"/>
                  </a:cubicBezTo>
                  <a:cubicBezTo>
                    <a:pt x="82518" y="293384"/>
                    <a:pt x="81204" y="295750"/>
                    <a:pt x="78935" y="296400"/>
                  </a:cubicBezTo>
                  <a:cubicBezTo>
                    <a:pt x="78921" y="296404"/>
                    <a:pt x="78908" y="296407"/>
                    <a:pt x="78895" y="296411"/>
                  </a:cubicBezTo>
                  <a:cubicBezTo>
                    <a:pt x="66461" y="300000"/>
                    <a:pt x="53386" y="300793"/>
                    <a:pt x="40609" y="298734"/>
                  </a:cubicBezTo>
                  <a:cubicBezTo>
                    <a:pt x="40609" y="300500"/>
                    <a:pt x="40051" y="302265"/>
                    <a:pt x="40051" y="304031"/>
                  </a:cubicBezTo>
                  <a:cubicBezTo>
                    <a:pt x="40051" y="332931"/>
                    <a:pt x="69416" y="352353"/>
                    <a:pt x="97109" y="347614"/>
                  </a:cubicBezTo>
                  <a:cubicBezTo>
                    <a:pt x="109468" y="378837"/>
                    <a:pt x="154259" y="387108"/>
                    <a:pt x="178977" y="362389"/>
                  </a:cubicBezTo>
                  <a:cubicBezTo>
                    <a:pt x="181670" y="359564"/>
                    <a:pt x="184039" y="356447"/>
                    <a:pt x="186040" y="353096"/>
                  </a:cubicBezTo>
                  <a:lnTo>
                    <a:pt x="186040" y="304310"/>
                  </a:lnTo>
                  <a:cubicBezTo>
                    <a:pt x="187155" y="304310"/>
                    <a:pt x="187805" y="304960"/>
                    <a:pt x="188920" y="304960"/>
                  </a:cubicBezTo>
                  <a:cubicBezTo>
                    <a:pt x="189955" y="305057"/>
                    <a:pt x="190994" y="304829"/>
                    <a:pt x="191894" y="304310"/>
                  </a:cubicBezTo>
                  <a:lnTo>
                    <a:pt x="191894" y="353840"/>
                  </a:lnTo>
                  <a:cubicBezTo>
                    <a:pt x="210479" y="386736"/>
                    <a:pt x="266700" y="384413"/>
                    <a:pt x="280825" y="347892"/>
                  </a:cubicBezTo>
                  <a:cubicBezTo>
                    <a:pt x="310840" y="353189"/>
                    <a:pt x="341971" y="330236"/>
                    <a:pt x="337882" y="299663"/>
                  </a:cubicBezTo>
                  <a:cubicBezTo>
                    <a:pt x="325114" y="301794"/>
                    <a:pt x="312031" y="301031"/>
                    <a:pt x="299596" y="297433"/>
                  </a:cubicBezTo>
                  <a:cubicBezTo>
                    <a:pt x="297519" y="297098"/>
                    <a:pt x="296106" y="295143"/>
                    <a:pt x="296441" y="293066"/>
                  </a:cubicBezTo>
                  <a:cubicBezTo>
                    <a:pt x="296492" y="292745"/>
                    <a:pt x="296585" y="292433"/>
                    <a:pt x="296715" y="292136"/>
                  </a:cubicBezTo>
                  <a:cubicBezTo>
                    <a:pt x="297590" y="289772"/>
                    <a:pt x="300163" y="288506"/>
                    <a:pt x="302570" y="289256"/>
                  </a:cubicBezTo>
                  <a:cubicBezTo>
                    <a:pt x="365574" y="306261"/>
                    <a:pt x="391501" y="249204"/>
                    <a:pt x="360277" y="219189"/>
                  </a:cubicBezTo>
                  <a:cubicBezTo>
                    <a:pt x="379093" y="205532"/>
                    <a:pt x="383275" y="179209"/>
                    <a:pt x="369619" y="160394"/>
                  </a:cubicBezTo>
                  <a:cubicBezTo>
                    <a:pt x="366183" y="155660"/>
                    <a:pt x="361799" y="151695"/>
                    <a:pt x="356746" y="148750"/>
                  </a:cubicBezTo>
                  <a:close/>
                  <a:moveTo>
                    <a:pt x="326731" y="120872"/>
                  </a:moveTo>
                  <a:cubicBezTo>
                    <a:pt x="327288" y="122080"/>
                    <a:pt x="343736" y="142710"/>
                    <a:pt x="329611" y="162132"/>
                  </a:cubicBezTo>
                  <a:cubicBezTo>
                    <a:pt x="326080" y="166871"/>
                    <a:pt x="318460" y="162132"/>
                    <a:pt x="321434" y="157392"/>
                  </a:cubicBezTo>
                  <a:cubicBezTo>
                    <a:pt x="332028" y="142710"/>
                    <a:pt x="318460" y="125611"/>
                    <a:pt x="318460" y="125611"/>
                  </a:cubicBezTo>
                  <a:cubicBezTo>
                    <a:pt x="315951" y="121894"/>
                    <a:pt x="323200" y="117155"/>
                    <a:pt x="326731" y="120872"/>
                  </a:cubicBezTo>
                  <a:close/>
                  <a:moveTo>
                    <a:pt x="206576" y="21812"/>
                  </a:moveTo>
                  <a:cubicBezTo>
                    <a:pt x="216932" y="16274"/>
                    <a:pt x="229547" y="17178"/>
                    <a:pt x="239008" y="24135"/>
                  </a:cubicBezTo>
                  <a:cubicBezTo>
                    <a:pt x="255456" y="35380"/>
                    <a:pt x="258430" y="55823"/>
                    <a:pt x="272554" y="65952"/>
                  </a:cubicBezTo>
                  <a:cubicBezTo>
                    <a:pt x="278580" y="70744"/>
                    <a:pt x="286821" y="71648"/>
                    <a:pt x="293742" y="68276"/>
                  </a:cubicBezTo>
                  <a:cubicBezTo>
                    <a:pt x="295931" y="67144"/>
                    <a:pt x="298610" y="67641"/>
                    <a:pt x="300247" y="69484"/>
                  </a:cubicBezTo>
                  <a:cubicBezTo>
                    <a:pt x="301361" y="71463"/>
                    <a:pt x="300845" y="73961"/>
                    <a:pt x="299039" y="75338"/>
                  </a:cubicBezTo>
                  <a:cubicBezTo>
                    <a:pt x="287237" y="82400"/>
                    <a:pt x="267815" y="80077"/>
                    <a:pt x="251925" y="56753"/>
                  </a:cubicBezTo>
                  <a:cubicBezTo>
                    <a:pt x="246628" y="70878"/>
                    <a:pt x="234269" y="71993"/>
                    <a:pt x="227764" y="75338"/>
                  </a:cubicBezTo>
                  <a:cubicBezTo>
                    <a:pt x="221874" y="78337"/>
                    <a:pt x="217891" y="84101"/>
                    <a:pt x="217170" y="90671"/>
                  </a:cubicBezTo>
                  <a:cubicBezTo>
                    <a:pt x="216928" y="93039"/>
                    <a:pt x="214903" y="94821"/>
                    <a:pt x="212524" y="94760"/>
                  </a:cubicBezTo>
                  <a:lnTo>
                    <a:pt x="212524" y="94760"/>
                  </a:lnTo>
                  <a:cubicBezTo>
                    <a:pt x="210109" y="94871"/>
                    <a:pt x="208029" y="93076"/>
                    <a:pt x="207784" y="90671"/>
                  </a:cubicBezTo>
                  <a:cubicBezTo>
                    <a:pt x="208342" y="70599"/>
                    <a:pt x="229622" y="65952"/>
                    <a:pt x="234269" y="63536"/>
                  </a:cubicBezTo>
                  <a:cubicBezTo>
                    <a:pt x="241387" y="59895"/>
                    <a:pt x="245192" y="51943"/>
                    <a:pt x="243561" y="44115"/>
                  </a:cubicBezTo>
                  <a:cubicBezTo>
                    <a:pt x="232317" y="26551"/>
                    <a:pt x="218936" y="24135"/>
                    <a:pt x="211316" y="28875"/>
                  </a:cubicBezTo>
                  <a:cubicBezTo>
                    <a:pt x="209121" y="30361"/>
                    <a:pt x="206160" y="29961"/>
                    <a:pt x="204439" y="27945"/>
                  </a:cubicBezTo>
                  <a:cubicBezTo>
                    <a:pt x="203251" y="25906"/>
                    <a:pt x="203941" y="23288"/>
                    <a:pt x="205981" y="22100"/>
                  </a:cubicBezTo>
                  <a:cubicBezTo>
                    <a:pt x="206171" y="21989"/>
                    <a:pt x="206371" y="21893"/>
                    <a:pt x="206576" y="21812"/>
                  </a:cubicBezTo>
                  <a:close/>
                  <a:moveTo>
                    <a:pt x="77129" y="69484"/>
                  </a:moveTo>
                  <a:cubicBezTo>
                    <a:pt x="78813" y="67726"/>
                    <a:pt x="81431" y="67240"/>
                    <a:pt x="83634" y="68276"/>
                  </a:cubicBezTo>
                  <a:cubicBezTo>
                    <a:pt x="90550" y="71671"/>
                    <a:pt x="98805" y="70766"/>
                    <a:pt x="104821" y="65952"/>
                  </a:cubicBezTo>
                  <a:cubicBezTo>
                    <a:pt x="118946" y="55823"/>
                    <a:pt x="122478" y="35380"/>
                    <a:pt x="138368" y="24135"/>
                  </a:cubicBezTo>
                  <a:cubicBezTo>
                    <a:pt x="147799" y="17195"/>
                    <a:pt x="160380" y="16291"/>
                    <a:pt x="170707" y="21812"/>
                  </a:cubicBezTo>
                  <a:cubicBezTo>
                    <a:pt x="172682" y="22907"/>
                    <a:pt x="173395" y="25396"/>
                    <a:pt x="172300" y="27371"/>
                  </a:cubicBezTo>
                  <a:cubicBezTo>
                    <a:pt x="172188" y="27573"/>
                    <a:pt x="172059" y="27765"/>
                    <a:pt x="171915" y="27945"/>
                  </a:cubicBezTo>
                  <a:cubicBezTo>
                    <a:pt x="171264" y="29711"/>
                    <a:pt x="168383" y="30361"/>
                    <a:pt x="165967" y="29153"/>
                  </a:cubicBezTo>
                  <a:cubicBezTo>
                    <a:pt x="158347" y="24414"/>
                    <a:pt x="145430" y="26180"/>
                    <a:pt x="133629" y="43836"/>
                  </a:cubicBezTo>
                  <a:cubicBezTo>
                    <a:pt x="129540" y="60656"/>
                    <a:pt x="147754" y="65116"/>
                    <a:pt x="153608" y="67718"/>
                  </a:cubicBezTo>
                  <a:cubicBezTo>
                    <a:pt x="162502" y="71732"/>
                    <a:pt x="168416" y="80370"/>
                    <a:pt x="168941" y="90113"/>
                  </a:cubicBezTo>
                  <a:cubicBezTo>
                    <a:pt x="168910" y="92423"/>
                    <a:pt x="167013" y="94270"/>
                    <a:pt x="164704" y="94239"/>
                  </a:cubicBezTo>
                  <a:cubicBezTo>
                    <a:pt x="164536" y="94237"/>
                    <a:pt x="164368" y="94225"/>
                    <a:pt x="164202" y="94202"/>
                  </a:cubicBezTo>
                  <a:lnTo>
                    <a:pt x="164202" y="94202"/>
                  </a:lnTo>
                  <a:cubicBezTo>
                    <a:pt x="161822" y="94263"/>
                    <a:pt x="159797" y="92481"/>
                    <a:pt x="159555" y="90113"/>
                  </a:cubicBezTo>
                  <a:cubicBezTo>
                    <a:pt x="158905" y="68276"/>
                    <a:pt x="134186" y="78869"/>
                    <a:pt x="125358" y="56567"/>
                  </a:cubicBezTo>
                  <a:cubicBezTo>
                    <a:pt x="110118" y="80077"/>
                    <a:pt x="90046" y="82400"/>
                    <a:pt x="78895" y="75152"/>
                  </a:cubicBezTo>
                  <a:cubicBezTo>
                    <a:pt x="76890" y="74229"/>
                    <a:pt x="76013" y="71856"/>
                    <a:pt x="76936" y="69852"/>
                  </a:cubicBezTo>
                  <a:cubicBezTo>
                    <a:pt x="76994" y="69726"/>
                    <a:pt x="77059" y="69603"/>
                    <a:pt x="77129" y="69484"/>
                  </a:cubicBezTo>
                  <a:close/>
                  <a:moveTo>
                    <a:pt x="51203" y="120872"/>
                  </a:moveTo>
                  <a:cubicBezTo>
                    <a:pt x="54734" y="116226"/>
                    <a:pt x="62354" y="121523"/>
                    <a:pt x="58823" y="126169"/>
                  </a:cubicBezTo>
                  <a:cubicBezTo>
                    <a:pt x="58823" y="126169"/>
                    <a:pt x="45348" y="143268"/>
                    <a:pt x="55942" y="157950"/>
                  </a:cubicBezTo>
                  <a:cubicBezTo>
                    <a:pt x="57028" y="159964"/>
                    <a:pt x="56520" y="162466"/>
                    <a:pt x="54734" y="163897"/>
                  </a:cubicBezTo>
                  <a:cubicBezTo>
                    <a:pt x="52540" y="164996"/>
                    <a:pt x="49883" y="164502"/>
                    <a:pt x="48229" y="162689"/>
                  </a:cubicBezTo>
                  <a:cubicBezTo>
                    <a:pt x="34104" y="143082"/>
                    <a:pt x="50645" y="122452"/>
                    <a:pt x="51203" y="120872"/>
                  </a:cubicBezTo>
                  <a:close/>
                  <a:moveTo>
                    <a:pt x="57057" y="227459"/>
                  </a:moveTo>
                  <a:cubicBezTo>
                    <a:pt x="50582" y="225922"/>
                    <a:pt x="44334" y="223548"/>
                    <a:pt x="38472" y="220397"/>
                  </a:cubicBezTo>
                  <a:cubicBezTo>
                    <a:pt x="27242" y="231883"/>
                    <a:pt x="27451" y="250299"/>
                    <a:pt x="38937" y="261528"/>
                  </a:cubicBezTo>
                  <a:cubicBezTo>
                    <a:pt x="40062" y="262627"/>
                    <a:pt x="41273" y="263634"/>
                    <a:pt x="42560" y="264537"/>
                  </a:cubicBezTo>
                  <a:cubicBezTo>
                    <a:pt x="44312" y="265794"/>
                    <a:pt x="44712" y="268233"/>
                    <a:pt x="43455" y="269984"/>
                  </a:cubicBezTo>
                  <a:cubicBezTo>
                    <a:pt x="43352" y="270127"/>
                    <a:pt x="43239" y="270263"/>
                    <a:pt x="43118" y="270391"/>
                  </a:cubicBezTo>
                  <a:cubicBezTo>
                    <a:pt x="41530" y="272341"/>
                    <a:pt x="38662" y="272635"/>
                    <a:pt x="36712" y="271047"/>
                  </a:cubicBezTo>
                  <a:cubicBezTo>
                    <a:pt x="36710" y="271045"/>
                    <a:pt x="36708" y="271044"/>
                    <a:pt x="36706" y="271042"/>
                  </a:cubicBezTo>
                  <a:cubicBezTo>
                    <a:pt x="20165" y="259798"/>
                    <a:pt x="13753" y="237495"/>
                    <a:pt x="31409" y="215286"/>
                  </a:cubicBezTo>
                  <a:cubicBezTo>
                    <a:pt x="17984" y="202450"/>
                    <a:pt x="13012" y="183103"/>
                    <a:pt x="18585" y="165384"/>
                  </a:cubicBezTo>
                  <a:cubicBezTo>
                    <a:pt x="19460" y="163020"/>
                    <a:pt x="22033" y="161754"/>
                    <a:pt x="24440" y="162503"/>
                  </a:cubicBezTo>
                  <a:cubicBezTo>
                    <a:pt x="26861" y="163016"/>
                    <a:pt x="28429" y="165368"/>
                    <a:pt x="27971" y="167800"/>
                  </a:cubicBezTo>
                  <a:cubicBezTo>
                    <a:pt x="24752" y="179475"/>
                    <a:pt x="26220" y="191946"/>
                    <a:pt x="32060" y="202555"/>
                  </a:cubicBezTo>
                  <a:cubicBezTo>
                    <a:pt x="38736" y="211689"/>
                    <a:pt x="48761" y="217805"/>
                    <a:pt x="59938" y="219560"/>
                  </a:cubicBezTo>
                  <a:cubicBezTo>
                    <a:pt x="62330" y="220116"/>
                    <a:pt x="63876" y="222436"/>
                    <a:pt x="63469" y="224857"/>
                  </a:cubicBezTo>
                  <a:cubicBezTo>
                    <a:pt x="61938" y="226827"/>
                    <a:pt x="59550" y="227935"/>
                    <a:pt x="57057" y="227831"/>
                  </a:cubicBezTo>
                  <a:close/>
                  <a:moveTo>
                    <a:pt x="66350" y="264630"/>
                  </a:moveTo>
                  <a:cubicBezTo>
                    <a:pt x="59873" y="259176"/>
                    <a:pt x="58848" y="249585"/>
                    <a:pt x="64027" y="242885"/>
                  </a:cubicBezTo>
                  <a:cubicBezTo>
                    <a:pt x="65680" y="241072"/>
                    <a:pt x="68337" y="240579"/>
                    <a:pt x="70531" y="241677"/>
                  </a:cubicBezTo>
                  <a:cubicBezTo>
                    <a:pt x="72423" y="242814"/>
                    <a:pt x="73036" y="245268"/>
                    <a:pt x="71899" y="247160"/>
                  </a:cubicBezTo>
                  <a:cubicBezTo>
                    <a:pt x="71822" y="247289"/>
                    <a:pt x="71738" y="247413"/>
                    <a:pt x="71647" y="247531"/>
                  </a:cubicBezTo>
                  <a:cubicBezTo>
                    <a:pt x="69334" y="250865"/>
                    <a:pt x="69851" y="255397"/>
                    <a:pt x="72855" y="258125"/>
                  </a:cubicBezTo>
                  <a:cubicBezTo>
                    <a:pt x="79360" y="263422"/>
                    <a:pt x="94042" y="261099"/>
                    <a:pt x="100733" y="271692"/>
                  </a:cubicBezTo>
                  <a:cubicBezTo>
                    <a:pt x="103823" y="276169"/>
                    <a:pt x="103596" y="282146"/>
                    <a:pt x="100175" y="286375"/>
                  </a:cubicBezTo>
                  <a:cubicBezTo>
                    <a:pt x="99296" y="287430"/>
                    <a:pt x="98016" y="288070"/>
                    <a:pt x="96644" y="288141"/>
                  </a:cubicBezTo>
                  <a:cubicBezTo>
                    <a:pt x="95620" y="288227"/>
                    <a:pt x="94593" y="288035"/>
                    <a:pt x="93670" y="287583"/>
                  </a:cubicBezTo>
                  <a:cubicBezTo>
                    <a:pt x="91951" y="286662"/>
                    <a:pt x="91304" y="284522"/>
                    <a:pt x="92225" y="282803"/>
                  </a:cubicBezTo>
                  <a:cubicBezTo>
                    <a:pt x="92447" y="282389"/>
                    <a:pt x="92749" y="282024"/>
                    <a:pt x="93113" y="281729"/>
                  </a:cubicBezTo>
                  <a:cubicBezTo>
                    <a:pt x="94330" y="280383"/>
                    <a:pt x="94330" y="278334"/>
                    <a:pt x="93113" y="276989"/>
                  </a:cubicBezTo>
                  <a:cubicBezTo>
                    <a:pt x="88280" y="269555"/>
                    <a:pt x="74341" y="271971"/>
                    <a:pt x="65885" y="264909"/>
                  </a:cubicBezTo>
                  <a:close/>
                  <a:moveTo>
                    <a:pt x="161786" y="299942"/>
                  </a:moveTo>
                  <a:cubicBezTo>
                    <a:pt x="154391" y="315835"/>
                    <a:pt x="141139" y="328255"/>
                    <a:pt x="124801" y="334604"/>
                  </a:cubicBezTo>
                  <a:cubicBezTo>
                    <a:pt x="131863" y="350494"/>
                    <a:pt x="142457" y="357557"/>
                    <a:pt x="155374" y="355141"/>
                  </a:cubicBezTo>
                  <a:cubicBezTo>
                    <a:pt x="157660" y="354552"/>
                    <a:pt x="159990" y="355928"/>
                    <a:pt x="160579" y="358215"/>
                  </a:cubicBezTo>
                  <a:cubicBezTo>
                    <a:pt x="160618" y="358365"/>
                    <a:pt x="160648" y="358518"/>
                    <a:pt x="160670" y="358672"/>
                  </a:cubicBezTo>
                  <a:cubicBezTo>
                    <a:pt x="161176" y="361083"/>
                    <a:pt x="159631" y="363447"/>
                    <a:pt x="157220" y="363953"/>
                  </a:cubicBezTo>
                  <a:cubicBezTo>
                    <a:pt x="157193" y="363958"/>
                    <a:pt x="157166" y="363964"/>
                    <a:pt x="157139" y="363969"/>
                  </a:cubicBezTo>
                  <a:cubicBezTo>
                    <a:pt x="141249" y="366942"/>
                    <a:pt x="125358" y="359880"/>
                    <a:pt x="115415" y="337485"/>
                  </a:cubicBezTo>
                  <a:cubicBezTo>
                    <a:pt x="100039" y="338745"/>
                    <a:pt x="84784" y="333905"/>
                    <a:pt x="72948" y="324010"/>
                  </a:cubicBezTo>
                  <a:cubicBezTo>
                    <a:pt x="71305" y="322866"/>
                    <a:pt x="70901" y="320607"/>
                    <a:pt x="72046" y="318965"/>
                  </a:cubicBezTo>
                  <a:cubicBezTo>
                    <a:pt x="72291" y="318613"/>
                    <a:pt x="72596" y="318308"/>
                    <a:pt x="72948" y="318063"/>
                  </a:cubicBezTo>
                  <a:cubicBezTo>
                    <a:pt x="74754" y="316292"/>
                    <a:pt x="77646" y="316292"/>
                    <a:pt x="79452" y="318063"/>
                  </a:cubicBezTo>
                  <a:cubicBezTo>
                    <a:pt x="99525" y="331073"/>
                    <a:pt x="118296" y="334604"/>
                    <a:pt x="136602" y="319271"/>
                  </a:cubicBezTo>
                  <a:cubicBezTo>
                    <a:pt x="143404" y="313086"/>
                    <a:pt x="148984" y="305678"/>
                    <a:pt x="153050" y="297433"/>
                  </a:cubicBezTo>
                  <a:cubicBezTo>
                    <a:pt x="154558" y="295424"/>
                    <a:pt x="157239" y="294696"/>
                    <a:pt x="159555" y="295668"/>
                  </a:cubicBezTo>
                  <a:cubicBezTo>
                    <a:pt x="161321" y="295482"/>
                    <a:pt x="162436" y="298455"/>
                    <a:pt x="161321" y="300221"/>
                  </a:cubicBezTo>
                  <a:close/>
                  <a:moveTo>
                    <a:pt x="206483" y="280521"/>
                  </a:moveTo>
                  <a:cubicBezTo>
                    <a:pt x="206535" y="283086"/>
                    <a:pt x="204497" y="285208"/>
                    <a:pt x="201932" y="285260"/>
                  </a:cubicBezTo>
                  <a:cubicBezTo>
                    <a:pt x="201869" y="285261"/>
                    <a:pt x="201807" y="285261"/>
                    <a:pt x="201744" y="285260"/>
                  </a:cubicBezTo>
                  <a:cubicBezTo>
                    <a:pt x="199338" y="285423"/>
                    <a:pt x="197254" y="283604"/>
                    <a:pt x="197091" y="281198"/>
                  </a:cubicBezTo>
                  <a:cubicBezTo>
                    <a:pt x="197076" y="280972"/>
                    <a:pt x="197078" y="280746"/>
                    <a:pt x="197098" y="280521"/>
                  </a:cubicBezTo>
                  <a:lnTo>
                    <a:pt x="197098" y="256360"/>
                  </a:lnTo>
                  <a:lnTo>
                    <a:pt x="180743" y="256360"/>
                  </a:lnTo>
                  <a:lnTo>
                    <a:pt x="180743" y="280521"/>
                  </a:lnTo>
                  <a:cubicBezTo>
                    <a:pt x="180795" y="283086"/>
                    <a:pt x="178757" y="285208"/>
                    <a:pt x="176191" y="285260"/>
                  </a:cubicBezTo>
                  <a:cubicBezTo>
                    <a:pt x="176129" y="285261"/>
                    <a:pt x="176066" y="285261"/>
                    <a:pt x="176003" y="285260"/>
                  </a:cubicBezTo>
                  <a:cubicBezTo>
                    <a:pt x="173601" y="285475"/>
                    <a:pt x="171479" y="283701"/>
                    <a:pt x="171264" y="281299"/>
                  </a:cubicBezTo>
                  <a:cubicBezTo>
                    <a:pt x="171241" y="281040"/>
                    <a:pt x="171241" y="280779"/>
                    <a:pt x="171264" y="280521"/>
                  </a:cubicBezTo>
                  <a:lnTo>
                    <a:pt x="171264" y="256360"/>
                  </a:lnTo>
                  <a:lnTo>
                    <a:pt x="155374" y="256360"/>
                  </a:lnTo>
                  <a:lnTo>
                    <a:pt x="155374" y="280521"/>
                  </a:lnTo>
                  <a:cubicBezTo>
                    <a:pt x="155425" y="283086"/>
                    <a:pt x="153387" y="285208"/>
                    <a:pt x="150821" y="285259"/>
                  </a:cubicBezTo>
                  <a:cubicBezTo>
                    <a:pt x="150790" y="285259"/>
                    <a:pt x="150759" y="285260"/>
                    <a:pt x="150727" y="285260"/>
                  </a:cubicBezTo>
                  <a:cubicBezTo>
                    <a:pt x="148325" y="285475"/>
                    <a:pt x="146203" y="283701"/>
                    <a:pt x="145988" y="281299"/>
                  </a:cubicBezTo>
                  <a:cubicBezTo>
                    <a:pt x="145965" y="281040"/>
                    <a:pt x="145965" y="280779"/>
                    <a:pt x="145988" y="280521"/>
                  </a:cubicBezTo>
                  <a:lnTo>
                    <a:pt x="145988" y="256360"/>
                  </a:lnTo>
                  <a:lnTo>
                    <a:pt x="136695" y="256360"/>
                  </a:lnTo>
                  <a:cubicBezTo>
                    <a:pt x="133675" y="256572"/>
                    <a:pt x="131054" y="254296"/>
                    <a:pt x="130841" y="251276"/>
                  </a:cubicBezTo>
                  <a:cubicBezTo>
                    <a:pt x="130823" y="251019"/>
                    <a:pt x="130823" y="250762"/>
                    <a:pt x="130841" y="250505"/>
                  </a:cubicBezTo>
                  <a:lnTo>
                    <a:pt x="130841" y="241677"/>
                  </a:lnTo>
                  <a:lnTo>
                    <a:pt x="106680" y="241677"/>
                  </a:lnTo>
                  <a:cubicBezTo>
                    <a:pt x="104114" y="241729"/>
                    <a:pt x="101993" y="239691"/>
                    <a:pt x="101941" y="237126"/>
                  </a:cubicBezTo>
                  <a:cubicBezTo>
                    <a:pt x="101939" y="237063"/>
                    <a:pt x="101939" y="237000"/>
                    <a:pt x="101941" y="236938"/>
                  </a:cubicBezTo>
                  <a:cubicBezTo>
                    <a:pt x="101778" y="234531"/>
                    <a:pt x="103596" y="232448"/>
                    <a:pt x="106003" y="232285"/>
                  </a:cubicBezTo>
                  <a:cubicBezTo>
                    <a:pt x="106228" y="232269"/>
                    <a:pt x="106455" y="232272"/>
                    <a:pt x="106680" y="232291"/>
                  </a:cubicBezTo>
                  <a:lnTo>
                    <a:pt x="130841" y="232291"/>
                  </a:lnTo>
                  <a:lnTo>
                    <a:pt x="130841" y="216680"/>
                  </a:lnTo>
                  <a:lnTo>
                    <a:pt x="106680" y="216680"/>
                  </a:lnTo>
                  <a:cubicBezTo>
                    <a:pt x="104150" y="216579"/>
                    <a:pt x="102167" y="214472"/>
                    <a:pt x="102220" y="211940"/>
                  </a:cubicBezTo>
                  <a:cubicBezTo>
                    <a:pt x="102005" y="209538"/>
                    <a:pt x="103778" y="207416"/>
                    <a:pt x="106181" y="207201"/>
                  </a:cubicBezTo>
                  <a:cubicBezTo>
                    <a:pt x="106440" y="207178"/>
                    <a:pt x="106700" y="207178"/>
                    <a:pt x="106959" y="207201"/>
                  </a:cubicBezTo>
                  <a:lnTo>
                    <a:pt x="131120" y="207201"/>
                  </a:lnTo>
                  <a:lnTo>
                    <a:pt x="131120" y="191311"/>
                  </a:lnTo>
                  <a:lnTo>
                    <a:pt x="106959" y="191311"/>
                  </a:lnTo>
                  <a:cubicBezTo>
                    <a:pt x="104393" y="191362"/>
                    <a:pt x="102272" y="189324"/>
                    <a:pt x="102220" y="186758"/>
                  </a:cubicBezTo>
                  <a:cubicBezTo>
                    <a:pt x="102220" y="186727"/>
                    <a:pt x="102220" y="186696"/>
                    <a:pt x="102220" y="186664"/>
                  </a:cubicBezTo>
                  <a:cubicBezTo>
                    <a:pt x="102005" y="184262"/>
                    <a:pt x="103778" y="182140"/>
                    <a:pt x="106181" y="181925"/>
                  </a:cubicBezTo>
                  <a:cubicBezTo>
                    <a:pt x="106440" y="181902"/>
                    <a:pt x="106700" y="181902"/>
                    <a:pt x="106959" y="181925"/>
                  </a:cubicBezTo>
                  <a:lnTo>
                    <a:pt x="131120" y="181925"/>
                  </a:lnTo>
                  <a:lnTo>
                    <a:pt x="131120" y="166035"/>
                  </a:lnTo>
                  <a:lnTo>
                    <a:pt x="106959" y="166035"/>
                  </a:lnTo>
                  <a:cubicBezTo>
                    <a:pt x="104393" y="166086"/>
                    <a:pt x="102271" y="164049"/>
                    <a:pt x="102220" y="161483"/>
                  </a:cubicBezTo>
                  <a:cubicBezTo>
                    <a:pt x="102218" y="161421"/>
                    <a:pt x="102218" y="161358"/>
                    <a:pt x="102220" y="161295"/>
                  </a:cubicBezTo>
                  <a:cubicBezTo>
                    <a:pt x="102005" y="158893"/>
                    <a:pt x="103778" y="156771"/>
                    <a:pt x="106181" y="156556"/>
                  </a:cubicBezTo>
                  <a:cubicBezTo>
                    <a:pt x="106440" y="156533"/>
                    <a:pt x="106700" y="156533"/>
                    <a:pt x="106959" y="156556"/>
                  </a:cubicBezTo>
                  <a:lnTo>
                    <a:pt x="131120" y="156556"/>
                  </a:lnTo>
                  <a:lnTo>
                    <a:pt x="131120" y="147728"/>
                  </a:lnTo>
                  <a:cubicBezTo>
                    <a:pt x="130907" y="144708"/>
                    <a:pt x="133183" y="142086"/>
                    <a:pt x="136204" y="141874"/>
                  </a:cubicBezTo>
                  <a:cubicBezTo>
                    <a:pt x="136460" y="141856"/>
                    <a:pt x="136718" y="141856"/>
                    <a:pt x="136974" y="141874"/>
                  </a:cubicBezTo>
                  <a:lnTo>
                    <a:pt x="146267" y="141874"/>
                  </a:lnTo>
                  <a:lnTo>
                    <a:pt x="146267" y="117713"/>
                  </a:lnTo>
                  <a:cubicBezTo>
                    <a:pt x="146266" y="115147"/>
                    <a:pt x="148346" y="113066"/>
                    <a:pt x="150912" y="113065"/>
                  </a:cubicBezTo>
                  <a:cubicBezTo>
                    <a:pt x="150944" y="113065"/>
                    <a:pt x="150975" y="113066"/>
                    <a:pt x="151006" y="113066"/>
                  </a:cubicBezTo>
                  <a:cubicBezTo>
                    <a:pt x="153357" y="112851"/>
                    <a:pt x="155437" y="114583"/>
                    <a:pt x="155652" y="116934"/>
                  </a:cubicBezTo>
                  <a:cubicBezTo>
                    <a:pt x="155676" y="117193"/>
                    <a:pt x="155676" y="117454"/>
                    <a:pt x="155652" y="117713"/>
                  </a:cubicBezTo>
                  <a:lnTo>
                    <a:pt x="155652" y="141874"/>
                  </a:lnTo>
                  <a:lnTo>
                    <a:pt x="171543" y="141874"/>
                  </a:lnTo>
                  <a:lnTo>
                    <a:pt x="171543" y="117713"/>
                  </a:lnTo>
                  <a:cubicBezTo>
                    <a:pt x="171542" y="115147"/>
                    <a:pt x="173622" y="113066"/>
                    <a:pt x="176188" y="113065"/>
                  </a:cubicBezTo>
                  <a:cubicBezTo>
                    <a:pt x="176220" y="113065"/>
                    <a:pt x="176251" y="113066"/>
                    <a:pt x="176282" y="113066"/>
                  </a:cubicBezTo>
                  <a:cubicBezTo>
                    <a:pt x="178685" y="112856"/>
                    <a:pt x="180804" y="114633"/>
                    <a:pt x="181015" y="117035"/>
                  </a:cubicBezTo>
                  <a:cubicBezTo>
                    <a:pt x="181035" y="117261"/>
                    <a:pt x="181037" y="117487"/>
                    <a:pt x="181021" y="117713"/>
                  </a:cubicBezTo>
                  <a:lnTo>
                    <a:pt x="181021" y="141874"/>
                  </a:lnTo>
                  <a:lnTo>
                    <a:pt x="196912" y="141874"/>
                  </a:lnTo>
                  <a:lnTo>
                    <a:pt x="196912" y="117713"/>
                  </a:lnTo>
                  <a:cubicBezTo>
                    <a:pt x="196860" y="115198"/>
                    <a:pt x="198856" y="113118"/>
                    <a:pt x="201371" y="113066"/>
                  </a:cubicBezTo>
                  <a:cubicBezTo>
                    <a:pt x="201433" y="113065"/>
                    <a:pt x="201496" y="113065"/>
                    <a:pt x="201558" y="113066"/>
                  </a:cubicBezTo>
                  <a:cubicBezTo>
                    <a:pt x="203961" y="112856"/>
                    <a:pt x="206080" y="114633"/>
                    <a:pt x="206291" y="117035"/>
                  </a:cubicBezTo>
                  <a:cubicBezTo>
                    <a:pt x="206311" y="117261"/>
                    <a:pt x="206313" y="117487"/>
                    <a:pt x="206298" y="117713"/>
                  </a:cubicBezTo>
                  <a:lnTo>
                    <a:pt x="206298" y="141874"/>
                  </a:lnTo>
                  <a:lnTo>
                    <a:pt x="222188" y="141874"/>
                  </a:lnTo>
                  <a:lnTo>
                    <a:pt x="222188" y="117713"/>
                  </a:lnTo>
                  <a:cubicBezTo>
                    <a:pt x="222188" y="115147"/>
                    <a:pt x="224267" y="113066"/>
                    <a:pt x="226833" y="113065"/>
                  </a:cubicBezTo>
                  <a:cubicBezTo>
                    <a:pt x="226865" y="113065"/>
                    <a:pt x="226896" y="113066"/>
                    <a:pt x="226927" y="113066"/>
                  </a:cubicBezTo>
                  <a:cubicBezTo>
                    <a:pt x="229330" y="112856"/>
                    <a:pt x="231449" y="114633"/>
                    <a:pt x="231660" y="117035"/>
                  </a:cubicBezTo>
                  <a:cubicBezTo>
                    <a:pt x="231680" y="117261"/>
                    <a:pt x="231682" y="117487"/>
                    <a:pt x="231667" y="117713"/>
                  </a:cubicBezTo>
                  <a:lnTo>
                    <a:pt x="231667" y="141874"/>
                  </a:lnTo>
                  <a:lnTo>
                    <a:pt x="240959" y="141874"/>
                  </a:lnTo>
                  <a:cubicBezTo>
                    <a:pt x="243980" y="141661"/>
                    <a:pt x="246601" y="143937"/>
                    <a:pt x="246814" y="146958"/>
                  </a:cubicBezTo>
                  <a:cubicBezTo>
                    <a:pt x="246832" y="147214"/>
                    <a:pt x="246832" y="147472"/>
                    <a:pt x="246814" y="147728"/>
                  </a:cubicBezTo>
                  <a:lnTo>
                    <a:pt x="246814" y="156556"/>
                  </a:lnTo>
                  <a:lnTo>
                    <a:pt x="270975" y="156556"/>
                  </a:lnTo>
                  <a:cubicBezTo>
                    <a:pt x="273541" y="156556"/>
                    <a:pt x="275621" y="158635"/>
                    <a:pt x="275622" y="161202"/>
                  </a:cubicBezTo>
                  <a:cubicBezTo>
                    <a:pt x="275622" y="161233"/>
                    <a:pt x="275622" y="161264"/>
                    <a:pt x="275621" y="161295"/>
                  </a:cubicBezTo>
                  <a:cubicBezTo>
                    <a:pt x="275832" y="163698"/>
                    <a:pt x="274055" y="165817"/>
                    <a:pt x="271652" y="166028"/>
                  </a:cubicBezTo>
                  <a:cubicBezTo>
                    <a:pt x="271427" y="166048"/>
                    <a:pt x="271200" y="166050"/>
                    <a:pt x="270975" y="166035"/>
                  </a:cubicBezTo>
                  <a:lnTo>
                    <a:pt x="246814" y="166035"/>
                  </a:lnTo>
                  <a:lnTo>
                    <a:pt x="246814" y="181925"/>
                  </a:lnTo>
                  <a:lnTo>
                    <a:pt x="270975" y="181925"/>
                  </a:lnTo>
                  <a:cubicBezTo>
                    <a:pt x="273541" y="181925"/>
                    <a:pt x="275621" y="184004"/>
                    <a:pt x="275622" y="186571"/>
                  </a:cubicBezTo>
                  <a:cubicBezTo>
                    <a:pt x="275622" y="186602"/>
                    <a:pt x="275622" y="186633"/>
                    <a:pt x="275621" y="186664"/>
                  </a:cubicBezTo>
                  <a:cubicBezTo>
                    <a:pt x="275836" y="189015"/>
                    <a:pt x="274105" y="191096"/>
                    <a:pt x="271754" y="191311"/>
                  </a:cubicBezTo>
                  <a:cubicBezTo>
                    <a:pt x="271495" y="191334"/>
                    <a:pt x="271234" y="191334"/>
                    <a:pt x="270975" y="191311"/>
                  </a:cubicBezTo>
                  <a:lnTo>
                    <a:pt x="246814" y="191311"/>
                  </a:lnTo>
                  <a:lnTo>
                    <a:pt x="246814" y="207201"/>
                  </a:lnTo>
                  <a:lnTo>
                    <a:pt x="270975" y="207201"/>
                  </a:lnTo>
                  <a:cubicBezTo>
                    <a:pt x="273541" y="207201"/>
                    <a:pt x="275621" y="209281"/>
                    <a:pt x="275622" y="211847"/>
                  </a:cubicBezTo>
                  <a:cubicBezTo>
                    <a:pt x="275622" y="211878"/>
                    <a:pt x="275622" y="211909"/>
                    <a:pt x="275621" y="211941"/>
                  </a:cubicBezTo>
                  <a:cubicBezTo>
                    <a:pt x="275832" y="214343"/>
                    <a:pt x="274055" y="216462"/>
                    <a:pt x="271652" y="216673"/>
                  </a:cubicBezTo>
                  <a:cubicBezTo>
                    <a:pt x="271427" y="216693"/>
                    <a:pt x="271200" y="216695"/>
                    <a:pt x="270975" y="216680"/>
                  </a:cubicBezTo>
                  <a:lnTo>
                    <a:pt x="246814" y="216680"/>
                  </a:lnTo>
                  <a:lnTo>
                    <a:pt x="246814" y="232384"/>
                  </a:lnTo>
                  <a:lnTo>
                    <a:pt x="270975" y="232384"/>
                  </a:lnTo>
                  <a:cubicBezTo>
                    <a:pt x="273489" y="232333"/>
                    <a:pt x="275569" y="234329"/>
                    <a:pt x="275621" y="236843"/>
                  </a:cubicBezTo>
                  <a:cubicBezTo>
                    <a:pt x="275622" y="236906"/>
                    <a:pt x="275622" y="236968"/>
                    <a:pt x="275621" y="237031"/>
                  </a:cubicBezTo>
                  <a:cubicBezTo>
                    <a:pt x="275832" y="239434"/>
                    <a:pt x="274055" y="241553"/>
                    <a:pt x="271652" y="241763"/>
                  </a:cubicBezTo>
                  <a:cubicBezTo>
                    <a:pt x="271427" y="241783"/>
                    <a:pt x="271200" y="241785"/>
                    <a:pt x="270975" y="241770"/>
                  </a:cubicBezTo>
                  <a:lnTo>
                    <a:pt x="246814" y="241770"/>
                  </a:lnTo>
                  <a:lnTo>
                    <a:pt x="246814" y="250970"/>
                  </a:lnTo>
                  <a:cubicBezTo>
                    <a:pt x="247026" y="253990"/>
                    <a:pt x="244750" y="256611"/>
                    <a:pt x="241730" y="256824"/>
                  </a:cubicBezTo>
                  <a:cubicBezTo>
                    <a:pt x="241473" y="256842"/>
                    <a:pt x="241216" y="256842"/>
                    <a:pt x="240959" y="256824"/>
                  </a:cubicBezTo>
                  <a:lnTo>
                    <a:pt x="231667" y="256824"/>
                  </a:lnTo>
                  <a:lnTo>
                    <a:pt x="231667" y="280985"/>
                  </a:lnTo>
                  <a:cubicBezTo>
                    <a:pt x="231718" y="283551"/>
                    <a:pt x="229681" y="285673"/>
                    <a:pt x="227115" y="285724"/>
                  </a:cubicBezTo>
                  <a:cubicBezTo>
                    <a:pt x="227052" y="285726"/>
                    <a:pt x="226990" y="285726"/>
                    <a:pt x="226927" y="285724"/>
                  </a:cubicBezTo>
                  <a:cubicBezTo>
                    <a:pt x="224525" y="285939"/>
                    <a:pt x="222403" y="284166"/>
                    <a:pt x="222188" y="281763"/>
                  </a:cubicBezTo>
                  <a:cubicBezTo>
                    <a:pt x="222165" y="281504"/>
                    <a:pt x="222165" y="281244"/>
                    <a:pt x="222188" y="280985"/>
                  </a:cubicBezTo>
                  <a:lnTo>
                    <a:pt x="222188" y="256824"/>
                  </a:lnTo>
                  <a:lnTo>
                    <a:pt x="206019" y="256824"/>
                  </a:lnTo>
                  <a:close/>
                  <a:moveTo>
                    <a:pt x="298946" y="316390"/>
                  </a:moveTo>
                  <a:cubicBezTo>
                    <a:pt x="300721" y="314630"/>
                    <a:pt x="303583" y="314630"/>
                    <a:pt x="305358" y="316390"/>
                  </a:cubicBezTo>
                  <a:cubicBezTo>
                    <a:pt x="307000" y="317864"/>
                    <a:pt x="307136" y="320391"/>
                    <a:pt x="305662" y="322033"/>
                  </a:cubicBezTo>
                  <a:cubicBezTo>
                    <a:pt x="305566" y="322140"/>
                    <a:pt x="305464" y="322242"/>
                    <a:pt x="305358" y="322338"/>
                  </a:cubicBezTo>
                  <a:cubicBezTo>
                    <a:pt x="293420" y="331989"/>
                    <a:pt x="278306" y="336828"/>
                    <a:pt x="262983" y="335905"/>
                  </a:cubicBezTo>
                  <a:cubicBezTo>
                    <a:pt x="253040" y="358858"/>
                    <a:pt x="237149" y="365920"/>
                    <a:pt x="221166" y="362389"/>
                  </a:cubicBezTo>
                  <a:cubicBezTo>
                    <a:pt x="218774" y="361834"/>
                    <a:pt x="217227" y="359514"/>
                    <a:pt x="217635" y="357092"/>
                  </a:cubicBezTo>
                  <a:cubicBezTo>
                    <a:pt x="218362" y="354825"/>
                    <a:pt x="220559" y="353361"/>
                    <a:pt x="222931" y="353561"/>
                  </a:cubicBezTo>
                  <a:cubicBezTo>
                    <a:pt x="236499" y="355884"/>
                    <a:pt x="246535" y="348822"/>
                    <a:pt x="253597" y="332931"/>
                  </a:cubicBezTo>
                  <a:cubicBezTo>
                    <a:pt x="237496" y="326626"/>
                    <a:pt x="224425" y="314387"/>
                    <a:pt x="217077" y="298734"/>
                  </a:cubicBezTo>
                  <a:cubicBezTo>
                    <a:pt x="216049" y="296609"/>
                    <a:pt x="216939" y="294053"/>
                    <a:pt x="219064" y="293025"/>
                  </a:cubicBezTo>
                  <a:cubicBezTo>
                    <a:pt x="219174" y="292972"/>
                    <a:pt x="219286" y="292923"/>
                    <a:pt x="219400" y="292880"/>
                  </a:cubicBezTo>
                  <a:cubicBezTo>
                    <a:pt x="221714" y="291873"/>
                    <a:pt x="224418" y="292606"/>
                    <a:pt x="225905" y="294645"/>
                  </a:cubicBezTo>
                  <a:cubicBezTo>
                    <a:pt x="235941" y="313231"/>
                    <a:pt x="247743" y="323546"/>
                    <a:pt x="261868" y="325869"/>
                  </a:cubicBezTo>
                  <a:lnTo>
                    <a:pt x="262425" y="325869"/>
                  </a:lnTo>
                  <a:cubicBezTo>
                    <a:pt x="275221" y="328613"/>
                    <a:pt x="288564" y="325209"/>
                    <a:pt x="298481" y="316669"/>
                  </a:cubicBezTo>
                  <a:close/>
                  <a:moveTo>
                    <a:pt x="312420" y="264630"/>
                  </a:moveTo>
                  <a:cubicBezTo>
                    <a:pt x="303127" y="271692"/>
                    <a:pt x="290118" y="269369"/>
                    <a:pt x="285378" y="276432"/>
                  </a:cubicBezTo>
                  <a:cubicBezTo>
                    <a:pt x="284174" y="277746"/>
                    <a:pt x="284174" y="279764"/>
                    <a:pt x="285378" y="281078"/>
                  </a:cubicBezTo>
                  <a:cubicBezTo>
                    <a:pt x="286884" y="282692"/>
                    <a:pt x="286796" y="285220"/>
                    <a:pt x="285182" y="286726"/>
                  </a:cubicBezTo>
                  <a:cubicBezTo>
                    <a:pt x="285068" y="286833"/>
                    <a:pt x="284947" y="286933"/>
                    <a:pt x="284821" y="287025"/>
                  </a:cubicBezTo>
                  <a:cubicBezTo>
                    <a:pt x="282761" y="288332"/>
                    <a:pt x="280076" y="288063"/>
                    <a:pt x="278316" y="286375"/>
                  </a:cubicBezTo>
                  <a:cubicBezTo>
                    <a:pt x="274351" y="282366"/>
                    <a:pt x="274109" y="275991"/>
                    <a:pt x="277758" y="271692"/>
                  </a:cubicBezTo>
                  <a:cubicBezTo>
                    <a:pt x="284821" y="261099"/>
                    <a:pt x="300061" y="263422"/>
                    <a:pt x="305636" y="258125"/>
                  </a:cubicBezTo>
                  <a:cubicBezTo>
                    <a:pt x="308426" y="255386"/>
                    <a:pt x="308857" y="251043"/>
                    <a:pt x="306659" y="247810"/>
                  </a:cubicBezTo>
                  <a:cubicBezTo>
                    <a:pt x="305271" y="246368"/>
                    <a:pt x="305315" y="244074"/>
                    <a:pt x="306757" y="242686"/>
                  </a:cubicBezTo>
                  <a:cubicBezTo>
                    <a:pt x="307079" y="242376"/>
                    <a:pt x="307455" y="242129"/>
                    <a:pt x="307867" y="241956"/>
                  </a:cubicBezTo>
                  <a:cubicBezTo>
                    <a:pt x="309899" y="240475"/>
                    <a:pt x="312747" y="240923"/>
                    <a:pt x="314228" y="242955"/>
                  </a:cubicBezTo>
                  <a:cubicBezTo>
                    <a:pt x="314278" y="243023"/>
                    <a:pt x="314326" y="243093"/>
                    <a:pt x="314371" y="243164"/>
                  </a:cubicBezTo>
                  <a:cubicBezTo>
                    <a:pt x="319578" y="249873"/>
                    <a:pt x="318508" y="259506"/>
                    <a:pt x="311955" y="264909"/>
                  </a:cubicBezTo>
                  <a:close/>
                  <a:moveTo>
                    <a:pt x="341878" y="271135"/>
                  </a:moveTo>
                  <a:cubicBezTo>
                    <a:pt x="339956" y="272757"/>
                    <a:pt x="337083" y="272514"/>
                    <a:pt x="335461" y="270592"/>
                  </a:cubicBezTo>
                  <a:cubicBezTo>
                    <a:pt x="335431" y="270557"/>
                    <a:pt x="335402" y="270521"/>
                    <a:pt x="335373" y="270484"/>
                  </a:cubicBezTo>
                  <a:cubicBezTo>
                    <a:pt x="333912" y="268899"/>
                    <a:pt x="334014" y="266430"/>
                    <a:pt x="335599" y="264969"/>
                  </a:cubicBezTo>
                  <a:cubicBezTo>
                    <a:pt x="335733" y="264847"/>
                    <a:pt x="335874" y="264733"/>
                    <a:pt x="336023" y="264630"/>
                  </a:cubicBezTo>
                  <a:cubicBezTo>
                    <a:pt x="348940" y="255802"/>
                    <a:pt x="353029" y="238146"/>
                    <a:pt x="340112" y="220490"/>
                  </a:cubicBezTo>
                  <a:cubicBezTo>
                    <a:pt x="334246" y="223633"/>
                    <a:pt x="328000" y="226007"/>
                    <a:pt x="321527" y="227552"/>
                  </a:cubicBezTo>
                  <a:lnTo>
                    <a:pt x="319668" y="227552"/>
                  </a:lnTo>
                  <a:cubicBezTo>
                    <a:pt x="317424" y="227741"/>
                    <a:pt x="315390" y="226226"/>
                    <a:pt x="314929" y="224021"/>
                  </a:cubicBezTo>
                  <a:cubicBezTo>
                    <a:pt x="314522" y="221600"/>
                    <a:pt x="316069" y="219279"/>
                    <a:pt x="318460" y="218724"/>
                  </a:cubicBezTo>
                  <a:cubicBezTo>
                    <a:pt x="329648" y="216936"/>
                    <a:pt x="339672" y="210788"/>
                    <a:pt x="346338" y="201626"/>
                  </a:cubicBezTo>
                  <a:cubicBezTo>
                    <a:pt x="351993" y="191121"/>
                    <a:pt x="353391" y="178843"/>
                    <a:pt x="350241" y="167336"/>
                  </a:cubicBezTo>
                  <a:cubicBezTo>
                    <a:pt x="349603" y="165063"/>
                    <a:pt x="350929" y="162703"/>
                    <a:pt x="353202" y="162065"/>
                  </a:cubicBezTo>
                  <a:cubicBezTo>
                    <a:pt x="353389" y="162012"/>
                    <a:pt x="353580" y="161972"/>
                    <a:pt x="353772" y="161946"/>
                  </a:cubicBezTo>
                  <a:cubicBezTo>
                    <a:pt x="356196" y="161302"/>
                    <a:pt x="358717" y="162582"/>
                    <a:pt x="359627" y="164920"/>
                  </a:cubicBezTo>
                  <a:cubicBezTo>
                    <a:pt x="365653" y="182596"/>
                    <a:pt x="360825" y="202163"/>
                    <a:pt x="347268" y="215007"/>
                  </a:cubicBezTo>
                  <a:cubicBezTo>
                    <a:pt x="363809" y="236101"/>
                    <a:pt x="359069" y="259612"/>
                    <a:pt x="341413" y="271414"/>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59" name="Freeform 740">
              <a:extLst>
                <a:ext uri="{FF2B5EF4-FFF2-40B4-BE49-F238E27FC236}">
                  <a16:creationId xmlns:a16="http://schemas.microsoft.com/office/drawing/2014/main" id="{6B978D7E-7DA0-390E-75F5-EF88339EBA0B}"/>
                </a:ext>
              </a:extLst>
            </p:cNvPr>
            <p:cNvSpPr/>
            <p:nvPr/>
          </p:nvSpPr>
          <p:spPr>
            <a:xfrm>
              <a:off x="6048514" y="3392666"/>
              <a:ext cx="83634" cy="83634"/>
            </a:xfrm>
            <a:custGeom>
              <a:avLst/>
              <a:gdLst>
                <a:gd name="connsiteX0" fmla="*/ 92462 w 83634"/>
                <a:gd name="connsiteY0" fmla="*/ 85400 h 83634"/>
                <a:gd name="connsiteX1" fmla="*/ 92462 w 83634"/>
                <a:gd name="connsiteY1" fmla="*/ 6505 h 83634"/>
                <a:gd name="connsiteX2" fmla="*/ 85957 w 83634"/>
                <a:gd name="connsiteY2" fmla="*/ 0 h 83634"/>
                <a:gd name="connsiteX3" fmla="*/ 6505 w 83634"/>
                <a:gd name="connsiteY3" fmla="*/ 0 h 83634"/>
                <a:gd name="connsiteX4" fmla="*/ 0 w 83634"/>
                <a:gd name="connsiteY4" fmla="*/ 6505 h 83634"/>
                <a:gd name="connsiteX5" fmla="*/ 0 w 83634"/>
                <a:gd name="connsiteY5" fmla="*/ 85957 h 83634"/>
                <a:gd name="connsiteX6" fmla="*/ 6505 w 83634"/>
                <a:gd name="connsiteY6" fmla="*/ 92462 h 83634"/>
                <a:gd name="connsiteX7" fmla="*/ 85957 w 83634"/>
                <a:gd name="connsiteY7" fmla="*/ 92462 h 83634"/>
                <a:gd name="connsiteX8" fmla="*/ 92470 w 83634"/>
                <a:gd name="connsiteY8" fmla="*/ 85598 h 83634"/>
                <a:gd name="connsiteX9" fmla="*/ 92462 w 83634"/>
                <a:gd name="connsiteY9" fmla="*/ 85400 h 83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634" h="83634">
                  <a:moveTo>
                    <a:pt x="92462" y="85400"/>
                  </a:moveTo>
                  <a:lnTo>
                    <a:pt x="92462" y="6505"/>
                  </a:lnTo>
                  <a:cubicBezTo>
                    <a:pt x="92412" y="2933"/>
                    <a:pt x="89529" y="50"/>
                    <a:pt x="85957" y="0"/>
                  </a:cubicBezTo>
                  <a:lnTo>
                    <a:pt x="6505" y="0"/>
                  </a:lnTo>
                  <a:cubicBezTo>
                    <a:pt x="2933" y="50"/>
                    <a:pt x="50" y="2933"/>
                    <a:pt x="0" y="6505"/>
                  </a:cubicBezTo>
                  <a:lnTo>
                    <a:pt x="0" y="85957"/>
                  </a:lnTo>
                  <a:cubicBezTo>
                    <a:pt x="50" y="89529"/>
                    <a:pt x="2933" y="92412"/>
                    <a:pt x="6505" y="92462"/>
                  </a:cubicBezTo>
                  <a:lnTo>
                    <a:pt x="85957" y="92462"/>
                  </a:lnTo>
                  <a:cubicBezTo>
                    <a:pt x="89651" y="92365"/>
                    <a:pt x="92567" y="89292"/>
                    <a:pt x="92470" y="85598"/>
                  </a:cubicBezTo>
                  <a:cubicBezTo>
                    <a:pt x="92469" y="85532"/>
                    <a:pt x="92466" y="85466"/>
                    <a:pt x="92462" y="85400"/>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0" name="Freeform 741">
              <a:extLst>
                <a:ext uri="{FF2B5EF4-FFF2-40B4-BE49-F238E27FC236}">
                  <a16:creationId xmlns:a16="http://schemas.microsoft.com/office/drawing/2014/main" id="{563F72D5-91CE-0480-077B-7AA8E40E5CDB}"/>
                </a:ext>
              </a:extLst>
            </p:cNvPr>
            <p:cNvSpPr/>
            <p:nvPr/>
          </p:nvSpPr>
          <p:spPr>
            <a:xfrm>
              <a:off x="5905500" y="3238433"/>
              <a:ext cx="371707" cy="371707"/>
            </a:xfrm>
            <a:custGeom>
              <a:avLst/>
              <a:gdLst>
                <a:gd name="connsiteX0" fmla="*/ 356746 w 371707"/>
                <a:gd name="connsiteY0" fmla="*/ 148750 h 371707"/>
                <a:gd name="connsiteX1" fmla="*/ 364924 w 371707"/>
                <a:gd name="connsiteY1" fmla="*/ 124589 h 371707"/>
                <a:gd name="connsiteX2" fmla="*/ 331377 w 371707"/>
                <a:gd name="connsiteY2" fmla="*/ 82772 h 371707"/>
                <a:gd name="connsiteX3" fmla="*/ 322084 w 371707"/>
                <a:gd name="connsiteY3" fmla="*/ 106376 h 371707"/>
                <a:gd name="connsiteX4" fmla="*/ 313814 w 371707"/>
                <a:gd name="connsiteY4" fmla="*/ 102194 h 371707"/>
                <a:gd name="connsiteX5" fmla="*/ 322084 w 371707"/>
                <a:gd name="connsiteY5" fmla="*/ 81007 h 371707"/>
                <a:gd name="connsiteX6" fmla="*/ 322084 w 371707"/>
                <a:gd name="connsiteY6" fmla="*/ 81007 h 371707"/>
                <a:gd name="connsiteX7" fmla="*/ 322642 w 371707"/>
                <a:gd name="connsiteY7" fmla="*/ 79891 h 371707"/>
                <a:gd name="connsiteX8" fmla="*/ 317996 w 371707"/>
                <a:gd name="connsiteY8" fmla="*/ 45694 h 371707"/>
                <a:gd name="connsiteX9" fmla="*/ 268559 w 371707"/>
                <a:gd name="connsiteY9" fmla="*/ 24507 h 371707"/>
                <a:gd name="connsiteX10" fmla="*/ 198306 w 371707"/>
                <a:gd name="connsiteY10" fmla="*/ 8074 h 371707"/>
                <a:gd name="connsiteX11" fmla="*/ 191987 w 371707"/>
                <a:gd name="connsiteY11" fmla="*/ 12705 h 371707"/>
                <a:gd name="connsiteX12" fmla="*/ 191987 w 371707"/>
                <a:gd name="connsiteY12" fmla="*/ 96897 h 371707"/>
                <a:gd name="connsiteX13" fmla="*/ 189013 w 371707"/>
                <a:gd name="connsiteY13" fmla="*/ 96340 h 371707"/>
                <a:gd name="connsiteX14" fmla="*/ 186132 w 371707"/>
                <a:gd name="connsiteY14" fmla="*/ 96897 h 371707"/>
                <a:gd name="connsiteX15" fmla="*/ 186132 w 371707"/>
                <a:gd name="connsiteY15" fmla="*/ 11776 h 371707"/>
                <a:gd name="connsiteX16" fmla="*/ 177862 w 371707"/>
                <a:gd name="connsiteY16" fmla="*/ 6479 h 371707"/>
                <a:gd name="connsiteX17" fmla="*/ 109561 w 371707"/>
                <a:gd name="connsiteY17" fmla="*/ 24135 h 371707"/>
                <a:gd name="connsiteX18" fmla="*/ 55756 w 371707"/>
                <a:gd name="connsiteY18" fmla="*/ 80635 h 371707"/>
                <a:gd name="connsiteX19" fmla="*/ 55756 w 371707"/>
                <a:gd name="connsiteY19" fmla="*/ 80635 h 371707"/>
                <a:gd name="connsiteX20" fmla="*/ 63562 w 371707"/>
                <a:gd name="connsiteY20" fmla="*/ 102287 h 371707"/>
                <a:gd name="connsiteX21" fmla="*/ 61905 w 371707"/>
                <a:gd name="connsiteY21" fmla="*/ 108237 h 371707"/>
                <a:gd name="connsiteX22" fmla="*/ 59473 w 371707"/>
                <a:gd name="connsiteY22" fmla="*/ 108792 h 371707"/>
                <a:gd name="connsiteX23" fmla="*/ 55756 w 371707"/>
                <a:gd name="connsiteY23" fmla="*/ 106004 h 371707"/>
                <a:gd name="connsiteX24" fmla="*/ 46463 w 371707"/>
                <a:gd name="connsiteY24" fmla="*/ 82401 h 371707"/>
                <a:gd name="connsiteX25" fmla="*/ 12917 w 371707"/>
                <a:gd name="connsiteY25" fmla="*/ 124218 h 371707"/>
                <a:gd name="connsiteX26" fmla="*/ 20630 w 371707"/>
                <a:gd name="connsiteY26" fmla="*/ 148750 h 371707"/>
                <a:gd name="connsiteX27" fmla="*/ 0 w 371707"/>
                <a:gd name="connsiteY27" fmla="*/ 184248 h 371707"/>
                <a:gd name="connsiteX28" fmla="*/ 17656 w 371707"/>
                <a:gd name="connsiteY28" fmla="*/ 218445 h 371707"/>
                <a:gd name="connsiteX29" fmla="*/ 34104 w 371707"/>
                <a:gd name="connsiteY29" fmla="*/ 288141 h 371707"/>
                <a:gd name="connsiteX30" fmla="*/ 75921 w 371707"/>
                <a:gd name="connsiteY30" fmla="*/ 288141 h 371707"/>
                <a:gd name="connsiteX31" fmla="*/ 81869 w 371707"/>
                <a:gd name="connsiteY31" fmla="*/ 291114 h 371707"/>
                <a:gd name="connsiteX32" fmla="*/ 78935 w 371707"/>
                <a:gd name="connsiteY32" fmla="*/ 296400 h 371707"/>
                <a:gd name="connsiteX33" fmla="*/ 78895 w 371707"/>
                <a:gd name="connsiteY33" fmla="*/ 296411 h 371707"/>
                <a:gd name="connsiteX34" fmla="*/ 40609 w 371707"/>
                <a:gd name="connsiteY34" fmla="*/ 298734 h 371707"/>
                <a:gd name="connsiteX35" fmla="*/ 40051 w 371707"/>
                <a:gd name="connsiteY35" fmla="*/ 304031 h 371707"/>
                <a:gd name="connsiteX36" fmla="*/ 97109 w 371707"/>
                <a:gd name="connsiteY36" fmla="*/ 347614 h 371707"/>
                <a:gd name="connsiteX37" fmla="*/ 178977 w 371707"/>
                <a:gd name="connsiteY37" fmla="*/ 362389 h 371707"/>
                <a:gd name="connsiteX38" fmla="*/ 186040 w 371707"/>
                <a:gd name="connsiteY38" fmla="*/ 353096 h 371707"/>
                <a:gd name="connsiteX39" fmla="*/ 186040 w 371707"/>
                <a:gd name="connsiteY39" fmla="*/ 304310 h 371707"/>
                <a:gd name="connsiteX40" fmla="*/ 188920 w 371707"/>
                <a:gd name="connsiteY40" fmla="*/ 304960 h 371707"/>
                <a:gd name="connsiteX41" fmla="*/ 191894 w 371707"/>
                <a:gd name="connsiteY41" fmla="*/ 304310 h 371707"/>
                <a:gd name="connsiteX42" fmla="*/ 191894 w 371707"/>
                <a:gd name="connsiteY42" fmla="*/ 353840 h 371707"/>
                <a:gd name="connsiteX43" fmla="*/ 280825 w 371707"/>
                <a:gd name="connsiteY43" fmla="*/ 347892 h 371707"/>
                <a:gd name="connsiteX44" fmla="*/ 337882 w 371707"/>
                <a:gd name="connsiteY44" fmla="*/ 299663 h 371707"/>
                <a:gd name="connsiteX45" fmla="*/ 299596 w 371707"/>
                <a:gd name="connsiteY45" fmla="*/ 297433 h 371707"/>
                <a:gd name="connsiteX46" fmla="*/ 296441 w 371707"/>
                <a:gd name="connsiteY46" fmla="*/ 293066 h 371707"/>
                <a:gd name="connsiteX47" fmla="*/ 296715 w 371707"/>
                <a:gd name="connsiteY47" fmla="*/ 292136 h 371707"/>
                <a:gd name="connsiteX48" fmla="*/ 302570 w 371707"/>
                <a:gd name="connsiteY48" fmla="*/ 289256 h 371707"/>
                <a:gd name="connsiteX49" fmla="*/ 360277 w 371707"/>
                <a:gd name="connsiteY49" fmla="*/ 219189 h 371707"/>
                <a:gd name="connsiteX50" fmla="*/ 369619 w 371707"/>
                <a:gd name="connsiteY50" fmla="*/ 160394 h 371707"/>
                <a:gd name="connsiteX51" fmla="*/ 356746 w 371707"/>
                <a:gd name="connsiteY51" fmla="*/ 148750 h 371707"/>
                <a:gd name="connsiteX52" fmla="*/ 326731 w 371707"/>
                <a:gd name="connsiteY52" fmla="*/ 120872 h 371707"/>
                <a:gd name="connsiteX53" fmla="*/ 329611 w 371707"/>
                <a:gd name="connsiteY53" fmla="*/ 162132 h 371707"/>
                <a:gd name="connsiteX54" fmla="*/ 321434 w 371707"/>
                <a:gd name="connsiteY54" fmla="*/ 157392 h 371707"/>
                <a:gd name="connsiteX55" fmla="*/ 318460 w 371707"/>
                <a:gd name="connsiteY55" fmla="*/ 125611 h 371707"/>
                <a:gd name="connsiteX56" fmla="*/ 326731 w 371707"/>
                <a:gd name="connsiteY56" fmla="*/ 120872 h 371707"/>
                <a:gd name="connsiteX57" fmla="*/ 206576 w 371707"/>
                <a:gd name="connsiteY57" fmla="*/ 21812 h 371707"/>
                <a:gd name="connsiteX58" fmla="*/ 239008 w 371707"/>
                <a:gd name="connsiteY58" fmla="*/ 24135 h 371707"/>
                <a:gd name="connsiteX59" fmla="*/ 272554 w 371707"/>
                <a:gd name="connsiteY59" fmla="*/ 65952 h 371707"/>
                <a:gd name="connsiteX60" fmla="*/ 293742 w 371707"/>
                <a:gd name="connsiteY60" fmla="*/ 68276 h 371707"/>
                <a:gd name="connsiteX61" fmla="*/ 300247 w 371707"/>
                <a:gd name="connsiteY61" fmla="*/ 69484 h 371707"/>
                <a:gd name="connsiteX62" fmla="*/ 299039 w 371707"/>
                <a:gd name="connsiteY62" fmla="*/ 75338 h 371707"/>
                <a:gd name="connsiteX63" fmla="*/ 251925 w 371707"/>
                <a:gd name="connsiteY63" fmla="*/ 56753 h 371707"/>
                <a:gd name="connsiteX64" fmla="*/ 227764 w 371707"/>
                <a:gd name="connsiteY64" fmla="*/ 75338 h 371707"/>
                <a:gd name="connsiteX65" fmla="*/ 217170 w 371707"/>
                <a:gd name="connsiteY65" fmla="*/ 90671 h 371707"/>
                <a:gd name="connsiteX66" fmla="*/ 212524 w 371707"/>
                <a:gd name="connsiteY66" fmla="*/ 94760 h 371707"/>
                <a:gd name="connsiteX67" fmla="*/ 212524 w 371707"/>
                <a:gd name="connsiteY67" fmla="*/ 94760 h 371707"/>
                <a:gd name="connsiteX68" fmla="*/ 207784 w 371707"/>
                <a:gd name="connsiteY68" fmla="*/ 90671 h 371707"/>
                <a:gd name="connsiteX69" fmla="*/ 234269 w 371707"/>
                <a:gd name="connsiteY69" fmla="*/ 63536 h 371707"/>
                <a:gd name="connsiteX70" fmla="*/ 243561 w 371707"/>
                <a:gd name="connsiteY70" fmla="*/ 44115 h 371707"/>
                <a:gd name="connsiteX71" fmla="*/ 211316 w 371707"/>
                <a:gd name="connsiteY71" fmla="*/ 28875 h 371707"/>
                <a:gd name="connsiteX72" fmla="*/ 204439 w 371707"/>
                <a:gd name="connsiteY72" fmla="*/ 27945 h 371707"/>
                <a:gd name="connsiteX73" fmla="*/ 205981 w 371707"/>
                <a:gd name="connsiteY73" fmla="*/ 22100 h 371707"/>
                <a:gd name="connsiteX74" fmla="*/ 206576 w 371707"/>
                <a:gd name="connsiteY74" fmla="*/ 21812 h 371707"/>
                <a:gd name="connsiteX75" fmla="*/ 77129 w 371707"/>
                <a:gd name="connsiteY75" fmla="*/ 69484 h 371707"/>
                <a:gd name="connsiteX76" fmla="*/ 83634 w 371707"/>
                <a:gd name="connsiteY76" fmla="*/ 68276 h 371707"/>
                <a:gd name="connsiteX77" fmla="*/ 104821 w 371707"/>
                <a:gd name="connsiteY77" fmla="*/ 65952 h 371707"/>
                <a:gd name="connsiteX78" fmla="*/ 138368 w 371707"/>
                <a:gd name="connsiteY78" fmla="*/ 24135 h 371707"/>
                <a:gd name="connsiteX79" fmla="*/ 170707 w 371707"/>
                <a:gd name="connsiteY79" fmla="*/ 21812 h 371707"/>
                <a:gd name="connsiteX80" fmla="*/ 172300 w 371707"/>
                <a:gd name="connsiteY80" fmla="*/ 27371 h 371707"/>
                <a:gd name="connsiteX81" fmla="*/ 171915 w 371707"/>
                <a:gd name="connsiteY81" fmla="*/ 27945 h 371707"/>
                <a:gd name="connsiteX82" fmla="*/ 165967 w 371707"/>
                <a:gd name="connsiteY82" fmla="*/ 29153 h 371707"/>
                <a:gd name="connsiteX83" fmla="*/ 133629 w 371707"/>
                <a:gd name="connsiteY83" fmla="*/ 43836 h 371707"/>
                <a:gd name="connsiteX84" fmla="*/ 153608 w 371707"/>
                <a:gd name="connsiteY84" fmla="*/ 67718 h 371707"/>
                <a:gd name="connsiteX85" fmla="*/ 168941 w 371707"/>
                <a:gd name="connsiteY85" fmla="*/ 90113 h 371707"/>
                <a:gd name="connsiteX86" fmla="*/ 164704 w 371707"/>
                <a:gd name="connsiteY86" fmla="*/ 94239 h 371707"/>
                <a:gd name="connsiteX87" fmla="*/ 164202 w 371707"/>
                <a:gd name="connsiteY87" fmla="*/ 94202 h 371707"/>
                <a:gd name="connsiteX88" fmla="*/ 164202 w 371707"/>
                <a:gd name="connsiteY88" fmla="*/ 94202 h 371707"/>
                <a:gd name="connsiteX89" fmla="*/ 159555 w 371707"/>
                <a:gd name="connsiteY89" fmla="*/ 90113 h 371707"/>
                <a:gd name="connsiteX90" fmla="*/ 125358 w 371707"/>
                <a:gd name="connsiteY90" fmla="*/ 56567 h 371707"/>
                <a:gd name="connsiteX91" fmla="*/ 78895 w 371707"/>
                <a:gd name="connsiteY91" fmla="*/ 75152 h 371707"/>
                <a:gd name="connsiteX92" fmla="*/ 76936 w 371707"/>
                <a:gd name="connsiteY92" fmla="*/ 69852 h 371707"/>
                <a:gd name="connsiteX93" fmla="*/ 77129 w 371707"/>
                <a:gd name="connsiteY93" fmla="*/ 69484 h 371707"/>
                <a:gd name="connsiteX94" fmla="*/ 51203 w 371707"/>
                <a:gd name="connsiteY94" fmla="*/ 120872 h 371707"/>
                <a:gd name="connsiteX95" fmla="*/ 58823 w 371707"/>
                <a:gd name="connsiteY95" fmla="*/ 126169 h 371707"/>
                <a:gd name="connsiteX96" fmla="*/ 55942 w 371707"/>
                <a:gd name="connsiteY96" fmla="*/ 157950 h 371707"/>
                <a:gd name="connsiteX97" fmla="*/ 54734 w 371707"/>
                <a:gd name="connsiteY97" fmla="*/ 163897 h 371707"/>
                <a:gd name="connsiteX98" fmla="*/ 48229 w 371707"/>
                <a:gd name="connsiteY98" fmla="*/ 162689 h 371707"/>
                <a:gd name="connsiteX99" fmla="*/ 51203 w 371707"/>
                <a:gd name="connsiteY99" fmla="*/ 120872 h 371707"/>
                <a:gd name="connsiteX100" fmla="*/ 57057 w 371707"/>
                <a:gd name="connsiteY100" fmla="*/ 227459 h 371707"/>
                <a:gd name="connsiteX101" fmla="*/ 38472 w 371707"/>
                <a:gd name="connsiteY101" fmla="*/ 220397 h 371707"/>
                <a:gd name="connsiteX102" fmla="*/ 38937 w 371707"/>
                <a:gd name="connsiteY102" fmla="*/ 261528 h 371707"/>
                <a:gd name="connsiteX103" fmla="*/ 42560 w 371707"/>
                <a:gd name="connsiteY103" fmla="*/ 264537 h 371707"/>
                <a:gd name="connsiteX104" fmla="*/ 43455 w 371707"/>
                <a:gd name="connsiteY104" fmla="*/ 269984 h 371707"/>
                <a:gd name="connsiteX105" fmla="*/ 43118 w 371707"/>
                <a:gd name="connsiteY105" fmla="*/ 270391 h 371707"/>
                <a:gd name="connsiteX106" fmla="*/ 36712 w 371707"/>
                <a:gd name="connsiteY106" fmla="*/ 271047 h 371707"/>
                <a:gd name="connsiteX107" fmla="*/ 36706 w 371707"/>
                <a:gd name="connsiteY107" fmla="*/ 271042 h 371707"/>
                <a:gd name="connsiteX108" fmla="*/ 31409 w 371707"/>
                <a:gd name="connsiteY108" fmla="*/ 215286 h 371707"/>
                <a:gd name="connsiteX109" fmla="*/ 18585 w 371707"/>
                <a:gd name="connsiteY109" fmla="*/ 165384 h 371707"/>
                <a:gd name="connsiteX110" fmla="*/ 24440 w 371707"/>
                <a:gd name="connsiteY110" fmla="*/ 162503 h 371707"/>
                <a:gd name="connsiteX111" fmla="*/ 27971 w 371707"/>
                <a:gd name="connsiteY111" fmla="*/ 167800 h 371707"/>
                <a:gd name="connsiteX112" fmla="*/ 32060 w 371707"/>
                <a:gd name="connsiteY112" fmla="*/ 202555 h 371707"/>
                <a:gd name="connsiteX113" fmla="*/ 59938 w 371707"/>
                <a:gd name="connsiteY113" fmla="*/ 219560 h 371707"/>
                <a:gd name="connsiteX114" fmla="*/ 63469 w 371707"/>
                <a:gd name="connsiteY114" fmla="*/ 224857 h 371707"/>
                <a:gd name="connsiteX115" fmla="*/ 57057 w 371707"/>
                <a:gd name="connsiteY115" fmla="*/ 227831 h 371707"/>
                <a:gd name="connsiteX116" fmla="*/ 66350 w 371707"/>
                <a:gd name="connsiteY116" fmla="*/ 264630 h 371707"/>
                <a:gd name="connsiteX117" fmla="*/ 64027 w 371707"/>
                <a:gd name="connsiteY117" fmla="*/ 242885 h 371707"/>
                <a:gd name="connsiteX118" fmla="*/ 70531 w 371707"/>
                <a:gd name="connsiteY118" fmla="*/ 241677 h 371707"/>
                <a:gd name="connsiteX119" fmla="*/ 71899 w 371707"/>
                <a:gd name="connsiteY119" fmla="*/ 247160 h 371707"/>
                <a:gd name="connsiteX120" fmla="*/ 71647 w 371707"/>
                <a:gd name="connsiteY120" fmla="*/ 247531 h 371707"/>
                <a:gd name="connsiteX121" fmla="*/ 72855 w 371707"/>
                <a:gd name="connsiteY121" fmla="*/ 258125 h 371707"/>
                <a:gd name="connsiteX122" fmla="*/ 100733 w 371707"/>
                <a:gd name="connsiteY122" fmla="*/ 271692 h 371707"/>
                <a:gd name="connsiteX123" fmla="*/ 100175 w 371707"/>
                <a:gd name="connsiteY123" fmla="*/ 286375 h 371707"/>
                <a:gd name="connsiteX124" fmla="*/ 93670 w 371707"/>
                <a:gd name="connsiteY124" fmla="*/ 287025 h 371707"/>
                <a:gd name="connsiteX125" fmla="*/ 92270 w 371707"/>
                <a:gd name="connsiteY125" fmla="*/ 282095 h 371707"/>
                <a:gd name="connsiteX126" fmla="*/ 93113 w 371707"/>
                <a:gd name="connsiteY126" fmla="*/ 281078 h 371707"/>
                <a:gd name="connsiteX127" fmla="*/ 93113 w 371707"/>
                <a:gd name="connsiteY127" fmla="*/ 276432 h 371707"/>
                <a:gd name="connsiteX128" fmla="*/ 65885 w 371707"/>
                <a:gd name="connsiteY128" fmla="*/ 264909 h 371707"/>
                <a:gd name="connsiteX129" fmla="*/ 161786 w 371707"/>
                <a:gd name="connsiteY129" fmla="*/ 299942 h 371707"/>
                <a:gd name="connsiteX130" fmla="*/ 124801 w 371707"/>
                <a:gd name="connsiteY130" fmla="*/ 334604 h 371707"/>
                <a:gd name="connsiteX131" fmla="*/ 155374 w 371707"/>
                <a:gd name="connsiteY131" fmla="*/ 355141 h 371707"/>
                <a:gd name="connsiteX132" fmla="*/ 160579 w 371707"/>
                <a:gd name="connsiteY132" fmla="*/ 358215 h 371707"/>
                <a:gd name="connsiteX133" fmla="*/ 160670 w 371707"/>
                <a:gd name="connsiteY133" fmla="*/ 358672 h 371707"/>
                <a:gd name="connsiteX134" fmla="*/ 157220 w 371707"/>
                <a:gd name="connsiteY134" fmla="*/ 363953 h 371707"/>
                <a:gd name="connsiteX135" fmla="*/ 157139 w 371707"/>
                <a:gd name="connsiteY135" fmla="*/ 363969 h 371707"/>
                <a:gd name="connsiteX136" fmla="*/ 115415 w 371707"/>
                <a:gd name="connsiteY136" fmla="*/ 337485 h 371707"/>
                <a:gd name="connsiteX137" fmla="*/ 72948 w 371707"/>
                <a:gd name="connsiteY137" fmla="*/ 324010 h 371707"/>
                <a:gd name="connsiteX138" fmla="*/ 72046 w 371707"/>
                <a:gd name="connsiteY138" fmla="*/ 318965 h 371707"/>
                <a:gd name="connsiteX139" fmla="*/ 72948 w 371707"/>
                <a:gd name="connsiteY139" fmla="*/ 318063 h 371707"/>
                <a:gd name="connsiteX140" fmla="*/ 79452 w 371707"/>
                <a:gd name="connsiteY140" fmla="*/ 318063 h 371707"/>
                <a:gd name="connsiteX141" fmla="*/ 136602 w 371707"/>
                <a:gd name="connsiteY141" fmla="*/ 319271 h 371707"/>
                <a:gd name="connsiteX142" fmla="*/ 153050 w 371707"/>
                <a:gd name="connsiteY142" fmla="*/ 297433 h 371707"/>
                <a:gd name="connsiteX143" fmla="*/ 159555 w 371707"/>
                <a:gd name="connsiteY143" fmla="*/ 295668 h 371707"/>
                <a:gd name="connsiteX144" fmla="*/ 161321 w 371707"/>
                <a:gd name="connsiteY144" fmla="*/ 300221 h 371707"/>
                <a:gd name="connsiteX145" fmla="*/ 206483 w 371707"/>
                <a:gd name="connsiteY145" fmla="*/ 280521 h 371707"/>
                <a:gd name="connsiteX146" fmla="*/ 201932 w 371707"/>
                <a:gd name="connsiteY146" fmla="*/ 285260 h 371707"/>
                <a:gd name="connsiteX147" fmla="*/ 201744 w 371707"/>
                <a:gd name="connsiteY147" fmla="*/ 285260 h 371707"/>
                <a:gd name="connsiteX148" fmla="*/ 197091 w 371707"/>
                <a:gd name="connsiteY148" fmla="*/ 281198 h 371707"/>
                <a:gd name="connsiteX149" fmla="*/ 197098 w 371707"/>
                <a:gd name="connsiteY149" fmla="*/ 280521 h 371707"/>
                <a:gd name="connsiteX150" fmla="*/ 197098 w 371707"/>
                <a:gd name="connsiteY150" fmla="*/ 256360 h 371707"/>
                <a:gd name="connsiteX151" fmla="*/ 180743 w 371707"/>
                <a:gd name="connsiteY151" fmla="*/ 256360 h 371707"/>
                <a:gd name="connsiteX152" fmla="*/ 180743 w 371707"/>
                <a:gd name="connsiteY152" fmla="*/ 280521 h 371707"/>
                <a:gd name="connsiteX153" fmla="*/ 176191 w 371707"/>
                <a:gd name="connsiteY153" fmla="*/ 285260 h 371707"/>
                <a:gd name="connsiteX154" fmla="*/ 176003 w 371707"/>
                <a:gd name="connsiteY154" fmla="*/ 285260 h 371707"/>
                <a:gd name="connsiteX155" fmla="*/ 171264 w 371707"/>
                <a:gd name="connsiteY155" fmla="*/ 281299 h 371707"/>
                <a:gd name="connsiteX156" fmla="*/ 171264 w 371707"/>
                <a:gd name="connsiteY156" fmla="*/ 280521 h 371707"/>
                <a:gd name="connsiteX157" fmla="*/ 171264 w 371707"/>
                <a:gd name="connsiteY157" fmla="*/ 256360 h 371707"/>
                <a:gd name="connsiteX158" fmla="*/ 155374 w 371707"/>
                <a:gd name="connsiteY158" fmla="*/ 256360 h 371707"/>
                <a:gd name="connsiteX159" fmla="*/ 155374 w 371707"/>
                <a:gd name="connsiteY159" fmla="*/ 280521 h 371707"/>
                <a:gd name="connsiteX160" fmla="*/ 150821 w 371707"/>
                <a:gd name="connsiteY160" fmla="*/ 285259 h 371707"/>
                <a:gd name="connsiteX161" fmla="*/ 150727 w 371707"/>
                <a:gd name="connsiteY161" fmla="*/ 285260 h 371707"/>
                <a:gd name="connsiteX162" fmla="*/ 145988 w 371707"/>
                <a:gd name="connsiteY162" fmla="*/ 281299 h 371707"/>
                <a:gd name="connsiteX163" fmla="*/ 145988 w 371707"/>
                <a:gd name="connsiteY163" fmla="*/ 280521 h 371707"/>
                <a:gd name="connsiteX164" fmla="*/ 145988 w 371707"/>
                <a:gd name="connsiteY164" fmla="*/ 256360 h 371707"/>
                <a:gd name="connsiteX165" fmla="*/ 136695 w 371707"/>
                <a:gd name="connsiteY165" fmla="*/ 256360 h 371707"/>
                <a:gd name="connsiteX166" fmla="*/ 130841 w 371707"/>
                <a:gd name="connsiteY166" fmla="*/ 251276 h 371707"/>
                <a:gd name="connsiteX167" fmla="*/ 130841 w 371707"/>
                <a:gd name="connsiteY167" fmla="*/ 250505 h 371707"/>
                <a:gd name="connsiteX168" fmla="*/ 130841 w 371707"/>
                <a:gd name="connsiteY168" fmla="*/ 241677 h 371707"/>
                <a:gd name="connsiteX169" fmla="*/ 106680 w 371707"/>
                <a:gd name="connsiteY169" fmla="*/ 241677 h 371707"/>
                <a:gd name="connsiteX170" fmla="*/ 101941 w 371707"/>
                <a:gd name="connsiteY170" fmla="*/ 237126 h 371707"/>
                <a:gd name="connsiteX171" fmla="*/ 101941 w 371707"/>
                <a:gd name="connsiteY171" fmla="*/ 236938 h 371707"/>
                <a:gd name="connsiteX172" fmla="*/ 106003 w 371707"/>
                <a:gd name="connsiteY172" fmla="*/ 232285 h 371707"/>
                <a:gd name="connsiteX173" fmla="*/ 106680 w 371707"/>
                <a:gd name="connsiteY173" fmla="*/ 232291 h 371707"/>
                <a:gd name="connsiteX174" fmla="*/ 130841 w 371707"/>
                <a:gd name="connsiteY174" fmla="*/ 232291 h 371707"/>
                <a:gd name="connsiteX175" fmla="*/ 130841 w 371707"/>
                <a:gd name="connsiteY175" fmla="*/ 216680 h 371707"/>
                <a:gd name="connsiteX176" fmla="*/ 106680 w 371707"/>
                <a:gd name="connsiteY176" fmla="*/ 216680 h 371707"/>
                <a:gd name="connsiteX177" fmla="*/ 102220 w 371707"/>
                <a:gd name="connsiteY177" fmla="*/ 211940 h 371707"/>
                <a:gd name="connsiteX178" fmla="*/ 106181 w 371707"/>
                <a:gd name="connsiteY178" fmla="*/ 207201 h 371707"/>
                <a:gd name="connsiteX179" fmla="*/ 106959 w 371707"/>
                <a:gd name="connsiteY179" fmla="*/ 207201 h 371707"/>
                <a:gd name="connsiteX180" fmla="*/ 131120 w 371707"/>
                <a:gd name="connsiteY180" fmla="*/ 207201 h 371707"/>
                <a:gd name="connsiteX181" fmla="*/ 131120 w 371707"/>
                <a:gd name="connsiteY181" fmla="*/ 191311 h 371707"/>
                <a:gd name="connsiteX182" fmla="*/ 106959 w 371707"/>
                <a:gd name="connsiteY182" fmla="*/ 191311 h 371707"/>
                <a:gd name="connsiteX183" fmla="*/ 102220 w 371707"/>
                <a:gd name="connsiteY183" fmla="*/ 186758 h 371707"/>
                <a:gd name="connsiteX184" fmla="*/ 102220 w 371707"/>
                <a:gd name="connsiteY184" fmla="*/ 186664 h 371707"/>
                <a:gd name="connsiteX185" fmla="*/ 106181 w 371707"/>
                <a:gd name="connsiteY185" fmla="*/ 181925 h 371707"/>
                <a:gd name="connsiteX186" fmla="*/ 106959 w 371707"/>
                <a:gd name="connsiteY186" fmla="*/ 181925 h 371707"/>
                <a:gd name="connsiteX187" fmla="*/ 131120 w 371707"/>
                <a:gd name="connsiteY187" fmla="*/ 181925 h 371707"/>
                <a:gd name="connsiteX188" fmla="*/ 131120 w 371707"/>
                <a:gd name="connsiteY188" fmla="*/ 166035 h 371707"/>
                <a:gd name="connsiteX189" fmla="*/ 106959 w 371707"/>
                <a:gd name="connsiteY189" fmla="*/ 166035 h 371707"/>
                <a:gd name="connsiteX190" fmla="*/ 102220 w 371707"/>
                <a:gd name="connsiteY190" fmla="*/ 161483 h 371707"/>
                <a:gd name="connsiteX191" fmla="*/ 102220 w 371707"/>
                <a:gd name="connsiteY191" fmla="*/ 161295 h 371707"/>
                <a:gd name="connsiteX192" fmla="*/ 106181 w 371707"/>
                <a:gd name="connsiteY192" fmla="*/ 156556 h 371707"/>
                <a:gd name="connsiteX193" fmla="*/ 106959 w 371707"/>
                <a:gd name="connsiteY193" fmla="*/ 156556 h 371707"/>
                <a:gd name="connsiteX194" fmla="*/ 131120 w 371707"/>
                <a:gd name="connsiteY194" fmla="*/ 156556 h 371707"/>
                <a:gd name="connsiteX195" fmla="*/ 131120 w 371707"/>
                <a:gd name="connsiteY195" fmla="*/ 147728 h 371707"/>
                <a:gd name="connsiteX196" fmla="*/ 136204 w 371707"/>
                <a:gd name="connsiteY196" fmla="*/ 141874 h 371707"/>
                <a:gd name="connsiteX197" fmla="*/ 136974 w 371707"/>
                <a:gd name="connsiteY197" fmla="*/ 141874 h 371707"/>
                <a:gd name="connsiteX198" fmla="*/ 146267 w 371707"/>
                <a:gd name="connsiteY198" fmla="*/ 141874 h 371707"/>
                <a:gd name="connsiteX199" fmla="*/ 146267 w 371707"/>
                <a:gd name="connsiteY199" fmla="*/ 117713 h 371707"/>
                <a:gd name="connsiteX200" fmla="*/ 150912 w 371707"/>
                <a:gd name="connsiteY200" fmla="*/ 113065 h 371707"/>
                <a:gd name="connsiteX201" fmla="*/ 151006 w 371707"/>
                <a:gd name="connsiteY201" fmla="*/ 113066 h 371707"/>
                <a:gd name="connsiteX202" fmla="*/ 155652 w 371707"/>
                <a:gd name="connsiteY202" fmla="*/ 116934 h 371707"/>
                <a:gd name="connsiteX203" fmla="*/ 155652 w 371707"/>
                <a:gd name="connsiteY203" fmla="*/ 117713 h 371707"/>
                <a:gd name="connsiteX204" fmla="*/ 155652 w 371707"/>
                <a:gd name="connsiteY204" fmla="*/ 141874 h 371707"/>
                <a:gd name="connsiteX205" fmla="*/ 171543 w 371707"/>
                <a:gd name="connsiteY205" fmla="*/ 141874 h 371707"/>
                <a:gd name="connsiteX206" fmla="*/ 171543 w 371707"/>
                <a:gd name="connsiteY206" fmla="*/ 117713 h 371707"/>
                <a:gd name="connsiteX207" fmla="*/ 176188 w 371707"/>
                <a:gd name="connsiteY207" fmla="*/ 113065 h 371707"/>
                <a:gd name="connsiteX208" fmla="*/ 176282 w 371707"/>
                <a:gd name="connsiteY208" fmla="*/ 113066 h 371707"/>
                <a:gd name="connsiteX209" fmla="*/ 181015 w 371707"/>
                <a:gd name="connsiteY209" fmla="*/ 117035 h 371707"/>
                <a:gd name="connsiteX210" fmla="*/ 181021 w 371707"/>
                <a:gd name="connsiteY210" fmla="*/ 117713 h 371707"/>
                <a:gd name="connsiteX211" fmla="*/ 181021 w 371707"/>
                <a:gd name="connsiteY211" fmla="*/ 141874 h 371707"/>
                <a:gd name="connsiteX212" fmla="*/ 196912 w 371707"/>
                <a:gd name="connsiteY212" fmla="*/ 141874 h 371707"/>
                <a:gd name="connsiteX213" fmla="*/ 196912 w 371707"/>
                <a:gd name="connsiteY213" fmla="*/ 117713 h 371707"/>
                <a:gd name="connsiteX214" fmla="*/ 201371 w 371707"/>
                <a:gd name="connsiteY214" fmla="*/ 113066 h 371707"/>
                <a:gd name="connsiteX215" fmla="*/ 201558 w 371707"/>
                <a:gd name="connsiteY215" fmla="*/ 113066 h 371707"/>
                <a:gd name="connsiteX216" fmla="*/ 206291 w 371707"/>
                <a:gd name="connsiteY216" fmla="*/ 117035 h 371707"/>
                <a:gd name="connsiteX217" fmla="*/ 206298 w 371707"/>
                <a:gd name="connsiteY217" fmla="*/ 117713 h 371707"/>
                <a:gd name="connsiteX218" fmla="*/ 206298 w 371707"/>
                <a:gd name="connsiteY218" fmla="*/ 141874 h 371707"/>
                <a:gd name="connsiteX219" fmla="*/ 222188 w 371707"/>
                <a:gd name="connsiteY219" fmla="*/ 141874 h 371707"/>
                <a:gd name="connsiteX220" fmla="*/ 222188 w 371707"/>
                <a:gd name="connsiteY220" fmla="*/ 117713 h 371707"/>
                <a:gd name="connsiteX221" fmla="*/ 226833 w 371707"/>
                <a:gd name="connsiteY221" fmla="*/ 113065 h 371707"/>
                <a:gd name="connsiteX222" fmla="*/ 226927 w 371707"/>
                <a:gd name="connsiteY222" fmla="*/ 113066 h 371707"/>
                <a:gd name="connsiteX223" fmla="*/ 231660 w 371707"/>
                <a:gd name="connsiteY223" fmla="*/ 117035 h 371707"/>
                <a:gd name="connsiteX224" fmla="*/ 231667 w 371707"/>
                <a:gd name="connsiteY224" fmla="*/ 117713 h 371707"/>
                <a:gd name="connsiteX225" fmla="*/ 231667 w 371707"/>
                <a:gd name="connsiteY225" fmla="*/ 141874 h 371707"/>
                <a:gd name="connsiteX226" fmla="*/ 240959 w 371707"/>
                <a:gd name="connsiteY226" fmla="*/ 141874 h 371707"/>
                <a:gd name="connsiteX227" fmla="*/ 246814 w 371707"/>
                <a:gd name="connsiteY227" fmla="*/ 146958 h 371707"/>
                <a:gd name="connsiteX228" fmla="*/ 246814 w 371707"/>
                <a:gd name="connsiteY228" fmla="*/ 147728 h 371707"/>
                <a:gd name="connsiteX229" fmla="*/ 246814 w 371707"/>
                <a:gd name="connsiteY229" fmla="*/ 156556 h 371707"/>
                <a:gd name="connsiteX230" fmla="*/ 270975 w 371707"/>
                <a:gd name="connsiteY230" fmla="*/ 156556 h 371707"/>
                <a:gd name="connsiteX231" fmla="*/ 275622 w 371707"/>
                <a:gd name="connsiteY231" fmla="*/ 161202 h 371707"/>
                <a:gd name="connsiteX232" fmla="*/ 275621 w 371707"/>
                <a:gd name="connsiteY232" fmla="*/ 161295 h 371707"/>
                <a:gd name="connsiteX233" fmla="*/ 271652 w 371707"/>
                <a:gd name="connsiteY233" fmla="*/ 166028 h 371707"/>
                <a:gd name="connsiteX234" fmla="*/ 270975 w 371707"/>
                <a:gd name="connsiteY234" fmla="*/ 166035 h 371707"/>
                <a:gd name="connsiteX235" fmla="*/ 246814 w 371707"/>
                <a:gd name="connsiteY235" fmla="*/ 166035 h 371707"/>
                <a:gd name="connsiteX236" fmla="*/ 246814 w 371707"/>
                <a:gd name="connsiteY236" fmla="*/ 181925 h 371707"/>
                <a:gd name="connsiteX237" fmla="*/ 270975 w 371707"/>
                <a:gd name="connsiteY237" fmla="*/ 181925 h 371707"/>
                <a:gd name="connsiteX238" fmla="*/ 275622 w 371707"/>
                <a:gd name="connsiteY238" fmla="*/ 186571 h 371707"/>
                <a:gd name="connsiteX239" fmla="*/ 275621 w 371707"/>
                <a:gd name="connsiteY239" fmla="*/ 186664 h 371707"/>
                <a:gd name="connsiteX240" fmla="*/ 271754 w 371707"/>
                <a:gd name="connsiteY240" fmla="*/ 191311 h 371707"/>
                <a:gd name="connsiteX241" fmla="*/ 270975 w 371707"/>
                <a:gd name="connsiteY241" fmla="*/ 191311 h 371707"/>
                <a:gd name="connsiteX242" fmla="*/ 246814 w 371707"/>
                <a:gd name="connsiteY242" fmla="*/ 191311 h 371707"/>
                <a:gd name="connsiteX243" fmla="*/ 246814 w 371707"/>
                <a:gd name="connsiteY243" fmla="*/ 207201 h 371707"/>
                <a:gd name="connsiteX244" fmla="*/ 270975 w 371707"/>
                <a:gd name="connsiteY244" fmla="*/ 207201 h 371707"/>
                <a:gd name="connsiteX245" fmla="*/ 275622 w 371707"/>
                <a:gd name="connsiteY245" fmla="*/ 211847 h 371707"/>
                <a:gd name="connsiteX246" fmla="*/ 275621 w 371707"/>
                <a:gd name="connsiteY246" fmla="*/ 211941 h 371707"/>
                <a:gd name="connsiteX247" fmla="*/ 271652 w 371707"/>
                <a:gd name="connsiteY247" fmla="*/ 216673 h 371707"/>
                <a:gd name="connsiteX248" fmla="*/ 270975 w 371707"/>
                <a:gd name="connsiteY248" fmla="*/ 216680 h 371707"/>
                <a:gd name="connsiteX249" fmla="*/ 246814 w 371707"/>
                <a:gd name="connsiteY249" fmla="*/ 216680 h 371707"/>
                <a:gd name="connsiteX250" fmla="*/ 246814 w 371707"/>
                <a:gd name="connsiteY250" fmla="*/ 232384 h 371707"/>
                <a:gd name="connsiteX251" fmla="*/ 270975 w 371707"/>
                <a:gd name="connsiteY251" fmla="*/ 232384 h 371707"/>
                <a:gd name="connsiteX252" fmla="*/ 275621 w 371707"/>
                <a:gd name="connsiteY252" fmla="*/ 236843 h 371707"/>
                <a:gd name="connsiteX253" fmla="*/ 275621 w 371707"/>
                <a:gd name="connsiteY253" fmla="*/ 237031 h 371707"/>
                <a:gd name="connsiteX254" fmla="*/ 271652 w 371707"/>
                <a:gd name="connsiteY254" fmla="*/ 241763 h 371707"/>
                <a:gd name="connsiteX255" fmla="*/ 270975 w 371707"/>
                <a:gd name="connsiteY255" fmla="*/ 241770 h 371707"/>
                <a:gd name="connsiteX256" fmla="*/ 246814 w 371707"/>
                <a:gd name="connsiteY256" fmla="*/ 241770 h 371707"/>
                <a:gd name="connsiteX257" fmla="*/ 246814 w 371707"/>
                <a:gd name="connsiteY257" fmla="*/ 250970 h 371707"/>
                <a:gd name="connsiteX258" fmla="*/ 241730 w 371707"/>
                <a:gd name="connsiteY258" fmla="*/ 256824 h 371707"/>
                <a:gd name="connsiteX259" fmla="*/ 240959 w 371707"/>
                <a:gd name="connsiteY259" fmla="*/ 256824 h 371707"/>
                <a:gd name="connsiteX260" fmla="*/ 231667 w 371707"/>
                <a:gd name="connsiteY260" fmla="*/ 256824 h 371707"/>
                <a:gd name="connsiteX261" fmla="*/ 231667 w 371707"/>
                <a:gd name="connsiteY261" fmla="*/ 280985 h 371707"/>
                <a:gd name="connsiteX262" fmla="*/ 227115 w 371707"/>
                <a:gd name="connsiteY262" fmla="*/ 285724 h 371707"/>
                <a:gd name="connsiteX263" fmla="*/ 226927 w 371707"/>
                <a:gd name="connsiteY263" fmla="*/ 285724 h 371707"/>
                <a:gd name="connsiteX264" fmla="*/ 222188 w 371707"/>
                <a:gd name="connsiteY264" fmla="*/ 281763 h 371707"/>
                <a:gd name="connsiteX265" fmla="*/ 222188 w 371707"/>
                <a:gd name="connsiteY265" fmla="*/ 280985 h 371707"/>
                <a:gd name="connsiteX266" fmla="*/ 222188 w 371707"/>
                <a:gd name="connsiteY266" fmla="*/ 256824 h 371707"/>
                <a:gd name="connsiteX267" fmla="*/ 206019 w 371707"/>
                <a:gd name="connsiteY267" fmla="*/ 256824 h 371707"/>
                <a:gd name="connsiteX268" fmla="*/ 298946 w 371707"/>
                <a:gd name="connsiteY268" fmla="*/ 316390 h 371707"/>
                <a:gd name="connsiteX269" fmla="*/ 305358 w 371707"/>
                <a:gd name="connsiteY269" fmla="*/ 316390 h 371707"/>
                <a:gd name="connsiteX270" fmla="*/ 305662 w 371707"/>
                <a:gd name="connsiteY270" fmla="*/ 322033 h 371707"/>
                <a:gd name="connsiteX271" fmla="*/ 305358 w 371707"/>
                <a:gd name="connsiteY271" fmla="*/ 322338 h 371707"/>
                <a:gd name="connsiteX272" fmla="*/ 262983 w 371707"/>
                <a:gd name="connsiteY272" fmla="*/ 335905 h 371707"/>
                <a:gd name="connsiteX273" fmla="*/ 221166 w 371707"/>
                <a:gd name="connsiteY273" fmla="*/ 362389 h 371707"/>
                <a:gd name="connsiteX274" fmla="*/ 217635 w 371707"/>
                <a:gd name="connsiteY274" fmla="*/ 357092 h 371707"/>
                <a:gd name="connsiteX275" fmla="*/ 222931 w 371707"/>
                <a:gd name="connsiteY275" fmla="*/ 353561 h 371707"/>
                <a:gd name="connsiteX276" fmla="*/ 253597 w 371707"/>
                <a:gd name="connsiteY276" fmla="*/ 332931 h 371707"/>
                <a:gd name="connsiteX277" fmla="*/ 217077 w 371707"/>
                <a:gd name="connsiteY277" fmla="*/ 298734 h 371707"/>
                <a:gd name="connsiteX278" fmla="*/ 219064 w 371707"/>
                <a:gd name="connsiteY278" fmla="*/ 293025 h 371707"/>
                <a:gd name="connsiteX279" fmla="*/ 219400 w 371707"/>
                <a:gd name="connsiteY279" fmla="*/ 292880 h 371707"/>
                <a:gd name="connsiteX280" fmla="*/ 225905 w 371707"/>
                <a:gd name="connsiteY280" fmla="*/ 294645 h 371707"/>
                <a:gd name="connsiteX281" fmla="*/ 261868 w 371707"/>
                <a:gd name="connsiteY281" fmla="*/ 325869 h 371707"/>
                <a:gd name="connsiteX282" fmla="*/ 262425 w 371707"/>
                <a:gd name="connsiteY282" fmla="*/ 325869 h 371707"/>
                <a:gd name="connsiteX283" fmla="*/ 298481 w 371707"/>
                <a:gd name="connsiteY283" fmla="*/ 316669 h 371707"/>
                <a:gd name="connsiteX284" fmla="*/ 312420 w 371707"/>
                <a:gd name="connsiteY284" fmla="*/ 264630 h 371707"/>
                <a:gd name="connsiteX285" fmla="*/ 285378 w 371707"/>
                <a:gd name="connsiteY285" fmla="*/ 276432 h 371707"/>
                <a:gd name="connsiteX286" fmla="*/ 285378 w 371707"/>
                <a:gd name="connsiteY286" fmla="*/ 281078 h 371707"/>
                <a:gd name="connsiteX287" fmla="*/ 285182 w 371707"/>
                <a:gd name="connsiteY287" fmla="*/ 286726 h 371707"/>
                <a:gd name="connsiteX288" fmla="*/ 284821 w 371707"/>
                <a:gd name="connsiteY288" fmla="*/ 287025 h 371707"/>
                <a:gd name="connsiteX289" fmla="*/ 278316 w 371707"/>
                <a:gd name="connsiteY289" fmla="*/ 286375 h 371707"/>
                <a:gd name="connsiteX290" fmla="*/ 277758 w 371707"/>
                <a:gd name="connsiteY290" fmla="*/ 271692 h 371707"/>
                <a:gd name="connsiteX291" fmla="*/ 305636 w 371707"/>
                <a:gd name="connsiteY291" fmla="*/ 258125 h 371707"/>
                <a:gd name="connsiteX292" fmla="*/ 306659 w 371707"/>
                <a:gd name="connsiteY292" fmla="*/ 247810 h 371707"/>
                <a:gd name="connsiteX293" fmla="*/ 306757 w 371707"/>
                <a:gd name="connsiteY293" fmla="*/ 242686 h 371707"/>
                <a:gd name="connsiteX294" fmla="*/ 307867 w 371707"/>
                <a:gd name="connsiteY294" fmla="*/ 241956 h 371707"/>
                <a:gd name="connsiteX295" fmla="*/ 314228 w 371707"/>
                <a:gd name="connsiteY295" fmla="*/ 242955 h 371707"/>
                <a:gd name="connsiteX296" fmla="*/ 314371 w 371707"/>
                <a:gd name="connsiteY296" fmla="*/ 243164 h 371707"/>
                <a:gd name="connsiteX297" fmla="*/ 311955 w 371707"/>
                <a:gd name="connsiteY297" fmla="*/ 264909 h 371707"/>
                <a:gd name="connsiteX298" fmla="*/ 341878 w 371707"/>
                <a:gd name="connsiteY298" fmla="*/ 271135 h 371707"/>
                <a:gd name="connsiteX299" fmla="*/ 335461 w 371707"/>
                <a:gd name="connsiteY299" fmla="*/ 270592 h 371707"/>
                <a:gd name="connsiteX300" fmla="*/ 335373 w 371707"/>
                <a:gd name="connsiteY300" fmla="*/ 270484 h 371707"/>
                <a:gd name="connsiteX301" fmla="*/ 335599 w 371707"/>
                <a:gd name="connsiteY301" fmla="*/ 264969 h 371707"/>
                <a:gd name="connsiteX302" fmla="*/ 336023 w 371707"/>
                <a:gd name="connsiteY302" fmla="*/ 264630 h 371707"/>
                <a:gd name="connsiteX303" fmla="*/ 340112 w 371707"/>
                <a:gd name="connsiteY303" fmla="*/ 220490 h 371707"/>
                <a:gd name="connsiteX304" fmla="*/ 321527 w 371707"/>
                <a:gd name="connsiteY304" fmla="*/ 227552 h 371707"/>
                <a:gd name="connsiteX305" fmla="*/ 315672 w 371707"/>
                <a:gd name="connsiteY305" fmla="*/ 224579 h 371707"/>
                <a:gd name="connsiteX306" fmla="*/ 319204 w 371707"/>
                <a:gd name="connsiteY306" fmla="*/ 219282 h 371707"/>
                <a:gd name="connsiteX307" fmla="*/ 347082 w 371707"/>
                <a:gd name="connsiteY307" fmla="*/ 202276 h 371707"/>
                <a:gd name="connsiteX308" fmla="*/ 351170 w 371707"/>
                <a:gd name="connsiteY308" fmla="*/ 167521 h 371707"/>
                <a:gd name="connsiteX309" fmla="*/ 354049 w 371707"/>
                <a:gd name="connsiteY309" fmla="*/ 162355 h 371707"/>
                <a:gd name="connsiteX310" fmla="*/ 354702 w 371707"/>
                <a:gd name="connsiteY310" fmla="*/ 162225 h 371707"/>
                <a:gd name="connsiteX311" fmla="*/ 360556 w 371707"/>
                <a:gd name="connsiteY311" fmla="*/ 165105 h 371707"/>
                <a:gd name="connsiteX312" fmla="*/ 348197 w 371707"/>
                <a:gd name="connsiteY312" fmla="*/ 215193 h 371707"/>
                <a:gd name="connsiteX313" fmla="*/ 341413 w 371707"/>
                <a:gd name="connsiteY313" fmla="*/ 271414 h 37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Lst>
              <a:rect l="l" t="t" r="r" b="b"/>
              <a:pathLst>
                <a:path w="371707" h="371707">
                  <a:moveTo>
                    <a:pt x="356746" y="148750"/>
                  </a:moveTo>
                  <a:cubicBezTo>
                    <a:pt x="362044" y="141810"/>
                    <a:pt x="364917" y="133321"/>
                    <a:pt x="364924" y="124589"/>
                  </a:cubicBezTo>
                  <a:cubicBezTo>
                    <a:pt x="364148" y="104792"/>
                    <a:pt x="350535" y="87822"/>
                    <a:pt x="331377" y="82772"/>
                  </a:cubicBezTo>
                  <a:cubicBezTo>
                    <a:pt x="329587" y="91094"/>
                    <a:pt x="326448" y="99067"/>
                    <a:pt x="322084" y="106376"/>
                  </a:cubicBezTo>
                  <a:cubicBezTo>
                    <a:pt x="319111" y="111022"/>
                    <a:pt x="310933" y="106933"/>
                    <a:pt x="313814" y="102194"/>
                  </a:cubicBezTo>
                  <a:cubicBezTo>
                    <a:pt x="317523" y="95541"/>
                    <a:pt x="320305" y="88413"/>
                    <a:pt x="322084" y="81007"/>
                  </a:cubicBezTo>
                  <a:lnTo>
                    <a:pt x="322084" y="81007"/>
                  </a:lnTo>
                  <a:cubicBezTo>
                    <a:pt x="322084" y="80449"/>
                    <a:pt x="322084" y="80449"/>
                    <a:pt x="322642" y="79891"/>
                  </a:cubicBezTo>
                  <a:cubicBezTo>
                    <a:pt x="325382" y="68310"/>
                    <a:pt x="323726" y="56125"/>
                    <a:pt x="317996" y="45694"/>
                  </a:cubicBezTo>
                  <a:cubicBezTo>
                    <a:pt x="306983" y="29688"/>
                    <a:pt x="287745" y="21443"/>
                    <a:pt x="268559" y="24507"/>
                  </a:cubicBezTo>
                  <a:cubicBezTo>
                    <a:pt x="253697" y="570"/>
                    <a:pt x="222244" y="-6788"/>
                    <a:pt x="198306" y="8074"/>
                  </a:cubicBezTo>
                  <a:cubicBezTo>
                    <a:pt x="196084" y="9453"/>
                    <a:pt x="193972" y="11002"/>
                    <a:pt x="191987" y="12705"/>
                  </a:cubicBezTo>
                  <a:lnTo>
                    <a:pt x="191987" y="96897"/>
                  </a:lnTo>
                  <a:cubicBezTo>
                    <a:pt x="190779" y="96897"/>
                    <a:pt x="190221" y="96340"/>
                    <a:pt x="189013" y="96340"/>
                  </a:cubicBezTo>
                  <a:cubicBezTo>
                    <a:pt x="188020" y="96250"/>
                    <a:pt x="187021" y="96444"/>
                    <a:pt x="186132" y="96897"/>
                  </a:cubicBezTo>
                  <a:lnTo>
                    <a:pt x="186132" y="11776"/>
                  </a:lnTo>
                  <a:cubicBezTo>
                    <a:pt x="183734" y="9505"/>
                    <a:pt x="180928" y="7708"/>
                    <a:pt x="177862" y="6479"/>
                  </a:cubicBezTo>
                  <a:cubicBezTo>
                    <a:pt x="154032" y="-6810"/>
                    <a:pt x="123965" y="962"/>
                    <a:pt x="109561" y="24135"/>
                  </a:cubicBezTo>
                  <a:cubicBezTo>
                    <a:pt x="73598" y="18653"/>
                    <a:pt x="45348" y="50062"/>
                    <a:pt x="55756" y="80635"/>
                  </a:cubicBezTo>
                  <a:lnTo>
                    <a:pt x="55756" y="80635"/>
                  </a:lnTo>
                  <a:cubicBezTo>
                    <a:pt x="57479" y="88140"/>
                    <a:pt x="60099" y="95409"/>
                    <a:pt x="63562" y="102287"/>
                  </a:cubicBezTo>
                  <a:cubicBezTo>
                    <a:pt x="64748" y="104388"/>
                    <a:pt x="64006" y="107052"/>
                    <a:pt x="61905" y="108237"/>
                  </a:cubicBezTo>
                  <a:cubicBezTo>
                    <a:pt x="61166" y="108654"/>
                    <a:pt x="60320" y="108847"/>
                    <a:pt x="59473" y="108792"/>
                  </a:cubicBezTo>
                  <a:cubicBezTo>
                    <a:pt x="57775" y="108725"/>
                    <a:pt x="56295" y="107615"/>
                    <a:pt x="55756" y="106004"/>
                  </a:cubicBezTo>
                  <a:cubicBezTo>
                    <a:pt x="51312" y="98735"/>
                    <a:pt x="48168" y="90748"/>
                    <a:pt x="46463" y="82401"/>
                  </a:cubicBezTo>
                  <a:cubicBezTo>
                    <a:pt x="27305" y="87451"/>
                    <a:pt x="13692" y="104420"/>
                    <a:pt x="12917" y="124218"/>
                  </a:cubicBezTo>
                  <a:cubicBezTo>
                    <a:pt x="12620" y="133035"/>
                    <a:pt x="15341" y="141689"/>
                    <a:pt x="20630" y="148750"/>
                  </a:cubicBezTo>
                  <a:cubicBezTo>
                    <a:pt x="8149" y="156290"/>
                    <a:pt x="372" y="169672"/>
                    <a:pt x="0" y="184248"/>
                  </a:cubicBezTo>
                  <a:cubicBezTo>
                    <a:pt x="317" y="197755"/>
                    <a:pt x="6828" y="210366"/>
                    <a:pt x="17656" y="218445"/>
                  </a:cubicBezTo>
                  <a:cubicBezTo>
                    <a:pt x="-4739" y="240190"/>
                    <a:pt x="2974" y="276060"/>
                    <a:pt x="34104" y="288141"/>
                  </a:cubicBezTo>
                  <a:cubicBezTo>
                    <a:pt x="47773" y="292020"/>
                    <a:pt x="62252" y="292020"/>
                    <a:pt x="75921" y="288141"/>
                  </a:cubicBezTo>
                  <a:cubicBezTo>
                    <a:pt x="78370" y="287488"/>
                    <a:pt x="80922" y="288763"/>
                    <a:pt x="81869" y="291114"/>
                  </a:cubicBezTo>
                  <a:cubicBezTo>
                    <a:pt x="82518" y="293384"/>
                    <a:pt x="81204" y="295750"/>
                    <a:pt x="78935" y="296400"/>
                  </a:cubicBezTo>
                  <a:cubicBezTo>
                    <a:pt x="78921" y="296404"/>
                    <a:pt x="78908" y="296407"/>
                    <a:pt x="78895" y="296411"/>
                  </a:cubicBezTo>
                  <a:cubicBezTo>
                    <a:pt x="66461" y="300000"/>
                    <a:pt x="53386" y="300793"/>
                    <a:pt x="40609" y="298734"/>
                  </a:cubicBezTo>
                  <a:cubicBezTo>
                    <a:pt x="40609" y="300500"/>
                    <a:pt x="40051" y="302265"/>
                    <a:pt x="40051" y="304031"/>
                  </a:cubicBezTo>
                  <a:cubicBezTo>
                    <a:pt x="40051" y="332931"/>
                    <a:pt x="69416" y="352353"/>
                    <a:pt x="97109" y="347614"/>
                  </a:cubicBezTo>
                  <a:cubicBezTo>
                    <a:pt x="109468" y="378837"/>
                    <a:pt x="154259" y="387108"/>
                    <a:pt x="178977" y="362389"/>
                  </a:cubicBezTo>
                  <a:cubicBezTo>
                    <a:pt x="181670" y="359564"/>
                    <a:pt x="184039" y="356447"/>
                    <a:pt x="186040" y="353096"/>
                  </a:cubicBezTo>
                  <a:lnTo>
                    <a:pt x="186040" y="304310"/>
                  </a:lnTo>
                  <a:cubicBezTo>
                    <a:pt x="187155" y="304310"/>
                    <a:pt x="187805" y="304960"/>
                    <a:pt x="188920" y="304960"/>
                  </a:cubicBezTo>
                  <a:cubicBezTo>
                    <a:pt x="189955" y="305057"/>
                    <a:pt x="190994" y="304829"/>
                    <a:pt x="191894" y="304310"/>
                  </a:cubicBezTo>
                  <a:lnTo>
                    <a:pt x="191894" y="353840"/>
                  </a:lnTo>
                  <a:cubicBezTo>
                    <a:pt x="210479" y="386736"/>
                    <a:pt x="266700" y="384413"/>
                    <a:pt x="280825" y="347892"/>
                  </a:cubicBezTo>
                  <a:cubicBezTo>
                    <a:pt x="310840" y="353189"/>
                    <a:pt x="341971" y="330236"/>
                    <a:pt x="337882" y="299663"/>
                  </a:cubicBezTo>
                  <a:cubicBezTo>
                    <a:pt x="325114" y="301794"/>
                    <a:pt x="312031" y="301031"/>
                    <a:pt x="299596" y="297433"/>
                  </a:cubicBezTo>
                  <a:cubicBezTo>
                    <a:pt x="297519" y="297098"/>
                    <a:pt x="296106" y="295143"/>
                    <a:pt x="296441" y="293066"/>
                  </a:cubicBezTo>
                  <a:cubicBezTo>
                    <a:pt x="296492" y="292745"/>
                    <a:pt x="296585" y="292433"/>
                    <a:pt x="296715" y="292136"/>
                  </a:cubicBezTo>
                  <a:cubicBezTo>
                    <a:pt x="297590" y="289772"/>
                    <a:pt x="300163" y="288506"/>
                    <a:pt x="302570" y="289256"/>
                  </a:cubicBezTo>
                  <a:cubicBezTo>
                    <a:pt x="365574" y="306261"/>
                    <a:pt x="391501" y="249204"/>
                    <a:pt x="360277" y="219189"/>
                  </a:cubicBezTo>
                  <a:cubicBezTo>
                    <a:pt x="379093" y="205532"/>
                    <a:pt x="383275" y="179209"/>
                    <a:pt x="369619" y="160394"/>
                  </a:cubicBezTo>
                  <a:cubicBezTo>
                    <a:pt x="366183" y="155660"/>
                    <a:pt x="361799" y="151695"/>
                    <a:pt x="356746" y="148750"/>
                  </a:cubicBezTo>
                  <a:close/>
                  <a:moveTo>
                    <a:pt x="326731" y="120872"/>
                  </a:moveTo>
                  <a:cubicBezTo>
                    <a:pt x="327288" y="122080"/>
                    <a:pt x="343736" y="142710"/>
                    <a:pt x="329611" y="162132"/>
                  </a:cubicBezTo>
                  <a:cubicBezTo>
                    <a:pt x="326080" y="166871"/>
                    <a:pt x="318460" y="162132"/>
                    <a:pt x="321434" y="157392"/>
                  </a:cubicBezTo>
                  <a:cubicBezTo>
                    <a:pt x="332028" y="142710"/>
                    <a:pt x="318460" y="125611"/>
                    <a:pt x="318460" y="125611"/>
                  </a:cubicBezTo>
                  <a:cubicBezTo>
                    <a:pt x="315951" y="121894"/>
                    <a:pt x="323200" y="117155"/>
                    <a:pt x="326731" y="120872"/>
                  </a:cubicBezTo>
                  <a:close/>
                  <a:moveTo>
                    <a:pt x="206576" y="21812"/>
                  </a:moveTo>
                  <a:cubicBezTo>
                    <a:pt x="216932" y="16274"/>
                    <a:pt x="229547" y="17178"/>
                    <a:pt x="239008" y="24135"/>
                  </a:cubicBezTo>
                  <a:cubicBezTo>
                    <a:pt x="255456" y="35380"/>
                    <a:pt x="258430" y="55823"/>
                    <a:pt x="272554" y="65952"/>
                  </a:cubicBezTo>
                  <a:cubicBezTo>
                    <a:pt x="278580" y="70744"/>
                    <a:pt x="286821" y="71648"/>
                    <a:pt x="293742" y="68276"/>
                  </a:cubicBezTo>
                  <a:cubicBezTo>
                    <a:pt x="295931" y="67144"/>
                    <a:pt x="298610" y="67641"/>
                    <a:pt x="300247" y="69484"/>
                  </a:cubicBezTo>
                  <a:cubicBezTo>
                    <a:pt x="301361" y="71463"/>
                    <a:pt x="300845" y="73961"/>
                    <a:pt x="299039" y="75338"/>
                  </a:cubicBezTo>
                  <a:cubicBezTo>
                    <a:pt x="287237" y="82400"/>
                    <a:pt x="267815" y="80077"/>
                    <a:pt x="251925" y="56753"/>
                  </a:cubicBezTo>
                  <a:cubicBezTo>
                    <a:pt x="246628" y="70878"/>
                    <a:pt x="234269" y="71993"/>
                    <a:pt x="227764" y="75338"/>
                  </a:cubicBezTo>
                  <a:cubicBezTo>
                    <a:pt x="221874" y="78337"/>
                    <a:pt x="217891" y="84101"/>
                    <a:pt x="217170" y="90671"/>
                  </a:cubicBezTo>
                  <a:cubicBezTo>
                    <a:pt x="216928" y="93039"/>
                    <a:pt x="214903" y="94821"/>
                    <a:pt x="212524" y="94760"/>
                  </a:cubicBezTo>
                  <a:lnTo>
                    <a:pt x="212524" y="94760"/>
                  </a:lnTo>
                  <a:cubicBezTo>
                    <a:pt x="210109" y="94871"/>
                    <a:pt x="208029" y="93076"/>
                    <a:pt x="207784" y="90671"/>
                  </a:cubicBezTo>
                  <a:cubicBezTo>
                    <a:pt x="208342" y="70599"/>
                    <a:pt x="229622" y="65952"/>
                    <a:pt x="234269" y="63536"/>
                  </a:cubicBezTo>
                  <a:cubicBezTo>
                    <a:pt x="241387" y="59895"/>
                    <a:pt x="245192" y="51943"/>
                    <a:pt x="243561" y="44115"/>
                  </a:cubicBezTo>
                  <a:cubicBezTo>
                    <a:pt x="232317" y="26551"/>
                    <a:pt x="218936" y="24135"/>
                    <a:pt x="211316" y="28875"/>
                  </a:cubicBezTo>
                  <a:cubicBezTo>
                    <a:pt x="209121" y="30361"/>
                    <a:pt x="206160" y="29961"/>
                    <a:pt x="204439" y="27945"/>
                  </a:cubicBezTo>
                  <a:cubicBezTo>
                    <a:pt x="203251" y="25906"/>
                    <a:pt x="203941" y="23288"/>
                    <a:pt x="205981" y="22100"/>
                  </a:cubicBezTo>
                  <a:cubicBezTo>
                    <a:pt x="206171" y="21989"/>
                    <a:pt x="206371" y="21893"/>
                    <a:pt x="206576" y="21812"/>
                  </a:cubicBezTo>
                  <a:close/>
                  <a:moveTo>
                    <a:pt x="77129" y="69484"/>
                  </a:moveTo>
                  <a:cubicBezTo>
                    <a:pt x="78813" y="67726"/>
                    <a:pt x="81431" y="67240"/>
                    <a:pt x="83634" y="68276"/>
                  </a:cubicBezTo>
                  <a:cubicBezTo>
                    <a:pt x="90550" y="71671"/>
                    <a:pt x="98805" y="70766"/>
                    <a:pt x="104821" y="65952"/>
                  </a:cubicBezTo>
                  <a:cubicBezTo>
                    <a:pt x="118946" y="55823"/>
                    <a:pt x="122478" y="35380"/>
                    <a:pt x="138368" y="24135"/>
                  </a:cubicBezTo>
                  <a:cubicBezTo>
                    <a:pt x="147799" y="17195"/>
                    <a:pt x="160380" y="16291"/>
                    <a:pt x="170707" y="21812"/>
                  </a:cubicBezTo>
                  <a:cubicBezTo>
                    <a:pt x="172682" y="22907"/>
                    <a:pt x="173395" y="25396"/>
                    <a:pt x="172300" y="27371"/>
                  </a:cubicBezTo>
                  <a:cubicBezTo>
                    <a:pt x="172188" y="27573"/>
                    <a:pt x="172059" y="27765"/>
                    <a:pt x="171915" y="27945"/>
                  </a:cubicBezTo>
                  <a:cubicBezTo>
                    <a:pt x="171264" y="29711"/>
                    <a:pt x="168383" y="30361"/>
                    <a:pt x="165967" y="29153"/>
                  </a:cubicBezTo>
                  <a:cubicBezTo>
                    <a:pt x="158347" y="24414"/>
                    <a:pt x="145430" y="26180"/>
                    <a:pt x="133629" y="43836"/>
                  </a:cubicBezTo>
                  <a:cubicBezTo>
                    <a:pt x="129540" y="60656"/>
                    <a:pt x="147754" y="65116"/>
                    <a:pt x="153608" y="67718"/>
                  </a:cubicBezTo>
                  <a:cubicBezTo>
                    <a:pt x="162502" y="71732"/>
                    <a:pt x="168416" y="80370"/>
                    <a:pt x="168941" y="90113"/>
                  </a:cubicBezTo>
                  <a:cubicBezTo>
                    <a:pt x="168910" y="92423"/>
                    <a:pt x="167013" y="94270"/>
                    <a:pt x="164704" y="94239"/>
                  </a:cubicBezTo>
                  <a:cubicBezTo>
                    <a:pt x="164536" y="94237"/>
                    <a:pt x="164368" y="94225"/>
                    <a:pt x="164202" y="94202"/>
                  </a:cubicBezTo>
                  <a:lnTo>
                    <a:pt x="164202" y="94202"/>
                  </a:lnTo>
                  <a:cubicBezTo>
                    <a:pt x="161822" y="94263"/>
                    <a:pt x="159797" y="92481"/>
                    <a:pt x="159555" y="90113"/>
                  </a:cubicBezTo>
                  <a:cubicBezTo>
                    <a:pt x="158905" y="68276"/>
                    <a:pt x="134186" y="78869"/>
                    <a:pt x="125358" y="56567"/>
                  </a:cubicBezTo>
                  <a:cubicBezTo>
                    <a:pt x="110118" y="80077"/>
                    <a:pt x="90046" y="82400"/>
                    <a:pt x="78895" y="75152"/>
                  </a:cubicBezTo>
                  <a:cubicBezTo>
                    <a:pt x="76890" y="74229"/>
                    <a:pt x="76013" y="71856"/>
                    <a:pt x="76936" y="69852"/>
                  </a:cubicBezTo>
                  <a:cubicBezTo>
                    <a:pt x="76994" y="69726"/>
                    <a:pt x="77059" y="69603"/>
                    <a:pt x="77129" y="69484"/>
                  </a:cubicBezTo>
                  <a:close/>
                  <a:moveTo>
                    <a:pt x="51203" y="120872"/>
                  </a:moveTo>
                  <a:cubicBezTo>
                    <a:pt x="54734" y="116226"/>
                    <a:pt x="62354" y="121523"/>
                    <a:pt x="58823" y="126169"/>
                  </a:cubicBezTo>
                  <a:cubicBezTo>
                    <a:pt x="58823" y="126169"/>
                    <a:pt x="45348" y="143268"/>
                    <a:pt x="55942" y="157950"/>
                  </a:cubicBezTo>
                  <a:cubicBezTo>
                    <a:pt x="57028" y="159964"/>
                    <a:pt x="56520" y="162466"/>
                    <a:pt x="54734" y="163897"/>
                  </a:cubicBezTo>
                  <a:cubicBezTo>
                    <a:pt x="52540" y="164996"/>
                    <a:pt x="49883" y="164502"/>
                    <a:pt x="48229" y="162689"/>
                  </a:cubicBezTo>
                  <a:cubicBezTo>
                    <a:pt x="34104" y="143082"/>
                    <a:pt x="50645" y="122452"/>
                    <a:pt x="51203" y="120872"/>
                  </a:cubicBezTo>
                  <a:close/>
                  <a:moveTo>
                    <a:pt x="57057" y="227459"/>
                  </a:moveTo>
                  <a:cubicBezTo>
                    <a:pt x="50582" y="225922"/>
                    <a:pt x="44334" y="223548"/>
                    <a:pt x="38472" y="220397"/>
                  </a:cubicBezTo>
                  <a:cubicBezTo>
                    <a:pt x="27242" y="231883"/>
                    <a:pt x="27451" y="250299"/>
                    <a:pt x="38937" y="261528"/>
                  </a:cubicBezTo>
                  <a:cubicBezTo>
                    <a:pt x="40062" y="262627"/>
                    <a:pt x="41273" y="263634"/>
                    <a:pt x="42560" y="264537"/>
                  </a:cubicBezTo>
                  <a:cubicBezTo>
                    <a:pt x="44312" y="265794"/>
                    <a:pt x="44712" y="268233"/>
                    <a:pt x="43455" y="269984"/>
                  </a:cubicBezTo>
                  <a:cubicBezTo>
                    <a:pt x="43352" y="270127"/>
                    <a:pt x="43239" y="270263"/>
                    <a:pt x="43118" y="270391"/>
                  </a:cubicBezTo>
                  <a:cubicBezTo>
                    <a:pt x="41530" y="272341"/>
                    <a:pt x="38662" y="272635"/>
                    <a:pt x="36712" y="271047"/>
                  </a:cubicBezTo>
                  <a:cubicBezTo>
                    <a:pt x="36710" y="271045"/>
                    <a:pt x="36708" y="271044"/>
                    <a:pt x="36706" y="271042"/>
                  </a:cubicBezTo>
                  <a:cubicBezTo>
                    <a:pt x="20165" y="259798"/>
                    <a:pt x="13753" y="237495"/>
                    <a:pt x="31409" y="215286"/>
                  </a:cubicBezTo>
                  <a:cubicBezTo>
                    <a:pt x="17984" y="202450"/>
                    <a:pt x="13012" y="183103"/>
                    <a:pt x="18585" y="165384"/>
                  </a:cubicBezTo>
                  <a:cubicBezTo>
                    <a:pt x="19460" y="163020"/>
                    <a:pt x="22033" y="161754"/>
                    <a:pt x="24440" y="162503"/>
                  </a:cubicBezTo>
                  <a:cubicBezTo>
                    <a:pt x="26861" y="163016"/>
                    <a:pt x="28429" y="165368"/>
                    <a:pt x="27971" y="167800"/>
                  </a:cubicBezTo>
                  <a:cubicBezTo>
                    <a:pt x="24752" y="179475"/>
                    <a:pt x="26220" y="191946"/>
                    <a:pt x="32060" y="202555"/>
                  </a:cubicBezTo>
                  <a:cubicBezTo>
                    <a:pt x="38736" y="211689"/>
                    <a:pt x="48761" y="217805"/>
                    <a:pt x="59938" y="219560"/>
                  </a:cubicBezTo>
                  <a:cubicBezTo>
                    <a:pt x="62330" y="220116"/>
                    <a:pt x="63876" y="222436"/>
                    <a:pt x="63469" y="224857"/>
                  </a:cubicBezTo>
                  <a:cubicBezTo>
                    <a:pt x="61938" y="226827"/>
                    <a:pt x="59550" y="227935"/>
                    <a:pt x="57057" y="227831"/>
                  </a:cubicBezTo>
                  <a:close/>
                  <a:moveTo>
                    <a:pt x="66350" y="264630"/>
                  </a:moveTo>
                  <a:cubicBezTo>
                    <a:pt x="59873" y="259176"/>
                    <a:pt x="58848" y="249585"/>
                    <a:pt x="64027" y="242885"/>
                  </a:cubicBezTo>
                  <a:cubicBezTo>
                    <a:pt x="65680" y="241072"/>
                    <a:pt x="68337" y="240579"/>
                    <a:pt x="70531" y="241677"/>
                  </a:cubicBezTo>
                  <a:cubicBezTo>
                    <a:pt x="72423" y="242814"/>
                    <a:pt x="73036" y="245268"/>
                    <a:pt x="71899" y="247160"/>
                  </a:cubicBezTo>
                  <a:cubicBezTo>
                    <a:pt x="71822" y="247289"/>
                    <a:pt x="71738" y="247413"/>
                    <a:pt x="71647" y="247531"/>
                  </a:cubicBezTo>
                  <a:cubicBezTo>
                    <a:pt x="69334" y="250865"/>
                    <a:pt x="69851" y="255397"/>
                    <a:pt x="72855" y="258125"/>
                  </a:cubicBezTo>
                  <a:cubicBezTo>
                    <a:pt x="79360" y="263422"/>
                    <a:pt x="94042" y="261099"/>
                    <a:pt x="100733" y="271692"/>
                  </a:cubicBezTo>
                  <a:cubicBezTo>
                    <a:pt x="103823" y="276169"/>
                    <a:pt x="103596" y="282146"/>
                    <a:pt x="100175" y="286375"/>
                  </a:cubicBezTo>
                  <a:cubicBezTo>
                    <a:pt x="98527" y="288292"/>
                    <a:pt x="95665" y="288578"/>
                    <a:pt x="93670" y="287025"/>
                  </a:cubicBezTo>
                  <a:cubicBezTo>
                    <a:pt x="91922" y="286051"/>
                    <a:pt x="91295" y="283843"/>
                    <a:pt x="92270" y="282095"/>
                  </a:cubicBezTo>
                  <a:cubicBezTo>
                    <a:pt x="92486" y="281707"/>
                    <a:pt x="92772" y="281363"/>
                    <a:pt x="93113" y="281078"/>
                  </a:cubicBezTo>
                  <a:cubicBezTo>
                    <a:pt x="94317" y="279764"/>
                    <a:pt x="94317" y="277746"/>
                    <a:pt x="93113" y="276432"/>
                  </a:cubicBezTo>
                  <a:cubicBezTo>
                    <a:pt x="88280" y="269555"/>
                    <a:pt x="74341" y="271971"/>
                    <a:pt x="65885" y="264909"/>
                  </a:cubicBezTo>
                  <a:close/>
                  <a:moveTo>
                    <a:pt x="161786" y="299942"/>
                  </a:moveTo>
                  <a:cubicBezTo>
                    <a:pt x="154391" y="315835"/>
                    <a:pt x="141139" y="328255"/>
                    <a:pt x="124801" y="334604"/>
                  </a:cubicBezTo>
                  <a:cubicBezTo>
                    <a:pt x="131863" y="350494"/>
                    <a:pt x="142457" y="357557"/>
                    <a:pt x="155374" y="355141"/>
                  </a:cubicBezTo>
                  <a:cubicBezTo>
                    <a:pt x="157660" y="354552"/>
                    <a:pt x="159990" y="355928"/>
                    <a:pt x="160579" y="358215"/>
                  </a:cubicBezTo>
                  <a:cubicBezTo>
                    <a:pt x="160618" y="358365"/>
                    <a:pt x="160648" y="358518"/>
                    <a:pt x="160670" y="358672"/>
                  </a:cubicBezTo>
                  <a:cubicBezTo>
                    <a:pt x="161176" y="361083"/>
                    <a:pt x="159631" y="363447"/>
                    <a:pt x="157220" y="363953"/>
                  </a:cubicBezTo>
                  <a:cubicBezTo>
                    <a:pt x="157193" y="363958"/>
                    <a:pt x="157166" y="363964"/>
                    <a:pt x="157139" y="363969"/>
                  </a:cubicBezTo>
                  <a:cubicBezTo>
                    <a:pt x="141249" y="366942"/>
                    <a:pt x="125358" y="359880"/>
                    <a:pt x="115415" y="337485"/>
                  </a:cubicBezTo>
                  <a:cubicBezTo>
                    <a:pt x="100039" y="338745"/>
                    <a:pt x="84784" y="333905"/>
                    <a:pt x="72948" y="324010"/>
                  </a:cubicBezTo>
                  <a:cubicBezTo>
                    <a:pt x="71305" y="322866"/>
                    <a:pt x="70901" y="320607"/>
                    <a:pt x="72046" y="318965"/>
                  </a:cubicBezTo>
                  <a:cubicBezTo>
                    <a:pt x="72291" y="318613"/>
                    <a:pt x="72596" y="318308"/>
                    <a:pt x="72948" y="318063"/>
                  </a:cubicBezTo>
                  <a:cubicBezTo>
                    <a:pt x="74754" y="316292"/>
                    <a:pt x="77646" y="316292"/>
                    <a:pt x="79452" y="318063"/>
                  </a:cubicBezTo>
                  <a:cubicBezTo>
                    <a:pt x="99525" y="331073"/>
                    <a:pt x="118296" y="334604"/>
                    <a:pt x="136602" y="319271"/>
                  </a:cubicBezTo>
                  <a:cubicBezTo>
                    <a:pt x="143404" y="313086"/>
                    <a:pt x="148984" y="305678"/>
                    <a:pt x="153050" y="297433"/>
                  </a:cubicBezTo>
                  <a:cubicBezTo>
                    <a:pt x="154558" y="295424"/>
                    <a:pt x="157239" y="294696"/>
                    <a:pt x="159555" y="295668"/>
                  </a:cubicBezTo>
                  <a:cubicBezTo>
                    <a:pt x="161321" y="295482"/>
                    <a:pt x="162436" y="298455"/>
                    <a:pt x="161321" y="300221"/>
                  </a:cubicBezTo>
                  <a:close/>
                  <a:moveTo>
                    <a:pt x="206483" y="280521"/>
                  </a:moveTo>
                  <a:cubicBezTo>
                    <a:pt x="206535" y="283086"/>
                    <a:pt x="204497" y="285208"/>
                    <a:pt x="201932" y="285260"/>
                  </a:cubicBezTo>
                  <a:cubicBezTo>
                    <a:pt x="201869" y="285261"/>
                    <a:pt x="201807" y="285261"/>
                    <a:pt x="201744" y="285260"/>
                  </a:cubicBezTo>
                  <a:cubicBezTo>
                    <a:pt x="199338" y="285423"/>
                    <a:pt x="197254" y="283604"/>
                    <a:pt x="197091" y="281198"/>
                  </a:cubicBezTo>
                  <a:cubicBezTo>
                    <a:pt x="197076" y="280972"/>
                    <a:pt x="197078" y="280746"/>
                    <a:pt x="197098" y="280521"/>
                  </a:cubicBezTo>
                  <a:lnTo>
                    <a:pt x="197098" y="256360"/>
                  </a:lnTo>
                  <a:lnTo>
                    <a:pt x="180743" y="256360"/>
                  </a:lnTo>
                  <a:lnTo>
                    <a:pt x="180743" y="280521"/>
                  </a:lnTo>
                  <a:cubicBezTo>
                    <a:pt x="180795" y="283086"/>
                    <a:pt x="178757" y="285208"/>
                    <a:pt x="176191" y="285260"/>
                  </a:cubicBezTo>
                  <a:cubicBezTo>
                    <a:pt x="176129" y="285261"/>
                    <a:pt x="176066" y="285261"/>
                    <a:pt x="176003" y="285260"/>
                  </a:cubicBezTo>
                  <a:cubicBezTo>
                    <a:pt x="173601" y="285475"/>
                    <a:pt x="171479" y="283701"/>
                    <a:pt x="171264" y="281299"/>
                  </a:cubicBezTo>
                  <a:cubicBezTo>
                    <a:pt x="171241" y="281040"/>
                    <a:pt x="171241" y="280779"/>
                    <a:pt x="171264" y="280521"/>
                  </a:cubicBezTo>
                  <a:lnTo>
                    <a:pt x="171264" y="256360"/>
                  </a:lnTo>
                  <a:lnTo>
                    <a:pt x="155374" y="256360"/>
                  </a:lnTo>
                  <a:lnTo>
                    <a:pt x="155374" y="280521"/>
                  </a:lnTo>
                  <a:cubicBezTo>
                    <a:pt x="155425" y="283086"/>
                    <a:pt x="153387" y="285208"/>
                    <a:pt x="150821" y="285259"/>
                  </a:cubicBezTo>
                  <a:cubicBezTo>
                    <a:pt x="150790" y="285259"/>
                    <a:pt x="150759" y="285260"/>
                    <a:pt x="150727" y="285260"/>
                  </a:cubicBezTo>
                  <a:cubicBezTo>
                    <a:pt x="148325" y="285475"/>
                    <a:pt x="146203" y="283701"/>
                    <a:pt x="145988" y="281299"/>
                  </a:cubicBezTo>
                  <a:cubicBezTo>
                    <a:pt x="145965" y="281040"/>
                    <a:pt x="145965" y="280779"/>
                    <a:pt x="145988" y="280521"/>
                  </a:cubicBezTo>
                  <a:lnTo>
                    <a:pt x="145988" y="256360"/>
                  </a:lnTo>
                  <a:lnTo>
                    <a:pt x="136695" y="256360"/>
                  </a:lnTo>
                  <a:cubicBezTo>
                    <a:pt x="133675" y="256572"/>
                    <a:pt x="131054" y="254296"/>
                    <a:pt x="130841" y="251276"/>
                  </a:cubicBezTo>
                  <a:cubicBezTo>
                    <a:pt x="130823" y="251019"/>
                    <a:pt x="130823" y="250762"/>
                    <a:pt x="130841" y="250505"/>
                  </a:cubicBezTo>
                  <a:lnTo>
                    <a:pt x="130841" y="241677"/>
                  </a:lnTo>
                  <a:lnTo>
                    <a:pt x="106680" y="241677"/>
                  </a:lnTo>
                  <a:cubicBezTo>
                    <a:pt x="104114" y="241729"/>
                    <a:pt x="101993" y="239691"/>
                    <a:pt x="101941" y="237126"/>
                  </a:cubicBezTo>
                  <a:cubicBezTo>
                    <a:pt x="101939" y="237063"/>
                    <a:pt x="101939" y="237000"/>
                    <a:pt x="101941" y="236938"/>
                  </a:cubicBezTo>
                  <a:cubicBezTo>
                    <a:pt x="101778" y="234531"/>
                    <a:pt x="103596" y="232448"/>
                    <a:pt x="106003" y="232285"/>
                  </a:cubicBezTo>
                  <a:cubicBezTo>
                    <a:pt x="106228" y="232269"/>
                    <a:pt x="106455" y="232272"/>
                    <a:pt x="106680" y="232291"/>
                  </a:cubicBezTo>
                  <a:lnTo>
                    <a:pt x="130841" y="232291"/>
                  </a:lnTo>
                  <a:lnTo>
                    <a:pt x="130841" y="216680"/>
                  </a:lnTo>
                  <a:lnTo>
                    <a:pt x="106680" y="216680"/>
                  </a:lnTo>
                  <a:cubicBezTo>
                    <a:pt x="104150" y="216579"/>
                    <a:pt x="102167" y="214472"/>
                    <a:pt x="102220" y="211940"/>
                  </a:cubicBezTo>
                  <a:cubicBezTo>
                    <a:pt x="102005" y="209538"/>
                    <a:pt x="103778" y="207416"/>
                    <a:pt x="106181" y="207201"/>
                  </a:cubicBezTo>
                  <a:cubicBezTo>
                    <a:pt x="106440" y="207178"/>
                    <a:pt x="106700" y="207178"/>
                    <a:pt x="106959" y="207201"/>
                  </a:cubicBezTo>
                  <a:lnTo>
                    <a:pt x="131120" y="207201"/>
                  </a:lnTo>
                  <a:lnTo>
                    <a:pt x="131120" y="191311"/>
                  </a:lnTo>
                  <a:lnTo>
                    <a:pt x="106959" y="191311"/>
                  </a:lnTo>
                  <a:cubicBezTo>
                    <a:pt x="104393" y="191362"/>
                    <a:pt x="102272" y="189324"/>
                    <a:pt x="102220" y="186758"/>
                  </a:cubicBezTo>
                  <a:cubicBezTo>
                    <a:pt x="102220" y="186727"/>
                    <a:pt x="102220" y="186696"/>
                    <a:pt x="102220" y="186664"/>
                  </a:cubicBezTo>
                  <a:cubicBezTo>
                    <a:pt x="102005" y="184262"/>
                    <a:pt x="103778" y="182140"/>
                    <a:pt x="106181" y="181925"/>
                  </a:cubicBezTo>
                  <a:cubicBezTo>
                    <a:pt x="106440" y="181902"/>
                    <a:pt x="106700" y="181902"/>
                    <a:pt x="106959" y="181925"/>
                  </a:cubicBezTo>
                  <a:lnTo>
                    <a:pt x="131120" y="181925"/>
                  </a:lnTo>
                  <a:lnTo>
                    <a:pt x="131120" y="166035"/>
                  </a:lnTo>
                  <a:lnTo>
                    <a:pt x="106959" y="166035"/>
                  </a:lnTo>
                  <a:cubicBezTo>
                    <a:pt x="104393" y="166086"/>
                    <a:pt x="102271" y="164049"/>
                    <a:pt x="102220" y="161483"/>
                  </a:cubicBezTo>
                  <a:cubicBezTo>
                    <a:pt x="102218" y="161421"/>
                    <a:pt x="102218" y="161358"/>
                    <a:pt x="102220" y="161295"/>
                  </a:cubicBezTo>
                  <a:cubicBezTo>
                    <a:pt x="102005" y="158893"/>
                    <a:pt x="103778" y="156771"/>
                    <a:pt x="106181" y="156556"/>
                  </a:cubicBezTo>
                  <a:cubicBezTo>
                    <a:pt x="106440" y="156533"/>
                    <a:pt x="106700" y="156533"/>
                    <a:pt x="106959" y="156556"/>
                  </a:cubicBezTo>
                  <a:lnTo>
                    <a:pt x="131120" y="156556"/>
                  </a:lnTo>
                  <a:lnTo>
                    <a:pt x="131120" y="147728"/>
                  </a:lnTo>
                  <a:cubicBezTo>
                    <a:pt x="130907" y="144708"/>
                    <a:pt x="133183" y="142086"/>
                    <a:pt x="136204" y="141874"/>
                  </a:cubicBezTo>
                  <a:cubicBezTo>
                    <a:pt x="136460" y="141856"/>
                    <a:pt x="136718" y="141856"/>
                    <a:pt x="136974" y="141874"/>
                  </a:cubicBezTo>
                  <a:lnTo>
                    <a:pt x="146267" y="141874"/>
                  </a:lnTo>
                  <a:lnTo>
                    <a:pt x="146267" y="117713"/>
                  </a:lnTo>
                  <a:cubicBezTo>
                    <a:pt x="146266" y="115147"/>
                    <a:pt x="148346" y="113066"/>
                    <a:pt x="150912" y="113065"/>
                  </a:cubicBezTo>
                  <a:cubicBezTo>
                    <a:pt x="150944" y="113065"/>
                    <a:pt x="150975" y="113066"/>
                    <a:pt x="151006" y="113066"/>
                  </a:cubicBezTo>
                  <a:cubicBezTo>
                    <a:pt x="153357" y="112851"/>
                    <a:pt x="155437" y="114583"/>
                    <a:pt x="155652" y="116934"/>
                  </a:cubicBezTo>
                  <a:cubicBezTo>
                    <a:pt x="155676" y="117193"/>
                    <a:pt x="155676" y="117454"/>
                    <a:pt x="155652" y="117713"/>
                  </a:cubicBezTo>
                  <a:lnTo>
                    <a:pt x="155652" y="141874"/>
                  </a:lnTo>
                  <a:lnTo>
                    <a:pt x="171543" y="141874"/>
                  </a:lnTo>
                  <a:lnTo>
                    <a:pt x="171543" y="117713"/>
                  </a:lnTo>
                  <a:cubicBezTo>
                    <a:pt x="171542" y="115147"/>
                    <a:pt x="173622" y="113066"/>
                    <a:pt x="176188" y="113065"/>
                  </a:cubicBezTo>
                  <a:cubicBezTo>
                    <a:pt x="176220" y="113065"/>
                    <a:pt x="176251" y="113066"/>
                    <a:pt x="176282" y="113066"/>
                  </a:cubicBezTo>
                  <a:cubicBezTo>
                    <a:pt x="178685" y="112856"/>
                    <a:pt x="180804" y="114633"/>
                    <a:pt x="181015" y="117035"/>
                  </a:cubicBezTo>
                  <a:cubicBezTo>
                    <a:pt x="181035" y="117261"/>
                    <a:pt x="181037" y="117487"/>
                    <a:pt x="181021" y="117713"/>
                  </a:cubicBezTo>
                  <a:lnTo>
                    <a:pt x="181021" y="141874"/>
                  </a:lnTo>
                  <a:lnTo>
                    <a:pt x="196912" y="141874"/>
                  </a:lnTo>
                  <a:lnTo>
                    <a:pt x="196912" y="117713"/>
                  </a:lnTo>
                  <a:cubicBezTo>
                    <a:pt x="196860" y="115198"/>
                    <a:pt x="198856" y="113118"/>
                    <a:pt x="201371" y="113066"/>
                  </a:cubicBezTo>
                  <a:cubicBezTo>
                    <a:pt x="201433" y="113065"/>
                    <a:pt x="201496" y="113065"/>
                    <a:pt x="201558" y="113066"/>
                  </a:cubicBezTo>
                  <a:cubicBezTo>
                    <a:pt x="203961" y="112856"/>
                    <a:pt x="206080" y="114633"/>
                    <a:pt x="206291" y="117035"/>
                  </a:cubicBezTo>
                  <a:cubicBezTo>
                    <a:pt x="206311" y="117261"/>
                    <a:pt x="206313" y="117487"/>
                    <a:pt x="206298" y="117713"/>
                  </a:cubicBezTo>
                  <a:lnTo>
                    <a:pt x="206298" y="141874"/>
                  </a:lnTo>
                  <a:lnTo>
                    <a:pt x="222188" y="141874"/>
                  </a:lnTo>
                  <a:lnTo>
                    <a:pt x="222188" y="117713"/>
                  </a:lnTo>
                  <a:cubicBezTo>
                    <a:pt x="222188" y="115147"/>
                    <a:pt x="224267" y="113066"/>
                    <a:pt x="226833" y="113065"/>
                  </a:cubicBezTo>
                  <a:cubicBezTo>
                    <a:pt x="226865" y="113065"/>
                    <a:pt x="226896" y="113066"/>
                    <a:pt x="226927" y="113066"/>
                  </a:cubicBezTo>
                  <a:cubicBezTo>
                    <a:pt x="229330" y="112856"/>
                    <a:pt x="231449" y="114633"/>
                    <a:pt x="231660" y="117035"/>
                  </a:cubicBezTo>
                  <a:cubicBezTo>
                    <a:pt x="231680" y="117261"/>
                    <a:pt x="231682" y="117487"/>
                    <a:pt x="231667" y="117713"/>
                  </a:cubicBezTo>
                  <a:lnTo>
                    <a:pt x="231667" y="141874"/>
                  </a:lnTo>
                  <a:lnTo>
                    <a:pt x="240959" y="141874"/>
                  </a:lnTo>
                  <a:cubicBezTo>
                    <a:pt x="243980" y="141661"/>
                    <a:pt x="246601" y="143937"/>
                    <a:pt x="246814" y="146958"/>
                  </a:cubicBezTo>
                  <a:cubicBezTo>
                    <a:pt x="246832" y="147214"/>
                    <a:pt x="246832" y="147472"/>
                    <a:pt x="246814" y="147728"/>
                  </a:cubicBezTo>
                  <a:lnTo>
                    <a:pt x="246814" y="156556"/>
                  </a:lnTo>
                  <a:lnTo>
                    <a:pt x="270975" y="156556"/>
                  </a:lnTo>
                  <a:cubicBezTo>
                    <a:pt x="273541" y="156556"/>
                    <a:pt x="275621" y="158635"/>
                    <a:pt x="275622" y="161202"/>
                  </a:cubicBezTo>
                  <a:cubicBezTo>
                    <a:pt x="275622" y="161233"/>
                    <a:pt x="275622" y="161264"/>
                    <a:pt x="275621" y="161295"/>
                  </a:cubicBezTo>
                  <a:cubicBezTo>
                    <a:pt x="275832" y="163698"/>
                    <a:pt x="274055" y="165817"/>
                    <a:pt x="271652" y="166028"/>
                  </a:cubicBezTo>
                  <a:cubicBezTo>
                    <a:pt x="271427" y="166048"/>
                    <a:pt x="271200" y="166050"/>
                    <a:pt x="270975" y="166035"/>
                  </a:cubicBezTo>
                  <a:lnTo>
                    <a:pt x="246814" y="166035"/>
                  </a:lnTo>
                  <a:lnTo>
                    <a:pt x="246814" y="181925"/>
                  </a:lnTo>
                  <a:lnTo>
                    <a:pt x="270975" y="181925"/>
                  </a:lnTo>
                  <a:cubicBezTo>
                    <a:pt x="273541" y="181925"/>
                    <a:pt x="275621" y="184004"/>
                    <a:pt x="275622" y="186571"/>
                  </a:cubicBezTo>
                  <a:cubicBezTo>
                    <a:pt x="275622" y="186602"/>
                    <a:pt x="275622" y="186633"/>
                    <a:pt x="275621" y="186664"/>
                  </a:cubicBezTo>
                  <a:cubicBezTo>
                    <a:pt x="275836" y="189015"/>
                    <a:pt x="274105" y="191096"/>
                    <a:pt x="271754" y="191311"/>
                  </a:cubicBezTo>
                  <a:cubicBezTo>
                    <a:pt x="271495" y="191334"/>
                    <a:pt x="271234" y="191334"/>
                    <a:pt x="270975" y="191311"/>
                  </a:cubicBezTo>
                  <a:lnTo>
                    <a:pt x="246814" y="191311"/>
                  </a:lnTo>
                  <a:lnTo>
                    <a:pt x="246814" y="207201"/>
                  </a:lnTo>
                  <a:lnTo>
                    <a:pt x="270975" y="207201"/>
                  </a:lnTo>
                  <a:cubicBezTo>
                    <a:pt x="273541" y="207201"/>
                    <a:pt x="275621" y="209281"/>
                    <a:pt x="275622" y="211847"/>
                  </a:cubicBezTo>
                  <a:cubicBezTo>
                    <a:pt x="275622" y="211878"/>
                    <a:pt x="275622" y="211909"/>
                    <a:pt x="275621" y="211941"/>
                  </a:cubicBezTo>
                  <a:cubicBezTo>
                    <a:pt x="275832" y="214343"/>
                    <a:pt x="274055" y="216462"/>
                    <a:pt x="271652" y="216673"/>
                  </a:cubicBezTo>
                  <a:cubicBezTo>
                    <a:pt x="271427" y="216693"/>
                    <a:pt x="271200" y="216695"/>
                    <a:pt x="270975" y="216680"/>
                  </a:cubicBezTo>
                  <a:lnTo>
                    <a:pt x="246814" y="216680"/>
                  </a:lnTo>
                  <a:lnTo>
                    <a:pt x="246814" y="232384"/>
                  </a:lnTo>
                  <a:lnTo>
                    <a:pt x="270975" y="232384"/>
                  </a:lnTo>
                  <a:cubicBezTo>
                    <a:pt x="273489" y="232333"/>
                    <a:pt x="275569" y="234329"/>
                    <a:pt x="275621" y="236843"/>
                  </a:cubicBezTo>
                  <a:cubicBezTo>
                    <a:pt x="275622" y="236906"/>
                    <a:pt x="275622" y="236968"/>
                    <a:pt x="275621" y="237031"/>
                  </a:cubicBezTo>
                  <a:cubicBezTo>
                    <a:pt x="275832" y="239434"/>
                    <a:pt x="274055" y="241553"/>
                    <a:pt x="271652" y="241763"/>
                  </a:cubicBezTo>
                  <a:cubicBezTo>
                    <a:pt x="271427" y="241783"/>
                    <a:pt x="271200" y="241785"/>
                    <a:pt x="270975" y="241770"/>
                  </a:cubicBezTo>
                  <a:lnTo>
                    <a:pt x="246814" y="241770"/>
                  </a:lnTo>
                  <a:lnTo>
                    <a:pt x="246814" y="250970"/>
                  </a:lnTo>
                  <a:cubicBezTo>
                    <a:pt x="247026" y="253990"/>
                    <a:pt x="244750" y="256611"/>
                    <a:pt x="241730" y="256824"/>
                  </a:cubicBezTo>
                  <a:cubicBezTo>
                    <a:pt x="241473" y="256842"/>
                    <a:pt x="241216" y="256842"/>
                    <a:pt x="240959" y="256824"/>
                  </a:cubicBezTo>
                  <a:lnTo>
                    <a:pt x="231667" y="256824"/>
                  </a:lnTo>
                  <a:lnTo>
                    <a:pt x="231667" y="280985"/>
                  </a:lnTo>
                  <a:cubicBezTo>
                    <a:pt x="231718" y="283551"/>
                    <a:pt x="229681" y="285673"/>
                    <a:pt x="227115" y="285724"/>
                  </a:cubicBezTo>
                  <a:cubicBezTo>
                    <a:pt x="227052" y="285726"/>
                    <a:pt x="226990" y="285726"/>
                    <a:pt x="226927" y="285724"/>
                  </a:cubicBezTo>
                  <a:cubicBezTo>
                    <a:pt x="224525" y="285939"/>
                    <a:pt x="222403" y="284166"/>
                    <a:pt x="222188" y="281763"/>
                  </a:cubicBezTo>
                  <a:cubicBezTo>
                    <a:pt x="222165" y="281504"/>
                    <a:pt x="222165" y="281244"/>
                    <a:pt x="222188" y="280985"/>
                  </a:cubicBezTo>
                  <a:lnTo>
                    <a:pt x="222188" y="256824"/>
                  </a:lnTo>
                  <a:lnTo>
                    <a:pt x="206019" y="256824"/>
                  </a:lnTo>
                  <a:close/>
                  <a:moveTo>
                    <a:pt x="298946" y="316390"/>
                  </a:moveTo>
                  <a:cubicBezTo>
                    <a:pt x="300721" y="314630"/>
                    <a:pt x="303583" y="314630"/>
                    <a:pt x="305358" y="316390"/>
                  </a:cubicBezTo>
                  <a:cubicBezTo>
                    <a:pt x="307000" y="317864"/>
                    <a:pt x="307136" y="320391"/>
                    <a:pt x="305662" y="322033"/>
                  </a:cubicBezTo>
                  <a:cubicBezTo>
                    <a:pt x="305566" y="322140"/>
                    <a:pt x="305464" y="322242"/>
                    <a:pt x="305358" y="322338"/>
                  </a:cubicBezTo>
                  <a:cubicBezTo>
                    <a:pt x="293420" y="331989"/>
                    <a:pt x="278306" y="336828"/>
                    <a:pt x="262983" y="335905"/>
                  </a:cubicBezTo>
                  <a:cubicBezTo>
                    <a:pt x="253040" y="358858"/>
                    <a:pt x="237149" y="365920"/>
                    <a:pt x="221166" y="362389"/>
                  </a:cubicBezTo>
                  <a:cubicBezTo>
                    <a:pt x="218774" y="361834"/>
                    <a:pt x="217227" y="359514"/>
                    <a:pt x="217635" y="357092"/>
                  </a:cubicBezTo>
                  <a:cubicBezTo>
                    <a:pt x="218362" y="354825"/>
                    <a:pt x="220559" y="353361"/>
                    <a:pt x="222931" y="353561"/>
                  </a:cubicBezTo>
                  <a:cubicBezTo>
                    <a:pt x="236499" y="355884"/>
                    <a:pt x="246535" y="348822"/>
                    <a:pt x="253597" y="332931"/>
                  </a:cubicBezTo>
                  <a:cubicBezTo>
                    <a:pt x="237496" y="326626"/>
                    <a:pt x="224425" y="314387"/>
                    <a:pt x="217077" y="298734"/>
                  </a:cubicBezTo>
                  <a:cubicBezTo>
                    <a:pt x="216049" y="296609"/>
                    <a:pt x="216939" y="294053"/>
                    <a:pt x="219064" y="293025"/>
                  </a:cubicBezTo>
                  <a:cubicBezTo>
                    <a:pt x="219174" y="292972"/>
                    <a:pt x="219286" y="292923"/>
                    <a:pt x="219400" y="292880"/>
                  </a:cubicBezTo>
                  <a:cubicBezTo>
                    <a:pt x="221714" y="291873"/>
                    <a:pt x="224418" y="292606"/>
                    <a:pt x="225905" y="294645"/>
                  </a:cubicBezTo>
                  <a:cubicBezTo>
                    <a:pt x="235941" y="313231"/>
                    <a:pt x="247743" y="323546"/>
                    <a:pt x="261868" y="325869"/>
                  </a:cubicBezTo>
                  <a:lnTo>
                    <a:pt x="262425" y="325869"/>
                  </a:lnTo>
                  <a:cubicBezTo>
                    <a:pt x="275221" y="328613"/>
                    <a:pt x="288564" y="325209"/>
                    <a:pt x="298481" y="316669"/>
                  </a:cubicBezTo>
                  <a:close/>
                  <a:moveTo>
                    <a:pt x="312420" y="264630"/>
                  </a:moveTo>
                  <a:cubicBezTo>
                    <a:pt x="303127" y="271692"/>
                    <a:pt x="290118" y="269369"/>
                    <a:pt x="285378" y="276432"/>
                  </a:cubicBezTo>
                  <a:cubicBezTo>
                    <a:pt x="284174" y="277746"/>
                    <a:pt x="284174" y="279764"/>
                    <a:pt x="285378" y="281078"/>
                  </a:cubicBezTo>
                  <a:cubicBezTo>
                    <a:pt x="286884" y="282692"/>
                    <a:pt x="286796" y="285220"/>
                    <a:pt x="285182" y="286726"/>
                  </a:cubicBezTo>
                  <a:cubicBezTo>
                    <a:pt x="285068" y="286833"/>
                    <a:pt x="284947" y="286933"/>
                    <a:pt x="284821" y="287025"/>
                  </a:cubicBezTo>
                  <a:cubicBezTo>
                    <a:pt x="282761" y="288332"/>
                    <a:pt x="280076" y="288063"/>
                    <a:pt x="278316" y="286375"/>
                  </a:cubicBezTo>
                  <a:cubicBezTo>
                    <a:pt x="274351" y="282366"/>
                    <a:pt x="274109" y="275991"/>
                    <a:pt x="277758" y="271692"/>
                  </a:cubicBezTo>
                  <a:cubicBezTo>
                    <a:pt x="284821" y="261099"/>
                    <a:pt x="300061" y="263422"/>
                    <a:pt x="305636" y="258125"/>
                  </a:cubicBezTo>
                  <a:cubicBezTo>
                    <a:pt x="308426" y="255386"/>
                    <a:pt x="308857" y="251043"/>
                    <a:pt x="306659" y="247810"/>
                  </a:cubicBezTo>
                  <a:cubicBezTo>
                    <a:pt x="305271" y="246368"/>
                    <a:pt x="305315" y="244074"/>
                    <a:pt x="306757" y="242686"/>
                  </a:cubicBezTo>
                  <a:cubicBezTo>
                    <a:pt x="307079" y="242376"/>
                    <a:pt x="307455" y="242129"/>
                    <a:pt x="307867" y="241956"/>
                  </a:cubicBezTo>
                  <a:cubicBezTo>
                    <a:pt x="309899" y="240475"/>
                    <a:pt x="312747" y="240923"/>
                    <a:pt x="314228" y="242955"/>
                  </a:cubicBezTo>
                  <a:cubicBezTo>
                    <a:pt x="314278" y="243023"/>
                    <a:pt x="314326" y="243093"/>
                    <a:pt x="314371" y="243164"/>
                  </a:cubicBezTo>
                  <a:cubicBezTo>
                    <a:pt x="319578" y="249873"/>
                    <a:pt x="318508" y="259506"/>
                    <a:pt x="311955" y="264909"/>
                  </a:cubicBezTo>
                  <a:close/>
                  <a:moveTo>
                    <a:pt x="341878" y="271135"/>
                  </a:moveTo>
                  <a:cubicBezTo>
                    <a:pt x="339956" y="272757"/>
                    <a:pt x="337083" y="272514"/>
                    <a:pt x="335461" y="270592"/>
                  </a:cubicBezTo>
                  <a:cubicBezTo>
                    <a:pt x="335431" y="270557"/>
                    <a:pt x="335402" y="270521"/>
                    <a:pt x="335373" y="270484"/>
                  </a:cubicBezTo>
                  <a:cubicBezTo>
                    <a:pt x="333912" y="268899"/>
                    <a:pt x="334014" y="266430"/>
                    <a:pt x="335599" y="264969"/>
                  </a:cubicBezTo>
                  <a:cubicBezTo>
                    <a:pt x="335733" y="264847"/>
                    <a:pt x="335874" y="264733"/>
                    <a:pt x="336023" y="264630"/>
                  </a:cubicBezTo>
                  <a:cubicBezTo>
                    <a:pt x="348940" y="255802"/>
                    <a:pt x="353029" y="238146"/>
                    <a:pt x="340112" y="220490"/>
                  </a:cubicBezTo>
                  <a:cubicBezTo>
                    <a:pt x="334246" y="223633"/>
                    <a:pt x="328000" y="226007"/>
                    <a:pt x="321527" y="227552"/>
                  </a:cubicBezTo>
                  <a:cubicBezTo>
                    <a:pt x="319113" y="228111"/>
                    <a:pt x="316645" y="226858"/>
                    <a:pt x="315672" y="224579"/>
                  </a:cubicBezTo>
                  <a:cubicBezTo>
                    <a:pt x="315265" y="222157"/>
                    <a:pt x="316812" y="219837"/>
                    <a:pt x="319204" y="219282"/>
                  </a:cubicBezTo>
                  <a:cubicBezTo>
                    <a:pt x="330381" y="217526"/>
                    <a:pt x="340406" y="211411"/>
                    <a:pt x="347082" y="202276"/>
                  </a:cubicBezTo>
                  <a:cubicBezTo>
                    <a:pt x="352922" y="191667"/>
                    <a:pt x="354389" y="179197"/>
                    <a:pt x="351170" y="167521"/>
                  </a:cubicBezTo>
                  <a:cubicBezTo>
                    <a:pt x="350539" y="165300"/>
                    <a:pt x="351827" y="162987"/>
                    <a:pt x="354049" y="162355"/>
                  </a:cubicBezTo>
                  <a:cubicBezTo>
                    <a:pt x="354262" y="162294"/>
                    <a:pt x="354481" y="162251"/>
                    <a:pt x="354702" y="162225"/>
                  </a:cubicBezTo>
                  <a:cubicBezTo>
                    <a:pt x="357109" y="161475"/>
                    <a:pt x="359681" y="162741"/>
                    <a:pt x="360556" y="165105"/>
                  </a:cubicBezTo>
                  <a:cubicBezTo>
                    <a:pt x="366607" y="182781"/>
                    <a:pt x="361775" y="202361"/>
                    <a:pt x="348197" y="215193"/>
                  </a:cubicBezTo>
                  <a:cubicBezTo>
                    <a:pt x="363809" y="236101"/>
                    <a:pt x="359069" y="259612"/>
                    <a:pt x="341413" y="271414"/>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1" name="Freeform 742">
              <a:extLst>
                <a:ext uri="{FF2B5EF4-FFF2-40B4-BE49-F238E27FC236}">
                  <a16:creationId xmlns:a16="http://schemas.microsoft.com/office/drawing/2014/main" id="{B36E8795-EC3D-C41C-2341-AF468BD31599}"/>
                </a:ext>
              </a:extLst>
            </p:cNvPr>
            <p:cNvSpPr/>
            <p:nvPr/>
          </p:nvSpPr>
          <p:spPr>
            <a:xfrm>
              <a:off x="6048514" y="3392666"/>
              <a:ext cx="83634" cy="83634"/>
            </a:xfrm>
            <a:custGeom>
              <a:avLst/>
              <a:gdLst>
                <a:gd name="connsiteX0" fmla="*/ 92462 w 83634"/>
                <a:gd name="connsiteY0" fmla="*/ 85400 h 83634"/>
                <a:gd name="connsiteX1" fmla="*/ 92462 w 83634"/>
                <a:gd name="connsiteY1" fmla="*/ 6505 h 83634"/>
                <a:gd name="connsiteX2" fmla="*/ 85957 w 83634"/>
                <a:gd name="connsiteY2" fmla="*/ 0 h 83634"/>
                <a:gd name="connsiteX3" fmla="*/ 6505 w 83634"/>
                <a:gd name="connsiteY3" fmla="*/ 0 h 83634"/>
                <a:gd name="connsiteX4" fmla="*/ 0 w 83634"/>
                <a:gd name="connsiteY4" fmla="*/ 6505 h 83634"/>
                <a:gd name="connsiteX5" fmla="*/ 0 w 83634"/>
                <a:gd name="connsiteY5" fmla="*/ 85957 h 83634"/>
                <a:gd name="connsiteX6" fmla="*/ 6505 w 83634"/>
                <a:gd name="connsiteY6" fmla="*/ 92462 h 83634"/>
                <a:gd name="connsiteX7" fmla="*/ 85957 w 83634"/>
                <a:gd name="connsiteY7" fmla="*/ 92462 h 83634"/>
                <a:gd name="connsiteX8" fmla="*/ 92470 w 83634"/>
                <a:gd name="connsiteY8" fmla="*/ 85598 h 83634"/>
                <a:gd name="connsiteX9" fmla="*/ 92462 w 83634"/>
                <a:gd name="connsiteY9" fmla="*/ 85400 h 83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634" h="83634">
                  <a:moveTo>
                    <a:pt x="92462" y="85400"/>
                  </a:moveTo>
                  <a:lnTo>
                    <a:pt x="92462" y="6505"/>
                  </a:lnTo>
                  <a:cubicBezTo>
                    <a:pt x="92412" y="2933"/>
                    <a:pt x="89529" y="50"/>
                    <a:pt x="85957" y="0"/>
                  </a:cubicBezTo>
                  <a:lnTo>
                    <a:pt x="6505" y="0"/>
                  </a:lnTo>
                  <a:cubicBezTo>
                    <a:pt x="2933" y="50"/>
                    <a:pt x="50" y="2933"/>
                    <a:pt x="0" y="6505"/>
                  </a:cubicBezTo>
                  <a:lnTo>
                    <a:pt x="0" y="85957"/>
                  </a:lnTo>
                  <a:cubicBezTo>
                    <a:pt x="50" y="89529"/>
                    <a:pt x="2933" y="92412"/>
                    <a:pt x="6505" y="92462"/>
                  </a:cubicBezTo>
                  <a:lnTo>
                    <a:pt x="85957" y="92462"/>
                  </a:lnTo>
                  <a:cubicBezTo>
                    <a:pt x="89651" y="92365"/>
                    <a:pt x="92567" y="89292"/>
                    <a:pt x="92470" y="85598"/>
                  </a:cubicBezTo>
                  <a:cubicBezTo>
                    <a:pt x="92469" y="85532"/>
                    <a:pt x="92466" y="85466"/>
                    <a:pt x="92462" y="85400"/>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grpSp>
      <p:grpSp>
        <p:nvGrpSpPr>
          <p:cNvPr id="62" name="Graphic 66">
            <a:extLst>
              <a:ext uri="{FF2B5EF4-FFF2-40B4-BE49-F238E27FC236}">
                <a16:creationId xmlns:a16="http://schemas.microsoft.com/office/drawing/2014/main" id="{45D8EE1B-9FDF-8F04-5FC3-044071E99801}"/>
              </a:ext>
            </a:extLst>
          </p:cNvPr>
          <p:cNvGrpSpPr>
            <a:grpSpLocks noChangeAspect="1"/>
          </p:cNvGrpSpPr>
          <p:nvPr/>
        </p:nvGrpSpPr>
        <p:grpSpPr>
          <a:xfrm>
            <a:off x="3616985" y="4454033"/>
            <a:ext cx="548640" cy="568123"/>
            <a:chOff x="1081840" y="3737604"/>
            <a:chExt cx="270948" cy="280571"/>
          </a:xfrm>
          <a:solidFill>
            <a:schemeClr val="bg1"/>
          </a:solidFill>
        </p:grpSpPr>
        <p:sp>
          <p:nvSpPr>
            <p:cNvPr id="63" name="Freeform 290">
              <a:extLst>
                <a:ext uri="{FF2B5EF4-FFF2-40B4-BE49-F238E27FC236}">
                  <a16:creationId xmlns:a16="http://schemas.microsoft.com/office/drawing/2014/main" id="{968D89B0-C337-5222-A85D-1EF5F0A58E10}"/>
                </a:ext>
              </a:extLst>
            </p:cNvPr>
            <p:cNvSpPr/>
            <p:nvPr/>
          </p:nvSpPr>
          <p:spPr>
            <a:xfrm>
              <a:off x="1235213" y="3857072"/>
              <a:ext cx="57833" cy="46280"/>
            </a:xfrm>
            <a:custGeom>
              <a:avLst/>
              <a:gdLst>
                <a:gd name="connsiteX0" fmla="*/ 59743 w 57833"/>
                <a:gd name="connsiteY0" fmla="*/ 19669 h 46279"/>
                <a:gd name="connsiteX1" fmla="*/ 58297 w 57833"/>
                <a:gd name="connsiteY1" fmla="*/ 17933 h 46279"/>
                <a:gd name="connsiteX2" fmla="*/ 53092 w 57833"/>
                <a:gd name="connsiteY2" fmla="*/ 18512 h 46279"/>
                <a:gd name="connsiteX3" fmla="*/ 48465 w 57833"/>
                <a:gd name="connsiteY3" fmla="*/ 7520 h 46279"/>
                <a:gd name="connsiteX4" fmla="*/ 43549 w 57833"/>
                <a:gd name="connsiteY4" fmla="*/ 4049 h 46279"/>
                <a:gd name="connsiteX5" fmla="*/ 37766 w 57833"/>
                <a:gd name="connsiteY5" fmla="*/ 4049 h 46279"/>
                <a:gd name="connsiteX6" fmla="*/ 35742 w 57833"/>
                <a:gd name="connsiteY6" fmla="*/ 579 h 46279"/>
                <a:gd name="connsiteX7" fmla="*/ 34874 w 57833"/>
                <a:gd name="connsiteY7" fmla="*/ 0 h 46279"/>
                <a:gd name="connsiteX8" fmla="*/ 25043 w 57833"/>
                <a:gd name="connsiteY8" fmla="*/ 0 h 46279"/>
                <a:gd name="connsiteX9" fmla="*/ 24175 w 57833"/>
                <a:gd name="connsiteY9" fmla="*/ 579 h 46279"/>
                <a:gd name="connsiteX10" fmla="*/ 22151 w 57833"/>
                <a:gd name="connsiteY10" fmla="*/ 4049 h 46279"/>
                <a:gd name="connsiteX11" fmla="*/ 16078 w 57833"/>
                <a:gd name="connsiteY11" fmla="*/ 4049 h 46279"/>
                <a:gd name="connsiteX12" fmla="*/ 11163 w 57833"/>
                <a:gd name="connsiteY12" fmla="*/ 7520 h 46279"/>
                <a:gd name="connsiteX13" fmla="*/ 6536 w 57833"/>
                <a:gd name="connsiteY13" fmla="*/ 18512 h 46279"/>
                <a:gd name="connsiteX14" fmla="*/ 1620 w 57833"/>
                <a:gd name="connsiteY14" fmla="*/ 17933 h 46279"/>
                <a:gd name="connsiteX15" fmla="*/ 174 w 57833"/>
                <a:gd name="connsiteY15" fmla="*/ 19669 h 46279"/>
                <a:gd name="connsiteX16" fmla="*/ 2488 w 57833"/>
                <a:gd name="connsiteY16" fmla="*/ 24297 h 46279"/>
                <a:gd name="connsiteX17" fmla="*/ 4223 w 57833"/>
                <a:gd name="connsiteY17" fmla="*/ 24586 h 46279"/>
                <a:gd name="connsiteX18" fmla="*/ 5669 w 57833"/>
                <a:gd name="connsiteY18" fmla="*/ 41363 h 46279"/>
                <a:gd name="connsiteX19" fmla="*/ 7982 w 57833"/>
                <a:gd name="connsiteY19" fmla="*/ 42809 h 46279"/>
                <a:gd name="connsiteX20" fmla="*/ 7982 w 57833"/>
                <a:gd name="connsiteY20" fmla="*/ 46280 h 46279"/>
                <a:gd name="connsiteX21" fmla="*/ 10237 w 57833"/>
                <a:gd name="connsiteY21" fmla="*/ 48594 h 46279"/>
                <a:gd name="connsiteX22" fmla="*/ 10295 w 57833"/>
                <a:gd name="connsiteY22" fmla="*/ 48594 h 46279"/>
                <a:gd name="connsiteX23" fmla="*/ 13476 w 57833"/>
                <a:gd name="connsiteY23" fmla="*/ 48594 h 46279"/>
                <a:gd name="connsiteX24" fmla="*/ 15789 w 57833"/>
                <a:gd name="connsiteY24" fmla="*/ 46338 h 46279"/>
                <a:gd name="connsiteX25" fmla="*/ 15789 w 57833"/>
                <a:gd name="connsiteY25" fmla="*/ 46280 h 46279"/>
                <a:gd name="connsiteX26" fmla="*/ 15789 w 57833"/>
                <a:gd name="connsiteY26" fmla="*/ 43098 h 46279"/>
                <a:gd name="connsiteX27" fmla="*/ 43838 w 57833"/>
                <a:gd name="connsiteY27" fmla="*/ 43098 h 46279"/>
                <a:gd name="connsiteX28" fmla="*/ 43838 w 57833"/>
                <a:gd name="connsiteY28" fmla="*/ 46280 h 46279"/>
                <a:gd name="connsiteX29" fmla="*/ 46094 w 57833"/>
                <a:gd name="connsiteY29" fmla="*/ 48594 h 46279"/>
                <a:gd name="connsiteX30" fmla="*/ 46152 w 57833"/>
                <a:gd name="connsiteY30" fmla="*/ 48594 h 46279"/>
                <a:gd name="connsiteX31" fmla="*/ 49333 w 57833"/>
                <a:gd name="connsiteY31" fmla="*/ 48594 h 46279"/>
                <a:gd name="connsiteX32" fmla="*/ 51646 w 57833"/>
                <a:gd name="connsiteY32" fmla="*/ 46338 h 46279"/>
                <a:gd name="connsiteX33" fmla="*/ 51646 w 57833"/>
                <a:gd name="connsiteY33" fmla="*/ 46280 h 46279"/>
                <a:gd name="connsiteX34" fmla="*/ 51646 w 57833"/>
                <a:gd name="connsiteY34" fmla="*/ 42809 h 46279"/>
                <a:gd name="connsiteX35" fmla="*/ 53959 w 57833"/>
                <a:gd name="connsiteY35" fmla="*/ 41363 h 46279"/>
                <a:gd name="connsiteX36" fmla="*/ 55983 w 57833"/>
                <a:gd name="connsiteY36" fmla="*/ 24297 h 46279"/>
                <a:gd name="connsiteX37" fmla="*/ 57429 w 57833"/>
                <a:gd name="connsiteY37" fmla="*/ 24297 h 46279"/>
                <a:gd name="connsiteX38" fmla="*/ 59743 w 57833"/>
                <a:gd name="connsiteY38" fmla="*/ 19669 h 46279"/>
                <a:gd name="connsiteX39" fmla="*/ 14922 w 57833"/>
                <a:gd name="connsiteY39" fmla="*/ 8967 h 46279"/>
                <a:gd name="connsiteX40" fmla="*/ 14922 w 57833"/>
                <a:gd name="connsiteY40" fmla="*/ 8967 h 46279"/>
                <a:gd name="connsiteX41" fmla="*/ 16657 w 57833"/>
                <a:gd name="connsiteY41" fmla="*/ 7810 h 46279"/>
                <a:gd name="connsiteX42" fmla="*/ 43260 w 57833"/>
                <a:gd name="connsiteY42" fmla="*/ 7810 h 46279"/>
                <a:gd name="connsiteX43" fmla="*/ 44706 w 57833"/>
                <a:gd name="connsiteY43" fmla="*/ 8677 h 46279"/>
                <a:gd name="connsiteX44" fmla="*/ 49333 w 57833"/>
                <a:gd name="connsiteY44" fmla="*/ 19380 h 46279"/>
                <a:gd name="connsiteX45" fmla="*/ 10295 w 57833"/>
                <a:gd name="connsiteY45" fmla="*/ 19380 h 46279"/>
                <a:gd name="connsiteX46" fmla="*/ 12898 w 57833"/>
                <a:gd name="connsiteY46" fmla="*/ 33264 h 46279"/>
                <a:gd name="connsiteX47" fmla="*/ 9428 w 57833"/>
                <a:gd name="connsiteY47" fmla="*/ 29793 h 46279"/>
                <a:gd name="connsiteX48" fmla="*/ 12898 w 57833"/>
                <a:gd name="connsiteY48" fmla="*/ 26322 h 46279"/>
                <a:gd name="connsiteX49" fmla="*/ 16368 w 57833"/>
                <a:gd name="connsiteY49" fmla="*/ 29793 h 46279"/>
                <a:gd name="connsiteX50" fmla="*/ 13133 w 57833"/>
                <a:gd name="connsiteY50" fmla="*/ 33264 h 46279"/>
                <a:gd name="connsiteX51" fmla="*/ 12898 w 57833"/>
                <a:gd name="connsiteY51" fmla="*/ 33264 h 46279"/>
                <a:gd name="connsiteX52" fmla="*/ 46441 w 57833"/>
                <a:gd name="connsiteY52" fmla="*/ 33264 h 46279"/>
                <a:gd name="connsiteX53" fmla="*/ 42971 w 57833"/>
                <a:gd name="connsiteY53" fmla="*/ 29793 h 46279"/>
                <a:gd name="connsiteX54" fmla="*/ 46441 w 57833"/>
                <a:gd name="connsiteY54" fmla="*/ 26322 h 46279"/>
                <a:gd name="connsiteX55" fmla="*/ 49911 w 57833"/>
                <a:gd name="connsiteY55" fmla="*/ 29793 h 46279"/>
                <a:gd name="connsiteX56" fmla="*/ 46676 w 57833"/>
                <a:gd name="connsiteY56" fmla="*/ 33264 h 46279"/>
                <a:gd name="connsiteX57" fmla="*/ 46441 w 57833"/>
                <a:gd name="connsiteY57" fmla="*/ 33264 h 46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7833" h="46279">
                  <a:moveTo>
                    <a:pt x="59743" y="19669"/>
                  </a:moveTo>
                  <a:cubicBezTo>
                    <a:pt x="59624" y="18865"/>
                    <a:pt x="59066" y="18195"/>
                    <a:pt x="58297" y="17933"/>
                  </a:cubicBezTo>
                  <a:lnTo>
                    <a:pt x="53092" y="18512"/>
                  </a:lnTo>
                  <a:lnTo>
                    <a:pt x="48465" y="7520"/>
                  </a:lnTo>
                  <a:cubicBezTo>
                    <a:pt x="47546" y="5583"/>
                    <a:pt x="45682" y="4267"/>
                    <a:pt x="43549" y="4049"/>
                  </a:cubicBezTo>
                  <a:lnTo>
                    <a:pt x="37766" y="4049"/>
                  </a:lnTo>
                  <a:lnTo>
                    <a:pt x="35742" y="579"/>
                  </a:lnTo>
                  <a:cubicBezTo>
                    <a:pt x="35453" y="289"/>
                    <a:pt x="35163" y="0"/>
                    <a:pt x="34874" y="0"/>
                  </a:cubicBezTo>
                  <a:lnTo>
                    <a:pt x="25043" y="0"/>
                  </a:lnTo>
                  <a:cubicBezTo>
                    <a:pt x="24753" y="0"/>
                    <a:pt x="24175" y="289"/>
                    <a:pt x="24175" y="579"/>
                  </a:cubicBezTo>
                  <a:lnTo>
                    <a:pt x="22151" y="4049"/>
                  </a:lnTo>
                  <a:lnTo>
                    <a:pt x="16078" y="4049"/>
                  </a:lnTo>
                  <a:cubicBezTo>
                    <a:pt x="13878" y="4071"/>
                    <a:pt x="11920" y="5453"/>
                    <a:pt x="11163" y="7520"/>
                  </a:cubicBezTo>
                  <a:lnTo>
                    <a:pt x="6536" y="18512"/>
                  </a:lnTo>
                  <a:lnTo>
                    <a:pt x="1620" y="17933"/>
                  </a:lnTo>
                  <a:cubicBezTo>
                    <a:pt x="851" y="18195"/>
                    <a:pt x="293" y="18865"/>
                    <a:pt x="174" y="19669"/>
                  </a:cubicBezTo>
                  <a:cubicBezTo>
                    <a:pt x="-115" y="21115"/>
                    <a:pt x="-404" y="23429"/>
                    <a:pt x="2488" y="24297"/>
                  </a:cubicBezTo>
                  <a:lnTo>
                    <a:pt x="4223" y="24586"/>
                  </a:lnTo>
                  <a:cubicBezTo>
                    <a:pt x="2199" y="28636"/>
                    <a:pt x="-115" y="35578"/>
                    <a:pt x="5669" y="41363"/>
                  </a:cubicBezTo>
                  <a:cubicBezTo>
                    <a:pt x="6376" y="41939"/>
                    <a:pt x="7153" y="42425"/>
                    <a:pt x="7982" y="42809"/>
                  </a:cubicBezTo>
                  <a:lnTo>
                    <a:pt x="7982" y="46280"/>
                  </a:lnTo>
                  <a:cubicBezTo>
                    <a:pt x="7966" y="47542"/>
                    <a:pt x="8975" y="48578"/>
                    <a:pt x="10237" y="48594"/>
                  </a:cubicBezTo>
                  <a:cubicBezTo>
                    <a:pt x="10256" y="48594"/>
                    <a:pt x="10276" y="48594"/>
                    <a:pt x="10295" y="48594"/>
                  </a:cubicBezTo>
                  <a:lnTo>
                    <a:pt x="13476" y="48594"/>
                  </a:lnTo>
                  <a:cubicBezTo>
                    <a:pt x="14738" y="48610"/>
                    <a:pt x="15773" y="47600"/>
                    <a:pt x="15789" y="46338"/>
                  </a:cubicBezTo>
                  <a:cubicBezTo>
                    <a:pt x="15790" y="46319"/>
                    <a:pt x="15790" y="46299"/>
                    <a:pt x="15789" y="46280"/>
                  </a:cubicBezTo>
                  <a:lnTo>
                    <a:pt x="15789" y="43098"/>
                  </a:lnTo>
                  <a:lnTo>
                    <a:pt x="43838" y="43098"/>
                  </a:lnTo>
                  <a:lnTo>
                    <a:pt x="43838" y="46280"/>
                  </a:lnTo>
                  <a:cubicBezTo>
                    <a:pt x="43822" y="47542"/>
                    <a:pt x="44832" y="48578"/>
                    <a:pt x="46094" y="48594"/>
                  </a:cubicBezTo>
                  <a:cubicBezTo>
                    <a:pt x="46113" y="48594"/>
                    <a:pt x="46132" y="48594"/>
                    <a:pt x="46152" y="48594"/>
                  </a:cubicBezTo>
                  <a:lnTo>
                    <a:pt x="49333" y="48594"/>
                  </a:lnTo>
                  <a:cubicBezTo>
                    <a:pt x="50594" y="48610"/>
                    <a:pt x="51630" y="47600"/>
                    <a:pt x="51646" y="46338"/>
                  </a:cubicBezTo>
                  <a:cubicBezTo>
                    <a:pt x="51646" y="46319"/>
                    <a:pt x="51646" y="46299"/>
                    <a:pt x="51646" y="46280"/>
                  </a:cubicBezTo>
                  <a:lnTo>
                    <a:pt x="51646" y="42809"/>
                  </a:lnTo>
                  <a:cubicBezTo>
                    <a:pt x="52513" y="42501"/>
                    <a:pt x="53303" y="42008"/>
                    <a:pt x="53959" y="41363"/>
                  </a:cubicBezTo>
                  <a:cubicBezTo>
                    <a:pt x="58306" y="36735"/>
                    <a:pt x="59127" y="29813"/>
                    <a:pt x="55983" y="24297"/>
                  </a:cubicBezTo>
                  <a:lnTo>
                    <a:pt x="57429" y="24297"/>
                  </a:lnTo>
                  <a:cubicBezTo>
                    <a:pt x="60321" y="23429"/>
                    <a:pt x="60032" y="21115"/>
                    <a:pt x="59743" y="19669"/>
                  </a:cubicBezTo>
                  <a:close/>
                  <a:moveTo>
                    <a:pt x="14922" y="8967"/>
                  </a:moveTo>
                  <a:lnTo>
                    <a:pt x="14922" y="8967"/>
                  </a:lnTo>
                  <a:cubicBezTo>
                    <a:pt x="14922" y="8677"/>
                    <a:pt x="15500" y="8099"/>
                    <a:pt x="16657" y="7810"/>
                  </a:cubicBezTo>
                  <a:lnTo>
                    <a:pt x="43260" y="7810"/>
                  </a:lnTo>
                  <a:cubicBezTo>
                    <a:pt x="43878" y="7759"/>
                    <a:pt x="44460" y="8108"/>
                    <a:pt x="44706" y="8677"/>
                  </a:cubicBezTo>
                  <a:lnTo>
                    <a:pt x="49333" y="19380"/>
                  </a:lnTo>
                  <a:lnTo>
                    <a:pt x="10295" y="19380"/>
                  </a:lnTo>
                  <a:close/>
                  <a:moveTo>
                    <a:pt x="12898" y="33264"/>
                  </a:moveTo>
                  <a:cubicBezTo>
                    <a:pt x="10981" y="33264"/>
                    <a:pt x="9428" y="31710"/>
                    <a:pt x="9428" y="29793"/>
                  </a:cubicBezTo>
                  <a:cubicBezTo>
                    <a:pt x="9428" y="27876"/>
                    <a:pt x="10981" y="26322"/>
                    <a:pt x="12898" y="26322"/>
                  </a:cubicBezTo>
                  <a:cubicBezTo>
                    <a:pt x="14814" y="26322"/>
                    <a:pt x="16368" y="27876"/>
                    <a:pt x="16368" y="29793"/>
                  </a:cubicBezTo>
                  <a:cubicBezTo>
                    <a:pt x="16433" y="31645"/>
                    <a:pt x="14985" y="33199"/>
                    <a:pt x="13133" y="33264"/>
                  </a:cubicBezTo>
                  <a:cubicBezTo>
                    <a:pt x="13055" y="33266"/>
                    <a:pt x="12976" y="33266"/>
                    <a:pt x="12898" y="33264"/>
                  </a:cubicBezTo>
                  <a:close/>
                  <a:moveTo>
                    <a:pt x="46441" y="33264"/>
                  </a:moveTo>
                  <a:cubicBezTo>
                    <a:pt x="44524" y="33264"/>
                    <a:pt x="42971" y="31710"/>
                    <a:pt x="42971" y="29793"/>
                  </a:cubicBezTo>
                  <a:cubicBezTo>
                    <a:pt x="42971" y="27876"/>
                    <a:pt x="44525" y="26322"/>
                    <a:pt x="46441" y="26322"/>
                  </a:cubicBezTo>
                  <a:cubicBezTo>
                    <a:pt x="48357" y="26322"/>
                    <a:pt x="49911" y="27876"/>
                    <a:pt x="49911" y="29793"/>
                  </a:cubicBezTo>
                  <a:cubicBezTo>
                    <a:pt x="49976" y="31645"/>
                    <a:pt x="48528" y="33199"/>
                    <a:pt x="46676" y="33264"/>
                  </a:cubicBezTo>
                  <a:cubicBezTo>
                    <a:pt x="46598" y="33266"/>
                    <a:pt x="46519" y="33266"/>
                    <a:pt x="46441" y="33264"/>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4" name="Freeform 291">
              <a:extLst>
                <a:ext uri="{FF2B5EF4-FFF2-40B4-BE49-F238E27FC236}">
                  <a16:creationId xmlns:a16="http://schemas.microsoft.com/office/drawing/2014/main" id="{E26D5125-69D7-FF5B-4095-B5B47D3C527F}"/>
                </a:ext>
              </a:extLst>
            </p:cNvPr>
            <p:cNvSpPr/>
            <p:nvPr/>
          </p:nvSpPr>
          <p:spPr>
            <a:xfrm>
              <a:off x="1204736" y="3985498"/>
              <a:ext cx="17350" cy="17355"/>
            </a:xfrm>
            <a:custGeom>
              <a:avLst/>
              <a:gdLst>
                <a:gd name="connsiteX0" fmla="*/ 19085 w 17349"/>
                <a:gd name="connsiteY0" fmla="*/ 9545 h 17354"/>
                <a:gd name="connsiteX1" fmla="*/ 9542 w 17349"/>
                <a:gd name="connsiteY1" fmla="*/ 19090 h 17354"/>
                <a:gd name="connsiteX2" fmla="*/ 0 w 17349"/>
                <a:gd name="connsiteY2" fmla="*/ 9545 h 17354"/>
                <a:gd name="connsiteX3" fmla="*/ 9542 w 17349"/>
                <a:gd name="connsiteY3" fmla="*/ 0 h 17354"/>
                <a:gd name="connsiteX4" fmla="*/ 19085 w 17349"/>
                <a:gd name="connsiteY4" fmla="*/ 9545 h 17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9" h="17354">
                  <a:moveTo>
                    <a:pt x="19085" y="9545"/>
                  </a:moveTo>
                  <a:cubicBezTo>
                    <a:pt x="19085" y="14817"/>
                    <a:pt x="14813" y="19090"/>
                    <a:pt x="9542" y="19090"/>
                  </a:cubicBezTo>
                  <a:cubicBezTo>
                    <a:pt x="4272" y="19090"/>
                    <a:pt x="0" y="14817"/>
                    <a:pt x="0" y="9545"/>
                  </a:cubicBezTo>
                  <a:cubicBezTo>
                    <a:pt x="0" y="4274"/>
                    <a:pt x="4272" y="0"/>
                    <a:pt x="9542" y="0"/>
                  </a:cubicBezTo>
                  <a:cubicBezTo>
                    <a:pt x="14813" y="0"/>
                    <a:pt x="19085" y="4274"/>
                    <a:pt x="19085" y="9545"/>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5" name="Freeform 292">
              <a:extLst>
                <a:ext uri="{FF2B5EF4-FFF2-40B4-BE49-F238E27FC236}">
                  <a16:creationId xmlns:a16="http://schemas.microsoft.com/office/drawing/2014/main" id="{4491E29C-9330-4CAA-F353-A1294BE0AEED}"/>
                </a:ext>
              </a:extLst>
            </p:cNvPr>
            <p:cNvSpPr/>
            <p:nvPr/>
          </p:nvSpPr>
          <p:spPr>
            <a:xfrm>
              <a:off x="1193747" y="3757859"/>
              <a:ext cx="40483" cy="5785"/>
            </a:xfrm>
            <a:custGeom>
              <a:avLst/>
              <a:gdLst>
                <a:gd name="connsiteX0" fmla="*/ 3759 w 40483"/>
                <a:gd name="connsiteY0" fmla="*/ 0 h 5784"/>
                <a:gd name="connsiteX1" fmla="*/ 0 w 40483"/>
                <a:gd name="connsiteY1" fmla="*/ 3760 h 5784"/>
                <a:gd name="connsiteX2" fmla="*/ 3759 w 40483"/>
                <a:gd name="connsiteY2" fmla="*/ 7520 h 5784"/>
                <a:gd name="connsiteX3" fmla="*/ 37881 w 40483"/>
                <a:gd name="connsiteY3" fmla="*/ 7520 h 5784"/>
                <a:gd name="connsiteX4" fmla="*/ 41640 w 40483"/>
                <a:gd name="connsiteY4" fmla="*/ 3760 h 5784"/>
                <a:gd name="connsiteX5" fmla="*/ 37881 w 40483"/>
                <a:gd name="connsiteY5" fmla="*/ 0 h 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83" h="5784">
                  <a:moveTo>
                    <a:pt x="3759" y="0"/>
                  </a:moveTo>
                  <a:cubicBezTo>
                    <a:pt x="1683" y="0"/>
                    <a:pt x="0" y="1684"/>
                    <a:pt x="0" y="3760"/>
                  </a:cubicBezTo>
                  <a:cubicBezTo>
                    <a:pt x="0" y="5837"/>
                    <a:pt x="1683" y="7520"/>
                    <a:pt x="3759" y="7520"/>
                  </a:cubicBezTo>
                  <a:lnTo>
                    <a:pt x="37881" y="7520"/>
                  </a:lnTo>
                  <a:cubicBezTo>
                    <a:pt x="39957" y="7520"/>
                    <a:pt x="41640" y="5837"/>
                    <a:pt x="41640" y="3760"/>
                  </a:cubicBezTo>
                  <a:cubicBezTo>
                    <a:pt x="41640" y="1684"/>
                    <a:pt x="39957" y="0"/>
                    <a:pt x="37881" y="0"/>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6" name="Freeform 293">
              <a:extLst>
                <a:ext uri="{FF2B5EF4-FFF2-40B4-BE49-F238E27FC236}">
                  <a16:creationId xmlns:a16="http://schemas.microsoft.com/office/drawing/2014/main" id="{FEEE561A-9925-FB63-D85D-EFDFAA83F365}"/>
                </a:ext>
              </a:extLst>
            </p:cNvPr>
            <p:cNvSpPr/>
            <p:nvPr/>
          </p:nvSpPr>
          <p:spPr>
            <a:xfrm>
              <a:off x="1135047" y="3737612"/>
              <a:ext cx="193741" cy="280572"/>
            </a:xfrm>
            <a:custGeom>
              <a:avLst/>
              <a:gdLst>
                <a:gd name="connsiteX0" fmla="*/ 184777 w 193741"/>
                <a:gd name="connsiteY0" fmla="*/ 102394 h 280571"/>
                <a:gd name="connsiteX1" fmla="*/ 158752 w 193741"/>
                <a:gd name="connsiteY1" fmla="*/ 102394 h 280571"/>
                <a:gd name="connsiteX2" fmla="*/ 158752 w 193741"/>
                <a:gd name="connsiteY2" fmla="*/ 23718 h 280571"/>
                <a:gd name="connsiteX3" fmla="*/ 135041 w 193741"/>
                <a:gd name="connsiteY3" fmla="*/ 0 h 280571"/>
                <a:gd name="connsiteX4" fmla="*/ 23712 w 193741"/>
                <a:gd name="connsiteY4" fmla="*/ 0 h 280571"/>
                <a:gd name="connsiteX5" fmla="*/ 0 w 193741"/>
                <a:gd name="connsiteY5" fmla="*/ 23718 h 280571"/>
                <a:gd name="connsiteX6" fmla="*/ 0 w 193741"/>
                <a:gd name="connsiteY6" fmla="*/ 258589 h 280571"/>
                <a:gd name="connsiteX7" fmla="*/ 23712 w 193741"/>
                <a:gd name="connsiteY7" fmla="*/ 282307 h 280571"/>
                <a:gd name="connsiteX8" fmla="*/ 135041 w 193741"/>
                <a:gd name="connsiteY8" fmla="*/ 282307 h 280571"/>
                <a:gd name="connsiteX9" fmla="*/ 158752 w 193741"/>
                <a:gd name="connsiteY9" fmla="*/ 258589 h 280571"/>
                <a:gd name="connsiteX10" fmla="*/ 158752 w 193741"/>
                <a:gd name="connsiteY10" fmla="*/ 185698 h 280571"/>
                <a:gd name="connsiteX11" fmla="*/ 184777 w 193741"/>
                <a:gd name="connsiteY11" fmla="*/ 185698 h 280571"/>
                <a:gd name="connsiteX12" fmla="*/ 194320 w 193741"/>
                <a:gd name="connsiteY12" fmla="*/ 175574 h 280571"/>
                <a:gd name="connsiteX13" fmla="*/ 194320 w 193741"/>
                <a:gd name="connsiteY13" fmla="*/ 112518 h 280571"/>
                <a:gd name="connsiteX14" fmla="*/ 184777 w 193741"/>
                <a:gd name="connsiteY14" fmla="*/ 102394 h 280571"/>
                <a:gd name="connsiteX15" fmla="*/ 8964 w 193741"/>
                <a:gd name="connsiteY15" fmla="*/ 23718 h 280571"/>
                <a:gd name="connsiteX16" fmla="*/ 23712 w 193741"/>
                <a:gd name="connsiteY16" fmla="*/ 8967 h 280571"/>
                <a:gd name="connsiteX17" fmla="*/ 135041 w 193741"/>
                <a:gd name="connsiteY17" fmla="*/ 8967 h 280571"/>
                <a:gd name="connsiteX18" fmla="*/ 149788 w 193741"/>
                <a:gd name="connsiteY18" fmla="*/ 23718 h 280571"/>
                <a:gd name="connsiteX19" fmla="*/ 149788 w 193741"/>
                <a:gd name="connsiteY19" fmla="*/ 37024 h 280571"/>
                <a:gd name="connsiteX20" fmla="*/ 8964 w 193741"/>
                <a:gd name="connsiteY20" fmla="*/ 37024 h 280571"/>
                <a:gd name="connsiteX21" fmla="*/ 149788 w 193741"/>
                <a:gd name="connsiteY21" fmla="*/ 258589 h 280571"/>
                <a:gd name="connsiteX22" fmla="*/ 135041 w 193741"/>
                <a:gd name="connsiteY22" fmla="*/ 273340 h 280571"/>
                <a:gd name="connsiteX23" fmla="*/ 23712 w 193741"/>
                <a:gd name="connsiteY23" fmla="*/ 273340 h 280571"/>
                <a:gd name="connsiteX24" fmla="*/ 8964 w 193741"/>
                <a:gd name="connsiteY24" fmla="*/ 258589 h 280571"/>
                <a:gd name="connsiteX25" fmla="*/ 8964 w 193741"/>
                <a:gd name="connsiteY25" fmla="*/ 242101 h 280571"/>
                <a:gd name="connsiteX26" fmla="*/ 149788 w 193741"/>
                <a:gd name="connsiteY26" fmla="*/ 242101 h 280571"/>
                <a:gd name="connsiteX27" fmla="*/ 149788 w 193741"/>
                <a:gd name="connsiteY27" fmla="*/ 233135 h 280571"/>
                <a:gd name="connsiteX28" fmla="*/ 8964 w 193741"/>
                <a:gd name="connsiteY28" fmla="*/ 233135 h 280571"/>
                <a:gd name="connsiteX29" fmla="*/ 8964 w 193741"/>
                <a:gd name="connsiteY29" fmla="*/ 45991 h 280571"/>
                <a:gd name="connsiteX30" fmla="*/ 149788 w 193741"/>
                <a:gd name="connsiteY30" fmla="*/ 45991 h 280571"/>
                <a:gd name="connsiteX31" fmla="*/ 149788 w 193741"/>
                <a:gd name="connsiteY31" fmla="*/ 102394 h 280571"/>
                <a:gd name="connsiteX32" fmla="*/ 75472 w 193741"/>
                <a:gd name="connsiteY32" fmla="*/ 102394 h 280571"/>
                <a:gd name="connsiteX33" fmla="*/ 65930 w 193741"/>
                <a:gd name="connsiteY33" fmla="*/ 112518 h 280571"/>
                <a:gd name="connsiteX34" fmla="*/ 65930 w 193741"/>
                <a:gd name="connsiteY34" fmla="*/ 175574 h 280571"/>
                <a:gd name="connsiteX35" fmla="*/ 75472 w 193741"/>
                <a:gd name="connsiteY35" fmla="*/ 185698 h 280571"/>
                <a:gd name="connsiteX36" fmla="*/ 86461 w 193741"/>
                <a:gd name="connsiteY36" fmla="*/ 185698 h 280571"/>
                <a:gd name="connsiteX37" fmla="*/ 91087 w 193741"/>
                <a:gd name="connsiteY37" fmla="*/ 212309 h 280571"/>
                <a:gd name="connsiteX38" fmla="*/ 117112 w 193741"/>
                <a:gd name="connsiteY38" fmla="*/ 185698 h 280571"/>
                <a:gd name="connsiteX39" fmla="*/ 149788 w 193741"/>
                <a:gd name="connsiteY39" fmla="*/ 185698 h 280571"/>
                <a:gd name="connsiteX40" fmla="*/ 186223 w 193741"/>
                <a:gd name="connsiteY40" fmla="*/ 175574 h 280571"/>
                <a:gd name="connsiteX41" fmla="*/ 184777 w 193741"/>
                <a:gd name="connsiteY41" fmla="*/ 176731 h 280571"/>
                <a:gd name="connsiteX42" fmla="*/ 114221 w 193741"/>
                <a:gd name="connsiteY42" fmla="*/ 176731 h 280571"/>
                <a:gd name="connsiteX43" fmla="*/ 96581 w 193741"/>
                <a:gd name="connsiteY43" fmla="*/ 194954 h 280571"/>
                <a:gd name="connsiteX44" fmla="*/ 93401 w 193741"/>
                <a:gd name="connsiteY44" fmla="*/ 176731 h 280571"/>
                <a:gd name="connsiteX45" fmla="*/ 75761 w 193741"/>
                <a:gd name="connsiteY45" fmla="*/ 176731 h 280571"/>
                <a:gd name="connsiteX46" fmla="*/ 74316 w 193741"/>
                <a:gd name="connsiteY46" fmla="*/ 175574 h 280571"/>
                <a:gd name="connsiteX47" fmla="*/ 74316 w 193741"/>
                <a:gd name="connsiteY47" fmla="*/ 112518 h 280571"/>
                <a:gd name="connsiteX48" fmla="*/ 75761 w 193741"/>
                <a:gd name="connsiteY48" fmla="*/ 111361 h 280571"/>
                <a:gd name="connsiteX49" fmla="*/ 185066 w 193741"/>
                <a:gd name="connsiteY49" fmla="*/ 111361 h 280571"/>
                <a:gd name="connsiteX50" fmla="*/ 186512 w 193741"/>
                <a:gd name="connsiteY50" fmla="*/ 112518 h 280571"/>
                <a:gd name="connsiteX51" fmla="*/ 186512 w 193741"/>
                <a:gd name="connsiteY51" fmla="*/ 175574 h 280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93741" h="280571">
                  <a:moveTo>
                    <a:pt x="184777" y="102394"/>
                  </a:moveTo>
                  <a:lnTo>
                    <a:pt x="158752" y="102394"/>
                  </a:lnTo>
                  <a:lnTo>
                    <a:pt x="158752" y="23718"/>
                  </a:lnTo>
                  <a:cubicBezTo>
                    <a:pt x="158689" y="10645"/>
                    <a:pt x="148110" y="63"/>
                    <a:pt x="135041" y="0"/>
                  </a:cubicBezTo>
                  <a:lnTo>
                    <a:pt x="23712" y="0"/>
                  </a:lnTo>
                  <a:cubicBezTo>
                    <a:pt x="10642" y="63"/>
                    <a:pt x="63" y="10645"/>
                    <a:pt x="0" y="23718"/>
                  </a:cubicBezTo>
                  <a:lnTo>
                    <a:pt x="0" y="258589"/>
                  </a:lnTo>
                  <a:cubicBezTo>
                    <a:pt x="63" y="271662"/>
                    <a:pt x="10642" y="282244"/>
                    <a:pt x="23712" y="282307"/>
                  </a:cubicBezTo>
                  <a:lnTo>
                    <a:pt x="135041" y="282307"/>
                  </a:lnTo>
                  <a:cubicBezTo>
                    <a:pt x="148110" y="282244"/>
                    <a:pt x="158689" y="271662"/>
                    <a:pt x="158752" y="258589"/>
                  </a:cubicBezTo>
                  <a:lnTo>
                    <a:pt x="158752" y="185698"/>
                  </a:lnTo>
                  <a:lnTo>
                    <a:pt x="184777" y="185698"/>
                  </a:lnTo>
                  <a:cubicBezTo>
                    <a:pt x="190180" y="185479"/>
                    <a:pt x="194418" y="180982"/>
                    <a:pt x="194320" y="175574"/>
                  </a:cubicBezTo>
                  <a:lnTo>
                    <a:pt x="194320" y="112518"/>
                  </a:lnTo>
                  <a:cubicBezTo>
                    <a:pt x="194418" y="107110"/>
                    <a:pt x="190180" y="102613"/>
                    <a:pt x="184777" y="102394"/>
                  </a:cubicBezTo>
                  <a:close/>
                  <a:moveTo>
                    <a:pt x="8964" y="23718"/>
                  </a:moveTo>
                  <a:cubicBezTo>
                    <a:pt x="8996" y="15584"/>
                    <a:pt x="15580" y="8998"/>
                    <a:pt x="23712" y="8967"/>
                  </a:cubicBezTo>
                  <a:lnTo>
                    <a:pt x="135041" y="8967"/>
                  </a:lnTo>
                  <a:cubicBezTo>
                    <a:pt x="143172" y="8998"/>
                    <a:pt x="149756" y="15584"/>
                    <a:pt x="149788" y="23718"/>
                  </a:cubicBezTo>
                  <a:lnTo>
                    <a:pt x="149788" y="37024"/>
                  </a:lnTo>
                  <a:lnTo>
                    <a:pt x="8964" y="37024"/>
                  </a:lnTo>
                  <a:close/>
                  <a:moveTo>
                    <a:pt x="149788" y="258589"/>
                  </a:moveTo>
                  <a:cubicBezTo>
                    <a:pt x="149756" y="266723"/>
                    <a:pt x="143172" y="273309"/>
                    <a:pt x="135041" y="273340"/>
                  </a:cubicBezTo>
                  <a:lnTo>
                    <a:pt x="23712" y="273340"/>
                  </a:lnTo>
                  <a:cubicBezTo>
                    <a:pt x="15580" y="273309"/>
                    <a:pt x="8996" y="266723"/>
                    <a:pt x="8964" y="258589"/>
                  </a:cubicBezTo>
                  <a:lnTo>
                    <a:pt x="8964" y="242101"/>
                  </a:lnTo>
                  <a:lnTo>
                    <a:pt x="149788" y="242101"/>
                  </a:lnTo>
                  <a:close/>
                  <a:moveTo>
                    <a:pt x="149788" y="233135"/>
                  </a:moveTo>
                  <a:lnTo>
                    <a:pt x="8964" y="233135"/>
                  </a:lnTo>
                  <a:lnTo>
                    <a:pt x="8964" y="45991"/>
                  </a:lnTo>
                  <a:lnTo>
                    <a:pt x="149788" y="45991"/>
                  </a:lnTo>
                  <a:lnTo>
                    <a:pt x="149788" y="102394"/>
                  </a:lnTo>
                  <a:lnTo>
                    <a:pt x="75472" y="102394"/>
                  </a:lnTo>
                  <a:cubicBezTo>
                    <a:pt x="70069" y="102613"/>
                    <a:pt x="65831" y="107110"/>
                    <a:pt x="65930" y="112518"/>
                  </a:cubicBezTo>
                  <a:lnTo>
                    <a:pt x="65930" y="175574"/>
                  </a:lnTo>
                  <a:cubicBezTo>
                    <a:pt x="65831" y="180982"/>
                    <a:pt x="70069" y="185479"/>
                    <a:pt x="75472" y="185698"/>
                  </a:cubicBezTo>
                  <a:lnTo>
                    <a:pt x="86461" y="185698"/>
                  </a:lnTo>
                  <a:lnTo>
                    <a:pt x="91087" y="212309"/>
                  </a:lnTo>
                  <a:lnTo>
                    <a:pt x="117112" y="185698"/>
                  </a:lnTo>
                  <a:lnTo>
                    <a:pt x="149788" y="185698"/>
                  </a:lnTo>
                  <a:close/>
                  <a:moveTo>
                    <a:pt x="186223" y="175574"/>
                  </a:moveTo>
                  <a:cubicBezTo>
                    <a:pt x="186132" y="176287"/>
                    <a:pt x="185492" y="176799"/>
                    <a:pt x="184777" y="176731"/>
                  </a:cubicBezTo>
                  <a:lnTo>
                    <a:pt x="114221" y="176731"/>
                  </a:lnTo>
                  <a:lnTo>
                    <a:pt x="96581" y="194954"/>
                  </a:lnTo>
                  <a:lnTo>
                    <a:pt x="93401" y="176731"/>
                  </a:lnTo>
                  <a:lnTo>
                    <a:pt x="75761" y="176731"/>
                  </a:lnTo>
                  <a:cubicBezTo>
                    <a:pt x="75046" y="176799"/>
                    <a:pt x="74406" y="176287"/>
                    <a:pt x="74316" y="175574"/>
                  </a:cubicBezTo>
                  <a:lnTo>
                    <a:pt x="74316" y="112518"/>
                  </a:lnTo>
                  <a:cubicBezTo>
                    <a:pt x="74406" y="111805"/>
                    <a:pt x="75046" y="111293"/>
                    <a:pt x="75761" y="111361"/>
                  </a:cubicBezTo>
                  <a:lnTo>
                    <a:pt x="185066" y="111361"/>
                  </a:lnTo>
                  <a:cubicBezTo>
                    <a:pt x="185781" y="111293"/>
                    <a:pt x="186422" y="111805"/>
                    <a:pt x="186512" y="112518"/>
                  </a:cubicBezTo>
                  <a:lnTo>
                    <a:pt x="186512" y="175574"/>
                  </a:ln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7" name="Freeform 294">
              <a:extLst>
                <a:ext uri="{FF2B5EF4-FFF2-40B4-BE49-F238E27FC236}">
                  <a16:creationId xmlns:a16="http://schemas.microsoft.com/office/drawing/2014/main" id="{B76B21D4-8791-9224-0AD6-3CC4E6DE4AC3}"/>
                </a:ext>
              </a:extLst>
            </p:cNvPr>
            <p:cNvSpPr/>
            <p:nvPr/>
          </p:nvSpPr>
          <p:spPr>
            <a:xfrm>
              <a:off x="1335439" y="3811081"/>
              <a:ext cx="17350" cy="17355"/>
            </a:xfrm>
            <a:custGeom>
              <a:avLst/>
              <a:gdLst>
                <a:gd name="connsiteX0" fmla="*/ 16482 w 17349"/>
                <a:gd name="connsiteY0" fmla="*/ 6942 h 17354"/>
                <a:gd name="connsiteX1" fmla="*/ 12145 w 17349"/>
                <a:gd name="connsiteY1" fmla="*/ 6942 h 17354"/>
                <a:gd name="connsiteX2" fmla="*/ 12145 w 17349"/>
                <a:gd name="connsiteY2" fmla="*/ 2603 h 17354"/>
                <a:gd name="connsiteX3" fmla="*/ 9542 w 17349"/>
                <a:gd name="connsiteY3" fmla="*/ 0 h 17354"/>
                <a:gd name="connsiteX4" fmla="*/ 6940 w 17349"/>
                <a:gd name="connsiteY4" fmla="*/ 2603 h 17354"/>
                <a:gd name="connsiteX5" fmla="*/ 6940 w 17349"/>
                <a:gd name="connsiteY5" fmla="*/ 6942 h 17354"/>
                <a:gd name="connsiteX6" fmla="*/ 2602 w 17349"/>
                <a:gd name="connsiteY6" fmla="*/ 6942 h 17354"/>
                <a:gd name="connsiteX7" fmla="*/ 0 w 17349"/>
                <a:gd name="connsiteY7" fmla="*/ 9545 h 17354"/>
                <a:gd name="connsiteX8" fmla="*/ 2602 w 17349"/>
                <a:gd name="connsiteY8" fmla="*/ 12148 h 17354"/>
                <a:gd name="connsiteX9" fmla="*/ 6940 w 17349"/>
                <a:gd name="connsiteY9" fmla="*/ 12148 h 17354"/>
                <a:gd name="connsiteX10" fmla="*/ 6940 w 17349"/>
                <a:gd name="connsiteY10" fmla="*/ 16487 h 17354"/>
                <a:gd name="connsiteX11" fmla="*/ 9542 w 17349"/>
                <a:gd name="connsiteY11" fmla="*/ 19090 h 17354"/>
                <a:gd name="connsiteX12" fmla="*/ 12145 w 17349"/>
                <a:gd name="connsiteY12" fmla="*/ 16487 h 17354"/>
                <a:gd name="connsiteX13" fmla="*/ 12145 w 17349"/>
                <a:gd name="connsiteY13" fmla="*/ 12438 h 17354"/>
                <a:gd name="connsiteX14" fmla="*/ 16482 w 17349"/>
                <a:gd name="connsiteY14" fmla="*/ 12438 h 17354"/>
                <a:gd name="connsiteX15" fmla="*/ 19085 w 17349"/>
                <a:gd name="connsiteY15" fmla="*/ 9834 h 17354"/>
                <a:gd name="connsiteX16" fmla="*/ 16482 w 17349"/>
                <a:gd name="connsiteY16" fmla="*/ 6942 h 17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349" h="17354">
                  <a:moveTo>
                    <a:pt x="16482" y="6942"/>
                  </a:moveTo>
                  <a:lnTo>
                    <a:pt x="12145" y="6942"/>
                  </a:lnTo>
                  <a:lnTo>
                    <a:pt x="12145" y="2603"/>
                  </a:lnTo>
                  <a:cubicBezTo>
                    <a:pt x="12145" y="1166"/>
                    <a:pt x="10980" y="0"/>
                    <a:pt x="9542" y="0"/>
                  </a:cubicBezTo>
                  <a:cubicBezTo>
                    <a:pt x="8105" y="0"/>
                    <a:pt x="6940" y="1166"/>
                    <a:pt x="6940" y="2603"/>
                  </a:cubicBezTo>
                  <a:lnTo>
                    <a:pt x="6940" y="6942"/>
                  </a:lnTo>
                  <a:lnTo>
                    <a:pt x="2602" y="6942"/>
                  </a:lnTo>
                  <a:cubicBezTo>
                    <a:pt x="1165" y="6942"/>
                    <a:pt x="0" y="8107"/>
                    <a:pt x="0" y="9545"/>
                  </a:cubicBezTo>
                  <a:cubicBezTo>
                    <a:pt x="0" y="10983"/>
                    <a:pt x="1165" y="12148"/>
                    <a:pt x="2602" y="12148"/>
                  </a:cubicBezTo>
                  <a:lnTo>
                    <a:pt x="6940" y="12148"/>
                  </a:lnTo>
                  <a:lnTo>
                    <a:pt x="6940" y="16487"/>
                  </a:lnTo>
                  <a:cubicBezTo>
                    <a:pt x="6940" y="17925"/>
                    <a:pt x="8105" y="19090"/>
                    <a:pt x="9542" y="19090"/>
                  </a:cubicBezTo>
                  <a:cubicBezTo>
                    <a:pt x="10980" y="19090"/>
                    <a:pt x="12145" y="17925"/>
                    <a:pt x="12145" y="16487"/>
                  </a:cubicBezTo>
                  <a:lnTo>
                    <a:pt x="12145" y="12438"/>
                  </a:lnTo>
                  <a:lnTo>
                    <a:pt x="16482" y="12438"/>
                  </a:lnTo>
                  <a:cubicBezTo>
                    <a:pt x="17920" y="12438"/>
                    <a:pt x="19085" y="11272"/>
                    <a:pt x="19085" y="9834"/>
                  </a:cubicBezTo>
                  <a:cubicBezTo>
                    <a:pt x="19092" y="8343"/>
                    <a:pt x="17966" y="7091"/>
                    <a:pt x="16482" y="6942"/>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8" name="Freeform 295">
              <a:extLst>
                <a:ext uri="{FF2B5EF4-FFF2-40B4-BE49-F238E27FC236}">
                  <a16:creationId xmlns:a16="http://schemas.microsoft.com/office/drawing/2014/main" id="{D2E78F6D-4182-D766-8E35-1A724F3D55B4}"/>
                </a:ext>
              </a:extLst>
            </p:cNvPr>
            <p:cNvSpPr/>
            <p:nvPr/>
          </p:nvSpPr>
          <p:spPr>
            <a:xfrm>
              <a:off x="1101503" y="3922731"/>
              <a:ext cx="17350" cy="17355"/>
            </a:xfrm>
            <a:custGeom>
              <a:avLst/>
              <a:gdLst>
                <a:gd name="connsiteX0" fmla="*/ 16482 w 17349"/>
                <a:gd name="connsiteY0" fmla="*/ 6942 h 17354"/>
                <a:gd name="connsiteX1" fmla="*/ 12145 w 17349"/>
                <a:gd name="connsiteY1" fmla="*/ 6942 h 17354"/>
                <a:gd name="connsiteX2" fmla="*/ 12145 w 17349"/>
                <a:gd name="connsiteY2" fmla="*/ 2603 h 17354"/>
                <a:gd name="connsiteX3" fmla="*/ 9542 w 17349"/>
                <a:gd name="connsiteY3" fmla="*/ 0 h 17354"/>
                <a:gd name="connsiteX4" fmla="*/ 6940 w 17349"/>
                <a:gd name="connsiteY4" fmla="*/ 2603 h 17354"/>
                <a:gd name="connsiteX5" fmla="*/ 6940 w 17349"/>
                <a:gd name="connsiteY5" fmla="*/ 6942 h 17354"/>
                <a:gd name="connsiteX6" fmla="*/ 2602 w 17349"/>
                <a:gd name="connsiteY6" fmla="*/ 6942 h 17354"/>
                <a:gd name="connsiteX7" fmla="*/ 0 w 17349"/>
                <a:gd name="connsiteY7" fmla="*/ 9545 h 17354"/>
                <a:gd name="connsiteX8" fmla="*/ 2602 w 17349"/>
                <a:gd name="connsiteY8" fmla="*/ 12148 h 17354"/>
                <a:gd name="connsiteX9" fmla="*/ 6940 w 17349"/>
                <a:gd name="connsiteY9" fmla="*/ 12148 h 17354"/>
                <a:gd name="connsiteX10" fmla="*/ 6940 w 17349"/>
                <a:gd name="connsiteY10" fmla="*/ 16487 h 17354"/>
                <a:gd name="connsiteX11" fmla="*/ 9542 w 17349"/>
                <a:gd name="connsiteY11" fmla="*/ 19090 h 17354"/>
                <a:gd name="connsiteX12" fmla="*/ 12145 w 17349"/>
                <a:gd name="connsiteY12" fmla="*/ 16487 h 17354"/>
                <a:gd name="connsiteX13" fmla="*/ 12145 w 17349"/>
                <a:gd name="connsiteY13" fmla="*/ 12148 h 17354"/>
                <a:gd name="connsiteX14" fmla="*/ 16482 w 17349"/>
                <a:gd name="connsiteY14" fmla="*/ 12148 h 17354"/>
                <a:gd name="connsiteX15" fmla="*/ 19085 w 17349"/>
                <a:gd name="connsiteY15" fmla="*/ 9545 h 17354"/>
                <a:gd name="connsiteX16" fmla="*/ 16482 w 17349"/>
                <a:gd name="connsiteY16" fmla="*/ 6942 h 17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349" h="17354">
                  <a:moveTo>
                    <a:pt x="16482" y="6942"/>
                  </a:moveTo>
                  <a:lnTo>
                    <a:pt x="12145" y="6942"/>
                  </a:lnTo>
                  <a:lnTo>
                    <a:pt x="12145" y="2603"/>
                  </a:lnTo>
                  <a:cubicBezTo>
                    <a:pt x="12145" y="1166"/>
                    <a:pt x="10980" y="0"/>
                    <a:pt x="9542" y="0"/>
                  </a:cubicBezTo>
                  <a:cubicBezTo>
                    <a:pt x="8105" y="0"/>
                    <a:pt x="6940" y="1166"/>
                    <a:pt x="6940" y="2603"/>
                  </a:cubicBezTo>
                  <a:lnTo>
                    <a:pt x="6940" y="6942"/>
                  </a:lnTo>
                  <a:lnTo>
                    <a:pt x="2602" y="6942"/>
                  </a:lnTo>
                  <a:cubicBezTo>
                    <a:pt x="1165" y="6942"/>
                    <a:pt x="0" y="8107"/>
                    <a:pt x="0" y="9545"/>
                  </a:cubicBezTo>
                  <a:cubicBezTo>
                    <a:pt x="0" y="10983"/>
                    <a:pt x="1165" y="12148"/>
                    <a:pt x="2602" y="12148"/>
                  </a:cubicBezTo>
                  <a:lnTo>
                    <a:pt x="6940" y="12148"/>
                  </a:lnTo>
                  <a:lnTo>
                    <a:pt x="6940" y="16487"/>
                  </a:lnTo>
                  <a:cubicBezTo>
                    <a:pt x="6940" y="17925"/>
                    <a:pt x="8105" y="19090"/>
                    <a:pt x="9542" y="19090"/>
                  </a:cubicBezTo>
                  <a:cubicBezTo>
                    <a:pt x="10980" y="19090"/>
                    <a:pt x="12145" y="17925"/>
                    <a:pt x="12145" y="16487"/>
                  </a:cubicBezTo>
                  <a:lnTo>
                    <a:pt x="12145" y="12148"/>
                  </a:lnTo>
                  <a:lnTo>
                    <a:pt x="16482" y="12148"/>
                  </a:lnTo>
                  <a:cubicBezTo>
                    <a:pt x="17920" y="12148"/>
                    <a:pt x="19085" y="10983"/>
                    <a:pt x="19085" y="9545"/>
                  </a:cubicBezTo>
                  <a:cubicBezTo>
                    <a:pt x="19085" y="8107"/>
                    <a:pt x="17920" y="6942"/>
                    <a:pt x="16482" y="6942"/>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9" name="Freeform 296">
              <a:extLst>
                <a:ext uri="{FF2B5EF4-FFF2-40B4-BE49-F238E27FC236}">
                  <a16:creationId xmlns:a16="http://schemas.microsoft.com/office/drawing/2014/main" id="{6DAE979D-5F3D-C5FF-3859-05462624B203}"/>
                </a:ext>
              </a:extLst>
            </p:cNvPr>
            <p:cNvSpPr/>
            <p:nvPr/>
          </p:nvSpPr>
          <p:spPr>
            <a:xfrm>
              <a:off x="1086177" y="3778396"/>
              <a:ext cx="28917" cy="28925"/>
            </a:xfrm>
            <a:custGeom>
              <a:avLst/>
              <a:gdLst>
                <a:gd name="connsiteX0" fmla="*/ 26025 w 28916"/>
                <a:gd name="connsiteY0" fmla="*/ 10991 h 28924"/>
                <a:gd name="connsiteX1" fmla="*/ 18796 w 28916"/>
                <a:gd name="connsiteY1" fmla="*/ 10991 h 28924"/>
                <a:gd name="connsiteX2" fmla="*/ 18796 w 28916"/>
                <a:gd name="connsiteY2" fmla="*/ 3760 h 28924"/>
                <a:gd name="connsiteX3" fmla="*/ 15037 w 28916"/>
                <a:gd name="connsiteY3" fmla="*/ 0 h 28924"/>
                <a:gd name="connsiteX4" fmla="*/ 11277 w 28916"/>
                <a:gd name="connsiteY4" fmla="*/ 3760 h 28924"/>
                <a:gd name="connsiteX5" fmla="*/ 11277 w 28916"/>
                <a:gd name="connsiteY5" fmla="*/ 10991 h 28924"/>
                <a:gd name="connsiteX6" fmla="*/ 3759 w 28916"/>
                <a:gd name="connsiteY6" fmla="*/ 10991 h 28924"/>
                <a:gd name="connsiteX7" fmla="*/ 0 w 28916"/>
                <a:gd name="connsiteY7" fmla="*/ 14752 h 28924"/>
                <a:gd name="connsiteX8" fmla="*/ 3759 w 28916"/>
                <a:gd name="connsiteY8" fmla="*/ 18512 h 28924"/>
                <a:gd name="connsiteX9" fmla="*/ 10988 w 28916"/>
                <a:gd name="connsiteY9" fmla="*/ 18512 h 28924"/>
                <a:gd name="connsiteX10" fmla="*/ 10988 w 28916"/>
                <a:gd name="connsiteY10" fmla="*/ 25743 h 28924"/>
                <a:gd name="connsiteX11" fmla="*/ 14747 w 28916"/>
                <a:gd name="connsiteY11" fmla="*/ 29503 h 28924"/>
                <a:gd name="connsiteX12" fmla="*/ 18507 w 28916"/>
                <a:gd name="connsiteY12" fmla="*/ 25743 h 28924"/>
                <a:gd name="connsiteX13" fmla="*/ 18507 w 28916"/>
                <a:gd name="connsiteY13" fmla="*/ 18512 h 28924"/>
                <a:gd name="connsiteX14" fmla="*/ 25736 w 28916"/>
                <a:gd name="connsiteY14" fmla="*/ 18512 h 28924"/>
                <a:gd name="connsiteX15" fmla="*/ 29495 w 28916"/>
                <a:gd name="connsiteY15" fmla="*/ 14752 h 28924"/>
                <a:gd name="connsiteX16" fmla="*/ 26025 w 28916"/>
                <a:gd name="connsiteY16" fmla="*/ 10991 h 2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916" h="28924">
                  <a:moveTo>
                    <a:pt x="26025" y="10991"/>
                  </a:moveTo>
                  <a:lnTo>
                    <a:pt x="18796" y="10991"/>
                  </a:lnTo>
                  <a:lnTo>
                    <a:pt x="18796" y="3760"/>
                  </a:lnTo>
                  <a:cubicBezTo>
                    <a:pt x="18796" y="1684"/>
                    <a:pt x="17113" y="0"/>
                    <a:pt x="15037" y="0"/>
                  </a:cubicBezTo>
                  <a:cubicBezTo>
                    <a:pt x="12961" y="0"/>
                    <a:pt x="11277" y="1684"/>
                    <a:pt x="11277" y="3760"/>
                  </a:cubicBezTo>
                  <a:lnTo>
                    <a:pt x="11277" y="10991"/>
                  </a:lnTo>
                  <a:lnTo>
                    <a:pt x="3759" y="10991"/>
                  </a:lnTo>
                  <a:cubicBezTo>
                    <a:pt x="1683" y="10991"/>
                    <a:pt x="0" y="12675"/>
                    <a:pt x="0" y="14752"/>
                  </a:cubicBezTo>
                  <a:cubicBezTo>
                    <a:pt x="0" y="16828"/>
                    <a:pt x="1683" y="18512"/>
                    <a:pt x="3759" y="18512"/>
                  </a:cubicBezTo>
                  <a:lnTo>
                    <a:pt x="10988" y="18512"/>
                  </a:lnTo>
                  <a:lnTo>
                    <a:pt x="10988" y="25743"/>
                  </a:lnTo>
                  <a:cubicBezTo>
                    <a:pt x="10988" y="27820"/>
                    <a:pt x="12671" y="29503"/>
                    <a:pt x="14747" y="29503"/>
                  </a:cubicBezTo>
                  <a:cubicBezTo>
                    <a:pt x="16824" y="29503"/>
                    <a:pt x="18507" y="27820"/>
                    <a:pt x="18507" y="25743"/>
                  </a:cubicBezTo>
                  <a:lnTo>
                    <a:pt x="18507" y="18512"/>
                  </a:lnTo>
                  <a:lnTo>
                    <a:pt x="25736" y="18512"/>
                  </a:lnTo>
                  <a:cubicBezTo>
                    <a:pt x="27799" y="18481"/>
                    <a:pt x="29464" y="16815"/>
                    <a:pt x="29495" y="14752"/>
                  </a:cubicBezTo>
                  <a:cubicBezTo>
                    <a:pt x="30073" y="12727"/>
                    <a:pt x="28338" y="10991"/>
                    <a:pt x="26025" y="10991"/>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70" name="Freeform 297">
              <a:extLst>
                <a:ext uri="{FF2B5EF4-FFF2-40B4-BE49-F238E27FC236}">
                  <a16:creationId xmlns:a16="http://schemas.microsoft.com/office/drawing/2014/main" id="{F1213211-CB1D-2E8D-27F7-1CB7FC538542}"/>
                </a:ext>
              </a:extLst>
            </p:cNvPr>
            <p:cNvSpPr/>
            <p:nvPr/>
          </p:nvSpPr>
          <p:spPr>
            <a:xfrm>
              <a:off x="1081840" y="3863725"/>
              <a:ext cx="8675" cy="8677"/>
            </a:xfrm>
            <a:custGeom>
              <a:avLst/>
              <a:gdLst>
                <a:gd name="connsiteX0" fmla="*/ 9832 w 8674"/>
                <a:gd name="connsiteY0" fmla="*/ 4917 h 8677"/>
                <a:gd name="connsiteX1" fmla="*/ 4916 w 8674"/>
                <a:gd name="connsiteY1" fmla="*/ 9834 h 8677"/>
                <a:gd name="connsiteX2" fmla="*/ 0 w 8674"/>
                <a:gd name="connsiteY2" fmla="*/ 4917 h 8677"/>
                <a:gd name="connsiteX3" fmla="*/ 4916 w 8674"/>
                <a:gd name="connsiteY3" fmla="*/ 0 h 8677"/>
                <a:gd name="connsiteX4" fmla="*/ 9832 w 8674"/>
                <a:gd name="connsiteY4" fmla="*/ 4917 h 8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4" h="8677">
                  <a:moveTo>
                    <a:pt x="9832" y="4917"/>
                  </a:moveTo>
                  <a:cubicBezTo>
                    <a:pt x="9832" y="7633"/>
                    <a:pt x="7631" y="9834"/>
                    <a:pt x="4916" y="9834"/>
                  </a:cubicBezTo>
                  <a:cubicBezTo>
                    <a:pt x="2201" y="9834"/>
                    <a:pt x="0" y="7633"/>
                    <a:pt x="0" y="4917"/>
                  </a:cubicBezTo>
                  <a:cubicBezTo>
                    <a:pt x="0" y="2202"/>
                    <a:pt x="2201" y="0"/>
                    <a:pt x="4916" y="0"/>
                  </a:cubicBezTo>
                  <a:cubicBezTo>
                    <a:pt x="7631" y="0"/>
                    <a:pt x="9832" y="2202"/>
                    <a:pt x="9832" y="4917"/>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71" name="Freeform 298">
              <a:extLst>
                <a:ext uri="{FF2B5EF4-FFF2-40B4-BE49-F238E27FC236}">
                  <a16:creationId xmlns:a16="http://schemas.microsoft.com/office/drawing/2014/main" id="{A663485C-8233-A9D7-0DFE-FE0FE7B1B2FD}"/>
                </a:ext>
              </a:extLst>
            </p:cNvPr>
            <p:cNvSpPr/>
            <p:nvPr/>
          </p:nvSpPr>
          <p:spPr>
            <a:xfrm>
              <a:off x="1320980" y="3970457"/>
              <a:ext cx="8675" cy="8677"/>
            </a:xfrm>
            <a:custGeom>
              <a:avLst/>
              <a:gdLst>
                <a:gd name="connsiteX0" fmla="*/ 9832 w 8674"/>
                <a:gd name="connsiteY0" fmla="*/ 4917 h 8677"/>
                <a:gd name="connsiteX1" fmla="*/ 4916 w 8674"/>
                <a:gd name="connsiteY1" fmla="*/ 9834 h 8677"/>
                <a:gd name="connsiteX2" fmla="*/ 0 w 8674"/>
                <a:gd name="connsiteY2" fmla="*/ 4917 h 8677"/>
                <a:gd name="connsiteX3" fmla="*/ 4916 w 8674"/>
                <a:gd name="connsiteY3" fmla="*/ 0 h 8677"/>
                <a:gd name="connsiteX4" fmla="*/ 9832 w 8674"/>
                <a:gd name="connsiteY4" fmla="*/ 4917 h 8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4" h="8677">
                  <a:moveTo>
                    <a:pt x="9832" y="4917"/>
                  </a:moveTo>
                  <a:cubicBezTo>
                    <a:pt x="9832" y="7633"/>
                    <a:pt x="7631" y="9834"/>
                    <a:pt x="4916" y="9834"/>
                  </a:cubicBezTo>
                  <a:cubicBezTo>
                    <a:pt x="2201" y="9834"/>
                    <a:pt x="0" y="7633"/>
                    <a:pt x="0" y="4917"/>
                  </a:cubicBezTo>
                  <a:cubicBezTo>
                    <a:pt x="0" y="2202"/>
                    <a:pt x="2201" y="0"/>
                    <a:pt x="4916" y="0"/>
                  </a:cubicBezTo>
                  <a:cubicBezTo>
                    <a:pt x="7631" y="0"/>
                    <a:pt x="9832" y="2202"/>
                    <a:pt x="9832" y="4917"/>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136" name="Freeform 299">
              <a:extLst>
                <a:ext uri="{FF2B5EF4-FFF2-40B4-BE49-F238E27FC236}">
                  <a16:creationId xmlns:a16="http://schemas.microsoft.com/office/drawing/2014/main" id="{9001F232-F8BA-EA30-8398-1442D73A9307}"/>
                </a:ext>
              </a:extLst>
            </p:cNvPr>
            <p:cNvSpPr/>
            <p:nvPr/>
          </p:nvSpPr>
          <p:spPr>
            <a:xfrm>
              <a:off x="1315197" y="3774636"/>
              <a:ext cx="11567" cy="11570"/>
            </a:xfrm>
            <a:custGeom>
              <a:avLst/>
              <a:gdLst>
                <a:gd name="connsiteX0" fmla="*/ 12723 w 11566"/>
                <a:gd name="connsiteY0" fmla="*/ 6363 h 11569"/>
                <a:gd name="connsiteX1" fmla="*/ 6362 w 11566"/>
                <a:gd name="connsiteY1" fmla="*/ 12727 h 11569"/>
                <a:gd name="connsiteX2" fmla="*/ 0 w 11566"/>
                <a:gd name="connsiteY2" fmla="*/ 6363 h 11569"/>
                <a:gd name="connsiteX3" fmla="*/ 6362 w 11566"/>
                <a:gd name="connsiteY3" fmla="*/ 0 h 11569"/>
                <a:gd name="connsiteX4" fmla="*/ 12723 w 11566"/>
                <a:gd name="connsiteY4" fmla="*/ 6363 h 11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66" h="11569">
                  <a:moveTo>
                    <a:pt x="12723" y="6363"/>
                  </a:moveTo>
                  <a:cubicBezTo>
                    <a:pt x="12723" y="9878"/>
                    <a:pt x="9875" y="12727"/>
                    <a:pt x="6362" y="12727"/>
                  </a:cubicBezTo>
                  <a:cubicBezTo>
                    <a:pt x="2848" y="12727"/>
                    <a:pt x="0" y="9878"/>
                    <a:pt x="0" y="6363"/>
                  </a:cubicBezTo>
                  <a:cubicBezTo>
                    <a:pt x="0" y="2849"/>
                    <a:pt x="2848" y="0"/>
                    <a:pt x="6362" y="0"/>
                  </a:cubicBezTo>
                  <a:cubicBezTo>
                    <a:pt x="9875" y="0"/>
                    <a:pt x="12723" y="2849"/>
                    <a:pt x="12723" y="6363"/>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grpSp>
      <p:sp>
        <p:nvSpPr>
          <p:cNvPr id="12" name="Slide Number Placeholder 1">
            <a:extLst>
              <a:ext uri="{FF2B5EF4-FFF2-40B4-BE49-F238E27FC236}">
                <a16:creationId xmlns:a16="http://schemas.microsoft.com/office/drawing/2014/main" id="{B238272A-10C3-2EFB-AE5E-5C627739AB31}"/>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59</a:t>
            </a:fld>
            <a:endParaRPr lang="en-US" dirty="0"/>
          </a:p>
        </p:txBody>
      </p:sp>
      <p:sp>
        <p:nvSpPr>
          <p:cNvPr id="15" name="Graphic 136">
            <a:extLst>
              <a:ext uri="{FF2B5EF4-FFF2-40B4-BE49-F238E27FC236}">
                <a16:creationId xmlns:a16="http://schemas.microsoft.com/office/drawing/2014/main" id="{4FD472E5-BC8C-7043-597F-FDBE0E2A35C9}"/>
              </a:ext>
            </a:extLst>
          </p:cNvPr>
          <p:cNvSpPr>
            <a:spLocks noChangeAspect="1"/>
          </p:cNvSpPr>
          <p:nvPr/>
        </p:nvSpPr>
        <p:spPr>
          <a:xfrm>
            <a:off x="5837024" y="2103263"/>
            <a:ext cx="548640" cy="548640"/>
          </a:xfrm>
          <a:custGeom>
            <a:avLst/>
            <a:gdLst>
              <a:gd name="connsiteX0" fmla="*/ 125455 w 612648"/>
              <a:gd name="connsiteY0" fmla="*/ 0 h 612648"/>
              <a:gd name="connsiteX1" fmla="*/ 214172 w 612648"/>
              <a:gd name="connsiteY1" fmla="*/ 36737 h 612648"/>
              <a:gd name="connsiteX2" fmla="*/ 250936 w 612648"/>
              <a:gd name="connsiteY2" fmla="*/ 125455 h 612648"/>
              <a:gd name="connsiteX3" fmla="*/ 214172 w 612648"/>
              <a:gd name="connsiteY3" fmla="*/ 214172 h 612648"/>
              <a:gd name="connsiteX4" fmla="*/ 125455 w 612648"/>
              <a:gd name="connsiteY4" fmla="*/ 250936 h 612648"/>
              <a:gd name="connsiteX5" fmla="*/ 36737 w 612648"/>
              <a:gd name="connsiteY5" fmla="*/ 214172 h 612648"/>
              <a:gd name="connsiteX6" fmla="*/ 0 w 612648"/>
              <a:gd name="connsiteY6" fmla="*/ 125455 h 612648"/>
              <a:gd name="connsiteX7" fmla="*/ 36737 w 612648"/>
              <a:gd name="connsiteY7" fmla="*/ 36737 h 612648"/>
              <a:gd name="connsiteX8" fmla="*/ 125455 w 612648"/>
              <a:gd name="connsiteY8" fmla="*/ 0 h 612648"/>
              <a:gd name="connsiteX9" fmla="*/ 155134 w 612648"/>
              <a:gd name="connsiteY9" fmla="*/ 158838 h 612648"/>
              <a:gd name="connsiteX10" fmla="*/ 150921 w 612648"/>
              <a:gd name="connsiteY10" fmla="*/ 181674 h 612648"/>
              <a:gd name="connsiteX11" fmla="*/ 149231 w 612648"/>
              <a:gd name="connsiteY11" fmla="*/ 200030 h 612648"/>
              <a:gd name="connsiteX12" fmla="*/ 144186 w 612648"/>
              <a:gd name="connsiteY12" fmla="*/ 190664 h 612648"/>
              <a:gd name="connsiteX13" fmla="*/ 138443 w 612648"/>
              <a:gd name="connsiteY13" fmla="*/ 184680 h 612648"/>
              <a:gd name="connsiteX14" fmla="*/ 132727 w 612648"/>
              <a:gd name="connsiteY14" fmla="*/ 194958 h 612648"/>
              <a:gd name="connsiteX15" fmla="*/ 134498 w 612648"/>
              <a:gd name="connsiteY15" fmla="*/ 207007 h 612648"/>
              <a:gd name="connsiteX16" fmla="*/ 136752 w 612648"/>
              <a:gd name="connsiteY16" fmla="*/ 226248 h 612648"/>
              <a:gd name="connsiteX17" fmla="*/ 125455 w 612648"/>
              <a:gd name="connsiteY17" fmla="*/ 226892 h 612648"/>
              <a:gd name="connsiteX18" fmla="*/ 114184 w 612648"/>
              <a:gd name="connsiteY18" fmla="*/ 226248 h 612648"/>
              <a:gd name="connsiteX19" fmla="*/ 116438 w 612648"/>
              <a:gd name="connsiteY19" fmla="*/ 207007 h 612648"/>
              <a:gd name="connsiteX20" fmla="*/ 118209 w 612648"/>
              <a:gd name="connsiteY20" fmla="*/ 194958 h 612648"/>
              <a:gd name="connsiteX21" fmla="*/ 112493 w 612648"/>
              <a:gd name="connsiteY21" fmla="*/ 184680 h 612648"/>
              <a:gd name="connsiteX22" fmla="*/ 106750 w 612648"/>
              <a:gd name="connsiteY22" fmla="*/ 190664 h 612648"/>
              <a:gd name="connsiteX23" fmla="*/ 101705 w 612648"/>
              <a:gd name="connsiteY23" fmla="*/ 200030 h 612648"/>
              <a:gd name="connsiteX24" fmla="*/ 100015 w 612648"/>
              <a:gd name="connsiteY24" fmla="*/ 181674 h 612648"/>
              <a:gd name="connsiteX25" fmla="*/ 95802 w 612648"/>
              <a:gd name="connsiteY25" fmla="*/ 158838 h 612648"/>
              <a:gd name="connsiteX26" fmla="*/ 95802 w 612648"/>
              <a:gd name="connsiteY26" fmla="*/ 158838 h 612648"/>
              <a:gd name="connsiteX27" fmla="*/ 81203 w 612648"/>
              <a:gd name="connsiteY27" fmla="*/ 169250 h 612648"/>
              <a:gd name="connsiteX28" fmla="*/ 50101 w 612648"/>
              <a:gd name="connsiteY28" fmla="*/ 180735 h 612648"/>
              <a:gd name="connsiteX29" fmla="*/ 44090 w 612648"/>
              <a:gd name="connsiteY29" fmla="*/ 185995 h 612648"/>
              <a:gd name="connsiteX30" fmla="*/ 24044 w 612648"/>
              <a:gd name="connsiteY30" fmla="*/ 125455 h 612648"/>
              <a:gd name="connsiteX31" fmla="*/ 53751 w 612648"/>
              <a:gd name="connsiteY31" fmla="*/ 53751 h 612648"/>
              <a:gd name="connsiteX32" fmla="*/ 125455 w 612648"/>
              <a:gd name="connsiteY32" fmla="*/ 24044 h 612648"/>
              <a:gd name="connsiteX33" fmla="*/ 197185 w 612648"/>
              <a:gd name="connsiteY33" fmla="*/ 53751 h 612648"/>
              <a:gd name="connsiteX34" fmla="*/ 226892 w 612648"/>
              <a:gd name="connsiteY34" fmla="*/ 125455 h 612648"/>
              <a:gd name="connsiteX35" fmla="*/ 206846 w 612648"/>
              <a:gd name="connsiteY35" fmla="*/ 185995 h 612648"/>
              <a:gd name="connsiteX36" fmla="*/ 200835 w 612648"/>
              <a:gd name="connsiteY36" fmla="*/ 180735 h 612648"/>
              <a:gd name="connsiteX37" fmla="*/ 169733 w 612648"/>
              <a:gd name="connsiteY37" fmla="*/ 169250 h 612648"/>
              <a:gd name="connsiteX38" fmla="*/ 155134 w 612648"/>
              <a:gd name="connsiteY38" fmla="*/ 158838 h 612648"/>
              <a:gd name="connsiteX39" fmla="*/ 155134 w 612648"/>
              <a:gd name="connsiteY39" fmla="*/ 158838 h 612648"/>
              <a:gd name="connsiteX40" fmla="*/ 145903 w 612648"/>
              <a:gd name="connsiteY40" fmla="*/ 144186 h 612648"/>
              <a:gd name="connsiteX41" fmla="*/ 145903 w 612648"/>
              <a:gd name="connsiteY41" fmla="*/ 156235 h 612648"/>
              <a:gd name="connsiteX42" fmla="*/ 143246 w 612648"/>
              <a:gd name="connsiteY42" fmla="*/ 161629 h 612648"/>
              <a:gd name="connsiteX43" fmla="*/ 123791 w 612648"/>
              <a:gd name="connsiteY43" fmla="*/ 176549 h 612648"/>
              <a:gd name="connsiteX44" fmla="*/ 104389 w 612648"/>
              <a:gd name="connsiteY44" fmla="*/ 161629 h 612648"/>
              <a:gd name="connsiteX45" fmla="*/ 101705 w 612648"/>
              <a:gd name="connsiteY45" fmla="*/ 156235 h 612648"/>
              <a:gd name="connsiteX46" fmla="*/ 101705 w 612648"/>
              <a:gd name="connsiteY46" fmla="*/ 143917 h 612648"/>
              <a:gd name="connsiteX47" fmla="*/ 100176 w 612648"/>
              <a:gd name="connsiteY47" fmla="*/ 142307 h 612648"/>
              <a:gd name="connsiteX48" fmla="*/ 95587 w 612648"/>
              <a:gd name="connsiteY48" fmla="*/ 131868 h 612648"/>
              <a:gd name="connsiteX49" fmla="*/ 95131 w 612648"/>
              <a:gd name="connsiteY49" fmla="*/ 124972 h 612648"/>
              <a:gd name="connsiteX50" fmla="*/ 95050 w 612648"/>
              <a:gd name="connsiteY50" fmla="*/ 124945 h 612648"/>
              <a:gd name="connsiteX51" fmla="*/ 91642 w 612648"/>
              <a:gd name="connsiteY51" fmla="*/ 123335 h 612648"/>
              <a:gd name="connsiteX52" fmla="*/ 89549 w 612648"/>
              <a:gd name="connsiteY52" fmla="*/ 119873 h 612648"/>
              <a:gd name="connsiteX53" fmla="*/ 87644 w 612648"/>
              <a:gd name="connsiteY53" fmla="*/ 112815 h 612648"/>
              <a:gd name="connsiteX54" fmla="*/ 86651 w 612648"/>
              <a:gd name="connsiteY54" fmla="*/ 106267 h 612648"/>
              <a:gd name="connsiteX55" fmla="*/ 86973 w 612648"/>
              <a:gd name="connsiteY55" fmla="*/ 101491 h 612648"/>
              <a:gd name="connsiteX56" fmla="*/ 89469 w 612648"/>
              <a:gd name="connsiteY56" fmla="*/ 98968 h 612648"/>
              <a:gd name="connsiteX57" fmla="*/ 91106 w 612648"/>
              <a:gd name="connsiteY57" fmla="*/ 98754 h 612648"/>
              <a:gd name="connsiteX58" fmla="*/ 90891 w 612648"/>
              <a:gd name="connsiteY58" fmla="*/ 98271 h 612648"/>
              <a:gd name="connsiteX59" fmla="*/ 90891 w 612648"/>
              <a:gd name="connsiteY59" fmla="*/ 98029 h 612648"/>
              <a:gd name="connsiteX60" fmla="*/ 90649 w 612648"/>
              <a:gd name="connsiteY60" fmla="*/ 97707 h 612648"/>
              <a:gd name="connsiteX61" fmla="*/ 90649 w 612648"/>
              <a:gd name="connsiteY61" fmla="*/ 97707 h 612648"/>
              <a:gd name="connsiteX62" fmla="*/ 84504 w 612648"/>
              <a:gd name="connsiteY62" fmla="*/ 78359 h 612648"/>
              <a:gd name="connsiteX63" fmla="*/ 85980 w 612648"/>
              <a:gd name="connsiteY63" fmla="*/ 58501 h 612648"/>
              <a:gd name="connsiteX64" fmla="*/ 93440 w 612648"/>
              <a:gd name="connsiteY64" fmla="*/ 59037 h 612648"/>
              <a:gd name="connsiteX65" fmla="*/ 108146 w 612648"/>
              <a:gd name="connsiteY65" fmla="*/ 48572 h 612648"/>
              <a:gd name="connsiteX66" fmla="*/ 127628 w 612648"/>
              <a:gd name="connsiteY66" fmla="*/ 43473 h 612648"/>
              <a:gd name="connsiteX67" fmla="*/ 145581 w 612648"/>
              <a:gd name="connsiteY67" fmla="*/ 49806 h 612648"/>
              <a:gd name="connsiteX68" fmla="*/ 151565 w 612648"/>
              <a:gd name="connsiteY68" fmla="*/ 61802 h 612648"/>
              <a:gd name="connsiteX69" fmla="*/ 160072 w 612648"/>
              <a:gd name="connsiteY69" fmla="*/ 65290 h 612648"/>
              <a:gd name="connsiteX70" fmla="*/ 163185 w 612648"/>
              <a:gd name="connsiteY70" fmla="*/ 82813 h 612648"/>
              <a:gd name="connsiteX71" fmla="*/ 157764 w 612648"/>
              <a:gd name="connsiteY71" fmla="*/ 97788 h 612648"/>
              <a:gd name="connsiteX72" fmla="*/ 157093 w 612648"/>
              <a:gd name="connsiteY72" fmla="*/ 98485 h 612648"/>
              <a:gd name="connsiteX73" fmla="*/ 157067 w 612648"/>
              <a:gd name="connsiteY73" fmla="*/ 98700 h 612648"/>
              <a:gd name="connsiteX74" fmla="*/ 158838 w 612648"/>
              <a:gd name="connsiteY74" fmla="*/ 99076 h 612648"/>
              <a:gd name="connsiteX75" fmla="*/ 161629 w 612648"/>
              <a:gd name="connsiteY75" fmla="*/ 101840 h 612648"/>
              <a:gd name="connsiteX76" fmla="*/ 161897 w 612648"/>
              <a:gd name="connsiteY76" fmla="*/ 107717 h 612648"/>
              <a:gd name="connsiteX77" fmla="*/ 160850 w 612648"/>
              <a:gd name="connsiteY77" fmla="*/ 114264 h 612648"/>
              <a:gd name="connsiteX78" fmla="*/ 158945 w 612648"/>
              <a:gd name="connsiteY78" fmla="*/ 120222 h 612648"/>
              <a:gd name="connsiteX79" fmla="*/ 156825 w 612648"/>
              <a:gd name="connsiteY79" fmla="*/ 123442 h 612648"/>
              <a:gd name="connsiteX80" fmla="*/ 153444 w 612648"/>
              <a:gd name="connsiteY80" fmla="*/ 125025 h 612648"/>
              <a:gd name="connsiteX81" fmla="*/ 152639 w 612648"/>
              <a:gd name="connsiteY81" fmla="*/ 125267 h 612648"/>
              <a:gd name="connsiteX82" fmla="*/ 152209 w 612648"/>
              <a:gd name="connsiteY82" fmla="*/ 131922 h 612648"/>
              <a:gd name="connsiteX83" fmla="*/ 147701 w 612648"/>
              <a:gd name="connsiteY83" fmla="*/ 142280 h 612648"/>
              <a:gd name="connsiteX84" fmla="*/ 145903 w 612648"/>
              <a:gd name="connsiteY84" fmla="*/ 144186 h 612648"/>
              <a:gd name="connsiteX85" fmla="*/ 487167 w 612648"/>
              <a:gd name="connsiteY85" fmla="*/ 361712 h 612648"/>
              <a:gd name="connsiteX86" fmla="*/ 575884 w 612648"/>
              <a:gd name="connsiteY86" fmla="*/ 398449 h 612648"/>
              <a:gd name="connsiteX87" fmla="*/ 612648 w 612648"/>
              <a:gd name="connsiteY87" fmla="*/ 487167 h 612648"/>
              <a:gd name="connsiteX88" fmla="*/ 575884 w 612648"/>
              <a:gd name="connsiteY88" fmla="*/ 575884 h 612648"/>
              <a:gd name="connsiteX89" fmla="*/ 487167 w 612648"/>
              <a:gd name="connsiteY89" fmla="*/ 612648 h 612648"/>
              <a:gd name="connsiteX90" fmla="*/ 398449 w 612648"/>
              <a:gd name="connsiteY90" fmla="*/ 575884 h 612648"/>
              <a:gd name="connsiteX91" fmla="*/ 361712 w 612648"/>
              <a:gd name="connsiteY91" fmla="*/ 487167 h 612648"/>
              <a:gd name="connsiteX92" fmla="*/ 398449 w 612648"/>
              <a:gd name="connsiteY92" fmla="*/ 398449 h 612648"/>
              <a:gd name="connsiteX93" fmla="*/ 487167 w 612648"/>
              <a:gd name="connsiteY93" fmla="*/ 361712 h 612648"/>
              <a:gd name="connsiteX94" fmla="*/ 516846 w 612648"/>
              <a:gd name="connsiteY94" fmla="*/ 520550 h 612648"/>
              <a:gd name="connsiteX95" fmla="*/ 512633 w 612648"/>
              <a:gd name="connsiteY95" fmla="*/ 543386 h 612648"/>
              <a:gd name="connsiteX96" fmla="*/ 510916 w 612648"/>
              <a:gd name="connsiteY96" fmla="*/ 561742 h 612648"/>
              <a:gd name="connsiteX97" fmla="*/ 505898 w 612648"/>
              <a:gd name="connsiteY97" fmla="*/ 552349 h 612648"/>
              <a:gd name="connsiteX98" fmla="*/ 500155 w 612648"/>
              <a:gd name="connsiteY98" fmla="*/ 546392 h 612648"/>
              <a:gd name="connsiteX99" fmla="*/ 494439 w 612648"/>
              <a:gd name="connsiteY99" fmla="*/ 556670 h 612648"/>
              <a:gd name="connsiteX100" fmla="*/ 496210 w 612648"/>
              <a:gd name="connsiteY100" fmla="*/ 568692 h 612648"/>
              <a:gd name="connsiteX101" fmla="*/ 498464 w 612648"/>
              <a:gd name="connsiteY101" fmla="*/ 587960 h 612648"/>
              <a:gd name="connsiteX102" fmla="*/ 487167 w 612648"/>
              <a:gd name="connsiteY102" fmla="*/ 588577 h 612648"/>
              <a:gd name="connsiteX103" fmla="*/ 475896 w 612648"/>
              <a:gd name="connsiteY103" fmla="*/ 587960 h 612648"/>
              <a:gd name="connsiteX104" fmla="*/ 478150 w 612648"/>
              <a:gd name="connsiteY104" fmla="*/ 568692 h 612648"/>
              <a:gd name="connsiteX105" fmla="*/ 479921 w 612648"/>
              <a:gd name="connsiteY105" fmla="*/ 556670 h 612648"/>
              <a:gd name="connsiteX106" fmla="*/ 474205 w 612648"/>
              <a:gd name="connsiteY106" fmla="*/ 546392 h 612648"/>
              <a:gd name="connsiteX107" fmla="*/ 468436 w 612648"/>
              <a:gd name="connsiteY107" fmla="*/ 552349 h 612648"/>
              <a:gd name="connsiteX108" fmla="*/ 463417 w 612648"/>
              <a:gd name="connsiteY108" fmla="*/ 561742 h 612648"/>
              <a:gd name="connsiteX109" fmla="*/ 461727 w 612648"/>
              <a:gd name="connsiteY109" fmla="*/ 543386 h 612648"/>
              <a:gd name="connsiteX110" fmla="*/ 457487 w 612648"/>
              <a:gd name="connsiteY110" fmla="*/ 520550 h 612648"/>
              <a:gd name="connsiteX111" fmla="*/ 457487 w 612648"/>
              <a:gd name="connsiteY111" fmla="*/ 520550 h 612648"/>
              <a:gd name="connsiteX112" fmla="*/ 442915 w 612648"/>
              <a:gd name="connsiteY112" fmla="*/ 530962 h 612648"/>
              <a:gd name="connsiteX113" fmla="*/ 411813 w 612648"/>
              <a:gd name="connsiteY113" fmla="*/ 542447 h 612648"/>
              <a:gd name="connsiteX114" fmla="*/ 405802 w 612648"/>
              <a:gd name="connsiteY114" fmla="*/ 547707 h 612648"/>
              <a:gd name="connsiteX115" fmla="*/ 385756 w 612648"/>
              <a:gd name="connsiteY115" fmla="*/ 487167 h 612648"/>
              <a:gd name="connsiteX116" fmla="*/ 415463 w 612648"/>
              <a:gd name="connsiteY116" fmla="*/ 415463 h 612648"/>
              <a:gd name="connsiteX117" fmla="*/ 487167 w 612648"/>
              <a:gd name="connsiteY117" fmla="*/ 385756 h 612648"/>
              <a:gd name="connsiteX118" fmla="*/ 558897 w 612648"/>
              <a:gd name="connsiteY118" fmla="*/ 415463 h 612648"/>
              <a:gd name="connsiteX119" fmla="*/ 588577 w 612648"/>
              <a:gd name="connsiteY119" fmla="*/ 487167 h 612648"/>
              <a:gd name="connsiteX120" fmla="*/ 568558 w 612648"/>
              <a:gd name="connsiteY120" fmla="*/ 547707 h 612648"/>
              <a:gd name="connsiteX121" fmla="*/ 562547 w 612648"/>
              <a:gd name="connsiteY121" fmla="*/ 542447 h 612648"/>
              <a:gd name="connsiteX122" fmla="*/ 531445 w 612648"/>
              <a:gd name="connsiteY122" fmla="*/ 530962 h 612648"/>
              <a:gd name="connsiteX123" fmla="*/ 516846 w 612648"/>
              <a:gd name="connsiteY123" fmla="*/ 520550 h 612648"/>
              <a:gd name="connsiteX124" fmla="*/ 516846 w 612648"/>
              <a:gd name="connsiteY124" fmla="*/ 520550 h 612648"/>
              <a:gd name="connsiteX125" fmla="*/ 507615 w 612648"/>
              <a:gd name="connsiteY125" fmla="*/ 505898 h 612648"/>
              <a:gd name="connsiteX126" fmla="*/ 507615 w 612648"/>
              <a:gd name="connsiteY126" fmla="*/ 517947 h 612648"/>
              <a:gd name="connsiteX127" fmla="*/ 504931 w 612648"/>
              <a:gd name="connsiteY127" fmla="*/ 523340 h 612648"/>
              <a:gd name="connsiteX128" fmla="*/ 485503 w 612648"/>
              <a:gd name="connsiteY128" fmla="*/ 538261 h 612648"/>
              <a:gd name="connsiteX129" fmla="*/ 466074 w 612648"/>
              <a:gd name="connsiteY129" fmla="*/ 523340 h 612648"/>
              <a:gd name="connsiteX130" fmla="*/ 463417 w 612648"/>
              <a:gd name="connsiteY130" fmla="*/ 517947 h 612648"/>
              <a:gd name="connsiteX131" fmla="*/ 463417 w 612648"/>
              <a:gd name="connsiteY131" fmla="*/ 505602 h 612648"/>
              <a:gd name="connsiteX132" fmla="*/ 461888 w 612648"/>
              <a:gd name="connsiteY132" fmla="*/ 504019 h 612648"/>
              <a:gd name="connsiteX133" fmla="*/ 457299 w 612648"/>
              <a:gd name="connsiteY133" fmla="*/ 493580 h 612648"/>
              <a:gd name="connsiteX134" fmla="*/ 456843 w 612648"/>
              <a:gd name="connsiteY134" fmla="*/ 486684 h 612648"/>
              <a:gd name="connsiteX135" fmla="*/ 456762 w 612648"/>
              <a:gd name="connsiteY135" fmla="*/ 486657 h 612648"/>
              <a:gd name="connsiteX136" fmla="*/ 453354 w 612648"/>
              <a:gd name="connsiteY136" fmla="*/ 485047 h 612648"/>
              <a:gd name="connsiteX137" fmla="*/ 451261 w 612648"/>
              <a:gd name="connsiteY137" fmla="*/ 481585 h 612648"/>
              <a:gd name="connsiteX138" fmla="*/ 449329 w 612648"/>
              <a:gd name="connsiteY138" fmla="*/ 474500 h 612648"/>
              <a:gd name="connsiteX139" fmla="*/ 448336 w 612648"/>
              <a:gd name="connsiteY139" fmla="*/ 467979 h 612648"/>
              <a:gd name="connsiteX140" fmla="*/ 448685 w 612648"/>
              <a:gd name="connsiteY140" fmla="*/ 463203 h 612648"/>
              <a:gd name="connsiteX141" fmla="*/ 451154 w 612648"/>
              <a:gd name="connsiteY141" fmla="*/ 460680 h 612648"/>
              <a:gd name="connsiteX142" fmla="*/ 452817 w 612648"/>
              <a:gd name="connsiteY142" fmla="*/ 460466 h 612648"/>
              <a:gd name="connsiteX143" fmla="*/ 452603 w 612648"/>
              <a:gd name="connsiteY143" fmla="*/ 459982 h 612648"/>
              <a:gd name="connsiteX144" fmla="*/ 452603 w 612648"/>
              <a:gd name="connsiteY144" fmla="*/ 459714 h 612648"/>
              <a:gd name="connsiteX145" fmla="*/ 452361 w 612648"/>
              <a:gd name="connsiteY145" fmla="*/ 459419 h 612648"/>
              <a:gd name="connsiteX146" fmla="*/ 452361 w 612648"/>
              <a:gd name="connsiteY146" fmla="*/ 459419 h 612648"/>
              <a:gd name="connsiteX147" fmla="*/ 446216 w 612648"/>
              <a:gd name="connsiteY147" fmla="*/ 440071 h 612648"/>
              <a:gd name="connsiteX148" fmla="*/ 447665 w 612648"/>
              <a:gd name="connsiteY148" fmla="*/ 420213 h 612648"/>
              <a:gd name="connsiteX149" fmla="*/ 455152 w 612648"/>
              <a:gd name="connsiteY149" fmla="*/ 420723 h 612648"/>
              <a:gd name="connsiteX150" fmla="*/ 469858 w 612648"/>
              <a:gd name="connsiteY150" fmla="*/ 410284 h 612648"/>
              <a:gd name="connsiteX151" fmla="*/ 489340 w 612648"/>
              <a:gd name="connsiteY151" fmla="*/ 405158 h 612648"/>
              <a:gd name="connsiteX152" fmla="*/ 507293 w 612648"/>
              <a:gd name="connsiteY152" fmla="*/ 411518 h 612648"/>
              <a:gd name="connsiteX153" fmla="*/ 513277 w 612648"/>
              <a:gd name="connsiteY153" fmla="*/ 423487 h 612648"/>
              <a:gd name="connsiteX154" fmla="*/ 521784 w 612648"/>
              <a:gd name="connsiteY154" fmla="*/ 427002 h 612648"/>
              <a:gd name="connsiteX155" fmla="*/ 524897 w 612648"/>
              <a:gd name="connsiteY155" fmla="*/ 444525 h 612648"/>
              <a:gd name="connsiteX156" fmla="*/ 519476 w 612648"/>
              <a:gd name="connsiteY156" fmla="*/ 459473 h 612648"/>
              <a:gd name="connsiteX157" fmla="*/ 518805 w 612648"/>
              <a:gd name="connsiteY157" fmla="*/ 460197 h 612648"/>
              <a:gd name="connsiteX158" fmla="*/ 518778 w 612648"/>
              <a:gd name="connsiteY158" fmla="*/ 460412 h 612648"/>
              <a:gd name="connsiteX159" fmla="*/ 520550 w 612648"/>
              <a:gd name="connsiteY159" fmla="*/ 460788 h 612648"/>
              <a:gd name="connsiteX160" fmla="*/ 523340 w 612648"/>
              <a:gd name="connsiteY160" fmla="*/ 463525 h 612648"/>
              <a:gd name="connsiteX161" fmla="*/ 523609 w 612648"/>
              <a:gd name="connsiteY161" fmla="*/ 469402 h 612648"/>
              <a:gd name="connsiteX162" fmla="*/ 522562 w 612648"/>
              <a:gd name="connsiteY162" fmla="*/ 475976 h 612648"/>
              <a:gd name="connsiteX163" fmla="*/ 520630 w 612648"/>
              <a:gd name="connsiteY163" fmla="*/ 481934 h 612648"/>
              <a:gd name="connsiteX164" fmla="*/ 518537 w 612648"/>
              <a:gd name="connsiteY164" fmla="*/ 485154 h 612648"/>
              <a:gd name="connsiteX165" fmla="*/ 515156 w 612648"/>
              <a:gd name="connsiteY165" fmla="*/ 486737 h 612648"/>
              <a:gd name="connsiteX166" fmla="*/ 514351 w 612648"/>
              <a:gd name="connsiteY166" fmla="*/ 486952 h 612648"/>
              <a:gd name="connsiteX167" fmla="*/ 513921 w 612648"/>
              <a:gd name="connsiteY167" fmla="*/ 493634 h 612648"/>
              <a:gd name="connsiteX168" fmla="*/ 509386 w 612648"/>
              <a:gd name="connsiteY168" fmla="*/ 503992 h 612648"/>
              <a:gd name="connsiteX169" fmla="*/ 507615 w 612648"/>
              <a:gd name="connsiteY169" fmla="*/ 505898 h 612648"/>
              <a:gd name="connsiteX170" fmla="*/ 340807 w 612648"/>
              <a:gd name="connsiteY170" fmla="*/ 40333 h 612648"/>
              <a:gd name="connsiteX171" fmla="*/ 588470 w 612648"/>
              <a:gd name="connsiteY171" fmla="*/ 40333 h 612648"/>
              <a:gd name="connsiteX172" fmla="*/ 612648 w 612648"/>
              <a:gd name="connsiteY172" fmla="*/ 64512 h 612648"/>
              <a:gd name="connsiteX173" fmla="*/ 612648 w 612648"/>
              <a:gd name="connsiteY173" fmla="*/ 231454 h 612648"/>
              <a:gd name="connsiteX174" fmla="*/ 588470 w 612648"/>
              <a:gd name="connsiteY174" fmla="*/ 255605 h 612648"/>
              <a:gd name="connsiteX175" fmla="*/ 340807 w 612648"/>
              <a:gd name="connsiteY175" fmla="*/ 255605 h 612648"/>
              <a:gd name="connsiteX176" fmla="*/ 316629 w 612648"/>
              <a:gd name="connsiteY176" fmla="*/ 231454 h 612648"/>
              <a:gd name="connsiteX177" fmla="*/ 316629 w 612648"/>
              <a:gd name="connsiteY177" fmla="*/ 171423 h 612648"/>
              <a:gd name="connsiteX178" fmla="*/ 270096 w 612648"/>
              <a:gd name="connsiteY178" fmla="*/ 147969 h 612648"/>
              <a:gd name="connsiteX179" fmla="*/ 316629 w 612648"/>
              <a:gd name="connsiteY179" fmla="*/ 124515 h 612648"/>
              <a:gd name="connsiteX180" fmla="*/ 316629 w 612648"/>
              <a:gd name="connsiteY180" fmla="*/ 64512 h 612648"/>
              <a:gd name="connsiteX181" fmla="*/ 340807 w 612648"/>
              <a:gd name="connsiteY181" fmla="*/ 40333 h 612648"/>
              <a:gd name="connsiteX182" fmla="*/ 368904 w 612648"/>
              <a:gd name="connsiteY182" fmla="*/ 135572 h 612648"/>
              <a:gd name="connsiteX183" fmla="*/ 569470 w 612648"/>
              <a:gd name="connsiteY183" fmla="*/ 135572 h 612648"/>
              <a:gd name="connsiteX184" fmla="*/ 569470 w 612648"/>
              <a:gd name="connsiteY184" fmla="*/ 156288 h 612648"/>
              <a:gd name="connsiteX185" fmla="*/ 368904 w 612648"/>
              <a:gd name="connsiteY185" fmla="*/ 156288 h 612648"/>
              <a:gd name="connsiteX186" fmla="*/ 368904 w 612648"/>
              <a:gd name="connsiteY186" fmla="*/ 135572 h 612648"/>
              <a:gd name="connsiteX187" fmla="*/ 368904 w 612648"/>
              <a:gd name="connsiteY187" fmla="*/ 80345 h 612648"/>
              <a:gd name="connsiteX188" fmla="*/ 569470 w 612648"/>
              <a:gd name="connsiteY188" fmla="*/ 80345 h 612648"/>
              <a:gd name="connsiteX189" fmla="*/ 569470 w 612648"/>
              <a:gd name="connsiteY189" fmla="*/ 101061 h 612648"/>
              <a:gd name="connsiteX190" fmla="*/ 368904 w 612648"/>
              <a:gd name="connsiteY190" fmla="*/ 101061 h 612648"/>
              <a:gd name="connsiteX191" fmla="*/ 368904 w 612648"/>
              <a:gd name="connsiteY191" fmla="*/ 80345 h 612648"/>
              <a:gd name="connsiteX192" fmla="*/ 368904 w 612648"/>
              <a:gd name="connsiteY192" fmla="*/ 190798 h 612648"/>
              <a:gd name="connsiteX193" fmla="*/ 478150 w 612648"/>
              <a:gd name="connsiteY193" fmla="*/ 190798 h 612648"/>
              <a:gd name="connsiteX194" fmla="*/ 478150 w 612648"/>
              <a:gd name="connsiteY194" fmla="*/ 211515 h 612648"/>
              <a:gd name="connsiteX195" fmla="*/ 368904 w 612648"/>
              <a:gd name="connsiteY195" fmla="*/ 211515 h 612648"/>
              <a:gd name="connsiteX196" fmla="*/ 368904 w 612648"/>
              <a:gd name="connsiteY196" fmla="*/ 190798 h 612648"/>
              <a:gd name="connsiteX197" fmla="*/ 271841 w 612648"/>
              <a:gd name="connsiteY197" fmla="*/ 379530 h 612648"/>
              <a:gd name="connsiteX198" fmla="*/ 24179 w 612648"/>
              <a:gd name="connsiteY198" fmla="*/ 379530 h 612648"/>
              <a:gd name="connsiteX199" fmla="*/ 0 w 612648"/>
              <a:gd name="connsiteY199" fmla="*/ 403709 h 612648"/>
              <a:gd name="connsiteX200" fmla="*/ 0 w 612648"/>
              <a:gd name="connsiteY200" fmla="*/ 570651 h 612648"/>
              <a:gd name="connsiteX201" fmla="*/ 24179 w 612648"/>
              <a:gd name="connsiteY201" fmla="*/ 594803 h 612648"/>
              <a:gd name="connsiteX202" fmla="*/ 271841 w 612648"/>
              <a:gd name="connsiteY202" fmla="*/ 594803 h 612648"/>
              <a:gd name="connsiteX203" fmla="*/ 295992 w 612648"/>
              <a:gd name="connsiteY203" fmla="*/ 570651 h 612648"/>
              <a:gd name="connsiteX204" fmla="*/ 295992 w 612648"/>
              <a:gd name="connsiteY204" fmla="*/ 510647 h 612648"/>
              <a:gd name="connsiteX205" fmla="*/ 342525 w 612648"/>
              <a:gd name="connsiteY205" fmla="*/ 487167 h 612648"/>
              <a:gd name="connsiteX206" fmla="*/ 295992 w 612648"/>
              <a:gd name="connsiteY206" fmla="*/ 463713 h 612648"/>
              <a:gd name="connsiteX207" fmla="*/ 295992 w 612648"/>
              <a:gd name="connsiteY207" fmla="*/ 403709 h 612648"/>
              <a:gd name="connsiteX208" fmla="*/ 271841 w 612648"/>
              <a:gd name="connsiteY208" fmla="*/ 379530 h 612648"/>
              <a:gd name="connsiteX209" fmla="*/ 43178 w 612648"/>
              <a:gd name="connsiteY209" fmla="*/ 529996 h 612648"/>
              <a:gd name="connsiteX210" fmla="*/ 152397 w 612648"/>
              <a:gd name="connsiteY210" fmla="*/ 529996 h 612648"/>
              <a:gd name="connsiteX211" fmla="*/ 152397 w 612648"/>
              <a:gd name="connsiteY211" fmla="*/ 550712 h 612648"/>
              <a:gd name="connsiteX212" fmla="*/ 43178 w 612648"/>
              <a:gd name="connsiteY212" fmla="*/ 550712 h 612648"/>
              <a:gd name="connsiteX213" fmla="*/ 43178 w 612648"/>
              <a:gd name="connsiteY213" fmla="*/ 529996 h 612648"/>
              <a:gd name="connsiteX214" fmla="*/ 43178 w 612648"/>
              <a:gd name="connsiteY214" fmla="*/ 474769 h 612648"/>
              <a:gd name="connsiteX215" fmla="*/ 243717 w 612648"/>
              <a:gd name="connsiteY215" fmla="*/ 474769 h 612648"/>
              <a:gd name="connsiteX216" fmla="*/ 243717 w 612648"/>
              <a:gd name="connsiteY216" fmla="*/ 495485 h 612648"/>
              <a:gd name="connsiteX217" fmla="*/ 43178 w 612648"/>
              <a:gd name="connsiteY217" fmla="*/ 495485 h 612648"/>
              <a:gd name="connsiteX218" fmla="*/ 43178 w 612648"/>
              <a:gd name="connsiteY218" fmla="*/ 474769 h 612648"/>
              <a:gd name="connsiteX219" fmla="*/ 43178 w 612648"/>
              <a:gd name="connsiteY219" fmla="*/ 419542 h 612648"/>
              <a:gd name="connsiteX220" fmla="*/ 243717 w 612648"/>
              <a:gd name="connsiteY220" fmla="*/ 419542 h 612648"/>
              <a:gd name="connsiteX221" fmla="*/ 243717 w 612648"/>
              <a:gd name="connsiteY221" fmla="*/ 440259 h 612648"/>
              <a:gd name="connsiteX222" fmla="*/ 43178 w 612648"/>
              <a:gd name="connsiteY222" fmla="*/ 440259 h 612648"/>
              <a:gd name="connsiteX223" fmla="*/ 43178 w 612648"/>
              <a:gd name="connsiteY223" fmla="*/ 419542 h 61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612648" h="612648">
                <a:moveTo>
                  <a:pt x="125455" y="0"/>
                </a:moveTo>
                <a:cubicBezTo>
                  <a:pt x="160099" y="0"/>
                  <a:pt x="191469" y="14035"/>
                  <a:pt x="214172" y="36737"/>
                </a:cubicBezTo>
                <a:cubicBezTo>
                  <a:pt x="236874" y="59440"/>
                  <a:pt x="250936" y="90810"/>
                  <a:pt x="250936" y="125455"/>
                </a:cubicBezTo>
                <a:cubicBezTo>
                  <a:pt x="250936" y="160099"/>
                  <a:pt x="236874" y="191469"/>
                  <a:pt x="214172" y="214172"/>
                </a:cubicBezTo>
                <a:cubicBezTo>
                  <a:pt x="191469" y="236874"/>
                  <a:pt x="160099" y="250936"/>
                  <a:pt x="125455" y="250936"/>
                </a:cubicBezTo>
                <a:cubicBezTo>
                  <a:pt x="90810" y="250936"/>
                  <a:pt x="59440" y="236874"/>
                  <a:pt x="36737" y="214172"/>
                </a:cubicBezTo>
                <a:cubicBezTo>
                  <a:pt x="14035" y="191469"/>
                  <a:pt x="0" y="160099"/>
                  <a:pt x="0" y="125455"/>
                </a:cubicBezTo>
                <a:cubicBezTo>
                  <a:pt x="0" y="90810"/>
                  <a:pt x="14035" y="59440"/>
                  <a:pt x="36737" y="36737"/>
                </a:cubicBezTo>
                <a:cubicBezTo>
                  <a:pt x="59440" y="14035"/>
                  <a:pt x="90810" y="0"/>
                  <a:pt x="125455" y="0"/>
                </a:cubicBezTo>
                <a:close/>
                <a:moveTo>
                  <a:pt x="155134" y="158838"/>
                </a:moveTo>
                <a:cubicBezTo>
                  <a:pt x="153524" y="166808"/>
                  <a:pt x="151914" y="174805"/>
                  <a:pt x="150921" y="181674"/>
                </a:cubicBezTo>
                <a:cubicBezTo>
                  <a:pt x="149928" y="188544"/>
                  <a:pt x="149580" y="194287"/>
                  <a:pt x="149231" y="200030"/>
                </a:cubicBezTo>
                <a:cubicBezTo>
                  <a:pt x="147594" y="196622"/>
                  <a:pt x="145984" y="193214"/>
                  <a:pt x="144186" y="190664"/>
                </a:cubicBezTo>
                <a:cubicBezTo>
                  <a:pt x="142388" y="188088"/>
                  <a:pt x="140429" y="186397"/>
                  <a:pt x="138443" y="184680"/>
                </a:cubicBezTo>
                <a:cubicBezTo>
                  <a:pt x="135920" y="188625"/>
                  <a:pt x="133425" y="192596"/>
                  <a:pt x="132727" y="194958"/>
                </a:cubicBezTo>
                <a:cubicBezTo>
                  <a:pt x="132029" y="197346"/>
                  <a:pt x="133156" y="198151"/>
                  <a:pt x="134498" y="207007"/>
                </a:cubicBezTo>
                <a:cubicBezTo>
                  <a:pt x="135196" y="211596"/>
                  <a:pt x="135974" y="218412"/>
                  <a:pt x="136752" y="226248"/>
                </a:cubicBezTo>
                <a:cubicBezTo>
                  <a:pt x="133049" y="226677"/>
                  <a:pt x="129292" y="226892"/>
                  <a:pt x="125455" y="226892"/>
                </a:cubicBezTo>
                <a:cubicBezTo>
                  <a:pt x="121644" y="226892"/>
                  <a:pt x="117887" y="226677"/>
                  <a:pt x="114184" y="226248"/>
                </a:cubicBezTo>
                <a:cubicBezTo>
                  <a:pt x="114962" y="218412"/>
                  <a:pt x="115740" y="211596"/>
                  <a:pt x="116438" y="207007"/>
                </a:cubicBezTo>
                <a:cubicBezTo>
                  <a:pt x="117780" y="198151"/>
                  <a:pt x="118907" y="197346"/>
                  <a:pt x="118209" y="194958"/>
                </a:cubicBezTo>
                <a:cubicBezTo>
                  <a:pt x="117511" y="192596"/>
                  <a:pt x="115016" y="188625"/>
                  <a:pt x="112493" y="184680"/>
                </a:cubicBezTo>
                <a:cubicBezTo>
                  <a:pt x="110507" y="186397"/>
                  <a:pt x="108548" y="188088"/>
                  <a:pt x="106750" y="190664"/>
                </a:cubicBezTo>
                <a:cubicBezTo>
                  <a:pt x="104953" y="193214"/>
                  <a:pt x="103342" y="196622"/>
                  <a:pt x="101705" y="200030"/>
                </a:cubicBezTo>
                <a:cubicBezTo>
                  <a:pt x="101357" y="194287"/>
                  <a:pt x="101008" y="188544"/>
                  <a:pt x="100015" y="181674"/>
                </a:cubicBezTo>
                <a:cubicBezTo>
                  <a:pt x="99022" y="174805"/>
                  <a:pt x="97412" y="166808"/>
                  <a:pt x="95802" y="158838"/>
                </a:cubicBezTo>
                <a:lnTo>
                  <a:pt x="95802" y="158838"/>
                </a:lnTo>
                <a:cubicBezTo>
                  <a:pt x="91830" y="162326"/>
                  <a:pt x="87885" y="165842"/>
                  <a:pt x="81203" y="169250"/>
                </a:cubicBezTo>
                <a:cubicBezTo>
                  <a:pt x="74521" y="172658"/>
                  <a:pt x="56998" y="175985"/>
                  <a:pt x="50101" y="180735"/>
                </a:cubicBezTo>
                <a:cubicBezTo>
                  <a:pt x="47847" y="182292"/>
                  <a:pt x="45861" y="183982"/>
                  <a:pt x="44090" y="185995"/>
                </a:cubicBezTo>
                <a:cubicBezTo>
                  <a:pt x="31505" y="169089"/>
                  <a:pt x="24044" y="148157"/>
                  <a:pt x="24044" y="125455"/>
                </a:cubicBezTo>
                <a:cubicBezTo>
                  <a:pt x="24044" y="97466"/>
                  <a:pt x="35396" y="72106"/>
                  <a:pt x="53751" y="53751"/>
                </a:cubicBezTo>
                <a:cubicBezTo>
                  <a:pt x="72106" y="35396"/>
                  <a:pt x="97466" y="24044"/>
                  <a:pt x="125455" y="24044"/>
                </a:cubicBezTo>
                <a:cubicBezTo>
                  <a:pt x="153471" y="24044"/>
                  <a:pt x="178830" y="35396"/>
                  <a:pt x="197185" y="53751"/>
                </a:cubicBezTo>
                <a:cubicBezTo>
                  <a:pt x="215540" y="72106"/>
                  <a:pt x="226892" y="97466"/>
                  <a:pt x="226892" y="125455"/>
                </a:cubicBezTo>
                <a:cubicBezTo>
                  <a:pt x="226892" y="148157"/>
                  <a:pt x="219432" y="169089"/>
                  <a:pt x="206846" y="185995"/>
                </a:cubicBezTo>
                <a:cubicBezTo>
                  <a:pt x="205075" y="183982"/>
                  <a:pt x="203089" y="182292"/>
                  <a:pt x="200835" y="180735"/>
                </a:cubicBezTo>
                <a:cubicBezTo>
                  <a:pt x="193911" y="175985"/>
                  <a:pt x="176415" y="172658"/>
                  <a:pt x="169733" y="169250"/>
                </a:cubicBezTo>
                <a:cubicBezTo>
                  <a:pt x="163051" y="165842"/>
                  <a:pt x="159079" y="162326"/>
                  <a:pt x="155134" y="158838"/>
                </a:cubicBezTo>
                <a:lnTo>
                  <a:pt x="155134" y="158838"/>
                </a:lnTo>
                <a:close/>
                <a:moveTo>
                  <a:pt x="145903" y="144186"/>
                </a:moveTo>
                <a:lnTo>
                  <a:pt x="145903" y="156235"/>
                </a:lnTo>
                <a:cubicBezTo>
                  <a:pt x="145903" y="158408"/>
                  <a:pt x="144964" y="160314"/>
                  <a:pt x="143246" y="161629"/>
                </a:cubicBezTo>
                <a:lnTo>
                  <a:pt x="123791" y="176549"/>
                </a:lnTo>
                <a:lnTo>
                  <a:pt x="104389" y="161629"/>
                </a:lnTo>
                <a:cubicBezTo>
                  <a:pt x="102645" y="160314"/>
                  <a:pt x="101705" y="158408"/>
                  <a:pt x="101705" y="156235"/>
                </a:cubicBezTo>
                <a:lnTo>
                  <a:pt x="101705" y="143917"/>
                </a:lnTo>
                <a:lnTo>
                  <a:pt x="100176" y="142307"/>
                </a:lnTo>
                <a:cubicBezTo>
                  <a:pt x="97358" y="139355"/>
                  <a:pt x="95855" y="135947"/>
                  <a:pt x="95587" y="131868"/>
                </a:cubicBezTo>
                <a:lnTo>
                  <a:pt x="95131" y="124972"/>
                </a:lnTo>
                <a:lnTo>
                  <a:pt x="95050" y="124945"/>
                </a:lnTo>
                <a:cubicBezTo>
                  <a:pt x="93682" y="124515"/>
                  <a:pt x="92528" y="124032"/>
                  <a:pt x="91642" y="123335"/>
                </a:cubicBezTo>
                <a:cubicBezTo>
                  <a:pt x="90784" y="122637"/>
                  <a:pt x="90220" y="121698"/>
                  <a:pt x="89549" y="119873"/>
                </a:cubicBezTo>
                <a:cubicBezTo>
                  <a:pt x="88905" y="118021"/>
                  <a:pt x="88154" y="115284"/>
                  <a:pt x="87644" y="112815"/>
                </a:cubicBezTo>
                <a:cubicBezTo>
                  <a:pt x="87107" y="110346"/>
                  <a:pt x="86785" y="108173"/>
                  <a:pt x="86651" y="106267"/>
                </a:cubicBezTo>
                <a:cubicBezTo>
                  <a:pt x="86490" y="104362"/>
                  <a:pt x="86517" y="102752"/>
                  <a:pt x="86973" y="101491"/>
                </a:cubicBezTo>
                <a:cubicBezTo>
                  <a:pt x="87429" y="100230"/>
                  <a:pt x="88637" y="99210"/>
                  <a:pt x="89469" y="98968"/>
                </a:cubicBezTo>
                <a:cubicBezTo>
                  <a:pt x="90301" y="98700"/>
                  <a:pt x="90730" y="98861"/>
                  <a:pt x="91106" y="98754"/>
                </a:cubicBezTo>
                <a:cubicBezTo>
                  <a:pt x="91481" y="98673"/>
                  <a:pt x="90918" y="98458"/>
                  <a:pt x="90891" y="98271"/>
                </a:cubicBezTo>
                <a:lnTo>
                  <a:pt x="90891" y="98029"/>
                </a:lnTo>
                <a:cubicBezTo>
                  <a:pt x="90810" y="97922"/>
                  <a:pt x="90730" y="97814"/>
                  <a:pt x="90649" y="97707"/>
                </a:cubicBezTo>
                <a:lnTo>
                  <a:pt x="90649" y="97707"/>
                </a:lnTo>
                <a:cubicBezTo>
                  <a:pt x="87510" y="93601"/>
                  <a:pt x="85148" y="85551"/>
                  <a:pt x="84504" y="78359"/>
                </a:cubicBezTo>
                <a:cubicBezTo>
                  <a:pt x="83860" y="71167"/>
                  <a:pt x="84907" y="64834"/>
                  <a:pt x="85980" y="58501"/>
                </a:cubicBezTo>
                <a:cubicBezTo>
                  <a:pt x="87912" y="59708"/>
                  <a:pt x="89871" y="60943"/>
                  <a:pt x="93440" y="59037"/>
                </a:cubicBezTo>
                <a:cubicBezTo>
                  <a:pt x="97036" y="57105"/>
                  <a:pt x="102215" y="52087"/>
                  <a:pt x="108146" y="48572"/>
                </a:cubicBezTo>
                <a:cubicBezTo>
                  <a:pt x="114103" y="45083"/>
                  <a:pt x="120758" y="43124"/>
                  <a:pt x="127628" y="43473"/>
                </a:cubicBezTo>
                <a:cubicBezTo>
                  <a:pt x="134498" y="43795"/>
                  <a:pt x="141556" y="46398"/>
                  <a:pt x="145581" y="49806"/>
                </a:cubicBezTo>
                <a:cubicBezTo>
                  <a:pt x="149606" y="53268"/>
                  <a:pt x="150572" y="57535"/>
                  <a:pt x="151565" y="61802"/>
                </a:cubicBezTo>
                <a:cubicBezTo>
                  <a:pt x="154678" y="61721"/>
                  <a:pt x="157818" y="61640"/>
                  <a:pt x="160072" y="65290"/>
                </a:cubicBezTo>
                <a:cubicBezTo>
                  <a:pt x="162326" y="68940"/>
                  <a:pt x="163722" y="76346"/>
                  <a:pt x="163185" y="82813"/>
                </a:cubicBezTo>
                <a:cubicBezTo>
                  <a:pt x="162648" y="89308"/>
                  <a:pt x="160206" y="94862"/>
                  <a:pt x="157764" y="97788"/>
                </a:cubicBezTo>
                <a:cubicBezTo>
                  <a:pt x="157550" y="98029"/>
                  <a:pt x="157308" y="98271"/>
                  <a:pt x="157093" y="98485"/>
                </a:cubicBezTo>
                <a:lnTo>
                  <a:pt x="157067" y="98700"/>
                </a:lnTo>
                <a:cubicBezTo>
                  <a:pt x="157684" y="98727"/>
                  <a:pt x="158274" y="98861"/>
                  <a:pt x="158838" y="99076"/>
                </a:cubicBezTo>
                <a:cubicBezTo>
                  <a:pt x="160045" y="99532"/>
                  <a:pt x="161119" y="100337"/>
                  <a:pt x="161629" y="101840"/>
                </a:cubicBezTo>
                <a:cubicBezTo>
                  <a:pt x="162138" y="103316"/>
                  <a:pt x="162085" y="105516"/>
                  <a:pt x="161897" y="107717"/>
                </a:cubicBezTo>
                <a:cubicBezTo>
                  <a:pt x="161682" y="109890"/>
                  <a:pt x="161387" y="112064"/>
                  <a:pt x="160850" y="114264"/>
                </a:cubicBezTo>
                <a:cubicBezTo>
                  <a:pt x="160314" y="116465"/>
                  <a:pt x="159589" y="118665"/>
                  <a:pt x="158945" y="120222"/>
                </a:cubicBezTo>
                <a:cubicBezTo>
                  <a:pt x="158274" y="121805"/>
                  <a:pt x="157711" y="122717"/>
                  <a:pt x="156825" y="123442"/>
                </a:cubicBezTo>
                <a:cubicBezTo>
                  <a:pt x="155966" y="124140"/>
                  <a:pt x="154812" y="124623"/>
                  <a:pt x="153444" y="125025"/>
                </a:cubicBezTo>
                <a:cubicBezTo>
                  <a:pt x="153175" y="125106"/>
                  <a:pt x="152934" y="125186"/>
                  <a:pt x="152639" y="125267"/>
                </a:cubicBezTo>
                <a:lnTo>
                  <a:pt x="152209" y="131922"/>
                </a:lnTo>
                <a:cubicBezTo>
                  <a:pt x="151968" y="135974"/>
                  <a:pt x="150465" y="139355"/>
                  <a:pt x="147701" y="142280"/>
                </a:cubicBezTo>
                <a:lnTo>
                  <a:pt x="145903" y="144186"/>
                </a:lnTo>
                <a:close/>
                <a:moveTo>
                  <a:pt x="487167" y="361712"/>
                </a:moveTo>
                <a:cubicBezTo>
                  <a:pt x="521811" y="361712"/>
                  <a:pt x="553181" y="375747"/>
                  <a:pt x="575884" y="398449"/>
                </a:cubicBezTo>
                <a:cubicBezTo>
                  <a:pt x="598586" y="421152"/>
                  <a:pt x="612648" y="452522"/>
                  <a:pt x="612648" y="487167"/>
                </a:cubicBezTo>
                <a:cubicBezTo>
                  <a:pt x="612648" y="521811"/>
                  <a:pt x="598586" y="553181"/>
                  <a:pt x="575884" y="575884"/>
                </a:cubicBezTo>
                <a:cubicBezTo>
                  <a:pt x="553181" y="598586"/>
                  <a:pt x="521811" y="612648"/>
                  <a:pt x="487167" y="612648"/>
                </a:cubicBezTo>
                <a:cubicBezTo>
                  <a:pt x="452522" y="612648"/>
                  <a:pt x="421152" y="598586"/>
                  <a:pt x="398449" y="575884"/>
                </a:cubicBezTo>
                <a:cubicBezTo>
                  <a:pt x="375747" y="553181"/>
                  <a:pt x="361712" y="521811"/>
                  <a:pt x="361712" y="487167"/>
                </a:cubicBezTo>
                <a:cubicBezTo>
                  <a:pt x="361712" y="452522"/>
                  <a:pt x="375747" y="421152"/>
                  <a:pt x="398449" y="398449"/>
                </a:cubicBezTo>
                <a:cubicBezTo>
                  <a:pt x="421152" y="375747"/>
                  <a:pt x="452522" y="361712"/>
                  <a:pt x="487167" y="361712"/>
                </a:cubicBezTo>
                <a:close/>
                <a:moveTo>
                  <a:pt x="516846" y="520550"/>
                </a:moveTo>
                <a:cubicBezTo>
                  <a:pt x="515236" y="528520"/>
                  <a:pt x="513626" y="536517"/>
                  <a:pt x="512633" y="543386"/>
                </a:cubicBezTo>
                <a:cubicBezTo>
                  <a:pt x="511640" y="550256"/>
                  <a:pt x="511291" y="555999"/>
                  <a:pt x="510916" y="561742"/>
                </a:cubicBezTo>
                <a:cubicBezTo>
                  <a:pt x="509306" y="558334"/>
                  <a:pt x="507695" y="554925"/>
                  <a:pt x="505898" y="552349"/>
                </a:cubicBezTo>
                <a:cubicBezTo>
                  <a:pt x="504100" y="549800"/>
                  <a:pt x="502114" y="548109"/>
                  <a:pt x="500155" y="546392"/>
                </a:cubicBezTo>
                <a:cubicBezTo>
                  <a:pt x="497632" y="550337"/>
                  <a:pt x="495137" y="554281"/>
                  <a:pt x="494439" y="556670"/>
                </a:cubicBezTo>
                <a:cubicBezTo>
                  <a:pt x="493741" y="559058"/>
                  <a:pt x="494868" y="559863"/>
                  <a:pt x="496210" y="568692"/>
                </a:cubicBezTo>
                <a:cubicBezTo>
                  <a:pt x="496908" y="573308"/>
                  <a:pt x="497659" y="580124"/>
                  <a:pt x="498464" y="587960"/>
                </a:cubicBezTo>
                <a:cubicBezTo>
                  <a:pt x="494761" y="588389"/>
                  <a:pt x="490977" y="588577"/>
                  <a:pt x="487167" y="588577"/>
                </a:cubicBezTo>
                <a:cubicBezTo>
                  <a:pt x="483356" y="588577"/>
                  <a:pt x="479599" y="588389"/>
                  <a:pt x="475896" y="587960"/>
                </a:cubicBezTo>
                <a:cubicBezTo>
                  <a:pt x="476674" y="580124"/>
                  <a:pt x="477452" y="573308"/>
                  <a:pt x="478150" y="568692"/>
                </a:cubicBezTo>
                <a:cubicBezTo>
                  <a:pt x="479492" y="559863"/>
                  <a:pt x="480619" y="559058"/>
                  <a:pt x="479921" y="556670"/>
                </a:cubicBezTo>
                <a:cubicBezTo>
                  <a:pt x="479223" y="554281"/>
                  <a:pt x="476701" y="550337"/>
                  <a:pt x="474205" y="546392"/>
                </a:cubicBezTo>
                <a:cubicBezTo>
                  <a:pt x="472219" y="548109"/>
                  <a:pt x="470234" y="549800"/>
                  <a:pt x="468436" y="552349"/>
                </a:cubicBezTo>
                <a:cubicBezTo>
                  <a:pt x="466664" y="554925"/>
                  <a:pt x="465054" y="558334"/>
                  <a:pt x="463417" y="561742"/>
                </a:cubicBezTo>
                <a:cubicBezTo>
                  <a:pt x="463069" y="555999"/>
                  <a:pt x="462693" y="550256"/>
                  <a:pt x="461727" y="543386"/>
                </a:cubicBezTo>
                <a:cubicBezTo>
                  <a:pt x="460734" y="536517"/>
                  <a:pt x="459124" y="528520"/>
                  <a:pt x="457487" y="520550"/>
                </a:cubicBezTo>
                <a:lnTo>
                  <a:pt x="457487" y="520550"/>
                </a:lnTo>
                <a:cubicBezTo>
                  <a:pt x="453542" y="524038"/>
                  <a:pt x="449597" y="527554"/>
                  <a:pt x="442915" y="530962"/>
                </a:cubicBezTo>
                <a:cubicBezTo>
                  <a:pt x="436233" y="534370"/>
                  <a:pt x="418710" y="537670"/>
                  <a:pt x="411813" y="542447"/>
                </a:cubicBezTo>
                <a:cubicBezTo>
                  <a:pt x="409559" y="544004"/>
                  <a:pt x="407546" y="545694"/>
                  <a:pt x="405802" y="547707"/>
                </a:cubicBezTo>
                <a:cubicBezTo>
                  <a:pt x="393216" y="530801"/>
                  <a:pt x="385756" y="509869"/>
                  <a:pt x="385756" y="487167"/>
                </a:cubicBezTo>
                <a:cubicBezTo>
                  <a:pt x="385756" y="459177"/>
                  <a:pt x="397108" y="433818"/>
                  <a:pt x="415463" y="415463"/>
                </a:cubicBezTo>
                <a:cubicBezTo>
                  <a:pt x="433818" y="397108"/>
                  <a:pt x="459177" y="385756"/>
                  <a:pt x="487167" y="385756"/>
                </a:cubicBezTo>
                <a:cubicBezTo>
                  <a:pt x="515183" y="385756"/>
                  <a:pt x="540542" y="397108"/>
                  <a:pt x="558897" y="415463"/>
                </a:cubicBezTo>
                <a:cubicBezTo>
                  <a:pt x="577226" y="433818"/>
                  <a:pt x="588577" y="459177"/>
                  <a:pt x="588577" y="487167"/>
                </a:cubicBezTo>
                <a:cubicBezTo>
                  <a:pt x="588577" y="509869"/>
                  <a:pt x="581143" y="530801"/>
                  <a:pt x="568558" y="547707"/>
                </a:cubicBezTo>
                <a:cubicBezTo>
                  <a:pt x="566787" y="545694"/>
                  <a:pt x="564801" y="544004"/>
                  <a:pt x="562547" y="542447"/>
                </a:cubicBezTo>
                <a:cubicBezTo>
                  <a:pt x="555623" y="537670"/>
                  <a:pt x="538127" y="534370"/>
                  <a:pt x="531445" y="530962"/>
                </a:cubicBezTo>
                <a:cubicBezTo>
                  <a:pt x="524736" y="527554"/>
                  <a:pt x="520791" y="524038"/>
                  <a:pt x="516846" y="520550"/>
                </a:cubicBezTo>
                <a:lnTo>
                  <a:pt x="516846" y="520550"/>
                </a:lnTo>
                <a:close/>
                <a:moveTo>
                  <a:pt x="507615" y="505898"/>
                </a:moveTo>
                <a:lnTo>
                  <a:pt x="507615" y="517947"/>
                </a:lnTo>
                <a:cubicBezTo>
                  <a:pt x="507615" y="520120"/>
                  <a:pt x="506676" y="521999"/>
                  <a:pt x="504931" y="523340"/>
                </a:cubicBezTo>
                <a:lnTo>
                  <a:pt x="485503" y="538261"/>
                </a:lnTo>
                <a:lnTo>
                  <a:pt x="466074" y="523340"/>
                </a:lnTo>
                <a:cubicBezTo>
                  <a:pt x="464357" y="521999"/>
                  <a:pt x="463417" y="520120"/>
                  <a:pt x="463417" y="517947"/>
                </a:cubicBezTo>
                <a:lnTo>
                  <a:pt x="463417" y="505602"/>
                </a:lnTo>
                <a:lnTo>
                  <a:pt x="461888" y="504019"/>
                </a:lnTo>
                <a:cubicBezTo>
                  <a:pt x="459070" y="501067"/>
                  <a:pt x="457567" y="497659"/>
                  <a:pt x="457299" y="493580"/>
                </a:cubicBezTo>
                <a:lnTo>
                  <a:pt x="456843" y="486684"/>
                </a:lnTo>
                <a:lnTo>
                  <a:pt x="456762" y="486657"/>
                </a:lnTo>
                <a:cubicBezTo>
                  <a:pt x="455367" y="486227"/>
                  <a:pt x="454213" y="485744"/>
                  <a:pt x="453354" y="485047"/>
                </a:cubicBezTo>
                <a:cubicBezTo>
                  <a:pt x="452495" y="484349"/>
                  <a:pt x="451932" y="483410"/>
                  <a:pt x="451261" y="481585"/>
                </a:cubicBezTo>
                <a:cubicBezTo>
                  <a:pt x="450617" y="479733"/>
                  <a:pt x="449866" y="476969"/>
                  <a:pt x="449329" y="474500"/>
                </a:cubicBezTo>
                <a:cubicBezTo>
                  <a:pt x="448819" y="472058"/>
                  <a:pt x="448497" y="469858"/>
                  <a:pt x="448336" y="467979"/>
                </a:cubicBezTo>
                <a:cubicBezTo>
                  <a:pt x="448202" y="466074"/>
                  <a:pt x="448229" y="464464"/>
                  <a:pt x="448685" y="463203"/>
                </a:cubicBezTo>
                <a:cubicBezTo>
                  <a:pt x="449141" y="461941"/>
                  <a:pt x="450322" y="460922"/>
                  <a:pt x="451154" y="460680"/>
                </a:cubicBezTo>
                <a:cubicBezTo>
                  <a:pt x="452012" y="460412"/>
                  <a:pt x="452442" y="460573"/>
                  <a:pt x="452817" y="460466"/>
                </a:cubicBezTo>
                <a:cubicBezTo>
                  <a:pt x="453193" y="460385"/>
                  <a:pt x="452630" y="460170"/>
                  <a:pt x="452603" y="459982"/>
                </a:cubicBezTo>
                <a:lnTo>
                  <a:pt x="452603" y="459714"/>
                </a:lnTo>
                <a:cubicBezTo>
                  <a:pt x="452522" y="459634"/>
                  <a:pt x="452442" y="459526"/>
                  <a:pt x="452361" y="459419"/>
                </a:cubicBezTo>
                <a:lnTo>
                  <a:pt x="452361" y="459419"/>
                </a:lnTo>
                <a:cubicBezTo>
                  <a:pt x="449222" y="455313"/>
                  <a:pt x="446860" y="447263"/>
                  <a:pt x="446216" y="440071"/>
                </a:cubicBezTo>
                <a:cubicBezTo>
                  <a:pt x="445572" y="432879"/>
                  <a:pt x="446619" y="426546"/>
                  <a:pt x="447665" y="420213"/>
                </a:cubicBezTo>
                <a:cubicBezTo>
                  <a:pt x="449624" y="421420"/>
                  <a:pt x="451583" y="422655"/>
                  <a:pt x="455152" y="420723"/>
                </a:cubicBezTo>
                <a:cubicBezTo>
                  <a:pt x="458721" y="418817"/>
                  <a:pt x="463927" y="413772"/>
                  <a:pt x="469858" y="410284"/>
                </a:cubicBezTo>
                <a:cubicBezTo>
                  <a:pt x="475788" y="406795"/>
                  <a:pt x="482470" y="404836"/>
                  <a:pt x="489340" y="405158"/>
                </a:cubicBezTo>
                <a:cubicBezTo>
                  <a:pt x="496210" y="405507"/>
                  <a:pt x="503268" y="408083"/>
                  <a:pt x="507293" y="411518"/>
                </a:cubicBezTo>
                <a:cubicBezTo>
                  <a:pt x="511318" y="414953"/>
                  <a:pt x="512284" y="419220"/>
                  <a:pt x="513277" y="423487"/>
                </a:cubicBezTo>
                <a:cubicBezTo>
                  <a:pt x="516390" y="423406"/>
                  <a:pt x="519530" y="423352"/>
                  <a:pt x="521784" y="427002"/>
                </a:cubicBezTo>
                <a:cubicBezTo>
                  <a:pt x="524038" y="430652"/>
                  <a:pt x="525434" y="438058"/>
                  <a:pt x="524897" y="444525"/>
                </a:cubicBezTo>
                <a:cubicBezTo>
                  <a:pt x="524360" y="451020"/>
                  <a:pt x="521918" y="456574"/>
                  <a:pt x="519476" y="459473"/>
                </a:cubicBezTo>
                <a:cubicBezTo>
                  <a:pt x="519235" y="459741"/>
                  <a:pt x="519020" y="459982"/>
                  <a:pt x="518805" y="460197"/>
                </a:cubicBezTo>
                <a:lnTo>
                  <a:pt x="518778" y="460412"/>
                </a:lnTo>
                <a:cubicBezTo>
                  <a:pt x="519396" y="460439"/>
                  <a:pt x="519986" y="460573"/>
                  <a:pt x="520550" y="460788"/>
                </a:cubicBezTo>
                <a:cubicBezTo>
                  <a:pt x="521730" y="461244"/>
                  <a:pt x="522831" y="462049"/>
                  <a:pt x="523340" y="463525"/>
                </a:cubicBezTo>
                <a:cubicBezTo>
                  <a:pt x="523850" y="465027"/>
                  <a:pt x="523797" y="467228"/>
                  <a:pt x="523609" y="469402"/>
                </a:cubicBezTo>
                <a:cubicBezTo>
                  <a:pt x="523394" y="471602"/>
                  <a:pt x="523099" y="473776"/>
                  <a:pt x="522562" y="475976"/>
                </a:cubicBezTo>
                <a:cubicBezTo>
                  <a:pt x="522025" y="478150"/>
                  <a:pt x="521301" y="480377"/>
                  <a:pt x="520630" y="481934"/>
                </a:cubicBezTo>
                <a:cubicBezTo>
                  <a:pt x="519986" y="483517"/>
                  <a:pt x="519396" y="484429"/>
                  <a:pt x="518537" y="485154"/>
                </a:cubicBezTo>
                <a:cubicBezTo>
                  <a:pt x="517678" y="485852"/>
                  <a:pt x="516524" y="486335"/>
                  <a:pt x="515156" y="486737"/>
                </a:cubicBezTo>
                <a:cubicBezTo>
                  <a:pt x="514887" y="486818"/>
                  <a:pt x="514619" y="486898"/>
                  <a:pt x="514351" y="486952"/>
                </a:cubicBezTo>
                <a:lnTo>
                  <a:pt x="513921" y="493634"/>
                </a:lnTo>
                <a:cubicBezTo>
                  <a:pt x="513653" y="497686"/>
                  <a:pt x="512177" y="501067"/>
                  <a:pt x="509386" y="503992"/>
                </a:cubicBezTo>
                <a:lnTo>
                  <a:pt x="507615" y="505898"/>
                </a:lnTo>
                <a:close/>
                <a:moveTo>
                  <a:pt x="340807" y="40333"/>
                </a:moveTo>
                <a:lnTo>
                  <a:pt x="588470" y="40333"/>
                </a:lnTo>
                <a:cubicBezTo>
                  <a:pt x="601753" y="40333"/>
                  <a:pt x="612648" y="51202"/>
                  <a:pt x="612648" y="64512"/>
                </a:cubicBezTo>
                <a:lnTo>
                  <a:pt x="612648" y="231454"/>
                </a:lnTo>
                <a:cubicBezTo>
                  <a:pt x="612648" y="244737"/>
                  <a:pt x="601753" y="255605"/>
                  <a:pt x="588470" y="255605"/>
                </a:cubicBezTo>
                <a:cubicBezTo>
                  <a:pt x="458372" y="255605"/>
                  <a:pt x="384334" y="255605"/>
                  <a:pt x="340807" y="255605"/>
                </a:cubicBezTo>
                <a:cubicBezTo>
                  <a:pt x="327524" y="255605"/>
                  <a:pt x="316629" y="244737"/>
                  <a:pt x="316629" y="231454"/>
                </a:cubicBezTo>
                <a:lnTo>
                  <a:pt x="316629" y="171423"/>
                </a:lnTo>
                <a:lnTo>
                  <a:pt x="270096" y="147969"/>
                </a:lnTo>
                <a:lnTo>
                  <a:pt x="316629" y="124515"/>
                </a:lnTo>
                <a:lnTo>
                  <a:pt x="316629" y="64512"/>
                </a:lnTo>
                <a:cubicBezTo>
                  <a:pt x="316629" y="51202"/>
                  <a:pt x="327524" y="40333"/>
                  <a:pt x="340807" y="40333"/>
                </a:cubicBezTo>
                <a:close/>
                <a:moveTo>
                  <a:pt x="368904" y="135572"/>
                </a:moveTo>
                <a:lnTo>
                  <a:pt x="569470" y="135572"/>
                </a:lnTo>
                <a:lnTo>
                  <a:pt x="569470" y="156288"/>
                </a:lnTo>
                <a:lnTo>
                  <a:pt x="368904" y="156288"/>
                </a:lnTo>
                <a:lnTo>
                  <a:pt x="368904" y="135572"/>
                </a:lnTo>
                <a:close/>
                <a:moveTo>
                  <a:pt x="368904" y="80345"/>
                </a:moveTo>
                <a:lnTo>
                  <a:pt x="569470" y="80345"/>
                </a:lnTo>
                <a:lnTo>
                  <a:pt x="569470" y="101061"/>
                </a:lnTo>
                <a:lnTo>
                  <a:pt x="368904" y="101061"/>
                </a:lnTo>
                <a:lnTo>
                  <a:pt x="368904" y="80345"/>
                </a:lnTo>
                <a:close/>
                <a:moveTo>
                  <a:pt x="368904" y="190798"/>
                </a:moveTo>
                <a:lnTo>
                  <a:pt x="478150" y="190798"/>
                </a:lnTo>
                <a:lnTo>
                  <a:pt x="478150" y="211515"/>
                </a:lnTo>
                <a:lnTo>
                  <a:pt x="368904" y="211515"/>
                </a:lnTo>
                <a:lnTo>
                  <a:pt x="368904" y="190798"/>
                </a:lnTo>
                <a:close/>
                <a:moveTo>
                  <a:pt x="271841" y="379530"/>
                </a:moveTo>
                <a:lnTo>
                  <a:pt x="24179" y="379530"/>
                </a:lnTo>
                <a:cubicBezTo>
                  <a:pt x="10868" y="379530"/>
                  <a:pt x="0" y="390426"/>
                  <a:pt x="0" y="403709"/>
                </a:cubicBezTo>
                <a:lnTo>
                  <a:pt x="0" y="570651"/>
                </a:lnTo>
                <a:cubicBezTo>
                  <a:pt x="0" y="583934"/>
                  <a:pt x="10868" y="594803"/>
                  <a:pt x="24179" y="594803"/>
                </a:cubicBezTo>
                <a:cubicBezTo>
                  <a:pt x="154276" y="594803"/>
                  <a:pt x="228314" y="594803"/>
                  <a:pt x="271841" y="594803"/>
                </a:cubicBezTo>
                <a:cubicBezTo>
                  <a:pt x="285124" y="594803"/>
                  <a:pt x="295992" y="583934"/>
                  <a:pt x="295992" y="570651"/>
                </a:cubicBezTo>
                <a:lnTo>
                  <a:pt x="295992" y="510647"/>
                </a:lnTo>
                <a:lnTo>
                  <a:pt x="342525" y="487167"/>
                </a:lnTo>
                <a:lnTo>
                  <a:pt x="295992" y="463713"/>
                </a:lnTo>
                <a:lnTo>
                  <a:pt x="295992" y="403709"/>
                </a:lnTo>
                <a:cubicBezTo>
                  <a:pt x="295992" y="390426"/>
                  <a:pt x="285124" y="379530"/>
                  <a:pt x="271841" y="379530"/>
                </a:cubicBezTo>
                <a:close/>
                <a:moveTo>
                  <a:pt x="43178" y="529996"/>
                </a:moveTo>
                <a:lnTo>
                  <a:pt x="152397" y="529996"/>
                </a:lnTo>
                <a:lnTo>
                  <a:pt x="152397" y="550712"/>
                </a:lnTo>
                <a:lnTo>
                  <a:pt x="43178" y="550712"/>
                </a:lnTo>
                <a:lnTo>
                  <a:pt x="43178" y="529996"/>
                </a:lnTo>
                <a:close/>
                <a:moveTo>
                  <a:pt x="43178" y="474769"/>
                </a:moveTo>
                <a:lnTo>
                  <a:pt x="243717" y="474769"/>
                </a:lnTo>
                <a:lnTo>
                  <a:pt x="243717" y="495485"/>
                </a:lnTo>
                <a:lnTo>
                  <a:pt x="43178" y="495485"/>
                </a:lnTo>
                <a:lnTo>
                  <a:pt x="43178" y="474769"/>
                </a:lnTo>
                <a:close/>
                <a:moveTo>
                  <a:pt x="43178" y="419542"/>
                </a:moveTo>
                <a:lnTo>
                  <a:pt x="243717" y="419542"/>
                </a:lnTo>
                <a:lnTo>
                  <a:pt x="243717" y="440259"/>
                </a:lnTo>
                <a:lnTo>
                  <a:pt x="43178" y="440259"/>
                </a:lnTo>
                <a:lnTo>
                  <a:pt x="43178" y="419542"/>
                </a:lnTo>
                <a:close/>
              </a:path>
            </a:pathLst>
          </a:custGeom>
          <a:solidFill>
            <a:schemeClr val="bg1"/>
          </a:solidFill>
          <a:ln w="27" cap="flat">
            <a:noFill/>
            <a:prstDash val="solid"/>
            <a:miter/>
          </a:ln>
        </p:spPr>
        <p:txBody>
          <a:bodyPr rtlCol="0" anchor="ctr"/>
          <a:lstStyle/>
          <a:p>
            <a:endParaRPr lang="en-US" dirty="0"/>
          </a:p>
        </p:txBody>
      </p:sp>
      <p:grpSp>
        <p:nvGrpSpPr>
          <p:cNvPr id="16" name="Graphic 37">
            <a:extLst>
              <a:ext uri="{FF2B5EF4-FFF2-40B4-BE49-F238E27FC236}">
                <a16:creationId xmlns:a16="http://schemas.microsoft.com/office/drawing/2014/main" id="{CFC386FC-E493-5343-F46C-CE1C4BA06317}"/>
              </a:ext>
            </a:extLst>
          </p:cNvPr>
          <p:cNvGrpSpPr>
            <a:grpSpLocks noChangeAspect="1"/>
          </p:cNvGrpSpPr>
          <p:nvPr/>
        </p:nvGrpSpPr>
        <p:grpSpPr>
          <a:xfrm>
            <a:off x="1393795" y="2136812"/>
            <a:ext cx="521411" cy="456489"/>
            <a:chOff x="1369083" y="1933205"/>
            <a:chExt cx="521411" cy="456489"/>
          </a:xfrm>
          <a:solidFill>
            <a:schemeClr val="bg1"/>
          </a:solidFill>
        </p:grpSpPr>
        <p:sp>
          <p:nvSpPr>
            <p:cNvPr id="17" name="Freeform 16">
              <a:extLst>
                <a:ext uri="{FF2B5EF4-FFF2-40B4-BE49-F238E27FC236}">
                  <a16:creationId xmlns:a16="http://schemas.microsoft.com/office/drawing/2014/main" id="{63CA81A1-825A-55BD-3B12-A8551385632F}"/>
                </a:ext>
              </a:extLst>
            </p:cNvPr>
            <p:cNvSpPr/>
            <p:nvPr/>
          </p:nvSpPr>
          <p:spPr>
            <a:xfrm>
              <a:off x="1395966" y="2105499"/>
              <a:ext cx="226065" cy="284195"/>
            </a:xfrm>
            <a:custGeom>
              <a:avLst/>
              <a:gdLst>
                <a:gd name="connsiteX0" fmla="*/ 153071 w 226065"/>
                <a:gd name="connsiteY0" fmla="*/ 194767 h 284195"/>
                <a:gd name="connsiteX1" fmla="*/ 149779 w 226065"/>
                <a:gd name="connsiteY1" fmla="*/ 194767 h 284195"/>
                <a:gd name="connsiteX2" fmla="*/ 84491 w 226065"/>
                <a:gd name="connsiteY2" fmla="*/ 0 h 284195"/>
                <a:gd name="connsiteX3" fmla="*/ 26883 w 226065"/>
                <a:gd name="connsiteY3" fmla="*/ 23592 h 284195"/>
                <a:gd name="connsiteX4" fmla="*/ 8778 w 226065"/>
                <a:gd name="connsiteY4" fmla="*/ 21397 h 284195"/>
                <a:gd name="connsiteX5" fmla="*/ 66934 w 226065"/>
                <a:gd name="connsiteY5" fmla="*/ 194767 h 284195"/>
                <a:gd name="connsiteX6" fmla="*/ 0 w 226065"/>
                <a:gd name="connsiteY6" fmla="*/ 268285 h 284195"/>
                <a:gd name="connsiteX7" fmla="*/ 15911 w 226065"/>
                <a:gd name="connsiteY7" fmla="*/ 284196 h 284195"/>
                <a:gd name="connsiteX8" fmla="*/ 210129 w 226065"/>
                <a:gd name="connsiteY8" fmla="*/ 284196 h 284195"/>
                <a:gd name="connsiteX9" fmla="*/ 226040 w 226065"/>
                <a:gd name="connsiteY9" fmla="*/ 268285 h 284195"/>
                <a:gd name="connsiteX10" fmla="*/ 153071 w 226065"/>
                <a:gd name="connsiteY10" fmla="*/ 194767 h 284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65" h="284195">
                  <a:moveTo>
                    <a:pt x="153071" y="194767"/>
                  </a:moveTo>
                  <a:lnTo>
                    <a:pt x="149779" y="194767"/>
                  </a:lnTo>
                  <a:lnTo>
                    <a:pt x="84491" y="0"/>
                  </a:lnTo>
                  <a:cubicBezTo>
                    <a:pt x="69677" y="14265"/>
                    <a:pt x="49378" y="23592"/>
                    <a:pt x="26883" y="23592"/>
                  </a:cubicBezTo>
                  <a:cubicBezTo>
                    <a:pt x="20848" y="23592"/>
                    <a:pt x="14813" y="23043"/>
                    <a:pt x="8778" y="21397"/>
                  </a:cubicBezTo>
                  <a:lnTo>
                    <a:pt x="66934" y="194767"/>
                  </a:lnTo>
                  <a:cubicBezTo>
                    <a:pt x="29627" y="198608"/>
                    <a:pt x="0" y="229880"/>
                    <a:pt x="0" y="268285"/>
                  </a:cubicBezTo>
                  <a:cubicBezTo>
                    <a:pt x="0" y="277063"/>
                    <a:pt x="7132" y="284196"/>
                    <a:pt x="15911" y="284196"/>
                  </a:cubicBezTo>
                  <a:lnTo>
                    <a:pt x="210129" y="284196"/>
                  </a:lnTo>
                  <a:cubicBezTo>
                    <a:pt x="218907" y="284196"/>
                    <a:pt x="226040" y="277063"/>
                    <a:pt x="226040" y="268285"/>
                  </a:cubicBezTo>
                  <a:cubicBezTo>
                    <a:pt x="227137" y="227686"/>
                    <a:pt x="193670" y="194767"/>
                    <a:pt x="153071" y="194767"/>
                  </a:cubicBezTo>
                  <a:close/>
                </a:path>
              </a:pathLst>
            </a:custGeom>
            <a:solidFill>
              <a:schemeClr val="bg1"/>
            </a:solidFill>
            <a:ln w="15081" cap="flat">
              <a:noFill/>
              <a:prstDash val="solid"/>
              <a:miter/>
            </a:ln>
          </p:spPr>
          <p:txBody>
            <a:bodyPr rtlCol="0" anchor="ctr"/>
            <a:lstStyle/>
            <a:p>
              <a:endParaRPr lang="en-US" dirty="0"/>
            </a:p>
          </p:txBody>
        </p:sp>
        <p:sp>
          <p:nvSpPr>
            <p:cNvPr id="18" name="Freeform 17">
              <a:extLst>
                <a:ext uri="{FF2B5EF4-FFF2-40B4-BE49-F238E27FC236}">
                  <a16:creationId xmlns:a16="http://schemas.microsoft.com/office/drawing/2014/main" id="{333421AC-319C-8CA0-D5AC-B208D0A65AC8}"/>
                </a:ext>
              </a:extLst>
            </p:cNvPr>
            <p:cNvSpPr/>
            <p:nvPr/>
          </p:nvSpPr>
          <p:spPr>
            <a:xfrm>
              <a:off x="1493624" y="2010036"/>
              <a:ext cx="142097" cy="78455"/>
            </a:xfrm>
            <a:custGeom>
              <a:avLst/>
              <a:gdLst>
                <a:gd name="connsiteX0" fmla="*/ 10973 w 142097"/>
                <a:gd name="connsiteY0" fmla="*/ 38405 h 78455"/>
                <a:gd name="connsiteX1" fmla="*/ 0 w 142097"/>
                <a:gd name="connsiteY1" fmla="*/ 78456 h 78455"/>
                <a:gd name="connsiteX2" fmla="*/ 142098 w 142097"/>
                <a:gd name="connsiteY2" fmla="*/ 78456 h 78455"/>
                <a:gd name="connsiteX3" fmla="*/ 142098 w 142097"/>
                <a:gd name="connsiteY3" fmla="*/ 0 h 78455"/>
                <a:gd name="connsiteX4" fmla="*/ 1097 w 142097"/>
                <a:gd name="connsiteY4" fmla="*/ 0 h 78455"/>
                <a:gd name="connsiteX5" fmla="*/ 10973 w 142097"/>
                <a:gd name="connsiteY5" fmla="*/ 38405 h 7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097" h="78455">
                  <a:moveTo>
                    <a:pt x="10973" y="38405"/>
                  </a:moveTo>
                  <a:cubicBezTo>
                    <a:pt x="10973" y="52669"/>
                    <a:pt x="7132" y="66385"/>
                    <a:pt x="0" y="78456"/>
                  </a:cubicBezTo>
                  <a:lnTo>
                    <a:pt x="142098" y="78456"/>
                  </a:lnTo>
                  <a:lnTo>
                    <a:pt x="142098" y="0"/>
                  </a:lnTo>
                  <a:lnTo>
                    <a:pt x="1097" y="0"/>
                  </a:lnTo>
                  <a:cubicBezTo>
                    <a:pt x="7132" y="11521"/>
                    <a:pt x="10973" y="24689"/>
                    <a:pt x="10973" y="38405"/>
                  </a:cubicBezTo>
                  <a:close/>
                </a:path>
              </a:pathLst>
            </a:custGeom>
            <a:solidFill>
              <a:schemeClr val="bg1"/>
            </a:solidFill>
            <a:ln w="15081"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949620A0-8C05-1868-B6AB-8D92D46C69B7}"/>
                </a:ext>
              </a:extLst>
            </p:cNvPr>
            <p:cNvSpPr/>
            <p:nvPr/>
          </p:nvSpPr>
          <p:spPr>
            <a:xfrm>
              <a:off x="1369083" y="1994125"/>
              <a:ext cx="108630" cy="108630"/>
            </a:xfrm>
            <a:custGeom>
              <a:avLst/>
              <a:gdLst>
                <a:gd name="connsiteX0" fmla="*/ 108631 w 108630"/>
                <a:gd name="connsiteY0" fmla="*/ 54315 h 108630"/>
                <a:gd name="connsiteX1" fmla="*/ 54315 w 108630"/>
                <a:gd name="connsiteY1" fmla="*/ 108631 h 108630"/>
                <a:gd name="connsiteX2" fmla="*/ 0 w 108630"/>
                <a:gd name="connsiteY2" fmla="*/ 54315 h 108630"/>
                <a:gd name="connsiteX3" fmla="*/ 54315 w 108630"/>
                <a:gd name="connsiteY3" fmla="*/ 0 h 108630"/>
                <a:gd name="connsiteX4" fmla="*/ 108631 w 108630"/>
                <a:gd name="connsiteY4" fmla="*/ 54315 h 108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30" h="108630">
                  <a:moveTo>
                    <a:pt x="108631" y="54315"/>
                  </a:moveTo>
                  <a:cubicBezTo>
                    <a:pt x="108631" y="84313"/>
                    <a:pt x="84313" y="108631"/>
                    <a:pt x="54315" y="108631"/>
                  </a:cubicBezTo>
                  <a:cubicBezTo>
                    <a:pt x="24318" y="108631"/>
                    <a:pt x="0" y="84313"/>
                    <a:pt x="0" y="54315"/>
                  </a:cubicBezTo>
                  <a:cubicBezTo>
                    <a:pt x="0" y="24318"/>
                    <a:pt x="24318" y="0"/>
                    <a:pt x="54315" y="0"/>
                  </a:cubicBezTo>
                  <a:cubicBezTo>
                    <a:pt x="84313" y="0"/>
                    <a:pt x="108631" y="24318"/>
                    <a:pt x="108631" y="54315"/>
                  </a:cubicBezTo>
                  <a:close/>
                </a:path>
              </a:pathLst>
            </a:custGeom>
            <a:solidFill>
              <a:schemeClr val="bg1"/>
            </a:solidFill>
            <a:ln w="15081" cap="flat">
              <a:noFill/>
              <a:prstDash val="solid"/>
              <a:miter/>
            </a:ln>
          </p:spPr>
          <p:txBody>
            <a:bodyPr rtlCol="0" anchor="ctr"/>
            <a:lstStyle/>
            <a:p>
              <a:endParaRPr lang="en-US" dirty="0"/>
            </a:p>
          </p:txBody>
        </p:sp>
        <p:sp>
          <p:nvSpPr>
            <p:cNvPr id="20" name="Freeform 19">
              <a:extLst>
                <a:ext uri="{FF2B5EF4-FFF2-40B4-BE49-F238E27FC236}">
                  <a16:creationId xmlns:a16="http://schemas.microsoft.com/office/drawing/2014/main" id="{DBCBB0AF-2AEC-7925-834C-AC89DF5083FF}"/>
                </a:ext>
              </a:extLst>
            </p:cNvPr>
            <p:cNvSpPr/>
            <p:nvPr/>
          </p:nvSpPr>
          <p:spPr>
            <a:xfrm>
              <a:off x="1662605" y="1933205"/>
              <a:ext cx="227889" cy="234838"/>
            </a:xfrm>
            <a:custGeom>
              <a:avLst/>
              <a:gdLst>
                <a:gd name="connsiteX0" fmla="*/ 189829 w 227889"/>
                <a:gd name="connsiteY0" fmla="*/ 150348 h 234838"/>
                <a:gd name="connsiteX1" fmla="*/ 125090 w 227889"/>
                <a:gd name="connsiteY1" fmla="*/ 175037 h 234838"/>
                <a:gd name="connsiteX2" fmla="*/ 81199 w 227889"/>
                <a:gd name="connsiteY2" fmla="*/ 139375 h 234838"/>
                <a:gd name="connsiteX3" fmla="*/ 81199 w 227889"/>
                <a:gd name="connsiteY3" fmla="*/ 94936 h 234838"/>
                <a:gd name="connsiteX4" fmla="*/ 125090 w 227889"/>
                <a:gd name="connsiteY4" fmla="*/ 59274 h 234838"/>
                <a:gd name="connsiteX5" fmla="*/ 189829 w 227889"/>
                <a:gd name="connsiteY5" fmla="*/ 83963 h 234838"/>
                <a:gd name="connsiteX6" fmla="*/ 226040 w 227889"/>
                <a:gd name="connsiteY6" fmla="*/ 68052 h 234838"/>
                <a:gd name="connsiteX7" fmla="*/ 210129 w 227889"/>
                <a:gd name="connsiteY7" fmla="*/ 31842 h 234838"/>
                <a:gd name="connsiteX8" fmla="*/ 130028 w 227889"/>
                <a:gd name="connsiteY8" fmla="*/ 1667 h 234838"/>
                <a:gd name="connsiteX9" fmla="*/ 102596 w 227889"/>
                <a:gd name="connsiteY9" fmla="*/ 6056 h 234838"/>
                <a:gd name="connsiteX10" fmla="*/ 45537 w 227889"/>
                <a:gd name="connsiteY10" fmla="*/ 52142 h 234838"/>
                <a:gd name="connsiteX11" fmla="*/ 15362 w 227889"/>
                <a:gd name="connsiteY11" fmla="*/ 52142 h 234838"/>
                <a:gd name="connsiteX12" fmla="*/ 0 w 227889"/>
                <a:gd name="connsiteY12" fmla="*/ 67504 h 234838"/>
                <a:gd name="connsiteX13" fmla="*/ 0 w 227889"/>
                <a:gd name="connsiteY13" fmla="*/ 167356 h 234838"/>
                <a:gd name="connsiteX14" fmla="*/ 15362 w 227889"/>
                <a:gd name="connsiteY14" fmla="*/ 182718 h 234838"/>
                <a:gd name="connsiteX15" fmla="*/ 45537 w 227889"/>
                <a:gd name="connsiteY15" fmla="*/ 182718 h 234838"/>
                <a:gd name="connsiteX16" fmla="*/ 102596 w 227889"/>
                <a:gd name="connsiteY16" fmla="*/ 228804 h 234838"/>
                <a:gd name="connsiteX17" fmla="*/ 120152 w 227889"/>
                <a:gd name="connsiteY17" fmla="*/ 234839 h 234838"/>
                <a:gd name="connsiteX18" fmla="*/ 130028 w 227889"/>
                <a:gd name="connsiteY18" fmla="*/ 233193 h 234838"/>
                <a:gd name="connsiteX19" fmla="*/ 209580 w 227889"/>
                <a:gd name="connsiteY19" fmla="*/ 202469 h 234838"/>
                <a:gd name="connsiteX20" fmla="*/ 225491 w 227889"/>
                <a:gd name="connsiteY20" fmla="*/ 166259 h 234838"/>
                <a:gd name="connsiteX21" fmla="*/ 189829 w 227889"/>
                <a:gd name="connsiteY21" fmla="*/ 150348 h 23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7889" h="234838">
                  <a:moveTo>
                    <a:pt x="189829" y="150348"/>
                  </a:moveTo>
                  <a:lnTo>
                    <a:pt x="125090" y="175037"/>
                  </a:lnTo>
                  <a:lnTo>
                    <a:pt x="81199" y="139375"/>
                  </a:lnTo>
                  <a:lnTo>
                    <a:pt x="81199" y="94936"/>
                  </a:lnTo>
                  <a:lnTo>
                    <a:pt x="125090" y="59274"/>
                  </a:lnTo>
                  <a:lnTo>
                    <a:pt x="189829" y="83963"/>
                  </a:lnTo>
                  <a:cubicBezTo>
                    <a:pt x="204094" y="89449"/>
                    <a:pt x="220553" y="82317"/>
                    <a:pt x="226040" y="68052"/>
                  </a:cubicBezTo>
                  <a:cubicBezTo>
                    <a:pt x="231526" y="53788"/>
                    <a:pt x="224394" y="37328"/>
                    <a:pt x="210129" y="31842"/>
                  </a:cubicBezTo>
                  <a:lnTo>
                    <a:pt x="130028" y="1667"/>
                  </a:lnTo>
                  <a:cubicBezTo>
                    <a:pt x="120701" y="-1625"/>
                    <a:pt x="110277" y="21"/>
                    <a:pt x="102596" y="6056"/>
                  </a:cubicBezTo>
                  <a:lnTo>
                    <a:pt x="45537" y="52142"/>
                  </a:lnTo>
                  <a:lnTo>
                    <a:pt x="15362" y="52142"/>
                  </a:lnTo>
                  <a:cubicBezTo>
                    <a:pt x="7132" y="52142"/>
                    <a:pt x="0" y="58725"/>
                    <a:pt x="0" y="67504"/>
                  </a:cubicBezTo>
                  <a:lnTo>
                    <a:pt x="0" y="167356"/>
                  </a:lnTo>
                  <a:cubicBezTo>
                    <a:pt x="0" y="175586"/>
                    <a:pt x="6584" y="182718"/>
                    <a:pt x="15362" y="182718"/>
                  </a:cubicBezTo>
                  <a:lnTo>
                    <a:pt x="45537" y="182718"/>
                  </a:lnTo>
                  <a:lnTo>
                    <a:pt x="102596" y="228804"/>
                  </a:lnTo>
                  <a:cubicBezTo>
                    <a:pt x="107533" y="232644"/>
                    <a:pt x="114117" y="234839"/>
                    <a:pt x="120152" y="234839"/>
                  </a:cubicBezTo>
                  <a:cubicBezTo>
                    <a:pt x="123444" y="234839"/>
                    <a:pt x="126736" y="234290"/>
                    <a:pt x="130028" y="233193"/>
                  </a:cubicBezTo>
                  <a:lnTo>
                    <a:pt x="209580" y="202469"/>
                  </a:lnTo>
                  <a:cubicBezTo>
                    <a:pt x="223845" y="196983"/>
                    <a:pt x="230977" y="181072"/>
                    <a:pt x="225491" y="166259"/>
                  </a:cubicBezTo>
                  <a:cubicBezTo>
                    <a:pt x="220553" y="151994"/>
                    <a:pt x="204094" y="144862"/>
                    <a:pt x="189829" y="150348"/>
                  </a:cubicBezTo>
                  <a:close/>
                </a:path>
              </a:pathLst>
            </a:custGeom>
            <a:solidFill>
              <a:schemeClr val="bg1"/>
            </a:solidFill>
            <a:ln w="15081" cap="flat">
              <a:noFill/>
              <a:prstDash val="solid"/>
              <a:miter/>
            </a:ln>
          </p:spPr>
          <p:txBody>
            <a:bodyPr rtlCol="0" anchor="ctr"/>
            <a:lstStyle/>
            <a:p>
              <a:endParaRPr lang="en-US" dirty="0"/>
            </a:p>
          </p:txBody>
        </p:sp>
      </p:grpSp>
      <p:grpSp>
        <p:nvGrpSpPr>
          <p:cNvPr id="21" name="Graphic 38">
            <a:extLst>
              <a:ext uri="{FF2B5EF4-FFF2-40B4-BE49-F238E27FC236}">
                <a16:creationId xmlns:a16="http://schemas.microsoft.com/office/drawing/2014/main" id="{07FF8CAF-6147-B902-C01B-B8BDE11ECF9D}"/>
              </a:ext>
            </a:extLst>
          </p:cNvPr>
          <p:cNvGrpSpPr>
            <a:grpSpLocks noChangeAspect="1"/>
          </p:cNvGrpSpPr>
          <p:nvPr/>
        </p:nvGrpSpPr>
        <p:grpSpPr>
          <a:xfrm>
            <a:off x="8160495" y="4465010"/>
            <a:ext cx="479619" cy="548731"/>
            <a:chOff x="8144591" y="4797239"/>
            <a:chExt cx="479619" cy="548731"/>
          </a:xfrm>
          <a:solidFill>
            <a:schemeClr val="bg1"/>
          </a:solidFill>
        </p:grpSpPr>
        <p:sp>
          <p:nvSpPr>
            <p:cNvPr id="22" name="Freeform 21">
              <a:extLst>
                <a:ext uri="{FF2B5EF4-FFF2-40B4-BE49-F238E27FC236}">
                  <a16:creationId xmlns:a16="http://schemas.microsoft.com/office/drawing/2014/main" id="{45C4418E-4261-3038-26C6-4E2D3208FCC5}"/>
                </a:ext>
              </a:extLst>
            </p:cNvPr>
            <p:cNvSpPr/>
            <p:nvPr/>
          </p:nvSpPr>
          <p:spPr>
            <a:xfrm>
              <a:off x="8288888" y="5187122"/>
              <a:ext cx="18859" cy="18859"/>
            </a:xfrm>
            <a:custGeom>
              <a:avLst/>
              <a:gdLst>
                <a:gd name="connsiteX0" fmla="*/ 18860 w 18859"/>
                <a:gd name="connsiteY0" fmla="*/ 9430 h 18859"/>
                <a:gd name="connsiteX1" fmla="*/ 9430 w 18859"/>
                <a:gd name="connsiteY1" fmla="*/ 18859 h 18859"/>
                <a:gd name="connsiteX2" fmla="*/ 0 w 18859"/>
                <a:gd name="connsiteY2" fmla="*/ 9430 h 18859"/>
                <a:gd name="connsiteX3" fmla="*/ 9430 w 18859"/>
                <a:gd name="connsiteY3" fmla="*/ 0 h 18859"/>
                <a:gd name="connsiteX4" fmla="*/ 18860 w 18859"/>
                <a:gd name="connsiteY4" fmla="*/ 943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18860" y="9430"/>
                  </a:moveTo>
                  <a:cubicBezTo>
                    <a:pt x="18860" y="14638"/>
                    <a:pt x="14638" y="18859"/>
                    <a:pt x="9430" y="18859"/>
                  </a:cubicBezTo>
                  <a:cubicBezTo>
                    <a:pt x="4222" y="18859"/>
                    <a:pt x="0" y="14638"/>
                    <a:pt x="0" y="9430"/>
                  </a:cubicBezTo>
                  <a:cubicBezTo>
                    <a:pt x="0" y="4222"/>
                    <a:pt x="4222" y="0"/>
                    <a:pt x="9430" y="0"/>
                  </a:cubicBezTo>
                  <a:cubicBezTo>
                    <a:pt x="14638" y="0"/>
                    <a:pt x="18860" y="4222"/>
                    <a:pt x="18860" y="9430"/>
                  </a:cubicBezTo>
                  <a:close/>
                </a:path>
              </a:pathLst>
            </a:custGeom>
            <a:solidFill>
              <a:schemeClr val="bg1"/>
            </a:solidFill>
            <a:ln w="13804"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4522AD27-DDA1-CBF3-C128-E4987733274B}"/>
                </a:ext>
              </a:extLst>
            </p:cNvPr>
            <p:cNvSpPr/>
            <p:nvPr/>
          </p:nvSpPr>
          <p:spPr>
            <a:xfrm>
              <a:off x="8401188" y="5037103"/>
              <a:ext cx="18859" cy="18859"/>
            </a:xfrm>
            <a:custGeom>
              <a:avLst/>
              <a:gdLst>
                <a:gd name="connsiteX0" fmla="*/ 18860 w 18859"/>
                <a:gd name="connsiteY0" fmla="*/ 9430 h 18859"/>
                <a:gd name="connsiteX1" fmla="*/ 9430 w 18859"/>
                <a:gd name="connsiteY1" fmla="*/ 18860 h 18859"/>
                <a:gd name="connsiteX2" fmla="*/ 0 w 18859"/>
                <a:gd name="connsiteY2" fmla="*/ 9430 h 18859"/>
                <a:gd name="connsiteX3" fmla="*/ 9430 w 18859"/>
                <a:gd name="connsiteY3" fmla="*/ 0 h 18859"/>
                <a:gd name="connsiteX4" fmla="*/ 18860 w 18859"/>
                <a:gd name="connsiteY4" fmla="*/ 943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18860" y="9430"/>
                  </a:moveTo>
                  <a:cubicBezTo>
                    <a:pt x="18860" y="14638"/>
                    <a:pt x="14638" y="18860"/>
                    <a:pt x="9430" y="18860"/>
                  </a:cubicBezTo>
                  <a:cubicBezTo>
                    <a:pt x="4222" y="18860"/>
                    <a:pt x="0" y="14638"/>
                    <a:pt x="0" y="9430"/>
                  </a:cubicBezTo>
                  <a:cubicBezTo>
                    <a:pt x="0" y="4222"/>
                    <a:pt x="4222" y="0"/>
                    <a:pt x="9430" y="0"/>
                  </a:cubicBezTo>
                  <a:cubicBezTo>
                    <a:pt x="14638" y="0"/>
                    <a:pt x="18860" y="4222"/>
                    <a:pt x="18860" y="9430"/>
                  </a:cubicBezTo>
                  <a:close/>
                </a:path>
              </a:pathLst>
            </a:custGeom>
            <a:solidFill>
              <a:schemeClr val="bg1"/>
            </a:solidFill>
            <a:ln w="13804" cap="flat">
              <a:noFill/>
              <a:prstDash val="solid"/>
              <a:miter/>
            </a:ln>
          </p:spPr>
          <p:txBody>
            <a:bodyPr rtlCol="0" anchor="ctr"/>
            <a:lstStyle/>
            <a:p>
              <a:endParaRPr lang="en-US" dirty="0"/>
            </a:p>
          </p:txBody>
        </p:sp>
        <p:sp>
          <p:nvSpPr>
            <p:cNvPr id="28" name="Freeform 27">
              <a:extLst>
                <a:ext uri="{FF2B5EF4-FFF2-40B4-BE49-F238E27FC236}">
                  <a16:creationId xmlns:a16="http://schemas.microsoft.com/office/drawing/2014/main" id="{3B612ADD-FA35-3069-C546-284A55489CCC}"/>
                </a:ext>
              </a:extLst>
            </p:cNvPr>
            <p:cNvSpPr/>
            <p:nvPr/>
          </p:nvSpPr>
          <p:spPr>
            <a:xfrm>
              <a:off x="8453480" y="5097968"/>
              <a:ext cx="18859" cy="18859"/>
            </a:xfrm>
            <a:custGeom>
              <a:avLst/>
              <a:gdLst>
                <a:gd name="connsiteX0" fmla="*/ 18860 w 18859"/>
                <a:gd name="connsiteY0" fmla="*/ 9430 h 18859"/>
                <a:gd name="connsiteX1" fmla="*/ 9430 w 18859"/>
                <a:gd name="connsiteY1" fmla="*/ 18859 h 18859"/>
                <a:gd name="connsiteX2" fmla="*/ 0 w 18859"/>
                <a:gd name="connsiteY2" fmla="*/ 9430 h 18859"/>
                <a:gd name="connsiteX3" fmla="*/ 9430 w 18859"/>
                <a:gd name="connsiteY3" fmla="*/ 0 h 18859"/>
                <a:gd name="connsiteX4" fmla="*/ 18860 w 18859"/>
                <a:gd name="connsiteY4" fmla="*/ 943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18860" y="9430"/>
                  </a:moveTo>
                  <a:cubicBezTo>
                    <a:pt x="18860" y="14638"/>
                    <a:pt x="14638" y="18859"/>
                    <a:pt x="9430" y="18859"/>
                  </a:cubicBezTo>
                  <a:cubicBezTo>
                    <a:pt x="4222" y="18859"/>
                    <a:pt x="0" y="14638"/>
                    <a:pt x="0" y="9430"/>
                  </a:cubicBezTo>
                  <a:cubicBezTo>
                    <a:pt x="0" y="4222"/>
                    <a:pt x="4222" y="0"/>
                    <a:pt x="9430" y="0"/>
                  </a:cubicBezTo>
                  <a:cubicBezTo>
                    <a:pt x="14638" y="0"/>
                    <a:pt x="18860" y="4222"/>
                    <a:pt x="18860" y="9430"/>
                  </a:cubicBezTo>
                  <a:close/>
                </a:path>
              </a:pathLst>
            </a:custGeom>
            <a:solidFill>
              <a:schemeClr val="bg1"/>
            </a:solidFill>
            <a:ln w="13804" cap="flat">
              <a:noFill/>
              <a:prstDash val="solid"/>
              <a:miter/>
            </a:ln>
          </p:spPr>
          <p:txBody>
            <a:bodyPr rtlCol="0" anchor="ctr"/>
            <a:lstStyle/>
            <a:p>
              <a:endParaRPr lang="en-US" dirty="0"/>
            </a:p>
          </p:txBody>
        </p:sp>
        <p:sp>
          <p:nvSpPr>
            <p:cNvPr id="29" name="Freeform 28">
              <a:extLst>
                <a:ext uri="{FF2B5EF4-FFF2-40B4-BE49-F238E27FC236}">
                  <a16:creationId xmlns:a16="http://schemas.microsoft.com/office/drawing/2014/main" id="{080D0B23-5BC7-E9D2-9408-16BA1F260F4A}"/>
                </a:ext>
              </a:extLst>
            </p:cNvPr>
            <p:cNvSpPr/>
            <p:nvPr/>
          </p:nvSpPr>
          <p:spPr>
            <a:xfrm>
              <a:off x="8144591" y="4797239"/>
              <a:ext cx="479619" cy="548731"/>
            </a:xfrm>
            <a:custGeom>
              <a:avLst/>
              <a:gdLst>
                <a:gd name="connsiteX0" fmla="*/ 448621 w 479619"/>
                <a:gd name="connsiteY0" fmla="*/ 329876 h 548731"/>
                <a:gd name="connsiteX1" fmla="*/ 415188 w 479619"/>
                <a:gd name="connsiteY1" fmla="*/ 64128 h 548731"/>
                <a:gd name="connsiteX2" fmla="*/ 380041 w 479619"/>
                <a:gd name="connsiteY2" fmla="*/ 105276 h 548731"/>
                <a:gd name="connsiteX3" fmla="*/ 373183 w 479619"/>
                <a:gd name="connsiteY3" fmla="*/ 108705 h 548731"/>
                <a:gd name="connsiteX4" fmla="*/ 332892 w 479619"/>
                <a:gd name="connsiteY4" fmla="*/ 108705 h 548731"/>
                <a:gd name="connsiteX5" fmla="*/ 299165 w 479619"/>
                <a:gd name="connsiteY5" fmla="*/ 125287 h 548731"/>
                <a:gd name="connsiteX6" fmla="*/ 282584 w 479619"/>
                <a:gd name="connsiteY6" fmla="*/ 91560 h 548731"/>
                <a:gd name="connsiteX7" fmla="*/ 316311 w 479619"/>
                <a:gd name="connsiteY7" fmla="*/ 74979 h 548731"/>
                <a:gd name="connsiteX8" fmla="*/ 332892 w 479619"/>
                <a:gd name="connsiteY8" fmla="*/ 91560 h 548731"/>
                <a:gd name="connsiteX9" fmla="*/ 368554 w 479619"/>
                <a:gd name="connsiteY9" fmla="*/ 91560 h 548731"/>
                <a:gd name="connsiteX10" fmla="*/ 401130 w 479619"/>
                <a:gd name="connsiteY10" fmla="*/ 52984 h 548731"/>
                <a:gd name="connsiteX11" fmla="*/ 221107 w 479619"/>
                <a:gd name="connsiteY11" fmla="*/ 3264 h 548731"/>
                <a:gd name="connsiteX12" fmla="*/ 80517 w 479619"/>
                <a:gd name="connsiteY12" fmla="*/ 93275 h 548731"/>
                <a:gd name="connsiteX13" fmla="*/ 143097 w 479619"/>
                <a:gd name="connsiteY13" fmla="*/ 93275 h 548731"/>
                <a:gd name="connsiteX14" fmla="*/ 147383 w 479619"/>
                <a:gd name="connsiteY14" fmla="*/ 94989 h 548731"/>
                <a:gd name="connsiteX15" fmla="*/ 233965 w 479619"/>
                <a:gd name="connsiteY15" fmla="*/ 149853 h 548731"/>
                <a:gd name="connsiteX16" fmla="*/ 251110 w 479619"/>
                <a:gd name="connsiteY16" fmla="*/ 142995 h 548731"/>
                <a:gd name="connsiteX17" fmla="*/ 277685 w 479619"/>
                <a:gd name="connsiteY17" fmla="*/ 169570 h 548731"/>
                <a:gd name="connsiteX18" fmla="*/ 251110 w 479619"/>
                <a:gd name="connsiteY18" fmla="*/ 196145 h 548731"/>
                <a:gd name="connsiteX19" fmla="*/ 224536 w 479619"/>
                <a:gd name="connsiteY19" fmla="*/ 169570 h 548731"/>
                <a:gd name="connsiteX20" fmla="*/ 225393 w 479619"/>
                <a:gd name="connsiteY20" fmla="*/ 165284 h 548731"/>
                <a:gd name="connsiteX21" fmla="*/ 140868 w 479619"/>
                <a:gd name="connsiteY21" fmla="*/ 111534 h 548731"/>
                <a:gd name="connsiteX22" fmla="*/ 69716 w 479619"/>
                <a:gd name="connsiteY22" fmla="*/ 111534 h 548731"/>
                <a:gd name="connsiteX23" fmla="*/ 49999 w 479619"/>
                <a:gd name="connsiteY23" fmla="*/ 156111 h 548731"/>
                <a:gd name="connsiteX24" fmla="*/ 129724 w 479619"/>
                <a:gd name="connsiteY24" fmla="*/ 156111 h 548731"/>
                <a:gd name="connsiteX25" fmla="*/ 137439 w 479619"/>
                <a:gd name="connsiteY25" fmla="*/ 160397 h 548731"/>
                <a:gd name="connsiteX26" fmla="*/ 170014 w 479619"/>
                <a:gd name="connsiteY26" fmla="*/ 219548 h 548731"/>
                <a:gd name="connsiteX27" fmla="*/ 174301 w 479619"/>
                <a:gd name="connsiteY27" fmla="*/ 218690 h 548731"/>
                <a:gd name="connsiteX28" fmla="*/ 200876 w 479619"/>
                <a:gd name="connsiteY28" fmla="*/ 245265 h 548731"/>
                <a:gd name="connsiteX29" fmla="*/ 174301 w 479619"/>
                <a:gd name="connsiteY29" fmla="*/ 271840 h 548731"/>
                <a:gd name="connsiteX30" fmla="*/ 147726 w 479619"/>
                <a:gd name="connsiteY30" fmla="*/ 245265 h 548731"/>
                <a:gd name="connsiteX31" fmla="*/ 154584 w 479619"/>
                <a:gd name="connsiteY31" fmla="*/ 228120 h 548731"/>
                <a:gd name="connsiteX32" fmla="*/ 124580 w 479619"/>
                <a:gd name="connsiteY32" fmla="*/ 173256 h 548731"/>
                <a:gd name="connsiteX33" fmla="*/ 45713 w 479619"/>
                <a:gd name="connsiteY33" fmla="*/ 173256 h 548731"/>
                <a:gd name="connsiteX34" fmla="*/ 43998 w 479619"/>
                <a:gd name="connsiteY34" fmla="*/ 258124 h 548731"/>
                <a:gd name="connsiteX35" fmla="*/ 1136 w 479619"/>
                <a:gd name="connsiteY35" fmla="*/ 336991 h 548731"/>
                <a:gd name="connsiteX36" fmla="*/ 279 w 479619"/>
                <a:gd name="connsiteY36" fmla="*/ 343849 h 548731"/>
                <a:gd name="connsiteX37" fmla="*/ 5422 w 479619"/>
                <a:gd name="connsiteY37" fmla="*/ 348992 h 548731"/>
                <a:gd name="connsiteX38" fmla="*/ 62001 w 479619"/>
                <a:gd name="connsiteY38" fmla="*/ 371281 h 548731"/>
                <a:gd name="connsiteX39" fmla="*/ 62001 w 479619"/>
                <a:gd name="connsiteY39" fmla="*/ 391855 h 548731"/>
                <a:gd name="connsiteX40" fmla="*/ 128523 w 479619"/>
                <a:gd name="connsiteY40" fmla="*/ 391855 h 548731"/>
                <a:gd name="connsiteX41" fmla="*/ 153384 w 479619"/>
                <a:gd name="connsiteY41" fmla="*/ 373853 h 548731"/>
                <a:gd name="connsiteX42" fmla="*/ 180250 w 479619"/>
                <a:gd name="connsiteY42" fmla="*/ 400133 h 548731"/>
                <a:gd name="connsiteX43" fmla="*/ 153970 w 479619"/>
                <a:gd name="connsiteY43" fmla="*/ 426999 h 548731"/>
                <a:gd name="connsiteX44" fmla="*/ 128523 w 479619"/>
                <a:gd name="connsiteY44" fmla="*/ 409000 h 548731"/>
                <a:gd name="connsiteX45" fmla="*/ 63715 w 479619"/>
                <a:gd name="connsiteY45" fmla="*/ 409000 h 548731"/>
                <a:gd name="connsiteX46" fmla="*/ 63715 w 479619"/>
                <a:gd name="connsiteY46" fmla="*/ 434717 h 548731"/>
                <a:gd name="connsiteX47" fmla="*/ 106578 w 479619"/>
                <a:gd name="connsiteY47" fmla="*/ 477580 h 548731"/>
                <a:gd name="connsiteX48" fmla="*/ 154241 w 479619"/>
                <a:gd name="connsiteY48" fmla="*/ 477580 h 548731"/>
                <a:gd name="connsiteX49" fmla="*/ 154241 w 479619"/>
                <a:gd name="connsiteY49" fmla="*/ 540159 h 548731"/>
                <a:gd name="connsiteX50" fmla="*/ 162814 w 479619"/>
                <a:gd name="connsiteY50" fmla="*/ 548732 h 548731"/>
                <a:gd name="connsiteX51" fmla="*/ 204819 w 479619"/>
                <a:gd name="connsiteY51" fmla="*/ 548732 h 548731"/>
                <a:gd name="connsiteX52" fmla="*/ 204819 w 479619"/>
                <a:gd name="connsiteY52" fmla="*/ 397599 h 548731"/>
                <a:gd name="connsiteX53" fmla="*/ 206533 w 479619"/>
                <a:gd name="connsiteY53" fmla="*/ 392455 h 548731"/>
                <a:gd name="connsiteX54" fmla="*/ 257111 w 479619"/>
                <a:gd name="connsiteY54" fmla="*/ 324732 h 548731"/>
                <a:gd name="connsiteX55" fmla="*/ 257111 w 479619"/>
                <a:gd name="connsiteY55" fmla="*/ 273297 h 548731"/>
                <a:gd name="connsiteX56" fmla="*/ 240529 w 479619"/>
                <a:gd name="connsiteY56" fmla="*/ 239571 h 548731"/>
                <a:gd name="connsiteX57" fmla="*/ 274256 w 479619"/>
                <a:gd name="connsiteY57" fmla="*/ 222989 h 548731"/>
                <a:gd name="connsiteX58" fmla="*/ 290838 w 479619"/>
                <a:gd name="connsiteY58" fmla="*/ 256716 h 548731"/>
                <a:gd name="connsiteX59" fmla="*/ 274256 w 479619"/>
                <a:gd name="connsiteY59" fmla="*/ 273297 h 548731"/>
                <a:gd name="connsiteX60" fmla="*/ 274256 w 479619"/>
                <a:gd name="connsiteY60" fmla="*/ 327304 h 548731"/>
                <a:gd name="connsiteX61" fmla="*/ 272542 w 479619"/>
                <a:gd name="connsiteY61" fmla="*/ 332448 h 548731"/>
                <a:gd name="connsiteX62" fmla="*/ 221964 w 479619"/>
                <a:gd name="connsiteY62" fmla="*/ 400170 h 548731"/>
                <a:gd name="connsiteX63" fmla="*/ 221964 w 479619"/>
                <a:gd name="connsiteY63" fmla="*/ 548732 h 548731"/>
                <a:gd name="connsiteX64" fmla="*/ 272542 w 479619"/>
                <a:gd name="connsiteY64" fmla="*/ 548732 h 548731"/>
                <a:gd name="connsiteX65" fmla="*/ 272542 w 479619"/>
                <a:gd name="connsiteY65" fmla="*/ 443033 h 548731"/>
                <a:gd name="connsiteX66" fmla="*/ 275114 w 479619"/>
                <a:gd name="connsiteY66" fmla="*/ 437032 h 548731"/>
                <a:gd name="connsiteX67" fmla="*/ 309404 w 479619"/>
                <a:gd name="connsiteY67" fmla="*/ 403599 h 548731"/>
                <a:gd name="connsiteX68" fmla="*/ 309404 w 479619"/>
                <a:gd name="connsiteY68" fmla="*/ 335877 h 548731"/>
                <a:gd name="connsiteX69" fmla="*/ 292822 w 479619"/>
                <a:gd name="connsiteY69" fmla="*/ 302150 h 548731"/>
                <a:gd name="connsiteX70" fmla="*/ 326549 w 479619"/>
                <a:gd name="connsiteY70" fmla="*/ 285568 h 548731"/>
                <a:gd name="connsiteX71" fmla="*/ 343131 w 479619"/>
                <a:gd name="connsiteY71" fmla="*/ 319295 h 548731"/>
                <a:gd name="connsiteX72" fmla="*/ 326549 w 479619"/>
                <a:gd name="connsiteY72" fmla="*/ 335877 h 548731"/>
                <a:gd name="connsiteX73" fmla="*/ 326549 w 479619"/>
                <a:gd name="connsiteY73" fmla="*/ 407028 h 548731"/>
                <a:gd name="connsiteX74" fmla="*/ 323977 w 479619"/>
                <a:gd name="connsiteY74" fmla="*/ 413029 h 548731"/>
                <a:gd name="connsiteX75" fmla="*/ 289687 w 479619"/>
                <a:gd name="connsiteY75" fmla="*/ 446462 h 548731"/>
                <a:gd name="connsiteX76" fmla="*/ 289687 w 479619"/>
                <a:gd name="connsiteY76" fmla="*/ 548732 h 548731"/>
                <a:gd name="connsiteX77" fmla="*/ 365125 w 479619"/>
                <a:gd name="connsiteY77" fmla="*/ 548732 h 548731"/>
                <a:gd name="connsiteX78" fmla="*/ 373698 w 479619"/>
                <a:gd name="connsiteY78" fmla="*/ 540159 h 548731"/>
                <a:gd name="connsiteX79" fmla="*/ 373698 w 479619"/>
                <a:gd name="connsiteY79" fmla="*/ 404457 h 548731"/>
                <a:gd name="connsiteX80" fmla="*/ 437991 w 479619"/>
                <a:gd name="connsiteY80" fmla="*/ 343592 h 548731"/>
                <a:gd name="connsiteX81" fmla="*/ 352266 w 479619"/>
                <a:gd name="connsiteY81" fmla="*/ 273297 h 548731"/>
                <a:gd name="connsiteX82" fmla="*/ 348837 w 479619"/>
                <a:gd name="connsiteY82" fmla="*/ 266439 h 548731"/>
                <a:gd name="connsiteX83" fmla="*/ 348837 w 479619"/>
                <a:gd name="connsiteY83" fmla="*/ 180114 h 548731"/>
                <a:gd name="connsiteX84" fmla="*/ 332255 w 479619"/>
                <a:gd name="connsiteY84" fmla="*/ 146387 h 548731"/>
                <a:gd name="connsiteX85" fmla="*/ 365982 w 479619"/>
                <a:gd name="connsiteY85" fmla="*/ 129806 h 548731"/>
                <a:gd name="connsiteX86" fmla="*/ 382564 w 479619"/>
                <a:gd name="connsiteY86" fmla="*/ 163532 h 548731"/>
                <a:gd name="connsiteX87" fmla="*/ 365982 w 479619"/>
                <a:gd name="connsiteY87" fmla="*/ 180114 h 548731"/>
                <a:gd name="connsiteX88" fmla="*/ 365982 w 479619"/>
                <a:gd name="connsiteY88" fmla="*/ 262410 h 548731"/>
                <a:gd name="connsiteX89" fmla="*/ 388271 w 479619"/>
                <a:gd name="connsiteY89" fmla="*/ 280412 h 548731"/>
                <a:gd name="connsiteX90" fmla="*/ 413988 w 479619"/>
                <a:gd name="connsiteY90" fmla="*/ 261553 h 548731"/>
                <a:gd name="connsiteX91" fmla="*/ 413988 w 479619"/>
                <a:gd name="connsiteY91" fmla="*/ 227263 h 548731"/>
                <a:gd name="connsiteX92" fmla="*/ 397407 w 479619"/>
                <a:gd name="connsiteY92" fmla="*/ 193536 h 548731"/>
                <a:gd name="connsiteX93" fmla="*/ 431133 w 479619"/>
                <a:gd name="connsiteY93" fmla="*/ 176954 h 548731"/>
                <a:gd name="connsiteX94" fmla="*/ 447715 w 479619"/>
                <a:gd name="connsiteY94" fmla="*/ 210681 h 548731"/>
                <a:gd name="connsiteX95" fmla="*/ 431133 w 479619"/>
                <a:gd name="connsiteY95" fmla="*/ 227263 h 548731"/>
                <a:gd name="connsiteX96" fmla="*/ 431133 w 479619"/>
                <a:gd name="connsiteY96" fmla="*/ 265839 h 548731"/>
                <a:gd name="connsiteX97" fmla="*/ 427704 w 479619"/>
                <a:gd name="connsiteY97" fmla="*/ 272697 h 548731"/>
                <a:gd name="connsiteX98" fmla="*/ 401987 w 479619"/>
                <a:gd name="connsiteY98" fmla="*/ 291557 h 54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479619" h="548731">
                  <a:moveTo>
                    <a:pt x="448621" y="329876"/>
                  </a:moveTo>
                  <a:cubicBezTo>
                    <a:pt x="500169" y="244199"/>
                    <a:pt x="486352" y="134368"/>
                    <a:pt x="415188" y="64128"/>
                  </a:cubicBezTo>
                  <a:lnTo>
                    <a:pt x="380041" y="105276"/>
                  </a:lnTo>
                  <a:cubicBezTo>
                    <a:pt x="378267" y="107239"/>
                    <a:pt x="375818" y="108464"/>
                    <a:pt x="373183" y="108705"/>
                  </a:cubicBezTo>
                  <a:lnTo>
                    <a:pt x="332892" y="108705"/>
                  </a:lnTo>
                  <a:cubicBezTo>
                    <a:pt x="328158" y="122598"/>
                    <a:pt x="313058" y="130022"/>
                    <a:pt x="299165" y="125287"/>
                  </a:cubicBezTo>
                  <a:cubicBezTo>
                    <a:pt x="285274" y="120552"/>
                    <a:pt x="277850" y="105453"/>
                    <a:pt x="282584" y="91560"/>
                  </a:cubicBezTo>
                  <a:cubicBezTo>
                    <a:pt x="287318" y="77668"/>
                    <a:pt x="302419" y="70244"/>
                    <a:pt x="316311" y="74979"/>
                  </a:cubicBezTo>
                  <a:cubicBezTo>
                    <a:pt x="324110" y="77636"/>
                    <a:pt x="330235" y="83761"/>
                    <a:pt x="332892" y="91560"/>
                  </a:cubicBezTo>
                  <a:lnTo>
                    <a:pt x="368554" y="91560"/>
                  </a:lnTo>
                  <a:lnTo>
                    <a:pt x="401130" y="52984"/>
                  </a:lnTo>
                  <a:cubicBezTo>
                    <a:pt x="351619" y="10244"/>
                    <a:pt x="285534" y="-8008"/>
                    <a:pt x="221107" y="3264"/>
                  </a:cubicBezTo>
                  <a:cubicBezTo>
                    <a:pt x="164302" y="13794"/>
                    <a:pt x="113856" y="46092"/>
                    <a:pt x="80517" y="93275"/>
                  </a:cubicBezTo>
                  <a:lnTo>
                    <a:pt x="143097" y="93275"/>
                  </a:lnTo>
                  <a:cubicBezTo>
                    <a:pt x="144687" y="93304"/>
                    <a:pt x="146211" y="93913"/>
                    <a:pt x="147383" y="94989"/>
                  </a:cubicBezTo>
                  <a:lnTo>
                    <a:pt x="233965" y="149853"/>
                  </a:lnTo>
                  <a:cubicBezTo>
                    <a:pt x="238634" y="145523"/>
                    <a:pt x="244744" y="143080"/>
                    <a:pt x="251110" y="142995"/>
                  </a:cubicBezTo>
                  <a:cubicBezTo>
                    <a:pt x="265788" y="142995"/>
                    <a:pt x="277685" y="154893"/>
                    <a:pt x="277685" y="169570"/>
                  </a:cubicBezTo>
                  <a:cubicBezTo>
                    <a:pt x="277685" y="184247"/>
                    <a:pt x="265788" y="196145"/>
                    <a:pt x="251110" y="196145"/>
                  </a:cubicBezTo>
                  <a:cubicBezTo>
                    <a:pt x="236433" y="196145"/>
                    <a:pt x="224536" y="184247"/>
                    <a:pt x="224536" y="169570"/>
                  </a:cubicBezTo>
                  <a:cubicBezTo>
                    <a:pt x="224312" y="168085"/>
                    <a:pt x="224615" y="166569"/>
                    <a:pt x="225393" y="165284"/>
                  </a:cubicBezTo>
                  <a:lnTo>
                    <a:pt x="140868" y="111534"/>
                  </a:lnTo>
                  <a:lnTo>
                    <a:pt x="69716" y="111534"/>
                  </a:lnTo>
                  <a:cubicBezTo>
                    <a:pt x="61570" y="125646"/>
                    <a:pt x="54960" y="140591"/>
                    <a:pt x="49999" y="156111"/>
                  </a:cubicBezTo>
                  <a:lnTo>
                    <a:pt x="129724" y="156111"/>
                  </a:lnTo>
                  <a:cubicBezTo>
                    <a:pt x="132867" y="156095"/>
                    <a:pt x="135792" y="157719"/>
                    <a:pt x="137439" y="160397"/>
                  </a:cubicBezTo>
                  <a:lnTo>
                    <a:pt x="170014" y="219548"/>
                  </a:lnTo>
                  <a:cubicBezTo>
                    <a:pt x="171459" y="219346"/>
                    <a:pt x="172890" y="219060"/>
                    <a:pt x="174301" y="218690"/>
                  </a:cubicBezTo>
                  <a:cubicBezTo>
                    <a:pt x="188978" y="218690"/>
                    <a:pt x="200876" y="230588"/>
                    <a:pt x="200876" y="245265"/>
                  </a:cubicBezTo>
                  <a:cubicBezTo>
                    <a:pt x="200876" y="259942"/>
                    <a:pt x="188978" y="271840"/>
                    <a:pt x="174301" y="271840"/>
                  </a:cubicBezTo>
                  <a:cubicBezTo>
                    <a:pt x="159624" y="271840"/>
                    <a:pt x="147726" y="259942"/>
                    <a:pt x="147726" y="245265"/>
                  </a:cubicBezTo>
                  <a:cubicBezTo>
                    <a:pt x="147625" y="238862"/>
                    <a:pt x="150095" y="232687"/>
                    <a:pt x="154584" y="228120"/>
                  </a:cubicBezTo>
                  <a:lnTo>
                    <a:pt x="124580" y="173256"/>
                  </a:lnTo>
                  <a:lnTo>
                    <a:pt x="45713" y="173256"/>
                  </a:lnTo>
                  <a:cubicBezTo>
                    <a:pt x="39568" y="201158"/>
                    <a:pt x="38986" y="229997"/>
                    <a:pt x="43998" y="258124"/>
                  </a:cubicBezTo>
                  <a:lnTo>
                    <a:pt x="1136" y="336991"/>
                  </a:lnTo>
                  <a:cubicBezTo>
                    <a:pt x="17" y="339094"/>
                    <a:pt x="-289" y="341535"/>
                    <a:pt x="279" y="343849"/>
                  </a:cubicBezTo>
                  <a:cubicBezTo>
                    <a:pt x="1027" y="346314"/>
                    <a:pt x="2956" y="348244"/>
                    <a:pt x="5422" y="348992"/>
                  </a:cubicBezTo>
                  <a:lnTo>
                    <a:pt x="62001" y="371281"/>
                  </a:lnTo>
                  <a:lnTo>
                    <a:pt x="62001" y="391855"/>
                  </a:lnTo>
                  <a:lnTo>
                    <a:pt x="128523" y="391855"/>
                  </a:lnTo>
                  <a:cubicBezTo>
                    <a:pt x="131929" y="381024"/>
                    <a:pt x="142032" y="373709"/>
                    <a:pt x="153384" y="373853"/>
                  </a:cubicBezTo>
                  <a:cubicBezTo>
                    <a:pt x="168060" y="373691"/>
                    <a:pt x="180088" y="385456"/>
                    <a:pt x="180250" y="400133"/>
                  </a:cubicBezTo>
                  <a:cubicBezTo>
                    <a:pt x="180412" y="414809"/>
                    <a:pt x="168646" y="426837"/>
                    <a:pt x="153970" y="426999"/>
                  </a:cubicBezTo>
                  <a:cubicBezTo>
                    <a:pt x="142491" y="427126"/>
                    <a:pt x="132228" y="419866"/>
                    <a:pt x="128523" y="409000"/>
                  </a:cubicBezTo>
                  <a:lnTo>
                    <a:pt x="63715" y="409000"/>
                  </a:lnTo>
                  <a:lnTo>
                    <a:pt x="63715" y="434717"/>
                  </a:lnTo>
                  <a:cubicBezTo>
                    <a:pt x="63715" y="458390"/>
                    <a:pt x="82906" y="477580"/>
                    <a:pt x="106578" y="477580"/>
                  </a:cubicBezTo>
                  <a:lnTo>
                    <a:pt x="154241" y="477580"/>
                  </a:lnTo>
                  <a:lnTo>
                    <a:pt x="154241" y="540159"/>
                  </a:lnTo>
                  <a:cubicBezTo>
                    <a:pt x="154241" y="544894"/>
                    <a:pt x="158079" y="548732"/>
                    <a:pt x="162814" y="548732"/>
                  </a:cubicBezTo>
                  <a:lnTo>
                    <a:pt x="204819" y="548732"/>
                  </a:lnTo>
                  <a:lnTo>
                    <a:pt x="204819" y="397599"/>
                  </a:lnTo>
                  <a:cubicBezTo>
                    <a:pt x="204996" y="395777"/>
                    <a:pt x="205583" y="394019"/>
                    <a:pt x="206533" y="392455"/>
                  </a:cubicBezTo>
                  <a:lnTo>
                    <a:pt x="257111" y="324732"/>
                  </a:lnTo>
                  <a:lnTo>
                    <a:pt x="257111" y="273297"/>
                  </a:lnTo>
                  <a:cubicBezTo>
                    <a:pt x="243219" y="268563"/>
                    <a:pt x="235795" y="253463"/>
                    <a:pt x="240529" y="239571"/>
                  </a:cubicBezTo>
                  <a:cubicBezTo>
                    <a:pt x="245264" y="225679"/>
                    <a:pt x="260364" y="218255"/>
                    <a:pt x="274256" y="222989"/>
                  </a:cubicBezTo>
                  <a:cubicBezTo>
                    <a:pt x="288149" y="227723"/>
                    <a:pt x="295573" y="242824"/>
                    <a:pt x="290838" y="256716"/>
                  </a:cubicBezTo>
                  <a:cubicBezTo>
                    <a:pt x="288180" y="264515"/>
                    <a:pt x="282056" y="270640"/>
                    <a:pt x="274256" y="273297"/>
                  </a:cubicBezTo>
                  <a:lnTo>
                    <a:pt x="274256" y="327304"/>
                  </a:lnTo>
                  <a:cubicBezTo>
                    <a:pt x="274079" y="329126"/>
                    <a:pt x="273493" y="330884"/>
                    <a:pt x="272542" y="332448"/>
                  </a:cubicBezTo>
                  <a:lnTo>
                    <a:pt x="221964" y="400170"/>
                  </a:lnTo>
                  <a:lnTo>
                    <a:pt x="221964" y="548732"/>
                  </a:lnTo>
                  <a:lnTo>
                    <a:pt x="272542" y="548732"/>
                  </a:lnTo>
                  <a:lnTo>
                    <a:pt x="272542" y="443033"/>
                  </a:lnTo>
                  <a:cubicBezTo>
                    <a:pt x="272481" y="440753"/>
                    <a:pt x="273420" y="438561"/>
                    <a:pt x="275114" y="437032"/>
                  </a:cubicBezTo>
                  <a:lnTo>
                    <a:pt x="309404" y="403599"/>
                  </a:lnTo>
                  <a:lnTo>
                    <a:pt x="309404" y="335877"/>
                  </a:lnTo>
                  <a:cubicBezTo>
                    <a:pt x="295511" y="331142"/>
                    <a:pt x="288087" y="316042"/>
                    <a:pt x="292822" y="302150"/>
                  </a:cubicBezTo>
                  <a:cubicBezTo>
                    <a:pt x="297556" y="288258"/>
                    <a:pt x="312656" y="280834"/>
                    <a:pt x="326549" y="285568"/>
                  </a:cubicBezTo>
                  <a:cubicBezTo>
                    <a:pt x="340441" y="290303"/>
                    <a:pt x="347865" y="305403"/>
                    <a:pt x="343131" y="319295"/>
                  </a:cubicBezTo>
                  <a:cubicBezTo>
                    <a:pt x="340472" y="327094"/>
                    <a:pt x="334348" y="333219"/>
                    <a:pt x="326549" y="335877"/>
                  </a:cubicBezTo>
                  <a:lnTo>
                    <a:pt x="326549" y="407028"/>
                  </a:lnTo>
                  <a:cubicBezTo>
                    <a:pt x="326610" y="409309"/>
                    <a:pt x="325670" y="411501"/>
                    <a:pt x="323977" y="413029"/>
                  </a:cubicBezTo>
                  <a:lnTo>
                    <a:pt x="289687" y="446462"/>
                  </a:lnTo>
                  <a:lnTo>
                    <a:pt x="289687" y="548732"/>
                  </a:lnTo>
                  <a:lnTo>
                    <a:pt x="365125" y="548732"/>
                  </a:lnTo>
                  <a:cubicBezTo>
                    <a:pt x="369716" y="548403"/>
                    <a:pt x="373368" y="544751"/>
                    <a:pt x="373698" y="540159"/>
                  </a:cubicBezTo>
                  <a:lnTo>
                    <a:pt x="373698" y="404457"/>
                  </a:lnTo>
                  <a:cubicBezTo>
                    <a:pt x="399028" y="388729"/>
                    <a:pt x="420901" y="368023"/>
                    <a:pt x="437991" y="343592"/>
                  </a:cubicBezTo>
                  <a:lnTo>
                    <a:pt x="352266" y="273297"/>
                  </a:lnTo>
                  <a:cubicBezTo>
                    <a:pt x="350303" y="271523"/>
                    <a:pt x="349079" y="269074"/>
                    <a:pt x="348837" y="266439"/>
                  </a:cubicBezTo>
                  <a:lnTo>
                    <a:pt x="348837" y="180114"/>
                  </a:lnTo>
                  <a:cubicBezTo>
                    <a:pt x="334945" y="175380"/>
                    <a:pt x="327521" y="160280"/>
                    <a:pt x="332255" y="146387"/>
                  </a:cubicBezTo>
                  <a:cubicBezTo>
                    <a:pt x="336990" y="132496"/>
                    <a:pt x="352090" y="125072"/>
                    <a:pt x="365982" y="129806"/>
                  </a:cubicBezTo>
                  <a:cubicBezTo>
                    <a:pt x="379875" y="134540"/>
                    <a:pt x="387299" y="149641"/>
                    <a:pt x="382564" y="163532"/>
                  </a:cubicBezTo>
                  <a:cubicBezTo>
                    <a:pt x="379906" y="171332"/>
                    <a:pt x="373782" y="177457"/>
                    <a:pt x="365982" y="180114"/>
                  </a:cubicBezTo>
                  <a:lnTo>
                    <a:pt x="365982" y="262410"/>
                  </a:lnTo>
                  <a:lnTo>
                    <a:pt x="388271" y="280412"/>
                  </a:lnTo>
                  <a:lnTo>
                    <a:pt x="413988" y="261553"/>
                  </a:lnTo>
                  <a:lnTo>
                    <a:pt x="413988" y="227263"/>
                  </a:lnTo>
                  <a:cubicBezTo>
                    <a:pt x="400096" y="222528"/>
                    <a:pt x="392672" y="207429"/>
                    <a:pt x="397407" y="193536"/>
                  </a:cubicBezTo>
                  <a:cubicBezTo>
                    <a:pt x="402141" y="179644"/>
                    <a:pt x="417241" y="172221"/>
                    <a:pt x="431133" y="176954"/>
                  </a:cubicBezTo>
                  <a:cubicBezTo>
                    <a:pt x="445026" y="181689"/>
                    <a:pt x="452450" y="196789"/>
                    <a:pt x="447715" y="210681"/>
                  </a:cubicBezTo>
                  <a:cubicBezTo>
                    <a:pt x="445057" y="218480"/>
                    <a:pt x="438933" y="224606"/>
                    <a:pt x="431133" y="227263"/>
                  </a:cubicBezTo>
                  <a:lnTo>
                    <a:pt x="431133" y="265839"/>
                  </a:lnTo>
                  <a:cubicBezTo>
                    <a:pt x="430892" y="268474"/>
                    <a:pt x="429668" y="270923"/>
                    <a:pt x="427704" y="272697"/>
                  </a:cubicBezTo>
                  <a:lnTo>
                    <a:pt x="401987" y="291557"/>
                  </a:lnTo>
                  <a:close/>
                </a:path>
              </a:pathLst>
            </a:custGeom>
            <a:solidFill>
              <a:schemeClr val="bg1"/>
            </a:solidFill>
            <a:ln w="13804" cap="flat">
              <a:noFill/>
              <a:prstDash val="solid"/>
              <a:miter/>
            </a:ln>
          </p:spPr>
          <p:txBody>
            <a:bodyPr rtlCol="0" anchor="ctr"/>
            <a:lstStyle/>
            <a:p>
              <a:endParaRPr lang="en-US" dirty="0"/>
            </a:p>
          </p:txBody>
        </p:sp>
        <p:sp>
          <p:nvSpPr>
            <p:cNvPr id="30" name="Freeform 29">
              <a:extLst>
                <a:ext uri="{FF2B5EF4-FFF2-40B4-BE49-F238E27FC236}">
                  <a16:creationId xmlns:a16="http://schemas.microsoft.com/office/drawing/2014/main" id="{9F18FB92-D0AF-A01C-E31D-0FE7B6C14EE4}"/>
                </a:ext>
              </a:extLst>
            </p:cNvPr>
            <p:cNvSpPr/>
            <p:nvPr/>
          </p:nvSpPr>
          <p:spPr>
            <a:xfrm>
              <a:off x="8310319" y="5031929"/>
              <a:ext cx="18859" cy="18076"/>
            </a:xfrm>
            <a:custGeom>
              <a:avLst/>
              <a:gdLst>
                <a:gd name="connsiteX0" fmla="*/ 18860 w 18859"/>
                <a:gd name="connsiteY0" fmla="*/ 9461 h 18076"/>
                <a:gd name="connsiteX1" fmla="*/ 9430 w 18859"/>
                <a:gd name="connsiteY1" fmla="*/ 31 h 18076"/>
                <a:gd name="connsiteX2" fmla="*/ 5144 w 18859"/>
                <a:gd name="connsiteY2" fmla="*/ 888 h 18076"/>
                <a:gd name="connsiteX3" fmla="*/ 4286 w 18859"/>
                <a:gd name="connsiteY3" fmla="*/ 888 h 18076"/>
                <a:gd name="connsiteX4" fmla="*/ 0 w 18859"/>
                <a:gd name="connsiteY4" fmla="*/ 8604 h 18076"/>
                <a:gd name="connsiteX5" fmla="*/ 9430 w 18859"/>
                <a:gd name="connsiteY5" fmla="*/ 18033 h 18076"/>
                <a:gd name="connsiteX6" fmla="*/ 18817 w 18859"/>
                <a:gd name="connsiteY6" fmla="*/ 10361 h 18076"/>
                <a:gd name="connsiteX7" fmla="*/ 18860 w 18859"/>
                <a:gd name="connsiteY7" fmla="*/ 9461 h 1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59" h="18076">
                  <a:moveTo>
                    <a:pt x="18860" y="9461"/>
                  </a:moveTo>
                  <a:cubicBezTo>
                    <a:pt x="18813" y="4272"/>
                    <a:pt x="14619" y="77"/>
                    <a:pt x="9430" y="31"/>
                  </a:cubicBezTo>
                  <a:cubicBezTo>
                    <a:pt x="7949" y="-103"/>
                    <a:pt x="6460" y="196"/>
                    <a:pt x="5144" y="888"/>
                  </a:cubicBezTo>
                  <a:lnTo>
                    <a:pt x="4286" y="888"/>
                  </a:lnTo>
                  <a:cubicBezTo>
                    <a:pt x="1608" y="2535"/>
                    <a:pt x="-16" y="5460"/>
                    <a:pt x="0" y="8604"/>
                  </a:cubicBezTo>
                  <a:cubicBezTo>
                    <a:pt x="46" y="13793"/>
                    <a:pt x="4241" y="17987"/>
                    <a:pt x="9430" y="18033"/>
                  </a:cubicBezTo>
                  <a:cubicBezTo>
                    <a:pt x="14140" y="18507"/>
                    <a:pt x="18344" y="15072"/>
                    <a:pt x="18817" y="10361"/>
                  </a:cubicBezTo>
                  <a:cubicBezTo>
                    <a:pt x="18847" y="10062"/>
                    <a:pt x="18861" y="9762"/>
                    <a:pt x="18860" y="9461"/>
                  </a:cubicBezTo>
                  <a:close/>
                </a:path>
              </a:pathLst>
            </a:custGeom>
            <a:solidFill>
              <a:schemeClr val="bg1"/>
            </a:solidFill>
            <a:ln w="13804" cap="flat">
              <a:noFill/>
              <a:prstDash val="solid"/>
              <a:miter/>
            </a:ln>
          </p:spPr>
          <p:txBody>
            <a:bodyPr rtlCol="0" anchor="ctr"/>
            <a:lstStyle/>
            <a:p>
              <a:endParaRPr lang="en-US" dirty="0"/>
            </a:p>
          </p:txBody>
        </p:sp>
        <p:sp>
          <p:nvSpPr>
            <p:cNvPr id="31" name="Freeform 30">
              <a:extLst>
                <a:ext uri="{FF2B5EF4-FFF2-40B4-BE49-F238E27FC236}">
                  <a16:creationId xmlns:a16="http://schemas.microsoft.com/office/drawing/2014/main" id="{761FA30B-F857-B135-3A5B-6E9CFAF34A4F}"/>
                </a:ext>
              </a:extLst>
            </p:cNvPr>
            <p:cNvSpPr/>
            <p:nvPr/>
          </p:nvSpPr>
          <p:spPr>
            <a:xfrm>
              <a:off x="8493771" y="4942806"/>
              <a:ext cx="18859" cy="18859"/>
            </a:xfrm>
            <a:custGeom>
              <a:avLst/>
              <a:gdLst>
                <a:gd name="connsiteX0" fmla="*/ 18860 w 18859"/>
                <a:gd name="connsiteY0" fmla="*/ 9430 h 18859"/>
                <a:gd name="connsiteX1" fmla="*/ 9430 w 18859"/>
                <a:gd name="connsiteY1" fmla="*/ 18860 h 18859"/>
                <a:gd name="connsiteX2" fmla="*/ 0 w 18859"/>
                <a:gd name="connsiteY2" fmla="*/ 9430 h 18859"/>
                <a:gd name="connsiteX3" fmla="*/ 9430 w 18859"/>
                <a:gd name="connsiteY3" fmla="*/ 0 h 18859"/>
                <a:gd name="connsiteX4" fmla="*/ 18860 w 18859"/>
                <a:gd name="connsiteY4" fmla="*/ 943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18860" y="9430"/>
                  </a:moveTo>
                  <a:cubicBezTo>
                    <a:pt x="18860" y="14638"/>
                    <a:pt x="14638" y="18860"/>
                    <a:pt x="9430" y="18860"/>
                  </a:cubicBezTo>
                  <a:cubicBezTo>
                    <a:pt x="4222" y="18860"/>
                    <a:pt x="0" y="14638"/>
                    <a:pt x="0" y="9430"/>
                  </a:cubicBezTo>
                  <a:cubicBezTo>
                    <a:pt x="0" y="4222"/>
                    <a:pt x="4222" y="0"/>
                    <a:pt x="9430" y="0"/>
                  </a:cubicBezTo>
                  <a:cubicBezTo>
                    <a:pt x="14638" y="0"/>
                    <a:pt x="18860" y="4222"/>
                    <a:pt x="18860" y="9430"/>
                  </a:cubicBezTo>
                  <a:close/>
                </a:path>
              </a:pathLst>
            </a:custGeom>
            <a:solidFill>
              <a:schemeClr val="bg1"/>
            </a:solidFill>
            <a:ln w="13804" cap="flat">
              <a:noFill/>
              <a:prstDash val="solid"/>
              <a:miter/>
            </a:ln>
          </p:spPr>
          <p:txBody>
            <a:bodyPr rtlCol="0" anchor="ctr"/>
            <a:lstStyle/>
            <a:p>
              <a:endParaRPr lang="en-US" dirty="0"/>
            </a:p>
          </p:txBody>
        </p:sp>
        <p:sp>
          <p:nvSpPr>
            <p:cNvPr id="32" name="Freeform 31">
              <a:extLst>
                <a:ext uri="{FF2B5EF4-FFF2-40B4-BE49-F238E27FC236}">
                  <a16:creationId xmlns:a16="http://schemas.microsoft.com/office/drawing/2014/main" id="{71B47D94-0BB8-12EA-969E-7ADB01456670}"/>
                </a:ext>
              </a:extLst>
            </p:cNvPr>
            <p:cNvSpPr/>
            <p:nvPr/>
          </p:nvSpPr>
          <p:spPr>
            <a:xfrm>
              <a:off x="8558065" y="4990812"/>
              <a:ext cx="18859" cy="18859"/>
            </a:xfrm>
            <a:custGeom>
              <a:avLst/>
              <a:gdLst>
                <a:gd name="connsiteX0" fmla="*/ 9430 w 18859"/>
                <a:gd name="connsiteY0" fmla="*/ 18860 h 18859"/>
                <a:gd name="connsiteX1" fmla="*/ 18860 w 18859"/>
                <a:gd name="connsiteY1" fmla="*/ 9430 h 18859"/>
                <a:gd name="connsiteX2" fmla="*/ 9430 w 18859"/>
                <a:gd name="connsiteY2" fmla="*/ 0 h 18859"/>
                <a:gd name="connsiteX3" fmla="*/ 0 w 18859"/>
                <a:gd name="connsiteY3" fmla="*/ 9430 h 18859"/>
                <a:gd name="connsiteX4" fmla="*/ 9430 w 18859"/>
                <a:gd name="connsiteY4" fmla="*/ 1886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9430" y="18860"/>
                  </a:moveTo>
                  <a:cubicBezTo>
                    <a:pt x="14638" y="18860"/>
                    <a:pt x="18860" y="14638"/>
                    <a:pt x="18860" y="9430"/>
                  </a:cubicBezTo>
                  <a:cubicBezTo>
                    <a:pt x="18860" y="4222"/>
                    <a:pt x="14638" y="0"/>
                    <a:pt x="9430" y="0"/>
                  </a:cubicBezTo>
                  <a:cubicBezTo>
                    <a:pt x="4222" y="0"/>
                    <a:pt x="0" y="4222"/>
                    <a:pt x="0" y="9430"/>
                  </a:cubicBezTo>
                  <a:cubicBezTo>
                    <a:pt x="46" y="14619"/>
                    <a:pt x="4242" y="18813"/>
                    <a:pt x="9430" y="18860"/>
                  </a:cubicBezTo>
                  <a:close/>
                </a:path>
              </a:pathLst>
            </a:custGeom>
            <a:solidFill>
              <a:schemeClr val="bg1"/>
            </a:solidFill>
            <a:ln w="13804" cap="flat">
              <a:noFill/>
              <a:prstDash val="solid"/>
              <a:miter/>
            </a:ln>
          </p:spPr>
          <p:txBody>
            <a:bodyPr rtlCol="0" anchor="ctr"/>
            <a:lstStyle/>
            <a:p>
              <a:endParaRPr lang="en-US" dirty="0"/>
            </a:p>
          </p:txBody>
        </p:sp>
        <p:sp>
          <p:nvSpPr>
            <p:cNvPr id="34" name="Freeform 33">
              <a:extLst>
                <a:ext uri="{FF2B5EF4-FFF2-40B4-BE49-F238E27FC236}">
                  <a16:creationId xmlns:a16="http://schemas.microsoft.com/office/drawing/2014/main" id="{3242C687-BAD1-F22A-C1F1-05747C35D9C5}"/>
                </a:ext>
              </a:extLst>
            </p:cNvPr>
            <p:cNvSpPr/>
            <p:nvPr/>
          </p:nvSpPr>
          <p:spPr>
            <a:xfrm>
              <a:off x="8443193" y="4887942"/>
              <a:ext cx="18859" cy="18859"/>
            </a:xfrm>
            <a:custGeom>
              <a:avLst/>
              <a:gdLst>
                <a:gd name="connsiteX0" fmla="*/ 18860 w 18859"/>
                <a:gd name="connsiteY0" fmla="*/ 9430 h 18859"/>
                <a:gd name="connsiteX1" fmla="*/ 9430 w 18859"/>
                <a:gd name="connsiteY1" fmla="*/ 18860 h 18859"/>
                <a:gd name="connsiteX2" fmla="*/ 0 w 18859"/>
                <a:gd name="connsiteY2" fmla="*/ 9430 h 18859"/>
                <a:gd name="connsiteX3" fmla="*/ 9430 w 18859"/>
                <a:gd name="connsiteY3" fmla="*/ 0 h 18859"/>
                <a:gd name="connsiteX4" fmla="*/ 18860 w 18859"/>
                <a:gd name="connsiteY4" fmla="*/ 943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18860" y="9430"/>
                  </a:moveTo>
                  <a:cubicBezTo>
                    <a:pt x="18860" y="14638"/>
                    <a:pt x="14638" y="18860"/>
                    <a:pt x="9430" y="18860"/>
                  </a:cubicBezTo>
                  <a:cubicBezTo>
                    <a:pt x="4222" y="18860"/>
                    <a:pt x="0" y="14638"/>
                    <a:pt x="0" y="9430"/>
                  </a:cubicBezTo>
                  <a:cubicBezTo>
                    <a:pt x="0" y="4222"/>
                    <a:pt x="4222" y="0"/>
                    <a:pt x="9430" y="0"/>
                  </a:cubicBezTo>
                  <a:cubicBezTo>
                    <a:pt x="14638" y="0"/>
                    <a:pt x="18860" y="4222"/>
                    <a:pt x="18860" y="9430"/>
                  </a:cubicBezTo>
                  <a:close/>
                </a:path>
              </a:pathLst>
            </a:custGeom>
            <a:solidFill>
              <a:schemeClr val="bg1"/>
            </a:solidFill>
            <a:ln w="13804" cap="flat">
              <a:noFill/>
              <a:prstDash val="solid"/>
              <a:miter/>
            </a:ln>
          </p:spPr>
          <p:txBody>
            <a:bodyPr rtlCol="0" anchor="ctr"/>
            <a:lstStyle/>
            <a:p>
              <a:endParaRPr lang="en-US" dirty="0"/>
            </a:p>
          </p:txBody>
        </p:sp>
        <p:sp>
          <p:nvSpPr>
            <p:cNvPr id="35" name="Freeform 34">
              <a:extLst>
                <a:ext uri="{FF2B5EF4-FFF2-40B4-BE49-F238E27FC236}">
                  <a16:creationId xmlns:a16="http://schemas.microsoft.com/office/drawing/2014/main" id="{E8A98B9F-A8CA-4301-C821-825EDEB6E36D}"/>
                </a:ext>
              </a:extLst>
            </p:cNvPr>
            <p:cNvSpPr/>
            <p:nvPr/>
          </p:nvSpPr>
          <p:spPr>
            <a:xfrm>
              <a:off x="8388329" y="4956522"/>
              <a:ext cx="18859" cy="18859"/>
            </a:xfrm>
            <a:custGeom>
              <a:avLst/>
              <a:gdLst>
                <a:gd name="connsiteX0" fmla="*/ 18860 w 18859"/>
                <a:gd name="connsiteY0" fmla="*/ 9430 h 18859"/>
                <a:gd name="connsiteX1" fmla="*/ 9430 w 18859"/>
                <a:gd name="connsiteY1" fmla="*/ 0 h 18859"/>
                <a:gd name="connsiteX2" fmla="*/ 0 w 18859"/>
                <a:gd name="connsiteY2" fmla="*/ 9430 h 18859"/>
                <a:gd name="connsiteX3" fmla="*/ 9430 w 18859"/>
                <a:gd name="connsiteY3" fmla="*/ 18860 h 18859"/>
                <a:gd name="connsiteX4" fmla="*/ 18860 w 18859"/>
                <a:gd name="connsiteY4" fmla="*/ 943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18860" y="9430"/>
                  </a:moveTo>
                  <a:cubicBezTo>
                    <a:pt x="18860" y="4222"/>
                    <a:pt x="14638" y="0"/>
                    <a:pt x="9430" y="0"/>
                  </a:cubicBezTo>
                  <a:cubicBezTo>
                    <a:pt x="4222" y="0"/>
                    <a:pt x="0" y="4222"/>
                    <a:pt x="0" y="9430"/>
                  </a:cubicBezTo>
                  <a:cubicBezTo>
                    <a:pt x="0" y="14638"/>
                    <a:pt x="4222" y="18860"/>
                    <a:pt x="9430" y="18860"/>
                  </a:cubicBezTo>
                  <a:cubicBezTo>
                    <a:pt x="14619" y="18813"/>
                    <a:pt x="18813" y="14619"/>
                    <a:pt x="18860" y="9430"/>
                  </a:cubicBezTo>
                  <a:close/>
                </a:path>
              </a:pathLst>
            </a:custGeom>
            <a:solidFill>
              <a:schemeClr val="bg1"/>
            </a:solidFill>
            <a:ln w="13804" cap="flat">
              <a:noFill/>
              <a:prstDash val="solid"/>
              <a:miter/>
            </a:ln>
          </p:spPr>
          <p:txBody>
            <a:bodyPr rtlCol="0" anchor="ctr"/>
            <a:lstStyle/>
            <a:p>
              <a:endParaRPr lang="en-US" dirty="0"/>
            </a:p>
          </p:txBody>
        </p:sp>
      </p:grpSp>
      <p:cxnSp>
        <p:nvCxnSpPr>
          <p:cNvPr id="36" name="Straight Connector 35">
            <a:extLst>
              <a:ext uri="{FF2B5EF4-FFF2-40B4-BE49-F238E27FC236}">
                <a16:creationId xmlns:a16="http://schemas.microsoft.com/office/drawing/2014/main" id="{FC115EE4-4716-7465-0CBE-DFF40FB16758}"/>
              </a:ext>
            </a:extLst>
          </p:cNvPr>
          <p:cNvCxnSpPr>
            <a:cxnSpLocks/>
          </p:cNvCxnSpPr>
          <p:nvPr/>
        </p:nvCxnSpPr>
        <p:spPr>
          <a:xfrm flipV="1">
            <a:off x="3891305" y="3915314"/>
            <a:ext cx="0" cy="228600"/>
          </a:xfrm>
          <a:prstGeom prst="line">
            <a:avLst/>
          </a:prstGeom>
          <a:ln w="190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5" name="Group 44">
            <a:extLst>
              <a:ext uri="{FF2B5EF4-FFF2-40B4-BE49-F238E27FC236}">
                <a16:creationId xmlns:a16="http://schemas.microsoft.com/office/drawing/2014/main" id="{07C2C538-C3EC-1B20-061F-F22890997A6A}"/>
              </a:ext>
            </a:extLst>
          </p:cNvPr>
          <p:cNvGrpSpPr/>
          <p:nvPr/>
        </p:nvGrpSpPr>
        <p:grpSpPr>
          <a:xfrm>
            <a:off x="561109" y="5392880"/>
            <a:ext cx="11159836" cy="613064"/>
            <a:chOff x="561109" y="5465617"/>
            <a:chExt cx="11159836" cy="613064"/>
          </a:xfrm>
        </p:grpSpPr>
        <p:sp>
          <p:nvSpPr>
            <p:cNvPr id="14" name="Arrow: Right 13">
              <a:extLst>
                <a:ext uri="{FF2B5EF4-FFF2-40B4-BE49-F238E27FC236}">
                  <a16:creationId xmlns:a16="http://schemas.microsoft.com/office/drawing/2014/main" id="{81546233-5D7D-64E3-8F6F-F5899E6427A9}"/>
                </a:ext>
              </a:extLst>
            </p:cNvPr>
            <p:cNvSpPr/>
            <p:nvPr/>
          </p:nvSpPr>
          <p:spPr>
            <a:xfrm>
              <a:off x="561109" y="5496790"/>
              <a:ext cx="11159836" cy="561109"/>
            </a:xfrm>
            <a:prstGeom prst="rightArrow">
              <a:avLst>
                <a:gd name="adj1" fmla="val 57091"/>
                <a:gd name="adj2" fmla="val 78930"/>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bg1"/>
                </a:solidFill>
              </a:endParaRPr>
            </a:p>
          </p:txBody>
        </p:sp>
        <p:sp>
          <p:nvSpPr>
            <p:cNvPr id="44" name="Rounded Rectangle 43">
              <a:extLst>
                <a:ext uri="{FF2B5EF4-FFF2-40B4-BE49-F238E27FC236}">
                  <a16:creationId xmlns:a16="http://schemas.microsoft.com/office/drawing/2014/main" id="{8CE96884-2E4A-169E-1F5F-334DA41F1971}"/>
                </a:ext>
              </a:extLst>
            </p:cNvPr>
            <p:cNvSpPr/>
            <p:nvPr/>
          </p:nvSpPr>
          <p:spPr>
            <a:xfrm>
              <a:off x="1288847" y="5465617"/>
              <a:ext cx="9475470" cy="613064"/>
            </a:xfrm>
            <a:prstGeom prst="roundRect">
              <a:avLst/>
            </a:prstGeom>
            <a:solidFill>
              <a:schemeClr val="bg1"/>
            </a:solidFill>
            <a:ln w="63500">
              <a:gradFill>
                <a:gsLst>
                  <a:gs pos="0">
                    <a:schemeClr val="accent6"/>
                  </a:gs>
                  <a:gs pos="25000">
                    <a:srgbClr val="AA6EBC"/>
                  </a:gs>
                  <a:gs pos="75000">
                    <a:schemeClr val="accent4"/>
                  </a:gs>
                  <a:gs pos="50000">
                    <a:schemeClr val="accent2"/>
                  </a:gs>
                  <a:gs pos="100000">
                    <a:srgbClr val="EE8434"/>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B384E"/>
                  </a:solidFill>
                  <a:effectLst/>
                  <a:uLnTx/>
                  <a:uFillTx/>
                  <a:latin typeface="Arial" panose="020B0604020202020204"/>
                  <a:ea typeface="+mn-ea"/>
                  <a:cs typeface="+mn-cs"/>
                </a:rPr>
                <a:t>These solutions are becoming more and more and more integrated </a:t>
              </a:r>
              <a:r>
                <a:rPr kumimoji="0" lang="en-US" sz="1500" b="0" i="0" u="none" strike="noStrike" kern="1200" cap="none" spc="0" normalizeH="0" baseline="0" noProof="0" dirty="0">
                  <a:ln>
                    <a:noFill/>
                  </a:ln>
                  <a:solidFill>
                    <a:srgbClr val="0B384E"/>
                  </a:solidFill>
                  <a:effectLst/>
                  <a:uLnTx/>
                  <a:uFillTx/>
                  <a:latin typeface="Arial" panose="020B0604020202020204"/>
                  <a:ea typeface="+mn-ea"/>
                  <a:cs typeface="+mn-cs"/>
                </a:rPr>
                <a:t>enhancing automation by </a:t>
              </a:r>
              <a:br>
                <a:rPr kumimoji="0" lang="en-US" sz="1500" b="0" i="0" u="none" strike="noStrike" kern="1200" cap="none" spc="0" normalizeH="0" baseline="0" noProof="0" dirty="0">
                  <a:ln>
                    <a:noFill/>
                  </a:ln>
                  <a:solidFill>
                    <a:srgbClr val="0B384E"/>
                  </a:solidFill>
                  <a:effectLst/>
                  <a:uLnTx/>
                  <a:uFillTx/>
                  <a:latin typeface="Arial" panose="020B0604020202020204"/>
                  <a:ea typeface="+mn-ea"/>
                  <a:cs typeface="+mn-cs"/>
                </a:rPr>
              </a:br>
              <a:r>
                <a:rPr kumimoji="0" lang="en-US" sz="1500" b="0" i="0" u="none" strike="noStrike" kern="1200" cap="none" spc="0" normalizeH="0" baseline="0" noProof="0" dirty="0">
                  <a:ln>
                    <a:noFill/>
                  </a:ln>
                  <a:solidFill>
                    <a:srgbClr val="0B384E"/>
                  </a:solidFill>
                  <a:effectLst/>
                  <a:uLnTx/>
                  <a:uFillTx/>
                  <a:latin typeface="Arial" panose="020B0604020202020204"/>
                  <a:ea typeface="+mn-ea"/>
                  <a:cs typeface="+mn-cs"/>
                </a:rPr>
                <a:t>combining task execution, data analysis, and user interaction for more efficient and intelligent workflows.</a:t>
              </a:r>
              <a:endParaRPr kumimoji="0" lang="en-US" sz="1500" b="1" i="0" u="none" strike="noStrike" kern="1200" cap="none" spc="0" normalizeH="0" baseline="0" noProof="0" dirty="0">
                <a:ln>
                  <a:noFill/>
                </a:ln>
                <a:solidFill>
                  <a:srgbClr val="0B384E"/>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7191916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95C0E0-1D68-9A09-BAB6-44B803A1EE54}"/>
              </a:ext>
            </a:extLst>
          </p:cNvPr>
          <p:cNvSpPr>
            <a:spLocks/>
          </p:cNvSpPr>
          <p:nvPr/>
        </p:nvSpPr>
        <p:spPr>
          <a:xfrm>
            <a:off x="0" y="1756064"/>
            <a:ext cx="12192000" cy="4343400"/>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5" name="Shape 9112">
            <a:extLst>
              <a:ext uri="{FF2B5EF4-FFF2-40B4-BE49-F238E27FC236}">
                <a16:creationId xmlns:a16="http://schemas.microsoft.com/office/drawing/2014/main" id="{6EFC3E56-1C17-67A3-CF72-E5376C33170B}"/>
              </a:ext>
            </a:extLst>
          </p:cNvPr>
          <p:cNvSpPr/>
          <p:nvPr/>
        </p:nvSpPr>
        <p:spPr>
          <a:xfrm>
            <a:off x="3448432" y="4865472"/>
            <a:ext cx="1206192" cy="439104"/>
          </a:xfrm>
          <a:custGeom>
            <a:avLst/>
            <a:gdLst/>
            <a:ahLst/>
            <a:cxnLst>
              <a:cxn ang="0">
                <a:pos x="wd2" y="hd2"/>
              </a:cxn>
              <a:cxn ang="5400000">
                <a:pos x="wd2" y="hd2"/>
              </a:cxn>
              <a:cxn ang="10800000">
                <a:pos x="wd2" y="hd2"/>
              </a:cxn>
              <a:cxn ang="16200000">
                <a:pos x="wd2" y="hd2"/>
              </a:cxn>
            </a:cxnLst>
            <a:rect l="0" t="0" r="r" b="b"/>
            <a:pathLst>
              <a:path w="21600" h="18692" extrusionOk="0">
                <a:moveTo>
                  <a:pt x="0" y="18692"/>
                </a:moveTo>
                <a:cubicBezTo>
                  <a:pt x="5757" y="2869"/>
                  <a:pt x="12957" y="-2908"/>
                  <a:pt x="21600" y="1360"/>
                </a:cubicBezTo>
              </a:path>
            </a:pathLst>
          </a:custGeom>
          <a:ln w="38100">
            <a:solidFill>
              <a:schemeClr val="accent4"/>
            </a:solidFill>
            <a:miter lim="400000"/>
            <a:headEnd type="triangle"/>
            <a:tailEnd type="oval"/>
          </a:ln>
        </p:spPr>
        <p:txBody>
          <a:bodyPr lIns="0" tIns="0" rIns="0" bIns="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228589">
              <a:defRPr sz="1200">
                <a:solidFill>
                  <a:srgbClr val="000000"/>
                </a:solidFill>
              </a:defRPr>
            </a:pPr>
            <a:endParaRPr sz="600" dirty="0"/>
          </a:p>
        </p:txBody>
      </p:sp>
      <p:sp>
        <p:nvSpPr>
          <p:cNvPr id="21" name="Shape 9113">
            <a:extLst>
              <a:ext uri="{FF2B5EF4-FFF2-40B4-BE49-F238E27FC236}">
                <a16:creationId xmlns:a16="http://schemas.microsoft.com/office/drawing/2014/main" id="{96FAE108-653F-557E-6A35-0B28F487986A}"/>
              </a:ext>
            </a:extLst>
          </p:cNvPr>
          <p:cNvSpPr/>
          <p:nvPr/>
        </p:nvSpPr>
        <p:spPr>
          <a:xfrm rot="19667748">
            <a:off x="3992600" y="2491732"/>
            <a:ext cx="1932436" cy="14391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634" y="1942"/>
                  <a:pt x="18834" y="9142"/>
                  <a:pt x="21600" y="21600"/>
                </a:cubicBezTo>
              </a:path>
            </a:pathLst>
          </a:custGeom>
          <a:ln w="38100">
            <a:solidFill>
              <a:schemeClr val="accent2"/>
            </a:solidFill>
            <a:miter lim="400000"/>
            <a:headEnd type="triangle"/>
            <a:tailEnd type="oval"/>
          </a:ln>
        </p:spPr>
        <p:txBody>
          <a:bodyPr lIns="0" tIns="0" rIns="0" bIns="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228589">
              <a:defRPr sz="1200">
                <a:solidFill>
                  <a:srgbClr val="000000"/>
                </a:solidFill>
              </a:defRPr>
            </a:pPr>
            <a:endParaRPr sz="600" dirty="0"/>
          </a:p>
        </p:txBody>
      </p:sp>
      <p:sp>
        <p:nvSpPr>
          <p:cNvPr id="19" name="Shape 9114">
            <a:extLst>
              <a:ext uri="{FF2B5EF4-FFF2-40B4-BE49-F238E27FC236}">
                <a16:creationId xmlns:a16="http://schemas.microsoft.com/office/drawing/2014/main" id="{DF7836FD-13C6-C7A0-10C3-4233157E08A5}"/>
              </a:ext>
            </a:extLst>
          </p:cNvPr>
          <p:cNvSpPr/>
          <p:nvPr/>
        </p:nvSpPr>
        <p:spPr>
          <a:xfrm rot="18605968">
            <a:off x="7111894" y="4031781"/>
            <a:ext cx="1768019" cy="485111"/>
          </a:xfrm>
          <a:custGeom>
            <a:avLst/>
            <a:gdLst/>
            <a:ahLst/>
            <a:cxnLst>
              <a:cxn ang="0">
                <a:pos x="wd2" y="hd2"/>
              </a:cxn>
              <a:cxn ang="5400000">
                <a:pos x="wd2" y="hd2"/>
              </a:cxn>
              <a:cxn ang="10800000">
                <a:pos x="wd2" y="hd2"/>
              </a:cxn>
              <a:cxn ang="16200000">
                <a:pos x="wd2" y="hd2"/>
              </a:cxn>
            </a:cxnLst>
            <a:rect l="0" t="0" r="r" b="b"/>
            <a:pathLst>
              <a:path w="21600" h="19298" extrusionOk="0">
                <a:moveTo>
                  <a:pt x="21600" y="19298"/>
                </a:moveTo>
                <a:cubicBezTo>
                  <a:pt x="15915" y="3877"/>
                  <a:pt x="8715" y="-2302"/>
                  <a:pt x="0" y="761"/>
                </a:cubicBezTo>
              </a:path>
            </a:pathLst>
          </a:custGeom>
          <a:ln w="38100">
            <a:solidFill>
              <a:srgbClr val="D0AFDA"/>
            </a:solidFill>
            <a:miter lim="400000"/>
            <a:headEnd type="triangle"/>
            <a:tailEnd type="oval"/>
          </a:ln>
        </p:spPr>
        <p:txBody>
          <a:bodyPr lIns="0" tIns="0" rIns="0" bIns="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228589">
              <a:defRPr sz="1200">
                <a:solidFill>
                  <a:srgbClr val="000000"/>
                </a:solidFill>
              </a:defRPr>
            </a:pPr>
            <a:endParaRPr sz="600" dirty="0"/>
          </a:p>
        </p:txBody>
      </p:sp>
      <p:sp>
        <p:nvSpPr>
          <p:cNvPr id="14" name="Shape 9114">
            <a:extLst>
              <a:ext uri="{FF2B5EF4-FFF2-40B4-BE49-F238E27FC236}">
                <a16:creationId xmlns:a16="http://schemas.microsoft.com/office/drawing/2014/main" id="{B3602426-9ACE-8FAE-E818-AF3B6CC4484C}"/>
              </a:ext>
            </a:extLst>
          </p:cNvPr>
          <p:cNvSpPr/>
          <p:nvPr/>
        </p:nvSpPr>
        <p:spPr>
          <a:xfrm rot="18636298">
            <a:off x="7078278" y="2928102"/>
            <a:ext cx="1768019" cy="485111"/>
          </a:xfrm>
          <a:custGeom>
            <a:avLst/>
            <a:gdLst/>
            <a:ahLst/>
            <a:cxnLst>
              <a:cxn ang="0">
                <a:pos x="wd2" y="hd2"/>
              </a:cxn>
              <a:cxn ang="5400000">
                <a:pos x="wd2" y="hd2"/>
              </a:cxn>
              <a:cxn ang="10800000">
                <a:pos x="wd2" y="hd2"/>
              </a:cxn>
              <a:cxn ang="16200000">
                <a:pos x="wd2" y="hd2"/>
              </a:cxn>
            </a:cxnLst>
            <a:rect l="0" t="0" r="r" b="b"/>
            <a:pathLst>
              <a:path w="21600" h="19298" extrusionOk="0">
                <a:moveTo>
                  <a:pt x="21600" y="19298"/>
                </a:moveTo>
                <a:cubicBezTo>
                  <a:pt x="15915" y="3877"/>
                  <a:pt x="8715" y="-2302"/>
                  <a:pt x="0" y="761"/>
                </a:cubicBezTo>
              </a:path>
            </a:pathLst>
          </a:custGeom>
          <a:ln w="38100">
            <a:solidFill>
              <a:srgbClr val="D0AFDA"/>
            </a:solidFill>
            <a:miter lim="400000"/>
            <a:headEnd type="triangle"/>
            <a:tailEnd type="oval"/>
          </a:ln>
        </p:spPr>
        <p:txBody>
          <a:bodyPr lIns="0" tIns="0" rIns="0" bIns="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228589">
              <a:defRPr sz="1200">
                <a:solidFill>
                  <a:srgbClr val="000000"/>
                </a:solidFill>
              </a:defRPr>
            </a:pPr>
            <a:endParaRPr sz="600" dirty="0"/>
          </a:p>
        </p:txBody>
      </p:sp>
      <p:sp>
        <p:nvSpPr>
          <p:cNvPr id="12" name="Shape 9112">
            <a:extLst>
              <a:ext uri="{FF2B5EF4-FFF2-40B4-BE49-F238E27FC236}">
                <a16:creationId xmlns:a16="http://schemas.microsoft.com/office/drawing/2014/main" id="{43DC25D2-D672-CF8A-688C-EF7EB2D4F55E}"/>
              </a:ext>
            </a:extLst>
          </p:cNvPr>
          <p:cNvSpPr/>
          <p:nvPr/>
        </p:nvSpPr>
        <p:spPr>
          <a:xfrm rot="631790">
            <a:off x="3467711" y="4079946"/>
            <a:ext cx="1738381" cy="439104"/>
          </a:xfrm>
          <a:custGeom>
            <a:avLst/>
            <a:gdLst/>
            <a:ahLst/>
            <a:cxnLst>
              <a:cxn ang="0">
                <a:pos x="wd2" y="hd2"/>
              </a:cxn>
              <a:cxn ang="5400000">
                <a:pos x="wd2" y="hd2"/>
              </a:cxn>
              <a:cxn ang="10800000">
                <a:pos x="wd2" y="hd2"/>
              </a:cxn>
              <a:cxn ang="16200000">
                <a:pos x="wd2" y="hd2"/>
              </a:cxn>
            </a:cxnLst>
            <a:rect l="0" t="0" r="r" b="b"/>
            <a:pathLst>
              <a:path w="21600" h="18692" extrusionOk="0">
                <a:moveTo>
                  <a:pt x="0" y="18692"/>
                </a:moveTo>
                <a:cubicBezTo>
                  <a:pt x="5757" y="2869"/>
                  <a:pt x="12957" y="-2908"/>
                  <a:pt x="21600" y="1360"/>
                </a:cubicBezTo>
              </a:path>
            </a:pathLst>
          </a:custGeom>
          <a:ln w="38100">
            <a:solidFill>
              <a:schemeClr val="accent4"/>
            </a:solidFill>
            <a:miter lim="400000"/>
            <a:headEnd type="triangle"/>
            <a:tailEnd type="oval"/>
          </a:ln>
        </p:spPr>
        <p:txBody>
          <a:bodyPr lIns="0" tIns="0" rIns="0" bIns="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228589">
              <a:defRPr sz="1200">
                <a:solidFill>
                  <a:srgbClr val="000000"/>
                </a:solidFill>
              </a:defRPr>
            </a:pPr>
            <a:endParaRPr sz="600" dirty="0"/>
          </a:p>
        </p:txBody>
      </p:sp>
      <p:sp>
        <p:nvSpPr>
          <p:cNvPr id="6" name="Shape 9113">
            <a:extLst>
              <a:ext uri="{FF2B5EF4-FFF2-40B4-BE49-F238E27FC236}">
                <a16:creationId xmlns:a16="http://schemas.microsoft.com/office/drawing/2014/main" id="{F42B5E7A-12BC-EA73-C5BE-C5FDBC86C5BE}"/>
              </a:ext>
            </a:extLst>
          </p:cNvPr>
          <p:cNvSpPr/>
          <p:nvPr/>
        </p:nvSpPr>
        <p:spPr>
          <a:xfrm rot="20405163">
            <a:off x="4134717" y="1737015"/>
            <a:ext cx="2123991" cy="21013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634" y="1942"/>
                  <a:pt x="18834" y="9142"/>
                  <a:pt x="21600" y="21600"/>
                </a:cubicBezTo>
              </a:path>
            </a:pathLst>
          </a:custGeom>
          <a:ln w="38100">
            <a:solidFill>
              <a:schemeClr val="accent2"/>
            </a:solidFill>
            <a:miter lim="400000"/>
            <a:headEnd type="triangle"/>
            <a:tailEnd type="oval"/>
          </a:ln>
        </p:spPr>
        <p:txBody>
          <a:bodyPr lIns="0" tIns="0" rIns="0" bIns="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228589">
              <a:defRPr sz="1200">
                <a:solidFill>
                  <a:srgbClr val="000000"/>
                </a:solidFill>
              </a:defRPr>
            </a:pPr>
            <a:endParaRPr sz="600" dirty="0"/>
          </a:p>
        </p:txBody>
      </p:sp>
      <p:sp>
        <p:nvSpPr>
          <p:cNvPr id="3" name="Title 2">
            <a:extLst>
              <a:ext uri="{FF2B5EF4-FFF2-40B4-BE49-F238E27FC236}">
                <a16:creationId xmlns:a16="http://schemas.microsoft.com/office/drawing/2014/main" id="{BEA51C8E-CAF2-4D0B-A94E-E5B4A2656AE9}"/>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600" dirty="0">
                <a:solidFill>
                  <a:srgbClr val="26BCD7"/>
                </a:solidFill>
                <a:latin typeface="Arial" panose="020B0604020202020204" pitchFamily="34" charset="0"/>
                <a:ea typeface="+mj-ea"/>
                <a:cs typeface="Arial" panose="020B0604020202020204" pitchFamily="34" charset="0"/>
              </a:rPr>
              <a:t>What Is Different about Generative AI?</a:t>
            </a:r>
          </a:p>
        </p:txBody>
      </p:sp>
      <p:sp>
        <p:nvSpPr>
          <p:cNvPr id="2" name="Text Placeholder 1">
            <a:extLst>
              <a:ext uri="{FF2B5EF4-FFF2-40B4-BE49-F238E27FC236}">
                <a16:creationId xmlns:a16="http://schemas.microsoft.com/office/drawing/2014/main" id="{A2A90AAB-6E85-FA11-3E75-C8F33763754E}"/>
              </a:ext>
            </a:extLst>
          </p:cNvPr>
          <p:cNvSpPr>
            <a:spLocks noGrp="1"/>
          </p:cNvSpPr>
          <p:nvPr>
            <p:ph type="body" sz="quarter" idx="10"/>
          </p:nvPr>
        </p:nvSpPr>
        <p:spPr/>
        <p:txBody>
          <a:bodyPr/>
          <a:lstStyle/>
          <a:p>
            <a:r>
              <a:rPr lang="en-US" dirty="0"/>
              <a:t>Technology and Data</a:t>
            </a:r>
          </a:p>
        </p:txBody>
      </p:sp>
      <p:grpSp>
        <p:nvGrpSpPr>
          <p:cNvPr id="30" name="Group 29">
            <a:extLst>
              <a:ext uri="{FF2B5EF4-FFF2-40B4-BE49-F238E27FC236}">
                <a16:creationId xmlns:a16="http://schemas.microsoft.com/office/drawing/2014/main" id="{05F217E6-1D27-15DC-8015-FB017FAF48DC}"/>
              </a:ext>
            </a:extLst>
          </p:cNvPr>
          <p:cNvGrpSpPr/>
          <p:nvPr/>
        </p:nvGrpSpPr>
        <p:grpSpPr>
          <a:xfrm>
            <a:off x="446200" y="5112328"/>
            <a:ext cx="2899064" cy="706582"/>
            <a:chOff x="747536" y="4966855"/>
            <a:chExt cx="2899064" cy="706582"/>
          </a:xfrm>
        </p:grpSpPr>
        <p:sp>
          <p:nvSpPr>
            <p:cNvPr id="8" name="Rounded Rectangle 7">
              <a:extLst>
                <a:ext uri="{FF2B5EF4-FFF2-40B4-BE49-F238E27FC236}">
                  <a16:creationId xmlns:a16="http://schemas.microsoft.com/office/drawing/2014/main" id="{4149699E-E975-F437-FD0B-18398453F0D5}"/>
                </a:ext>
              </a:extLst>
            </p:cNvPr>
            <p:cNvSpPr/>
            <p:nvPr/>
          </p:nvSpPr>
          <p:spPr>
            <a:xfrm>
              <a:off x="747536" y="4966855"/>
              <a:ext cx="2899064" cy="706582"/>
            </a:xfrm>
            <a:prstGeom prst="roundRect">
              <a:avLst/>
            </a:prstGeom>
            <a:gradFill>
              <a:gsLst>
                <a:gs pos="0">
                  <a:schemeClr val="bg1"/>
                </a:gs>
                <a:gs pos="100000">
                  <a:schemeClr val="accent4"/>
                </a:gs>
              </a:gsLst>
              <a:lin ang="54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4" name="Shape 271">
              <a:extLst>
                <a:ext uri="{FF2B5EF4-FFF2-40B4-BE49-F238E27FC236}">
                  <a16:creationId xmlns:a16="http://schemas.microsoft.com/office/drawing/2014/main" id="{391A7134-042F-C331-F822-0ED412DF4E1A}"/>
                </a:ext>
              </a:extLst>
            </p:cNvPr>
            <p:cNvSpPr/>
            <p:nvPr/>
          </p:nvSpPr>
          <p:spPr>
            <a:xfrm>
              <a:off x="798881" y="5011866"/>
              <a:ext cx="2796374" cy="5992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400" b="1" dirty="0">
                  <a:solidFill>
                    <a:schemeClr val="tx1">
                      <a:lumMod val="75000"/>
                    </a:schemeClr>
                  </a:solidFill>
                  <a:latin typeface="Arial" panose="020B0604020202020204" pitchFamily="34" charset="0"/>
                  <a:cs typeface="Arial" panose="020B0604020202020204" pitchFamily="34" charset="0"/>
                </a:rPr>
                <a:t>Create unique and realistic images for visual content</a:t>
              </a:r>
            </a:p>
          </p:txBody>
        </p:sp>
      </p:grpSp>
      <p:grpSp>
        <p:nvGrpSpPr>
          <p:cNvPr id="7" name="Group 6">
            <a:extLst>
              <a:ext uri="{FF2B5EF4-FFF2-40B4-BE49-F238E27FC236}">
                <a16:creationId xmlns:a16="http://schemas.microsoft.com/office/drawing/2014/main" id="{624683F8-AC58-CEDB-129D-8ABB59E24263}"/>
              </a:ext>
            </a:extLst>
          </p:cNvPr>
          <p:cNvGrpSpPr/>
          <p:nvPr/>
        </p:nvGrpSpPr>
        <p:grpSpPr>
          <a:xfrm>
            <a:off x="3900701" y="1901443"/>
            <a:ext cx="4370463" cy="4208324"/>
            <a:chOff x="3841423" y="1800818"/>
            <a:chExt cx="4869599" cy="4688940"/>
          </a:xfrm>
        </p:grpSpPr>
        <p:sp>
          <p:nvSpPr>
            <p:cNvPr id="78" name="Shape 9120">
              <a:extLst>
                <a:ext uri="{FF2B5EF4-FFF2-40B4-BE49-F238E27FC236}">
                  <a16:creationId xmlns:a16="http://schemas.microsoft.com/office/drawing/2014/main" id="{B3366155-C39A-5275-D5B0-1CAA90AF8A98}"/>
                </a:ext>
              </a:extLst>
            </p:cNvPr>
            <p:cNvSpPr/>
            <p:nvPr/>
          </p:nvSpPr>
          <p:spPr>
            <a:xfrm>
              <a:off x="6723798" y="3418007"/>
              <a:ext cx="1928616" cy="1796083"/>
            </a:xfrm>
            <a:prstGeom prst="ellipse">
              <a:avLst/>
            </a:prstGeom>
            <a:gradFill>
              <a:gsLst>
                <a:gs pos="0">
                  <a:srgbClr val="AA6EBC">
                    <a:lumMod val="25000"/>
                    <a:lumOff val="75000"/>
                  </a:srgbClr>
                </a:gs>
                <a:gs pos="70000">
                  <a:srgbClr val="AA6EBC">
                    <a:lumMod val="85000"/>
                    <a:lumOff val="15000"/>
                  </a:srgbClr>
                </a:gs>
              </a:gsLst>
              <a:lin ang="5400000" scaled="0"/>
            </a:gradFill>
            <a:ln w="63500" cap="flat">
              <a:solidFill>
                <a:schemeClr val="bg1"/>
              </a:solidFill>
              <a:prstDash val="solid"/>
              <a:miter lim="400000"/>
            </a:ln>
            <a:effec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3200">
                  <a:solidFill>
                    <a:srgbClr val="FFFFFF"/>
                  </a:solidFill>
                  <a:latin typeface="+mn-lt"/>
                  <a:ea typeface="+mn-ea"/>
                  <a:cs typeface="+mn-cs"/>
                  <a:sym typeface="Helvetica Light"/>
                </a:defRPr>
              </a:pPr>
              <a:endParaRPr sz="1600"/>
            </a:p>
          </p:txBody>
        </p:sp>
        <p:grpSp>
          <p:nvGrpSpPr>
            <p:cNvPr id="5" name="Group 4">
              <a:extLst>
                <a:ext uri="{FF2B5EF4-FFF2-40B4-BE49-F238E27FC236}">
                  <a16:creationId xmlns:a16="http://schemas.microsoft.com/office/drawing/2014/main" id="{4DC2410D-6F59-53DA-1117-57E132B5A529}"/>
                </a:ext>
              </a:extLst>
            </p:cNvPr>
            <p:cNvGrpSpPr/>
            <p:nvPr/>
          </p:nvGrpSpPr>
          <p:grpSpPr>
            <a:xfrm>
              <a:off x="4903644" y="1800818"/>
              <a:ext cx="3807378" cy="4688940"/>
              <a:chOff x="4903644" y="1800818"/>
              <a:chExt cx="3807378" cy="4688940"/>
            </a:xfrm>
          </p:grpSpPr>
          <p:sp>
            <p:nvSpPr>
              <p:cNvPr id="76" name="Shape 9118">
                <a:extLst>
                  <a:ext uri="{FF2B5EF4-FFF2-40B4-BE49-F238E27FC236}">
                    <a16:creationId xmlns:a16="http://schemas.microsoft.com/office/drawing/2014/main" id="{8AFF5313-8482-F712-C4EB-877C6F055ED9}"/>
                  </a:ext>
                </a:extLst>
              </p:cNvPr>
              <p:cNvSpPr/>
              <p:nvPr/>
            </p:nvSpPr>
            <p:spPr>
              <a:xfrm>
                <a:off x="5518487" y="4090275"/>
                <a:ext cx="1385125" cy="2388840"/>
              </a:xfrm>
              <a:custGeom>
                <a:avLst/>
                <a:gdLst/>
                <a:ahLst/>
                <a:cxnLst>
                  <a:cxn ang="0">
                    <a:pos x="wd2" y="hd2"/>
                  </a:cxn>
                  <a:cxn ang="5400000">
                    <a:pos x="wd2" y="hd2"/>
                  </a:cxn>
                  <a:cxn ang="10800000">
                    <a:pos x="wd2" y="hd2"/>
                  </a:cxn>
                  <a:cxn ang="16200000">
                    <a:pos x="wd2" y="hd2"/>
                  </a:cxn>
                </a:cxnLst>
                <a:rect l="0" t="0" r="r" b="b"/>
                <a:pathLst>
                  <a:path w="21600" h="21600" extrusionOk="0">
                    <a:moveTo>
                      <a:pt x="7703" y="21600"/>
                    </a:moveTo>
                    <a:cubicBezTo>
                      <a:pt x="7703" y="21600"/>
                      <a:pt x="9620" y="14257"/>
                      <a:pt x="8497" y="12086"/>
                    </a:cubicBezTo>
                    <a:lnTo>
                      <a:pt x="0" y="5437"/>
                    </a:lnTo>
                    <a:lnTo>
                      <a:pt x="1378" y="4710"/>
                    </a:lnTo>
                    <a:lnTo>
                      <a:pt x="9371" y="9988"/>
                    </a:lnTo>
                    <a:lnTo>
                      <a:pt x="10244" y="0"/>
                    </a:lnTo>
                    <a:lnTo>
                      <a:pt x="12276" y="0"/>
                    </a:lnTo>
                    <a:lnTo>
                      <a:pt x="13114" y="6514"/>
                    </a:lnTo>
                    <a:lnTo>
                      <a:pt x="20103" y="2173"/>
                    </a:lnTo>
                    <a:lnTo>
                      <a:pt x="21600" y="3331"/>
                    </a:lnTo>
                    <a:lnTo>
                      <a:pt x="14237" y="8468"/>
                    </a:lnTo>
                    <a:cubicBezTo>
                      <a:pt x="14237" y="8468"/>
                      <a:pt x="12990" y="8468"/>
                      <a:pt x="13738" y="13605"/>
                    </a:cubicBezTo>
                    <a:cubicBezTo>
                      <a:pt x="14487" y="18743"/>
                      <a:pt x="15111" y="21492"/>
                      <a:pt x="15111" y="21492"/>
                    </a:cubicBezTo>
                    <a:cubicBezTo>
                      <a:pt x="15111" y="21492"/>
                      <a:pt x="7703" y="21600"/>
                      <a:pt x="7703" y="21600"/>
                    </a:cubicBezTo>
                    <a:close/>
                  </a:path>
                </a:pathLst>
              </a:custGeom>
              <a:solidFill>
                <a:srgbClr val="5F6062"/>
              </a:solidFill>
              <a:ln w="12700" cap="flat">
                <a:noFill/>
                <a:miter lim="400000"/>
              </a:ln>
              <a:effectLst/>
            </p:spPr>
            <p:txBody>
              <a:bodyPr wrap="square" lIns="19051" tIns="19051" rIns="19051" bIns="19051"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3200">
                    <a:solidFill>
                      <a:srgbClr val="FFFFFF"/>
                    </a:solidFill>
                    <a:latin typeface="+mn-lt"/>
                    <a:ea typeface="+mn-ea"/>
                    <a:cs typeface="+mn-cs"/>
                    <a:sym typeface="Helvetica Light"/>
                  </a:defRPr>
                </a:pPr>
                <a:endParaRPr sz="1600"/>
              </a:p>
            </p:txBody>
          </p:sp>
          <p:sp>
            <p:nvSpPr>
              <p:cNvPr id="90" name="Shape 271">
                <a:extLst>
                  <a:ext uri="{FF2B5EF4-FFF2-40B4-BE49-F238E27FC236}">
                    <a16:creationId xmlns:a16="http://schemas.microsoft.com/office/drawing/2014/main" id="{A2DC9781-C58B-D359-A8FE-3F0D7C63E5B8}"/>
                  </a:ext>
                </a:extLst>
              </p:cNvPr>
              <p:cNvSpPr/>
              <p:nvPr/>
            </p:nvSpPr>
            <p:spPr>
              <a:xfrm>
                <a:off x="6877404" y="3635655"/>
                <a:ext cx="1636797" cy="145320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800" b="1" dirty="0">
                    <a:solidFill>
                      <a:schemeClr val="tx1">
                        <a:lumMod val="75000"/>
                      </a:schemeClr>
                    </a:solidFill>
                    <a:latin typeface="Arial" panose="020B0604020202020204" pitchFamily="34" charset="0"/>
                    <a:cs typeface="Arial" panose="020B0604020202020204" pitchFamily="34" charset="0"/>
                  </a:rPr>
                  <a:t>Auditory</a:t>
                </a:r>
              </a:p>
              <a:p>
                <a:pPr algn="ctr">
                  <a:spcAft>
                    <a:spcPts val="400"/>
                  </a:spcAft>
                  <a:defRPr sz="3200">
                    <a:solidFill>
                      <a:srgbClr val="FFFFFF"/>
                    </a:solidFill>
                    <a:latin typeface="+mn-lt"/>
                    <a:ea typeface="+mn-ea"/>
                    <a:cs typeface="+mn-cs"/>
                    <a:sym typeface="Helvetica Light"/>
                  </a:defRPr>
                </a:pPr>
                <a:r>
                  <a:rPr lang="en-US" sz="1400" dirty="0">
                    <a:solidFill>
                      <a:schemeClr val="tx1">
                        <a:lumMod val="75000"/>
                      </a:schemeClr>
                    </a:solidFill>
                    <a:latin typeface="Arial" panose="020B0604020202020204" pitchFamily="34" charset="0"/>
                    <a:cs typeface="Arial" panose="020B0604020202020204" pitchFamily="34" charset="0"/>
                  </a:rPr>
                  <a:t>Audio Generation Transcription, Voice Recognition</a:t>
                </a:r>
              </a:p>
            </p:txBody>
          </p:sp>
          <p:sp>
            <p:nvSpPr>
              <p:cNvPr id="28" name="Rectangle 27">
                <a:extLst>
                  <a:ext uri="{FF2B5EF4-FFF2-40B4-BE49-F238E27FC236}">
                    <a16:creationId xmlns:a16="http://schemas.microsoft.com/office/drawing/2014/main" id="{2A506892-DFB8-82C6-7338-B46587736959}"/>
                  </a:ext>
                </a:extLst>
              </p:cNvPr>
              <p:cNvSpPr/>
              <p:nvPr/>
            </p:nvSpPr>
            <p:spPr>
              <a:xfrm>
                <a:off x="6508957" y="5899824"/>
                <a:ext cx="2202065" cy="5899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rPr>
                  <a:t>And more…</a:t>
                </a:r>
              </a:p>
            </p:txBody>
          </p:sp>
          <p:sp>
            <p:nvSpPr>
              <p:cNvPr id="77" name="Shape 9119">
                <a:extLst>
                  <a:ext uri="{FF2B5EF4-FFF2-40B4-BE49-F238E27FC236}">
                    <a16:creationId xmlns:a16="http://schemas.microsoft.com/office/drawing/2014/main" id="{66B90504-8FD2-F0DD-94DF-4F7571B996AF}"/>
                  </a:ext>
                </a:extLst>
              </p:cNvPr>
              <p:cNvSpPr>
                <a:spLocks noChangeAspect="1"/>
              </p:cNvSpPr>
              <p:nvPr/>
            </p:nvSpPr>
            <p:spPr>
              <a:xfrm>
                <a:off x="4903644" y="1800818"/>
                <a:ext cx="2445190" cy="2445194"/>
              </a:xfrm>
              <a:prstGeom prst="ellipse">
                <a:avLst/>
              </a:prstGeom>
              <a:gradFill>
                <a:gsLst>
                  <a:gs pos="0">
                    <a:schemeClr val="accent2">
                      <a:lumMod val="25000"/>
                      <a:lumOff val="75000"/>
                    </a:schemeClr>
                  </a:gs>
                  <a:gs pos="70000">
                    <a:schemeClr val="accent2">
                      <a:lumMod val="85000"/>
                      <a:lumOff val="15000"/>
                    </a:schemeClr>
                  </a:gs>
                </a:gsLst>
                <a:lin ang="5400000" scaled="0"/>
              </a:gradFill>
              <a:ln w="63500" cap="flat">
                <a:solidFill>
                  <a:schemeClr val="bg1"/>
                </a:solidFill>
                <a:prstDash val="solid"/>
                <a:miter lim="400000"/>
              </a:ln>
              <a:effec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sz="3200">
                    <a:solidFill>
                      <a:srgbClr val="FFFFFF"/>
                    </a:solidFill>
                    <a:latin typeface="+mn-lt"/>
                    <a:ea typeface="+mn-ea"/>
                    <a:cs typeface="+mn-cs"/>
                    <a:sym typeface="Helvetica Light"/>
                  </a:defRPr>
                </a:pPr>
                <a:endParaRPr lang="en-US" sz="1600"/>
              </a:p>
            </p:txBody>
          </p:sp>
        </p:grpSp>
        <p:sp>
          <p:nvSpPr>
            <p:cNvPr id="79" name="Shape 9121">
              <a:extLst>
                <a:ext uri="{FF2B5EF4-FFF2-40B4-BE49-F238E27FC236}">
                  <a16:creationId xmlns:a16="http://schemas.microsoft.com/office/drawing/2014/main" id="{D0FE6221-D06B-DF00-2DD3-143D2825D2D0}"/>
                </a:ext>
              </a:extLst>
            </p:cNvPr>
            <p:cNvSpPr/>
            <p:nvPr/>
          </p:nvSpPr>
          <p:spPr>
            <a:xfrm>
              <a:off x="3841423" y="3630870"/>
              <a:ext cx="1940503" cy="1863935"/>
            </a:xfrm>
            <a:prstGeom prst="ellipse">
              <a:avLst/>
            </a:prstGeom>
            <a:gradFill>
              <a:gsLst>
                <a:gs pos="0">
                  <a:schemeClr val="accent4">
                    <a:lumMod val="20000"/>
                    <a:lumOff val="80000"/>
                  </a:schemeClr>
                </a:gs>
                <a:gs pos="70000">
                  <a:schemeClr val="accent4"/>
                </a:gs>
              </a:gsLst>
              <a:lin ang="5400000" scaled="0"/>
            </a:gradFill>
            <a:ln w="63500" cap="flat">
              <a:solidFill>
                <a:schemeClr val="bg1"/>
              </a:solidFill>
              <a:prstDash val="solid"/>
              <a:miter lim="400000"/>
            </a:ln>
            <a:effec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2000" b="1" dirty="0">
                  <a:solidFill>
                    <a:schemeClr val="tx1">
                      <a:lumMod val="75000"/>
                    </a:schemeClr>
                  </a:solidFill>
                  <a:latin typeface="Arial" panose="020B0604020202020204" pitchFamily="34" charset="0"/>
                  <a:cs typeface="Arial" panose="020B0604020202020204" pitchFamily="34" charset="0"/>
                </a:rPr>
                <a:t>Visual</a:t>
              </a:r>
            </a:p>
            <a:p>
              <a:pPr algn="ctr">
                <a:spcAft>
                  <a:spcPts val="400"/>
                </a:spcAft>
                <a:defRPr sz="3200">
                  <a:solidFill>
                    <a:srgbClr val="FFFFFF"/>
                  </a:solidFill>
                  <a:latin typeface="+mn-lt"/>
                  <a:ea typeface="+mn-ea"/>
                  <a:cs typeface="+mn-cs"/>
                  <a:sym typeface="Helvetica Light"/>
                </a:defRPr>
              </a:pPr>
              <a:r>
                <a:rPr lang="en-US" sz="1400" dirty="0">
                  <a:solidFill>
                    <a:schemeClr val="tx1">
                      <a:lumMod val="75000"/>
                    </a:schemeClr>
                  </a:solidFill>
                  <a:latin typeface="Arial" panose="020B0604020202020204" pitchFamily="34" charset="0"/>
                  <a:cs typeface="Arial" panose="020B0604020202020204" pitchFamily="34" charset="0"/>
                </a:rPr>
                <a:t>Video Generation, 3D Models, Design, Image Generation</a:t>
              </a:r>
            </a:p>
          </p:txBody>
        </p:sp>
      </p:grpSp>
      <p:grpSp>
        <p:nvGrpSpPr>
          <p:cNvPr id="31" name="Group 30">
            <a:extLst>
              <a:ext uri="{FF2B5EF4-FFF2-40B4-BE49-F238E27FC236}">
                <a16:creationId xmlns:a16="http://schemas.microsoft.com/office/drawing/2014/main" id="{3431437E-6238-BD8E-2497-46EAB2FDFE86}"/>
              </a:ext>
            </a:extLst>
          </p:cNvPr>
          <p:cNvGrpSpPr/>
          <p:nvPr/>
        </p:nvGrpSpPr>
        <p:grpSpPr>
          <a:xfrm>
            <a:off x="446200" y="4170234"/>
            <a:ext cx="2899064" cy="706582"/>
            <a:chOff x="446200" y="3858507"/>
            <a:chExt cx="2899064" cy="706582"/>
          </a:xfrm>
        </p:grpSpPr>
        <p:sp>
          <p:nvSpPr>
            <p:cNvPr id="11" name="Rounded Rectangle 10">
              <a:extLst>
                <a:ext uri="{FF2B5EF4-FFF2-40B4-BE49-F238E27FC236}">
                  <a16:creationId xmlns:a16="http://schemas.microsoft.com/office/drawing/2014/main" id="{45732401-CF02-B7B5-0E8C-133CCC022BDD}"/>
                </a:ext>
              </a:extLst>
            </p:cNvPr>
            <p:cNvSpPr/>
            <p:nvPr/>
          </p:nvSpPr>
          <p:spPr>
            <a:xfrm>
              <a:off x="446200" y="3858507"/>
              <a:ext cx="2899064" cy="706582"/>
            </a:xfrm>
            <a:prstGeom prst="roundRect">
              <a:avLst/>
            </a:prstGeom>
            <a:gradFill>
              <a:gsLst>
                <a:gs pos="0">
                  <a:schemeClr val="bg1"/>
                </a:gs>
                <a:gs pos="100000">
                  <a:schemeClr val="accent4"/>
                </a:gs>
              </a:gsLst>
              <a:lin ang="54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6" name="Shape 271">
              <a:extLst>
                <a:ext uri="{FF2B5EF4-FFF2-40B4-BE49-F238E27FC236}">
                  <a16:creationId xmlns:a16="http://schemas.microsoft.com/office/drawing/2014/main" id="{B9D3F53A-8678-91FB-0C64-461AD0094C34}"/>
                </a:ext>
              </a:extLst>
            </p:cNvPr>
            <p:cNvSpPr/>
            <p:nvPr/>
          </p:nvSpPr>
          <p:spPr>
            <a:xfrm>
              <a:off x="497545" y="3903518"/>
              <a:ext cx="2796374" cy="5992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400" b="1" dirty="0">
                  <a:solidFill>
                    <a:schemeClr val="tx1">
                      <a:lumMod val="75000"/>
                    </a:schemeClr>
                  </a:solidFill>
                  <a:latin typeface="Arial" panose="020B0604020202020204" pitchFamily="34" charset="0"/>
                  <a:cs typeface="Arial" panose="020B0604020202020204" pitchFamily="34" charset="0"/>
                </a:rPr>
                <a:t>Improve the accuracy of</a:t>
              </a:r>
              <a:br>
                <a:rPr lang="en-US" sz="1400" b="1" dirty="0">
                  <a:solidFill>
                    <a:schemeClr val="tx1">
                      <a:lumMod val="75000"/>
                    </a:schemeClr>
                  </a:solidFill>
                  <a:latin typeface="Arial" panose="020B0604020202020204" pitchFamily="34" charset="0"/>
                  <a:cs typeface="Arial" panose="020B0604020202020204" pitchFamily="34" charset="0"/>
                </a:rPr>
              </a:br>
              <a:r>
                <a:rPr lang="en-US" sz="1400" b="1" dirty="0">
                  <a:solidFill>
                    <a:schemeClr val="tx1">
                      <a:lumMod val="75000"/>
                    </a:schemeClr>
                  </a:solidFill>
                  <a:latin typeface="Arial" panose="020B0604020202020204" pitchFamily="34" charset="0"/>
                  <a:cs typeface="Arial" panose="020B0604020202020204" pitchFamily="34" charset="0"/>
                </a:rPr>
                <a:t>image recognition systems</a:t>
              </a:r>
            </a:p>
          </p:txBody>
        </p:sp>
      </p:grpSp>
      <p:grpSp>
        <p:nvGrpSpPr>
          <p:cNvPr id="32" name="Group 31">
            <a:extLst>
              <a:ext uri="{FF2B5EF4-FFF2-40B4-BE49-F238E27FC236}">
                <a16:creationId xmlns:a16="http://schemas.microsoft.com/office/drawing/2014/main" id="{A7987D22-BB47-13DC-A142-9C2B46FEEEBC}"/>
              </a:ext>
            </a:extLst>
          </p:cNvPr>
          <p:cNvGrpSpPr/>
          <p:nvPr/>
        </p:nvGrpSpPr>
        <p:grpSpPr>
          <a:xfrm>
            <a:off x="446200" y="2937180"/>
            <a:ext cx="3201009" cy="706582"/>
            <a:chOff x="448950" y="2781316"/>
            <a:chExt cx="3201009" cy="706582"/>
          </a:xfrm>
        </p:grpSpPr>
        <p:sp>
          <p:nvSpPr>
            <p:cNvPr id="17" name="Rounded Rectangle 16">
              <a:extLst>
                <a:ext uri="{FF2B5EF4-FFF2-40B4-BE49-F238E27FC236}">
                  <a16:creationId xmlns:a16="http://schemas.microsoft.com/office/drawing/2014/main" id="{70BB9438-02A0-B905-B193-6CE820A5C5E8}"/>
                </a:ext>
              </a:extLst>
            </p:cNvPr>
            <p:cNvSpPr/>
            <p:nvPr/>
          </p:nvSpPr>
          <p:spPr>
            <a:xfrm>
              <a:off x="448950" y="2781316"/>
              <a:ext cx="3201009" cy="706582"/>
            </a:xfrm>
            <a:prstGeom prst="roundRect">
              <a:avLst/>
            </a:prstGeom>
            <a:gradFill>
              <a:gsLst>
                <a:gs pos="0">
                  <a:schemeClr val="bg1"/>
                </a:gs>
                <a:gs pos="100000">
                  <a:schemeClr val="accent2"/>
                </a:gs>
              </a:gsLst>
              <a:lin ang="54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6" name="Shape 271">
              <a:extLst>
                <a:ext uri="{FF2B5EF4-FFF2-40B4-BE49-F238E27FC236}">
                  <a16:creationId xmlns:a16="http://schemas.microsoft.com/office/drawing/2014/main" id="{9589A0C4-8774-10C1-D26F-667DB48CED53}"/>
                </a:ext>
              </a:extLst>
            </p:cNvPr>
            <p:cNvSpPr/>
            <p:nvPr/>
          </p:nvSpPr>
          <p:spPr>
            <a:xfrm>
              <a:off x="495404" y="2826327"/>
              <a:ext cx="3108100" cy="5992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400" b="1" dirty="0">
                  <a:solidFill>
                    <a:schemeClr val="tx1">
                      <a:lumMod val="75000"/>
                    </a:schemeClr>
                  </a:solidFill>
                  <a:latin typeface="Arial" panose="020B0604020202020204" pitchFamily="34" charset="0"/>
                  <a:cs typeface="Arial" panose="020B0604020202020204" pitchFamily="34" charset="0"/>
                </a:rPr>
                <a:t>Create personalized marketing content and campaigns</a:t>
              </a:r>
            </a:p>
          </p:txBody>
        </p:sp>
      </p:grpSp>
      <p:grpSp>
        <p:nvGrpSpPr>
          <p:cNvPr id="33" name="Group 32">
            <a:extLst>
              <a:ext uri="{FF2B5EF4-FFF2-40B4-BE49-F238E27FC236}">
                <a16:creationId xmlns:a16="http://schemas.microsoft.com/office/drawing/2014/main" id="{FD925B7A-F811-CE72-5C04-C409E88A80B0}"/>
              </a:ext>
            </a:extLst>
          </p:cNvPr>
          <p:cNvGrpSpPr/>
          <p:nvPr/>
        </p:nvGrpSpPr>
        <p:grpSpPr>
          <a:xfrm>
            <a:off x="446200" y="1988144"/>
            <a:ext cx="3304918" cy="706582"/>
            <a:chOff x="446200" y="1863453"/>
            <a:chExt cx="3304918" cy="706582"/>
          </a:xfrm>
        </p:grpSpPr>
        <p:sp>
          <p:nvSpPr>
            <p:cNvPr id="27" name="Rounded Rectangle 26">
              <a:extLst>
                <a:ext uri="{FF2B5EF4-FFF2-40B4-BE49-F238E27FC236}">
                  <a16:creationId xmlns:a16="http://schemas.microsoft.com/office/drawing/2014/main" id="{4E188E34-C348-F332-3DC0-465033D616C3}"/>
                </a:ext>
              </a:extLst>
            </p:cNvPr>
            <p:cNvSpPr/>
            <p:nvPr/>
          </p:nvSpPr>
          <p:spPr>
            <a:xfrm>
              <a:off x="446200" y="1863453"/>
              <a:ext cx="3304918" cy="706582"/>
            </a:xfrm>
            <a:prstGeom prst="roundRect">
              <a:avLst/>
            </a:prstGeom>
            <a:gradFill>
              <a:gsLst>
                <a:gs pos="0">
                  <a:schemeClr val="bg1"/>
                </a:gs>
                <a:gs pos="100000">
                  <a:schemeClr val="accent2"/>
                </a:gs>
              </a:gsLst>
              <a:lin ang="54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9" name="Shape 271">
              <a:extLst>
                <a:ext uri="{FF2B5EF4-FFF2-40B4-BE49-F238E27FC236}">
                  <a16:creationId xmlns:a16="http://schemas.microsoft.com/office/drawing/2014/main" id="{CFA6E9B6-92D7-78D4-153A-84418B4E4570}"/>
                </a:ext>
              </a:extLst>
            </p:cNvPr>
            <p:cNvSpPr/>
            <p:nvPr/>
          </p:nvSpPr>
          <p:spPr>
            <a:xfrm>
              <a:off x="544609" y="1908464"/>
              <a:ext cx="3108100" cy="5992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400" b="1" dirty="0">
                  <a:solidFill>
                    <a:schemeClr val="tx1">
                      <a:lumMod val="75000"/>
                    </a:schemeClr>
                  </a:solidFill>
                  <a:latin typeface="Arial" panose="020B0604020202020204" pitchFamily="34" charset="0"/>
                  <a:cs typeface="Arial" panose="020B0604020202020204" pitchFamily="34" charset="0"/>
                </a:rPr>
                <a:t>Generate dynamic and context-specific responses for chatbot</a:t>
              </a:r>
            </a:p>
          </p:txBody>
        </p:sp>
      </p:grpSp>
      <p:grpSp>
        <p:nvGrpSpPr>
          <p:cNvPr id="34" name="Group 33">
            <a:extLst>
              <a:ext uri="{FF2B5EF4-FFF2-40B4-BE49-F238E27FC236}">
                <a16:creationId xmlns:a16="http://schemas.microsoft.com/office/drawing/2014/main" id="{83FBDDF5-E08F-D7BD-8D67-A7E476D81117}"/>
              </a:ext>
            </a:extLst>
          </p:cNvPr>
          <p:cNvGrpSpPr/>
          <p:nvPr/>
        </p:nvGrpSpPr>
        <p:grpSpPr>
          <a:xfrm>
            <a:off x="8828809" y="3543301"/>
            <a:ext cx="2899064" cy="859536"/>
            <a:chOff x="747536" y="4966855"/>
            <a:chExt cx="2899064" cy="859536"/>
          </a:xfrm>
        </p:grpSpPr>
        <p:sp>
          <p:nvSpPr>
            <p:cNvPr id="35" name="Rounded Rectangle 34">
              <a:extLst>
                <a:ext uri="{FF2B5EF4-FFF2-40B4-BE49-F238E27FC236}">
                  <a16:creationId xmlns:a16="http://schemas.microsoft.com/office/drawing/2014/main" id="{09C218AD-4089-019C-98D2-319A6CC42438}"/>
                </a:ext>
              </a:extLst>
            </p:cNvPr>
            <p:cNvSpPr/>
            <p:nvPr/>
          </p:nvSpPr>
          <p:spPr>
            <a:xfrm>
              <a:off x="747536" y="4966855"/>
              <a:ext cx="2899064" cy="859536"/>
            </a:xfrm>
            <a:prstGeom prst="roundRect">
              <a:avLst/>
            </a:prstGeom>
            <a:gradFill>
              <a:gsLst>
                <a:gs pos="0">
                  <a:schemeClr val="bg1"/>
                </a:gs>
                <a:gs pos="100000">
                  <a:srgbClr val="AA6EBC"/>
                </a:gs>
              </a:gsLst>
              <a:lin ang="54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6" name="Shape 271">
              <a:extLst>
                <a:ext uri="{FF2B5EF4-FFF2-40B4-BE49-F238E27FC236}">
                  <a16:creationId xmlns:a16="http://schemas.microsoft.com/office/drawing/2014/main" id="{DD4D9FC1-9FDF-9FB6-1FD2-5EBD1CDFAA47}"/>
                </a:ext>
              </a:extLst>
            </p:cNvPr>
            <p:cNvSpPr/>
            <p:nvPr/>
          </p:nvSpPr>
          <p:spPr>
            <a:xfrm>
              <a:off x="798881" y="5094994"/>
              <a:ext cx="2796374" cy="5992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400" b="1" dirty="0">
                  <a:solidFill>
                    <a:schemeClr val="tx1">
                      <a:lumMod val="75000"/>
                    </a:schemeClr>
                  </a:solidFill>
                  <a:latin typeface="Arial" panose="020B0604020202020204" pitchFamily="34" charset="0"/>
                  <a:cs typeface="Arial" panose="020B0604020202020204" pitchFamily="34" charset="0"/>
                </a:rPr>
                <a:t>Produce natural-sounding speech for voice-based customer interactions</a:t>
              </a:r>
            </a:p>
          </p:txBody>
        </p:sp>
      </p:grpSp>
      <p:grpSp>
        <p:nvGrpSpPr>
          <p:cNvPr id="37" name="Group 36">
            <a:extLst>
              <a:ext uri="{FF2B5EF4-FFF2-40B4-BE49-F238E27FC236}">
                <a16:creationId xmlns:a16="http://schemas.microsoft.com/office/drawing/2014/main" id="{D0D3083D-B59D-64E2-B0F0-D9055087AF08}"/>
              </a:ext>
            </a:extLst>
          </p:cNvPr>
          <p:cNvGrpSpPr/>
          <p:nvPr/>
        </p:nvGrpSpPr>
        <p:grpSpPr>
          <a:xfrm>
            <a:off x="8828809" y="2434952"/>
            <a:ext cx="2899064" cy="858966"/>
            <a:chOff x="446200" y="3858507"/>
            <a:chExt cx="2899064" cy="858966"/>
          </a:xfrm>
        </p:grpSpPr>
        <p:sp>
          <p:nvSpPr>
            <p:cNvPr id="38" name="Rounded Rectangle 37">
              <a:extLst>
                <a:ext uri="{FF2B5EF4-FFF2-40B4-BE49-F238E27FC236}">
                  <a16:creationId xmlns:a16="http://schemas.microsoft.com/office/drawing/2014/main" id="{0E954D2D-FFF3-4BDB-7814-927AC35D65B6}"/>
                </a:ext>
              </a:extLst>
            </p:cNvPr>
            <p:cNvSpPr/>
            <p:nvPr/>
          </p:nvSpPr>
          <p:spPr>
            <a:xfrm>
              <a:off x="446200" y="3858507"/>
              <a:ext cx="2899064" cy="858966"/>
            </a:xfrm>
            <a:prstGeom prst="roundRect">
              <a:avLst/>
            </a:prstGeom>
            <a:gradFill>
              <a:gsLst>
                <a:gs pos="0">
                  <a:schemeClr val="bg1"/>
                </a:gs>
                <a:gs pos="100000">
                  <a:srgbClr val="AA6EBC"/>
                </a:gs>
              </a:gsLst>
              <a:lin ang="54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9" name="Shape 271">
              <a:extLst>
                <a:ext uri="{FF2B5EF4-FFF2-40B4-BE49-F238E27FC236}">
                  <a16:creationId xmlns:a16="http://schemas.microsoft.com/office/drawing/2014/main" id="{853A25CB-9300-91B9-0AA2-4AE3DE01B864}"/>
                </a:ext>
              </a:extLst>
            </p:cNvPr>
            <p:cNvSpPr/>
            <p:nvPr/>
          </p:nvSpPr>
          <p:spPr>
            <a:xfrm>
              <a:off x="497545" y="3965864"/>
              <a:ext cx="2796374" cy="5992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400" b="1" dirty="0">
                  <a:solidFill>
                    <a:schemeClr val="tx1">
                      <a:lumMod val="75000"/>
                    </a:schemeClr>
                  </a:solidFill>
                  <a:latin typeface="Arial" panose="020B0604020202020204" pitchFamily="34" charset="0"/>
                  <a:cs typeface="Arial" panose="020B0604020202020204" pitchFamily="34" charset="0"/>
                </a:rPr>
                <a:t> Generate voiceovers for</a:t>
              </a:r>
              <a:br>
                <a:rPr lang="en-US" sz="1400" b="1" dirty="0">
                  <a:solidFill>
                    <a:schemeClr val="tx1">
                      <a:lumMod val="75000"/>
                    </a:schemeClr>
                  </a:solidFill>
                  <a:latin typeface="Arial" panose="020B0604020202020204" pitchFamily="34" charset="0"/>
                  <a:cs typeface="Arial" panose="020B0604020202020204" pitchFamily="34" charset="0"/>
                </a:rPr>
              </a:br>
              <a:r>
                <a:rPr lang="en-US" sz="1400" b="1" dirty="0">
                  <a:solidFill>
                    <a:schemeClr val="tx1">
                      <a:lumMod val="75000"/>
                    </a:schemeClr>
                  </a:solidFill>
                  <a:latin typeface="Arial" panose="020B0604020202020204" pitchFamily="34" charset="0"/>
                  <a:cs typeface="Arial" panose="020B0604020202020204" pitchFamily="34" charset="0"/>
                </a:rPr>
                <a:t>videos, presentations, and audio recordings</a:t>
              </a:r>
            </a:p>
          </p:txBody>
        </p:sp>
      </p:grpSp>
      <p:sp>
        <p:nvSpPr>
          <p:cNvPr id="9" name="Content Placeholder 17">
            <a:extLst>
              <a:ext uri="{FF2B5EF4-FFF2-40B4-BE49-F238E27FC236}">
                <a16:creationId xmlns:a16="http://schemas.microsoft.com/office/drawing/2014/main" id="{D0E9F052-08ED-7206-58F7-EB838D048970}"/>
              </a:ext>
            </a:extLst>
          </p:cNvPr>
          <p:cNvSpPr txBox="1">
            <a:spLocks/>
          </p:cNvSpPr>
          <p:nvPr/>
        </p:nvSpPr>
        <p:spPr>
          <a:xfrm>
            <a:off x="438151" y="1115568"/>
            <a:ext cx="11574410" cy="661277"/>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50" b="1" dirty="0">
                <a:cs typeface="Arial"/>
              </a:rPr>
              <a:t>Generative AI refers to a type of artificial intelligence that can create new content, such as text, images, audio, and video content, by learning from existing data patterns. It expands AI capabilities to generate realistic and creative outputs. </a:t>
            </a:r>
          </a:p>
          <a:p>
            <a:endParaRPr lang="en-US" sz="1550" dirty="0"/>
          </a:p>
        </p:txBody>
      </p:sp>
      <p:sp>
        <p:nvSpPr>
          <p:cNvPr id="20" name="Slide Number Placeholder 1">
            <a:extLst>
              <a:ext uri="{FF2B5EF4-FFF2-40B4-BE49-F238E27FC236}">
                <a16:creationId xmlns:a16="http://schemas.microsoft.com/office/drawing/2014/main" id="{A007F28D-7513-4762-C128-735E32D284AE}"/>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60</a:t>
            </a:fld>
            <a:endParaRPr lang="en-US" dirty="0"/>
          </a:p>
        </p:txBody>
      </p:sp>
      <p:sp>
        <p:nvSpPr>
          <p:cNvPr id="10" name="Shape 271">
            <a:extLst>
              <a:ext uri="{FF2B5EF4-FFF2-40B4-BE49-F238E27FC236}">
                <a16:creationId xmlns:a16="http://schemas.microsoft.com/office/drawing/2014/main" id="{2DF97DE6-D5DE-AC21-43DD-4F3116107026}"/>
              </a:ext>
            </a:extLst>
          </p:cNvPr>
          <p:cNvSpPr/>
          <p:nvPr/>
        </p:nvSpPr>
        <p:spPr>
          <a:xfrm>
            <a:off x="4970589" y="2296313"/>
            <a:ext cx="1970539" cy="13786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800" b="1" dirty="0">
                <a:solidFill>
                  <a:schemeClr val="tx1">
                    <a:lumMod val="75000"/>
                  </a:schemeClr>
                </a:solidFill>
                <a:latin typeface="Arial" panose="020B0604020202020204" pitchFamily="34" charset="0"/>
                <a:cs typeface="Arial" panose="020B0604020202020204" pitchFamily="34" charset="0"/>
              </a:rPr>
              <a:t>Language</a:t>
            </a:r>
          </a:p>
          <a:p>
            <a:pPr algn="ctr">
              <a:spcAft>
                <a:spcPts val="400"/>
              </a:spcAft>
              <a:defRPr sz="3200">
                <a:solidFill>
                  <a:srgbClr val="FFFFFF"/>
                </a:solidFill>
                <a:latin typeface="+mn-lt"/>
                <a:ea typeface="+mn-ea"/>
                <a:cs typeface="+mn-cs"/>
                <a:sym typeface="Helvetica Light"/>
              </a:defRPr>
            </a:pPr>
            <a:r>
              <a:rPr lang="en-US" sz="1400" dirty="0">
                <a:solidFill>
                  <a:schemeClr val="tx1">
                    <a:lumMod val="75000"/>
                  </a:schemeClr>
                </a:solidFill>
                <a:latin typeface="Arial" panose="020B0604020202020204" pitchFamily="34" charset="0"/>
                <a:cs typeface="Arial" panose="020B0604020202020204" pitchFamily="34" charset="0"/>
              </a:rPr>
              <a:t>Marketing (Content), Reporting, Training, Code Development, Gene Sequencing</a:t>
            </a:r>
          </a:p>
        </p:txBody>
      </p:sp>
    </p:spTree>
    <p:extLst>
      <p:ext uri="{BB962C8B-B14F-4D97-AF65-F5344CB8AC3E}">
        <p14:creationId xmlns:p14="http://schemas.microsoft.com/office/powerpoint/2010/main" val="11093181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C84F19-1912-B6F0-F311-FDFB7746DE07}"/>
              </a:ext>
            </a:extLst>
          </p:cNvPr>
          <p:cNvSpPr>
            <a:spLocks noGrp="1"/>
          </p:cNvSpPr>
          <p:nvPr>
            <p:ph type="sldNum" sz="quarter" idx="4"/>
          </p:nvPr>
        </p:nvSpPr>
        <p:spPr>
          <a:xfrm>
            <a:off x="11316230" y="6478890"/>
            <a:ext cx="411480" cy="38404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61</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4214276B-D5F0-F85D-CE59-466BDC0A6055}"/>
              </a:ext>
            </a:extLst>
          </p:cNvPr>
          <p:cNvSpPr>
            <a:spLocks noGrp="1"/>
          </p:cNvSpPr>
          <p:nvPr>
            <p:ph type="title"/>
          </p:nvPr>
        </p:nvSpPr>
        <p:spPr>
          <a:xfrm>
            <a:off x="438912" y="475488"/>
            <a:ext cx="11311128" cy="457200"/>
          </a:xfrm>
        </p:spPr>
        <p:txBody>
          <a:bodyPr/>
          <a:lstStyle/>
          <a:p>
            <a:r>
              <a:rPr lang="en-US" dirty="0"/>
              <a:t>Live Poll!</a:t>
            </a:r>
          </a:p>
        </p:txBody>
      </p:sp>
      <p:sp>
        <p:nvSpPr>
          <p:cNvPr id="4" name="Text Placeholder 3">
            <a:extLst>
              <a:ext uri="{FF2B5EF4-FFF2-40B4-BE49-F238E27FC236}">
                <a16:creationId xmlns:a16="http://schemas.microsoft.com/office/drawing/2014/main" id="{CFE8917A-BC58-5A34-D583-D56739E9FEFB}"/>
              </a:ext>
            </a:extLst>
          </p:cNvPr>
          <p:cNvSpPr>
            <a:spLocks noGrp="1"/>
          </p:cNvSpPr>
          <p:nvPr>
            <p:ph type="body" sz="quarter" idx="10"/>
          </p:nvPr>
        </p:nvSpPr>
        <p:spPr>
          <a:xfrm>
            <a:off x="438912" y="155448"/>
            <a:ext cx="11311128" cy="338328"/>
          </a:xfrm>
        </p:spPr>
        <p:txBody>
          <a:bodyPr>
            <a:normAutofit/>
          </a:bodyPr>
          <a:lstStyle/>
          <a:p>
            <a:r>
              <a:rPr lang="en-US" dirty="0"/>
              <a:t>Technology and Data</a:t>
            </a:r>
          </a:p>
        </p:txBody>
      </p:sp>
      <p:sp>
        <p:nvSpPr>
          <p:cNvPr id="6" name="Rectangle 5">
            <a:extLst>
              <a:ext uri="{FF2B5EF4-FFF2-40B4-BE49-F238E27FC236}">
                <a16:creationId xmlns:a16="http://schemas.microsoft.com/office/drawing/2014/main" id="{F973C087-445A-CB96-F5D6-738D3B40E8F5}"/>
              </a:ext>
            </a:extLst>
          </p:cNvPr>
          <p:cNvSpPr/>
          <p:nvPr/>
        </p:nvSpPr>
        <p:spPr>
          <a:xfrm>
            <a:off x="-1588" y="1230386"/>
            <a:ext cx="12192000" cy="827014"/>
          </a:xfrm>
          <a:prstGeom prst="rect">
            <a:avLst/>
          </a:prstGeom>
          <a:gradFill>
            <a:gsLst>
              <a:gs pos="10000">
                <a:srgbClr val="22A9C2"/>
              </a:gs>
              <a:gs pos="90000">
                <a:srgbClr val="9055A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FFFFFF"/>
              </a:solidFill>
              <a:effectLst>
                <a:outerShdw blurRad="508000" dist="25400" dir="2700000" algn="tl" rotWithShape="0">
                  <a:prstClr val="black">
                    <a:alpha val="50000"/>
                  </a:prstClr>
                </a:outerShdw>
              </a:effectLst>
              <a:uLnTx/>
              <a:uFillTx/>
              <a:latin typeface="Arial" panose="020B0604020202020204"/>
              <a:ea typeface="+mn-ea"/>
              <a:cs typeface="+mn-cs"/>
            </a:endParaRPr>
          </a:p>
        </p:txBody>
      </p:sp>
      <p:sp>
        <p:nvSpPr>
          <p:cNvPr id="7" name="Rounded Rectangle 6">
            <a:extLst>
              <a:ext uri="{FF2B5EF4-FFF2-40B4-BE49-F238E27FC236}">
                <a16:creationId xmlns:a16="http://schemas.microsoft.com/office/drawing/2014/main" id="{EEA81058-C4C6-40DE-093F-21B1B6066B83}"/>
              </a:ext>
            </a:extLst>
          </p:cNvPr>
          <p:cNvSpPr/>
          <p:nvPr/>
        </p:nvSpPr>
        <p:spPr>
          <a:xfrm>
            <a:off x="1465938" y="1369573"/>
            <a:ext cx="9260124" cy="548640"/>
          </a:xfrm>
          <a:prstGeom prst="roundRect">
            <a:avLst>
              <a:gd name="adj" fmla="val 50000"/>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panose="020B0604020202020204"/>
              </a:rPr>
              <a:t>What types of use cases are you currently pursuing with Generation AI?</a:t>
            </a:r>
          </a:p>
        </p:txBody>
      </p:sp>
      <p:sp>
        <p:nvSpPr>
          <p:cNvPr id="5" name="Rectangle 4">
            <a:extLst>
              <a:ext uri="{FF2B5EF4-FFF2-40B4-BE49-F238E27FC236}">
                <a16:creationId xmlns:a16="http://schemas.microsoft.com/office/drawing/2014/main" id="{ACC7854C-A0CB-8671-EF92-FB0FC2B3363C}"/>
              </a:ext>
            </a:extLst>
          </p:cNvPr>
          <p:cNvSpPr/>
          <p:nvPr/>
        </p:nvSpPr>
        <p:spPr>
          <a:xfrm>
            <a:off x="3212374" y="2383971"/>
            <a:ext cx="6498772" cy="2841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lnSpc>
                <a:spcPct val="150000"/>
              </a:lnSpc>
              <a:buFont typeface="+mj-lt"/>
              <a:buAutoNum type="alphaUcPeriod"/>
            </a:pPr>
            <a:r>
              <a:rPr lang="en-US" dirty="0">
                <a:solidFill>
                  <a:schemeClr val="tx1"/>
                </a:solidFill>
              </a:rPr>
              <a:t>Analytics and insights generation</a:t>
            </a:r>
          </a:p>
          <a:p>
            <a:pPr marL="342900" indent="-342900">
              <a:lnSpc>
                <a:spcPct val="150000"/>
              </a:lnSpc>
              <a:buFont typeface="+mj-lt"/>
              <a:buAutoNum type="alphaUcPeriod"/>
            </a:pPr>
            <a:r>
              <a:rPr lang="en-US" dirty="0">
                <a:solidFill>
                  <a:schemeClr val="tx1"/>
                </a:solidFill>
              </a:rPr>
              <a:t>Improved customer experience</a:t>
            </a:r>
          </a:p>
          <a:p>
            <a:pPr marL="342900" indent="-342900">
              <a:lnSpc>
                <a:spcPct val="150000"/>
              </a:lnSpc>
              <a:buFont typeface="+mj-lt"/>
              <a:buAutoNum type="alphaUcPeriod"/>
            </a:pPr>
            <a:r>
              <a:rPr lang="en-US" dirty="0">
                <a:solidFill>
                  <a:schemeClr val="tx1"/>
                </a:solidFill>
              </a:rPr>
              <a:t>Unstructured data classification and structuring</a:t>
            </a:r>
          </a:p>
          <a:p>
            <a:pPr marL="342900" indent="-342900">
              <a:lnSpc>
                <a:spcPct val="150000"/>
              </a:lnSpc>
              <a:buFont typeface="+mj-lt"/>
              <a:buAutoNum type="alphaUcPeriod"/>
            </a:pPr>
            <a:r>
              <a:rPr lang="en-US" dirty="0">
                <a:solidFill>
                  <a:schemeClr val="tx1"/>
                </a:solidFill>
              </a:rPr>
              <a:t>Text summarization</a:t>
            </a:r>
          </a:p>
          <a:p>
            <a:pPr marL="342900" indent="-342900">
              <a:lnSpc>
                <a:spcPct val="150000"/>
              </a:lnSpc>
              <a:buFont typeface="+mj-lt"/>
              <a:buAutoNum type="alphaUcPeriod"/>
            </a:pPr>
            <a:r>
              <a:rPr lang="en-US" dirty="0">
                <a:solidFill>
                  <a:schemeClr val="tx1"/>
                </a:solidFill>
              </a:rPr>
              <a:t>Augmented knowledge management</a:t>
            </a:r>
          </a:p>
          <a:p>
            <a:pPr marL="342900" indent="-342900">
              <a:lnSpc>
                <a:spcPct val="150000"/>
              </a:lnSpc>
              <a:buFont typeface="+mj-lt"/>
              <a:buAutoNum type="alphaUcPeriod"/>
            </a:pPr>
            <a:r>
              <a:rPr lang="en-US" dirty="0">
                <a:solidFill>
                  <a:schemeClr val="tx1"/>
                </a:solidFill>
              </a:rPr>
              <a:t>Content creation</a:t>
            </a:r>
          </a:p>
          <a:p>
            <a:pPr marL="342900" indent="-342900">
              <a:lnSpc>
                <a:spcPct val="150000"/>
              </a:lnSpc>
              <a:buFont typeface="+mj-lt"/>
              <a:buAutoNum type="alphaUcPeriod"/>
            </a:pPr>
            <a:r>
              <a:rPr lang="en-US" dirty="0">
                <a:solidFill>
                  <a:schemeClr val="tx1"/>
                </a:solidFill>
              </a:rPr>
              <a:t>Configuration support and coding</a:t>
            </a:r>
          </a:p>
          <a:p>
            <a:pPr marL="342900" indent="-342900">
              <a:lnSpc>
                <a:spcPct val="150000"/>
              </a:lnSpc>
              <a:buFont typeface="+mj-lt"/>
              <a:buAutoNum type="alphaUcPeriod"/>
            </a:pPr>
            <a:r>
              <a:rPr lang="en-US" dirty="0">
                <a:solidFill>
                  <a:schemeClr val="tx1"/>
                </a:solidFill>
              </a:rPr>
              <a:t>None, yet</a:t>
            </a:r>
          </a:p>
          <a:p>
            <a:pPr marL="342900" indent="-342900">
              <a:lnSpc>
                <a:spcPct val="150000"/>
              </a:lnSpc>
              <a:buFont typeface="+mj-lt"/>
              <a:buAutoNum type="alphaUcPeriod"/>
            </a:pPr>
            <a:r>
              <a:rPr lang="en-US" dirty="0">
                <a:solidFill>
                  <a:schemeClr val="tx1"/>
                </a:solidFill>
              </a:rPr>
              <a:t>Other</a:t>
            </a:r>
          </a:p>
        </p:txBody>
      </p:sp>
    </p:spTree>
    <p:extLst>
      <p:ext uri="{BB962C8B-B14F-4D97-AF65-F5344CB8AC3E}">
        <p14:creationId xmlns:p14="http://schemas.microsoft.com/office/powerpoint/2010/main" val="39160082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lide Number Placeholder 1">
            <a:extLst>
              <a:ext uri="{FF2B5EF4-FFF2-40B4-BE49-F238E27FC236}">
                <a16:creationId xmlns:a16="http://schemas.microsoft.com/office/drawing/2014/main" id="{9D91DECA-A784-6E59-3C14-2F92878FD552}"/>
              </a:ext>
            </a:extLst>
          </p:cNvPr>
          <p:cNvSpPr>
            <a:spLocks noGrp="1"/>
          </p:cNvSpPr>
          <p:nvPr>
            <p:ph type="sldNum" sz="quarter" idx="4"/>
          </p:nvPr>
        </p:nvSpPr>
        <p:spPr/>
        <p:txBody>
          <a:bodyPr/>
          <a:lstStyle/>
          <a:p>
            <a:fld id="{9AA6D16A-0A68-8445-85DB-A0BE8CCB51C7}" type="slidenum">
              <a:rPr lang="en-US" smtClean="0"/>
              <a:pPr/>
              <a:t>62</a:t>
            </a:fld>
            <a:endParaRPr lang="en-US"/>
          </a:p>
        </p:txBody>
      </p:sp>
      <p:sp>
        <p:nvSpPr>
          <p:cNvPr id="6" name="Title 5">
            <a:extLst>
              <a:ext uri="{FF2B5EF4-FFF2-40B4-BE49-F238E27FC236}">
                <a16:creationId xmlns:a16="http://schemas.microsoft.com/office/drawing/2014/main" id="{9351C7E2-78D0-FC1A-4B8A-46FE83351ADB}"/>
              </a:ext>
            </a:extLst>
          </p:cNvPr>
          <p:cNvSpPr>
            <a:spLocks noGrp="1"/>
          </p:cNvSpPr>
          <p:nvPr>
            <p:ph type="title"/>
          </p:nvPr>
        </p:nvSpPr>
        <p:spPr/>
        <p:txBody>
          <a:bodyPr/>
          <a:lstStyle/>
          <a:p>
            <a:r>
              <a:rPr lang="en-US"/>
              <a:t>Structuring Data for GenAI is Critical</a:t>
            </a:r>
          </a:p>
        </p:txBody>
      </p:sp>
      <p:sp>
        <p:nvSpPr>
          <p:cNvPr id="5" name="Text Placeholder 4">
            <a:extLst>
              <a:ext uri="{FF2B5EF4-FFF2-40B4-BE49-F238E27FC236}">
                <a16:creationId xmlns:a16="http://schemas.microsoft.com/office/drawing/2014/main" id="{B96F451B-1BEF-A30C-42A1-0A0F03120D36}"/>
              </a:ext>
            </a:extLst>
          </p:cNvPr>
          <p:cNvSpPr>
            <a:spLocks noGrp="1"/>
          </p:cNvSpPr>
          <p:nvPr>
            <p:ph type="body" sz="quarter" idx="10"/>
          </p:nvPr>
        </p:nvSpPr>
        <p:spPr/>
        <p:txBody>
          <a:bodyPr/>
          <a:lstStyle/>
          <a:p>
            <a:r>
              <a:rPr lang="en-US"/>
              <a:t>Leveraging Generative Artificial Intelligence</a:t>
            </a:r>
          </a:p>
        </p:txBody>
      </p:sp>
      <p:sp>
        <p:nvSpPr>
          <p:cNvPr id="8" name="Content Placeholder 7">
            <a:extLst>
              <a:ext uri="{FF2B5EF4-FFF2-40B4-BE49-F238E27FC236}">
                <a16:creationId xmlns:a16="http://schemas.microsoft.com/office/drawing/2014/main" id="{CC2962E9-58E4-B06F-469C-C3D825558DFC}"/>
              </a:ext>
            </a:extLst>
          </p:cNvPr>
          <p:cNvSpPr>
            <a:spLocks noGrp="1"/>
          </p:cNvSpPr>
          <p:nvPr>
            <p:ph sz="quarter" idx="11"/>
          </p:nvPr>
        </p:nvSpPr>
        <p:spPr/>
        <p:txBody>
          <a:bodyPr>
            <a:normAutofit/>
          </a:bodyPr>
          <a:lstStyle/>
          <a:p>
            <a:r>
              <a:rPr lang="en-US" sz="1600"/>
              <a:t>Appropriate data structure has long been important for accurate and efficient data analysis, and it remains a priority for GenAI applications. The diagram below shows where GenAI can be a force-multiplier in the process.</a:t>
            </a:r>
          </a:p>
        </p:txBody>
      </p:sp>
      <p:grpSp>
        <p:nvGrpSpPr>
          <p:cNvPr id="38" name="Group 37">
            <a:extLst>
              <a:ext uri="{FF2B5EF4-FFF2-40B4-BE49-F238E27FC236}">
                <a16:creationId xmlns:a16="http://schemas.microsoft.com/office/drawing/2014/main" id="{B19B101F-7CFE-1E75-176A-247645B6ADC2}"/>
              </a:ext>
            </a:extLst>
          </p:cNvPr>
          <p:cNvGrpSpPr/>
          <p:nvPr/>
        </p:nvGrpSpPr>
        <p:grpSpPr>
          <a:xfrm>
            <a:off x="325120" y="2091747"/>
            <a:ext cx="11226800" cy="3759201"/>
            <a:chOff x="325120" y="2091747"/>
            <a:chExt cx="11226800" cy="3759201"/>
          </a:xfrm>
        </p:grpSpPr>
        <p:sp>
          <p:nvSpPr>
            <p:cNvPr id="37" name="Right Arrow 36">
              <a:extLst>
                <a:ext uri="{FF2B5EF4-FFF2-40B4-BE49-F238E27FC236}">
                  <a16:creationId xmlns:a16="http://schemas.microsoft.com/office/drawing/2014/main" id="{DCDAA2C6-3050-CD49-E11C-CB939D2E3814}"/>
                </a:ext>
              </a:extLst>
            </p:cNvPr>
            <p:cNvSpPr/>
            <p:nvPr/>
          </p:nvSpPr>
          <p:spPr>
            <a:xfrm>
              <a:off x="2176746" y="3889069"/>
              <a:ext cx="8179605" cy="301658"/>
            </a:xfrm>
            <a:prstGeom prst="rightArrow">
              <a:avLst/>
            </a:prstGeom>
            <a:solidFill>
              <a:schemeClr val="accent2">
                <a:lumMod val="50000"/>
                <a:alpha val="4078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4" name="Rounded Rectangle 23">
              <a:extLst>
                <a:ext uri="{FF2B5EF4-FFF2-40B4-BE49-F238E27FC236}">
                  <a16:creationId xmlns:a16="http://schemas.microsoft.com/office/drawing/2014/main" id="{32599AFD-5D9B-A2CB-0A63-FB1C9C30BA38}"/>
                </a:ext>
              </a:extLst>
            </p:cNvPr>
            <p:cNvSpPr/>
            <p:nvPr/>
          </p:nvSpPr>
          <p:spPr>
            <a:xfrm>
              <a:off x="4665360" y="3057096"/>
              <a:ext cx="2168165" cy="1932942"/>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7" name="Magnetic Disk 6">
              <a:extLst>
                <a:ext uri="{FF2B5EF4-FFF2-40B4-BE49-F238E27FC236}">
                  <a16:creationId xmlns:a16="http://schemas.microsoft.com/office/drawing/2014/main" id="{EB660108-5E6E-FEC7-6CA6-E78511A5E978}"/>
                </a:ext>
              </a:extLst>
            </p:cNvPr>
            <p:cNvSpPr/>
            <p:nvPr/>
          </p:nvSpPr>
          <p:spPr>
            <a:xfrm>
              <a:off x="2284316" y="3155676"/>
              <a:ext cx="758842" cy="684567"/>
            </a:xfrm>
            <a:prstGeom prst="flowChartMagneticDisk">
              <a:avLst/>
            </a:prstGeom>
            <a:gradFill>
              <a:gsLst>
                <a:gs pos="0">
                  <a:schemeClr val="accent2"/>
                </a:gs>
                <a:gs pos="100000">
                  <a:schemeClr val="accent2">
                    <a:lumMod val="50000"/>
                  </a:schemeClr>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Source DB</a:t>
              </a:r>
            </a:p>
          </p:txBody>
        </p:sp>
        <p:sp>
          <p:nvSpPr>
            <p:cNvPr id="10" name="Magnetic Disk 9">
              <a:extLst>
                <a:ext uri="{FF2B5EF4-FFF2-40B4-BE49-F238E27FC236}">
                  <a16:creationId xmlns:a16="http://schemas.microsoft.com/office/drawing/2014/main" id="{06B3611D-86AF-40BD-A56B-2EAF6E12A852}"/>
                </a:ext>
              </a:extLst>
            </p:cNvPr>
            <p:cNvSpPr/>
            <p:nvPr/>
          </p:nvSpPr>
          <p:spPr>
            <a:xfrm>
              <a:off x="1986365" y="2803845"/>
              <a:ext cx="758842" cy="684567"/>
            </a:xfrm>
            <a:prstGeom prst="flowChartMagneticDisk">
              <a:avLst/>
            </a:prstGeom>
            <a:gradFill>
              <a:gsLst>
                <a:gs pos="0">
                  <a:schemeClr val="accent2"/>
                </a:gs>
                <a:gs pos="100000">
                  <a:schemeClr val="accent2">
                    <a:lumMod val="50000"/>
                  </a:schemeClr>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Source DB</a:t>
              </a:r>
            </a:p>
          </p:txBody>
        </p:sp>
        <p:sp>
          <p:nvSpPr>
            <p:cNvPr id="11" name="Magnetic Disk 10">
              <a:extLst>
                <a:ext uri="{FF2B5EF4-FFF2-40B4-BE49-F238E27FC236}">
                  <a16:creationId xmlns:a16="http://schemas.microsoft.com/office/drawing/2014/main" id="{DE9AEE9A-5216-6CFB-6D24-75F31DE32E99}"/>
                </a:ext>
              </a:extLst>
            </p:cNvPr>
            <p:cNvSpPr/>
            <p:nvPr/>
          </p:nvSpPr>
          <p:spPr>
            <a:xfrm>
              <a:off x="2284316" y="2452014"/>
              <a:ext cx="758842" cy="684567"/>
            </a:xfrm>
            <a:prstGeom prst="flowChartMagneticDisk">
              <a:avLst/>
            </a:prstGeom>
            <a:gradFill>
              <a:gsLst>
                <a:gs pos="0">
                  <a:schemeClr val="accent2"/>
                </a:gs>
                <a:gs pos="100000">
                  <a:schemeClr val="accent2">
                    <a:lumMod val="50000"/>
                  </a:schemeClr>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Source DB</a:t>
              </a:r>
            </a:p>
          </p:txBody>
        </p:sp>
        <p:sp>
          <p:nvSpPr>
            <p:cNvPr id="12" name="Magnetic Disk 11">
              <a:extLst>
                <a:ext uri="{FF2B5EF4-FFF2-40B4-BE49-F238E27FC236}">
                  <a16:creationId xmlns:a16="http://schemas.microsoft.com/office/drawing/2014/main" id="{52F0256D-3EEE-690C-68CB-2CDED681FA71}"/>
                </a:ext>
              </a:extLst>
            </p:cNvPr>
            <p:cNvSpPr/>
            <p:nvPr/>
          </p:nvSpPr>
          <p:spPr>
            <a:xfrm>
              <a:off x="1883623" y="2100183"/>
              <a:ext cx="758842" cy="684567"/>
            </a:xfrm>
            <a:prstGeom prst="flowChartMagneticDisk">
              <a:avLst/>
            </a:prstGeom>
            <a:gradFill>
              <a:gsLst>
                <a:gs pos="0">
                  <a:schemeClr val="accent2"/>
                </a:gs>
                <a:gs pos="100000">
                  <a:schemeClr val="accent2">
                    <a:lumMod val="50000"/>
                  </a:schemeClr>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Source DB</a:t>
              </a:r>
            </a:p>
          </p:txBody>
        </p:sp>
        <p:sp>
          <p:nvSpPr>
            <p:cNvPr id="14" name="Rectangle 13">
              <a:extLst>
                <a:ext uri="{FF2B5EF4-FFF2-40B4-BE49-F238E27FC236}">
                  <a16:creationId xmlns:a16="http://schemas.microsoft.com/office/drawing/2014/main" id="{88E8D643-C93C-9E3D-1679-CEC06B5E0C8E}"/>
                </a:ext>
              </a:extLst>
            </p:cNvPr>
            <p:cNvSpPr/>
            <p:nvPr/>
          </p:nvSpPr>
          <p:spPr>
            <a:xfrm>
              <a:off x="1741558" y="4836279"/>
              <a:ext cx="681767" cy="551287"/>
            </a:xfrm>
            <a:prstGeom prst="rect">
              <a:avLst/>
            </a:prstGeom>
            <a:gradFill>
              <a:gsLst>
                <a:gs pos="0">
                  <a:schemeClr val="accent2"/>
                </a:gs>
                <a:gs pos="100000">
                  <a:schemeClr val="accent2">
                    <a:lumMod val="50000"/>
                  </a:schemeClr>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File Share</a:t>
              </a:r>
            </a:p>
          </p:txBody>
        </p:sp>
        <p:sp>
          <p:nvSpPr>
            <p:cNvPr id="15" name="Rectangle 14">
              <a:extLst>
                <a:ext uri="{FF2B5EF4-FFF2-40B4-BE49-F238E27FC236}">
                  <a16:creationId xmlns:a16="http://schemas.microsoft.com/office/drawing/2014/main" id="{01CD433F-5B83-D0A6-7F1D-06FA79E1BB2F}"/>
                </a:ext>
              </a:extLst>
            </p:cNvPr>
            <p:cNvSpPr/>
            <p:nvPr/>
          </p:nvSpPr>
          <p:spPr>
            <a:xfrm>
              <a:off x="1494979" y="4539027"/>
              <a:ext cx="681767" cy="551287"/>
            </a:xfrm>
            <a:prstGeom prst="rect">
              <a:avLst/>
            </a:prstGeom>
            <a:gradFill>
              <a:gsLst>
                <a:gs pos="0">
                  <a:schemeClr val="accent2"/>
                </a:gs>
                <a:gs pos="100000">
                  <a:schemeClr val="accent2">
                    <a:lumMod val="50000"/>
                  </a:schemeClr>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File Share</a:t>
              </a:r>
            </a:p>
          </p:txBody>
        </p:sp>
        <p:sp>
          <p:nvSpPr>
            <p:cNvPr id="16" name="Rectangle 15">
              <a:extLst>
                <a:ext uri="{FF2B5EF4-FFF2-40B4-BE49-F238E27FC236}">
                  <a16:creationId xmlns:a16="http://schemas.microsoft.com/office/drawing/2014/main" id="{4106A9E4-C160-E455-CE3B-7A7757EAC662}"/>
                </a:ext>
              </a:extLst>
            </p:cNvPr>
            <p:cNvSpPr/>
            <p:nvPr/>
          </p:nvSpPr>
          <p:spPr>
            <a:xfrm>
              <a:off x="1790588" y="4241774"/>
              <a:ext cx="681767" cy="551287"/>
            </a:xfrm>
            <a:prstGeom prst="rect">
              <a:avLst/>
            </a:prstGeom>
            <a:gradFill>
              <a:gsLst>
                <a:gs pos="0">
                  <a:schemeClr val="accent2"/>
                </a:gs>
                <a:gs pos="100000">
                  <a:schemeClr val="accent2">
                    <a:lumMod val="50000"/>
                  </a:schemeClr>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File Share</a:t>
              </a:r>
            </a:p>
          </p:txBody>
        </p:sp>
        <p:sp>
          <p:nvSpPr>
            <p:cNvPr id="17" name="Rounded Rectangle 16">
              <a:extLst>
                <a:ext uri="{FF2B5EF4-FFF2-40B4-BE49-F238E27FC236}">
                  <a16:creationId xmlns:a16="http://schemas.microsoft.com/office/drawing/2014/main" id="{FDB0C6A1-25E5-FA3D-15B2-3EC4F477CDD3}"/>
                </a:ext>
              </a:extLst>
            </p:cNvPr>
            <p:cNvSpPr/>
            <p:nvPr/>
          </p:nvSpPr>
          <p:spPr>
            <a:xfrm>
              <a:off x="3419686" y="3213808"/>
              <a:ext cx="938490" cy="457200"/>
            </a:xfrm>
            <a:prstGeom prst="roundRect">
              <a:avLst/>
            </a:prstGeom>
            <a:gradFill>
              <a:gsLst>
                <a:gs pos="0">
                  <a:schemeClr val="accent3"/>
                </a:gs>
                <a:gs pos="100000">
                  <a:schemeClr val="accent3">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Extract</a:t>
              </a:r>
            </a:p>
          </p:txBody>
        </p:sp>
        <p:sp>
          <p:nvSpPr>
            <p:cNvPr id="18" name="Rounded Rectangle 17">
              <a:extLst>
                <a:ext uri="{FF2B5EF4-FFF2-40B4-BE49-F238E27FC236}">
                  <a16:creationId xmlns:a16="http://schemas.microsoft.com/office/drawing/2014/main" id="{A01877FA-B232-C0BF-0B80-A2D990B56282}"/>
                </a:ext>
              </a:extLst>
            </p:cNvPr>
            <p:cNvSpPr/>
            <p:nvPr/>
          </p:nvSpPr>
          <p:spPr>
            <a:xfrm>
              <a:off x="3419686" y="3804117"/>
              <a:ext cx="938490" cy="457200"/>
            </a:xfrm>
            <a:prstGeom prst="roundRect">
              <a:avLst/>
            </a:prstGeom>
            <a:gradFill>
              <a:gsLst>
                <a:gs pos="0">
                  <a:schemeClr val="accent3"/>
                </a:gs>
                <a:gs pos="100000">
                  <a:schemeClr val="accent3">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Transform</a:t>
              </a:r>
            </a:p>
          </p:txBody>
        </p:sp>
        <p:sp>
          <p:nvSpPr>
            <p:cNvPr id="19" name="Rounded Rectangle 18">
              <a:extLst>
                <a:ext uri="{FF2B5EF4-FFF2-40B4-BE49-F238E27FC236}">
                  <a16:creationId xmlns:a16="http://schemas.microsoft.com/office/drawing/2014/main" id="{4EC3F8A6-2C16-40E3-377F-67AA670A5CA6}"/>
                </a:ext>
              </a:extLst>
            </p:cNvPr>
            <p:cNvSpPr/>
            <p:nvPr/>
          </p:nvSpPr>
          <p:spPr>
            <a:xfrm>
              <a:off x="3431261" y="4382852"/>
              <a:ext cx="938490" cy="457200"/>
            </a:xfrm>
            <a:prstGeom prst="roundRect">
              <a:avLst/>
            </a:prstGeom>
            <a:gradFill>
              <a:gsLst>
                <a:gs pos="0">
                  <a:schemeClr val="accent3"/>
                </a:gs>
                <a:gs pos="100000">
                  <a:schemeClr val="accent3">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Load</a:t>
              </a:r>
            </a:p>
          </p:txBody>
        </p:sp>
        <p:sp>
          <p:nvSpPr>
            <p:cNvPr id="21" name="Magnetic Disk 20">
              <a:extLst>
                <a:ext uri="{FF2B5EF4-FFF2-40B4-BE49-F238E27FC236}">
                  <a16:creationId xmlns:a16="http://schemas.microsoft.com/office/drawing/2014/main" id="{8E39B164-6C55-8BE1-34C3-FB08C0919551}"/>
                </a:ext>
              </a:extLst>
            </p:cNvPr>
            <p:cNvSpPr/>
            <p:nvPr/>
          </p:nvSpPr>
          <p:spPr>
            <a:xfrm>
              <a:off x="5804086" y="3623327"/>
              <a:ext cx="980758" cy="647272"/>
            </a:xfrm>
            <a:prstGeom prst="flowChartMagneticDisk">
              <a:avLst/>
            </a:prstGeom>
            <a:gradFill>
              <a:gsLst>
                <a:gs pos="0">
                  <a:schemeClr val="accent4"/>
                </a:gs>
                <a:gs pos="100000">
                  <a:schemeClr val="accent4">
                    <a:lumMod val="50000"/>
                  </a:schemeClr>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Data Lakehouse</a:t>
              </a:r>
            </a:p>
          </p:txBody>
        </p:sp>
        <p:sp>
          <p:nvSpPr>
            <p:cNvPr id="22" name="Magnetic Disk 21">
              <a:extLst>
                <a:ext uri="{FF2B5EF4-FFF2-40B4-BE49-F238E27FC236}">
                  <a16:creationId xmlns:a16="http://schemas.microsoft.com/office/drawing/2014/main" id="{CD888820-0D3C-42C0-5236-F6FB84D0C295}"/>
                </a:ext>
              </a:extLst>
            </p:cNvPr>
            <p:cNvSpPr/>
            <p:nvPr/>
          </p:nvSpPr>
          <p:spPr>
            <a:xfrm>
              <a:off x="4822449" y="3137460"/>
              <a:ext cx="980758" cy="647272"/>
            </a:xfrm>
            <a:prstGeom prst="flowChartMagneticDisk">
              <a:avLst/>
            </a:prstGeom>
            <a:gradFill>
              <a:gsLst>
                <a:gs pos="0">
                  <a:schemeClr val="accent4"/>
                </a:gs>
                <a:gs pos="100000">
                  <a:schemeClr val="accent4">
                    <a:lumMod val="50000"/>
                  </a:schemeClr>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Data Warehouse</a:t>
              </a:r>
            </a:p>
          </p:txBody>
        </p:sp>
        <p:sp>
          <p:nvSpPr>
            <p:cNvPr id="23" name="Rectangle 22">
              <a:extLst>
                <a:ext uri="{FF2B5EF4-FFF2-40B4-BE49-F238E27FC236}">
                  <a16:creationId xmlns:a16="http://schemas.microsoft.com/office/drawing/2014/main" id="{74B3934A-019A-E76E-6361-81CE64A6191B}"/>
                </a:ext>
              </a:extLst>
            </p:cNvPr>
            <p:cNvSpPr/>
            <p:nvPr/>
          </p:nvSpPr>
          <p:spPr>
            <a:xfrm>
              <a:off x="5178291" y="4330615"/>
              <a:ext cx="1123972" cy="558555"/>
            </a:xfrm>
            <a:prstGeom prst="rect">
              <a:avLst/>
            </a:prstGeom>
            <a:gradFill>
              <a:gsLst>
                <a:gs pos="0">
                  <a:schemeClr val="accent4"/>
                </a:gs>
                <a:gs pos="100000">
                  <a:schemeClr val="accent4">
                    <a:lumMod val="50000"/>
                  </a:schemeClr>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File Storage</a:t>
              </a:r>
            </a:p>
          </p:txBody>
        </p:sp>
        <p:sp>
          <p:nvSpPr>
            <p:cNvPr id="25" name="Rounded Rectangle 24">
              <a:extLst>
                <a:ext uri="{FF2B5EF4-FFF2-40B4-BE49-F238E27FC236}">
                  <a16:creationId xmlns:a16="http://schemas.microsoft.com/office/drawing/2014/main" id="{0CE63AE6-3FC4-331C-BAFF-62CBB7BF0D0B}"/>
                </a:ext>
              </a:extLst>
            </p:cNvPr>
            <p:cNvSpPr/>
            <p:nvPr/>
          </p:nvSpPr>
          <p:spPr>
            <a:xfrm>
              <a:off x="7656743" y="3128840"/>
              <a:ext cx="1371600" cy="232832"/>
            </a:xfrm>
            <a:prstGeom prst="roundRect">
              <a:avLst/>
            </a:prstGeom>
            <a:gradFill>
              <a:gsLst>
                <a:gs pos="0">
                  <a:srgbClr val="9D5FA7"/>
                </a:gs>
                <a:gs pos="100000">
                  <a:srgbClr val="70427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AI</a:t>
              </a:r>
            </a:p>
          </p:txBody>
        </p:sp>
        <p:sp>
          <p:nvSpPr>
            <p:cNvPr id="26" name="Rounded Rectangle 25">
              <a:extLst>
                <a:ext uri="{FF2B5EF4-FFF2-40B4-BE49-F238E27FC236}">
                  <a16:creationId xmlns:a16="http://schemas.microsoft.com/office/drawing/2014/main" id="{F2202249-F4A4-838A-0F98-7724A51397CB}"/>
                </a:ext>
              </a:extLst>
            </p:cNvPr>
            <p:cNvSpPr/>
            <p:nvPr/>
          </p:nvSpPr>
          <p:spPr>
            <a:xfrm>
              <a:off x="7656743" y="3448152"/>
              <a:ext cx="1371600" cy="232832"/>
            </a:xfrm>
            <a:prstGeom prst="roundRect">
              <a:avLst/>
            </a:prstGeom>
            <a:gradFill>
              <a:gsLst>
                <a:gs pos="0">
                  <a:srgbClr val="9D5FA7"/>
                </a:gs>
                <a:gs pos="100000">
                  <a:srgbClr val="70427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Analytics</a:t>
              </a:r>
            </a:p>
          </p:txBody>
        </p:sp>
        <p:sp>
          <p:nvSpPr>
            <p:cNvPr id="27" name="Rounded Rectangle 26">
              <a:extLst>
                <a:ext uri="{FF2B5EF4-FFF2-40B4-BE49-F238E27FC236}">
                  <a16:creationId xmlns:a16="http://schemas.microsoft.com/office/drawing/2014/main" id="{1225D21F-4238-C09A-CC01-4B3C4A4047E7}"/>
                </a:ext>
              </a:extLst>
            </p:cNvPr>
            <p:cNvSpPr/>
            <p:nvPr/>
          </p:nvSpPr>
          <p:spPr>
            <a:xfrm>
              <a:off x="7656743" y="3767464"/>
              <a:ext cx="1371600" cy="232832"/>
            </a:xfrm>
            <a:prstGeom prst="roundRect">
              <a:avLst/>
            </a:prstGeom>
            <a:gradFill>
              <a:gsLst>
                <a:gs pos="0">
                  <a:srgbClr val="9D5FA7"/>
                </a:gs>
                <a:gs pos="100000">
                  <a:srgbClr val="70427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Visualization</a:t>
              </a:r>
            </a:p>
          </p:txBody>
        </p:sp>
        <p:sp>
          <p:nvSpPr>
            <p:cNvPr id="28" name="Rounded Rectangle 27">
              <a:extLst>
                <a:ext uri="{FF2B5EF4-FFF2-40B4-BE49-F238E27FC236}">
                  <a16:creationId xmlns:a16="http://schemas.microsoft.com/office/drawing/2014/main" id="{6138E548-3AF4-AC75-F5E0-2BBAE98D2059}"/>
                </a:ext>
              </a:extLst>
            </p:cNvPr>
            <p:cNvSpPr/>
            <p:nvPr/>
          </p:nvSpPr>
          <p:spPr>
            <a:xfrm>
              <a:off x="7656743" y="4086776"/>
              <a:ext cx="1371600" cy="232832"/>
            </a:xfrm>
            <a:prstGeom prst="roundRect">
              <a:avLst/>
            </a:prstGeom>
            <a:gradFill>
              <a:gsLst>
                <a:gs pos="0">
                  <a:srgbClr val="9D5FA7"/>
                </a:gs>
                <a:gs pos="100000">
                  <a:srgbClr val="70427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Automation</a:t>
              </a:r>
            </a:p>
          </p:txBody>
        </p:sp>
        <p:sp>
          <p:nvSpPr>
            <p:cNvPr id="29" name="Rounded Rectangle 28">
              <a:extLst>
                <a:ext uri="{FF2B5EF4-FFF2-40B4-BE49-F238E27FC236}">
                  <a16:creationId xmlns:a16="http://schemas.microsoft.com/office/drawing/2014/main" id="{E05499CB-3FD3-06C8-F8AB-CA46C2C4EA8C}"/>
                </a:ext>
              </a:extLst>
            </p:cNvPr>
            <p:cNvSpPr/>
            <p:nvPr/>
          </p:nvSpPr>
          <p:spPr>
            <a:xfrm>
              <a:off x="7656743" y="4406089"/>
              <a:ext cx="1371600" cy="232832"/>
            </a:xfrm>
            <a:prstGeom prst="roundRect">
              <a:avLst/>
            </a:prstGeom>
            <a:gradFill>
              <a:gsLst>
                <a:gs pos="0">
                  <a:srgbClr val="9D5FA7"/>
                </a:gs>
                <a:gs pos="100000">
                  <a:srgbClr val="70427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Low Code</a:t>
              </a:r>
            </a:p>
          </p:txBody>
        </p:sp>
        <p:sp>
          <p:nvSpPr>
            <p:cNvPr id="31" name="Rectangle 30">
              <a:extLst>
                <a:ext uri="{FF2B5EF4-FFF2-40B4-BE49-F238E27FC236}">
                  <a16:creationId xmlns:a16="http://schemas.microsoft.com/office/drawing/2014/main" id="{E4AAAECB-64F5-1021-8457-D926A2232C97}"/>
                </a:ext>
              </a:extLst>
            </p:cNvPr>
            <p:cNvSpPr/>
            <p:nvPr/>
          </p:nvSpPr>
          <p:spPr>
            <a:xfrm>
              <a:off x="9229362" y="2833344"/>
              <a:ext cx="822960" cy="365760"/>
            </a:xfrm>
            <a:prstGeom prst="rect">
              <a:avLst/>
            </a:prstGeom>
            <a:gradFill>
              <a:gsLst>
                <a:gs pos="0">
                  <a:schemeClr val="accent1"/>
                </a:gs>
                <a:gs pos="10000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Models</a:t>
              </a:r>
            </a:p>
          </p:txBody>
        </p:sp>
        <p:sp>
          <p:nvSpPr>
            <p:cNvPr id="32" name="Rectangle 31">
              <a:extLst>
                <a:ext uri="{FF2B5EF4-FFF2-40B4-BE49-F238E27FC236}">
                  <a16:creationId xmlns:a16="http://schemas.microsoft.com/office/drawing/2014/main" id="{43DE686B-FAED-80CE-0BC6-A1E09ED373EF}"/>
                </a:ext>
              </a:extLst>
            </p:cNvPr>
            <p:cNvSpPr/>
            <p:nvPr/>
          </p:nvSpPr>
          <p:spPr>
            <a:xfrm>
              <a:off x="9229362" y="3243581"/>
              <a:ext cx="822960" cy="365760"/>
            </a:xfrm>
            <a:prstGeom prst="rect">
              <a:avLst/>
            </a:prstGeom>
            <a:gradFill>
              <a:gsLst>
                <a:gs pos="0">
                  <a:schemeClr val="accent1"/>
                </a:gs>
                <a:gs pos="10000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Dash- boards</a:t>
              </a:r>
            </a:p>
          </p:txBody>
        </p:sp>
        <p:sp>
          <p:nvSpPr>
            <p:cNvPr id="33" name="Rectangle 32">
              <a:extLst>
                <a:ext uri="{FF2B5EF4-FFF2-40B4-BE49-F238E27FC236}">
                  <a16:creationId xmlns:a16="http://schemas.microsoft.com/office/drawing/2014/main" id="{60F0B624-1923-344A-0BED-36B4D885F13B}"/>
                </a:ext>
              </a:extLst>
            </p:cNvPr>
            <p:cNvSpPr/>
            <p:nvPr/>
          </p:nvSpPr>
          <p:spPr>
            <a:xfrm>
              <a:off x="9229362" y="3653818"/>
              <a:ext cx="822960" cy="365760"/>
            </a:xfrm>
            <a:prstGeom prst="rect">
              <a:avLst/>
            </a:prstGeom>
            <a:gradFill>
              <a:gsLst>
                <a:gs pos="0">
                  <a:schemeClr val="accent1"/>
                </a:gs>
                <a:gs pos="10000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Reports</a:t>
              </a:r>
            </a:p>
          </p:txBody>
        </p:sp>
        <p:sp>
          <p:nvSpPr>
            <p:cNvPr id="34" name="Rectangle 33">
              <a:extLst>
                <a:ext uri="{FF2B5EF4-FFF2-40B4-BE49-F238E27FC236}">
                  <a16:creationId xmlns:a16="http://schemas.microsoft.com/office/drawing/2014/main" id="{272BCEDD-C99D-2944-77D8-75D9DCA6C74C}"/>
                </a:ext>
              </a:extLst>
            </p:cNvPr>
            <p:cNvSpPr/>
            <p:nvPr/>
          </p:nvSpPr>
          <p:spPr>
            <a:xfrm>
              <a:off x="9229362" y="4064055"/>
              <a:ext cx="822960" cy="365760"/>
            </a:xfrm>
            <a:prstGeom prst="rect">
              <a:avLst/>
            </a:prstGeom>
            <a:gradFill>
              <a:gsLst>
                <a:gs pos="0">
                  <a:schemeClr val="accent1"/>
                </a:gs>
                <a:gs pos="10000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Bots</a:t>
              </a:r>
            </a:p>
          </p:txBody>
        </p:sp>
        <p:sp>
          <p:nvSpPr>
            <p:cNvPr id="35" name="Rectangle 34">
              <a:extLst>
                <a:ext uri="{FF2B5EF4-FFF2-40B4-BE49-F238E27FC236}">
                  <a16:creationId xmlns:a16="http://schemas.microsoft.com/office/drawing/2014/main" id="{89143073-DC1D-2C51-7B20-21AA19F7D25F}"/>
                </a:ext>
              </a:extLst>
            </p:cNvPr>
            <p:cNvSpPr/>
            <p:nvPr/>
          </p:nvSpPr>
          <p:spPr>
            <a:xfrm>
              <a:off x="9229362" y="4474292"/>
              <a:ext cx="822960" cy="365760"/>
            </a:xfrm>
            <a:prstGeom prst="rect">
              <a:avLst/>
            </a:prstGeom>
            <a:gradFill>
              <a:gsLst>
                <a:gs pos="0">
                  <a:schemeClr val="accent1"/>
                </a:gs>
                <a:gs pos="10000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Portals</a:t>
              </a:r>
            </a:p>
          </p:txBody>
        </p:sp>
        <p:sp>
          <p:nvSpPr>
            <p:cNvPr id="36" name="Rectangle 35">
              <a:extLst>
                <a:ext uri="{FF2B5EF4-FFF2-40B4-BE49-F238E27FC236}">
                  <a16:creationId xmlns:a16="http://schemas.microsoft.com/office/drawing/2014/main" id="{70DC62C1-6824-E76B-13F1-AA04005A4C43}"/>
                </a:ext>
              </a:extLst>
            </p:cNvPr>
            <p:cNvSpPr/>
            <p:nvPr/>
          </p:nvSpPr>
          <p:spPr>
            <a:xfrm>
              <a:off x="9229362" y="4884531"/>
              <a:ext cx="822960" cy="365760"/>
            </a:xfrm>
            <a:prstGeom prst="rect">
              <a:avLst/>
            </a:prstGeom>
            <a:gradFill>
              <a:gsLst>
                <a:gs pos="0">
                  <a:schemeClr val="accent1"/>
                </a:gs>
                <a:gs pos="10000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Apps</a:t>
              </a:r>
            </a:p>
          </p:txBody>
        </p:sp>
        <p:sp>
          <p:nvSpPr>
            <p:cNvPr id="49" name="Oval 48">
              <a:extLst>
                <a:ext uri="{FF2B5EF4-FFF2-40B4-BE49-F238E27FC236}">
                  <a16:creationId xmlns:a16="http://schemas.microsoft.com/office/drawing/2014/main" id="{DB3924DA-710D-5C23-56F1-F8C19408FFEA}"/>
                </a:ext>
              </a:extLst>
            </p:cNvPr>
            <p:cNvSpPr>
              <a:spLocks noChangeAspect="1"/>
            </p:cNvSpPr>
            <p:nvPr/>
          </p:nvSpPr>
          <p:spPr>
            <a:xfrm>
              <a:off x="10448817" y="3582698"/>
              <a:ext cx="914400" cy="914400"/>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b="1">
                  <a:solidFill>
                    <a:schemeClr val="accent1">
                      <a:lumMod val="50000"/>
                    </a:schemeClr>
                  </a:solidFill>
                </a:rPr>
                <a:t>Users</a:t>
              </a:r>
            </a:p>
          </p:txBody>
        </p:sp>
        <p:sp>
          <p:nvSpPr>
            <p:cNvPr id="13" name="Rounded Rectangular Callout 12">
              <a:extLst>
                <a:ext uri="{FF2B5EF4-FFF2-40B4-BE49-F238E27FC236}">
                  <a16:creationId xmlns:a16="http://schemas.microsoft.com/office/drawing/2014/main" id="{755FA2C3-2C82-FD52-C50A-B83EBFE017C7}"/>
                </a:ext>
              </a:extLst>
            </p:cNvPr>
            <p:cNvSpPr/>
            <p:nvPr/>
          </p:nvSpPr>
          <p:spPr>
            <a:xfrm>
              <a:off x="325120" y="2550228"/>
              <a:ext cx="1511580" cy="1521240"/>
            </a:xfrm>
            <a:prstGeom prst="wedgeRoundRectCallout">
              <a:avLst>
                <a:gd name="adj1" fmla="val 49424"/>
                <a:gd name="adj2" fmla="val 55903"/>
                <a:gd name="adj3" fmla="val 16667"/>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accent1">
                      <a:lumMod val="50000"/>
                    </a:schemeClr>
                  </a:solidFill>
                </a:rPr>
                <a:t>Document management and master data management oversight and processes are needed</a:t>
              </a:r>
            </a:p>
          </p:txBody>
        </p:sp>
        <p:sp>
          <p:nvSpPr>
            <p:cNvPr id="20" name="Rounded Rectangular Callout 19">
              <a:extLst>
                <a:ext uri="{FF2B5EF4-FFF2-40B4-BE49-F238E27FC236}">
                  <a16:creationId xmlns:a16="http://schemas.microsoft.com/office/drawing/2014/main" id="{0A9FDBA2-5D27-4A92-4B2B-754566B877F9}"/>
                </a:ext>
              </a:extLst>
            </p:cNvPr>
            <p:cNvSpPr/>
            <p:nvPr/>
          </p:nvSpPr>
          <p:spPr>
            <a:xfrm>
              <a:off x="3043158" y="5111574"/>
              <a:ext cx="1875162" cy="739374"/>
            </a:xfrm>
            <a:prstGeom prst="wedgeRoundRectCallout">
              <a:avLst>
                <a:gd name="adj1" fmla="val 58854"/>
                <a:gd name="adj2" fmla="val -52063"/>
                <a:gd name="adj3" fmla="val 16667"/>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accent1">
                      <a:lumMod val="50000"/>
                    </a:schemeClr>
                  </a:solidFill>
                </a:rPr>
                <a:t>Identify current state and future state and address any gaps</a:t>
              </a:r>
            </a:p>
          </p:txBody>
        </p:sp>
        <p:sp>
          <p:nvSpPr>
            <p:cNvPr id="30" name="Rounded Rectangular Callout 29">
              <a:extLst>
                <a:ext uri="{FF2B5EF4-FFF2-40B4-BE49-F238E27FC236}">
                  <a16:creationId xmlns:a16="http://schemas.microsoft.com/office/drawing/2014/main" id="{E23229D8-EC41-C1D3-C516-0CB3A3488FFC}"/>
                </a:ext>
              </a:extLst>
            </p:cNvPr>
            <p:cNvSpPr/>
            <p:nvPr/>
          </p:nvSpPr>
          <p:spPr>
            <a:xfrm>
              <a:off x="5521754" y="2091747"/>
              <a:ext cx="1875162" cy="735089"/>
            </a:xfrm>
            <a:prstGeom prst="wedgeRoundRectCallout">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accent1">
                      <a:lumMod val="50000"/>
                    </a:schemeClr>
                  </a:solidFill>
                </a:rPr>
                <a:t>Data governance oversight and processes are needed</a:t>
              </a:r>
            </a:p>
          </p:txBody>
        </p:sp>
        <p:sp>
          <p:nvSpPr>
            <p:cNvPr id="42" name="Rounded Rectangular Callout 41">
              <a:extLst>
                <a:ext uri="{FF2B5EF4-FFF2-40B4-BE49-F238E27FC236}">
                  <a16:creationId xmlns:a16="http://schemas.microsoft.com/office/drawing/2014/main" id="{8141BA20-A74C-6FDD-30FB-7F91165ED23B}"/>
                </a:ext>
              </a:extLst>
            </p:cNvPr>
            <p:cNvSpPr/>
            <p:nvPr/>
          </p:nvSpPr>
          <p:spPr>
            <a:xfrm>
              <a:off x="10153634" y="4847798"/>
              <a:ext cx="1398286" cy="962509"/>
            </a:xfrm>
            <a:prstGeom prst="wedgeRoundRectCallout">
              <a:avLst>
                <a:gd name="adj1" fmla="val -11913"/>
                <a:gd name="adj2" fmla="val -80704"/>
                <a:gd name="adj3" fmla="val 16667"/>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accent1">
                      <a:lumMod val="50000"/>
                    </a:schemeClr>
                  </a:solidFill>
                </a:rPr>
                <a:t>Training and continuous education is required</a:t>
              </a:r>
            </a:p>
          </p:txBody>
        </p:sp>
        <p:sp>
          <p:nvSpPr>
            <p:cNvPr id="45" name="Rounded Rectangular Callout 44">
              <a:extLst>
                <a:ext uri="{FF2B5EF4-FFF2-40B4-BE49-F238E27FC236}">
                  <a16:creationId xmlns:a16="http://schemas.microsoft.com/office/drawing/2014/main" id="{39FA8FD0-572B-F374-861D-1A608AAF043F}"/>
                </a:ext>
              </a:extLst>
            </p:cNvPr>
            <p:cNvSpPr/>
            <p:nvPr/>
          </p:nvSpPr>
          <p:spPr>
            <a:xfrm>
              <a:off x="3265882" y="2171870"/>
              <a:ext cx="1875162" cy="817631"/>
            </a:xfrm>
            <a:prstGeom prst="wedgeRoundRectCallout">
              <a:avLst/>
            </a:prstGeom>
            <a:no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accent1">
                      <a:lumMod val="50000"/>
                    </a:schemeClr>
                  </a:solidFill>
                </a:rPr>
                <a:t>GenAI helps with ETL processes with the right oversight</a:t>
              </a:r>
            </a:p>
          </p:txBody>
        </p:sp>
        <p:sp>
          <p:nvSpPr>
            <p:cNvPr id="46" name="Rounded Rectangular Callout 45">
              <a:extLst>
                <a:ext uri="{FF2B5EF4-FFF2-40B4-BE49-F238E27FC236}">
                  <a16:creationId xmlns:a16="http://schemas.microsoft.com/office/drawing/2014/main" id="{34047FAE-C053-86E2-1088-972E5B0F10A9}"/>
                </a:ext>
              </a:extLst>
            </p:cNvPr>
            <p:cNvSpPr/>
            <p:nvPr/>
          </p:nvSpPr>
          <p:spPr>
            <a:xfrm>
              <a:off x="6904357" y="4891635"/>
              <a:ext cx="1875162" cy="699118"/>
            </a:xfrm>
            <a:prstGeom prst="wedgeRoundRectCallout">
              <a:avLst>
                <a:gd name="adj1" fmla="val 8901"/>
                <a:gd name="adj2" fmla="val -64338"/>
                <a:gd name="adj3" fmla="val 16667"/>
              </a:avLst>
            </a:prstGeom>
            <a:noFill/>
            <a:ln w="19050">
              <a:solidFill>
                <a:srgbClr val="9D5F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accent1">
                      <a:lumMod val="50000"/>
                    </a:schemeClr>
                  </a:solidFill>
                </a:rPr>
                <a:t>GenAI helps locate data and streamline processes</a:t>
              </a:r>
            </a:p>
          </p:txBody>
        </p:sp>
        <p:sp>
          <p:nvSpPr>
            <p:cNvPr id="47" name="Rounded Rectangular Callout 46">
              <a:extLst>
                <a:ext uri="{FF2B5EF4-FFF2-40B4-BE49-F238E27FC236}">
                  <a16:creationId xmlns:a16="http://schemas.microsoft.com/office/drawing/2014/main" id="{0D2AD6E4-0E7B-02A3-B598-234CF5A15996}"/>
                </a:ext>
              </a:extLst>
            </p:cNvPr>
            <p:cNvSpPr/>
            <p:nvPr/>
          </p:nvSpPr>
          <p:spPr>
            <a:xfrm>
              <a:off x="8779519" y="2091748"/>
              <a:ext cx="1875162" cy="561330"/>
            </a:xfrm>
            <a:prstGeom prst="wedgeRoundRectCallout">
              <a:avLst>
                <a:gd name="adj1" fmla="val 8306"/>
                <a:gd name="adj2" fmla="val 65227"/>
                <a:gd name="adj3" fmla="val 16667"/>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accent1">
                      <a:lumMod val="50000"/>
                    </a:schemeClr>
                  </a:solidFill>
                </a:rPr>
                <a:t>GenAI helps construct and improve outputs</a:t>
              </a:r>
            </a:p>
          </p:txBody>
        </p:sp>
      </p:grpSp>
    </p:spTree>
    <p:extLst>
      <p:ext uri="{BB962C8B-B14F-4D97-AF65-F5344CB8AC3E}">
        <p14:creationId xmlns:p14="http://schemas.microsoft.com/office/powerpoint/2010/main" val="34792920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A5A910-6C9B-79B8-B253-EAB23CE6D44A}"/>
              </a:ext>
            </a:extLst>
          </p:cNvPr>
          <p:cNvSpPr>
            <a:spLocks noGrp="1"/>
          </p:cNvSpPr>
          <p:nvPr>
            <p:ph type="sldNum" sz="quarter" idx="4"/>
          </p:nvPr>
        </p:nvSpPr>
        <p:spPr/>
        <p:txBody>
          <a:bodyPr/>
          <a:lstStyle/>
          <a:p>
            <a:fld id="{9AA6D16A-0A68-8445-85DB-A0BE8CCB51C7}" type="slidenum">
              <a:rPr lang="en-US" smtClean="0"/>
              <a:pPr/>
              <a:t>63</a:t>
            </a:fld>
            <a:endParaRPr lang="en-US"/>
          </a:p>
        </p:txBody>
      </p:sp>
      <p:sp>
        <p:nvSpPr>
          <p:cNvPr id="3" name="Title 2">
            <a:extLst>
              <a:ext uri="{FF2B5EF4-FFF2-40B4-BE49-F238E27FC236}">
                <a16:creationId xmlns:a16="http://schemas.microsoft.com/office/drawing/2014/main" id="{72758F95-F683-A642-219F-B5ACB5EECA3C}"/>
              </a:ext>
            </a:extLst>
          </p:cNvPr>
          <p:cNvSpPr>
            <a:spLocks noGrp="1"/>
          </p:cNvSpPr>
          <p:nvPr>
            <p:ph type="title"/>
          </p:nvPr>
        </p:nvSpPr>
        <p:spPr/>
        <p:txBody>
          <a:bodyPr/>
          <a:lstStyle/>
          <a:p>
            <a:r>
              <a:rPr lang="en-US" dirty="0"/>
              <a:t>Established Vetting Process for New Technology</a:t>
            </a:r>
          </a:p>
        </p:txBody>
      </p:sp>
      <p:sp>
        <p:nvSpPr>
          <p:cNvPr id="4" name="Text Placeholder 3">
            <a:extLst>
              <a:ext uri="{FF2B5EF4-FFF2-40B4-BE49-F238E27FC236}">
                <a16:creationId xmlns:a16="http://schemas.microsoft.com/office/drawing/2014/main" id="{C73E13BC-B887-980B-356D-BD09F808CA39}"/>
              </a:ext>
            </a:extLst>
          </p:cNvPr>
          <p:cNvSpPr>
            <a:spLocks noGrp="1"/>
          </p:cNvSpPr>
          <p:nvPr>
            <p:ph type="body" sz="quarter" idx="10"/>
          </p:nvPr>
        </p:nvSpPr>
        <p:spPr/>
        <p:txBody>
          <a:bodyPr/>
          <a:lstStyle/>
          <a:p>
            <a:r>
              <a:rPr lang="en-US" dirty="0">
                <a:latin typeface="Arial"/>
                <a:cs typeface="Arial"/>
              </a:rPr>
              <a:t>Case Study</a:t>
            </a:r>
            <a:endParaRPr lang="en-US" dirty="0"/>
          </a:p>
          <a:p>
            <a:endParaRPr lang="en-US" dirty="0"/>
          </a:p>
        </p:txBody>
      </p:sp>
      <p:sp>
        <p:nvSpPr>
          <p:cNvPr id="11" name="Content Placeholder 4">
            <a:extLst>
              <a:ext uri="{FF2B5EF4-FFF2-40B4-BE49-F238E27FC236}">
                <a16:creationId xmlns:a16="http://schemas.microsoft.com/office/drawing/2014/main" id="{5EE87A57-1582-DF8F-A6C1-FA093D772820}"/>
              </a:ext>
            </a:extLst>
          </p:cNvPr>
          <p:cNvSpPr>
            <a:spLocks noGrp="1"/>
          </p:cNvSpPr>
          <p:nvPr>
            <p:ph sz="quarter" idx="11"/>
          </p:nvPr>
        </p:nvSpPr>
        <p:spPr>
          <a:xfrm>
            <a:off x="438152" y="1115568"/>
            <a:ext cx="5739128" cy="5084064"/>
          </a:xfrm>
          <a:solidFill>
            <a:schemeClr val="bg1"/>
          </a:solidFill>
        </p:spPr>
        <p:txBody>
          <a:bodyPr>
            <a:normAutofit lnSpcReduction="10000"/>
          </a:bodyPr>
          <a:lstStyle/>
          <a:p>
            <a:r>
              <a:rPr lang="en-US" dirty="0"/>
              <a:t>Vetting AI opportunities traditionally involves both a balance of business and technical feasibility with compliance, security and even hidden bias assessments. </a:t>
            </a:r>
            <a:r>
              <a:rPr lang="en-US" sz="1400" b="1" dirty="0"/>
              <a:t>Strategic elements</a:t>
            </a:r>
            <a:r>
              <a:rPr lang="en-US" dirty="0"/>
              <a:t>:</a:t>
            </a:r>
            <a:endParaRPr lang="en-US" sz="1400" b="1" dirty="0"/>
          </a:p>
          <a:p>
            <a:pPr marL="228600" lvl="1">
              <a:lnSpc>
                <a:spcPct val="110000"/>
              </a:lnSpc>
              <a:buSzPct val="100000"/>
            </a:pPr>
            <a:r>
              <a:rPr lang="en-US" b="1" dirty="0">
                <a:solidFill>
                  <a:schemeClr val="accent2"/>
                </a:solidFill>
              </a:rPr>
              <a:t>Initial Assessment and Alignment. </a:t>
            </a:r>
            <a:r>
              <a:rPr lang="en-US" dirty="0"/>
              <a:t>Clearly define the business problem or objective the AI tool aims to address. Evaluate how the AI solution aligns with overall business strategy and goals. Identify key stakeholders and form a cross-functional evaluation team</a:t>
            </a:r>
          </a:p>
          <a:p>
            <a:pPr marL="228600" lvl="1">
              <a:lnSpc>
                <a:spcPct val="110000"/>
              </a:lnSpc>
              <a:buSzPct val="100000"/>
            </a:pPr>
            <a:r>
              <a:rPr lang="en-US" b="1" dirty="0">
                <a:solidFill>
                  <a:schemeClr val="accent2"/>
                </a:solidFill>
              </a:rPr>
              <a:t>Technical Evaluation.</a:t>
            </a:r>
            <a:r>
              <a:rPr lang="en-US" dirty="0"/>
              <a:t> Assess the AI model's architecture, algorithms, and training data. Evaluate the tool's scalability, performance, and integration capabilities. Review the AI's explainability and interpretability features</a:t>
            </a:r>
          </a:p>
          <a:p>
            <a:pPr marL="228600" lvl="1">
              <a:lnSpc>
                <a:spcPct val="110000"/>
              </a:lnSpc>
              <a:buSzPct val="100000"/>
            </a:pPr>
            <a:r>
              <a:rPr lang="en-US" b="1" dirty="0">
                <a:solidFill>
                  <a:schemeClr val="accent2"/>
                </a:solidFill>
              </a:rPr>
              <a:t>Data Security and Privacy Analysis. </a:t>
            </a:r>
            <a:r>
              <a:rPr lang="en-US" dirty="0"/>
              <a:t>Examine the AI tool's data handling practices and security measures. Ensure compliance with data protection regulations (e.g., GDPR, CCPA). Assess data encryption, access controls, and breach notification procedures</a:t>
            </a:r>
          </a:p>
          <a:p>
            <a:pPr marL="228600" lvl="1">
              <a:lnSpc>
                <a:spcPct val="110000"/>
              </a:lnSpc>
              <a:buSzPct val="100000"/>
            </a:pPr>
            <a:r>
              <a:rPr lang="en-US" b="1" dirty="0">
                <a:solidFill>
                  <a:schemeClr val="accent2"/>
                </a:solidFill>
              </a:rPr>
              <a:t>Bias and Fairness Assessment. </a:t>
            </a:r>
            <a:r>
              <a:rPr lang="en-US" dirty="0"/>
              <a:t>Conduct thorough testing for potential biases in the AI's outputs. Evaluate the diversity and representativeness of training data. Assess the AI's impact on different user groups and protected characteristics</a:t>
            </a:r>
          </a:p>
          <a:p>
            <a:pPr marL="228600" lvl="1">
              <a:lnSpc>
                <a:spcPct val="110000"/>
              </a:lnSpc>
              <a:buSzPct val="100000"/>
            </a:pPr>
            <a:r>
              <a:rPr lang="en-US" b="1" dirty="0">
                <a:solidFill>
                  <a:schemeClr val="accent2"/>
                </a:solidFill>
              </a:rPr>
              <a:t>Compliance and Legal Review. </a:t>
            </a:r>
            <a:r>
              <a:rPr lang="en-US" dirty="0"/>
              <a:t>Verify adherence to relevant industry regulations and standards. Review licensing agreements and intellectual property considerations. Assess liability and accountability aspects of AI decision-making</a:t>
            </a:r>
          </a:p>
          <a:p>
            <a:pPr marL="228600" lvl="1">
              <a:lnSpc>
                <a:spcPct val="110000"/>
              </a:lnSpc>
              <a:buSzPct val="100000"/>
            </a:pPr>
            <a:r>
              <a:rPr lang="en-US" b="1" dirty="0">
                <a:solidFill>
                  <a:schemeClr val="accent2"/>
                </a:solidFill>
              </a:rPr>
              <a:t>Pilot Testing and Validation. </a:t>
            </a:r>
            <a:r>
              <a:rPr lang="en-US" dirty="0"/>
              <a:t>Implement a controlled pilot project to test the AI tool in a real-world setting. Gather feedback from end-users and stakeholders.  Measure the AI's performance against predefined KPIs and success criteria</a:t>
            </a:r>
          </a:p>
        </p:txBody>
      </p:sp>
      <p:sp>
        <p:nvSpPr>
          <p:cNvPr id="5" name="Rectangle 4">
            <a:extLst>
              <a:ext uri="{FF2B5EF4-FFF2-40B4-BE49-F238E27FC236}">
                <a16:creationId xmlns:a16="http://schemas.microsoft.com/office/drawing/2014/main" id="{04AB9177-D35F-D938-8BD9-6A3D02B4F74C}"/>
              </a:ext>
            </a:extLst>
          </p:cNvPr>
          <p:cNvSpPr/>
          <p:nvPr/>
        </p:nvSpPr>
        <p:spPr>
          <a:xfrm>
            <a:off x="7269481" y="4598126"/>
            <a:ext cx="587828" cy="254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8" name="Group 7">
            <a:extLst>
              <a:ext uri="{FF2B5EF4-FFF2-40B4-BE49-F238E27FC236}">
                <a16:creationId xmlns:a16="http://schemas.microsoft.com/office/drawing/2014/main" id="{29ECC991-5E42-04FF-66A2-AC3D2D6E28D5}"/>
              </a:ext>
            </a:extLst>
          </p:cNvPr>
          <p:cNvGrpSpPr/>
          <p:nvPr/>
        </p:nvGrpSpPr>
        <p:grpSpPr>
          <a:xfrm>
            <a:off x="6370320" y="1548289"/>
            <a:ext cx="5357389" cy="4218622"/>
            <a:chOff x="6370320" y="1176339"/>
            <a:chExt cx="5357389" cy="4218622"/>
          </a:xfrm>
        </p:grpSpPr>
        <p:sp>
          <p:nvSpPr>
            <p:cNvPr id="9" name="Rounded Rectangle 8">
              <a:extLst>
                <a:ext uri="{FF2B5EF4-FFF2-40B4-BE49-F238E27FC236}">
                  <a16:creationId xmlns:a16="http://schemas.microsoft.com/office/drawing/2014/main" id="{CD99084D-A4E8-4D5F-EC4B-8FACD7807717}"/>
                </a:ext>
              </a:extLst>
            </p:cNvPr>
            <p:cNvSpPr/>
            <p:nvPr/>
          </p:nvSpPr>
          <p:spPr>
            <a:xfrm>
              <a:off x="6370320" y="1176339"/>
              <a:ext cx="5357389" cy="4218622"/>
            </a:xfrm>
            <a:prstGeom prst="roundRect">
              <a:avLst>
                <a:gd name="adj" fmla="val 5537"/>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6" name="Picture 5">
              <a:extLst>
                <a:ext uri="{FF2B5EF4-FFF2-40B4-BE49-F238E27FC236}">
                  <a16:creationId xmlns:a16="http://schemas.microsoft.com/office/drawing/2014/main" id="{EAF88F05-26CF-BBE6-F813-CFF6E94FE9BB}"/>
                </a:ext>
              </a:extLst>
            </p:cNvPr>
            <p:cNvPicPr>
              <a:picLocks noChangeAspect="1"/>
            </p:cNvPicPr>
            <p:nvPr/>
          </p:nvPicPr>
          <p:blipFill>
            <a:blip r:embed="rId3"/>
            <a:stretch>
              <a:fillRect/>
            </a:stretch>
          </p:blipFill>
          <p:spPr>
            <a:xfrm>
              <a:off x="6450875" y="1988037"/>
              <a:ext cx="5236918" cy="2999492"/>
            </a:xfrm>
            <a:prstGeom prst="rect">
              <a:avLst/>
            </a:prstGeom>
            <a:ln>
              <a:noFill/>
            </a:ln>
            <a:effectLst/>
          </p:spPr>
        </p:pic>
        <p:sp>
          <p:nvSpPr>
            <p:cNvPr id="7" name="Rounded Rectangle 6">
              <a:extLst>
                <a:ext uri="{FF2B5EF4-FFF2-40B4-BE49-F238E27FC236}">
                  <a16:creationId xmlns:a16="http://schemas.microsoft.com/office/drawing/2014/main" id="{53A08355-D2F4-B214-636A-919AAFC0BDD4}"/>
                </a:ext>
              </a:extLst>
            </p:cNvPr>
            <p:cNvSpPr/>
            <p:nvPr/>
          </p:nvSpPr>
          <p:spPr>
            <a:xfrm>
              <a:off x="7823185" y="1376448"/>
              <a:ext cx="2451658" cy="41148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600" b="1" dirty="0">
                  <a:solidFill>
                    <a:schemeClr val="bg1"/>
                  </a:solidFill>
                  <a:latin typeface="Arial" pitchFamily="34" charset="0"/>
                  <a:cs typeface="Arial" pitchFamily="34" charset="0"/>
                </a:rPr>
                <a:t>Vetting Processes</a:t>
              </a:r>
              <a:endParaRPr lang="en-US" sz="16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30244531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3C54107C-AB0A-D3F4-40F3-4445DF391B0F}"/>
              </a:ext>
            </a:extLst>
          </p:cNvPr>
          <p:cNvSpPr/>
          <p:nvPr/>
        </p:nvSpPr>
        <p:spPr>
          <a:xfrm>
            <a:off x="6391103" y="1115568"/>
            <a:ext cx="5357389" cy="4651343"/>
          </a:xfrm>
          <a:prstGeom prst="roundRect">
            <a:avLst>
              <a:gd name="adj" fmla="val 5537"/>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9" name="Rounded Rectangle 8">
            <a:extLst>
              <a:ext uri="{FF2B5EF4-FFF2-40B4-BE49-F238E27FC236}">
                <a16:creationId xmlns:a16="http://schemas.microsoft.com/office/drawing/2014/main" id="{3B8F4334-3637-E8A9-5EC9-74AAB9D80D43}"/>
              </a:ext>
            </a:extLst>
          </p:cNvPr>
          <p:cNvSpPr/>
          <p:nvPr/>
        </p:nvSpPr>
        <p:spPr>
          <a:xfrm>
            <a:off x="6916883" y="1311617"/>
            <a:ext cx="4305829" cy="41148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Technology Governance Methodology</a:t>
            </a:r>
          </a:p>
        </p:txBody>
      </p:sp>
      <p:sp>
        <p:nvSpPr>
          <p:cNvPr id="2" name="Slide Number Placeholder 1">
            <a:extLst>
              <a:ext uri="{FF2B5EF4-FFF2-40B4-BE49-F238E27FC236}">
                <a16:creationId xmlns:a16="http://schemas.microsoft.com/office/drawing/2014/main" id="{E48715B7-7017-AA5B-5ACB-0702CA2A6978}"/>
              </a:ext>
            </a:extLst>
          </p:cNvPr>
          <p:cNvSpPr>
            <a:spLocks noGrp="1"/>
          </p:cNvSpPr>
          <p:nvPr>
            <p:ph type="sldNum" sz="quarter" idx="4"/>
          </p:nvPr>
        </p:nvSpPr>
        <p:spPr/>
        <p:txBody>
          <a:bodyPr/>
          <a:lstStyle/>
          <a:p>
            <a:fld id="{9AA6D16A-0A68-8445-85DB-A0BE8CCB51C7}" type="slidenum">
              <a:rPr lang="en-US" smtClean="0"/>
              <a:pPr/>
              <a:t>64</a:t>
            </a:fld>
            <a:endParaRPr lang="en-US"/>
          </a:p>
        </p:txBody>
      </p:sp>
      <p:sp>
        <p:nvSpPr>
          <p:cNvPr id="3" name="Title 2">
            <a:extLst>
              <a:ext uri="{FF2B5EF4-FFF2-40B4-BE49-F238E27FC236}">
                <a16:creationId xmlns:a16="http://schemas.microsoft.com/office/drawing/2014/main" id="{906D1D51-F561-AAAF-5745-A0F227B84AB0}"/>
              </a:ext>
            </a:extLst>
          </p:cNvPr>
          <p:cNvSpPr>
            <a:spLocks noGrp="1"/>
          </p:cNvSpPr>
          <p:nvPr>
            <p:ph type="title"/>
          </p:nvPr>
        </p:nvSpPr>
        <p:spPr/>
        <p:txBody>
          <a:bodyPr/>
          <a:lstStyle/>
          <a:p>
            <a:r>
              <a:rPr lang="en-US" dirty="0"/>
              <a:t>Governance and Ethical Oversight for AI Implementation</a:t>
            </a:r>
          </a:p>
        </p:txBody>
      </p:sp>
      <p:sp>
        <p:nvSpPr>
          <p:cNvPr id="4" name="Text Placeholder 3">
            <a:extLst>
              <a:ext uri="{FF2B5EF4-FFF2-40B4-BE49-F238E27FC236}">
                <a16:creationId xmlns:a16="http://schemas.microsoft.com/office/drawing/2014/main" id="{29B3F4A4-21A8-C77C-11BF-1FFDEB09D346}"/>
              </a:ext>
            </a:extLst>
          </p:cNvPr>
          <p:cNvSpPr>
            <a:spLocks noGrp="1"/>
          </p:cNvSpPr>
          <p:nvPr>
            <p:ph type="body" sz="quarter" idx="10"/>
          </p:nvPr>
        </p:nvSpPr>
        <p:spPr/>
        <p:txBody>
          <a:bodyPr/>
          <a:lstStyle/>
          <a:p>
            <a:r>
              <a:rPr lang="en-US" dirty="0"/>
              <a:t>Case Study</a:t>
            </a:r>
          </a:p>
        </p:txBody>
      </p:sp>
      <p:sp>
        <p:nvSpPr>
          <p:cNvPr id="5" name="Content Placeholder 4">
            <a:extLst>
              <a:ext uri="{FF2B5EF4-FFF2-40B4-BE49-F238E27FC236}">
                <a16:creationId xmlns:a16="http://schemas.microsoft.com/office/drawing/2014/main" id="{F44B1B8B-C568-46B6-1D1C-EFF5DB0F5226}"/>
              </a:ext>
            </a:extLst>
          </p:cNvPr>
          <p:cNvSpPr>
            <a:spLocks noGrp="1"/>
          </p:cNvSpPr>
          <p:nvPr>
            <p:ph sz="quarter" idx="11"/>
          </p:nvPr>
        </p:nvSpPr>
        <p:spPr>
          <a:xfrm>
            <a:off x="438152" y="1115568"/>
            <a:ext cx="5717719" cy="5084064"/>
          </a:xfrm>
          <a:solidFill>
            <a:schemeClr val="bg1"/>
          </a:solidFill>
        </p:spPr>
        <p:txBody>
          <a:bodyPr/>
          <a:lstStyle/>
          <a:p>
            <a:r>
              <a:rPr lang="en-US" dirty="0"/>
              <a:t>In rapidly evolving AI landscape, organizations face the imperative to embrace newer technologies to improve services and operations or risk falling behind. The AI operating model emerges as a response to this need, integrating the principles of continuous improvement with technology advancements.</a:t>
            </a:r>
            <a:endParaRPr lang="en-US" sz="200" dirty="0"/>
          </a:p>
          <a:p>
            <a:pPr marL="228600" lvl="1">
              <a:buSzPct val="100000"/>
            </a:pPr>
            <a:r>
              <a:rPr lang="en-US" b="1" dirty="0">
                <a:solidFill>
                  <a:schemeClr val="accent2"/>
                </a:solidFill>
              </a:rPr>
              <a:t>Governance. </a:t>
            </a:r>
            <a:r>
              <a:rPr lang="en-US" dirty="0"/>
              <a:t>Governance ensures collaboration with operations and technology. An executive AI leadership committee sets the AI utilization policies and provides guidance and resources for enabling and empowering the utilization of advanced technologies</a:t>
            </a:r>
          </a:p>
          <a:p>
            <a:pPr marL="228600" lvl="1">
              <a:buSzPct val="100000"/>
            </a:pPr>
            <a:r>
              <a:rPr lang="en-US" b="1" dirty="0">
                <a:solidFill>
                  <a:schemeClr val="accent2"/>
                </a:solidFill>
              </a:rPr>
              <a:t>Continuous Oversight. </a:t>
            </a:r>
            <a:r>
              <a:rPr lang="en-US" dirty="0"/>
              <a:t>Oversight in AI governance refers to the continuous monitoring, evaluation, and control of AI systems and their outputs to ensure they operate as intended and align with organizational values, ethical standards, and regulatory requirements</a:t>
            </a:r>
          </a:p>
          <a:p>
            <a:pPr marL="228600" lvl="1">
              <a:buSzPct val="100000"/>
            </a:pPr>
            <a:r>
              <a:rPr lang="en-US" b="1" dirty="0">
                <a:solidFill>
                  <a:schemeClr val="accent2"/>
                </a:solidFill>
              </a:rPr>
              <a:t>Review Mechanisms</a:t>
            </a:r>
            <a:r>
              <a:rPr lang="en-US" dirty="0"/>
              <a:t>. Oversight involves establishing mechanisms for human supervision, regular audits, and performance reviews of AI systems, as well as implementing feedback loops to address issues and make necessary adjustments</a:t>
            </a:r>
          </a:p>
          <a:p>
            <a:pPr marL="228600" lvl="1">
              <a:buSzPct val="100000"/>
            </a:pPr>
            <a:r>
              <a:rPr lang="en-US" b="1" dirty="0">
                <a:solidFill>
                  <a:schemeClr val="accent2"/>
                </a:solidFill>
              </a:rPr>
              <a:t>Accountability</a:t>
            </a:r>
            <a:r>
              <a:rPr lang="en-US" dirty="0"/>
              <a:t>. Effective oversight helps maintain accountability, mitigate risks, and build trust in AI systems by providing transparency and demonstrating responsible AI practices throughout the system's lifecycle.</a:t>
            </a:r>
          </a:p>
          <a:p>
            <a:pPr lvl="1">
              <a:spcBef>
                <a:spcPts val="400"/>
              </a:spcBef>
              <a:spcAft>
                <a:spcPts val="400"/>
              </a:spcAft>
              <a:buSzPct val="100000"/>
            </a:pPr>
            <a:endParaRPr lang="en-US" dirty="0"/>
          </a:p>
        </p:txBody>
      </p:sp>
      <p:sp>
        <p:nvSpPr>
          <p:cNvPr id="6" name="Rounded Rectangle 5">
            <a:extLst>
              <a:ext uri="{FF2B5EF4-FFF2-40B4-BE49-F238E27FC236}">
                <a16:creationId xmlns:a16="http://schemas.microsoft.com/office/drawing/2014/main" id="{A062D625-D54E-81E1-AE61-F1EC1C3FCF4B}"/>
              </a:ext>
            </a:extLst>
          </p:cNvPr>
          <p:cNvSpPr/>
          <p:nvPr/>
        </p:nvSpPr>
        <p:spPr>
          <a:xfrm>
            <a:off x="474560" y="5388489"/>
            <a:ext cx="5644901" cy="707885"/>
          </a:xfrm>
          <a:prstGeom prst="roundRect">
            <a:avLst>
              <a:gd name="adj" fmla="val 27036"/>
            </a:avLst>
          </a:prstGeom>
          <a:gradFill>
            <a:gsLst>
              <a:gs pos="0">
                <a:srgbClr val="393A3B"/>
              </a:gs>
              <a:gs pos="100000">
                <a:schemeClr val="tx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dirty="0">
                <a:solidFill>
                  <a:schemeClr val="bg1"/>
                </a:solidFill>
              </a:rPr>
              <a:t>Implementing AI Governance Models provides the necessary </a:t>
            </a:r>
            <a:r>
              <a:rPr lang="en-US" sz="1600" b="1" dirty="0">
                <a:solidFill>
                  <a:schemeClr val="accent2"/>
                </a:solidFill>
              </a:rPr>
              <a:t>transparency to data </a:t>
            </a:r>
            <a:r>
              <a:rPr lang="en-US" sz="1600" b="1" dirty="0">
                <a:solidFill>
                  <a:schemeClr val="bg1"/>
                </a:solidFill>
              </a:rPr>
              <a:t>and its utilization.</a:t>
            </a:r>
          </a:p>
        </p:txBody>
      </p:sp>
      <p:sp>
        <p:nvSpPr>
          <p:cNvPr id="15" name="TextBox 14">
            <a:extLst>
              <a:ext uri="{FF2B5EF4-FFF2-40B4-BE49-F238E27FC236}">
                <a16:creationId xmlns:a16="http://schemas.microsoft.com/office/drawing/2014/main" id="{E6614AFC-FA9D-444A-A00D-5A83C2688C8F}"/>
              </a:ext>
            </a:extLst>
          </p:cNvPr>
          <p:cNvSpPr txBox="1"/>
          <p:nvPr/>
        </p:nvSpPr>
        <p:spPr>
          <a:xfrm>
            <a:off x="6486245" y="4830548"/>
            <a:ext cx="5199091" cy="707886"/>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chemeClr val="accent2"/>
                </a:solidFill>
              </a:rPr>
              <a:t>Observe, Orient, Decide and Action. </a:t>
            </a:r>
            <a:r>
              <a:rPr lang="en-US" sz="1000" dirty="0">
                <a:solidFill>
                  <a:schemeClr val="bg1"/>
                </a:solidFill>
              </a:rPr>
              <a:t>OODA loop emphasizes the iterative process of observing results, orienting oneself to the evolving landscape, making informed decisions, and taking decisive actions. By continuously cycling through these stages, organizations can adopt trends and technologies while maintaining a competitive edge in operations.</a:t>
            </a:r>
          </a:p>
        </p:txBody>
      </p:sp>
      <p:pic>
        <p:nvPicPr>
          <p:cNvPr id="8" name="Picture 7">
            <a:extLst>
              <a:ext uri="{FF2B5EF4-FFF2-40B4-BE49-F238E27FC236}">
                <a16:creationId xmlns:a16="http://schemas.microsoft.com/office/drawing/2014/main" id="{86C1269A-BEB4-153D-0915-EC5CE1083DDB}"/>
              </a:ext>
            </a:extLst>
          </p:cNvPr>
          <p:cNvPicPr>
            <a:picLocks noChangeAspect="1"/>
          </p:cNvPicPr>
          <p:nvPr/>
        </p:nvPicPr>
        <p:blipFill>
          <a:blip r:embed="rId3"/>
          <a:stretch>
            <a:fillRect/>
          </a:stretch>
        </p:blipFill>
        <p:spPr>
          <a:xfrm>
            <a:off x="6537045" y="1882473"/>
            <a:ext cx="5094427" cy="2920335"/>
          </a:xfrm>
          <a:prstGeom prst="rect">
            <a:avLst/>
          </a:prstGeom>
          <a:ln>
            <a:noFill/>
          </a:ln>
          <a:effectLst/>
        </p:spPr>
      </p:pic>
    </p:spTree>
    <p:extLst>
      <p:ext uri="{BB962C8B-B14F-4D97-AF65-F5344CB8AC3E}">
        <p14:creationId xmlns:p14="http://schemas.microsoft.com/office/powerpoint/2010/main" val="5927230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5A33D0-AD1D-54DF-DF11-1B84D908D4C4}"/>
              </a:ext>
            </a:extLst>
          </p:cNvPr>
          <p:cNvSpPr/>
          <p:nvPr/>
        </p:nvSpPr>
        <p:spPr>
          <a:xfrm>
            <a:off x="6458672" y="1176338"/>
            <a:ext cx="5269037" cy="5023294"/>
          </a:xfrm>
          <a:prstGeom prst="rect">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F0A5A910-6C9B-79B8-B253-EAB23CE6D44A}"/>
              </a:ext>
            </a:extLst>
          </p:cNvPr>
          <p:cNvSpPr>
            <a:spLocks noGrp="1"/>
          </p:cNvSpPr>
          <p:nvPr>
            <p:ph type="sldNum" sz="quarter" idx="4"/>
          </p:nvPr>
        </p:nvSpPr>
        <p:spPr/>
        <p:txBody>
          <a:bodyPr/>
          <a:lstStyle/>
          <a:p>
            <a:fld id="{9AA6D16A-0A68-8445-85DB-A0BE8CCB51C7}" type="slidenum">
              <a:rPr lang="en-US" smtClean="0"/>
              <a:pPr/>
              <a:t>65</a:t>
            </a:fld>
            <a:endParaRPr lang="en-US"/>
          </a:p>
        </p:txBody>
      </p:sp>
      <p:sp>
        <p:nvSpPr>
          <p:cNvPr id="3" name="Title 2">
            <a:extLst>
              <a:ext uri="{FF2B5EF4-FFF2-40B4-BE49-F238E27FC236}">
                <a16:creationId xmlns:a16="http://schemas.microsoft.com/office/drawing/2014/main" id="{72758F95-F683-A642-219F-B5ACB5EECA3C}"/>
              </a:ext>
            </a:extLst>
          </p:cNvPr>
          <p:cNvSpPr>
            <a:spLocks noGrp="1"/>
          </p:cNvSpPr>
          <p:nvPr>
            <p:ph type="title"/>
          </p:nvPr>
        </p:nvSpPr>
        <p:spPr/>
        <p:txBody>
          <a:bodyPr/>
          <a:lstStyle/>
          <a:p>
            <a:r>
              <a:rPr lang="en-US" dirty="0"/>
              <a:t>Pilot and Phased Rollout Framework for AI Technologies</a:t>
            </a:r>
          </a:p>
        </p:txBody>
      </p:sp>
      <p:sp>
        <p:nvSpPr>
          <p:cNvPr id="4" name="Text Placeholder 3">
            <a:extLst>
              <a:ext uri="{FF2B5EF4-FFF2-40B4-BE49-F238E27FC236}">
                <a16:creationId xmlns:a16="http://schemas.microsoft.com/office/drawing/2014/main" id="{C73E13BC-B887-980B-356D-BD09F808CA39}"/>
              </a:ext>
            </a:extLst>
          </p:cNvPr>
          <p:cNvSpPr>
            <a:spLocks noGrp="1"/>
          </p:cNvSpPr>
          <p:nvPr>
            <p:ph type="body" sz="quarter" idx="10"/>
          </p:nvPr>
        </p:nvSpPr>
        <p:spPr/>
        <p:txBody>
          <a:bodyPr/>
          <a:lstStyle/>
          <a:p>
            <a:r>
              <a:rPr lang="en-US" dirty="0"/>
              <a:t>Case Study</a:t>
            </a:r>
          </a:p>
        </p:txBody>
      </p:sp>
      <p:sp>
        <p:nvSpPr>
          <p:cNvPr id="10" name="Rectangle 9">
            <a:extLst>
              <a:ext uri="{FF2B5EF4-FFF2-40B4-BE49-F238E27FC236}">
                <a16:creationId xmlns:a16="http://schemas.microsoft.com/office/drawing/2014/main" id="{6ACF4657-08DB-384E-0A43-5F87AC9F46CF}"/>
              </a:ext>
            </a:extLst>
          </p:cNvPr>
          <p:cNvSpPr/>
          <p:nvPr/>
        </p:nvSpPr>
        <p:spPr>
          <a:xfrm>
            <a:off x="6458672" y="1188176"/>
            <a:ext cx="5269038" cy="388896"/>
          </a:xfrm>
          <a:prstGeom prst="rect">
            <a:avLst/>
          </a:prstGeom>
          <a:solidFill>
            <a:srgbClr val="5F6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Pilot Rollout </a:t>
            </a:r>
          </a:p>
        </p:txBody>
      </p:sp>
      <p:sp>
        <p:nvSpPr>
          <p:cNvPr id="11" name="Content Placeholder 4">
            <a:extLst>
              <a:ext uri="{FF2B5EF4-FFF2-40B4-BE49-F238E27FC236}">
                <a16:creationId xmlns:a16="http://schemas.microsoft.com/office/drawing/2014/main" id="{145E668E-7F6D-C561-817D-289BEB858527}"/>
              </a:ext>
            </a:extLst>
          </p:cNvPr>
          <p:cNvSpPr txBox="1">
            <a:spLocks/>
          </p:cNvSpPr>
          <p:nvPr/>
        </p:nvSpPr>
        <p:spPr>
          <a:xfrm>
            <a:off x="438152" y="1115568"/>
            <a:ext cx="5717719" cy="5084064"/>
          </a:xfrm>
          <a:prstGeom prst="rect">
            <a:avLst/>
          </a:prstGeom>
          <a:solidFill>
            <a:schemeClr val="bg1"/>
          </a:solidFill>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400"/>
              </a:spcBef>
              <a:spcAft>
                <a:spcPts val="400"/>
              </a:spcAft>
              <a:buSzPct val="100000"/>
              <a:buNone/>
            </a:pPr>
            <a:r>
              <a:rPr lang="en-US" sz="1400" b="1" dirty="0"/>
              <a:t>In the rapidly evolving world of artificial intelligence (AI), running a successful pilot program can seem daunting. The challenges are numerous, ranging from selecting the right use case to ensuring the technology effectively meets business needs.</a:t>
            </a:r>
          </a:p>
          <a:p>
            <a:pPr lvl="1">
              <a:spcBef>
                <a:spcPts val="400"/>
              </a:spcBef>
              <a:spcAft>
                <a:spcPts val="400"/>
              </a:spcAft>
              <a:buSzPct val="100000"/>
            </a:pPr>
            <a:r>
              <a:rPr lang="en-US" b="1" dirty="0">
                <a:solidFill>
                  <a:schemeClr val="accent2"/>
                </a:solidFill>
              </a:rPr>
              <a:t>Selecting the Right Use Case. </a:t>
            </a:r>
            <a:r>
              <a:rPr lang="en-US" dirty="0"/>
              <a:t>Identify high-value use cases that have the potential to deliver “needle-moving” results. Focus on a manageable number of use cases relative to the size of your testing team. Set clear, measurable goals for each use case</a:t>
            </a:r>
          </a:p>
          <a:p>
            <a:pPr lvl="1">
              <a:spcBef>
                <a:spcPts val="400"/>
              </a:spcBef>
              <a:spcAft>
                <a:spcPts val="400"/>
              </a:spcAft>
              <a:buSzPct val="100000"/>
            </a:pPr>
            <a:r>
              <a:rPr lang="en-US" b="1" dirty="0">
                <a:solidFill>
                  <a:schemeClr val="accent2"/>
                </a:solidFill>
              </a:rPr>
              <a:t>Assembling Your Team. </a:t>
            </a:r>
            <a:r>
              <a:rPr lang="en-US" dirty="0"/>
              <a:t>Select team members who are skilled and genuinely interested in AI technology. Utilize small groups for each use case to encourage diverse perspectives and approaches. Ensure subject matter experts are involved in testing and engage key stakeholders, such as Legal, IT, Controls, and HR, early in the pilot</a:t>
            </a:r>
          </a:p>
          <a:p>
            <a:pPr lvl="1">
              <a:spcBef>
                <a:spcPts val="400"/>
              </a:spcBef>
              <a:spcAft>
                <a:spcPts val="400"/>
              </a:spcAft>
              <a:buSzPct val="100000"/>
            </a:pPr>
            <a:r>
              <a:rPr lang="en-US" b="1" dirty="0">
                <a:solidFill>
                  <a:schemeClr val="accent2"/>
                </a:solidFill>
              </a:rPr>
              <a:t>Model Configuration. </a:t>
            </a:r>
            <a:r>
              <a:rPr lang="en-US" dirty="0"/>
              <a:t>Choose a model that aligns with the specific needs of your business case. Develop precise and effective prompts that guide the AI to generate relevant and useful outputs</a:t>
            </a:r>
          </a:p>
          <a:p>
            <a:pPr lvl="1">
              <a:spcBef>
                <a:spcPts val="400"/>
              </a:spcBef>
              <a:spcAft>
                <a:spcPts val="400"/>
              </a:spcAft>
              <a:buSzPct val="100000"/>
            </a:pPr>
            <a:r>
              <a:rPr lang="en-US" b="1" dirty="0">
                <a:solidFill>
                  <a:schemeClr val="accent2"/>
                </a:solidFill>
              </a:rPr>
              <a:t>Managing Data Effectively. </a:t>
            </a:r>
            <a:r>
              <a:rPr lang="en-US" dirty="0"/>
              <a:t>Define and provide the necessary support documents for each use case. Source documentation format critically influences pilot outcomes. Maintain meticulous records of the data used during testing</a:t>
            </a:r>
          </a:p>
          <a:p>
            <a:pPr lvl="1">
              <a:spcBef>
                <a:spcPts val="400"/>
              </a:spcBef>
              <a:spcAft>
                <a:spcPts val="400"/>
              </a:spcAft>
              <a:buSzPct val="100000"/>
            </a:pPr>
            <a:r>
              <a:rPr lang="en-US" b="1" dirty="0">
                <a:solidFill>
                  <a:schemeClr val="accent2"/>
                </a:solidFill>
              </a:rPr>
              <a:t>Embracing Iteration</a:t>
            </a:r>
            <a:r>
              <a:rPr lang="en-US" dirty="0"/>
              <a:t>. Adopt an iterative process in your pilot program. The learnings from each phase should inform subsequent efforts, continuously refining the approach and technology used</a:t>
            </a:r>
          </a:p>
          <a:p>
            <a:pPr lvl="1">
              <a:spcBef>
                <a:spcPts val="400"/>
              </a:spcBef>
              <a:spcAft>
                <a:spcPts val="400"/>
              </a:spcAft>
              <a:buSzPct val="100000"/>
            </a:pPr>
            <a:r>
              <a:rPr lang="en-US" b="1" dirty="0">
                <a:solidFill>
                  <a:schemeClr val="accent2"/>
                </a:solidFill>
              </a:rPr>
              <a:t>Monitoring Progress and Adjusting. </a:t>
            </a:r>
            <a:r>
              <a:rPr lang="en-US" dirty="0"/>
              <a:t>Establish regular intervals for interim updates to assess progress against goals and adjust strategies as necessary. Stay adaptive to changes in source material and advancements in AI tools </a:t>
            </a:r>
          </a:p>
        </p:txBody>
      </p:sp>
      <p:pic>
        <p:nvPicPr>
          <p:cNvPr id="14" name="Picture 13">
            <a:extLst>
              <a:ext uri="{FF2B5EF4-FFF2-40B4-BE49-F238E27FC236}">
                <a16:creationId xmlns:a16="http://schemas.microsoft.com/office/drawing/2014/main" id="{431A3998-133E-0047-B2D2-639FD0B7598E}"/>
              </a:ext>
            </a:extLst>
          </p:cNvPr>
          <p:cNvPicPr>
            <a:picLocks noChangeAspect="1"/>
          </p:cNvPicPr>
          <p:nvPr/>
        </p:nvPicPr>
        <p:blipFill>
          <a:blip r:embed="rId2"/>
          <a:stretch>
            <a:fillRect/>
          </a:stretch>
        </p:blipFill>
        <p:spPr>
          <a:xfrm>
            <a:off x="6913009" y="1622053"/>
            <a:ext cx="4360362" cy="4464357"/>
          </a:xfrm>
          <a:prstGeom prst="rect">
            <a:avLst/>
          </a:prstGeom>
          <a:ln>
            <a:noFill/>
          </a:ln>
          <a:effectLst/>
        </p:spPr>
      </p:pic>
      <p:sp>
        <p:nvSpPr>
          <p:cNvPr id="16" name="TextBox 15">
            <a:extLst>
              <a:ext uri="{FF2B5EF4-FFF2-40B4-BE49-F238E27FC236}">
                <a16:creationId xmlns:a16="http://schemas.microsoft.com/office/drawing/2014/main" id="{EFE9B7CF-CD9A-ED2A-4E36-D18A1CE17747}"/>
              </a:ext>
            </a:extLst>
          </p:cNvPr>
          <p:cNvSpPr txBox="1"/>
          <p:nvPr/>
        </p:nvSpPr>
        <p:spPr>
          <a:xfrm>
            <a:off x="6393543" y="6211470"/>
            <a:ext cx="4688116" cy="246221"/>
          </a:xfrm>
          <a:prstGeom prst="rect">
            <a:avLst/>
          </a:prstGeom>
          <a:noFill/>
          <a:ln>
            <a:noFill/>
          </a:ln>
        </p:spPr>
        <p:txBody>
          <a:bodyPr wrap="square">
            <a:spAutoFit/>
          </a:bodyPr>
          <a:lstStyle/>
          <a:p>
            <a:r>
              <a:rPr lang="en-US" sz="1000" dirty="0">
                <a:hlinkClick r:id="rId3"/>
              </a:rPr>
              <a:t>Launching a Successful AI Pilot Program: A Guide for Executives - ScottMadden</a:t>
            </a:r>
            <a:endParaRPr lang="en-US" sz="1000" dirty="0"/>
          </a:p>
        </p:txBody>
      </p:sp>
    </p:spTree>
    <p:extLst>
      <p:ext uri="{BB962C8B-B14F-4D97-AF65-F5344CB8AC3E}">
        <p14:creationId xmlns:p14="http://schemas.microsoft.com/office/powerpoint/2010/main" val="28670687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09C125-6BA2-4ACC-9A8F-D79A3219B2D0}"/>
              </a:ext>
            </a:extLst>
          </p:cNvPr>
          <p:cNvSpPr>
            <a:spLocks noGrp="1"/>
          </p:cNvSpPr>
          <p:nvPr>
            <p:ph type="sldNum" sz="quarter" idx="4"/>
          </p:nvPr>
        </p:nvSpPr>
        <p:spPr/>
        <p:txBody>
          <a:bodyPr/>
          <a:lstStyle/>
          <a:p>
            <a:fld id="{9AA6D16A-0A68-8445-85DB-A0BE8CCB51C7}" type="slidenum">
              <a:rPr lang="en-US" smtClean="0"/>
              <a:pPr/>
              <a:t>66</a:t>
            </a:fld>
            <a:endParaRPr lang="en-US"/>
          </a:p>
        </p:txBody>
      </p:sp>
      <p:sp>
        <p:nvSpPr>
          <p:cNvPr id="3" name="Title 2">
            <a:extLst>
              <a:ext uri="{FF2B5EF4-FFF2-40B4-BE49-F238E27FC236}">
                <a16:creationId xmlns:a16="http://schemas.microsoft.com/office/drawing/2014/main" id="{0708A900-F086-462D-A732-638C3A9AC3B1}"/>
              </a:ext>
            </a:extLst>
          </p:cNvPr>
          <p:cNvSpPr>
            <a:spLocks noGrp="1"/>
          </p:cNvSpPr>
          <p:nvPr>
            <p:ph type="title"/>
          </p:nvPr>
        </p:nvSpPr>
        <p:spPr/>
        <p:txBody>
          <a:bodyPr/>
          <a:lstStyle/>
          <a:p>
            <a:r>
              <a:rPr lang="en-US" dirty="0"/>
              <a:t>Established KPI and ROI Analysis</a:t>
            </a:r>
          </a:p>
        </p:txBody>
      </p:sp>
      <p:sp>
        <p:nvSpPr>
          <p:cNvPr id="4" name="Text Placeholder 3">
            <a:extLst>
              <a:ext uri="{FF2B5EF4-FFF2-40B4-BE49-F238E27FC236}">
                <a16:creationId xmlns:a16="http://schemas.microsoft.com/office/drawing/2014/main" id="{FEAFAB16-0E04-4176-B220-36A5FA7D6301}"/>
              </a:ext>
            </a:extLst>
          </p:cNvPr>
          <p:cNvSpPr>
            <a:spLocks noGrp="1"/>
          </p:cNvSpPr>
          <p:nvPr>
            <p:ph type="body" sz="quarter" idx="10"/>
          </p:nvPr>
        </p:nvSpPr>
        <p:spPr/>
        <p:txBody>
          <a:bodyPr/>
          <a:lstStyle/>
          <a:p>
            <a:r>
              <a:rPr lang="en-US" dirty="0"/>
              <a:t>Case Study</a:t>
            </a:r>
          </a:p>
        </p:txBody>
      </p:sp>
      <p:sp>
        <p:nvSpPr>
          <p:cNvPr id="6" name="Rectangle 5">
            <a:extLst>
              <a:ext uri="{FF2B5EF4-FFF2-40B4-BE49-F238E27FC236}">
                <a16:creationId xmlns:a16="http://schemas.microsoft.com/office/drawing/2014/main" id="{276979CE-6374-AE12-09AF-096150C0BC0E}"/>
              </a:ext>
            </a:extLst>
          </p:cNvPr>
          <p:cNvSpPr/>
          <p:nvPr/>
        </p:nvSpPr>
        <p:spPr>
          <a:xfrm>
            <a:off x="5902966" y="1176338"/>
            <a:ext cx="5824744" cy="5206173"/>
          </a:xfrm>
          <a:prstGeom prst="rect">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numCol="2" rtlCol="0" anchor="ctr"/>
          <a:lstStyle/>
          <a:p>
            <a:pPr marL="0" marR="0">
              <a:spcBef>
                <a:spcPts val="0"/>
              </a:spcBef>
              <a:spcAft>
                <a:spcPts val="0"/>
              </a:spcAft>
            </a:pPr>
            <a:endParaRPr lang="en-US" sz="1100" dirty="0">
              <a:solidFill>
                <a:schemeClr val="tx1"/>
              </a:solidFill>
              <a:effectLst/>
              <a:latin typeface="+mj-lt"/>
            </a:endParaRPr>
          </a:p>
          <a:p>
            <a:pPr marL="0" marR="0">
              <a:spcBef>
                <a:spcPts val="0"/>
              </a:spcBef>
              <a:spcAft>
                <a:spcPts val="0"/>
              </a:spcAft>
            </a:pPr>
            <a:endParaRPr lang="en-US" sz="1100" dirty="0">
              <a:solidFill>
                <a:schemeClr val="tx1"/>
              </a:solidFill>
              <a:effectLst/>
              <a:latin typeface="+mj-lt"/>
            </a:endParaRPr>
          </a:p>
          <a:p>
            <a:pPr marR="0">
              <a:spcBef>
                <a:spcPts val="0"/>
              </a:spcBef>
              <a:spcAft>
                <a:spcPts val="0"/>
              </a:spcAft>
            </a:pPr>
            <a:r>
              <a:rPr lang="en-US" sz="1100" b="1" dirty="0">
                <a:solidFill>
                  <a:schemeClr val="accent2"/>
                </a:solidFill>
                <a:latin typeface="+mj-lt"/>
              </a:rPr>
              <a:t>1. Financial Metrics:</a:t>
            </a:r>
          </a:p>
          <a:p>
            <a:pPr marL="0" marR="0">
              <a:spcBef>
                <a:spcPts val="0"/>
              </a:spcBef>
              <a:spcAft>
                <a:spcPts val="0"/>
              </a:spcAft>
            </a:pPr>
            <a:r>
              <a:rPr lang="en-US" sz="1100" dirty="0">
                <a:solidFill>
                  <a:schemeClr val="tx1"/>
                </a:solidFill>
                <a:effectLst/>
                <a:latin typeface="+mj-lt"/>
              </a:rPr>
              <a:t>   - Return on Investment (ROI)</a:t>
            </a:r>
          </a:p>
          <a:p>
            <a:pPr marL="0" marR="0">
              <a:spcBef>
                <a:spcPts val="0"/>
              </a:spcBef>
              <a:spcAft>
                <a:spcPts val="0"/>
              </a:spcAft>
            </a:pPr>
            <a:r>
              <a:rPr lang="en-US" sz="1100" dirty="0">
                <a:solidFill>
                  <a:schemeClr val="tx1"/>
                </a:solidFill>
                <a:effectLst/>
                <a:latin typeface="+mj-lt"/>
              </a:rPr>
              <a:t>   - Cost savings</a:t>
            </a:r>
          </a:p>
          <a:p>
            <a:pPr marL="0" marR="0">
              <a:spcBef>
                <a:spcPts val="0"/>
              </a:spcBef>
              <a:spcAft>
                <a:spcPts val="0"/>
              </a:spcAft>
            </a:pPr>
            <a:r>
              <a:rPr lang="en-US" sz="1100" dirty="0">
                <a:solidFill>
                  <a:schemeClr val="tx1"/>
                </a:solidFill>
                <a:effectLst/>
                <a:latin typeface="+mj-lt"/>
              </a:rPr>
              <a:t>   - Revenue increase</a:t>
            </a:r>
          </a:p>
          <a:p>
            <a:pPr marL="0" marR="0">
              <a:spcBef>
                <a:spcPts val="0"/>
              </a:spcBef>
              <a:spcAft>
                <a:spcPts val="0"/>
              </a:spcAft>
            </a:pPr>
            <a:r>
              <a:rPr lang="en-US" sz="1100" dirty="0">
                <a:solidFill>
                  <a:schemeClr val="tx1"/>
                </a:solidFill>
                <a:effectLst/>
                <a:latin typeface="+mj-lt"/>
              </a:rPr>
              <a:t>   - Profit margin improvement</a:t>
            </a:r>
          </a:p>
          <a:p>
            <a:pPr marL="0" marR="0">
              <a:spcBef>
                <a:spcPts val="0"/>
              </a:spcBef>
              <a:spcAft>
                <a:spcPts val="0"/>
              </a:spcAft>
            </a:pPr>
            <a:r>
              <a:rPr lang="en-US" sz="1100" dirty="0">
                <a:solidFill>
                  <a:schemeClr val="tx1"/>
                </a:solidFill>
                <a:effectLst/>
                <a:latin typeface="+mj-lt"/>
              </a:rPr>
              <a:t> </a:t>
            </a:r>
          </a:p>
          <a:p>
            <a:r>
              <a:rPr lang="en-US" sz="1100" b="1" dirty="0">
                <a:solidFill>
                  <a:schemeClr val="accent2"/>
                </a:solidFill>
                <a:latin typeface="+mj-lt"/>
              </a:rPr>
              <a:t>2. Operational Metrics:</a:t>
            </a:r>
          </a:p>
          <a:p>
            <a:pPr marL="0" marR="0">
              <a:spcBef>
                <a:spcPts val="0"/>
              </a:spcBef>
              <a:spcAft>
                <a:spcPts val="0"/>
              </a:spcAft>
            </a:pPr>
            <a:r>
              <a:rPr lang="en-US" sz="1100" dirty="0">
                <a:solidFill>
                  <a:schemeClr val="tx1"/>
                </a:solidFill>
                <a:effectLst/>
                <a:latin typeface="+mj-lt"/>
              </a:rPr>
              <a:t>   - Process cycle time reduction</a:t>
            </a:r>
          </a:p>
          <a:p>
            <a:pPr marL="0" marR="0">
              <a:spcBef>
                <a:spcPts val="0"/>
              </a:spcBef>
              <a:spcAft>
                <a:spcPts val="0"/>
              </a:spcAft>
            </a:pPr>
            <a:r>
              <a:rPr lang="en-US" sz="1100" dirty="0">
                <a:solidFill>
                  <a:schemeClr val="tx1"/>
                </a:solidFill>
                <a:effectLst/>
                <a:latin typeface="+mj-lt"/>
              </a:rPr>
              <a:t>   - Error rate reduction</a:t>
            </a:r>
          </a:p>
          <a:p>
            <a:pPr marL="0" marR="0">
              <a:spcBef>
                <a:spcPts val="0"/>
              </a:spcBef>
              <a:spcAft>
                <a:spcPts val="0"/>
              </a:spcAft>
            </a:pPr>
            <a:r>
              <a:rPr lang="en-US" sz="1100" dirty="0">
                <a:solidFill>
                  <a:schemeClr val="tx1"/>
                </a:solidFill>
                <a:effectLst/>
                <a:latin typeface="+mj-lt"/>
              </a:rPr>
              <a:t>   - Productivity increase </a:t>
            </a:r>
          </a:p>
          <a:p>
            <a:pPr marL="0" marR="0">
              <a:spcBef>
                <a:spcPts val="0"/>
              </a:spcBef>
              <a:spcAft>
                <a:spcPts val="0"/>
              </a:spcAft>
            </a:pPr>
            <a:r>
              <a:rPr lang="en-US" sz="1100" dirty="0">
                <a:solidFill>
                  <a:schemeClr val="tx1"/>
                </a:solidFill>
                <a:effectLst/>
                <a:latin typeface="+mj-lt"/>
              </a:rPr>
              <a:t>   - Resource utilization improvement</a:t>
            </a:r>
          </a:p>
          <a:p>
            <a:pPr marL="0" marR="0">
              <a:spcBef>
                <a:spcPts val="0"/>
              </a:spcBef>
              <a:spcAft>
                <a:spcPts val="0"/>
              </a:spcAft>
            </a:pPr>
            <a:r>
              <a:rPr lang="en-US" sz="1100" dirty="0">
                <a:solidFill>
                  <a:schemeClr val="tx1"/>
                </a:solidFill>
                <a:effectLst/>
                <a:latin typeface="+mj-lt"/>
              </a:rPr>
              <a:t> </a:t>
            </a:r>
          </a:p>
          <a:p>
            <a:r>
              <a:rPr lang="en-US" sz="1100" b="1" dirty="0">
                <a:solidFill>
                  <a:schemeClr val="accent2"/>
                </a:solidFill>
                <a:latin typeface="+mj-lt"/>
              </a:rPr>
              <a:t>3. Quality Metrics:</a:t>
            </a:r>
          </a:p>
          <a:p>
            <a:pPr marL="0" marR="0">
              <a:spcBef>
                <a:spcPts val="0"/>
              </a:spcBef>
              <a:spcAft>
                <a:spcPts val="0"/>
              </a:spcAft>
            </a:pPr>
            <a:r>
              <a:rPr lang="en-US" sz="1100" dirty="0">
                <a:solidFill>
                  <a:schemeClr val="tx1"/>
                </a:solidFill>
                <a:effectLst/>
                <a:latin typeface="+mj-lt"/>
              </a:rPr>
              <a:t>   - Defect rate reduction</a:t>
            </a:r>
          </a:p>
          <a:p>
            <a:pPr marL="0" marR="0">
              <a:spcBef>
                <a:spcPts val="0"/>
              </a:spcBef>
              <a:spcAft>
                <a:spcPts val="0"/>
              </a:spcAft>
            </a:pPr>
            <a:r>
              <a:rPr lang="en-US" sz="1100" dirty="0">
                <a:solidFill>
                  <a:schemeClr val="tx1"/>
                </a:solidFill>
                <a:effectLst/>
                <a:latin typeface="+mj-lt"/>
              </a:rPr>
              <a:t>   - Customer satisfaction scores</a:t>
            </a:r>
          </a:p>
          <a:p>
            <a:pPr marL="0" marR="0">
              <a:spcBef>
                <a:spcPts val="0"/>
              </a:spcBef>
              <a:spcAft>
                <a:spcPts val="0"/>
              </a:spcAft>
            </a:pPr>
            <a:r>
              <a:rPr lang="en-US" sz="1100" dirty="0">
                <a:solidFill>
                  <a:schemeClr val="tx1"/>
                </a:solidFill>
                <a:effectLst/>
                <a:latin typeface="+mj-lt"/>
              </a:rPr>
              <a:t>   - Product quality improvements</a:t>
            </a:r>
          </a:p>
          <a:p>
            <a:pPr marL="0" marR="0">
              <a:spcBef>
                <a:spcPts val="0"/>
              </a:spcBef>
              <a:spcAft>
                <a:spcPts val="0"/>
              </a:spcAft>
            </a:pPr>
            <a:r>
              <a:rPr lang="en-US" sz="1100" dirty="0">
                <a:solidFill>
                  <a:schemeClr val="tx1"/>
                </a:solidFill>
                <a:effectLst/>
                <a:latin typeface="+mj-lt"/>
              </a:rPr>
              <a:t> </a:t>
            </a:r>
          </a:p>
          <a:p>
            <a:r>
              <a:rPr lang="en-US" sz="1100" b="1" dirty="0">
                <a:solidFill>
                  <a:schemeClr val="accent2"/>
                </a:solidFill>
                <a:latin typeface="+mj-lt"/>
              </a:rPr>
              <a:t>4. Innovation Metrics:</a:t>
            </a:r>
          </a:p>
          <a:p>
            <a:pPr marL="0" marR="0">
              <a:spcBef>
                <a:spcPts val="0"/>
              </a:spcBef>
              <a:spcAft>
                <a:spcPts val="0"/>
              </a:spcAft>
            </a:pPr>
            <a:r>
              <a:rPr lang="en-US" sz="1100" dirty="0">
                <a:solidFill>
                  <a:schemeClr val="tx1"/>
                </a:solidFill>
                <a:effectLst/>
                <a:latin typeface="+mj-lt"/>
              </a:rPr>
              <a:t>   - Number of new products enabled by AI</a:t>
            </a:r>
          </a:p>
          <a:p>
            <a:pPr marL="0" marR="0">
              <a:spcBef>
                <a:spcPts val="0"/>
              </a:spcBef>
              <a:spcAft>
                <a:spcPts val="0"/>
              </a:spcAft>
            </a:pPr>
            <a:r>
              <a:rPr lang="en-US" sz="1100" dirty="0">
                <a:solidFill>
                  <a:schemeClr val="tx1"/>
                </a:solidFill>
                <a:effectLst/>
                <a:latin typeface="+mj-lt"/>
              </a:rPr>
              <a:t>   - Time-to-market reduction</a:t>
            </a:r>
          </a:p>
          <a:p>
            <a:pPr marL="0" marR="0">
              <a:spcBef>
                <a:spcPts val="0"/>
              </a:spcBef>
              <a:spcAft>
                <a:spcPts val="0"/>
              </a:spcAft>
            </a:pPr>
            <a:r>
              <a:rPr lang="en-US" sz="1100" dirty="0">
                <a:solidFill>
                  <a:schemeClr val="tx1"/>
                </a:solidFill>
                <a:effectLst/>
                <a:latin typeface="+mj-lt"/>
              </a:rPr>
              <a:t>   - Patents filed related to AI innovations</a:t>
            </a:r>
          </a:p>
          <a:p>
            <a:pPr marL="0" marR="0">
              <a:spcBef>
                <a:spcPts val="0"/>
              </a:spcBef>
              <a:spcAft>
                <a:spcPts val="0"/>
              </a:spcAft>
            </a:pPr>
            <a:r>
              <a:rPr lang="en-US" sz="1100" dirty="0">
                <a:solidFill>
                  <a:schemeClr val="tx1"/>
                </a:solidFill>
                <a:effectLst/>
                <a:latin typeface="+mj-lt"/>
              </a:rPr>
              <a:t> </a:t>
            </a:r>
          </a:p>
          <a:p>
            <a:r>
              <a:rPr lang="en-US" sz="1100" b="1" dirty="0">
                <a:solidFill>
                  <a:schemeClr val="accent2"/>
                </a:solidFill>
                <a:latin typeface="+mj-lt"/>
              </a:rPr>
              <a:t>5. Efficiency Metrics:</a:t>
            </a:r>
          </a:p>
          <a:p>
            <a:pPr marL="0" marR="0">
              <a:spcBef>
                <a:spcPts val="0"/>
              </a:spcBef>
              <a:spcAft>
                <a:spcPts val="0"/>
              </a:spcAft>
            </a:pPr>
            <a:r>
              <a:rPr lang="en-US" sz="1100" dirty="0">
                <a:solidFill>
                  <a:schemeClr val="tx1"/>
                </a:solidFill>
                <a:effectLst/>
                <a:latin typeface="+mj-lt"/>
              </a:rPr>
              <a:t>   - Energy consumption reduction</a:t>
            </a:r>
          </a:p>
          <a:p>
            <a:pPr marL="0" marR="0">
              <a:spcBef>
                <a:spcPts val="0"/>
              </a:spcBef>
              <a:spcAft>
                <a:spcPts val="0"/>
              </a:spcAft>
            </a:pPr>
            <a:r>
              <a:rPr lang="en-US" sz="1100" dirty="0">
                <a:solidFill>
                  <a:schemeClr val="tx1"/>
                </a:solidFill>
                <a:effectLst/>
                <a:latin typeface="+mj-lt"/>
              </a:rPr>
              <a:t>   - Waste reduction</a:t>
            </a:r>
          </a:p>
          <a:p>
            <a:pPr marL="0" marR="0">
              <a:spcBef>
                <a:spcPts val="0"/>
              </a:spcBef>
              <a:spcAft>
                <a:spcPts val="0"/>
              </a:spcAft>
            </a:pPr>
            <a:r>
              <a:rPr lang="en-US" sz="1100" dirty="0">
                <a:solidFill>
                  <a:schemeClr val="tx1"/>
                </a:solidFill>
                <a:effectLst/>
                <a:latin typeface="+mj-lt"/>
              </a:rPr>
              <a:t>   - Inventory optimization</a:t>
            </a:r>
          </a:p>
          <a:p>
            <a:pPr marL="0" marR="0">
              <a:spcBef>
                <a:spcPts val="0"/>
              </a:spcBef>
              <a:spcAft>
                <a:spcPts val="0"/>
              </a:spcAft>
            </a:pPr>
            <a:endParaRPr lang="en-US" sz="1100" dirty="0">
              <a:solidFill>
                <a:schemeClr val="tx1"/>
              </a:solidFill>
              <a:effectLst/>
              <a:latin typeface="+mj-lt"/>
            </a:endParaRPr>
          </a:p>
          <a:p>
            <a:pPr marL="0" marR="0">
              <a:spcBef>
                <a:spcPts val="0"/>
              </a:spcBef>
              <a:spcAft>
                <a:spcPts val="0"/>
              </a:spcAft>
            </a:pPr>
            <a:endParaRPr lang="en-US" sz="1100" dirty="0">
              <a:solidFill>
                <a:schemeClr val="tx1"/>
              </a:solidFill>
              <a:latin typeface="+mj-lt"/>
            </a:endParaRPr>
          </a:p>
          <a:p>
            <a:pPr marL="0" marR="0">
              <a:spcBef>
                <a:spcPts val="0"/>
              </a:spcBef>
              <a:spcAft>
                <a:spcPts val="0"/>
              </a:spcAft>
            </a:pPr>
            <a:endParaRPr lang="en-US" sz="1100" dirty="0">
              <a:solidFill>
                <a:schemeClr val="tx1"/>
              </a:solidFill>
              <a:latin typeface="+mj-lt"/>
            </a:endParaRPr>
          </a:p>
          <a:p>
            <a:pPr marL="0" marR="0">
              <a:spcBef>
                <a:spcPts val="0"/>
              </a:spcBef>
              <a:spcAft>
                <a:spcPts val="0"/>
              </a:spcAft>
            </a:pPr>
            <a:endParaRPr lang="en-US" sz="1100" dirty="0">
              <a:solidFill>
                <a:schemeClr val="tx1"/>
              </a:solidFill>
              <a:effectLst/>
              <a:latin typeface="+mj-lt"/>
            </a:endParaRPr>
          </a:p>
          <a:p>
            <a:r>
              <a:rPr lang="en-US" sz="1100" b="1" dirty="0">
                <a:solidFill>
                  <a:schemeClr val="accent2"/>
                </a:solidFill>
                <a:latin typeface="+mj-lt"/>
              </a:rPr>
              <a:t>6. Safety Metrics:</a:t>
            </a:r>
          </a:p>
          <a:p>
            <a:pPr marL="0" marR="0">
              <a:spcBef>
                <a:spcPts val="0"/>
              </a:spcBef>
              <a:spcAft>
                <a:spcPts val="0"/>
              </a:spcAft>
            </a:pPr>
            <a:r>
              <a:rPr lang="en-US" sz="1100" dirty="0">
                <a:solidFill>
                  <a:schemeClr val="tx1"/>
                </a:solidFill>
                <a:effectLst/>
                <a:latin typeface="+mj-lt"/>
              </a:rPr>
              <a:t>   - Incident rate reduction</a:t>
            </a:r>
          </a:p>
          <a:p>
            <a:pPr marL="0" marR="0">
              <a:spcBef>
                <a:spcPts val="0"/>
              </a:spcBef>
              <a:spcAft>
                <a:spcPts val="0"/>
              </a:spcAft>
            </a:pPr>
            <a:r>
              <a:rPr lang="en-US" sz="1100" dirty="0">
                <a:solidFill>
                  <a:schemeClr val="tx1"/>
                </a:solidFill>
                <a:effectLst/>
                <a:latin typeface="+mj-lt"/>
              </a:rPr>
              <a:t>   - Near-miss identification improvement</a:t>
            </a:r>
          </a:p>
          <a:p>
            <a:pPr marL="0" marR="0">
              <a:spcBef>
                <a:spcPts val="0"/>
              </a:spcBef>
              <a:spcAft>
                <a:spcPts val="0"/>
              </a:spcAft>
            </a:pPr>
            <a:r>
              <a:rPr lang="en-US" sz="1100" dirty="0">
                <a:solidFill>
                  <a:schemeClr val="tx1"/>
                </a:solidFill>
                <a:effectLst/>
                <a:latin typeface="+mj-lt"/>
              </a:rPr>
              <a:t>   - Predictive maintenance effectiveness</a:t>
            </a:r>
          </a:p>
          <a:p>
            <a:pPr marL="0" marR="0">
              <a:spcBef>
                <a:spcPts val="0"/>
              </a:spcBef>
              <a:spcAft>
                <a:spcPts val="0"/>
              </a:spcAft>
            </a:pPr>
            <a:r>
              <a:rPr lang="en-US" sz="1100" dirty="0">
                <a:solidFill>
                  <a:schemeClr val="tx1"/>
                </a:solidFill>
                <a:effectLst/>
                <a:latin typeface="+mj-lt"/>
              </a:rPr>
              <a:t> </a:t>
            </a:r>
          </a:p>
          <a:p>
            <a:r>
              <a:rPr lang="en-US" sz="1100" b="1" dirty="0">
                <a:solidFill>
                  <a:schemeClr val="accent2"/>
                </a:solidFill>
                <a:latin typeface="+mj-lt"/>
              </a:rPr>
              <a:t>7. Decision-Making Metrics:</a:t>
            </a:r>
          </a:p>
          <a:p>
            <a:pPr marL="0" marR="0">
              <a:spcBef>
                <a:spcPts val="0"/>
              </a:spcBef>
              <a:spcAft>
                <a:spcPts val="0"/>
              </a:spcAft>
            </a:pPr>
            <a:r>
              <a:rPr lang="en-US" sz="1100" dirty="0">
                <a:solidFill>
                  <a:schemeClr val="tx1"/>
                </a:solidFill>
                <a:effectLst/>
                <a:latin typeface="+mj-lt"/>
              </a:rPr>
              <a:t>   - Accuracy of AI predictions</a:t>
            </a:r>
          </a:p>
          <a:p>
            <a:pPr marL="0" marR="0">
              <a:spcBef>
                <a:spcPts val="0"/>
              </a:spcBef>
              <a:spcAft>
                <a:spcPts val="0"/>
              </a:spcAft>
            </a:pPr>
            <a:r>
              <a:rPr lang="en-US" sz="1100" dirty="0">
                <a:solidFill>
                  <a:schemeClr val="tx1"/>
                </a:solidFill>
                <a:effectLst/>
                <a:latin typeface="+mj-lt"/>
              </a:rPr>
              <a:t>   - Speed of decision-making</a:t>
            </a:r>
          </a:p>
          <a:p>
            <a:pPr marL="0" marR="0">
              <a:spcBef>
                <a:spcPts val="0"/>
              </a:spcBef>
              <a:spcAft>
                <a:spcPts val="0"/>
              </a:spcAft>
            </a:pPr>
            <a:r>
              <a:rPr lang="en-US" sz="1100" dirty="0">
                <a:solidFill>
                  <a:schemeClr val="tx1"/>
                </a:solidFill>
                <a:effectLst/>
                <a:latin typeface="+mj-lt"/>
              </a:rPr>
              <a:t>   - Consistency in decision outcomes</a:t>
            </a:r>
          </a:p>
          <a:p>
            <a:pPr marL="0" marR="0">
              <a:spcBef>
                <a:spcPts val="0"/>
              </a:spcBef>
              <a:spcAft>
                <a:spcPts val="0"/>
              </a:spcAft>
            </a:pPr>
            <a:r>
              <a:rPr lang="en-US" sz="1100" dirty="0">
                <a:solidFill>
                  <a:schemeClr val="tx1"/>
                </a:solidFill>
                <a:effectLst/>
                <a:latin typeface="+mj-lt"/>
              </a:rPr>
              <a:t> </a:t>
            </a:r>
          </a:p>
          <a:p>
            <a:r>
              <a:rPr lang="en-US" sz="1100" b="1" dirty="0">
                <a:solidFill>
                  <a:schemeClr val="accent2"/>
                </a:solidFill>
                <a:latin typeface="+mj-lt"/>
              </a:rPr>
              <a:t>8. Employee Impact Metrics:</a:t>
            </a:r>
          </a:p>
          <a:p>
            <a:pPr marL="0" marR="0">
              <a:spcBef>
                <a:spcPts val="0"/>
              </a:spcBef>
              <a:spcAft>
                <a:spcPts val="0"/>
              </a:spcAft>
            </a:pPr>
            <a:r>
              <a:rPr lang="en-US" sz="1100" dirty="0">
                <a:solidFill>
                  <a:schemeClr val="tx1"/>
                </a:solidFill>
                <a:effectLst/>
                <a:latin typeface="+mj-lt"/>
              </a:rPr>
              <a:t>   - Employee satisfaction with AI tools</a:t>
            </a:r>
          </a:p>
          <a:p>
            <a:pPr marL="0" marR="0">
              <a:spcBef>
                <a:spcPts val="0"/>
              </a:spcBef>
              <a:spcAft>
                <a:spcPts val="0"/>
              </a:spcAft>
            </a:pPr>
            <a:r>
              <a:rPr lang="en-US" sz="1100" dirty="0">
                <a:solidFill>
                  <a:schemeClr val="tx1"/>
                </a:solidFill>
                <a:effectLst/>
                <a:latin typeface="+mj-lt"/>
              </a:rPr>
              <a:t>   - Time saved on routine tasks</a:t>
            </a:r>
          </a:p>
          <a:p>
            <a:pPr marL="0" marR="0">
              <a:spcBef>
                <a:spcPts val="0"/>
              </a:spcBef>
              <a:spcAft>
                <a:spcPts val="0"/>
              </a:spcAft>
            </a:pPr>
            <a:r>
              <a:rPr lang="en-US" sz="1100" dirty="0">
                <a:solidFill>
                  <a:schemeClr val="tx1"/>
                </a:solidFill>
                <a:effectLst/>
                <a:latin typeface="+mj-lt"/>
              </a:rPr>
              <a:t>   - Upskilling/reskilling progress</a:t>
            </a:r>
          </a:p>
          <a:p>
            <a:pPr marL="0" marR="0">
              <a:spcBef>
                <a:spcPts val="0"/>
              </a:spcBef>
              <a:spcAft>
                <a:spcPts val="0"/>
              </a:spcAft>
            </a:pPr>
            <a:r>
              <a:rPr lang="en-US" sz="1100" dirty="0">
                <a:solidFill>
                  <a:schemeClr val="tx1"/>
                </a:solidFill>
                <a:effectLst/>
                <a:latin typeface="+mj-lt"/>
              </a:rPr>
              <a:t> </a:t>
            </a:r>
          </a:p>
          <a:p>
            <a:r>
              <a:rPr lang="en-US" sz="1100" b="1" dirty="0">
                <a:solidFill>
                  <a:schemeClr val="accent2"/>
                </a:solidFill>
                <a:latin typeface="+mj-lt"/>
              </a:rPr>
              <a:t>9. Customer-Centric Metrics:</a:t>
            </a:r>
          </a:p>
          <a:p>
            <a:pPr marL="0" marR="0">
              <a:spcBef>
                <a:spcPts val="0"/>
              </a:spcBef>
              <a:spcAft>
                <a:spcPts val="0"/>
              </a:spcAft>
            </a:pPr>
            <a:r>
              <a:rPr lang="en-US" sz="1100" dirty="0">
                <a:solidFill>
                  <a:schemeClr val="tx1"/>
                </a:solidFill>
                <a:effectLst/>
                <a:latin typeface="+mj-lt"/>
              </a:rPr>
              <a:t>   - Customer retention rate</a:t>
            </a:r>
          </a:p>
          <a:p>
            <a:pPr marL="0" marR="0">
              <a:spcBef>
                <a:spcPts val="0"/>
              </a:spcBef>
              <a:spcAft>
                <a:spcPts val="0"/>
              </a:spcAft>
            </a:pPr>
            <a:r>
              <a:rPr lang="en-US" sz="1100" dirty="0">
                <a:solidFill>
                  <a:schemeClr val="tx1"/>
                </a:solidFill>
                <a:effectLst/>
                <a:latin typeface="+mj-lt"/>
              </a:rPr>
              <a:t>   - Cross-selling/upselling effectiveness</a:t>
            </a:r>
          </a:p>
          <a:p>
            <a:pPr marL="0" marR="0">
              <a:spcBef>
                <a:spcPts val="0"/>
              </a:spcBef>
              <a:spcAft>
                <a:spcPts val="0"/>
              </a:spcAft>
            </a:pPr>
            <a:r>
              <a:rPr lang="en-US" sz="1100" dirty="0">
                <a:solidFill>
                  <a:schemeClr val="tx1"/>
                </a:solidFill>
                <a:effectLst/>
                <a:latin typeface="+mj-lt"/>
              </a:rPr>
              <a:t>   - Customer lifetime value increase</a:t>
            </a:r>
          </a:p>
          <a:p>
            <a:pPr marL="0" marR="0">
              <a:spcBef>
                <a:spcPts val="0"/>
              </a:spcBef>
              <a:spcAft>
                <a:spcPts val="0"/>
              </a:spcAft>
            </a:pPr>
            <a:r>
              <a:rPr lang="en-US" sz="1100" dirty="0">
                <a:solidFill>
                  <a:schemeClr val="tx1"/>
                </a:solidFill>
                <a:effectLst/>
                <a:latin typeface="+mj-lt"/>
              </a:rPr>
              <a:t> </a:t>
            </a:r>
          </a:p>
          <a:p>
            <a:r>
              <a:rPr lang="en-US" sz="1100" b="1" dirty="0">
                <a:solidFill>
                  <a:schemeClr val="accent2"/>
                </a:solidFill>
                <a:latin typeface="+mj-lt"/>
              </a:rPr>
              <a:t>10. Data Quality Metrics:</a:t>
            </a:r>
          </a:p>
          <a:p>
            <a:pPr marL="0" marR="0">
              <a:spcBef>
                <a:spcPts val="0"/>
              </a:spcBef>
              <a:spcAft>
                <a:spcPts val="0"/>
              </a:spcAft>
            </a:pPr>
            <a:r>
              <a:rPr lang="en-US" sz="1100" dirty="0">
                <a:solidFill>
                  <a:schemeClr val="tx1"/>
                </a:solidFill>
                <a:effectLst/>
                <a:latin typeface="+mj-lt"/>
              </a:rPr>
              <a:t>    - Data accuracy and completeness</a:t>
            </a:r>
          </a:p>
          <a:p>
            <a:pPr marL="0" marR="0">
              <a:spcBef>
                <a:spcPts val="0"/>
              </a:spcBef>
              <a:spcAft>
                <a:spcPts val="0"/>
              </a:spcAft>
            </a:pPr>
            <a:r>
              <a:rPr lang="en-US" sz="1100" dirty="0">
                <a:solidFill>
                  <a:schemeClr val="tx1"/>
                </a:solidFill>
                <a:effectLst/>
                <a:latin typeface="+mj-lt"/>
              </a:rPr>
              <a:t>    - Speed of data processing</a:t>
            </a:r>
          </a:p>
          <a:p>
            <a:pPr marL="0" marR="0">
              <a:spcBef>
                <a:spcPts val="0"/>
              </a:spcBef>
              <a:spcAft>
                <a:spcPts val="0"/>
              </a:spcAft>
            </a:pPr>
            <a:r>
              <a:rPr lang="en-US" sz="1100" dirty="0">
                <a:solidFill>
                  <a:schemeClr val="tx1"/>
                </a:solidFill>
                <a:effectLst/>
                <a:latin typeface="+mj-lt"/>
              </a:rPr>
              <a:t>    - Data integration across systems</a:t>
            </a:r>
          </a:p>
        </p:txBody>
      </p:sp>
      <p:sp>
        <p:nvSpPr>
          <p:cNvPr id="7" name="Rectangle 6">
            <a:extLst>
              <a:ext uri="{FF2B5EF4-FFF2-40B4-BE49-F238E27FC236}">
                <a16:creationId xmlns:a16="http://schemas.microsoft.com/office/drawing/2014/main" id="{5AA6018B-BD18-83D0-180D-143E9A49488E}"/>
              </a:ext>
            </a:extLst>
          </p:cNvPr>
          <p:cNvSpPr/>
          <p:nvPr/>
        </p:nvSpPr>
        <p:spPr>
          <a:xfrm>
            <a:off x="5902966" y="1152144"/>
            <a:ext cx="5824744" cy="388896"/>
          </a:xfrm>
          <a:prstGeom prst="rect">
            <a:avLst/>
          </a:prstGeom>
          <a:solidFill>
            <a:srgbClr val="5F6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Example KPIs</a:t>
            </a:r>
          </a:p>
        </p:txBody>
      </p:sp>
      <p:sp>
        <p:nvSpPr>
          <p:cNvPr id="16" name="Shape 2707">
            <a:extLst>
              <a:ext uri="{FF2B5EF4-FFF2-40B4-BE49-F238E27FC236}">
                <a16:creationId xmlns:a16="http://schemas.microsoft.com/office/drawing/2014/main" id="{5A869A86-D264-C15C-6802-3CEA50E977B8}"/>
              </a:ext>
            </a:extLst>
          </p:cNvPr>
          <p:cNvSpPr/>
          <p:nvPr/>
        </p:nvSpPr>
        <p:spPr>
          <a:xfrm>
            <a:off x="464289" y="1127761"/>
            <a:ext cx="5228379" cy="3999762"/>
          </a:xfrm>
          <a:prstGeom prst="rect">
            <a:avLst/>
          </a:prstGeom>
          <a:noFill/>
          <a:ln w="12700">
            <a:miter lim="400000"/>
          </a:ln>
          <a:extLst>
            <a:ext uri="{C572A759-6A51-4108-AA02-DFA0A04FC94B}">
              <ma14:wrappingTextBoxFlag xmlns:ma14="http://schemas.microsoft.com/office/mac/drawingml/2011/main" xmlns="" val="1"/>
            </a:ext>
          </a:extLst>
        </p:spPr>
        <p:txBody>
          <a:bodyPr wrap="square" lIns="19045" tIns="19045" rIns="19045" bIns="19045" anchor="t">
            <a:noAutofit/>
          </a:bodyPr>
          <a:lstStyle>
            <a:lvl1pPr algn="l">
              <a:defRPr sz="3000" b="1" cap="none" spc="-90">
                <a:solidFill>
                  <a:srgbClr val="1C1D21"/>
                </a:solidFill>
                <a:latin typeface="+mj-lt"/>
                <a:ea typeface="+mj-ea"/>
                <a:cs typeface="+mj-cs"/>
                <a:sym typeface="Karla"/>
              </a:defRPr>
            </a:lvl1pPr>
          </a:lstStyle>
          <a:p>
            <a:pPr defTabSz="899010">
              <a:buClr>
                <a:srgbClr val="FDBA12"/>
              </a:buClr>
              <a:defRPr/>
            </a:pPr>
            <a:endParaRPr lang="en-US" sz="1400" spc="0">
              <a:solidFill>
                <a:srgbClr val="5F6062"/>
              </a:solidFill>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84111CC1-E5FB-A4E3-5724-14554676D4BA}"/>
              </a:ext>
            </a:extLst>
          </p:cNvPr>
          <p:cNvSpPr>
            <a:spLocks noGrp="1"/>
          </p:cNvSpPr>
          <p:nvPr>
            <p:ph sz="quarter" idx="11"/>
          </p:nvPr>
        </p:nvSpPr>
        <p:spPr>
          <a:xfrm>
            <a:off x="438152" y="1115568"/>
            <a:ext cx="5212840" cy="826637"/>
          </a:xfrm>
          <a:solidFill>
            <a:schemeClr val="bg1"/>
          </a:solidFill>
        </p:spPr>
        <p:txBody>
          <a:bodyPr>
            <a:normAutofit fontScale="25000" lnSpcReduction="20000"/>
          </a:bodyPr>
          <a:lstStyle/>
          <a:p>
            <a:pPr defTabSz="899010">
              <a:buClr>
                <a:srgbClr val="FDBA12"/>
              </a:buClr>
              <a:defRPr/>
            </a:pPr>
            <a:r>
              <a:rPr lang="en-US" sz="5600" spc="0" dirty="0">
                <a:solidFill>
                  <a:srgbClr val="5F6062"/>
                </a:solidFill>
                <a:latin typeface="Arial" panose="020B0604020202020204" pitchFamily="34" charset="0"/>
                <a:cs typeface="Arial" panose="020B0604020202020204" pitchFamily="34" charset="0"/>
              </a:rPr>
              <a:t>Properly designed metrics help organizations understand if investments and efforts are achieving their intended results. Metrics must enable the organization to learn and improve by evaluating efforts against expectations and adjusting them appropriately. </a:t>
            </a:r>
          </a:p>
          <a:p>
            <a:pPr lvl="1">
              <a:spcBef>
                <a:spcPts val="400"/>
              </a:spcBef>
              <a:spcAft>
                <a:spcPts val="400"/>
              </a:spcAft>
              <a:buSzPct val="100000"/>
              <a:defRPr/>
            </a:pPr>
            <a:r>
              <a:rPr lang="en-US" sz="5600" b="1" dirty="0">
                <a:solidFill>
                  <a:schemeClr val="accent2"/>
                </a:solidFill>
              </a:rPr>
              <a:t>Starting with the end in mind. </a:t>
            </a:r>
            <a:r>
              <a:rPr lang="en-US" sz="5600" dirty="0"/>
              <a:t>understand what outcomes are necessary and work backward to develop a metrics package that informs their progress toward these outcomes</a:t>
            </a:r>
          </a:p>
          <a:p>
            <a:pPr lvl="1">
              <a:spcBef>
                <a:spcPts val="400"/>
              </a:spcBef>
              <a:spcAft>
                <a:spcPts val="400"/>
              </a:spcAft>
              <a:buSzPct val="100000"/>
              <a:defRPr/>
            </a:pPr>
            <a:r>
              <a:rPr lang="en-US" sz="5600" b="1" dirty="0">
                <a:solidFill>
                  <a:schemeClr val="accent2"/>
                </a:solidFill>
              </a:rPr>
              <a:t>Establish a set of outcomes </a:t>
            </a:r>
            <a:r>
              <a:rPr lang="en-US" sz="5600" dirty="0"/>
              <a:t>focused on the initiatives’ priorities</a:t>
            </a:r>
          </a:p>
          <a:p>
            <a:pPr lvl="1">
              <a:spcBef>
                <a:spcPts val="400"/>
              </a:spcBef>
              <a:spcAft>
                <a:spcPts val="400"/>
              </a:spcAft>
              <a:buSzPct val="100000"/>
              <a:defRPr/>
            </a:pPr>
            <a:r>
              <a:rPr lang="en-US" sz="5600" b="1" dirty="0">
                <a:solidFill>
                  <a:schemeClr val="accent2"/>
                </a:solidFill>
              </a:rPr>
              <a:t>Develop questions </a:t>
            </a:r>
            <a:r>
              <a:rPr lang="en-US" sz="5600" dirty="0"/>
              <a:t>that define those goals as completely as possible in a quantifiable way</a:t>
            </a:r>
          </a:p>
          <a:p>
            <a:pPr lvl="1">
              <a:spcBef>
                <a:spcPts val="400"/>
              </a:spcBef>
              <a:spcAft>
                <a:spcPts val="400"/>
              </a:spcAft>
              <a:buSzPct val="100000"/>
              <a:defRPr/>
            </a:pPr>
            <a:r>
              <a:rPr lang="en-US" sz="5600" b="1" dirty="0">
                <a:solidFill>
                  <a:schemeClr val="accent2"/>
                </a:solidFill>
              </a:rPr>
              <a:t>Define the metrics </a:t>
            </a:r>
            <a:r>
              <a:rPr lang="en-US" sz="5600" dirty="0"/>
              <a:t>required to answer those questions</a:t>
            </a:r>
          </a:p>
          <a:p>
            <a:pPr lvl="1">
              <a:spcBef>
                <a:spcPts val="400"/>
              </a:spcBef>
              <a:spcAft>
                <a:spcPts val="400"/>
              </a:spcAft>
              <a:buSzPct val="100000"/>
              <a:defRPr/>
            </a:pPr>
            <a:r>
              <a:rPr lang="en-US" sz="5600" b="1" dirty="0">
                <a:solidFill>
                  <a:schemeClr val="accent2"/>
                </a:solidFill>
              </a:rPr>
              <a:t>Determine the sources </a:t>
            </a:r>
            <a:r>
              <a:rPr lang="en-US" sz="5600" dirty="0"/>
              <a:t>of information that best source these metrics</a:t>
            </a:r>
          </a:p>
          <a:p>
            <a:pPr lvl="1">
              <a:spcBef>
                <a:spcPts val="400"/>
              </a:spcBef>
              <a:spcAft>
                <a:spcPts val="400"/>
              </a:spcAft>
              <a:buSzPct val="100000"/>
              <a:defRPr/>
            </a:pPr>
            <a:r>
              <a:rPr lang="en-US" sz="5600" b="1" dirty="0">
                <a:solidFill>
                  <a:schemeClr val="accent2"/>
                </a:solidFill>
              </a:rPr>
              <a:t>Collect, validate, and analyze </a:t>
            </a:r>
            <a:r>
              <a:rPr lang="en-US" sz="5600" dirty="0"/>
              <a:t>the data in real time to monitor security performance and identify gaps requiring corrective action</a:t>
            </a:r>
          </a:p>
          <a:p>
            <a:pPr lvl="1">
              <a:spcBef>
                <a:spcPts val="400"/>
              </a:spcBef>
              <a:spcAft>
                <a:spcPts val="400"/>
              </a:spcAft>
              <a:buSzPct val="100000"/>
              <a:defRPr/>
            </a:pPr>
            <a:endParaRPr lang="en-US" dirty="0"/>
          </a:p>
        </p:txBody>
      </p:sp>
      <p:pic>
        <p:nvPicPr>
          <p:cNvPr id="8" name="Picture 7">
            <a:extLst>
              <a:ext uri="{FF2B5EF4-FFF2-40B4-BE49-F238E27FC236}">
                <a16:creationId xmlns:a16="http://schemas.microsoft.com/office/drawing/2014/main" id="{DBE65CE2-DF88-8770-6989-7E2B6971DDC5}"/>
              </a:ext>
            </a:extLst>
          </p:cNvPr>
          <p:cNvPicPr>
            <a:picLocks noChangeAspect="1"/>
          </p:cNvPicPr>
          <p:nvPr/>
        </p:nvPicPr>
        <p:blipFill>
          <a:blip r:embed="rId2"/>
          <a:stretch>
            <a:fillRect/>
          </a:stretch>
        </p:blipFill>
        <p:spPr>
          <a:xfrm>
            <a:off x="1981038" y="4928618"/>
            <a:ext cx="2837781" cy="1603242"/>
          </a:xfrm>
          <a:prstGeom prst="rect">
            <a:avLst/>
          </a:prstGeom>
        </p:spPr>
      </p:pic>
    </p:spTree>
    <p:extLst>
      <p:ext uri="{BB962C8B-B14F-4D97-AF65-F5344CB8AC3E}">
        <p14:creationId xmlns:p14="http://schemas.microsoft.com/office/powerpoint/2010/main" val="19493574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standing on an island looking through a telescope&#10;&#10;Description automatically generated">
            <a:extLst>
              <a:ext uri="{FF2B5EF4-FFF2-40B4-BE49-F238E27FC236}">
                <a16:creationId xmlns:a16="http://schemas.microsoft.com/office/drawing/2014/main" id="{D1E4CA92-82A7-D615-146E-1171EF40606C}"/>
              </a:ext>
            </a:extLst>
          </p:cNvPr>
          <p:cNvPicPr>
            <a:picLocks noChangeAspect="1"/>
          </p:cNvPicPr>
          <p:nvPr/>
        </p:nvPicPr>
        <p:blipFill>
          <a:blip r:embed="rId2"/>
          <a:stretch>
            <a:fillRect/>
          </a:stretch>
        </p:blipFill>
        <p:spPr>
          <a:xfrm>
            <a:off x="592" y="0"/>
            <a:ext cx="12190815" cy="6858000"/>
          </a:xfrm>
          <a:prstGeom prst="rect">
            <a:avLst/>
          </a:prstGeom>
        </p:spPr>
      </p:pic>
      <p:sp>
        <p:nvSpPr>
          <p:cNvPr id="15" name="TextBox 14">
            <a:extLst>
              <a:ext uri="{FF2B5EF4-FFF2-40B4-BE49-F238E27FC236}">
                <a16:creationId xmlns:a16="http://schemas.microsoft.com/office/drawing/2014/main" id="{B537F2D7-43FC-018F-7468-50C5EDB9B0DC}"/>
              </a:ext>
            </a:extLst>
          </p:cNvPr>
          <p:cNvSpPr txBox="1"/>
          <p:nvPr/>
        </p:nvSpPr>
        <p:spPr>
          <a:xfrm>
            <a:off x="4663998" y="561178"/>
            <a:ext cx="3576753" cy="4340540"/>
          </a:xfrm>
          <a:prstGeom prst="rect">
            <a:avLst/>
          </a:prstGeom>
          <a:noFill/>
          <a:ln>
            <a:noFill/>
          </a:ln>
        </p:spPr>
        <p:txBody>
          <a:bodyPr wrap="square" lIns="0" tIns="0" rIns="0" bIns="0" numCol="1">
            <a:noAutofit/>
          </a:bodyPr>
          <a:lstStyle/>
          <a:p>
            <a:pPr marL="320040" marR="0" lvl="0" indent="-320040" algn="l" defTabSz="914400" rtl="0" eaLnBrk="1" fontAlgn="auto" latinLnBrk="0" hangingPunct="1">
              <a:lnSpc>
                <a:spcPct val="100000"/>
              </a:lnSpc>
              <a:spcBef>
                <a:spcPts val="1000"/>
              </a:spcBef>
              <a:spcAft>
                <a:spcPts val="300"/>
              </a:spcAft>
              <a:buClr>
                <a:srgbClr val="26BCD7"/>
              </a:buClr>
              <a:buSzPct val="135000"/>
              <a:buFont typeface="+mj-lt"/>
              <a:buAutoNum type="arabicPeriod"/>
              <a:tabLst/>
              <a:defRPr/>
            </a:pPr>
            <a:r>
              <a:rPr kumimoji="0" lang="en-US" sz="15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Insufficient Data Quality</a:t>
            </a:r>
            <a:br>
              <a:rPr lang="en-US" sz="1300" b="1" noProof="0">
                <a:solidFill>
                  <a:srgbClr val="5E5F62">
                    <a:lumMod val="50000"/>
                  </a:srgbClr>
                </a:solidFill>
                <a:latin typeface="Arial" panose="020B0604020202020204" pitchFamily="34" charset="0"/>
                <a:cs typeface="Arial" panose="020B0604020202020204" pitchFamily="34" charset="0"/>
              </a:rPr>
            </a:br>
            <a: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Using poor-quality or incomplete data can lead to inaccurate models. Ensure your training data is clean, relevant, and representative of the problem you're solving.</a:t>
            </a:r>
          </a:p>
          <a:p>
            <a:pPr marL="320040" marR="0" lvl="0" indent="-320040" algn="l" defTabSz="914400" rtl="0" eaLnBrk="1" fontAlgn="auto" latinLnBrk="0" hangingPunct="1">
              <a:lnSpc>
                <a:spcPct val="100000"/>
              </a:lnSpc>
              <a:spcBef>
                <a:spcPts val="1000"/>
              </a:spcBef>
              <a:spcAft>
                <a:spcPts val="450"/>
              </a:spcAft>
              <a:buClr>
                <a:srgbClr val="26BCD7"/>
              </a:buClr>
              <a:buSzPct val="135000"/>
              <a:buFont typeface="+mj-lt"/>
              <a:buAutoNum type="arabicPeriod"/>
              <a:tabLst/>
              <a:defRPr/>
            </a:pPr>
            <a:r>
              <a:rPr kumimoji="0" lang="en-US" sz="15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Overfitting</a:t>
            </a:r>
            <a:br>
              <a:rPr kumimoji="0" lang="en-US" sz="13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Over-fitting occurs when a model performs well on the training data but poorly on unseen data. Regularization techniques and validation sets can help prevent this.</a:t>
            </a:r>
          </a:p>
          <a:p>
            <a:pPr marL="320040" marR="0" lvl="0" indent="-320040" algn="l" defTabSz="914400" rtl="0" eaLnBrk="1" fontAlgn="auto" latinLnBrk="0" hangingPunct="1">
              <a:lnSpc>
                <a:spcPct val="100000"/>
              </a:lnSpc>
              <a:spcBef>
                <a:spcPts val="1000"/>
              </a:spcBef>
              <a:spcAft>
                <a:spcPts val="450"/>
              </a:spcAft>
              <a:buClr>
                <a:srgbClr val="26BCD7"/>
              </a:buClr>
              <a:buSzPct val="135000"/>
              <a:buFont typeface="+mj-lt"/>
              <a:buAutoNum type="arabicPeriod"/>
              <a:tabLst/>
              <a:defRPr/>
            </a:pPr>
            <a:r>
              <a:rPr kumimoji="0" lang="en-US" sz="15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Ignoring Ethical Considerations</a:t>
            </a:r>
            <a:br>
              <a:rPr kumimoji="0" lang="en-US" sz="13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GenAI can inadvertently learn biases present in the data. Be mindful of fairness, transparency, and ethical implications when deploying models.</a:t>
            </a:r>
          </a:p>
          <a:p>
            <a:pPr marL="320040" marR="0" lvl="0" indent="-320040" algn="l" defTabSz="914400" rtl="0" eaLnBrk="1" fontAlgn="auto" latinLnBrk="0" hangingPunct="1">
              <a:lnSpc>
                <a:spcPct val="100000"/>
              </a:lnSpc>
              <a:spcBef>
                <a:spcPts val="1000"/>
              </a:spcBef>
              <a:spcAft>
                <a:spcPts val="450"/>
              </a:spcAft>
              <a:buClr>
                <a:srgbClr val="26BCD7"/>
              </a:buClr>
              <a:buSzPct val="135000"/>
              <a:buFont typeface="+mj-lt"/>
              <a:buAutoNum type="arabicPeriod"/>
              <a:tabLst/>
              <a:defRPr/>
            </a:pPr>
            <a:r>
              <a:rPr kumimoji="0" lang="en-US" sz="15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Lack of Explainability</a:t>
            </a:r>
            <a:br>
              <a:rPr kumimoji="0" lang="en-US" sz="13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Black-box models can be challenging to interpret. Prioritize models that provide insights into their decision-making process</a:t>
            </a:r>
          </a:p>
        </p:txBody>
      </p:sp>
      <p:sp>
        <p:nvSpPr>
          <p:cNvPr id="11" name="TextBox 10">
            <a:extLst>
              <a:ext uri="{FF2B5EF4-FFF2-40B4-BE49-F238E27FC236}">
                <a16:creationId xmlns:a16="http://schemas.microsoft.com/office/drawing/2014/main" id="{54EB85B6-B3F6-BD7F-AB1D-62364739A6A8}"/>
              </a:ext>
            </a:extLst>
          </p:cNvPr>
          <p:cNvSpPr txBox="1"/>
          <p:nvPr/>
        </p:nvSpPr>
        <p:spPr>
          <a:xfrm>
            <a:off x="370777" y="6109401"/>
            <a:ext cx="6138746" cy="523220"/>
          </a:xfrm>
          <a:prstGeom prst="rect">
            <a:avLst/>
          </a:prstGeom>
          <a:noFill/>
          <a:ln>
            <a:noFill/>
          </a:ln>
        </p:spPr>
        <p:txBody>
          <a:bodyPr wrap="square">
            <a:spAutoFit/>
          </a:bodyPr>
          <a:lstStyle/>
          <a:p>
            <a:r>
              <a:rPr lang="en-US" sz="2800" b="1">
                <a:solidFill>
                  <a:schemeClr val="bg1"/>
                </a:solidFill>
                <a:effectLst>
                  <a:outerShdw blurRad="254000" dist="63500" dir="2700000" algn="tl" rotWithShape="0">
                    <a:prstClr val="black">
                      <a:alpha val="40000"/>
                    </a:prstClr>
                  </a:outerShdw>
                </a:effectLst>
              </a:rPr>
              <a:t>Common Pitfalls and Risks</a:t>
            </a:r>
            <a:endParaRPr lang="en-US" sz="2800" b="1">
              <a:effectLst>
                <a:outerShdw blurRad="254000" dist="63500" dir="2700000" algn="tl" rotWithShape="0">
                  <a:prstClr val="black">
                    <a:alpha val="40000"/>
                  </a:prstClr>
                </a:outerShdw>
              </a:effectLst>
            </a:endParaRPr>
          </a:p>
        </p:txBody>
      </p:sp>
      <p:sp>
        <p:nvSpPr>
          <p:cNvPr id="2" name="Slide Number Placeholder 1">
            <a:extLst>
              <a:ext uri="{FF2B5EF4-FFF2-40B4-BE49-F238E27FC236}">
                <a16:creationId xmlns:a16="http://schemas.microsoft.com/office/drawing/2014/main" id="{912571E8-ABBC-3860-B015-9664F9338C34}"/>
              </a:ext>
            </a:extLst>
          </p:cNvPr>
          <p:cNvSpPr>
            <a:spLocks noGrp="1"/>
          </p:cNvSpPr>
          <p:nvPr>
            <p:ph type="sldNum" sz="quarter" idx="4"/>
          </p:nvPr>
        </p:nvSpPr>
        <p:spPr>
          <a:solidFill>
            <a:schemeClr val="bg1"/>
          </a:solidFill>
        </p:spPr>
        <p:txBody>
          <a:bodyPr/>
          <a:lstStyle/>
          <a:p>
            <a:fld id="{9AA6D16A-0A68-8445-85DB-A0BE8CCB51C7}" type="slidenum">
              <a:rPr lang="en-US" smtClean="0">
                <a:solidFill>
                  <a:schemeClr val="tx1"/>
                </a:solidFill>
              </a:rPr>
              <a:pPr/>
              <a:t>67</a:t>
            </a:fld>
            <a:endParaRPr lang="en-US">
              <a:solidFill>
                <a:schemeClr val="tx1"/>
              </a:solidFill>
            </a:endParaRPr>
          </a:p>
        </p:txBody>
      </p:sp>
      <p:sp>
        <p:nvSpPr>
          <p:cNvPr id="16" name="TextBox 15">
            <a:extLst>
              <a:ext uri="{FF2B5EF4-FFF2-40B4-BE49-F238E27FC236}">
                <a16:creationId xmlns:a16="http://schemas.microsoft.com/office/drawing/2014/main" id="{C625300B-35A9-517A-7963-1BA55DE4E063}"/>
              </a:ext>
            </a:extLst>
          </p:cNvPr>
          <p:cNvSpPr txBox="1"/>
          <p:nvPr/>
        </p:nvSpPr>
        <p:spPr>
          <a:xfrm>
            <a:off x="8458201" y="561178"/>
            <a:ext cx="3317488" cy="4340540"/>
          </a:xfrm>
          <a:prstGeom prst="rect">
            <a:avLst/>
          </a:prstGeom>
          <a:noFill/>
          <a:ln>
            <a:noFill/>
          </a:ln>
        </p:spPr>
        <p:txBody>
          <a:bodyPr wrap="square" lIns="0" tIns="0" rIns="0" bIns="0" numCol="1">
            <a:noAutofit/>
          </a:bodyPr>
          <a:lstStyle/>
          <a:p>
            <a:pPr marL="342900" marR="0" lvl="0" indent="-342900" algn="l" defTabSz="914400" rtl="0" eaLnBrk="1" fontAlgn="auto" latinLnBrk="0" hangingPunct="1">
              <a:lnSpc>
                <a:spcPct val="100000"/>
              </a:lnSpc>
              <a:spcBef>
                <a:spcPts val="1000"/>
              </a:spcBef>
              <a:spcAft>
                <a:spcPts val="450"/>
              </a:spcAft>
              <a:buClr>
                <a:srgbClr val="26BCD7"/>
              </a:buClr>
              <a:buSzPct val="135000"/>
              <a:buFont typeface="+mj-lt"/>
              <a:buAutoNum type="arabicPeriod" startAt="5"/>
              <a:tabLst/>
              <a:defRPr/>
            </a:pPr>
            <a:r>
              <a:rPr kumimoji="0" lang="en-US" sz="15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Choosing the Wrong Algorithm</a:t>
            </a:r>
            <a:br>
              <a:rPr kumimoji="0" lang="en-US" sz="13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Selecting an inappropriate algorithm for your use case can hinder performance. Understand the strengths and limitations</a:t>
            </a:r>
            <a:b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of different GenAI approaches.</a:t>
            </a:r>
          </a:p>
          <a:p>
            <a:pPr marL="342900" marR="0" lvl="0" indent="-342900" algn="l" defTabSz="914400" rtl="0" eaLnBrk="1" fontAlgn="auto" latinLnBrk="0" hangingPunct="1">
              <a:lnSpc>
                <a:spcPct val="100000"/>
              </a:lnSpc>
              <a:spcBef>
                <a:spcPts val="1000"/>
              </a:spcBef>
              <a:spcAft>
                <a:spcPts val="450"/>
              </a:spcAft>
              <a:buClr>
                <a:srgbClr val="26BCD7"/>
              </a:buClr>
              <a:buSzPct val="135000"/>
              <a:buFont typeface="+mj-lt"/>
              <a:buAutoNum type="arabicPeriod" startAt="5"/>
              <a:tabLst/>
              <a:defRPr/>
            </a:pPr>
            <a:r>
              <a:rPr kumimoji="0" lang="en-US" sz="15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Inadequate Model Evaluation</a:t>
            </a:r>
            <a:br>
              <a:rPr kumimoji="0" lang="en-US" sz="13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Properly evaluate model performance</a:t>
            </a:r>
            <a:b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using relevant metrics. Avoid relying solely on accuracy; consider precision, recall,</a:t>
            </a:r>
            <a:b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F1-score, etc.</a:t>
            </a:r>
          </a:p>
          <a:p>
            <a:pPr marL="342900" marR="0" lvl="0" indent="-342900" algn="l" defTabSz="914400" rtl="0" eaLnBrk="1" fontAlgn="auto" latinLnBrk="0" hangingPunct="1">
              <a:lnSpc>
                <a:spcPct val="100000"/>
              </a:lnSpc>
              <a:spcBef>
                <a:spcPts val="1000"/>
              </a:spcBef>
              <a:spcAft>
                <a:spcPts val="450"/>
              </a:spcAft>
              <a:buClr>
                <a:srgbClr val="26BCD7"/>
              </a:buClr>
              <a:buSzPct val="135000"/>
              <a:buFont typeface="+mj-lt"/>
              <a:buAutoNum type="arabicPeriod" startAt="5"/>
              <a:tabLst/>
              <a:defRPr/>
            </a:pPr>
            <a:r>
              <a:rPr kumimoji="0" lang="en-US" sz="15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Ignoring Deployment Challenges</a:t>
            </a:r>
            <a:br>
              <a:rPr kumimoji="0" lang="en-US" sz="13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Deployment involves integrating GenAI</a:t>
            </a:r>
            <a:br>
              <a:rPr lang="en-US" sz="1200">
                <a:solidFill>
                  <a:srgbClr val="5E5F62">
                    <a:lumMod val="50000"/>
                  </a:srgbClr>
                </a:solidFill>
                <a:latin typeface="Arial" panose="020B0604020202020204" pitchFamily="34" charset="0"/>
                <a:cs typeface="Arial" panose="020B0604020202020204" pitchFamily="34" charset="0"/>
              </a:rPr>
            </a:br>
            <a: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into existing systems. Consider scalability, latency, and maintenance requirements.</a:t>
            </a:r>
          </a:p>
          <a:p>
            <a:pPr marL="342900" marR="0" lvl="0" indent="-342900" algn="l" defTabSz="914400" rtl="0" eaLnBrk="1" fontAlgn="auto" latinLnBrk="0" hangingPunct="1">
              <a:lnSpc>
                <a:spcPct val="100000"/>
              </a:lnSpc>
              <a:spcBef>
                <a:spcPts val="1000"/>
              </a:spcBef>
              <a:spcAft>
                <a:spcPts val="450"/>
              </a:spcAft>
              <a:buClr>
                <a:srgbClr val="26BCD7"/>
              </a:buClr>
              <a:buSzPct val="135000"/>
              <a:buFont typeface="+mj-lt"/>
              <a:buAutoNum type="arabicPeriod" startAt="5"/>
              <a:tabLst/>
              <a:defRPr/>
            </a:pPr>
            <a:r>
              <a:rPr kumimoji="0" lang="en-US" sz="15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Not Involving Domain Experts</a:t>
            </a:r>
            <a:br>
              <a:rPr kumimoji="0" lang="en-US" sz="1300" b="1"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Collaborate with domain experts to</a:t>
            </a:r>
            <a:b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a:ln>
                  <a:noFill/>
                </a:ln>
                <a:solidFill>
                  <a:srgbClr val="5E5F62">
                    <a:lumMod val="50000"/>
                  </a:srgbClr>
                </a:solidFill>
                <a:effectLst/>
                <a:uLnTx/>
                <a:uFillTx/>
                <a:latin typeface="Arial" panose="020B0604020202020204" pitchFamily="34" charset="0"/>
                <a:ea typeface="+mn-ea"/>
                <a:cs typeface="Arial" panose="020B0604020202020204" pitchFamily="34" charset="0"/>
              </a:rPr>
              <a:t>validate model outputs and ensure they align with real-world expectations.</a:t>
            </a:r>
          </a:p>
        </p:txBody>
      </p:sp>
      <p:sp>
        <p:nvSpPr>
          <p:cNvPr id="17" name="TextBox 16">
            <a:extLst>
              <a:ext uri="{FF2B5EF4-FFF2-40B4-BE49-F238E27FC236}">
                <a16:creationId xmlns:a16="http://schemas.microsoft.com/office/drawing/2014/main" id="{897FF4AF-9BBE-A233-ACCB-EE55F5B86E70}"/>
              </a:ext>
            </a:extLst>
          </p:cNvPr>
          <p:cNvSpPr txBox="1"/>
          <p:nvPr/>
        </p:nvSpPr>
        <p:spPr>
          <a:xfrm>
            <a:off x="8686797" y="6657830"/>
            <a:ext cx="2618509" cy="200055"/>
          </a:xfrm>
          <a:prstGeom prst="rect">
            <a:avLst/>
          </a:prstGeom>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FFFFFF"/>
                </a:solidFill>
                <a:effectLst/>
                <a:uLnTx/>
                <a:uFillTx/>
                <a:latin typeface="Arial" panose="020B0604020202020204"/>
                <a:ea typeface="+mn-ea"/>
                <a:cs typeface="+mn-cs"/>
              </a:rPr>
              <a:t>Copyright © 2024 by ScottMadden, Inc. All rights reserved.</a:t>
            </a:r>
          </a:p>
        </p:txBody>
      </p:sp>
      <p:pic>
        <p:nvPicPr>
          <p:cNvPr id="18" name="Picture 17" descr="A logo with grey and blue squares&#10;&#10;Description automatically generated">
            <a:extLst>
              <a:ext uri="{FF2B5EF4-FFF2-40B4-BE49-F238E27FC236}">
                <a16:creationId xmlns:a16="http://schemas.microsoft.com/office/drawing/2014/main" id="{5382CF47-E5F4-60A9-8DC1-4E24186764B4}"/>
              </a:ext>
            </a:extLst>
          </p:cNvPr>
          <p:cNvPicPr>
            <a:picLocks noChangeAspect="1"/>
          </p:cNvPicPr>
          <p:nvPr/>
        </p:nvPicPr>
        <p:blipFill>
          <a:blip r:embed="rId3"/>
          <a:stretch>
            <a:fillRect/>
          </a:stretch>
        </p:blipFill>
        <p:spPr>
          <a:xfrm>
            <a:off x="456728" y="277349"/>
            <a:ext cx="1378470" cy="593508"/>
          </a:xfrm>
          <a:prstGeom prst="rect">
            <a:avLst/>
          </a:prstGeom>
        </p:spPr>
      </p:pic>
    </p:spTree>
    <p:extLst>
      <p:ext uri="{BB962C8B-B14F-4D97-AF65-F5344CB8AC3E}">
        <p14:creationId xmlns:p14="http://schemas.microsoft.com/office/powerpoint/2010/main" val="4027086629"/>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Rectangle 161">
            <a:extLst>
              <a:ext uri="{FF2B5EF4-FFF2-40B4-BE49-F238E27FC236}">
                <a16:creationId xmlns:a16="http://schemas.microsoft.com/office/drawing/2014/main" id="{98727862-E8DA-C241-DD7D-270B2CF1D64C}"/>
              </a:ext>
            </a:extLst>
          </p:cNvPr>
          <p:cNvSpPr/>
          <p:nvPr/>
        </p:nvSpPr>
        <p:spPr>
          <a:xfrm>
            <a:off x="0" y="2956560"/>
            <a:ext cx="7711440" cy="2753360"/>
          </a:xfrm>
          <a:prstGeom prst="rect">
            <a:avLst/>
          </a:prstGeom>
          <a:solidFill>
            <a:schemeClr val="accent2">
              <a:alpha val="1182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1" name="Rectangle 50">
            <a:extLst>
              <a:ext uri="{FF2B5EF4-FFF2-40B4-BE49-F238E27FC236}">
                <a16:creationId xmlns:a16="http://schemas.microsoft.com/office/drawing/2014/main" id="{76DF5D63-1439-E84A-940D-6A305C0768C4}"/>
              </a:ext>
            </a:extLst>
          </p:cNvPr>
          <p:cNvSpPr>
            <a:spLocks noGrp="1" noRot="1" noMove="1" noResize="1" noEditPoints="1" noAdjustHandles="1" noChangeArrowheads="1" noChangeShapeType="1"/>
          </p:cNvSpPr>
          <p:nvPr/>
        </p:nvSpPr>
        <p:spPr>
          <a:xfrm>
            <a:off x="0" y="0"/>
            <a:ext cx="12192000" cy="990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50" name="Picture 49">
            <a:extLst>
              <a:ext uri="{FF2B5EF4-FFF2-40B4-BE49-F238E27FC236}">
                <a16:creationId xmlns:a16="http://schemas.microsoft.com/office/drawing/2014/main" id="{5DB42CE6-EFF3-94DC-5AF2-325E68262528}"/>
              </a:ext>
            </a:extLst>
          </p:cNvPr>
          <p:cNvPicPr>
            <a:picLocks noGrp="1" noRot="1" noChangeAspect="1" noMove="1" noResize="1" noEditPoints="1" noAdjustHandles="1" noChangeArrowheads="1" noChangeShapeType="1" noCrop="1"/>
          </p:cNvPicPr>
          <p:nvPr/>
        </p:nvPicPr>
        <p:blipFill rotWithShape="1">
          <a:blip r:embed="rId3"/>
          <a:srcRect t="21388" b="47438"/>
          <a:stretch/>
        </p:blipFill>
        <p:spPr>
          <a:xfrm>
            <a:off x="406400" y="304800"/>
            <a:ext cx="11366500" cy="1993900"/>
          </a:xfrm>
          <a:prstGeom prst="roundRect">
            <a:avLst/>
          </a:prstGeom>
        </p:spPr>
      </p:pic>
      <p:sp>
        <p:nvSpPr>
          <p:cNvPr id="2" name="Slide Number Placeholder 1">
            <a:extLst>
              <a:ext uri="{FF2B5EF4-FFF2-40B4-BE49-F238E27FC236}">
                <a16:creationId xmlns:a16="http://schemas.microsoft.com/office/drawing/2014/main" id="{610361E0-92FC-6243-B80B-1D3A84C05E28}"/>
              </a:ext>
            </a:extLst>
          </p:cNvPr>
          <p:cNvSpPr>
            <a:spLocks noGrp="1"/>
          </p:cNvSpPr>
          <p:nvPr>
            <p:ph type="sldNum" sz="quarter" idx="4"/>
          </p:nvPr>
        </p:nvSpPr>
        <p:spPr/>
        <p:txBody>
          <a:bodyPr/>
          <a:lstStyle/>
          <a:p>
            <a:fld id="{9AA6D16A-0A68-8445-85DB-A0BE8CCB51C7}" type="slidenum">
              <a:rPr lang="en-US" smtClean="0"/>
              <a:pPr/>
              <a:t>68</a:t>
            </a:fld>
            <a:endParaRPr lang="en-US"/>
          </a:p>
        </p:txBody>
      </p:sp>
      <p:sp>
        <p:nvSpPr>
          <p:cNvPr id="59" name="Round Diagonal Corner Rectangle 58">
            <a:extLst>
              <a:ext uri="{FF2B5EF4-FFF2-40B4-BE49-F238E27FC236}">
                <a16:creationId xmlns:a16="http://schemas.microsoft.com/office/drawing/2014/main" id="{42E5A8A6-B112-F0C5-2F50-3E0DE27170F2}"/>
              </a:ext>
            </a:extLst>
          </p:cNvPr>
          <p:cNvSpPr/>
          <p:nvPr/>
        </p:nvSpPr>
        <p:spPr>
          <a:xfrm>
            <a:off x="7706360" y="965200"/>
            <a:ext cx="3867912" cy="5316220"/>
          </a:xfrm>
          <a:prstGeom prst="round2DiagRect">
            <a:avLst>
              <a:gd name="adj1" fmla="val 12924"/>
              <a:gd name="adj2" fmla="val 0"/>
            </a:avLst>
          </a:prstGeom>
          <a:solidFill>
            <a:srgbClr val="EFEFEF">
              <a:alpha val="8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79" name="Rounded Rectangle 78">
            <a:extLst>
              <a:ext uri="{FF2B5EF4-FFF2-40B4-BE49-F238E27FC236}">
                <a16:creationId xmlns:a16="http://schemas.microsoft.com/office/drawing/2014/main" id="{8027C109-F5BA-8C8C-3FAC-5BF75750D04D}"/>
              </a:ext>
            </a:extLst>
          </p:cNvPr>
          <p:cNvSpPr/>
          <p:nvPr/>
        </p:nvSpPr>
        <p:spPr>
          <a:xfrm>
            <a:off x="8036560" y="1158240"/>
            <a:ext cx="3243580" cy="36576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1400" b="1">
                <a:solidFill>
                  <a:schemeClr val="bg1"/>
                </a:solidFill>
              </a:rPr>
              <a:t>GBSC Analytics and Automation</a:t>
            </a:r>
          </a:p>
        </p:txBody>
      </p:sp>
      <p:cxnSp>
        <p:nvCxnSpPr>
          <p:cNvPr id="13" name="Straight Connector 12">
            <a:extLst>
              <a:ext uri="{FF2B5EF4-FFF2-40B4-BE49-F238E27FC236}">
                <a16:creationId xmlns:a16="http://schemas.microsoft.com/office/drawing/2014/main" id="{D709D7D6-21DF-91DC-B2D1-A7399D262379}"/>
              </a:ext>
            </a:extLst>
          </p:cNvPr>
          <p:cNvCxnSpPr>
            <a:cxnSpLocks/>
          </p:cNvCxnSpPr>
          <p:nvPr/>
        </p:nvCxnSpPr>
        <p:spPr>
          <a:xfrm flipH="1">
            <a:off x="7988300" y="2959192"/>
            <a:ext cx="329184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1" name="Text Placeholder 4">
            <a:extLst>
              <a:ext uri="{FF2B5EF4-FFF2-40B4-BE49-F238E27FC236}">
                <a16:creationId xmlns:a16="http://schemas.microsoft.com/office/drawing/2014/main" id="{9AB7B6B6-6C20-2F12-496F-6D86438B1981}"/>
              </a:ext>
            </a:extLst>
          </p:cNvPr>
          <p:cNvSpPr txBox="1">
            <a:spLocks/>
          </p:cNvSpPr>
          <p:nvPr/>
        </p:nvSpPr>
        <p:spPr>
          <a:xfrm>
            <a:off x="364396" y="2633919"/>
            <a:ext cx="6780003" cy="421647"/>
          </a:xfrm>
          <a:prstGeom prst="rect">
            <a:avLst/>
          </a:prstGeom>
        </p:spPr>
        <p:txBody>
          <a:bodyPr/>
          <a:lstStyle>
            <a:lvl1pPr marL="154509" indent="-154509" algn="l" defTabSz="914354" rtl="0" eaLnBrk="1" latinLnBrk="0" hangingPunct="1">
              <a:lnSpc>
                <a:spcPct val="90000"/>
              </a:lnSpc>
              <a:spcBef>
                <a:spcPts val="1600"/>
              </a:spcBef>
              <a:buFont typeface="Mark Offc For MC" panose="020B0504020101010102" pitchFamily="34" charset="0"/>
              <a:buChar char="•"/>
              <a:defRPr sz="2133" kern="1200">
                <a:solidFill>
                  <a:schemeClr val="tx1"/>
                </a:solidFill>
                <a:latin typeface="+mn-lt"/>
                <a:ea typeface="+mn-ea"/>
                <a:cs typeface="+mn-cs"/>
              </a:defRPr>
            </a:lvl1pPr>
            <a:lvl2pPr marL="383098" indent="-186258" algn="l" defTabSz="914354" rtl="0" eaLnBrk="1" latinLnBrk="0" hangingPunct="1">
              <a:lnSpc>
                <a:spcPct val="90000"/>
              </a:lnSpc>
              <a:spcBef>
                <a:spcPts val="267"/>
              </a:spcBef>
              <a:buFont typeface="Mark Offc For MC" panose="020B0504020101010102" pitchFamily="34" charset="0"/>
              <a:buChar char="–"/>
              <a:defRPr sz="1867" kern="1200">
                <a:solidFill>
                  <a:schemeClr val="tx1"/>
                </a:solidFill>
                <a:latin typeface="+mn-lt"/>
                <a:ea typeface="+mn-ea"/>
                <a:cs typeface="+mn-cs"/>
              </a:defRPr>
            </a:lvl2pPr>
            <a:lvl3pPr marL="537607" indent="-154509" algn="l" defTabSz="914354" rtl="0" eaLnBrk="1" latinLnBrk="0" hangingPunct="1">
              <a:lnSpc>
                <a:spcPct val="90000"/>
              </a:lnSpc>
              <a:spcBef>
                <a:spcPts val="400"/>
              </a:spcBef>
              <a:buFont typeface="Mark Offc For MC" panose="020B0504020101010102" pitchFamily="34" charset="0"/>
              <a:buChar char="•"/>
              <a:defRPr sz="1467" kern="1200">
                <a:solidFill>
                  <a:schemeClr val="tx1"/>
                </a:solidFill>
                <a:latin typeface="+mn-lt"/>
                <a:ea typeface="+mn-ea"/>
                <a:cs typeface="+mn-cs"/>
              </a:defRPr>
            </a:lvl3pPr>
            <a:lvl4pPr marL="757729" indent="-177792" algn="l" defTabSz="914354" rtl="0" eaLnBrk="1" latinLnBrk="0" hangingPunct="1">
              <a:lnSpc>
                <a:spcPct val="90000"/>
              </a:lnSpc>
              <a:spcBef>
                <a:spcPts val="400"/>
              </a:spcBef>
              <a:buFont typeface="Mark Offc For MC" panose="020B0504020101010102" pitchFamily="34" charset="0"/>
              <a:buChar char="–"/>
              <a:defRPr sz="1467" kern="1200">
                <a:solidFill>
                  <a:schemeClr val="tx1"/>
                </a:solidFill>
                <a:latin typeface="+mn-lt"/>
                <a:ea typeface="+mn-ea"/>
                <a:cs typeface="+mn-cs"/>
              </a:defRPr>
            </a:lvl4pPr>
            <a:lvl5pPr marL="912239" indent="-154509" algn="l" defTabSz="914354" rtl="0" eaLnBrk="1" latinLnBrk="0" hangingPunct="1">
              <a:lnSpc>
                <a:spcPct val="90000"/>
              </a:lnSpc>
              <a:spcBef>
                <a:spcPts val="400"/>
              </a:spcBef>
              <a:buFont typeface="Mark Offc For MC" panose="020B0504020101010102" pitchFamily="34" charset="0"/>
              <a:buChar char="•"/>
              <a:defRPr sz="1401" kern="1200">
                <a:solidFill>
                  <a:schemeClr val="tx1"/>
                </a:solidFill>
                <a:latin typeface="+mn-lt"/>
                <a:ea typeface="+mn-ea"/>
                <a:cs typeface="+mn-cs"/>
              </a:defRPr>
            </a:lvl5pPr>
            <a:lvl6pPr marL="2514476" indent="-228589" algn="l" defTabSz="914354" rtl="0" eaLnBrk="1" latinLnBrk="0" hangingPunct="1">
              <a:lnSpc>
                <a:spcPct val="90000"/>
              </a:lnSpc>
              <a:spcBef>
                <a:spcPts val="500"/>
              </a:spcBef>
              <a:buFont typeface="Mark Offc For MC" panose="020B0604020202020204" pitchFamily="34" charset="0"/>
              <a:buChar char="•"/>
              <a:defRPr sz="1801"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Mark Offc For MC"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Mark Offc For MC"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Mark Offc For MC" panose="020B0604020202020204" pitchFamily="34" charset="0"/>
              <a:buChar char="•"/>
              <a:defRPr sz="1801" kern="1200">
                <a:solidFill>
                  <a:schemeClr val="tx1"/>
                </a:solidFill>
                <a:latin typeface="+mn-lt"/>
                <a:ea typeface="+mn-ea"/>
                <a:cs typeface="+mn-cs"/>
              </a:defRPr>
            </a:lvl9pPr>
          </a:lstStyle>
          <a:p>
            <a:pPr marL="0" indent="0" defTabSz="914332">
              <a:buNone/>
              <a:defRPr/>
            </a:pPr>
            <a:r>
              <a:rPr lang="en-US" sz="1200">
                <a:solidFill>
                  <a:schemeClr val="tx1">
                    <a:lumMod val="50000"/>
                  </a:schemeClr>
                </a:solidFill>
                <a:latin typeface="Arial" panose="020B0604020202020204" pitchFamily="34" charset="0"/>
                <a:cs typeface="Arial" panose="020B0604020202020204" pitchFamily="34" charset="0"/>
              </a:rPr>
              <a:t>Company’s partner of choice in enabling business operations efficiency, productivity, and growth.</a:t>
            </a:r>
          </a:p>
        </p:txBody>
      </p:sp>
      <p:grpSp>
        <p:nvGrpSpPr>
          <p:cNvPr id="46" name="Group 45">
            <a:extLst>
              <a:ext uri="{FF2B5EF4-FFF2-40B4-BE49-F238E27FC236}">
                <a16:creationId xmlns:a16="http://schemas.microsoft.com/office/drawing/2014/main" id="{82D66D2B-B68A-381A-0883-C00F6B908514}"/>
              </a:ext>
            </a:extLst>
          </p:cNvPr>
          <p:cNvGrpSpPr/>
          <p:nvPr/>
        </p:nvGrpSpPr>
        <p:grpSpPr>
          <a:xfrm>
            <a:off x="1184687" y="5063726"/>
            <a:ext cx="5330259" cy="271839"/>
            <a:chOff x="1174527" y="5408699"/>
            <a:chExt cx="5330259" cy="271839"/>
          </a:xfrm>
        </p:grpSpPr>
        <p:cxnSp>
          <p:nvCxnSpPr>
            <p:cNvPr id="47" name="Straight Connector 46">
              <a:extLst>
                <a:ext uri="{FF2B5EF4-FFF2-40B4-BE49-F238E27FC236}">
                  <a16:creationId xmlns:a16="http://schemas.microsoft.com/office/drawing/2014/main" id="{4D9BD6A6-42D8-615E-A727-4446B709AC5F}"/>
                </a:ext>
              </a:extLst>
            </p:cNvPr>
            <p:cNvCxnSpPr>
              <a:cxnSpLocks/>
            </p:cNvCxnSpPr>
            <p:nvPr/>
          </p:nvCxnSpPr>
          <p:spPr bwMode="gray">
            <a:xfrm>
              <a:off x="2893992" y="5408699"/>
              <a:ext cx="0" cy="264913"/>
            </a:xfrm>
            <a:prstGeom prst="line">
              <a:avLst/>
            </a:prstGeom>
            <a:ln w="19050">
              <a:solidFill>
                <a:schemeClr val="accent2"/>
              </a:solidFill>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E0BBEF8-1B15-8698-EA76-BD6B08252F92}"/>
                </a:ext>
              </a:extLst>
            </p:cNvPr>
            <p:cNvCxnSpPr>
              <a:cxnSpLocks/>
            </p:cNvCxnSpPr>
            <p:nvPr/>
          </p:nvCxnSpPr>
          <p:spPr bwMode="gray">
            <a:xfrm flipV="1">
              <a:off x="1174527" y="5673611"/>
              <a:ext cx="5330259" cy="5245"/>
            </a:xfrm>
            <a:prstGeom prst="line">
              <a:avLst/>
            </a:prstGeom>
            <a:ln w="19050">
              <a:solidFill>
                <a:schemeClr val="accent2"/>
              </a:solidFill>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07A2074-7803-1551-3BF6-5D647F120562}"/>
                </a:ext>
              </a:extLst>
            </p:cNvPr>
            <p:cNvCxnSpPr/>
            <p:nvPr/>
          </p:nvCxnSpPr>
          <p:spPr bwMode="gray">
            <a:xfrm>
              <a:off x="1182115" y="5415625"/>
              <a:ext cx="0" cy="264913"/>
            </a:xfrm>
            <a:prstGeom prst="line">
              <a:avLst/>
            </a:prstGeom>
            <a:ln w="19050">
              <a:solidFill>
                <a:schemeClr val="accent2"/>
              </a:solidFill>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682E2BC-1C52-E8FE-BE1E-28F3F6BBFC8F}"/>
                </a:ext>
              </a:extLst>
            </p:cNvPr>
            <p:cNvCxnSpPr/>
            <p:nvPr/>
          </p:nvCxnSpPr>
          <p:spPr bwMode="gray">
            <a:xfrm>
              <a:off x="6504785" y="5415625"/>
              <a:ext cx="0" cy="264913"/>
            </a:xfrm>
            <a:prstGeom prst="line">
              <a:avLst/>
            </a:prstGeom>
            <a:ln w="19050">
              <a:solidFill>
                <a:schemeClr val="accent2"/>
              </a:solidFill>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1CBCB7A-5868-11A4-DEA4-25127554BBE8}"/>
                </a:ext>
              </a:extLst>
            </p:cNvPr>
            <p:cNvCxnSpPr>
              <a:cxnSpLocks/>
            </p:cNvCxnSpPr>
            <p:nvPr/>
          </p:nvCxnSpPr>
          <p:spPr bwMode="gray">
            <a:xfrm>
              <a:off x="4841399" y="5408699"/>
              <a:ext cx="0" cy="264913"/>
            </a:xfrm>
            <a:prstGeom prst="line">
              <a:avLst/>
            </a:prstGeom>
            <a:ln w="19050">
              <a:solidFill>
                <a:schemeClr val="accent2"/>
              </a:solidFill>
              <a:tailEnd type="none"/>
            </a:ln>
          </p:spPr>
          <p:style>
            <a:lnRef idx="1">
              <a:schemeClr val="accent1"/>
            </a:lnRef>
            <a:fillRef idx="0">
              <a:schemeClr val="accent1"/>
            </a:fillRef>
            <a:effectRef idx="0">
              <a:schemeClr val="accent1"/>
            </a:effectRef>
            <a:fontRef idx="minor">
              <a:schemeClr val="tx1"/>
            </a:fontRef>
          </p:style>
        </p:cxnSp>
      </p:grpSp>
      <p:sp>
        <p:nvSpPr>
          <p:cNvPr id="65" name="Rounded Rectangle 64">
            <a:extLst>
              <a:ext uri="{FF2B5EF4-FFF2-40B4-BE49-F238E27FC236}">
                <a16:creationId xmlns:a16="http://schemas.microsoft.com/office/drawing/2014/main" id="{BD8D5A18-61A5-20B2-F79B-1991C2E0ABE3}"/>
              </a:ext>
            </a:extLst>
          </p:cNvPr>
          <p:cNvSpPr>
            <a:spLocks/>
          </p:cNvSpPr>
          <p:nvPr/>
        </p:nvSpPr>
        <p:spPr>
          <a:xfrm>
            <a:off x="457200" y="4541769"/>
            <a:ext cx="1463040" cy="548640"/>
          </a:xfrm>
          <a:prstGeom prst="roundRect">
            <a:avLst/>
          </a:prstGeom>
          <a:gradFill>
            <a:gsLst>
              <a:gs pos="0">
                <a:schemeClr val="tx1">
                  <a:lumMod val="50000"/>
                </a:scheme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rial" panose="020B0604020202020204"/>
                <a:ea typeface="+mn-ea"/>
                <a:cs typeface="+mn-cs"/>
              </a:rPr>
              <a:t>Project and Change Management</a:t>
            </a:r>
          </a:p>
        </p:txBody>
      </p:sp>
      <p:sp>
        <p:nvSpPr>
          <p:cNvPr id="67" name="Rounded Rectangle 66">
            <a:extLst>
              <a:ext uri="{FF2B5EF4-FFF2-40B4-BE49-F238E27FC236}">
                <a16:creationId xmlns:a16="http://schemas.microsoft.com/office/drawing/2014/main" id="{04098832-97A2-94AC-13C9-E91BAA7EFDE9}"/>
              </a:ext>
            </a:extLst>
          </p:cNvPr>
          <p:cNvSpPr/>
          <p:nvPr/>
        </p:nvSpPr>
        <p:spPr>
          <a:xfrm>
            <a:off x="2179320" y="4541769"/>
            <a:ext cx="1463040" cy="548640"/>
          </a:xfrm>
          <a:prstGeom prst="roundRect">
            <a:avLst/>
          </a:prstGeom>
          <a:gradFill>
            <a:gsLst>
              <a:gs pos="0">
                <a:schemeClr val="tx1">
                  <a:lumMod val="50000"/>
                </a:scheme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latin typeface="Arial" panose="020B0604020202020204" pitchFamily="34" charset="0"/>
                <a:cs typeface="Arial" panose="020B0604020202020204" pitchFamily="34" charset="0"/>
              </a:rPr>
              <a:t>M&amp;A Center of Excellence</a:t>
            </a:r>
          </a:p>
        </p:txBody>
      </p:sp>
      <p:sp>
        <p:nvSpPr>
          <p:cNvPr id="68" name="Rounded Rectangle 67">
            <a:extLst>
              <a:ext uri="{FF2B5EF4-FFF2-40B4-BE49-F238E27FC236}">
                <a16:creationId xmlns:a16="http://schemas.microsoft.com/office/drawing/2014/main" id="{CE59830E-7DAF-69C9-B29A-FC110D164C21}"/>
              </a:ext>
            </a:extLst>
          </p:cNvPr>
          <p:cNvSpPr/>
          <p:nvPr/>
        </p:nvSpPr>
        <p:spPr>
          <a:xfrm>
            <a:off x="4114800" y="4541769"/>
            <a:ext cx="1463040" cy="548640"/>
          </a:xfrm>
          <a:prstGeom prst="roundRect">
            <a:avLst/>
          </a:prstGeom>
          <a:gradFill>
            <a:gsLst>
              <a:gs pos="0">
                <a:schemeClr val="tx1">
                  <a:lumMod val="50000"/>
                </a:scheme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latin typeface="Arial" panose="020B0604020202020204" pitchFamily="34" charset="0"/>
                <a:cs typeface="Arial" panose="020B0604020202020204" pitchFamily="34" charset="0"/>
              </a:rPr>
              <a:t>Business</a:t>
            </a:r>
          </a:p>
          <a:p>
            <a:pPr algn="ctr"/>
            <a:r>
              <a:rPr lang="en-US" sz="1100" b="1">
                <a:solidFill>
                  <a:schemeClr val="bg1"/>
                </a:solidFill>
                <a:latin typeface="Arial" panose="020B0604020202020204" pitchFamily="34" charset="0"/>
                <a:cs typeface="Arial" panose="020B0604020202020204" pitchFamily="34" charset="0"/>
              </a:rPr>
              <a:t>Systems</a:t>
            </a:r>
          </a:p>
        </p:txBody>
      </p:sp>
      <p:sp>
        <p:nvSpPr>
          <p:cNvPr id="5" name="TextBox 4">
            <a:extLst>
              <a:ext uri="{FF2B5EF4-FFF2-40B4-BE49-F238E27FC236}">
                <a16:creationId xmlns:a16="http://schemas.microsoft.com/office/drawing/2014/main" id="{CCC52A46-170C-4337-7C08-5DC654BD9C4D}"/>
              </a:ext>
            </a:extLst>
          </p:cNvPr>
          <p:cNvSpPr txBox="1"/>
          <p:nvPr/>
        </p:nvSpPr>
        <p:spPr bwMode="gray">
          <a:xfrm>
            <a:off x="665832" y="3015966"/>
            <a:ext cx="6451749" cy="286232"/>
          </a:xfrm>
          <a:prstGeom prst="rect">
            <a:avLst/>
          </a:prstGeom>
          <a:noFill/>
        </p:spPr>
        <p:txBody>
          <a:bodyPr wrap="square" rtlCol="0">
            <a:spAutoFit/>
          </a:bodyPr>
          <a:lstStyle/>
          <a:p>
            <a:pPr algn="ctr" defTabSz="914354">
              <a:lnSpc>
                <a:spcPct val="90000"/>
              </a:lnSpc>
              <a:spcBef>
                <a:spcPts val="800"/>
              </a:spcBef>
              <a:tabLst>
                <a:tab pos="630223" algn="l"/>
              </a:tabLst>
            </a:pPr>
            <a:r>
              <a:rPr lang="en-US" sz="1400" b="1">
                <a:solidFill>
                  <a:schemeClr val="tx1">
                    <a:lumMod val="50000"/>
                  </a:schemeClr>
                </a:solidFill>
                <a:latin typeface="Arial Black" panose="020B0604020202020204" pitchFamily="34" charset="0"/>
                <a:cs typeface="Arial Black" panose="020B0604020202020204" pitchFamily="34" charset="0"/>
              </a:rPr>
              <a:t>OPERATIONAL TEAMS</a:t>
            </a:r>
          </a:p>
        </p:txBody>
      </p:sp>
      <p:sp>
        <p:nvSpPr>
          <p:cNvPr id="8" name="TextBox 7">
            <a:extLst>
              <a:ext uri="{FF2B5EF4-FFF2-40B4-BE49-F238E27FC236}">
                <a16:creationId xmlns:a16="http://schemas.microsoft.com/office/drawing/2014/main" id="{0B2AEBA7-29AA-36A6-75D8-5DC903D88FF1}"/>
              </a:ext>
            </a:extLst>
          </p:cNvPr>
          <p:cNvSpPr txBox="1"/>
          <p:nvPr/>
        </p:nvSpPr>
        <p:spPr>
          <a:xfrm>
            <a:off x="1905631" y="5736392"/>
            <a:ext cx="1569089" cy="584775"/>
          </a:xfrm>
          <a:prstGeom prst="rect">
            <a:avLst/>
          </a:prstGeom>
          <a:noFill/>
        </p:spPr>
        <p:txBody>
          <a:bodyPr wrap="square" rtlCol="0">
            <a:spAutoFit/>
          </a:bodyPr>
          <a:lstStyle/>
          <a:p>
            <a:pPr defTabSz="609570">
              <a:defRPr/>
            </a:pPr>
            <a:r>
              <a:rPr lang="en-US" b="1">
                <a:solidFill>
                  <a:schemeClr val="accent2"/>
                </a:solidFill>
                <a:latin typeface="Arial" panose="020B0604020202020204" pitchFamily="34" charset="0"/>
                <a:cs typeface="Arial" panose="020B0604020202020204" pitchFamily="34" charset="0"/>
              </a:rPr>
              <a:t>1,000+ </a:t>
            </a:r>
          </a:p>
          <a:p>
            <a:pPr defTabSz="609570">
              <a:defRPr/>
            </a:pPr>
            <a:r>
              <a:rPr lang="en-US" sz="1400">
                <a:solidFill>
                  <a:schemeClr val="accent1">
                    <a:lumMod val="50000"/>
                  </a:schemeClr>
                </a:solidFill>
                <a:latin typeface="Arial" panose="020B0604020202020204" pitchFamily="34" charset="0"/>
                <a:cs typeface="Arial" panose="020B0604020202020204" pitchFamily="34" charset="0"/>
              </a:rPr>
              <a:t>professionals</a:t>
            </a:r>
          </a:p>
        </p:txBody>
      </p:sp>
      <p:sp>
        <p:nvSpPr>
          <p:cNvPr id="10" name="TextBox 9">
            <a:extLst>
              <a:ext uri="{FF2B5EF4-FFF2-40B4-BE49-F238E27FC236}">
                <a16:creationId xmlns:a16="http://schemas.microsoft.com/office/drawing/2014/main" id="{5353B2AB-057A-F982-838B-3F077A23662E}"/>
              </a:ext>
            </a:extLst>
          </p:cNvPr>
          <p:cNvSpPr txBox="1"/>
          <p:nvPr/>
        </p:nvSpPr>
        <p:spPr>
          <a:xfrm>
            <a:off x="3941121" y="5736392"/>
            <a:ext cx="1281119" cy="584775"/>
          </a:xfrm>
          <a:prstGeom prst="rect">
            <a:avLst/>
          </a:prstGeom>
          <a:noFill/>
        </p:spPr>
        <p:txBody>
          <a:bodyPr wrap="square" rtlCol="0">
            <a:spAutoFit/>
          </a:bodyPr>
          <a:lstStyle/>
          <a:p>
            <a:pPr defTabSz="609570">
              <a:defRPr/>
            </a:pPr>
            <a:r>
              <a:rPr lang="en-US" b="1">
                <a:solidFill>
                  <a:schemeClr val="accent2"/>
                </a:solidFill>
                <a:latin typeface="Arial" panose="020B0604020202020204" pitchFamily="34" charset="0"/>
                <a:cs typeface="Arial" panose="020B0604020202020204" pitchFamily="34" charset="0"/>
              </a:rPr>
              <a:t>200+</a:t>
            </a:r>
          </a:p>
          <a:p>
            <a:pPr defTabSz="609570">
              <a:defRPr/>
            </a:pPr>
            <a:r>
              <a:rPr lang="en-US" sz="1400">
                <a:solidFill>
                  <a:schemeClr val="accent1">
                    <a:lumMod val="50000"/>
                  </a:schemeClr>
                </a:solidFill>
                <a:latin typeface="Arial" panose="020B0604020202020204" pitchFamily="34" charset="0"/>
                <a:cs typeface="Arial" panose="020B0604020202020204" pitchFamily="34" charset="0"/>
              </a:rPr>
              <a:t>services</a:t>
            </a:r>
          </a:p>
        </p:txBody>
      </p:sp>
      <p:sp>
        <p:nvSpPr>
          <p:cNvPr id="12" name="TextBox 11">
            <a:extLst>
              <a:ext uri="{FF2B5EF4-FFF2-40B4-BE49-F238E27FC236}">
                <a16:creationId xmlns:a16="http://schemas.microsoft.com/office/drawing/2014/main" id="{60EB0B94-2A73-CA93-7EA5-AFF7D63C54D8}"/>
              </a:ext>
            </a:extLst>
          </p:cNvPr>
          <p:cNvSpPr txBox="1"/>
          <p:nvPr/>
        </p:nvSpPr>
        <p:spPr>
          <a:xfrm>
            <a:off x="5507651" y="5736392"/>
            <a:ext cx="1177629" cy="584775"/>
          </a:xfrm>
          <a:prstGeom prst="rect">
            <a:avLst/>
          </a:prstGeom>
          <a:noFill/>
        </p:spPr>
        <p:txBody>
          <a:bodyPr wrap="square" rtlCol="0">
            <a:spAutoFit/>
          </a:bodyPr>
          <a:lstStyle/>
          <a:p>
            <a:pPr defTabSz="609570">
              <a:defRPr/>
            </a:pPr>
            <a:r>
              <a:rPr lang="en-US" b="1">
                <a:solidFill>
                  <a:schemeClr val="accent2"/>
                </a:solidFill>
                <a:latin typeface="Arial" panose="020B0604020202020204" pitchFamily="34" charset="0"/>
                <a:cs typeface="Arial" panose="020B0604020202020204" pitchFamily="34" charset="0"/>
              </a:rPr>
              <a:t>6</a:t>
            </a:r>
          </a:p>
          <a:p>
            <a:pPr defTabSz="609570">
              <a:defRPr/>
            </a:pPr>
            <a:r>
              <a:rPr lang="en-US" sz="1400">
                <a:solidFill>
                  <a:schemeClr val="accent1">
                    <a:lumMod val="50000"/>
                  </a:schemeClr>
                </a:solidFill>
                <a:latin typeface="Arial" panose="020B0604020202020204" pitchFamily="34" charset="0"/>
                <a:cs typeface="Arial" panose="020B0604020202020204" pitchFamily="34" charset="0"/>
              </a:rPr>
              <a:t>locations</a:t>
            </a:r>
          </a:p>
        </p:txBody>
      </p:sp>
      <p:cxnSp>
        <p:nvCxnSpPr>
          <p:cNvPr id="17" name="Straight Connector 16">
            <a:extLst>
              <a:ext uri="{FF2B5EF4-FFF2-40B4-BE49-F238E27FC236}">
                <a16:creationId xmlns:a16="http://schemas.microsoft.com/office/drawing/2014/main" id="{CD561496-0137-3F92-919F-9721653B6B98}"/>
              </a:ext>
            </a:extLst>
          </p:cNvPr>
          <p:cNvCxnSpPr/>
          <p:nvPr/>
        </p:nvCxnSpPr>
        <p:spPr bwMode="gray">
          <a:xfrm>
            <a:off x="1160535" y="3296753"/>
            <a:ext cx="5105595" cy="0"/>
          </a:xfrm>
          <a:prstGeom prst="line">
            <a:avLst/>
          </a:prstGeom>
          <a:ln w="9525">
            <a:tailEnd type="non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BD45B10-BB35-2D75-991E-FD6DD21D7B03}"/>
              </a:ext>
            </a:extLst>
          </p:cNvPr>
          <p:cNvSpPr txBox="1"/>
          <p:nvPr/>
        </p:nvSpPr>
        <p:spPr bwMode="gray">
          <a:xfrm>
            <a:off x="232512" y="4145298"/>
            <a:ext cx="1319197" cy="244682"/>
          </a:xfrm>
          <a:prstGeom prst="rect">
            <a:avLst/>
          </a:prstGeom>
          <a:noFill/>
        </p:spPr>
        <p:txBody>
          <a:bodyPr wrap="square" rtlCol="0">
            <a:spAutoFit/>
          </a:bodyPr>
          <a:lstStyle/>
          <a:p>
            <a:pPr algn="ctr" defTabSz="914354">
              <a:lnSpc>
                <a:spcPct val="90000"/>
              </a:lnSpc>
              <a:spcBef>
                <a:spcPts val="800"/>
              </a:spcBef>
            </a:pPr>
            <a:r>
              <a:rPr lang="en-US" sz="1050" b="1">
                <a:solidFill>
                  <a:schemeClr val="accent1">
                    <a:lumMod val="50000"/>
                  </a:schemeClr>
                </a:solidFill>
                <a:latin typeface="Arial" panose="020B0604020202020204" pitchFamily="34" charset="0"/>
                <a:cs typeface="Arial" panose="020B0604020202020204" pitchFamily="34" charset="0"/>
              </a:rPr>
              <a:t>FINANCE</a:t>
            </a:r>
          </a:p>
        </p:txBody>
      </p:sp>
      <p:sp>
        <p:nvSpPr>
          <p:cNvPr id="24" name="TextBox 23">
            <a:extLst>
              <a:ext uri="{FF2B5EF4-FFF2-40B4-BE49-F238E27FC236}">
                <a16:creationId xmlns:a16="http://schemas.microsoft.com/office/drawing/2014/main" id="{5F40A3BB-AA6D-5614-47D6-81F0F392C5E4}"/>
              </a:ext>
            </a:extLst>
          </p:cNvPr>
          <p:cNvSpPr txBox="1"/>
          <p:nvPr/>
        </p:nvSpPr>
        <p:spPr bwMode="gray">
          <a:xfrm>
            <a:off x="1509027" y="4145299"/>
            <a:ext cx="1732013" cy="237757"/>
          </a:xfrm>
          <a:prstGeom prst="rect">
            <a:avLst/>
          </a:prstGeom>
          <a:noFill/>
        </p:spPr>
        <p:txBody>
          <a:bodyPr wrap="square" rtlCol="0">
            <a:spAutoFit/>
          </a:bodyPr>
          <a:lstStyle/>
          <a:p>
            <a:pPr algn="ctr" defTabSz="914354">
              <a:lnSpc>
                <a:spcPct val="90000"/>
              </a:lnSpc>
              <a:spcBef>
                <a:spcPts val="800"/>
              </a:spcBef>
            </a:pPr>
            <a:r>
              <a:rPr lang="en-US" sz="1050" b="1">
                <a:solidFill>
                  <a:schemeClr val="accent1">
                    <a:lumMod val="50000"/>
                  </a:schemeClr>
                </a:solidFill>
                <a:latin typeface="Arial" panose="020B0604020202020204" pitchFamily="34" charset="0"/>
                <a:cs typeface="Arial" panose="020B0604020202020204" pitchFamily="34" charset="0"/>
              </a:rPr>
              <a:t>PEOPLE &amp; CAPABILITY</a:t>
            </a:r>
          </a:p>
        </p:txBody>
      </p:sp>
      <p:sp>
        <p:nvSpPr>
          <p:cNvPr id="25" name="TextBox 24">
            <a:extLst>
              <a:ext uri="{FF2B5EF4-FFF2-40B4-BE49-F238E27FC236}">
                <a16:creationId xmlns:a16="http://schemas.microsoft.com/office/drawing/2014/main" id="{D25C688A-1436-123B-DA16-A6D9AB15E92B}"/>
              </a:ext>
            </a:extLst>
          </p:cNvPr>
          <p:cNvSpPr txBox="1"/>
          <p:nvPr/>
        </p:nvSpPr>
        <p:spPr bwMode="gray">
          <a:xfrm>
            <a:off x="3151302" y="4145298"/>
            <a:ext cx="1319197" cy="244682"/>
          </a:xfrm>
          <a:prstGeom prst="rect">
            <a:avLst/>
          </a:prstGeom>
          <a:noFill/>
        </p:spPr>
        <p:txBody>
          <a:bodyPr wrap="square" rtlCol="0">
            <a:spAutoFit/>
          </a:bodyPr>
          <a:lstStyle/>
          <a:p>
            <a:pPr algn="ctr" defTabSz="914354">
              <a:lnSpc>
                <a:spcPct val="90000"/>
              </a:lnSpc>
              <a:spcBef>
                <a:spcPts val="800"/>
              </a:spcBef>
            </a:pPr>
            <a:r>
              <a:rPr lang="en-US" sz="1050" b="1">
                <a:solidFill>
                  <a:schemeClr val="accent1">
                    <a:lumMod val="50000"/>
                  </a:schemeClr>
                </a:solidFill>
                <a:latin typeface="Arial" panose="020B0604020202020204" pitchFamily="34" charset="0"/>
                <a:cs typeface="Arial" panose="020B0604020202020204" pitchFamily="34" charset="0"/>
              </a:rPr>
              <a:t>LEGAL</a:t>
            </a:r>
          </a:p>
        </p:txBody>
      </p:sp>
      <p:sp>
        <p:nvSpPr>
          <p:cNvPr id="28" name="TextBox 27">
            <a:extLst>
              <a:ext uri="{FF2B5EF4-FFF2-40B4-BE49-F238E27FC236}">
                <a16:creationId xmlns:a16="http://schemas.microsoft.com/office/drawing/2014/main" id="{B05FCDEB-9367-CC8F-BA49-9FD35AE328D6}"/>
              </a:ext>
            </a:extLst>
          </p:cNvPr>
          <p:cNvSpPr txBox="1"/>
          <p:nvPr/>
        </p:nvSpPr>
        <p:spPr bwMode="gray">
          <a:xfrm>
            <a:off x="5907532" y="4145299"/>
            <a:ext cx="1641348" cy="237757"/>
          </a:xfrm>
          <a:prstGeom prst="rect">
            <a:avLst/>
          </a:prstGeom>
          <a:noFill/>
        </p:spPr>
        <p:txBody>
          <a:bodyPr wrap="square" rtlCol="0">
            <a:spAutoFit/>
          </a:bodyPr>
          <a:lstStyle/>
          <a:p>
            <a:pPr algn="ctr" defTabSz="914354">
              <a:lnSpc>
                <a:spcPct val="90000"/>
              </a:lnSpc>
              <a:spcBef>
                <a:spcPts val="800"/>
              </a:spcBef>
            </a:pPr>
            <a:r>
              <a:rPr lang="en-US" sz="1050" b="1">
                <a:solidFill>
                  <a:schemeClr val="accent1">
                    <a:lumMod val="50000"/>
                  </a:schemeClr>
                </a:solidFill>
                <a:latin typeface="Arial" panose="020B0604020202020204" pitchFamily="34" charset="0"/>
                <a:cs typeface="Arial" panose="020B0604020202020204" pitchFamily="34" charset="0"/>
              </a:rPr>
              <a:t>SALES &amp; MARKETING</a:t>
            </a:r>
          </a:p>
        </p:txBody>
      </p:sp>
      <p:sp>
        <p:nvSpPr>
          <p:cNvPr id="31" name="TextBox 30">
            <a:extLst>
              <a:ext uri="{FF2B5EF4-FFF2-40B4-BE49-F238E27FC236}">
                <a16:creationId xmlns:a16="http://schemas.microsoft.com/office/drawing/2014/main" id="{A3D842C8-022F-6726-B917-B7DC53AD4A4A}"/>
              </a:ext>
            </a:extLst>
          </p:cNvPr>
          <p:cNvSpPr txBox="1"/>
          <p:nvPr/>
        </p:nvSpPr>
        <p:spPr bwMode="gray">
          <a:xfrm>
            <a:off x="4600536" y="4145298"/>
            <a:ext cx="1319197" cy="244682"/>
          </a:xfrm>
          <a:prstGeom prst="rect">
            <a:avLst/>
          </a:prstGeom>
          <a:noFill/>
        </p:spPr>
        <p:txBody>
          <a:bodyPr wrap="square" rtlCol="0">
            <a:spAutoFit/>
          </a:bodyPr>
          <a:lstStyle/>
          <a:p>
            <a:pPr algn="ctr" defTabSz="914354">
              <a:lnSpc>
                <a:spcPct val="90000"/>
              </a:lnSpc>
              <a:spcBef>
                <a:spcPts val="800"/>
              </a:spcBef>
            </a:pPr>
            <a:r>
              <a:rPr lang="en-US" sz="1050" b="1">
                <a:solidFill>
                  <a:schemeClr val="accent1">
                    <a:lumMod val="50000"/>
                  </a:schemeClr>
                </a:solidFill>
                <a:latin typeface="Arial" panose="020B0604020202020204" pitchFamily="34" charset="0"/>
                <a:cs typeface="Arial" panose="020B0604020202020204" pitchFamily="34" charset="0"/>
              </a:rPr>
              <a:t>FRANCHISE</a:t>
            </a:r>
          </a:p>
        </p:txBody>
      </p:sp>
      <p:grpSp>
        <p:nvGrpSpPr>
          <p:cNvPr id="33" name="Group 32">
            <a:extLst>
              <a:ext uri="{FF2B5EF4-FFF2-40B4-BE49-F238E27FC236}">
                <a16:creationId xmlns:a16="http://schemas.microsoft.com/office/drawing/2014/main" id="{5DED17C3-E7B8-D532-792F-818548903102}"/>
              </a:ext>
            </a:extLst>
          </p:cNvPr>
          <p:cNvGrpSpPr/>
          <p:nvPr/>
        </p:nvGrpSpPr>
        <p:grpSpPr>
          <a:xfrm>
            <a:off x="879891" y="3296753"/>
            <a:ext cx="5852160" cy="264916"/>
            <a:chOff x="869731" y="2879726"/>
            <a:chExt cx="5852160" cy="264916"/>
          </a:xfrm>
        </p:grpSpPr>
        <p:cxnSp>
          <p:nvCxnSpPr>
            <p:cNvPr id="34" name="Straight Connector 33">
              <a:extLst>
                <a:ext uri="{FF2B5EF4-FFF2-40B4-BE49-F238E27FC236}">
                  <a16:creationId xmlns:a16="http://schemas.microsoft.com/office/drawing/2014/main" id="{72E7DDE6-4DB2-4E63-36A9-922506F4BFEC}"/>
                </a:ext>
              </a:extLst>
            </p:cNvPr>
            <p:cNvCxnSpPr>
              <a:cxnSpLocks/>
            </p:cNvCxnSpPr>
            <p:nvPr/>
          </p:nvCxnSpPr>
          <p:spPr bwMode="gray">
            <a:xfrm>
              <a:off x="5243179" y="2879729"/>
              <a:ext cx="0" cy="264913"/>
            </a:xfrm>
            <a:prstGeom prst="line">
              <a:avLst/>
            </a:prstGeom>
            <a:ln w="19050">
              <a:solidFill>
                <a:schemeClr val="accent2"/>
              </a:solidFill>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5E5A765-0903-6CD6-EAA7-E7746C8B0D52}"/>
                </a:ext>
              </a:extLst>
            </p:cNvPr>
            <p:cNvCxnSpPr>
              <a:cxnSpLocks/>
            </p:cNvCxnSpPr>
            <p:nvPr/>
          </p:nvCxnSpPr>
          <p:spPr bwMode="gray">
            <a:xfrm>
              <a:off x="2360588" y="2879729"/>
              <a:ext cx="0" cy="264913"/>
            </a:xfrm>
            <a:prstGeom prst="line">
              <a:avLst/>
            </a:prstGeom>
            <a:ln w="19050">
              <a:solidFill>
                <a:schemeClr val="accent2"/>
              </a:solidFill>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6914F5B-A226-48CE-261C-0EFF3D0D600B}"/>
                </a:ext>
              </a:extLst>
            </p:cNvPr>
            <p:cNvCxnSpPr>
              <a:cxnSpLocks/>
            </p:cNvCxnSpPr>
            <p:nvPr/>
          </p:nvCxnSpPr>
          <p:spPr bwMode="gray">
            <a:xfrm>
              <a:off x="869731" y="2879726"/>
              <a:ext cx="5852160" cy="0"/>
            </a:xfrm>
            <a:prstGeom prst="line">
              <a:avLst/>
            </a:prstGeom>
            <a:ln w="19050">
              <a:solidFill>
                <a:schemeClr val="accent2"/>
              </a:solidFill>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2B1815-46C9-42AA-B75F-FB291B613747}"/>
                </a:ext>
              </a:extLst>
            </p:cNvPr>
            <p:cNvCxnSpPr/>
            <p:nvPr/>
          </p:nvCxnSpPr>
          <p:spPr bwMode="gray">
            <a:xfrm>
              <a:off x="877313" y="2879729"/>
              <a:ext cx="0" cy="264913"/>
            </a:xfrm>
            <a:prstGeom prst="line">
              <a:avLst/>
            </a:prstGeom>
            <a:ln w="19050">
              <a:solidFill>
                <a:schemeClr val="accent2"/>
              </a:solidFill>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E474D66-89FE-0936-A30E-A5E881461962}"/>
                </a:ext>
              </a:extLst>
            </p:cNvPr>
            <p:cNvCxnSpPr/>
            <p:nvPr/>
          </p:nvCxnSpPr>
          <p:spPr bwMode="gray">
            <a:xfrm>
              <a:off x="6719531" y="2879729"/>
              <a:ext cx="0" cy="264913"/>
            </a:xfrm>
            <a:prstGeom prst="line">
              <a:avLst/>
            </a:prstGeom>
            <a:ln w="19050">
              <a:solidFill>
                <a:schemeClr val="accent2"/>
              </a:solidFill>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DD63398-EC1A-DC9B-B3F1-EDF219E885CE}"/>
                </a:ext>
              </a:extLst>
            </p:cNvPr>
            <p:cNvCxnSpPr>
              <a:cxnSpLocks/>
            </p:cNvCxnSpPr>
            <p:nvPr/>
          </p:nvCxnSpPr>
          <p:spPr bwMode="gray">
            <a:xfrm>
              <a:off x="3809229" y="2879729"/>
              <a:ext cx="0" cy="264913"/>
            </a:xfrm>
            <a:prstGeom prst="line">
              <a:avLst/>
            </a:prstGeom>
            <a:ln w="19050">
              <a:solidFill>
                <a:schemeClr val="accent2"/>
              </a:solidFill>
              <a:tailEnd type="none"/>
            </a:ln>
          </p:spPr>
          <p:style>
            <a:lnRef idx="1">
              <a:schemeClr val="accent1"/>
            </a:lnRef>
            <a:fillRef idx="0">
              <a:schemeClr val="accent1"/>
            </a:fillRef>
            <a:effectRef idx="0">
              <a:schemeClr val="accent1"/>
            </a:effectRef>
            <a:fontRef idx="minor">
              <a:schemeClr val="tx1"/>
            </a:fontRef>
          </p:style>
        </p:cxnSp>
      </p:grpSp>
      <p:sp>
        <p:nvSpPr>
          <p:cNvPr id="41" name="TextBox 40">
            <a:extLst>
              <a:ext uri="{FF2B5EF4-FFF2-40B4-BE49-F238E27FC236}">
                <a16:creationId xmlns:a16="http://schemas.microsoft.com/office/drawing/2014/main" id="{8DAC99FA-C144-CB3D-29C6-8A0F986F12CF}"/>
              </a:ext>
            </a:extLst>
          </p:cNvPr>
          <p:cNvSpPr txBox="1"/>
          <p:nvPr/>
        </p:nvSpPr>
        <p:spPr bwMode="gray">
          <a:xfrm>
            <a:off x="649368" y="5388605"/>
            <a:ext cx="6451749" cy="286232"/>
          </a:xfrm>
          <a:prstGeom prst="rect">
            <a:avLst/>
          </a:prstGeom>
          <a:noFill/>
        </p:spPr>
        <p:txBody>
          <a:bodyPr wrap="square" rtlCol="0">
            <a:spAutoFit/>
          </a:bodyPr>
          <a:lstStyle/>
          <a:p>
            <a:pPr algn="ctr" defTabSz="914354">
              <a:lnSpc>
                <a:spcPct val="90000"/>
              </a:lnSpc>
              <a:spcBef>
                <a:spcPts val="800"/>
              </a:spcBef>
              <a:tabLst>
                <a:tab pos="630223" algn="l"/>
              </a:tabLst>
            </a:pPr>
            <a:r>
              <a:rPr lang="en-US" sz="1400" b="1">
                <a:solidFill>
                  <a:schemeClr val="tx1">
                    <a:lumMod val="50000"/>
                  </a:schemeClr>
                </a:solidFill>
                <a:latin typeface="Arial Black" panose="020B0604020202020204" pitchFamily="34" charset="0"/>
                <a:cs typeface="Arial Black" panose="020B0604020202020204" pitchFamily="34" charset="0"/>
              </a:rPr>
              <a:t>ENABLEMENT TEAMS</a:t>
            </a:r>
          </a:p>
        </p:txBody>
      </p:sp>
      <p:sp>
        <p:nvSpPr>
          <p:cNvPr id="63" name="Arrow: Right 61">
            <a:extLst>
              <a:ext uri="{FF2B5EF4-FFF2-40B4-BE49-F238E27FC236}">
                <a16:creationId xmlns:a16="http://schemas.microsoft.com/office/drawing/2014/main" id="{92E91F25-D58C-4617-C7C9-0DFF118EEA5E}"/>
              </a:ext>
            </a:extLst>
          </p:cNvPr>
          <p:cNvSpPr/>
          <p:nvPr/>
        </p:nvSpPr>
        <p:spPr bwMode="gray">
          <a:xfrm>
            <a:off x="7162800" y="4378959"/>
            <a:ext cx="744827" cy="878771"/>
          </a:xfrm>
          <a:prstGeom prst="rightArrow">
            <a:avLst>
              <a:gd name="adj1" fmla="val 44807"/>
              <a:gd name="adj2" fmla="val 56396"/>
            </a:avLst>
          </a:prstGeom>
          <a:gradFill>
            <a:gsLst>
              <a:gs pos="0">
                <a:schemeClr val="accent2">
                  <a:lumMod val="50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85" name="Graphic 83">
            <a:extLst>
              <a:ext uri="{FF2B5EF4-FFF2-40B4-BE49-F238E27FC236}">
                <a16:creationId xmlns:a16="http://schemas.microsoft.com/office/drawing/2014/main" id="{F0B00646-2BDF-1DCA-C261-BD530783094B}"/>
              </a:ext>
            </a:extLst>
          </p:cNvPr>
          <p:cNvSpPr>
            <a:spLocks noChangeAspect="1"/>
          </p:cNvSpPr>
          <p:nvPr/>
        </p:nvSpPr>
        <p:spPr>
          <a:xfrm>
            <a:off x="662057" y="3646019"/>
            <a:ext cx="460107" cy="457200"/>
          </a:xfrm>
          <a:custGeom>
            <a:avLst/>
            <a:gdLst>
              <a:gd name="connsiteX0" fmla="*/ 4979520 w 6487251"/>
              <a:gd name="connsiteY0" fmla="*/ 3430793 h 6446254"/>
              <a:gd name="connsiteX1" fmla="*/ 6487251 w 6487251"/>
              <a:gd name="connsiteY1" fmla="*/ 4938524 h 6446254"/>
              <a:gd name="connsiteX2" fmla="*/ 4979520 w 6487251"/>
              <a:gd name="connsiteY2" fmla="*/ 6446255 h 6446254"/>
              <a:gd name="connsiteX3" fmla="*/ 3471788 w 6487251"/>
              <a:gd name="connsiteY3" fmla="*/ 4938524 h 6446254"/>
              <a:gd name="connsiteX4" fmla="*/ 4979520 w 6487251"/>
              <a:gd name="connsiteY4" fmla="*/ 3430793 h 6446254"/>
              <a:gd name="connsiteX5" fmla="*/ 517133 w 6487251"/>
              <a:gd name="connsiteY5" fmla="*/ 1883857 h 6446254"/>
              <a:gd name="connsiteX6" fmla="*/ 384842 w 6487251"/>
              <a:gd name="connsiteY6" fmla="*/ 1869077 h 6446254"/>
              <a:gd name="connsiteX7" fmla="*/ 399621 w 6487251"/>
              <a:gd name="connsiteY7" fmla="*/ 1736787 h 6446254"/>
              <a:gd name="connsiteX8" fmla="*/ 1706985 w 6487251"/>
              <a:gd name="connsiteY8" fmla="*/ 691227 h 6446254"/>
              <a:gd name="connsiteX9" fmla="*/ 1810078 w 6487251"/>
              <a:gd name="connsiteY9" fmla="*/ 681718 h 6446254"/>
              <a:gd name="connsiteX10" fmla="*/ 1810146 w 6487251"/>
              <a:gd name="connsiteY10" fmla="*/ 681649 h 6446254"/>
              <a:gd name="connsiteX11" fmla="*/ 3325993 w 6487251"/>
              <a:gd name="connsiteY11" fmla="*/ 1492093 h 6446254"/>
              <a:gd name="connsiteX12" fmla="*/ 4881902 w 6487251"/>
              <a:gd name="connsiteY12" fmla="*/ 221650 h 6446254"/>
              <a:gd name="connsiteX13" fmla="*/ 4517348 w 6487251"/>
              <a:gd name="connsiteY13" fmla="*/ 188142 h 6446254"/>
              <a:gd name="connsiteX14" fmla="*/ 4431977 w 6487251"/>
              <a:gd name="connsiteY14" fmla="*/ 85763 h 6446254"/>
              <a:gd name="connsiteX15" fmla="*/ 4534356 w 6487251"/>
              <a:gd name="connsiteY15" fmla="*/ 392 h 6446254"/>
              <a:gd name="connsiteX16" fmla="*/ 5138488 w 6487251"/>
              <a:gd name="connsiteY16" fmla="*/ 55980 h 6446254"/>
              <a:gd name="connsiteX17" fmla="*/ 5223859 w 6487251"/>
              <a:gd name="connsiteY17" fmla="*/ 158358 h 6446254"/>
              <a:gd name="connsiteX18" fmla="*/ 5220642 w 6487251"/>
              <a:gd name="connsiteY18" fmla="*/ 175637 h 6446254"/>
              <a:gd name="connsiteX19" fmla="*/ 5220864 w 6487251"/>
              <a:gd name="connsiteY19" fmla="*/ 175704 h 6446254"/>
              <a:gd name="connsiteX20" fmla="*/ 5050620 w 6487251"/>
              <a:gd name="connsiteY20" fmla="*/ 767894 h 6446254"/>
              <a:gd name="connsiteX21" fmla="*/ 4933817 w 6487251"/>
              <a:gd name="connsiteY21" fmla="*/ 832971 h 6446254"/>
              <a:gd name="connsiteX22" fmla="*/ 4868809 w 6487251"/>
              <a:gd name="connsiteY22" fmla="*/ 716168 h 6446254"/>
              <a:gd name="connsiteX23" fmla="*/ 4959112 w 6487251"/>
              <a:gd name="connsiteY23" fmla="*/ 402065 h 6446254"/>
              <a:gd name="connsiteX24" fmla="*/ 3396402 w 6487251"/>
              <a:gd name="connsiteY24" fmla="*/ 1677939 h 6446254"/>
              <a:gd name="connsiteX25" fmla="*/ 3396402 w 6487251"/>
              <a:gd name="connsiteY25" fmla="*/ 1677871 h 6446254"/>
              <a:gd name="connsiteX26" fmla="*/ 3292595 w 6487251"/>
              <a:gd name="connsiteY26" fmla="*/ 1687872 h 6446254"/>
              <a:gd name="connsiteX27" fmla="*/ 1775948 w 6487251"/>
              <a:gd name="connsiteY27" fmla="*/ 876971 h 6446254"/>
              <a:gd name="connsiteX28" fmla="*/ 3231130 w 6487251"/>
              <a:gd name="connsiteY28" fmla="*/ 2495076 h 6446254"/>
              <a:gd name="connsiteX29" fmla="*/ 3028379 w 6487251"/>
              <a:gd name="connsiteY29" fmla="*/ 2697827 h 6446254"/>
              <a:gd name="connsiteX30" fmla="*/ 3028379 w 6487251"/>
              <a:gd name="connsiteY30" fmla="*/ 5507035 h 6446254"/>
              <a:gd name="connsiteX31" fmla="*/ 3231130 w 6487251"/>
              <a:gd name="connsiteY31" fmla="*/ 5709763 h 6446254"/>
              <a:gd name="connsiteX32" fmla="*/ 3467588 w 6487251"/>
              <a:gd name="connsiteY32" fmla="*/ 5709763 h 6446254"/>
              <a:gd name="connsiteX33" fmla="*/ 3282633 w 6487251"/>
              <a:gd name="connsiteY33" fmla="*/ 4938604 h 6446254"/>
              <a:gd name="connsiteX34" fmla="*/ 4013639 w 6487251"/>
              <a:gd name="connsiteY34" fmla="*/ 3543344 h 6446254"/>
              <a:gd name="connsiteX35" fmla="*/ 4013639 w 6487251"/>
              <a:gd name="connsiteY35" fmla="*/ 2697810 h 6446254"/>
              <a:gd name="connsiteX36" fmla="*/ 3810888 w 6487251"/>
              <a:gd name="connsiteY36" fmla="*/ 2495059 h 6446254"/>
              <a:gd name="connsiteX37" fmla="*/ 4745262 w 6487251"/>
              <a:gd name="connsiteY37" fmla="*/ 1245320 h 6446254"/>
              <a:gd name="connsiteX38" fmla="*/ 4542511 w 6487251"/>
              <a:gd name="connsiteY38" fmla="*/ 1448071 h 6446254"/>
              <a:gd name="connsiteX39" fmla="*/ 4542511 w 6487251"/>
              <a:gd name="connsiteY39" fmla="*/ 3298530 h 6446254"/>
              <a:gd name="connsiteX40" fmla="*/ 4979577 w 6487251"/>
              <a:gd name="connsiteY40" fmla="*/ 3241603 h 6446254"/>
              <a:gd name="connsiteX41" fmla="*/ 5527794 w 6487251"/>
              <a:gd name="connsiteY41" fmla="*/ 3332197 h 6446254"/>
              <a:gd name="connsiteX42" fmla="*/ 5527794 w 6487251"/>
              <a:gd name="connsiteY42" fmla="*/ 1448076 h 6446254"/>
              <a:gd name="connsiteX43" fmla="*/ 5325043 w 6487251"/>
              <a:gd name="connsiteY43" fmla="*/ 1245325 h 6446254"/>
              <a:gd name="connsiteX44" fmla="*/ 1716940 w 6487251"/>
              <a:gd name="connsiteY44" fmla="*/ 1903916 h 6446254"/>
              <a:gd name="connsiteX45" fmla="*/ 1514189 w 6487251"/>
              <a:gd name="connsiteY45" fmla="*/ 2106667 h 6446254"/>
              <a:gd name="connsiteX46" fmla="*/ 1514189 w 6487251"/>
              <a:gd name="connsiteY46" fmla="*/ 5507092 h 6446254"/>
              <a:gd name="connsiteX47" fmla="*/ 1716940 w 6487251"/>
              <a:gd name="connsiteY47" fmla="*/ 5709820 h 6446254"/>
              <a:gd name="connsiteX48" fmla="*/ 2296727 w 6487251"/>
              <a:gd name="connsiteY48" fmla="*/ 5709820 h 6446254"/>
              <a:gd name="connsiteX49" fmla="*/ 2499478 w 6487251"/>
              <a:gd name="connsiteY49" fmla="*/ 5507092 h 6446254"/>
              <a:gd name="connsiteX50" fmla="*/ 2499478 w 6487251"/>
              <a:gd name="connsiteY50" fmla="*/ 2106667 h 6446254"/>
              <a:gd name="connsiteX51" fmla="*/ 2296727 w 6487251"/>
              <a:gd name="connsiteY51" fmla="*/ 1903916 h 6446254"/>
              <a:gd name="connsiteX52" fmla="*/ 202751 w 6487251"/>
              <a:gd name="connsiteY52" fmla="*/ 3127612 h 6446254"/>
              <a:gd name="connsiteX53" fmla="*/ 782538 w 6487251"/>
              <a:gd name="connsiteY53" fmla="*/ 3127612 h 6446254"/>
              <a:gd name="connsiteX54" fmla="*/ 985289 w 6487251"/>
              <a:gd name="connsiteY54" fmla="*/ 3330363 h 6446254"/>
              <a:gd name="connsiteX55" fmla="*/ 985289 w 6487251"/>
              <a:gd name="connsiteY55" fmla="*/ 5506978 h 6446254"/>
              <a:gd name="connsiteX56" fmla="*/ 782538 w 6487251"/>
              <a:gd name="connsiteY56" fmla="*/ 5709706 h 6446254"/>
              <a:gd name="connsiteX57" fmla="*/ 202751 w 6487251"/>
              <a:gd name="connsiteY57" fmla="*/ 5709706 h 6446254"/>
              <a:gd name="connsiteX58" fmla="*/ 0 w 6487251"/>
              <a:gd name="connsiteY58" fmla="*/ 5506978 h 6446254"/>
              <a:gd name="connsiteX59" fmla="*/ 22 w 6487251"/>
              <a:gd name="connsiteY59" fmla="*/ 3330363 h 6446254"/>
              <a:gd name="connsiteX60" fmla="*/ 202750 w 6487251"/>
              <a:gd name="connsiteY60" fmla="*/ 3127635 h 6446254"/>
              <a:gd name="connsiteX61" fmla="*/ 4632448 w 6487251"/>
              <a:gd name="connsiteY61" fmla="*/ 5486192 h 6446254"/>
              <a:gd name="connsiteX62" fmla="*/ 4780455 w 6487251"/>
              <a:gd name="connsiteY62" fmla="*/ 5597121 h 6446254"/>
              <a:gd name="connsiteX63" fmla="*/ 4887120 w 6487251"/>
              <a:gd name="connsiteY63" fmla="*/ 5633525 h 6446254"/>
              <a:gd name="connsiteX64" fmla="*/ 4889331 w 6487251"/>
              <a:gd name="connsiteY64" fmla="*/ 5723993 h 6446254"/>
              <a:gd name="connsiteX65" fmla="*/ 4985772 w 6487251"/>
              <a:gd name="connsiteY65" fmla="*/ 5816062 h 6446254"/>
              <a:gd name="connsiteX66" fmla="*/ 5077795 w 6487251"/>
              <a:gd name="connsiteY66" fmla="*/ 5719594 h 6446254"/>
              <a:gd name="connsiteX67" fmla="*/ 5075652 w 6487251"/>
              <a:gd name="connsiteY67" fmla="*/ 5631754 h 6446254"/>
              <a:gd name="connsiteX68" fmla="*/ 5281100 w 6487251"/>
              <a:gd name="connsiteY68" fmla="*/ 5528941 h 6446254"/>
              <a:gd name="connsiteX69" fmla="*/ 5411762 w 6487251"/>
              <a:gd name="connsiteY69" fmla="*/ 5245540 h 6446254"/>
              <a:gd name="connsiteX70" fmla="*/ 5281100 w 6487251"/>
              <a:gd name="connsiteY70" fmla="*/ 4962156 h 6446254"/>
              <a:gd name="connsiteX71" fmla="*/ 4979565 w 6487251"/>
              <a:gd name="connsiteY71" fmla="*/ 4849416 h 6446254"/>
              <a:gd name="connsiteX72" fmla="*/ 4803698 w 6487251"/>
              <a:gd name="connsiteY72" fmla="*/ 4785476 h 6446254"/>
              <a:gd name="connsiteX73" fmla="*/ 4736615 w 6487251"/>
              <a:gd name="connsiteY73" fmla="*/ 4642533 h 6446254"/>
              <a:gd name="connsiteX74" fmla="*/ 4736255 w 6487251"/>
              <a:gd name="connsiteY74" fmla="*/ 4642533 h 6446254"/>
              <a:gd name="connsiteX75" fmla="*/ 4803761 w 6487251"/>
              <a:gd name="connsiteY75" fmla="*/ 4499589 h 6446254"/>
              <a:gd name="connsiteX76" fmla="*/ 4979628 w 6487251"/>
              <a:gd name="connsiteY76" fmla="*/ 4435650 h 6446254"/>
              <a:gd name="connsiteX77" fmla="*/ 4979628 w 6487251"/>
              <a:gd name="connsiteY77" fmla="*/ 4435296 h 6446254"/>
              <a:gd name="connsiteX78" fmla="*/ 5114777 w 6487251"/>
              <a:gd name="connsiteY78" fmla="*/ 4472506 h 6446254"/>
              <a:gd name="connsiteX79" fmla="*/ 5200433 w 6487251"/>
              <a:gd name="connsiteY79" fmla="*/ 4532091 h 6446254"/>
              <a:gd name="connsiteX80" fmla="*/ 5330872 w 6487251"/>
              <a:gd name="connsiteY80" fmla="*/ 4559105 h 6446254"/>
              <a:gd name="connsiteX81" fmla="*/ 5357887 w 6487251"/>
              <a:gd name="connsiteY81" fmla="*/ 4428666 h 6446254"/>
              <a:gd name="connsiteX82" fmla="*/ 5193935 w 6487251"/>
              <a:gd name="connsiteY82" fmla="*/ 4301084 h 6446254"/>
              <a:gd name="connsiteX83" fmla="*/ 5072423 w 6487251"/>
              <a:gd name="connsiteY83" fmla="*/ 4259005 h 6446254"/>
              <a:gd name="connsiteX84" fmla="*/ 5069920 w 6487251"/>
              <a:gd name="connsiteY84" fmla="*/ 4152986 h 6446254"/>
              <a:gd name="connsiteX85" fmla="*/ 4973479 w 6487251"/>
              <a:gd name="connsiteY85" fmla="*/ 4060963 h 6446254"/>
              <a:gd name="connsiteX86" fmla="*/ 4881456 w 6487251"/>
              <a:gd name="connsiteY86" fmla="*/ 4157404 h 6446254"/>
              <a:gd name="connsiteX87" fmla="*/ 4883822 w 6487251"/>
              <a:gd name="connsiteY87" fmla="*/ 4256342 h 6446254"/>
              <a:gd name="connsiteX88" fmla="*/ 4678151 w 6487251"/>
              <a:gd name="connsiteY88" fmla="*/ 4359143 h 6446254"/>
              <a:gd name="connsiteX89" fmla="*/ 4547843 w 6487251"/>
              <a:gd name="connsiteY89" fmla="*/ 4642527 h 6446254"/>
              <a:gd name="connsiteX90" fmla="*/ 4547489 w 6487251"/>
              <a:gd name="connsiteY90" fmla="*/ 4642527 h 6446254"/>
              <a:gd name="connsiteX91" fmla="*/ 4678151 w 6487251"/>
              <a:gd name="connsiteY91" fmla="*/ 4925911 h 6446254"/>
              <a:gd name="connsiteX92" fmla="*/ 4979685 w 6487251"/>
              <a:gd name="connsiteY92" fmla="*/ 5038651 h 6446254"/>
              <a:gd name="connsiteX93" fmla="*/ 5155553 w 6487251"/>
              <a:gd name="connsiteY93" fmla="*/ 5102590 h 6446254"/>
              <a:gd name="connsiteX94" fmla="*/ 5222636 w 6487251"/>
              <a:gd name="connsiteY94" fmla="*/ 5245534 h 6446254"/>
              <a:gd name="connsiteX95" fmla="*/ 5155553 w 6487251"/>
              <a:gd name="connsiteY95" fmla="*/ 5388478 h 6446254"/>
              <a:gd name="connsiteX96" fmla="*/ 4979685 w 6487251"/>
              <a:gd name="connsiteY96" fmla="*/ 5452417 h 6446254"/>
              <a:gd name="connsiteX97" fmla="*/ 4865608 w 6487251"/>
              <a:gd name="connsiteY97" fmla="*/ 5428620 h 6446254"/>
              <a:gd name="connsiteX98" fmla="*/ 4761892 w 6487251"/>
              <a:gd name="connsiteY98" fmla="*/ 5348741 h 6446254"/>
              <a:gd name="connsiteX99" fmla="*/ 4628436 w 6487251"/>
              <a:gd name="connsiteY99" fmla="*/ 5352804 h 6446254"/>
              <a:gd name="connsiteX100" fmla="*/ 4632431 w 6487251"/>
              <a:gd name="connsiteY100" fmla="*/ 5486192 h 6446254"/>
              <a:gd name="connsiteX101" fmla="*/ 4979565 w 6487251"/>
              <a:gd name="connsiteY101" fmla="*/ 3689111 h 6446254"/>
              <a:gd name="connsiteX102" fmla="*/ 4096084 w 6487251"/>
              <a:gd name="connsiteY102" fmla="*/ 4055094 h 6446254"/>
              <a:gd name="connsiteX103" fmla="*/ 3730101 w 6487251"/>
              <a:gd name="connsiteY103" fmla="*/ 4938575 h 6446254"/>
              <a:gd name="connsiteX104" fmla="*/ 4096084 w 6487251"/>
              <a:gd name="connsiteY104" fmla="*/ 5822063 h 6446254"/>
              <a:gd name="connsiteX105" fmla="*/ 4979565 w 6487251"/>
              <a:gd name="connsiteY105" fmla="*/ 6188052 h 6446254"/>
              <a:gd name="connsiteX106" fmla="*/ 5863059 w 6487251"/>
              <a:gd name="connsiteY106" fmla="*/ 5822063 h 6446254"/>
              <a:gd name="connsiteX107" fmla="*/ 6229047 w 6487251"/>
              <a:gd name="connsiteY107" fmla="*/ 4938575 h 6446254"/>
              <a:gd name="connsiteX108" fmla="*/ 5863059 w 6487251"/>
              <a:gd name="connsiteY108" fmla="*/ 4055094 h 6446254"/>
              <a:gd name="connsiteX109" fmla="*/ 4979565 w 6487251"/>
              <a:gd name="connsiteY109" fmla="*/ 3689111 h 6446254"/>
              <a:gd name="connsiteX110" fmla="*/ 5729327 w 6487251"/>
              <a:gd name="connsiteY110" fmla="*/ 4188819 h 6446254"/>
              <a:gd name="connsiteX111" fmla="*/ 4979565 w 6487251"/>
              <a:gd name="connsiteY111" fmla="*/ 3878289 h 6446254"/>
              <a:gd name="connsiteX112" fmla="*/ 4229815 w 6487251"/>
              <a:gd name="connsiteY112" fmla="*/ 4188819 h 6446254"/>
              <a:gd name="connsiteX113" fmla="*/ 3919284 w 6487251"/>
              <a:gd name="connsiteY113" fmla="*/ 4938570 h 6446254"/>
              <a:gd name="connsiteX114" fmla="*/ 4229815 w 6487251"/>
              <a:gd name="connsiteY114" fmla="*/ 5688332 h 6446254"/>
              <a:gd name="connsiteX115" fmla="*/ 4979565 w 6487251"/>
              <a:gd name="connsiteY115" fmla="*/ 5998828 h 6446254"/>
              <a:gd name="connsiteX116" fmla="*/ 5729327 w 6487251"/>
              <a:gd name="connsiteY116" fmla="*/ 5688332 h 6446254"/>
              <a:gd name="connsiteX117" fmla="*/ 6039824 w 6487251"/>
              <a:gd name="connsiteY117" fmla="*/ 4938570 h 6446254"/>
              <a:gd name="connsiteX118" fmla="*/ 5729327 w 6487251"/>
              <a:gd name="connsiteY118" fmla="*/ 4188819 h 644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487251" h="6446254">
                <a:moveTo>
                  <a:pt x="4979520" y="3430793"/>
                </a:moveTo>
                <a:cubicBezTo>
                  <a:pt x="5812252" y="3430793"/>
                  <a:pt x="6487251" y="4105849"/>
                  <a:pt x="6487251" y="4938524"/>
                </a:cubicBezTo>
                <a:cubicBezTo>
                  <a:pt x="6487251" y="5771257"/>
                  <a:pt x="5812195" y="6446255"/>
                  <a:pt x="4979520" y="6446255"/>
                </a:cubicBezTo>
                <a:cubicBezTo>
                  <a:pt x="4146787" y="6446255"/>
                  <a:pt x="3471788" y="5771199"/>
                  <a:pt x="3471788" y="4938524"/>
                </a:cubicBezTo>
                <a:cubicBezTo>
                  <a:pt x="3471788" y="4105849"/>
                  <a:pt x="4146787" y="3430793"/>
                  <a:pt x="4979520" y="3430793"/>
                </a:cubicBezTo>
                <a:close/>
                <a:moveTo>
                  <a:pt x="517133" y="1883857"/>
                </a:moveTo>
                <a:cubicBezTo>
                  <a:pt x="476482" y="1916295"/>
                  <a:pt x="417252" y="1909705"/>
                  <a:pt x="384842" y="1869077"/>
                </a:cubicBezTo>
                <a:cubicBezTo>
                  <a:pt x="352405" y="1828427"/>
                  <a:pt x="358991" y="1769196"/>
                  <a:pt x="399621" y="1736787"/>
                </a:cubicBezTo>
                <a:lnTo>
                  <a:pt x="1706985" y="691227"/>
                </a:lnTo>
                <a:cubicBezTo>
                  <a:pt x="1737280" y="667007"/>
                  <a:pt x="1777931" y="664573"/>
                  <a:pt x="1810078" y="681718"/>
                </a:cubicBezTo>
                <a:lnTo>
                  <a:pt x="1810146" y="681649"/>
                </a:lnTo>
                <a:lnTo>
                  <a:pt x="3325993" y="1492093"/>
                </a:lnTo>
                <a:lnTo>
                  <a:pt x="4881902" y="221650"/>
                </a:lnTo>
                <a:lnTo>
                  <a:pt x="4517348" y="188142"/>
                </a:lnTo>
                <a:cubicBezTo>
                  <a:pt x="4465484" y="183431"/>
                  <a:pt x="4427268" y="137644"/>
                  <a:pt x="4431977" y="85763"/>
                </a:cubicBezTo>
                <a:cubicBezTo>
                  <a:pt x="4436686" y="33904"/>
                  <a:pt x="4482475" y="-4317"/>
                  <a:pt x="4534356" y="392"/>
                </a:cubicBezTo>
                <a:lnTo>
                  <a:pt x="5138488" y="55980"/>
                </a:lnTo>
                <a:cubicBezTo>
                  <a:pt x="5190346" y="60690"/>
                  <a:pt x="5228568" y="106477"/>
                  <a:pt x="5223859" y="158358"/>
                </a:cubicBezTo>
                <a:cubicBezTo>
                  <a:pt x="5223276" y="164297"/>
                  <a:pt x="5222207" y="170079"/>
                  <a:pt x="5220642" y="175637"/>
                </a:cubicBezTo>
                <a:lnTo>
                  <a:pt x="5220864" y="175704"/>
                </a:lnTo>
                <a:lnTo>
                  <a:pt x="5050620" y="767894"/>
                </a:lnTo>
                <a:cubicBezTo>
                  <a:pt x="5036333" y="818123"/>
                  <a:pt x="4984052" y="847190"/>
                  <a:pt x="4933817" y="832971"/>
                </a:cubicBezTo>
                <a:cubicBezTo>
                  <a:pt x="4883588" y="818683"/>
                  <a:pt x="4854521" y="766402"/>
                  <a:pt x="4868809" y="716168"/>
                </a:cubicBezTo>
                <a:lnTo>
                  <a:pt x="4959112" y="402065"/>
                </a:lnTo>
                <a:lnTo>
                  <a:pt x="3396402" y="1677939"/>
                </a:lnTo>
                <a:lnTo>
                  <a:pt x="3396402" y="1677871"/>
                </a:lnTo>
                <a:cubicBezTo>
                  <a:pt x="3367827" y="1701085"/>
                  <a:pt x="3327107" y="1706314"/>
                  <a:pt x="3292595" y="1687872"/>
                </a:cubicBezTo>
                <a:lnTo>
                  <a:pt x="1775948" y="876971"/>
                </a:lnTo>
                <a:close/>
                <a:moveTo>
                  <a:pt x="3231130" y="2495076"/>
                </a:moveTo>
                <a:cubicBezTo>
                  <a:pt x="3119464" y="2495076"/>
                  <a:pt x="3028379" y="2586162"/>
                  <a:pt x="3028379" y="2697827"/>
                </a:cubicBezTo>
                <a:lnTo>
                  <a:pt x="3028379" y="5507035"/>
                </a:lnTo>
                <a:cubicBezTo>
                  <a:pt x="3028379" y="5618723"/>
                  <a:pt x="3119464" y="5709763"/>
                  <a:pt x="3231130" y="5709763"/>
                </a:cubicBezTo>
                <a:lnTo>
                  <a:pt x="3467588" y="5709763"/>
                </a:lnTo>
                <a:cubicBezTo>
                  <a:pt x="3349356" y="5478397"/>
                  <a:pt x="3282633" y="5216285"/>
                  <a:pt x="3282633" y="4938604"/>
                </a:cubicBezTo>
                <a:cubicBezTo>
                  <a:pt x="3282633" y="4360360"/>
                  <a:pt x="3571955" y="3849782"/>
                  <a:pt x="4013639" y="3543344"/>
                </a:cubicBezTo>
                <a:lnTo>
                  <a:pt x="4013639" y="2697810"/>
                </a:lnTo>
                <a:cubicBezTo>
                  <a:pt x="4013639" y="2586144"/>
                  <a:pt x="3922553" y="2495059"/>
                  <a:pt x="3810888" y="2495059"/>
                </a:cubicBezTo>
                <a:close/>
                <a:moveTo>
                  <a:pt x="4745262" y="1245320"/>
                </a:moveTo>
                <a:cubicBezTo>
                  <a:pt x="4633597" y="1245320"/>
                  <a:pt x="4542511" y="1336405"/>
                  <a:pt x="4542511" y="1448071"/>
                </a:cubicBezTo>
                <a:lnTo>
                  <a:pt x="4542511" y="3298530"/>
                </a:lnTo>
                <a:cubicBezTo>
                  <a:pt x="4681946" y="3261452"/>
                  <a:pt x="4828392" y="3241603"/>
                  <a:pt x="4979577" y="3241603"/>
                </a:cubicBezTo>
                <a:cubicBezTo>
                  <a:pt x="5171384" y="3241603"/>
                  <a:pt x="5355830" y="3273459"/>
                  <a:pt x="5527794" y="3332197"/>
                </a:cubicBezTo>
                <a:lnTo>
                  <a:pt x="5527794" y="1448076"/>
                </a:lnTo>
                <a:cubicBezTo>
                  <a:pt x="5527794" y="1336411"/>
                  <a:pt x="5436708" y="1245325"/>
                  <a:pt x="5325043" y="1245325"/>
                </a:cubicBezTo>
                <a:close/>
                <a:moveTo>
                  <a:pt x="1716940" y="1903916"/>
                </a:moveTo>
                <a:cubicBezTo>
                  <a:pt x="1605275" y="1903916"/>
                  <a:pt x="1514189" y="1995002"/>
                  <a:pt x="1514189" y="2106667"/>
                </a:cubicBezTo>
                <a:lnTo>
                  <a:pt x="1514189" y="5507092"/>
                </a:lnTo>
                <a:cubicBezTo>
                  <a:pt x="1514189" y="5618780"/>
                  <a:pt x="1605275" y="5709820"/>
                  <a:pt x="1716940" y="5709820"/>
                </a:cubicBezTo>
                <a:lnTo>
                  <a:pt x="2296727" y="5709820"/>
                </a:lnTo>
                <a:cubicBezTo>
                  <a:pt x="2408393" y="5709820"/>
                  <a:pt x="2499478" y="5618780"/>
                  <a:pt x="2499478" y="5507092"/>
                </a:cubicBezTo>
                <a:lnTo>
                  <a:pt x="2499478" y="2106667"/>
                </a:lnTo>
                <a:cubicBezTo>
                  <a:pt x="2499478" y="1995002"/>
                  <a:pt x="2408393" y="1903916"/>
                  <a:pt x="2296727" y="1903916"/>
                </a:cubicBezTo>
                <a:close/>
                <a:moveTo>
                  <a:pt x="202751" y="3127612"/>
                </a:moveTo>
                <a:lnTo>
                  <a:pt x="782538" y="3127612"/>
                </a:lnTo>
                <a:cubicBezTo>
                  <a:pt x="894203" y="3127612"/>
                  <a:pt x="985289" y="3218698"/>
                  <a:pt x="985289" y="3330363"/>
                </a:cubicBezTo>
                <a:lnTo>
                  <a:pt x="985289" y="5506978"/>
                </a:lnTo>
                <a:cubicBezTo>
                  <a:pt x="985289" y="5618666"/>
                  <a:pt x="894203" y="5709706"/>
                  <a:pt x="782538" y="5709706"/>
                </a:cubicBezTo>
                <a:lnTo>
                  <a:pt x="202751" y="5709706"/>
                </a:lnTo>
                <a:cubicBezTo>
                  <a:pt x="91086" y="5709706"/>
                  <a:pt x="0" y="5618666"/>
                  <a:pt x="0" y="5506978"/>
                </a:cubicBezTo>
                <a:lnTo>
                  <a:pt x="22" y="3330363"/>
                </a:lnTo>
                <a:cubicBezTo>
                  <a:pt x="89" y="3218720"/>
                  <a:pt x="91108" y="3127635"/>
                  <a:pt x="202750" y="3127635"/>
                </a:cubicBezTo>
                <a:close/>
                <a:moveTo>
                  <a:pt x="4632448" y="5486192"/>
                </a:moveTo>
                <a:cubicBezTo>
                  <a:pt x="4681608" y="5532541"/>
                  <a:pt x="4726522" y="5569860"/>
                  <a:pt x="4780455" y="5597121"/>
                </a:cubicBezTo>
                <a:cubicBezTo>
                  <a:pt x="4813448" y="5613866"/>
                  <a:pt x="4848252" y="5626153"/>
                  <a:pt x="4887120" y="5633525"/>
                </a:cubicBezTo>
                <a:lnTo>
                  <a:pt x="4889331" y="5723993"/>
                </a:lnTo>
                <a:cubicBezTo>
                  <a:pt x="4890537" y="5776114"/>
                  <a:pt x="4933754" y="5817263"/>
                  <a:pt x="4985772" y="5816062"/>
                </a:cubicBezTo>
                <a:cubicBezTo>
                  <a:pt x="5037853" y="5814805"/>
                  <a:pt x="5078995" y="5771600"/>
                  <a:pt x="5077795" y="5719594"/>
                </a:cubicBezTo>
                <a:lnTo>
                  <a:pt x="5075652" y="5631754"/>
                </a:lnTo>
                <a:cubicBezTo>
                  <a:pt x="5154364" y="5615237"/>
                  <a:pt x="5225088" y="5578947"/>
                  <a:pt x="5281100" y="5528941"/>
                </a:cubicBezTo>
                <a:cubicBezTo>
                  <a:pt x="5361825" y="5456840"/>
                  <a:pt x="5411762" y="5356691"/>
                  <a:pt x="5411762" y="5245540"/>
                </a:cubicBezTo>
                <a:cubicBezTo>
                  <a:pt x="5411762" y="5134389"/>
                  <a:pt x="5361819" y="5034216"/>
                  <a:pt x="5281100" y="4962156"/>
                </a:cubicBezTo>
                <a:cubicBezTo>
                  <a:pt x="5203165" y="4892501"/>
                  <a:pt x="5096437" y="4849416"/>
                  <a:pt x="4979565" y="4849416"/>
                </a:cubicBezTo>
                <a:cubicBezTo>
                  <a:pt x="4909980" y="4849416"/>
                  <a:pt x="4847898" y="4824996"/>
                  <a:pt x="4803698" y="4785476"/>
                </a:cubicBezTo>
                <a:cubicBezTo>
                  <a:pt x="4762264" y="4748466"/>
                  <a:pt x="4736615" y="4697900"/>
                  <a:pt x="4736615" y="4642533"/>
                </a:cubicBezTo>
                <a:lnTo>
                  <a:pt x="4736255" y="4642533"/>
                </a:lnTo>
                <a:cubicBezTo>
                  <a:pt x="4736255" y="4587395"/>
                  <a:pt x="4762041" y="4536805"/>
                  <a:pt x="4803761" y="4499589"/>
                </a:cubicBezTo>
                <a:cubicBezTo>
                  <a:pt x="4847989" y="4460076"/>
                  <a:pt x="4910134" y="4435650"/>
                  <a:pt x="4979628" y="4435650"/>
                </a:cubicBezTo>
                <a:lnTo>
                  <a:pt x="4979628" y="4435296"/>
                </a:lnTo>
                <a:cubicBezTo>
                  <a:pt x="5013787" y="4435296"/>
                  <a:pt x="5065776" y="4449715"/>
                  <a:pt x="5114777" y="4472506"/>
                </a:cubicBezTo>
                <a:cubicBezTo>
                  <a:pt x="5153936" y="4490725"/>
                  <a:pt x="5187288" y="4512156"/>
                  <a:pt x="5200433" y="4532091"/>
                </a:cubicBezTo>
                <a:cubicBezTo>
                  <a:pt x="5229008" y="4575605"/>
                  <a:pt x="5287455" y="4587680"/>
                  <a:pt x="5330872" y="4559105"/>
                </a:cubicBezTo>
                <a:cubicBezTo>
                  <a:pt x="5374386" y="4530530"/>
                  <a:pt x="5386462" y="4472083"/>
                  <a:pt x="5357887" y="4428666"/>
                </a:cubicBezTo>
                <a:cubicBezTo>
                  <a:pt x="5323889" y="4376877"/>
                  <a:pt x="5261446" y="4332517"/>
                  <a:pt x="5193935" y="4301084"/>
                </a:cubicBezTo>
                <a:cubicBezTo>
                  <a:pt x="5154936" y="4282934"/>
                  <a:pt x="5112628" y="4268446"/>
                  <a:pt x="5072423" y="4259005"/>
                </a:cubicBezTo>
                <a:lnTo>
                  <a:pt x="5069920" y="4152986"/>
                </a:lnTo>
                <a:cubicBezTo>
                  <a:pt x="5068714" y="4100905"/>
                  <a:pt x="5025497" y="4059763"/>
                  <a:pt x="4973479" y="4060963"/>
                </a:cubicBezTo>
                <a:cubicBezTo>
                  <a:pt x="4921398" y="4062169"/>
                  <a:pt x="4880256" y="4105386"/>
                  <a:pt x="4881456" y="4157404"/>
                </a:cubicBezTo>
                <a:lnTo>
                  <a:pt x="4883822" y="4256342"/>
                </a:lnTo>
                <a:cubicBezTo>
                  <a:pt x="4805018" y="4272835"/>
                  <a:pt x="4734158" y="4309137"/>
                  <a:pt x="4678151" y="4359143"/>
                </a:cubicBezTo>
                <a:cubicBezTo>
                  <a:pt x="4597649" y="4431004"/>
                  <a:pt x="4547843" y="4531176"/>
                  <a:pt x="4547843" y="4642527"/>
                </a:cubicBezTo>
                <a:lnTo>
                  <a:pt x="4547489" y="4642527"/>
                </a:lnTo>
                <a:cubicBezTo>
                  <a:pt x="4547489" y="4753678"/>
                  <a:pt x="4597426" y="4853851"/>
                  <a:pt x="4678151" y="4925911"/>
                </a:cubicBezTo>
                <a:cubicBezTo>
                  <a:pt x="4756086" y="4995565"/>
                  <a:pt x="4862814" y="5038651"/>
                  <a:pt x="4979685" y="5038651"/>
                </a:cubicBezTo>
                <a:cubicBezTo>
                  <a:pt x="5049271" y="5038651"/>
                  <a:pt x="5111353" y="5063071"/>
                  <a:pt x="5155553" y="5102590"/>
                </a:cubicBezTo>
                <a:cubicBezTo>
                  <a:pt x="5196987" y="5139601"/>
                  <a:pt x="5222636" y="5190167"/>
                  <a:pt x="5222636" y="5245534"/>
                </a:cubicBezTo>
                <a:cubicBezTo>
                  <a:pt x="5222636" y="5300901"/>
                  <a:pt x="5196987" y="5351484"/>
                  <a:pt x="5155553" y="5388478"/>
                </a:cubicBezTo>
                <a:cubicBezTo>
                  <a:pt x="5111331" y="5427991"/>
                  <a:pt x="5049180" y="5452417"/>
                  <a:pt x="4979685" y="5452417"/>
                </a:cubicBezTo>
                <a:cubicBezTo>
                  <a:pt x="4931685" y="5452417"/>
                  <a:pt x="4896172" y="5444067"/>
                  <a:pt x="4865608" y="5428620"/>
                </a:cubicBezTo>
                <a:cubicBezTo>
                  <a:pt x="4831896" y="5411537"/>
                  <a:pt x="4799303" y="5384037"/>
                  <a:pt x="4761892" y="5348741"/>
                </a:cubicBezTo>
                <a:cubicBezTo>
                  <a:pt x="4723962" y="5313022"/>
                  <a:pt x="4664155" y="5314806"/>
                  <a:pt x="4628436" y="5352804"/>
                </a:cubicBezTo>
                <a:cubicBezTo>
                  <a:pt x="4592649" y="5390752"/>
                  <a:pt x="4594437" y="5450474"/>
                  <a:pt x="4632431" y="5486192"/>
                </a:cubicBezTo>
                <a:close/>
                <a:moveTo>
                  <a:pt x="4979565" y="3689111"/>
                </a:moveTo>
                <a:cubicBezTo>
                  <a:pt x="4634522" y="3689111"/>
                  <a:pt x="4322226" y="3828997"/>
                  <a:pt x="4096084" y="4055094"/>
                </a:cubicBezTo>
                <a:cubicBezTo>
                  <a:pt x="3869941" y="4281190"/>
                  <a:pt x="3730101" y="4593601"/>
                  <a:pt x="3730101" y="4938575"/>
                </a:cubicBezTo>
                <a:cubicBezTo>
                  <a:pt x="3730101" y="5283619"/>
                  <a:pt x="3869987" y="5595920"/>
                  <a:pt x="4096084" y="5822063"/>
                </a:cubicBezTo>
                <a:cubicBezTo>
                  <a:pt x="4322180" y="6048206"/>
                  <a:pt x="4634591" y="6188052"/>
                  <a:pt x="4979565" y="6188052"/>
                </a:cubicBezTo>
                <a:cubicBezTo>
                  <a:pt x="5324609" y="6188052"/>
                  <a:pt x="5636916" y="6048149"/>
                  <a:pt x="5863059" y="5822063"/>
                </a:cubicBezTo>
                <a:cubicBezTo>
                  <a:pt x="6089202" y="5595978"/>
                  <a:pt x="6229047" y="5283550"/>
                  <a:pt x="6229047" y="4938575"/>
                </a:cubicBezTo>
                <a:cubicBezTo>
                  <a:pt x="6229047" y="4593532"/>
                  <a:pt x="6089144" y="4281236"/>
                  <a:pt x="5863059" y="4055094"/>
                </a:cubicBezTo>
                <a:cubicBezTo>
                  <a:pt x="5636974" y="3828905"/>
                  <a:pt x="5324632" y="3689111"/>
                  <a:pt x="4979565" y="3689111"/>
                </a:cubicBezTo>
                <a:close/>
                <a:moveTo>
                  <a:pt x="5729327" y="4188819"/>
                </a:moveTo>
                <a:cubicBezTo>
                  <a:pt x="5537418" y="3996943"/>
                  <a:pt x="5272408" y="3878289"/>
                  <a:pt x="4979565" y="3878289"/>
                </a:cubicBezTo>
                <a:cubicBezTo>
                  <a:pt x="4686723" y="3878289"/>
                  <a:pt x="4421707" y="3996943"/>
                  <a:pt x="4229815" y="4188819"/>
                </a:cubicBezTo>
                <a:cubicBezTo>
                  <a:pt x="4037939" y="4380694"/>
                  <a:pt x="3919284" y="4645727"/>
                  <a:pt x="3919284" y="4938570"/>
                </a:cubicBezTo>
                <a:cubicBezTo>
                  <a:pt x="3919284" y="5231332"/>
                  <a:pt x="4037939" y="5496428"/>
                  <a:pt x="4229815" y="5688332"/>
                </a:cubicBezTo>
                <a:cubicBezTo>
                  <a:pt x="4421690" y="5880185"/>
                  <a:pt x="4686723" y="5998828"/>
                  <a:pt x="4979565" y="5998828"/>
                </a:cubicBezTo>
                <a:cubicBezTo>
                  <a:pt x="5272328" y="5998828"/>
                  <a:pt x="5537418" y="5880185"/>
                  <a:pt x="5729327" y="5688332"/>
                </a:cubicBezTo>
                <a:cubicBezTo>
                  <a:pt x="5921180" y="5496445"/>
                  <a:pt x="6039824" y="5231412"/>
                  <a:pt x="6039824" y="4938570"/>
                </a:cubicBezTo>
                <a:cubicBezTo>
                  <a:pt x="6039824" y="4645745"/>
                  <a:pt x="5921123" y="4380711"/>
                  <a:pt x="5729327" y="4188819"/>
                </a:cubicBezTo>
                <a:close/>
              </a:path>
            </a:pathLst>
          </a:custGeom>
          <a:gradFill>
            <a:gsLst>
              <a:gs pos="0">
                <a:schemeClr val="accent2">
                  <a:lumMod val="50000"/>
                </a:schemeClr>
              </a:gs>
              <a:gs pos="100000">
                <a:schemeClr val="accent2"/>
              </a:gs>
            </a:gsLst>
            <a:lin ang="5400000" scaled="0"/>
          </a:gradFill>
          <a:ln w="5715" cap="flat">
            <a:noFill/>
            <a:prstDash val="solid"/>
            <a:miter/>
          </a:ln>
        </p:spPr>
        <p:txBody>
          <a:bodyPr rtlCol="0" anchor="ctr"/>
          <a:lstStyle/>
          <a:p>
            <a:endParaRPr lang="en-US"/>
          </a:p>
        </p:txBody>
      </p:sp>
      <p:sp>
        <p:nvSpPr>
          <p:cNvPr id="98" name="Graphic 96">
            <a:extLst>
              <a:ext uri="{FF2B5EF4-FFF2-40B4-BE49-F238E27FC236}">
                <a16:creationId xmlns:a16="http://schemas.microsoft.com/office/drawing/2014/main" id="{273B3392-31C1-A8DE-2DFA-ADAB9417CB1D}"/>
              </a:ext>
            </a:extLst>
          </p:cNvPr>
          <p:cNvSpPr>
            <a:spLocks noChangeAspect="1"/>
          </p:cNvSpPr>
          <p:nvPr/>
        </p:nvSpPr>
        <p:spPr>
          <a:xfrm>
            <a:off x="2150141" y="3646019"/>
            <a:ext cx="443369" cy="457200"/>
          </a:xfrm>
          <a:custGeom>
            <a:avLst/>
            <a:gdLst>
              <a:gd name="connsiteX0" fmla="*/ 1027489 w 6628586"/>
              <a:gd name="connsiteY0" fmla="*/ 2789137 h 6835357"/>
              <a:gd name="connsiteX1" fmla="*/ 657980 w 6628586"/>
              <a:gd name="connsiteY1" fmla="*/ 2636084 h 6835357"/>
              <a:gd name="connsiteX2" fmla="*/ 504927 w 6628586"/>
              <a:gd name="connsiteY2" fmla="*/ 2266575 h 6835357"/>
              <a:gd name="connsiteX3" fmla="*/ 657980 w 6628586"/>
              <a:gd name="connsiteY3" fmla="*/ 1897043 h 6835357"/>
              <a:gd name="connsiteX4" fmla="*/ 1027489 w 6628586"/>
              <a:gd name="connsiteY4" fmla="*/ 1743989 h 6835357"/>
              <a:gd name="connsiteX5" fmla="*/ 1397021 w 6628586"/>
              <a:gd name="connsiteY5" fmla="*/ 1897043 h 6835357"/>
              <a:gd name="connsiteX6" fmla="*/ 1550075 w 6628586"/>
              <a:gd name="connsiteY6" fmla="*/ 2266575 h 6835357"/>
              <a:gd name="connsiteX7" fmla="*/ 1397021 w 6628586"/>
              <a:gd name="connsiteY7" fmla="*/ 2636084 h 6835357"/>
              <a:gd name="connsiteX8" fmla="*/ 1027489 w 6628586"/>
              <a:gd name="connsiteY8" fmla="*/ 2789137 h 6835357"/>
              <a:gd name="connsiteX9" fmla="*/ 1723576 w 6628586"/>
              <a:gd name="connsiteY9" fmla="*/ 3255493 h 6835357"/>
              <a:gd name="connsiteX10" fmla="*/ 1596978 w 6628586"/>
              <a:gd name="connsiteY10" fmla="*/ 3038860 h 6835357"/>
              <a:gd name="connsiteX11" fmla="*/ 1370389 w 6628586"/>
              <a:gd name="connsiteY11" fmla="*/ 2931121 h 6835357"/>
              <a:gd name="connsiteX12" fmla="*/ 1283304 w 6628586"/>
              <a:gd name="connsiteY12" fmla="*/ 2956484 h 6835357"/>
              <a:gd name="connsiteX13" fmla="*/ 1146144 w 6628586"/>
              <a:gd name="connsiteY13" fmla="*/ 3075802 h 6835357"/>
              <a:gd name="connsiteX14" fmla="*/ 1030238 w 6628586"/>
              <a:gd name="connsiteY14" fmla="*/ 3118624 h 6835357"/>
              <a:gd name="connsiteX15" fmla="*/ 914355 w 6628586"/>
              <a:gd name="connsiteY15" fmla="*/ 3075802 h 6835357"/>
              <a:gd name="connsiteX16" fmla="*/ 777195 w 6628586"/>
              <a:gd name="connsiteY16" fmla="*/ 2956484 h 6835357"/>
              <a:gd name="connsiteX17" fmla="*/ 690087 w 6628586"/>
              <a:gd name="connsiteY17" fmla="*/ 2931121 h 6835357"/>
              <a:gd name="connsiteX18" fmla="*/ 463807 w 6628586"/>
              <a:gd name="connsiteY18" fmla="*/ 3038946 h 6835357"/>
              <a:gd name="connsiteX19" fmla="*/ 337586 w 6628586"/>
              <a:gd name="connsiteY19" fmla="*/ 3255493 h 6835357"/>
              <a:gd name="connsiteX20" fmla="*/ 2921 w 6628586"/>
              <a:gd name="connsiteY20" fmla="*/ 4663440 h 6835357"/>
              <a:gd name="connsiteX21" fmla="*/ 34912 w 6628586"/>
              <a:gd name="connsiteY21" fmla="*/ 4802675 h 6835357"/>
              <a:gd name="connsiteX22" fmla="*/ 157899 w 6628586"/>
              <a:gd name="connsiteY22" fmla="*/ 4875364 h 6835357"/>
              <a:gd name="connsiteX23" fmla="*/ 226479 w 6628586"/>
              <a:gd name="connsiteY23" fmla="*/ 4869180 h 6835357"/>
              <a:gd name="connsiteX24" fmla="*/ 71505 w 6628586"/>
              <a:gd name="connsiteY24" fmla="*/ 5523433 h 6835357"/>
              <a:gd name="connsiteX25" fmla="*/ 96040 w 6628586"/>
              <a:gd name="connsiteY25" fmla="*/ 5618445 h 6835357"/>
              <a:gd name="connsiteX26" fmla="*/ 184645 w 6628586"/>
              <a:gd name="connsiteY26" fmla="*/ 5660593 h 6835357"/>
              <a:gd name="connsiteX27" fmla="*/ 648922 w 6628586"/>
              <a:gd name="connsiteY27" fmla="*/ 5660593 h 6835357"/>
              <a:gd name="connsiteX28" fmla="*/ 740139 w 6628586"/>
              <a:gd name="connsiteY28" fmla="*/ 6679681 h 6835357"/>
              <a:gd name="connsiteX29" fmla="*/ 740162 w 6628586"/>
              <a:gd name="connsiteY29" fmla="*/ 6679681 h 6835357"/>
              <a:gd name="connsiteX30" fmla="*/ 796169 w 6628586"/>
              <a:gd name="connsiteY30" fmla="*/ 6788208 h 6835357"/>
              <a:gd name="connsiteX31" fmla="*/ 910223 w 6628586"/>
              <a:gd name="connsiteY31" fmla="*/ 6831928 h 6835357"/>
              <a:gd name="connsiteX32" fmla="*/ 1144092 w 6628586"/>
              <a:gd name="connsiteY32" fmla="*/ 6831928 h 6835357"/>
              <a:gd name="connsiteX33" fmla="*/ 1258147 w 6628586"/>
              <a:gd name="connsiteY33" fmla="*/ 6788208 h 6835357"/>
              <a:gd name="connsiteX34" fmla="*/ 1314159 w 6628586"/>
              <a:gd name="connsiteY34" fmla="*/ 6679681 h 6835357"/>
              <a:gd name="connsiteX35" fmla="*/ 1405377 w 6628586"/>
              <a:gd name="connsiteY35" fmla="*/ 5660593 h 6835357"/>
              <a:gd name="connsiteX36" fmla="*/ 1869675 w 6628586"/>
              <a:gd name="connsiteY36" fmla="*/ 5660593 h 6835357"/>
              <a:gd name="connsiteX37" fmla="*/ 1958280 w 6628586"/>
              <a:gd name="connsiteY37" fmla="*/ 5618445 h 6835357"/>
              <a:gd name="connsiteX38" fmla="*/ 1982814 w 6628586"/>
              <a:gd name="connsiteY38" fmla="*/ 5523433 h 6835357"/>
              <a:gd name="connsiteX39" fmla="*/ 1826458 w 6628586"/>
              <a:gd name="connsiteY39" fmla="*/ 4869180 h 6835357"/>
              <a:gd name="connsiteX40" fmla="*/ 1895038 w 6628586"/>
              <a:gd name="connsiteY40" fmla="*/ 4875364 h 6835357"/>
              <a:gd name="connsiteX41" fmla="*/ 2018024 w 6628586"/>
              <a:gd name="connsiteY41" fmla="*/ 4802675 h 6835357"/>
              <a:gd name="connsiteX42" fmla="*/ 2050040 w 6628586"/>
              <a:gd name="connsiteY42" fmla="*/ 4663440 h 6835357"/>
              <a:gd name="connsiteX43" fmla="*/ 6127784 w 6628586"/>
              <a:gd name="connsiteY43" fmla="*/ 2265883 h 6835357"/>
              <a:gd name="connsiteX44" fmla="*/ 5974736 w 6628586"/>
              <a:gd name="connsiteY44" fmla="*/ 1896374 h 6835357"/>
              <a:gd name="connsiteX45" fmla="*/ 5605204 w 6628586"/>
              <a:gd name="connsiteY45" fmla="*/ 1743298 h 6835357"/>
              <a:gd name="connsiteX46" fmla="*/ 5235690 w 6628586"/>
              <a:gd name="connsiteY46" fmla="*/ 1896374 h 6835357"/>
              <a:gd name="connsiteX47" fmla="*/ 5082636 w 6628586"/>
              <a:gd name="connsiteY47" fmla="*/ 2265883 h 6835357"/>
              <a:gd name="connsiteX48" fmla="*/ 5235690 w 6628586"/>
              <a:gd name="connsiteY48" fmla="*/ 2635415 h 6835357"/>
              <a:gd name="connsiteX49" fmla="*/ 5605204 w 6628586"/>
              <a:gd name="connsiteY49" fmla="*/ 2788469 h 6835357"/>
              <a:gd name="connsiteX50" fmla="*/ 5974736 w 6628586"/>
              <a:gd name="connsiteY50" fmla="*/ 2635415 h 6835357"/>
              <a:gd name="connsiteX51" fmla="*/ 6127784 w 6628586"/>
              <a:gd name="connsiteY51" fmla="*/ 2265883 h 6835357"/>
              <a:gd name="connsiteX52" fmla="*/ 6301291 w 6628586"/>
              <a:gd name="connsiteY52" fmla="*/ 3255493 h 6835357"/>
              <a:gd name="connsiteX53" fmla="*/ 6174704 w 6628586"/>
              <a:gd name="connsiteY53" fmla="*/ 3038860 h 6835357"/>
              <a:gd name="connsiteX54" fmla="*/ 5948105 w 6628586"/>
              <a:gd name="connsiteY54" fmla="*/ 2931121 h 6835357"/>
              <a:gd name="connsiteX55" fmla="*/ 5861008 w 6628586"/>
              <a:gd name="connsiteY55" fmla="*/ 2956484 h 6835357"/>
              <a:gd name="connsiteX56" fmla="*/ 5723848 w 6628586"/>
              <a:gd name="connsiteY56" fmla="*/ 3075802 h 6835357"/>
              <a:gd name="connsiteX57" fmla="*/ 5607948 w 6628586"/>
              <a:gd name="connsiteY57" fmla="*/ 3118624 h 6835357"/>
              <a:gd name="connsiteX58" fmla="*/ 5492065 w 6628586"/>
              <a:gd name="connsiteY58" fmla="*/ 3075802 h 6835357"/>
              <a:gd name="connsiteX59" fmla="*/ 5354905 w 6628586"/>
              <a:gd name="connsiteY59" fmla="*/ 2956484 h 6835357"/>
              <a:gd name="connsiteX60" fmla="*/ 5267797 w 6628586"/>
              <a:gd name="connsiteY60" fmla="*/ 2931121 h 6835357"/>
              <a:gd name="connsiteX61" fmla="*/ 5041517 w 6628586"/>
              <a:gd name="connsiteY61" fmla="*/ 3038946 h 6835357"/>
              <a:gd name="connsiteX62" fmla="*/ 4915295 w 6628586"/>
              <a:gd name="connsiteY62" fmla="*/ 3255493 h 6835357"/>
              <a:gd name="connsiteX63" fmla="*/ 4579248 w 6628586"/>
              <a:gd name="connsiteY63" fmla="*/ 4663440 h 6835357"/>
              <a:gd name="connsiteX64" fmla="*/ 4611263 w 6628586"/>
              <a:gd name="connsiteY64" fmla="*/ 4802675 h 6835357"/>
              <a:gd name="connsiteX65" fmla="*/ 4734250 w 6628586"/>
              <a:gd name="connsiteY65" fmla="*/ 4875364 h 6835357"/>
              <a:gd name="connsiteX66" fmla="*/ 4802830 w 6628586"/>
              <a:gd name="connsiteY66" fmla="*/ 4869180 h 6835357"/>
              <a:gd name="connsiteX67" fmla="*/ 4645782 w 6628586"/>
              <a:gd name="connsiteY67" fmla="*/ 5523433 h 6835357"/>
              <a:gd name="connsiteX68" fmla="*/ 4670316 w 6628586"/>
              <a:gd name="connsiteY68" fmla="*/ 5618445 h 6835357"/>
              <a:gd name="connsiteX69" fmla="*/ 4758944 w 6628586"/>
              <a:gd name="connsiteY69" fmla="*/ 5660593 h 6835357"/>
              <a:gd name="connsiteX70" fmla="*/ 5223220 w 6628586"/>
              <a:gd name="connsiteY70" fmla="*/ 5660593 h 6835357"/>
              <a:gd name="connsiteX71" fmla="*/ 5314437 w 6628586"/>
              <a:gd name="connsiteY71" fmla="*/ 6679681 h 6835357"/>
              <a:gd name="connsiteX72" fmla="*/ 5370712 w 6628586"/>
              <a:gd name="connsiteY72" fmla="*/ 6788437 h 6835357"/>
              <a:gd name="connsiteX73" fmla="*/ 5485189 w 6628586"/>
              <a:gd name="connsiteY73" fmla="*/ 6831928 h 6835357"/>
              <a:gd name="connsiteX74" fmla="*/ 5719047 w 6628586"/>
              <a:gd name="connsiteY74" fmla="*/ 6831928 h 6835357"/>
              <a:gd name="connsiteX75" fmla="*/ 5833519 w 6628586"/>
              <a:gd name="connsiteY75" fmla="*/ 6788437 h 6835357"/>
              <a:gd name="connsiteX76" fmla="*/ 5889811 w 6628586"/>
              <a:gd name="connsiteY76" fmla="*/ 6679681 h 6835357"/>
              <a:gd name="connsiteX77" fmla="*/ 5981023 w 6628586"/>
              <a:gd name="connsiteY77" fmla="*/ 5660593 h 6835357"/>
              <a:gd name="connsiteX78" fmla="*/ 6445310 w 6628586"/>
              <a:gd name="connsiteY78" fmla="*/ 5660593 h 6835357"/>
              <a:gd name="connsiteX79" fmla="*/ 6533949 w 6628586"/>
              <a:gd name="connsiteY79" fmla="*/ 5618445 h 6835357"/>
              <a:gd name="connsiteX80" fmla="*/ 6558466 w 6628586"/>
              <a:gd name="connsiteY80" fmla="*/ 5523433 h 6835357"/>
              <a:gd name="connsiteX81" fmla="*/ 6402104 w 6628586"/>
              <a:gd name="connsiteY81" fmla="*/ 4869180 h 6835357"/>
              <a:gd name="connsiteX82" fmla="*/ 6470684 w 6628586"/>
              <a:gd name="connsiteY82" fmla="*/ 4875364 h 6835357"/>
              <a:gd name="connsiteX83" fmla="*/ 6593671 w 6628586"/>
              <a:gd name="connsiteY83" fmla="*/ 4802675 h 6835357"/>
              <a:gd name="connsiteX84" fmla="*/ 6625675 w 6628586"/>
              <a:gd name="connsiteY84" fmla="*/ 4663440 h 6835357"/>
              <a:gd name="connsiteX85" fmla="*/ 2694663 w 6628586"/>
              <a:gd name="connsiteY85" fmla="*/ 1394231 h 6835357"/>
              <a:gd name="connsiteX86" fmla="*/ 2541587 w 6628586"/>
              <a:gd name="connsiteY86" fmla="*/ 1024722 h 6835357"/>
              <a:gd name="connsiteX87" fmla="*/ 2172078 w 6628586"/>
              <a:gd name="connsiteY87" fmla="*/ 871646 h 6835357"/>
              <a:gd name="connsiteX88" fmla="*/ 1802569 w 6628586"/>
              <a:gd name="connsiteY88" fmla="*/ 1024722 h 6835357"/>
              <a:gd name="connsiteX89" fmla="*/ 1649493 w 6628586"/>
              <a:gd name="connsiteY89" fmla="*/ 1394231 h 6835357"/>
              <a:gd name="connsiteX90" fmla="*/ 1802569 w 6628586"/>
              <a:gd name="connsiteY90" fmla="*/ 1763740 h 6835357"/>
              <a:gd name="connsiteX91" fmla="*/ 2172078 w 6628586"/>
              <a:gd name="connsiteY91" fmla="*/ 1916817 h 6835357"/>
              <a:gd name="connsiteX92" fmla="*/ 2541587 w 6628586"/>
              <a:gd name="connsiteY92" fmla="*/ 1763740 h 6835357"/>
              <a:gd name="connsiteX93" fmla="*/ 2694663 w 6628586"/>
              <a:gd name="connsiteY93" fmla="*/ 1394231 h 6835357"/>
              <a:gd name="connsiteX94" fmla="*/ 4983178 w 6628586"/>
              <a:gd name="connsiteY94" fmla="*/ 1394231 h 6835357"/>
              <a:gd name="connsiteX95" fmla="*/ 4983155 w 6628586"/>
              <a:gd name="connsiteY95" fmla="*/ 1394231 h 6835357"/>
              <a:gd name="connsiteX96" fmla="*/ 4830102 w 6628586"/>
              <a:gd name="connsiteY96" fmla="*/ 1024722 h 6835357"/>
              <a:gd name="connsiteX97" fmla="*/ 4460593 w 6628586"/>
              <a:gd name="connsiteY97" fmla="*/ 871646 h 6835357"/>
              <a:gd name="connsiteX98" fmla="*/ 4091061 w 6628586"/>
              <a:gd name="connsiteY98" fmla="*/ 1024722 h 6835357"/>
              <a:gd name="connsiteX99" fmla="*/ 3938007 w 6628586"/>
              <a:gd name="connsiteY99" fmla="*/ 1394231 h 6835357"/>
              <a:gd name="connsiteX100" fmla="*/ 4091061 w 6628586"/>
              <a:gd name="connsiteY100" fmla="*/ 1763740 h 6835357"/>
              <a:gd name="connsiteX101" fmla="*/ 4460593 w 6628586"/>
              <a:gd name="connsiteY101" fmla="*/ 1916817 h 6835357"/>
              <a:gd name="connsiteX102" fmla="*/ 4830102 w 6628586"/>
              <a:gd name="connsiteY102" fmla="*/ 1763740 h 6835357"/>
              <a:gd name="connsiteX103" fmla="*/ 4983155 w 6628586"/>
              <a:gd name="connsiteY103" fmla="*/ 1394231 h 6835357"/>
              <a:gd name="connsiteX104" fmla="*/ 3315998 w 6628586"/>
              <a:gd name="connsiteY104" fmla="*/ 1045171 h 6835357"/>
              <a:gd name="connsiteX105" fmla="*/ 3685507 w 6628586"/>
              <a:gd name="connsiteY105" fmla="*/ 892094 h 6835357"/>
              <a:gd name="connsiteX106" fmla="*/ 3838584 w 6628586"/>
              <a:gd name="connsiteY106" fmla="*/ 522585 h 6835357"/>
              <a:gd name="connsiteX107" fmla="*/ 3685507 w 6628586"/>
              <a:gd name="connsiteY107" fmla="*/ 153053 h 6835357"/>
              <a:gd name="connsiteX108" fmla="*/ 3315998 w 6628586"/>
              <a:gd name="connsiteY108" fmla="*/ 0 h 6835357"/>
              <a:gd name="connsiteX109" fmla="*/ 2946489 w 6628586"/>
              <a:gd name="connsiteY109" fmla="*/ 153053 h 6835357"/>
              <a:gd name="connsiteX110" fmla="*/ 2793413 w 6628586"/>
              <a:gd name="connsiteY110" fmla="*/ 522585 h 6835357"/>
              <a:gd name="connsiteX111" fmla="*/ 2946489 w 6628586"/>
              <a:gd name="connsiteY111" fmla="*/ 892094 h 6835357"/>
              <a:gd name="connsiteX112" fmla="*/ 3315998 w 6628586"/>
              <a:gd name="connsiteY112" fmla="*/ 1045171 h 6835357"/>
              <a:gd name="connsiteX113" fmla="*/ 3315998 w 6628586"/>
              <a:gd name="connsiteY113" fmla="*/ 2788474 h 6835357"/>
              <a:gd name="connsiteX114" fmla="*/ 3685507 w 6628586"/>
              <a:gd name="connsiteY114" fmla="*/ 2635421 h 6835357"/>
              <a:gd name="connsiteX115" fmla="*/ 3838584 w 6628586"/>
              <a:gd name="connsiteY115" fmla="*/ 2265889 h 6835357"/>
              <a:gd name="connsiteX116" fmla="*/ 3685507 w 6628586"/>
              <a:gd name="connsiteY116" fmla="*/ 1896380 h 6835357"/>
              <a:gd name="connsiteX117" fmla="*/ 3315998 w 6628586"/>
              <a:gd name="connsiteY117" fmla="*/ 1743304 h 6835357"/>
              <a:gd name="connsiteX118" fmla="*/ 2946489 w 6628586"/>
              <a:gd name="connsiteY118" fmla="*/ 1896380 h 6835357"/>
              <a:gd name="connsiteX119" fmla="*/ 2793413 w 6628586"/>
              <a:gd name="connsiteY119" fmla="*/ 2265889 h 6835357"/>
              <a:gd name="connsiteX120" fmla="*/ 2946444 w 6628586"/>
              <a:gd name="connsiteY120" fmla="*/ 2635644 h 6835357"/>
              <a:gd name="connsiteX121" fmla="*/ 3315998 w 6628586"/>
              <a:gd name="connsiteY121" fmla="*/ 2789143 h 6835357"/>
              <a:gd name="connsiteX122" fmla="*/ 3811843 w 6628586"/>
              <a:gd name="connsiteY122" fmla="*/ 2925634 h 6835357"/>
              <a:gd name="connsiteX123" fmla="*/ 3630769 w 6628586"/>
              <a:gd name="connsiteY123" fmla="*/ 2925634 h 6835357"/>
              <a:gd name="connsiteX124" fmla="*/ 3571813 w 6628586"/>
              <a:gd name="connsiteY124" fmla="*/ 2950992 h 6835357"/>
              <a:gd name="connsiteX125" fmla="*/ 3434653 w 6628586"/>
              <a:gd name="connsiteY125" fmla="*/ 3071007 h 6835357"/>
              <a:gd name="connsiteX126" fmla="*/ 3318747 w 6628586"/>
              <a:gd name="connsiteY126" fmla="*/ 3113606 h 6835357"/>
              <a:gd name="connsiteX127" fmla="*/ 3202841 w 6628586"/>
              <a:gd name="connsiteY127" fmla="*/ 3071007 h 6835357"/>
              <a:gd name="connsiteX128" fmla="*/ 3065681 w 6628586"/>
              <a:gd name="connsiteY128" fmla="*/ 2950992 h 6835357"/>
              <a:gd name="connsiteX129" fmla="*/ 3006703 w 6628586"/>
              <a:gd name="connsiteY129" fmla="*/ 2925634 h 6835357"/>
              <a:gd name="connsiteX130" fmla="*/ 2820159 w 6628586"/>
              <a:gd name="connsiteY130" fmla="*/ 2925634 h 6835357"/>
              <a:gd name="connsiteX131" fmla="*/ 2490386 w 6628586"/>
              <a:gd name="connsiteY131" fmla="*/ 3073150 h 6835357"/>
              <a:gd name="connsiteX132" fmla="*/ 2380573 w 6628586"/>
              <a:gd name="connsiteY132" fmla="*/ 3417347 h 6835357"/>
              <a:gd name="connsiteX133" fmla="*/ 2508823 w 6628586"/>
              <a:gd name="connsiteY133" fmla="*/ 4384325 h 6835357"/>
              <a:gd name="connsiteX134" fmla="*/ 2586936 w 6628586"/>
              <a:gd name="connsiteY134" fmla="*/ 4573949 h 6835357"/>
              <a:gd name="connsiteX135" fmla="*/ 2752962 w 6628586"/>
              <a:gd name="connsiteY135" fmla="*/ 4694318 h 6835357"/>
              <a:gd name="connsiteX136" fmla="*/ 2969686 w 6628586"/>
              <a:gd name="connsiteY136" fmla="*/ 6683109 h 6835357"/>
              <a:gd name="connsiteX137" fmla="*/ 2969664 w 6628586"/>
              <a:gd name="connsiteY137" fmla="*/ 6683109 h 6835357"/>
              <a:gd name="connsiteX138" fmla="*/ 3025945 w 6628586"/>
              <a:gd name="connsiteY138" fmla="*/ 6791923 h 6835357"/>
              <a:gd name="connsiteX139" fmla="*/ 3140445 w 6628586"/>
              <a:gd name="connsiteY139" fmla="*/ 6835357 h 6835357"/>
              <a:gd name="connsiteX140" fmla="*/ 3483345 w 6628586"/>
              <a:gd name="connsiteY140" fmla="*/ 6835357 h 6835357"/>
              <a:gd name="connsiteX141" fmla="*/ 3597399 w 6628586"/>
              <a:gd name="connsiteY141" fmla="*/ 6791694 h 6835357"/>
              <a:gd name="connsiteX142" fmla="*/ 3653412 w 6628586"/>
              <a:gd name="connsiteY142" fmla="*/ 6683109 h 6835357"/>
              <a:gd name="connsiteX143" fmla="*/ 3869445 w 6628586"/>
              <a:gd name="connsiteY143" fmla="*/ 4698433 h 6835357"/>
              <a:gd name="connsiteX144" fmla="*/ 4041432 w 6628586"/>
              <a:gd name="connsiteY144" fmla="*/ 4578864 h 6835357"/>
              <a:gd name="connsiteX145" fmla="*/ 4122516 w 6628586"/>
              <a:gd name="connsiteY145" fmla="*/ 4385714 h 6835357"/>
              <a:gd name="connsiteX146" fmla="*/ 4251441 w 6628586"/>
              <a:gd name="connsiteY146" fmla="*/ 3417364 h 6835357"/>
              <a:gd name="connsiteX147" fmla="*/ 4141359 w 6628586"/>
              <a:gd name="connsiteY147" fmla="*/ 3073636 h 6835357"/>
              <a:gd name="connsiteX148" fmla="*/ 3811854 w 6628586"/>
              <a:gd name="connsiteY148" fmla="*/ 2926320 h 6835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628586" h="6835357">
                <a:moveTo>
                  <a:pt x="1027489" y="2789137"/>
                </a:moveTo>
                <a:cubicBezTo>
                  <a:pt x="888900" y="2789137"/>
                  <a:pt x="755981" y="2734085"/>
                  <a:pt x="657980" y="2636084"/>
                </a:cubicBezTo>
                <a:cubicBezTo>
                  <a:pt x="559979" y="2538083"/>
                  <a:pt x="504927" y="2405164"/>
                  <a:pt x="504927" y="2266575"/>
                </a:cubicBezTo>
                <a:cubicBezTo>
                  <a:pt x="504927" y="2127963"/>
                  <a:pt x="559979" y="1995044"/>
                  <a:pt x="657980" y="1897043"/>
                </a:cubicBezTo>
                <a:cubicBezTo>
                  <a:pt x="755981" y="1799042"/>
                  <a:pt x="888900" y="1743989"/>
                  <a:pt x="1027489" y="1743989"/>
                </a:cubicBezTo>
                <a:cubicBezTo>
                  <a:pt x="1166101" y="1743989"/>
                  <a:pt x="1299020" y="1799042"/>
                  <a:pt x="1397021" y="1897043"/>
                </a:cubicBezTo>
                <a:cubicBezTo>
                  <a:pt x="1495022" y="1995044"/>
                  <a:pt x="1550075" y="2127963"/>
                  <a:pt x="1550075" y="2266575"/>
                </a:cubicBezTo>
                <a:cubicBezTo>
                  <a:pt x="1550075" y="2405164"/>
                  <a:pt x="1495022" y="2538083"/>
                  <a:pt x="1397021" y="2636084"/>
                </a:cubicBezTo>
                <a:cubicBezTo>
                  <a:pt x="1299020" y="2734085"/>
                  <a:pt x="1166101" y="2789137"/>
                  <a:pt x="1027489" y="2789137"/>
                </a:cubicBezTo>
                <a:close/>
                <a:moveTo>
                  <a:pt x="1723576" y="3255493"/>
                </a:moveTo>
                <a:cubicBezTo>
                  <a:pt x="1704088" y="3172202"/>
                  <a:pt x="1659974" y="3096724"/>
                  <a:pt x="1596978" y="3038860"/>
                </a:cubicBezTo>
                <a:cubicBezTo>
                  <a:pt x="1533981" y="2981019"/>
                  <a:pt x="1455040" y="2943471"/>
                  <a:pt x="1370389" y="2931121"/>
                </a:cubicBezTo>
                <a:cubicBezTo>
                  <a:pt x="1339065" y="2926703"/>
                  <a:pt x="1307370" y="2935944"/>
                  <a:pt x="1283304" y="2956484"/>
                </a:cubicBezTo>
                <a:lnTo>
                  <a:pt x="1146144" y="3075802"/>
                </a:lnTo>
                <a:cubicBezTo>
                  <a:pt x="1113843" y="3103439"/>
                  <a:pt x="1072741" y="3118624"/>
                  <a:pt x="1030238" y="3118624"/>
                </a:cubicBezTo>
                <a:cubicBezTo>
                  <a:pt x="987736" y="3118624"/>
                  <a:pt x="946633" y="3103439"/>
                  <a:pt x="914355" y="3075802"/>
                </a:cubicBezTo>
                <a:lnTo>
                  <a:pt x="777195" y="2956484"/>
                </a:lnTo>
                <a:cubicBezTo>
                  <a:pt x="753129" y="2935944"/>
                  <a:pt x="721405" y="2926703"/>
                  <a:pt x="690087" y="2931121"/>
                </a:cubicBezTo>
                <a:cubicBezTo>
                  <a:pt x="605545" y="2943488"/>
                  <a:pt x="526695" y="2981081"/>
                  <a:pt x="463807" y="3038946"/>
                </a:cubicBezTo>
                <a:cubicBezTo>
                  <a:pt x="400920" y="3096787"/>
                  <a:pt x="356943" y="3172265"/>
                  <a:pt x="337586" y="3255493"/>
                </a:cubicBezTo>
                <a:lnTo>
                  <a:pt x="2921" y="4663440"/>
                </a:lnTo>
                <a:cubicBezTo>
                  <a:pt x="-5964" y="4712286"/>
                  <a:pt x="5623" y="4762607"/>
                  <a:pt x="34912" y="4802675"/>
                </a:cubicBezTo>
                <a:cubicBezTo>
                  <a:pt x="64224" y="4842726"/>
                  <a:pt x="108670" y="4868997"/>
                  <a:pt x="157899" y="4875364"/>
                </a:cubicBezTo>
                <a:cubicBezTo>
                  <a:pt x="180960" y="4878044"/>
                  <a:pt x="204289" y="4875947"/>
                  <a:pt x="226479" y="4869180"/>
                </a:cubicBezTo>
                <a:lnTo>
                  <a:pt x="71505" y="5523433"/>
                </a:lnTo>
                <a:cubicBezTo>
                  <a:pt x="65210" y="5557186"/>
                  <a:pt x="74184" y="5591968"/>
                  <a:pt x="96040" y="5618445"/>
                </a:cubicBezTo>
                <a:cubicBezTo>
                  <a:pt x="117873" y="5644946"/>
                  <a:pt x="150332" y="5660370"/>
                  <a:pt x="184645" y="5660593"/>
                </a:cubicBezTo>
                <a:lnTo>
                  <a:pt x="648922" y="5660593"/>
                </a:lnTo>
                <a:lnTo>
                  <a:pt x="740139" y="6679681"/>
                </a:lnTo>
                <a:lnTo>
                  <a:pt x="740162" y="6679681"/>
                </a:lnTo>
                <a:cubicBezTo>
                  <a:pt x="744871" y="6721515"/>
                  <a:pt x="764805" y="6760148"/>
                  <a:pt x="796169" y="6788208"/>
                </a:cubicBezTo>
                <a:cubicBezTo>
                  <a:pt x="827539" y="6816326"/>
                  <a:pt x="868144" y="6831871"/>
                  <a:pt x="910223" y="6831928"/>
                </a:cubicBezTo>
                <a:lnTo>
                  <a:pt x="1144092" y="6831928"/>
                </a:lnTo>
                <a:cubicBezTo>
                  <a:pt x="1186178" y="6831871"/>
                  <a:pt x="1226783" y="6816326"/>
                  <a:pt x="1258147" y="6788208"/>
                </a:cubicBezTo>
                <a:cubicBezTo>
                  <a:pt x="1289516" y="6760148"/>
                  <a:pt x="1309450" y="6721515"/>
                  <a:pt x="1314159" y="6679681"/>
                </a:cubicBezTo>
                <a:lnTo>
                  <a:pt x="1405377" y="5660593"/>
                </a:lnTo>
                <a:lnTo>
                  <a:pt x="1869675" y="5660593"/>
                </a:lnTo>
                <a:cubicBezTo>
                  <a:pt x="1903987" y="5660370"/>
                  <a:pt x="1936449" y="5644946"/>
                  <a:pt x="1958280" y="5618445"/>
                </a:cubicBezTo>
                <a:cubicBezTo>
                  <a:pt x="1980134" y="5591968"/>
                  <a:pt x="1989112" y="5557186"/>
                  <a:pt x="1982814" y="5523433"/>
                </a:cubicBezTo>
                <a:lnTo>
                  <a:pt x="1826458" y="4869180"/>
                </a:lnTo>
                <a:cubicBezTo>
                  <a:pt x="1848649" y="4875947"/>
                  <a:pt x="1872001" y="4878044"/>
                  <a:pt x="1895038" y="4875364"/>
                </a:cubicBezTo>
                <a:cubicBezTo>
                  <a:pt x="1944261" y="4869003"/>
                  <a:pt x="1988735" y="4842726"/>
                  <a:pt x="2018024" y="4802675"/>
                </a:cubicBezTo>
                <a:cubicBezTo>
                  <a:pt x="2047337" y="4762601"/>
                  <a:pt x="2058904" y="4712286"/>
                  <a:pt x="2050040" y="4663440"/>
                </a:cubicBezTo>
                <a:close/>
                <a:moveTo>
                  <a:pt x="6127784" y="2265883"/>
                </a:moveTo>
                <a:cubicBezTo>
                  <a:pt x="6127784" y="2127295"/>
                  <a:pt x="6072749" y="1994375"/>
                  <a:pt x="5974736" y="1896374"/>
                </a:cubicBezTo>
                <a:cubicBezTo>
                  <a:pt x="5876724" y="1798373"/>
                  <a:pt x="5743794" y="1743298"/>
                  <a:pt x="5605204" y="1743298"/>
                </a:cubicBezTo>
                <a:cubicBezTo>
                  <a:pt x="5466610" y="1743298"/>
                  <a:pt x="5333691" y="1798373"/>
                  <a:pt x="5235690" y="1896374"/>
                </a:cubicBezTo>
                <a:cubicBezTo>
                  <a:pt x="5137689" y="1994375"/>
                  <a:pt x="5082636" y="2127295"/>
                  <a:pt x="5082636" y="2265883"/>
                </a:cubicBezTo>
                <a:cubicBezTo>
                  <a:pt x="5082636" y="2404472"/>
                  <a:pt x="5137689" y="2537414"/>
                  <a:pt x="5235690" y="2635415"/>
                </a:cubicBezTo>
                <a:cubicBezTo>
                  <a:pt x="5333691" y="2733399"/>
                  <a:pt x="5466610" y="2788469"/>
                  <a:pt x="5605204" y="2788469"/>
                </a:cubicBezTo>
                <a:cubicBezTo>
                  <a:pt x="5743794" y="2788469"/>
                  <a:pt x="5876724" y="2733393"/>
                  <a:pt x="5974736" y="2635415"/>
                </a:cubicBezTo>
                <a:cubicBezTo>
                  <a:pt x="6072749" y="2537414"/>
                  <a:pt x="6127784" y="2404472"/>
                  <a:pt x="6127784" y="2265883"/>
                </a:cubicBezTo>
                <a:close/>
                <a:moveTo>
                  <a:pt x="6301291" y="3255493"/>
                </a:moveTo>
                <a:cubicBezTo>
                  <a:pt x="6281803" y="3172202"/>
                  <a:pt x="6237683" y="3096724"/>
                  <a:pt x="6174704" y="3038860"/>
                </a:cubicBezTo>
                <a:cubicBezTo>
                  <a:pt x="6111668" y="2981019"/>
                  <a:pt x="6032744" y="2943471"/>
                  <a:pt x="5948105" y="2931121"/>
                </a:cubicBezTo>
                <a:cubicBezTo>
                  <a:pt x="5916786" y="2926703"/>
                  <a:pt x="5885068" y="2935944"/>
                  <a:pt x="5861008" y="2956484"/>
                </a:cubicBezTo>
                <a:lnTo>
                  <a:pt x="5723848" y="3075802"/>
                </a:lnTo>
                <a:cubicBezTo>
                  <a:pt x="5691558" y="3103439"/>
                  <a:pt x="5650467" y="3118624"/>
                  <a:pt x="5607948" y="3118624"/>
                </a:cubicBezTo>
                <a:cubicBezTo>
                  <a:pt x="5565445" y="3118624"/>
                  <a:pt x="5524343" y="3103439"/>
                  <a:pt x="5492065" y="3075802"/>
                </a:cubicBezTo>
                <a:lnTo>
                  <a:pt x="5354905" y="2956484"/>
                </a:lnTo>
                <a:cubicBezTo>
                  <a:pt x="5330839" y="2935944"/>
                  <a:pt x="5299115" y="2926703"/>
                  <a:pt x="5267797" y="2931121"/>
                </a:cubicBezTo>
                <a:cubicBezTo>
                  <a:pt x="5183255" y="2943488"/>
                  <a:pt x="5104405" y="2981081"/>
                  <a:pt x="5041517" y="3038946"/>
                </a:cubicBezTo>
                <a:cubicBezTo>
                  <a:pt x="4978629" y="3096787"/>
                  <a:pt x="4934652" y="3172265"/>
                  <a:pt x="4915295" y="3255493"/>
                </a:cubicBezTo>
                <a:lnTo>
                  <a:pt x="4579248" y="4663440"/>
                </a:lnTo>
                <a:cubicBezTo>
                  <a:pt x="4570384" y="4712286"/>
                  <a:pt x="4581951" y="4762607"/>
                  <a:pt x="4611263" y="4802675"/>
                </a:cubicBezTo>
                <a:cubicBezTo>
                  <a:pt x="4640553" y="4842726"/>
                  <a:pt x="4685021" y="4868997"/>
                  <a:pt x="4734250" y="4875364"/>
                </a:cubicBezTo>
                <a:cubicBezTo>
                  <a:pt x="4757287" y="4878044"/>
                  <a:pt x="4780639" y="4875947"/>
                  <a:pt x="4802830" y="4869180"/>
                </a:cubicBezTo>
                <a:lnTo>
                  <a:pt x="4645782" y="5523433"/>
                </a:lnTo>
                <a:cubicBezTo>
                  <a:pt x="4639484" y="5557186"/>
                  <a:pt x="4648456" y="5591968"/>
                  <a:pt x="4670316" y="5618445"/>
                </a:cubicBezTo>
                <a:cubicBezTo>
                  <a:pt x="4692147" y="5644946"/>
                  <a:pt x="4724609" y="5660370"/>
                  <a:pt x="4758944" y="5660593"/>
                </a:cubicBezTo>
                <a:lnTo>
                  <a:pt x="5223220" y="5660593"/>
                </a:lnTo>
                <a:lnTo>
                  <a:pt x="5314437" y="6679681"/>
                </a:lnTo>
                <a:cubicBezTo>
                  <a:pt x="5319169" y="6721629"/>
                  <a:pt x="5339194" y="6760376"/>
                  <a:pt x="5370712" y="6788437"/>
                </a:cubicBezTo>
                <a:cubicBezTo>
                  <a:pt x="5402213" y="6816555"/>
                  <a:pt x="5442979" y="6832043"/>
                  <a:pt x="5485189" y="6831928"/>
                </a:cubicBezTo>
                <a:lnTo>
                  <a:pt x="5719047" y="6831928"/>
                </a:lnTo>
                <a:cubicBezTo>
                  <a:pt x="5761281" y="6832043"/>
                  <a:pt x="5802029" y="6816555"/>
                  <a:pt x="5833519" y="6788437"/>
                </a:cubicBezTo>
                <a:cubicBezTo>
                  <a:pt x="5865066" y="6760376"/>
                  <a:pt x="5885068" y="6721629"/>
                  <a:pt x="5889811" y="6679681"/>
                </a:cubicBezTo>
                <a:lnTo>
                  <a:pt x="5981023" y="5660593"/>
                </a:lnTo>
                <a:lnTo>
                  <a:pt x="6445310" y="5660593"/>
                </a:lnTo>
                <a:cubicBezTo>
                  <a:pt x="6479656" y="5660370"/>
                  <a:pt x="6512118" y="5644946"/>
                  <a:pt x="6533949" y="5618445"/>
                </a:cubicBezTo>
                <a:cubicBezTo>
                  <a:pt x="6555781" y="5591968"/>
                  <a:pt x="6564753" y="5557186"/>
                  <a:pt x="6558466" y="5523433"/>
                </a:cubicBezTo>
                <a:lnTo>
                  <a:pt x="6402104" y="4869180"/>
                </a:lnTo>
                <a:cubicBezTo>
                  <a:pt x="6424278" y="4875947"/>
                  <a:pt x="6447652" y="4878067"/>
                  <a:pt x="6470684" y="4875364"/>
                </a:cubicBezTo>
                <a:cubicBezTo>
                  <a:pt x="6519947" y="4869003"/>
                  <a:pt x="6564410" y="4842726"/>
                  <a:pt x="6593671" y="4802675"/>
                </a:cubicBezTo>
                <a:cubicBezTo>
                  <a:pt x="6622989" y="4762601"/>
                  <a:pt x="6634533" y="4712286"/>
                  <a:pt x="6625675" y="4663440"/>
                </a:cubicBezTo>
                <a:close/>
                <a:moveTo>
                  <a:pt x="2694663" y="1394231"/>
                </a:moveTo>
                <a:cubicBezTo>
                  <a:pt x="2694663" y="1255643"/>
                  <a:pt x="2639588" y="1122723"/>
                  <a:pt x="2541587" y="1024722"/>
                </a:cubicBezTo>
                <a:cubicBezTo>
                  <a:pt x="2443586" y="926722"/>
                  <a:pt x="2310667" y="871646"/>
                  <a:pt x="2172078" y="871646"/>
                </a:cubicBezTo>
                <a:cubicBezTo>
                  <a:pt x="2033489" y="871646"/>
                  <a:pt x="1900570" y="926722"/>
                  <a:pt x="1802569" y="1024722"/>
                </a:cubicBezTo>
                <a:cubicBezTo>
                  <a:pt x="1704568" y="1122723"/>
                  <a:pt x="1649493" y="1255643"/>
                  <a:pt x="1649493" y="1394231"/>
                </a:cubicBezTo>
                <a:cubicBezTo>
                  <a:pt x="1649493" y="1532820"/>
                  <a:pt x="1704568" y="1665740"/>
                  <a:pt x="1802569" y="1763740"/>
                </a:cubicBezTo>
                <a:cubicBezTo>
                  <a:pt x="1900570" y="1861741"/>
                  <a:pt x="2033489" y="1916817"/>
                  <a:pt x="2172078" y="1916817"/>
                </a:cubicBezTo>
                <a:cubicBezTo>
                  <a:pt x="2310667" y="1916817"/>
                  <a:pt x="2443586" y="1861741"/>
                  <a:pt x="2541587" y="1763740"/>
                </a:cubicBezTo>
                <a:cubicBezTo>
                  <a:pt x="2639588" y="1665740"/>
                  <a:pt x="2694663" y="1532820"/>
                  <a:pt x="2694663" y="1394231"/>
                </a:cubicBezTo>
                <a:close/>
                <a:moveTo>
                  <a:pt x="4983178" y="1394231"/>
                </a:moveTo>
                <a:lnTo>
                  <a:pt x="4983155" y="1394231"/>
                </a:lnTo>
                <a:cubicBezTo>
                  <a:pt x="4983155" y="1255643"/>
                  <a:pt x="4928103" y="1122723"/>
                  <a:pt x="4830102" y="1024722"/>
                </a:cubicBezTo>
                <a:cubicBezTo>
                  <a:pt x="4732101" y="926722"/>
                  <a:pt x="4599182" y="871646"/>
                  <a:pt x="4460593" y="871646"/>
                </a:cubicBezTo>
                <a:cubicBezTo>
                  <a:pt x="4321981" y="871646"/>
                  <a:pt x="4189062" y="926722"/>
                  <a:pt x="4091061" y="1024722"/>
                </a:cubicBezTo>
                <a:cubicBezTo>
                  <a:pt x="3993060" y="1122723"/>
                  <a:pt x="3938007" y="1255643"/>
                  <a:pt x="3938007" y="1394231"/>
                </a:cubicBezTo>
                <a:cubicBezTo>
                  <a:pt x="3938007" y="1532820"/>
                  <a:pt x="3993060" y="1665740"/>
                  <a:pt x="4091061" y="1763740"/>
                </a:cubicBezTo>
                <a:cubicBezTo>
                  <a:pt x="4189062" y="1861741"/>
                  <a:pt x="4321981" y="1916817"/>
                  <a:pt x="4460593" y="1916817"/>
                </a:cubicBezTo>
                <a:cubicBezTo>
                  <a:pt x="4599182" y="1916817"/>
                  <a:pt x="4732101" y="1861741"/>
                  <a:pt x="4830102" y="1763740"/>
                </a:cubicBezTo>
                <a:cubicBezTo>
                  <a:pt x="4928103" y="1665740"/>
                  <a:pt x="4983155" y="1532820"/>
                  <a:pt x="4983155" y="1394231"/>
                </a:cubicBezTo>
                <a:close/>
                <a:moveTo>
                  <a:pt x="3315998" y="1045171"/>
                </a:moveTo>
                <a:cubicBezTo>
                  <a:pt x="3454587" y="1045171"/>
                  <a:pt x="3587507" y="990095"/>
                  <a:pt x="3685507" y="892094"/>
                </a:cubicBezTo>
                <a:cubicBezTo>
                  <a:pt x="3783508" y="794094"/>
                  <a:pt x="3838584" y="661174"/>
                  <a:pt x="3838584" y="522585"/>
                </a:cubicBezTo>
                <a:cubicBezTo>
                  <a:pt x="3838584" y="383997"/>
                  <a:pt x="3783508" y="251054"/>
                  <a:pt x="3685507" y="153053"/>
                </a:cubicBezTo>
                <a:cubicBezTo>
                  <a:pt x="3587507" y="55070"/>
                  <a:pt x="3454587" y="0"/>
                  <a:pt x="3315998" y="0"/>
                </a:cubicBezTo>
                <a:cubicBezTo>
                  <a:pt x="3177410" y="0"/>
                  <a:pt x="3044490" y="55074"/>
                  <a:pt x="2946489" y="153053"/>
                </a:cubicBezTo>
                <a:cubicBezTo>
                  <a:pt x="2848488" y="251054"/>
                  <a:pt x="2793413" y="383997"/>
                  <a:pt x="2793413" y="522585"/>
                </a:cubicBezTo>
                <a:cubicBezTo>
                  <a:pt x="2793413" y="661174"/>
                  <a:pt x="2848488" y="794094"/>
                  <a:pt x="2946489" y="892094"/>
                </a:cubicBezTo>
                <a:cubicBezTo>
                  <a:pt x="3044490" y="990095"/>
                  <a:pt x="3177410" y="1045171"/>
                  <a:pt x="3315998" y="1045171"/>
                </a:cubicBezTo>
                <a:close/>
                <a:moveTo>
                  <a:pt x="3315998" y="2788474"/>
                </a:moveTo>
                <a:cubicBezTo>
                  <a:pt x="3454587" y="2788474"/>
                  <a:pt x="3587507" y="2733399"/>
                  <a:pt x="3685507" y="2635421"/>
                </a:cubicBezTo>
                <a:cubicBezTo>
                  <a:pt x="3783508" y="2537420"/>
                  <a:pt x="3838584" y="2404478"/>
                  <a:pt x="3838584" y="2265889"/>
                </a:cubicBezTo>
                <a:cubicBezTo>
                  <a:pt x="3838584" y="2127300"/>
                  <a:pt x="3783508" y="1994381"/>
                  <a:pt x="3685507" y="1896380"/>
                </a:cubicBezTo>
                <a:cubicBezTo>
                  <a:pt x="3587507" y="1798379"/>
                  <a:pt x="3454587" y="1743304"/>
                  <a:pt x="3315998" y="1743304"/>
                </a:cubicBezTo>
                <a:cubicBezTo>
                  <a:pt x="3177410" y="1743304"/>
                  <a:pt x="3044490" y="1798379"/>
                  <a:pt x="2946489" y="1896380"/>
                </a:cubicBezTo>
                <a:cubicBezTo>
                  <a:pt x="2848488" y="1994381"/>
                  <a:pt x="2793413" y="2127300"/>
                  <a:pt x="2793413" y="2265889"/>
                </a:cubicBezTo>
                <a:cubicBezTo>
                  <a:pt x="2793413" y="2404546"/>
                  <a:pt x="2848465" y="2537552"/>
                  <a:pt x="2946444" y="2635644"/>
                </a:cubicBezTo>
                <a:cubicBezTo>
                  <a:pt x="3044427" y="2733759"/>
                  <a:pt x="3177341" y="2788966"/>
                  <a:pt x="3315998" y="2789143"/>
                </a:cubicBezTo>
                <a:close/>
                <a:moveTo>
                  <a:pt x="3811843" y="2925634"/>
                </a:moveTo>
                <a:lnTo>
                  <a:pt x="3630769" y="2925634"/>
                </a:lnTo>
                <a:cubicBezTo>
                  <a:pt x="3609046" y="2928069"/>
                  <a:pt x="3588507" y="2936887"/>
                  <a:pt x="3571813" y="2950992"/>
                </a:cubicBezTo>
                <a:lnTo>
                  <a:pt x="3434653" y="3071007"/>
                </a:lnTo>
                <a:cubicBezTo>
                  <a:pt x="3402283" y="3098513"/>
                  <a:pt x="3361204" y="3113606"/>
                  <a:pt x="3318747" y="3113606"/>
                </a:cubicBezTo>
                <a:cubicBezTo>
                  <a:pt x="3276285" y="3113606"/>
                  <a:pt x="3235211" y="3098513"/>
                  <a:pt x="3202841" y="3071007"/>
                </a:cubicBezTo>
                <a:lnTo>
                  <a:pt x="3065681" y="2950992"/>
                </a:lnTo>
                <a:cubicBezTo>
                  <a:pt x="3048959" y="2936933"/>
                  <a:pt x="3028442" y="2928092"/>
                  <a:pt x="3006703" y="2925634"/>
                </a:cubicBezTo>
                <a:lnTo>
                  <a:pt x="2820159" y="2925634"/>
                </a:lnTo>
                <a:cubicBezTo>
                  <a:pt x="2694252" y="2925612"/>
                  <a:pt x="2574300" y="2979281"/>
                  <a:pt x="2490386" y="3073150"/>
                </a:cubicBezTo>
                <a:cubicBezTo>
                  <a:pt x="2406444" y="3167025"/>
                  <a:pt x="2366508" y="3292217"/>
                  <a:pt x="2380573" y="3417347"/>
                </a:cubicBezTo>
                <a:lnTo>
                  <a:pt x="2508823" y="4384325"/>
                </a:lnTo>
                <a:cubicBezTo>
                  <a:pt x="2516773" y="4453551"/>
                  <a:pt x="2543827" y="4519211"/>
                  <a:pt x="2586936" y="4573949"/>
                </a:cubicBezTo>
                <a:cubicBezTo>
                  <a:pt x="2630044" y="4628687"/>
                  <a:pt x="2687531" y="4670344"/>
                  <a:pt x="2752962" y="4694318"/>
                </a:cubicBezTo>
                <a:lnTo>
                  <a:pt x="2969686" y="6683109"/>
                </a:lnTo>
                <a:lnTo>
                  <a:pt x="2969664" y="6683109"/>
                </a:lnTo>
                <a:cubicBezTo>
                  <a:pt x="2974396" y="6725058"/>
                  <a:pt x="2994444" y="6763806"/>
                  <a:pt x="3025945" y="6791923"/>
                </a:cubicBezTo>
                <a:cubicBezTo>
                  <a:pt x="3057463" y="6819984"/>
                  <a:pt x="3098228" y="6835472"/>
                  <a:pt x="3140445" y="6835357"/>
                </a:cubicBezTo>
                <a:lnTo>
                  <a:pt x="3483345" y="6835357"/>
                </a:lnTo>
                <a:cubicBezTo>
                  <a:pt x="3525424" y="6835300"/>
                  <a:pt x="3566035" y="6819755"/>
                  <a:pt x="3597399" y="6791694"/>
                </a:cubicBezTo>
                <a:cubicBezTo>
                  <a:pt x="3628763" y="6763577"/>
                  <a:pt x="3648697" y="6724944"/>
                  <a:pt x="3653412" y="6683109"/>
                </a:cubicBezTo>
                <a:lnTo>
                  <a:pt x="3869445" y="4698433"/>
                </a:lnTo>
                <a:cubicBezTo>
                  <a:pt x="3936973" y="4675705"/>
                  <a:pt x="3996626" y="4634254"/>
                  <a:pt x="4041432" y="4578864"/>
                </a:cubicBezTo>
                <a:cubicBezTo>
                  <a:pt x="4086254" y="4523480"/>
                  <a:pt x="4114366" y="4456483"/>
                  <a:pt x="4122516" y="4385714"/>
                </a:cubicBezTo>
                <a:lnTo>
                  <a:pt x="4251441" y="3417364"/>
                </a:lnTo>
                <a:cubicBezTo>
                  <a:pt x="4265277" y="3292349"/>
                  <a:pt x="4225255" y="3167333"/>
                  <a:pt x="4141359" y="3073636"/>
                </a:cubicBezTo>
                <a:cubicBezTo>
                  <a:pt x="4057462" y="2979921"/>
                  <a:pt x="3937630" y="2926343"/>
                  <a:pt x="3811854" y="2926320"/>
                </a:cubicBezTo>
                <a:close/>
              </a:path>
            </a:pathLst>
          </a:custGeom>
          <a:gradFill>
            <a:gsLst>
              <a:gs pos="0">
                <a:schemeClr val="accent2">
                  <a:lumMod val="50000"/>
                </a:schemeClr>
              </a:gs>
              <a:gs pos="100000">
                <a:schemeClr val="accent2"/>
              </a:gs>
            </a:gsLst>
            <a:lin ang="5400000" scaled="0"/>
          </a:gradFill>
          <a:ln w="5715" cap="flat">
            <a:noFill/>
            <a:prstDash val="solid"/>
            <a:miter/>
          </a:ln>
        </p:spPr>
        <p:txBody>
          <a:bodyPr rtlCol="0" anchor="ctr"/>
          <a:lstStyle/>
          <a:p>
            <a:endParaRPr lang="en-US"/>
          </a:p>
        </p:txBody>
      </p:sp>
      <p:grpSp>
        <p:nvGrpSpPr>
          <p:cNvPr id="105" name="Graphic 102">
            <a:extLst>
              <a:ext uri="{FF2B5EF4-FFF2-40B4-BE49-F238E27FC236}">
                <a16:creationId xmlns:a16="http://schemas.microsoft.com/office/drawing/2014/main" id="{4C18B556-E673-0CDE-F7DC-8759B7801410}"/>
              </a:ext>
            </a:extLst>
          </p:cNvPr>
          <p:cNvGrpSpPr>
            <a:grpSpLocks noChangeAspect="1"/>
          </p:cNvGrpSpPr>
          <p:nvPr/>
        </p:nvGrpSpPr>
        <p:grpSpPr>
          <a:xfrm>
            <a:off x="3540775" y="3646019"/>
            <a:ext cx="540250" cy="457200"/>
            <a:chOff x="2772098" y="615962"/>
            <a:chExt cx="6647916" cy="5625960"/>
          </a:xfrm>
          <a:gradFill>
            <a:gsLst>
              <a:gs pos="0">
                <a:schemeClr val="accent2">
                  <a:lumMod val="50000"/>
                </a:schemeClr>
              </a:gs>
              <a:gs pos="100000">
                <a:schemeClr val="accent2"/>
              </a:gs>
            </a:gsLst>
            <a:lin ang="5400000" scaled="0"/>
          </a:gradFill>
        </p:grpSpPr>
        <p:sp>
          <p:nvSpPr>
            <p:cNvPr id="107" name="Freeform 106">
              <a:extLst>
                <a:ext uri="{FF2B5EF4-FFF2-40B4-BE49-F238E27FC236}">
                  <a16:creationId xmlns:a16="http://schemas.microsoft.com/office/drawing/2014/main" id="{C9FADF49-8CE2-CA51-F2B2-79CC2B289762}"/>
                </a:ext>
              </a:extLst>
            </p:cNvPr>
            <p:cNvSpPr/>
            <p:nvPr/>
          </p:nvSpPr>
          <p:spPr>
            <a:xfrm>
              <a:off x="4098784" y="5922454"/>
              <a:ext cx="3997059" cy="319467"/>
            </a:xfrm>
            <a:custGeom>
              <a:avLst/>
              <a:gdLst>
                <a:gd name="connsiteX0" fmla="*/ 3837331 w 3997059"/>
                <a:gd name="connsiteY0" fmla="*/ 0 h 319467"/>
                <a:gd name="connsiteX1" fmla="*/ 159729 w 3997059"/>
                <a:gd name="connsiteY1" fmla="*/ 0 h 319467"/>
                <a:gd name="connsiteX2" fmla="*/ 0 w 3997059"/>
                <a:gd name="connsiteY2" fmla="*/ 159734 h 319467"/>
                <a:gd name="connsiteX3" fmla="*/ 159729 w 3997059"/>
                <a:gd name="connsiteY3" fmla="*/ 319468 h 319467"/>
                <a:gd name="connsiteX4" fmla="*/ 3837331 w 3997059"/>
                <a:gd name="connsiteY4" fmla="*/ 319468 h 319467"/>
                <a:gd name="connsiteX5" fmla="*/ 3997060 w 3997059"/>
                <a:gd name="connsiteY5" fmla="*/ 159734 h 319467"/>
                <a:gd name="connsiteX6" fmla="*/ 3837331 w 3997059"/>
                <a:gd name="connsiteY6" fmla="*/ 0 h 319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7059" h="319467">
                  <a:moveTo>
                    <a:pt x="3837331" y="0"/>
                  </a:moveTo>
                  <a:lnTo>
                    <a:pt x="159729" y="0"/>
                  </a:lnTo>
                  <a:cubicBezTo>
                    <a:pt x="71883" y="0"/>
                    <a:pt x="0" y="71837"/>
                    <a:pt x="0" y="159734"/>
                  </a:cubicBezTo>
                  <a:cubicBezTo>
                    <a:pt x="0" y="247574"/>
                    <a:pt x="71860" y="319468"/>
                    <a:pt x="159729" y="319468"/>
                  </a:cubicBezTo>
                  <a:lnTo>
                    <a:pt x="3837331" y="319468"/>
                  </a:lnTo>
                  <a:cubicBezTo>
                    <a:pt x="3925176" y="319468"/>
                    <a:pt x="3997060" y="247574"/>
                    <a:pt x="3997060" y="159734"/>
                  </a:cubicBezTo>
                  <a:cubicBezTo>
                    <a:pt x="3997060" y="71837"/>
                    <a:pt x="3925176" y="0"/>
                    <a:pt x="3837331" y="0"/>
                  </a:cubicBezTo>
                  <a:close/>
                </a:path>
              </a:pathLst>
            </a:custGeom>
            <a:grpFill/>
            <a:ln w="571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053EE593-51B3-ABE5-0EBC-B443E5BC0113}"/>
                </a:ext>
              </a:extLst>
            </p:cNvPr>
            <p:cNvSpPr/>
            <p:nvPr/>
          </p:nvSpPr>
          <p:spPr>
            <a:xfrm>
              <a:off x="5899809" y="1760517"/>
              <a:ext cx="394957" cy="3727094"/>
            </a:xfrm>
            <a:custGeom>
              <a:avLst/>
              <a:gdLst>
                <a:gd name="connsiteX0" fmla="*/ 197504 w 394957"/>
                <a:gd name="connsiteY0" fmla="*/ 115774 h 3727094"/>
                <a:gd name="connsiteX1" fmla="*/ 0 w 394957"/>
                <a:gd name="connsiteY1" fmla="*/ 0 h 3727094"/>
                <a:gd name="connsiteX2" fmla="*/ 0 w 394957"/>
                <a:gd name="connsiteY2" fmla="*/ 3727094 h 3727094"/>
                <a:gd name="connsiteX3" fmla="*/ 394958 w 394957"/>
                <a:gd name="connsiteY3" fmla="*/ 3727094 h 3727094"/>
                <a:gd name="connsiteX4" fmla="*/ 394958 w 394957"/>
                <a:gd name="connsiteY4" fmla="*/ 0 h 3727094"/>
                <a:gd name="connsiteX5" fmla="*/ 197499 w 394957"/>
                <a:gd name="connsiteY5" fmla="*/ 115774 h 372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957" h="3727094">
                  <a:moveTo>
                    <a:pt x="197504" y="115774"/>
                  </a:moveTo>
                  <a:cubicBezTo>
                    <a:pt x="123633" y="115774"/>
                    <a:pt x="55881" y="73312"/>
                    <a:pt x="0" y="0"/>
                  </a:cubicBezTo>
                  <a:lnTo>
                    <a:pt x="0" y="3727094"/>
                  </a:lnTo>
                  <a:lnTo>
                    <a:pt x="394958" y="3727094"/>
                  </a:lnTo>
                  <a:lnTo>
                    <a:pt x="394958" y="0"/>
                  </a:lnTo>
                  <a:cubicBezTo>
                    <a:pt x="339122" y="73312"/>
                    <a:pt x="271371" y="115774"/>
                    <a:pt x="197499" y="115774"/>
                  </a:cubicBezTo>
                  <a:close/>
                </a:path>
              </a:pathLst>
            </a:custGeom>
            <a:grpFill/>
            <a:ln w="5715"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5C71AB9C-733C-467F-B5B1-399D5F13B3E3}"/>
                </a:ext>
              </a:extLst>
            </p:cNvPr>
            <p:cNvSpPr/>
            <p:nvPr/>
          </p:nvSpPr>
          <p:spPr>
            <a:xfrm>
              <a:off x="6346728" y="670350"/>
              <a:ext cx="3065400" cy="2563196"/>
            </a:xfrm>
            <a:custGeom>
              <a:avLst/>
              <a:gdLst>
                <a:gd name="connsiteX0" fmla="*/ 97258 w 3065400"/>
                <a:gd name="connsiteY0" fmla="*/ 613353 h 2563196"/>
                <a:gd name="connsiteX1" fmla="*/ 857239 w 3065400"/>
                <a:gd name="connsiteY1" fmla="*/ 506911 h 2563196"/>
                <a:gd name="connsiteX2" fmla="*/ 1513949 w 3065400"/>
                <a:gd name="connsiteY2" fmla="*/ 782260 h 2563196"/>
                <a:gd name="connsiteX3" fmla="*/ 1853700 w 3065400"/>
                <a:gd name="connsiteY3" fmla="*/ 837667 h 2563196"/>
                <a:gd name="connsiteX4" fmla="*/ 840031 w 3065400"/>
                <a:gd name="connsiteY4" fmla="*/ 2563197 h 2563196"/>
                <a:gd name="connsiteX5" fmla="*/ 1038850 w 3065400"/>
                <a:gd name="connsiteY5" fmla="*/ 2563197 h 2563196"/>
                <a:gd name="connsiteX6" fmla="*/ 1952678 w 3065400"/>
                <a:gd name="connsiteY6" fmla="*/ 1007803 h 2563196"/>
                <a:gd name="connsiteX7" fmla="*/ 2866575 w 3065400"/>
                <a:gd name="connsiteY7" fmla="*/ 2563197 h 2563196"/>
                <a:gd name="connsiteX8" fmla="*/ 3065400 w 3065400"/>
                <a:gd name="connsiteY8" fmla="*/ 2563197 h 2563196"/>
                <a:gd name="connsiteX9" fmla="*/ 2041787 w 3065400"/>
                <a:gd name="connsiteY9" fmla="*/ 820979 h 2563196"/>
                <a:gd name="connsiteX10" fmla="*/ 2226781 w 3065400"/>
                <a:gd name="connsiteY10" fmla="*/ 758920 h 2563196"/>
                <a:gd name="connsiteX11" fmla="*/ 2489385 w 3065400"/>
                <a:gd name="connsiteY11" fmla="*/ 427541 h 2563196"/>
                <a:gd name="connsiteX12" fmla="*/ 2279588 w 3065400"/>
                <a:gd name="connsiteY12" fmla="*/ 85264 h 2563196"/>
                <a:gd name="connsiteX13" fmla="*/ 2147114 w 3065400"/>
                <a:gd name="connsiteY13" fmla="*/ 258835 h 2563196"/>
                <a:gd name="connsiteX14" fmla="*/ 2171860 w 3065400"/>
                <a:gd name="connsiteY14" fmla="*/ 387822 h 2563196"/>
                <a:gd name="connsiteX15" fmla="*/ 2073619 w 3065400"/>
                <a:gd name="connsiteY15" fmla="*/ 507637 h 2563196"/>
                <a:gd name="connsiteX16" fmla="*/ 1908467 w 3065400"/>
                <a:gd name="connsiteY16" fmla="*/ 541173 h 2563196"/>
                <a:gd name="connsiteX17" fmla="*/ 645281 w 3065400"/>
                <a:gd name="connsiteY17" fmla="*/ 62410 h 2563196"/>
                <a:gd name="connsiteX18" fmla="*/ 0 w 3065400"/>
                <a:gd name="connsiteY18" fmla="*/ 42179 h 2563196"/>
                <a:gd name="connsiteX19" fmla="*/ 100390 w 3065400"/>
                <a:gd name="connsiteY19" fmla="*/ 524228 h 2563196"/>
                <a:gd name="connsiteX20" fmla="*/ 97195 w 3065400"/>
                <a:gd name="connsiteY20" fmla="*/ 613325 h 256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65400" h="2563196">
                  <a:moveTo>
                    <a:pt x="97258" y="613353"/>
                  </a:moveTo>
                  <a:cubicBezTo>
                    <a:pt x="320634" y="487646"/>
                    <a:pt x="607567" y="441903"/>
                    <a:pt x="857239" y="506911"/>
                  </a:cubicBezTo>
                  <a:cubicBezTo>
                    <a:pt x="1090817" y="567748"/>
                    <a:pt x="1286755" y="707291"/>
                    <a:pt x="1513949" y="782260"/>
                  </a:cubicBezTo>
                  <a:cubicBezTo>
                    <a:pt x="1618179" y="816682"/>
                    <a:pt x="1736143" y="836707"/>
                    <a:pt x="1853700" y="837667"/>
                  </a:cubicBezTo>
                  <a:lnTo>
                    <a:pt x="840031" y="2563197"/>
                  </a:lnTo>
                  <a:lnTo>
                    <a:pt x="1038850" y="2563197"/>
                  </a:lnTo>
                  <a:lnTo>
                    <a:pt x="1952678" y="1007803"/>
                  </a:lnTo>
                  <a:lnTo>
                    <a:pt x="2866575" y="2563197"/>
                  </a:lnTo>
                  <a:lnTo>
                    <a:pt x="3065400" y="2563197"/>
                  </a:lnTo>
                  <a:lnTo>
                    <a:pt x="2041787" y="820979"/>
                  </a:lnTo>
                  <a:cubicBezTo>
                    <a:pt x="2106995" y="808166"/>
                    <a:pt x="2169689" y="788341"/>
                    <a:pt x="2226781" y="758920"/>
                  </a:cubicBezTo>
                  <a:cubicBezTo>
                    <a:pt x="2359827" y="690409"/>
                    <a:pt x="2465097" y="567245"/>
                    <a:pt x="2489385" y="427541"/>
                  </a:cubicBezTo>
                  <a:cubicBezTo>
                    <a:pt x="2509845" y="310070"/>
                    <a:pt x="2478070" y="44591"/>
                    <a:pt x="2279588" y="85264"/>
                  </a:cubicBezTo>
                  <a:cubicBezTo>
                    <a:pt x="2193177" y="102969"/>
                    <a:pt x="2129912" y="178533"/>
                    <a:pt x="2147114" y="258835"/>
                  </a:cubicBezTo>
                  <a:cubicBezTo>
                    <a:pt x="2156372" y="301897"/>
                    <a:pt x="2176832" y="344223"/>
                    <a:pt x="2171860" y="387822"/>
                  </a:cubicBezTo>
                  <a:cubicBezTo>
                    <a:pt x="2166031" y="439594"/>
                    <a:pt x="2124026" y="483640"/>
                    <a:pt x="2073619" y="507637"/>
                  </a:cubicBezTo>
                  <a:cubicBezTo>
                    <a:pt x="2023196" y="531640"/>
                    <a:pt x="1965240" y="538561"/>
                    <a:pt x="1908467" y="541173"/>
                  </a:cubicBezTo>
                  <a:cubicBezTo>
                    <a:pt x="1432516" y="563113"/>
                    <a:pt x="1070991" y="205617"/>
                    <a:pt x="645281" y="62410"/>
                  </a:cubicBezTo>
                  <a:cubicBezTo>
                    <a:pt x="333722" y="-42454"/>
                    <a:pt x="98961" y="9318"/>
                    <a:pt x="0" y="42179"/>
                  </a:cubicBezTo>
                  <a:cubicBezTo>
                    <a:pt x="62328" y="164674"/>
                    <a:pt x="100390" y="334136"/>
                    <a:pt x="100390" y="524228"/>
                  </a:cubicBezTo>
                  <a:cubicBezTo>
                    <a:pt x="100367" y="554615"/>
                    <a:pt x="99052" y="584167"/>
                    <a:pt x="97195" y="613325"/>
                  </a:cubicBezTo>
                  <a:close/>
                </a:path>
              </a:pathLst>
            </a:custGeom>
            <a:grpFill/>
            <a:ln w="571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58FE7016-5AFD-6D39-3587-3D0EB4A4610E}"/>
                </a:ext>
              </a:extLst>
            </p:cNvPr>
            <p:cNvSpPr/>
            <p:nvPr/>
          </p:nvSpPr>
          <p:spPr>
            <a:xfrm>
              <a:off x="4754575" y="5590470"/>
              <a:ext cx="2685512" cy="207740"/>
            </a:xfrm>
            <a:custGeom>
              <a:avLst/>
              <a:gdLst>
                <a:gd name="connsiteX0" fmla="*/ 0 w 2685512"/>
                <a:gd name="connsiteY0" fmla="*/ 103899 h 207740"/>
                <a:gd name="connsiteX1" fmla="*/ 103830 w 2685512"/>
                <a:gd name="connsiteY1" fmla="*/ 207740 h 207740"/>
                <a:gd name="connsiteX2" fmla="*/ 2581683 w 2685512"/>
                <a:gd name="connsiteY2" fmla="*/ 207740 h 207740"/>
                <a:gd name="connsiteX3" fmla="*/ 2685513 w 2685512"/>
                <a:gd name="connsiteY3" fmla="*/ 103899 h 207740"/>
                <a:gd name="connsiteX4" fmla="*/ 2581683 w 2685512"/>
                <a:gd name="connsiteY4" fmla="*/ 0 h 207740"/>
                <a:gd name="connsiteX5" fmla="*/ 103830 w 2685512"/>
                <a:gd name="connsiteY5" fmla="*/ 0 h 207740"/>
                <a:gd name="connsiteX6" fmla="*/ 0 w 2685512"/>
                <a:gd name="connsiteY6" fmla="*/ 103899 h 207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5512" h="207740">
                  <a:moveTo>
                    <a:pt x="0" y="103899"/>
                  </a:moveTo>
                  <a:cubicBezTo>
                    <a:pt x="0" y="161163"/>
                    <a:pt x="46566" y="207740"/>
                    <a:pt x="103830" y="207740"/>
                  </a:cubicBezTo>
                  <a:lnTo>
                    <a:pt x="2581683" y="207740"/>
                  </a:lnTo>
                  <a:cubicBezTo>
                    <a:pt x="2638947" y="207740"/>
                    <a:pt x="2685513" y="161163"/>
                    <a:pt x="2685513" y="103899"/>
                  </a:cubicBezTo>
                  <a:cubicBezTo>
                    <a:pt x="2685513" y="46634"/>
                    <a:pt x="2638947" y="0"/>
                    <a:pt x="2581683" y="0"/>
                  </a:cubicBezTo>
                  <a:lnTo>
                    <a:pt x="103830" y="0"/>
                  </a:lnTo>
                  <a:cubicBezTo>
                    <a:pt x="46566" y="0"/>
                    <a:pt x="0" y="46634"/>
                    <a:pt x="0" y="103899"/>
                  </a:cubicBezTo>
                  <a:close/>
                </a:path>
              </a:pathLst>
            </a:custGeom>
            <a:grpFill/>
            <a:ln w="5715"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6FE82C71-1D76-3E34-1D90-4BFED845E865}"/>
                </a:ext>
              </a:extLst>
            </p:cNvPr>
            <p:cNvSpPr/>
            <p:nvPr/>
          </p:nvSpPr>
          <p:spPr>
            <a:xfrm>
              <a:off x="5850363" y="615962"/>
              <a:ext cx="493901" cy="1157458"/>
            </a:xfrm>
            <a:custGeom>
              <a:avLst/>
              <a:gdLst>
                <a:gd name="connsiteX0" fmla="*/ 246951 w 493901"/>
                <a:gd name="connsiteY0" fmla="*/ 1157459 h 1157458"/>
                <a:gd name="connsiteX1" fmla="*/ 493902 w 493901"/>
                <a:gd name="connsiteY1" fmla="*/ 578701 h 1157458"/>
                <a:gd name="connsiteX2" fmla="*/ 246951 w 493901"/>
                <a:gd name="connsiteY2" fmla="*/ 0 h 1157458"/>
                <a:gd name="connsiteX3" fmla="*/ 0 w 493901"/>
                <a:gd name="connsiteY3" fmla="*/ 578701 h 1157458"/>
                <a:gd name="connsiteX4" fmla="*/ 246951 w 493901"/>
                <a:gd name="connsiteY4" fmla="*/ 1157459 h 1157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901" h="1157458">
                  <a:moveTo>
                    <a:pt x="246951" y="1157459"/>
                  </a:moveTo>
                  <a:cubicBezTo>
                    <a:pt x="363754" y="1157459"/>
                    <a:pt x="493902" y="919749"/>
                    <a:pt x="493902" y="578701"/>
                  </a:cubicBezTo>
                  <a:cubicBezTo>
                    <a:pt x="493902" y="237653"/>
                    <a:pt x="363794" y="0"/>
                    <a:pt x="246951" y="0"/>
                  </a:cubicBezTo>
                  <a:cubicBezTo>
                    <a:pt x="130085" y="0"/>
                    <a:pt x="0" y="237710"/>
                    <a:pt x="0" y="578701"/>
                  </a:cubicBezTo>
                  <a:cubicBezTo>
                    <a:pt x="69" y="919749"/>
                    <a:pt x="130171" y="1157459"/>
                    <a:pt x="246951" y="1157459"/>
                  </a:cubicBezTo>
                  <a:close/>
                </a:path>
              </a:pathLst>
            </a:custGeom>
            <a:grpFill/>
            <a:ln w="5715"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179FE01D-25BE-74D6-39E7-4FC1DAB3E08F}"/>
                </a:ext>
              </a:extLst>
            </p:cNvPr>
            <p:cNvSpPr/>
            <p:nvPr/>
          </p:nvSpPr>
          <p:spPr>
            <a:xfrm>
              <a:off x="7178935" y="3383451"/>
              <a:ext cx="2241080" cy="634993"/>
            </a:xfrm>
            <a:custGeom>
              <a:avLst/>
              <a:gdLst>
                <a:gd name="connsiteX0" fmla="*/ 0 w 2241080"/>
                <a:gd name="connsiteY0" fmla="*/ 0 h 634993"/>
                <a:gd name="connsiteX1" fmla="*/ 1120540 w 2241080"/>
                <a:gd name="connsiteY1" fmla="*/ 634994 h 634993"/>
                <a:gd name="connsiteX2" fmla="*/ 2241080 w 2241080"/>
                <a:gd name="connsiteY2" fmla="*/ 0 h 634993"/>
              </a:gdLst>
              <a:ahLst/>
              <a:cxnLst>
                <a:cxn ang="0">
                  <a:pos x="connsiteX0" y="connsiteY0"/>
                </a:cxn>
                <a:cxn ang="0">
                  <a:pos x="connsiteX1" y="connsiteY1"/>
                </a:cxn>
                <a:cxn ang="0">
                  <a:pos x="connsiteX2" y="connsiteY2"/>
                </a:cxn>
              </a:cxnLst>
              <a:rect l="l" t="t" r="r" b="b"/>
              <a:pathLst>
                <a:path w="2241080" h="634993">
                  <a:moveTo>
                    <a:pt x="0" y="0"/>
                  </a:moveTo>
                  <a:cubicBezTo>
                    <a:pt x="36210" y="354216"/>
                    <a:pt x="523260" y="634994"/>
                    <a:pt x="1120540" y="634994"/>
                  </a:cubicBezTo>
                  <a:cubicBezTo>
                    <a:pt x="1717758" y="634994"/>
                    <a:pt x="2204847" y="354221"/>
                    <a:pt x="2241080" y="0"/>
                  </a:cubicBezTo>
                  <a:close/>
                </a:path>
              </a:pathLst>
            </a:custGeom>
            <a:grpFill/>
            <a:ln w="5715"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72D78C75-5959-C4DA-4BFC-F7109608B34F}"/>
                </a:ext>
              </a:extLst>
            </p:cNvPr>
            <p:cNvSpPr/>
            <p:nvPr/>
          </p:nvSpPr>
          <p:spPr>
            <a:xfrm>
              <a:off x="2772098" y="3394367"/>
              <a:ext cx="2246337" cy="625106"/>
            </a:xfrm>
            <a:custGeom>
              <a:avLst/>
              <a:gdLst>
                <a:gd name="connsiteX0" fmla="*/ 2246338 w 2246337"/>
                <a:gd name="connsiteY0" fmla="*/ 0 h 625106"/>
                <a:gd name="connsiteX1" fmla="*/ 0 w 2246337"/>
                <a:gd name="connsiteY1" fmla="*/ 0 h 625106"/>
                <a:gd name="connsiteX2" fmla="*/ 1123112 w 2246337"/>
                <a:gd name="connsiteY2" fmla="*/ 625107 h 625106"/>
                <a:gd name="connsiteX3" fmla="*/ 2246338 w 2246337"/>
                <a:gd name="connsiteY3" fmla="*/ 0 h 625106"/>
              </a:gdLst>
              <a:ahLst/>
              <a:cxnLst>
                <a:cxn ang="0">
                  <a:pos x="connsiteX0" y="connsiteY0"/>
                </a:cxn>
                <a:cxn ang="0">
                  <a:pos x="connsiteX1" y="connsiteY1"/>
                </a:cxn>
                <a:cxn ang="0">
                  <a:pos x="connsiteX2" y="connsiteY2"/>
                </a:cxn>
                <a:cxn ang="0">
                  <a:pos x="connsiteX3" y="connsiteY3"/>
                </a:cxn>
              </a:cxnLst>
              <a:rect l="l" t="t" r="r" b="b"/>
              <a:pathLst>
                <a:path w="2246337" h="625106">
                  <a:moveTo>
                    <a:pt x="2246338" y="0"/>
                  </a:moveTo>
                  <a:lnTo>
                    <a:pt x="0" y="0"/>
                  </a:lnTo>
                  <a:cubicBezTo>
                    <a:pt x="45876" y="349752"/>
                    <a:pt x="530666" y="625107"/>
                    <a:pt x="1123112" y="625107"/>
                  </a:cubicBezTo>
                  <a:cubicBezTo>
                    <a:pt x="1715643" y="625175"/>
                    <a:pt x="2200447" y="349758"/>
                    <a:pt x="2246338" y="0"/>
                  </a:cubicBezTo>
                  <a:close/>
                </a:path>
              </a:pathLst>
            </a:custGeom>
            <a:grpFill/>
            <a:ln w="571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613ED69C-55CF-BC13-0B07-D8D24067FF99}"/>
                </a:ext>
              </a:extLst>
            </p:cNvPr>
            <p:cNvSpPr/>
            <p:nvPr/>
          </p:nvSpPr>
          <p:spPr>
            <a:xfrm>
              <a:off x="2788873" y="670442"/>
              <a:ext cx="3058981" cy="2552131"/>
            </a:xfrm>
            <a:custGeom>
              <a:avLst/>
              <a:gdLst>
                <a:gd name="connsiteX0" fmla="*/ 198949 w 3058981"/>
                <a:gd name="connsiteY0" fmla="*/ 2552132 h 2552131"/>
                <a:gd name="connsiteX1" fmla="*/ 1106434 w 3058981"/>
                <a:gd name="connsiteY1" fmla="*/ 1007653 h 2552131"/>
                <a:gd name="connsiteX2" fmla="*/ 2013805 w 3058981"/>
                <a:gd name="connsiteY2" fmla="*/ 2552132 h 2552131"/>
                <a:gd name="connsiteX3" fmla="*/ 2212624 w 3058981"/>
                <a:gd name="connsiteY3" fmla="*/ 2552132 h 2552131"/>
                <a:gd name="connsiteX4" fmla="*/ 1205298 w 3058981"/>
                <a:gd name="connsiteY4" fmla="*/ 837632 h 2552131"/>
                <a:gd name="connsiteX5" fmla="*/ 1545049 w 3058981"/>
                <a:gd name="connsiteY5" fmla="*/ 782225 h 2552131"/>
                <a:gd name="connsiteX6" fmla="*/ 2201760 w 3058981"/>
                <a:gd name="connsiteY6" fmla="*/ 506876 h 2552131"/>
                <a:gd name="connsiteX7" fmla="*/ 2961741 w 3058981"/>
                <a:gd name="connsiteY7" fmla="*/ 613318 h 2552131"/>
                <a:gd name="connsiteX8" fmla="*/ 2958591 w 3058981"/>
                <a:gd name="connsiteY8" fmla="*/ 524221 h 2552131"/>
                <a:gd name="connsiteX9" fmla="*/ 3058981 w 3058981"/>
                <a:gd name="connsiteY9" fmla="*/ 42172 h 2552131"/>
                <a:gd name="connsiteX10" fmla="*/ 2413701 w 3058981"/>
                <a:gd name="connsiteY10" fmla="*/ 62398 h 2552131"/>
                <a:gd name="connsiteX11" fmla="*/ 1150514 w 3058981"/>
                <a:gd name="connsiteY11" fmla="*/ 541161 h 2552131"/>
                <a:gd name="connsiteX12" fmla="*/ 985379 w 3058981"/>
                <a:gd name="connsiteY12" fmla="*/ 507631 h 2552131"/>
                <a:gd name="connsiteX13" fmla="*/ 887110 w 3058981"/>
                <a:gd name="connsiteY13" fmla="*/ 387816 h 2552131"/>
                <a:gd name="connsiteX14" fmla="*/ 911867 w 3058981"/>
                <a:gd name="connsiteY14" fmla="*/ 258828 h 2552131"/>
                <a:gd name="connsiteX15" fmla="*/ 779371 w 3058981"/>
                <a:gd name="connsiteY15" fmla="*/ 85258 h 2552131"/>
                <a:gd name="connsiteX16" fmla="*/ 569590 w 3058981"/>
                <a:gd name="connsiteY16" fmla="*/ 427535 h 2552131"/>
                <a:gd name="connsiteX17" fmla="*/ 832189 w 3058981"/>
                <a:gd name="connsiteY17" fmla="*/ 758913 h 2552131"/>
                <a:gd name="connsiteX18" fmla="*/ 1017212 w 3058981"/>
                <a:gd name="connsiteY18" fmla="*/ 820973 h 2552131"/>
                <a:gd name="connsiteX19" fmla="*/ 0 w 3058981"/>
                <a:gd name="connsiteY19" fmla="*/ 2552103 h 2552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58981" h="2552131">
                  <a:moveTo>
                    <a:pt x="198949" y="2552132"/>
                  </a:moveTo>
                  <a:lnTo>
                    <a:pt x="1106434" y="1007653"/>
                  </a:lnTo>
                  <a:lnTo>
                    <a:pt x="2013805" y="2552132"/>
                  </a:lnTo>
                  <a:lnTo>
                    <a:pt x="2212624" y="2552132"/>
                  </a:lnTo>
                  <a:lnTo>
                    <a:pt x="1205298" y="837632"/>
                  </a:lnTo>
                  <a:cubicBezTo>
                    <a:pt x="1322833" y="836672"/>
                    <a:pt x="1440865" y="816578"/>
                    <a:pt x="1545049" y="782225"/>
                  </a:cubicBezTo>
                  <a:cubicBezTo>
                    <a:pt x="1772335" y="707193"/>
                    <a:pt x="1968182" y="567712"/>
                    <a:pt x="2201760" y="506876"/>
                  </a:cubicBezTo>
                  <a:cubicBezTo>
                    <a:pt x="2451454" y="441799"/>
                    <a:pt x="2738387" y="487611"/>
                    <a:pt x="2961741" y="613318"/>
                  </a:cubicBezTo>
                  <a:cubicBezTo>
                    <a:pt x="2959889" y="584160"/>
                    <a:pt x="2958591" y="554539"/>
                    <a:pt x="2958591" y="524221"/>
                  </a:cubicBezTo>
                  <a:cubicBezTo>
                    <a:pt x="2958591" y="334106"/>
                    <a:pt x="2996654" y="164668"/>
                    <a:pt x="3058981" y="42172"/>
                  </a:cubicBezTo>
                  <a:cubicBezTo>
                    <a:pt x="2960020" y="9334"/>
                    <a:pt x="2725277" y="-42461"/>
                    <a:pt x="2413701" y="62398"/>
                  </a:cubicBezTo>
                  <a:cubicBezTo>
                    <a:pt x="1987956" y="205650"/>
                    <a:pt x="1626459" y="563106"/>
                    <a:pt x="1150514" y="541161"/>
                  </a:cubicBezTo>
                  <a:cubicBezTo>
                    <a:pt x="1093724" y="538549"/>
                    <a:pt x="1035791" y="531628"/>
                    <a:pt x="985379" y="507631"/>
                  </a:cubicBezTo>
                  <a:cubicBezTo>
                    <a:pt x="934973" y="483628"/>
                    <a:pt x="892933" y="439611"/>
                    <a:pt x="887110" y="387816"/>
                  </a:cubicBezTo>
                  <a:cubicBezTo>
                    <a:pt x="882178" y="344124"/>
                    <a:pt x="902672" y="301891"/>
                    <a:pt x="911867" y="258828"/>
                  </a:cubicBezTo>
                  <a:cubicBezTo>
                    <a:pt x="929081" y="178527"/>
                    <a:pt x="865793" y="103003"/>
                    <a:pt x="779371" y="85258"/>
                  </a:cubicBezTo>
                  <a:cubicBezTo>
                    <a:pt x="580906" y="44516"/>
                    <a:pt x="549142" y="310063"/>
                    <a:pt x="569590" y="427535"/>
                  </a:cubicBezTo>
                  <a:cubicBezTo>
                    <a:pt x="593856" y="567238"/>
                    <a:pt x="699138" y="690402"/>
                    <a:pt x="832189" y="758913"/>
                  </a:cubicBezTo>
                  <a:cubicBezTo>
                    <a:pt x="889316" y="788334"/>
                    <a:pt x="952072" y="808160"/>
                    <a:pt x="1017212" y="820973"/>
                  </a:cubicBezTo>
                  <a:lnTo>
                    <a:pt x="0" y="2552103"/>
                  </a:lnTo>
                  <a:close/>
                </a:path>
              </a:pathLst>
            </a:custGeom>
            <a:grpFill/>
            <a:ln w="5715" cap="flat">
              <a:noFill/>
              <a:prstDash val="solid"/>
              <a:miter/>
            </a:ln>
          </p:spPr>
          <p:txBody>
            <a:bodyPr rtlCol="0" anchor="ctr"/>
            <a:lstStyle/>
            <a:p>
              <a:endParaRPr lang="en-US"/>
            </a:p>
          </p:txBody>
        </p:sp>
      </p:grpSp>
      <p:grpSp>
        <p:nvGrpSpPr>
          <p:cNvPr id="128" name="Graphic 125">
            <a:extLst>
              <a:ext uri="{FF2B5EF4-FFF2-40B4-BE49-F238E27FC236}">
                <a16:creationId xmlns:a16="http://schemas.microsoft.com/office/drawing/2014/main" id="{085CB0AA-CB5D-780E-0031-7B941520F1DC}"/>
              </a:ext>
            </a:extLst>
          </p:cNvPr>
          <p:cNvGrpSpPr>
            <a:grpSpLocks noChangeAspect="1"/>
          </p:cNvGrpSpPr>
          <p:nvPr/>
        </p:nvGrpSpPr>
        <p:grpSpPr>
          <a:xfrm>
            <a:off x="5048600" y="3646019"/>
            <a:ext cx="423068" cy="457200"/>
            <a:chOff x="3309897" y="428602"/>
            <a:chExt cx="5552791" cy="6000772"/>
          </a:xfrm>
          <a:gradFill>
            <a:gsLst>
              <a:gs pos="0">
                <a:schemeClr val="accent2">
                  <a:lumMod val="50000"/>
                </a:schemeClr>
              </a:gs>
              <a:gs pos="100000">
                <a:schemeClr val="accent2"/>
              </a:gs>
            </a:gsLst>
            <a:lin ang="5400000" scaled="0"/>
          </a:gradFill>
        </p:grpSpPr>
        <p:sp>
          <p:nvSpPr>
            <p:cNvPr id="129" name="Freeform 128">
              <a:extLst>
                <a:ext uri="{FF2B5EF4-FFF2-40B4-BE49-F238E27FC236}">
                  <a16:creationId xmlns:a16="http://schemas.microsoft.com/office/drawing/2014/main" id="{B64CE651-E4BF-B72F-257F-2313E30DACF9}"/>
                </a:ext>
              </a:extLst>
            </p:cNvPr>
            <p:cNvSpPr/>
            <p:nvPr/>
          </p:nvSpPr>
          <p:spPr>
            <a:xfrm>
              <a:off x="7921810" y="2736742"/>
              <a:ext cx="940877" cy="1060846"/>
            </a:xfrm>
            <a:custGeom>
              <a:avLst/>
              <a:gdLst>
                <a:gd name="connsiteX0" fmla="*/ 940820 w 940877"/>
                <a:gd name="connsiteY0" fmla="*/ 228257 h 1060846"/>
                <a:gd name="connsiteX1" fmla="*/ 909731 w 940877"/>
                <a:gd name="connsiteY1" fmla="*/ 303267 h 1060846"/>
                <a:gd name="connsiteX2" fmla="*/ 152162 w 940877"/>
                <a:gd name="connsiteY2" fmla="*/ 1060847 h 1060846"/>
                <a:gd name="connsiteX3" fmla="*/ 0 w 940877"/>
                <a:gd name="connsiteY3" fmla="*/ 909754 h 1060846"/>
                <a:gd name="connsiteX4" fmla="*/ 682617 w 940877"/>
                <a:gd name="connsiteY4" fmla="*/ 228240 h 1060846"/>
                <a:gd name="connsiteX5" fmla="*/ 606550 w 940877"/>
                <a:gd name="connsiteY5" fmla="*/ 152162 h 1060846"/>
                <a:gd name="connsiteX6" fmla="*/ 757598 w 940877"/>
                <a:gd name="connsiteY6" fmla="*/ 0 h 1060846"/>
                <a:gd name="connsiteX7" fmla="*/ 909788 w 940877"/>
                <a:gd name="connsiteY7" fmla="*/ 152162 h 1060846"/>
                <a:gd name="connsiteX8" fmla="*/ 940878 w 940877"/>
                <a:gd name="connsiteY8" fmla="*/ 228240 h 1060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0877" h="1060846">
                  <a:moveTo>
                    <a:pt x="940820" y="228257"/>
                  </a:moveTo>
                  <a:cubicBezTo>
                    <a:pt x="940592" y="256341"/>
                    <a:pt x="929448" y="283241"/>
                    <a:pt x="909731" y="303267"/>
                  </a:cubicBezTo>
                  <a:lnTo>
                    <a:pt x="152162" y="1060847"/>
                  </a:lnTo>
                  <a:lnTo>
                    <a:pt x="0" y="909754"/>
                  </a:lnTo>
                  <a:lnTo>
                    <a:pt x="682617" y="228240"/>
                  </a:lnTo>
                  <a:lnTo>
                    <a:pt x="606550" y="152162"/>
                  </a:lnTo>
                  <a:lnTo>
                    <a:pt x="757598" y="0"/>
                  </a:lnTo>
                  <a:lnTo>
                    <a:pt x="909788" y="152162"/>
                  </a:lnTo>
                  <a:cubicBezTo>
                    <a:pt x="929505" y="172587"/>
                    <a:pt x="940649" y="199825"/>
                    <a:pt x="940878" y="228240"/>
                  </a:cubicBezTo>
                  <a:close/>
                </a:path>
              </a:pathLst>
            </a:custGeom>
            <a:grpFill/>
            <a:ln w="571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1B7B87F5-D7DC-38D2-0832-ADCD7D25B3FA}"/>
                </a:ext>
              </a:extLst>
            </p:cNvPr>
            <p:cNvSpPr/>
            <p:nvPr/>
          </p:nvSpPr>
          <p:spPr>
            <a:xfrm>
              <a:off x="8528303" y="1979527"/>
              <a:ext cx="303066" cy="303077"/>
            </a:xfrm>
            <a:custGeom>
              <a:avLst/>
              <a:gdLst>
                <a:gd name="connsiteX0" fmla="*/ 0 w 303066"/>
                <a:gd name="connsiteY0" fmla="*/ 151539 h 303077"/>
                <a:gd name="connsiteX1" fmla="*/ 151562 w 303066"/>
                <a:gd name="connsiteY1" fmla="*/ 0 h 303077"/>
                <a:gd name="connsiteX2" fmla="*/ 303067 w 303066"/>
                <a:gd name="connsiteY2" fmla="*/ 151539 h 303077"/>
                <a:gd name="connsiteX3" fmla="*/ 151562 w 303066"/>
                <a:gd name="connsiteY3" fmla="*/ 303078 h 303077"/>
              </a:gdLst>
              <a:ahLst/>
              <a:cxnLst>
                <a:cxn ang="0">
                  <a:pos x="connsiteX0" y="connsiteY0"/>
                </a:cxn>
                <a:cxn ang="0">
                  <a:pos x="connsiteX1" y="connsiteY1"/>
                </a:cxn>
                <a:cxn ang="0">
                  <a:pos x="connsiteX2" y="connsiteY2"/>
                </a:cxn>
                <a:cxn ang="0">
                  <a:pos x="connsiteX3" y="connsiteY3"/>
                </a:cxn>
              </a:cxnLst>
              <a:rect l="l" t="t" r="r" b="b"/>
              <a:pathLst>
                <a:path w="303066" h="303077">
                  <a:moveTo>
                    <a:pt x="0" y="151539"/>
                  </a:moveTo>
                  <a:lnTo>
                    <a:pt x="151562" y="0"/>
                  </a:lnTo>
                  <a:lnTo>
                    <a:pt x="303067" y="151539"/>
                  </a:lnTo>
                  <a:lnTo>
                    <a:pt x="151562" y="303078"/>
                  </a:lnTo>
                  <a:close/>
                </a:path>
              </a:pathLst>
            </a:custGeom>
            <a:grpFill/>
            <a:ln w="571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1827E908-652D-46F3-637F-015C4C83AC56}"/>
                </a:ext>
              </a:extLst>
            </p:cNvPr>
            <p:cNvSpPr/>
            <p:nvPr/>
          </p:nvSpPr>
          <p:spPr>
            <a:xfrm>
              <a:off x="6738949" y="428602"/>
              <a:ext cx="428625" cy="705745"/>
            </a:xfrm>
            <a:custGeom>
              <a:avLst/>
              <a:gdLst>
                <a:gd name="connsiteX0" fmla="*/ 290082 w 428625"/>
                <a:gd name="connsiteY0" fmla="*/ 567180 h 705745"/>
                <a:gd name="connsiteX1" fmla="*/ 428625 w 428625"/>
                <a:gd name="connsiteY1" fmla="*/ 705745 h 705745"/>
                <a:gd name="connsiteX2" fmla="*/ 428625 w 428625"/>
                <a:gd name="connsiteY2" fmla="*/ 0 h 705745"/>
                <a:gd name="connsiteX3" fmla="*/ 0 w 428625"/>
                <a:gd name="connsiteY3" fmla="*/ 0 h 705745"/>
                <a:gd name="connsiteX4" fmla="*/ 0 w 428625"/>
                <a:gd name="connsiteY4" fmla="*/ 705745 h 705745"/>
                <a:gd name="connsiteX5" fmla="*/ 138543 w 428625"/>
                <a:gd name="connsiteY5" fmla="*/ 567202 h 705745"/>
                <a:gd name="connsiteX6" fmla="*/ 138543 w 428625"/>
                <a:gd name="connsiteY6" fmla="*/ 567180 h 705745"/>
                <a:gd name="connsiteX7" fmla="*/ 214313 w 428625"/>
                <a:gd name="connsiteY7" fmla="*/ 535816 h 705745"/>
                <a:gd name="connsiteX8" fmla="*/ 290082 w 428625"/>
                <a:gd name="connsiteY8" fmla="*/ 567180 h 705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8625" h="705745">
                  <a:moveTo>
                    <a:pt x="290082" y="567180"/>
                  </a:moveTo>
                  <a:lnTo>
                    <a:pt x="428625" y="705745"/>
                  </a:lnTo>
                  <a:lnTo>
                    <a:pt x="428625" y="0"/>
                  </a:lnTo>
                  <a:lnTo>
                    <a:pt x="0" y="0"/>
                  </a:lnTo>
                  <a:lnTo>
                    <a:pt x="0" y="705745"/>
                  </a:lnTo>
                  <a:lnTo>
                    <a:pt x="138543" y="567202"/>
                  </a:lnTo>
                  <a:lnTo>
                    <a:pt x="138543" y="567180"/>
                  </a:lnTo>
                  <a:cubicBezTo>
                    <a:pt x="158654" y="547108"/>
                    <a:pt x="185892" y="535816"/>
                    <a:pt x="214313" y="535816"/>
                  </a:cubicBezTo>
                  <a:cubicBezTo>
                    <a:pt x="242733" y="535816"/>
                    <a:pt x="269965" y="547108"/>
                    <a:pt x="290082" y="567180"/>
                  </a:cubicBezTo>
                  <a:close/>
                </a:path>
              </a:pathLst>
            </a:custGeom>
            <a:grpFill/>
            <a:ln w="571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63CF2BFB-600C-0940-6A64-51E9BB46FF60}"/>
                </a:ext>
              </a:extLst>
            </p:cNvPr>
            <p:cNvSpPr/>
            <p:nvPr/>
          </p:nvSpPr>
          <p:spPr>
            <a:xfrm>
              <a:off x="3309897" y="428603"/>
              <a:ext cx="4500602" cy="6000771"/>
            </a:xfrm>
            <a:custGeom>
              <a:avLst/>
              <a:gdLst>
                <a:gd name="connsiteX0" fmla="*/ 107196 w 4500602"/>
                <a:gd name="connsiteY0" fmla="*/ 6000771 h 6000771"/>
                <a:gd name="connsiteX1" fmla="*/ 4393447 w 4500602"/>
                <a:gd name="connsiteY1" fmla="*/ 6000771 h 6000771"/>
                <a:gd name="connsiteX2" fmla="*/ 4469216 w 4500602"/>
                <a:gd name="connsiteY2" fmla="*/ 5969396 h 6000771"/>
                <a:gd name="connsiteX3" fmla="*/ 4500603 w 4500602"/>
                <a:gd name="connsiteY3" fmla="*/ 5893615 h 6000771"/>
                <a:gd name="connsiteX4" fmla="*/ 4500603 w 4500602"/>
                <a:gd name="connsiteY4" fmla="*/ 3177961 h 6000771"/>
                <a:gd name="connsiteX5" fmla="*/ 3020989 w 4500602"/>
                <a:gd name="connsiteY5" fmla="*/ 4657461 h 6000771"/>
                <a:gd name="connsiteX6" fmla="*/ 2987436 w 4500602"/>
                <a:gd name="connsiteY6" fmla="*/ 4680184 h 6000771"/>
                <a:gd name="connsiteX7" fmla="*/ 2457124 w 4500602"/>
                <a:gd name="connsiteY7" fmla="*/ 4907778 h 6000771"/>
                <a:gd name="connsiteX8" fmla="*/ 2394705 w 4500602"/>
                <a:gd name="connsiteY8" fmla="*/ 4914476 h 6000771"/>
                <a:gd name="connsiteX9" fmla="*/ 2339252 w 4500602"/>
                <a:gd name="connsiteY9" fmla="*/ 4885055 h 6000771"/>
                <a:gd name="connsiteX10" fmla="*/ 2111967 w 4500602"/>
                <a:gd name="connsiteY10" fmla="*/ 5112340 h 6000771"/>
                <a:gd name="connsiteX11" fmla="*/ 1960451 w 4500602"/>
                <a:gd name="connsiteY11" fmla="*/ 4960824 h 6000771"/>
                <a:gd name="connsiteX12" fmla="*/ 2187737 w 4500602"/>
                <a:gd name="connsiteY12" fmla="*/ 4733539 h 6000771"/>
                <a:gd name="connsiteX13" fmla="*/ 2158316 w 4500602"/>
                <a:gd name="connsiteY13" fmla="*/ 4678086 h 6000771"/>
                <a:gd name="connsiteX14" fmla="*/ 2165014 w 4500602"/>
                <a:gd name="connsiteY14" fmla="*/ 4615667 h 6000771"/>
                <a:gd name="connsiteX15" fmla="*/ 2392408 w 4500602"/>
                <a:gd name="connsiteY15" fmla="*/ 4085355 h 6000771"/>
                <a:gd name="connsiteX16" fmla="*/ 2415108 w 4500602"/>
                <a:gd name="connsiteY16" fmla="*/ 4051825 h 6000771"/>
                <a:gd name="connsiteX17" fmla="*/ 4500569 w 4500602"/>
                <a:gd name="connsiteY17" fmla="*/ 1965564 h 6000771"/>
                <a:gd name="connsiteX18" fmla="*/ 4500569 w 4500602"/>
                <a:gd name="connsiteY18" fmla="*/ 107158 h 6000771"/>
                <a:gd name="connsiteX19" fmla="*/ 4469182 w 4500602"/>
                <a:gd name="connsiteY19" fmla="*/ 31389 h 6000771"/>
                <a:gd name="connsiteX20" fmla="*/ 4393412 w 4500602"/>
                <a:gd name="connsiteY20" fmla="*/ 1 h 6000771"/>
                <a:gd name="connsiteX21" fmla="*/ 4071943 w 4500602"/>
                <a:gd name="connsiteY21" fmla="*/ 1 h 6000771"/>
                <a:gd name="connsiteX22" fmla="*/ 4071943 w 4500602"/>
                <a:gd name="connsiteY22" fmla="*/ 964405 h 6000771"/>
                <a:gd name="connsiteX23" fmla="*/ 4040557 w 4500602"/>
                <a:gd name="connsiteY23" fmla="*/ 1040151 h 6000771"/>
                <a:gd name="connsiteX24" fmla="*/ 3964787 w 4500602"/>
                <a:gd name="connsiteY24" fmla="*/ 1071544 h 6000771"/>
                <a:gd name="connsiteX25" fmla="*/ 3889018 w 4500602"/>
                <a:gd name="connsiteY25" fmla="*/ 1040174 h 6000771"/>
                <a:gd name="connsiteX26" fmla="*/ 3643318 w 4500602"/>
                <a:gd name="connsiteY26" fmla="*/ 794452 h 6000771"/>
                <a:gd name="connsiteX27" fmla="*/ 3397619 w 4500602"/>
                <a:gd name="connsiteY27" fmla="*/ 1040151 h 6000771"/>
                <a:gd name="connsiteX28" fmla="*/ 3397619 w 4500602"/>
                <a:gd name="connsiteY28" fmla="*/ 1040174 h 6000771"/>
                <a:gd name="connsiteX29" fmla="*/ 3321850 w 4500602"/>
                <a:gd name="connsiteY29" fmla="*/ 1071538 h 6000771"/>
                <a:gd name="connsiteX30" fmla="*/ 3246080 w 4500602"/>
                <a:gd name="connsiteY30" fmla="*/ 1040151 h 6000771"/>
                <a:gd name="connsiteX31" fmla="*/ 3214693 w 4500602"/>
                <a:gd name="connsiteY31" fmla="*/ 964405 h 6000771"/>
                <a:gd name="connsiteX32" fmla="*/ 3214693 w 4500602"/>
                <a:gd name="connsiteY32" fmla="*/ 0 h 6000771"/>
                <a:gd name="connsiteX33" fmla="*/ 107162 w 4500602"/>
                <a:gd name="connsiteY33" fmla="*/ 0 h 6000771"/>
                <a:gd name="connsiteX34" fmla="*/ 31393 w 4500602"/>
                <a:gd name="connsiteY34" fmla="*/ 31388 h 6000771"/>
                <a:gd name="connsiteX35" fmla="*/ 0 w 4500602"/>
                <a:gd name="connsiteY35" fmla="*/ 107157 h 6000771"/>
                <a:gd name="connsiteX36" fmla="*/ 0 w 4500602"/>
                <a:gd name="connsiteY36" fmla="*/ 5893615 h 6000771"/>
                <a:gd name="connsiteX37" fmla="*/ 31393 w 4500602"/>
                <a:gd name="connsiteY37" fmla="*/ 5969339 h 6000771"/>
                <a:gd name="connsiteX38" fmla="*/ 107162 w 4500602"/>
                <a:gd name="connsiteY38" fmla="*/ 6000771 h 6000771"/>
                <a:gd name="connsiteX39" fmla="*/ 428665 w 4500602"/>
                <a:gd name="connsiteY39" fmla="*/ 1285896 h 6000771"/>
                <a:gd name="connsiteX40" fmla="*/ 1500228 w 4500602"/>
                <a:gd name="connsiteY40" fmla="*/ 1285896 h 6000771"/>
                <a:gd name="connsiteX41" fmla="*/ 1500228 w 4500602"/>
                <a:gd name="connsiteY41" fmla="*/ 1500209 h 6000771"/>
                <a:gd name="connsiteX42" fmla="*/ 428665 w 4500602"/>
                <a:gd name="connsiteY42" fmla="*/ 1500209 h 6000771"/>
                <a:gd name="connsiteX43" fmla="*/ 428665 w 4500602"/>
                <a:gd name="connsiteY43" fmla="*/ 1928834 h 6000771"/>
                <a:gd name="connsiteX44" fmla="*/ 3429040 w 4500602"/>
                <a:gd name="connsiteY44" fmla="*/ 1928834 h 6000771"/>
                <a:gd name="connsiteX45" fmla="*/ 3429040 w 4500602"/>
                <a:gd name="connsiteY45" fmla="*/ 2143146 h 6000771"/>
                <a:gd name="connsiteX46" fmla="*/ 428665 w 4500602"/>
                <a:gd name="connsiteY46" fmla="*/ 2143146 h 6000771"/>
                <a:gd name="connsiteX47" fmla="*/ 428665 w 4500602"/>
                <a:gd name="connsiteY47" fmla="*/ 2571771 h 6000771"/>
                <a:gd name="connsiteX48" fmla="*/ 3429040 w 4500602"/>
                <a:gd name="connsiteY48" fmla="*/ 2571771 h 6000771"/>
                <a:gd name="connsiteX49" fmla="*/ 3429040 w 4500602"/>
                <a:gd name="connsiteY49" fmla="*/ 2786084 h 6000771"/>
                <a:gd name="connsiteX50" fmla="*/ 428665 w 4500602"/>
                <a:gd name="connsiteY50" fmla="*/ 2786084 h 6000771"/>
                <a:gd name="connsiteX51" fmla="*/ 428665 w 4500602"/>
                <a:gd name="connsiteY51" fmla="*/ 3214709 h 6000771"/>
                <a:gd name="connsiteX52" fmla="*/ 2357478 w 4500602"/>
                <a:gd name="connsiteY52" fmla="*/ 3214709 h 6000771"/>
                <a:gd name="connsiteX53" fmla="*/ 2357478 w 4500602"/>
                <a:gd name="connsiteY53" fmla="*/ 3429021 h 6000771"/>
                <a:gd name="connsiteX54" fmla="*/ 428665 w 4500602"/>
                <a:gd name="connsiteY54" fmla="*/ 3429021 h 6000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500602" h="6000771">
                  <a:moveTo>
                    <a:pt x="107196" y="6000771"/>
                  </a:moveTo>
                  <a:lnTo>
                    <a:pt x="4393447" y="6000771"/>
                  </a:lnTo>
                  <a:cubicBezTo>
                    <a:pt x="4421867" y="6000771"/>
                    <a:pt x="4449122" y="5989456"/>
                    <a:pt x="4469216" y="5969396"/>
                  </a:cubicBezTo>
                  <a:cubicBezTo>
                    <a:pt x="4489310" y="5949279"/>
                    <a:pt x="4500603" y="5922019"/>
                    <a:pt x="4500603" y="5893615"/>
                  </a:cubicBezTo>
                  <a:lnTo>
                    <a:pt x="4500603" y="3177961"/>
                  </a:lnTo>
                  <a:lnTo>
                    <a:pt x="3020989" y="4657461"/>
                  </a:lnTo>
                  <a:cubicBezTo>
                    <a:pt x="3011371" y="4667125"/>
                    <a:pt x="2999981" y="4674851"/>
                    <a:pt x="2987436" y="4680184"/>
                  </a:cubicBezTo>
                  <a:lnTo>
                    <a:pt x="2457124" y="4907778"/>
                  </a:lnTo>
                  <a:cubicBezTo>
                    <a:pt x="2437459" y="4916196"/>
                    <a:pt x="2415714" y="4918516"/>
                    <a:pt x="2394705" y="4914476"/>
                  </a:cubicBezTo>
                  <a:cubicBezTo>
                    <a:pt x="2373697" y="4910435"/>
                    <a:pt x="2354386" y="4900188"/>
                    <a:pt x="2339252" y="4885055"/>
                  </a:cubicBezTo>
                  <a:lnTo>
                    <a:pt x="2111967" y="5112340"/>
                  </a:lnTo>
                  <a:lnTo>
                    <a:pt x="1960451" y="4960824"/>
                  </a:lnTo>
                  <a:lnTo>
                    <a:pt x="2187737" y="4733539"/>
                  </a:lnTo>
                  <a:cubicBezTo>
                    <a:pt x="2172603" y="4718405"/>
                    <a:pt x="2162379" y="4699094"/>
                    <a:pt x="2158316" y="4678086"/>
                  </a:cubicBezTo>
                  <a:cubicBezTo>
                    <a:pt x="2154275" y="4657078"/>
                    <a:pt x="2156595" y="4635332"/>
                    <a:pt x="2165014" y="4615667"/>
                  </a:cubicBezTo>
                  <a:lnTo>
                    <a:pt x="2392408" y="4085355"/>
                  </a:lnTo>
                  <a:cubicBezTo>
                    <a:pt x="2397740" y="4072805"/>
                    <a:pt x="2405444" y="4061420"/>
                    <a:pt x="2415108" y="4051825"/>
                  </a:cubicBezTo>
                  <a:lnTo>
                    <a:pt x="4500569" y="1965564"/>
                  </a:lnTo>
                  <a:lnTo>
                    <a:pt x="4500569" y="107158"/>
                  </a:lnTo>
                  <a:cubicBezTo>
                    <a:pt x="4500569" y="78739"/>
                    <a:pt x="4489276" y="51481"/>
                    <a:pt x="4469182" y="31389"/>
                  </a:cubicBezTo>
                  <a:cubicBezTo>
                    <a:pt x="4449088" y="11297"/>
                    <a:pt x="4421833" y="1"/>
                    <a:pt x="4393412" y="1"/>
                  </a:cubicBezTo>
                  <a:lnTo>
                    <a:pt x="4071943" y="1"/>
                  </a:lnTo>
                  <a:lnTo>
                    <a:pt x="4071943" y="964405"/>
                  </a:lnTo>
                  <a:cubicBezTo>
                    <a:pt x="4071943" y="992825"/>
                    <a:pt x="4060645" y="1020063"/>
                    <a:pt x="4040557" y="1040151"/>
                  </a:cubicBezTo>
                  <a:cubicBezTo>
                    <a:pt x="4020463" y="1060245"/>
                    <a:pt x="3993208" y="1071544"/>
                    <a:pt x="3964787" y="1071544"/>
                  </a:cubicBezTo>
                  <a:cubicBezTo>
                    <a:pt x="3936366" y="1071544"/>
                    <a:pt x="3909129" y="1060245"/>
                    <a:pt x="3889018" y="1040174"/>
                  </a:cubicBezTo>
                  <a:lnTo>
                    <a:pt x="3643318" y="794452"/>
                  </a:lnTo>
                  <a:lnTo>
                    <a:pt x="3397619" y="1040151"/>
                  </a:lnTo>
                  <a:lnTo>
                    <a:pt x="3397619" y="1040174"/>
                  </a:lnTo>
                  <a:cubicBezTo>
                    <a:pt x="3377502" y="1060245"/>
                    <a:pt x="3350270" y="1071538"/>
                    <a:pt x="3321850" y="1071538"/>
                  </a:cubicBezTo>
                  <a:cubicBezTo>
                    <a:pt x="3293429" y="1071538"/>
                    <a:pt x="3266174" y="1060245"/>
                    <a:pt x="3246080" y="1040151"/>
                  </a:cubicBezTo>
                  <a:cubicBezTo>
                    <a:pt x="3225986" y="1020063"/>
                    <a:pt x="3214693" y="992825"/>
                    <a:pt x="3214693" y="964405"/>
                  </a:cubicBezTo>
                  <a:lnTo>
                    <a:pt x="3214693" y="0"/>
                  </a:lnTo>
                  <a:lnTo>
                    <a:pt x="107162" y="0"/>
                  </a:lnTo>
                  <a:cubicBezTo>
                    <a:pt x="78741" y="0"/>
                    <a:pt x="51481" y="11296"/>
                    <a:pt x="31393" y="31388"/>
                  </a:cubicBezTo>
                  <a:cubicBezTo>
                    <a:pt x="11299" y="51480"/>
                    <a:pt x="0" y="78738"/>
                    <a:pt x="0" y="107157"/>
                  </a:cubicBezTo>
                  <a:lnTo>
                    <a:pt x="0" y="5893615"/>
                  </a:lnTo>
                  <a:cubicBezTo>
                    <a:pt x="0" y="5922019"/>
                    <a:pt x="11299" y="5949279"/>
                    <a:pt x="31393" y="5969339"/>
                  </a:cubicBezTo>
                  <a:cubicBezTo>
                    <a:pt x="51481" y="5989456"/>
                    <a:pt x="78741" y="6000771"/>
                    <a:pt x="107162" y="6000771"/>
                  </a:cubicBezTo>
                  <a:close/>
                  <a:moveTo>
                    <a:pt x="428665" y="1285896"/>
                  </a:moveTo>
                  <a:lnTo>
                    <a:pt x="1500228" y="1285896"/>
                  </a:lnTo>
                  <a:lnTo>
                    <a:pt x="1500228" y="1500209"/>
                  </a:lnTo>
                  <a:lnTo>
                    <a:pt x="428665" y="1500209"/>
                  </a:lnTo>
                  <a:close/>
                  <a:moveTo>
                    <a:pt x="428665" y="1928834"/>
                  </a:moveTo>
                  <a:lnTo>
                    <a:pt x="3429040" y="1928834"/>
                  </a:lnTo>
                  <a:lnTo>
                    <a:pt x="3429040" y="2143146"/>
                  </a:lnTo>
                  <a:lnTo>
                    <a:pt x="428665" y="2143146"/>
                  </a:lnTo>
                  <a:close/>
                  <a:moveTo>
                    <a:pt x="428665" y="2571771"/>
                  </a:moveTo>
                  <a:lnTo>
                    <a:pt x="3429040" y="2571771"/>
                  </a:lnTo>
                  <a:lnTo>
                    <a:pt x="3429040" y="2786084"/>
                  </a:lnTo>
                  <a:lnTo>
                    <a:pt x="428665" y="2786084"/>
                  </a:lnTo>
                  <a:close/>
                  <a:moveTo>
                    <a:pt x="428665" y="3214709"/>
                  </a:moveTo>
                  <a:lnTo>
                    <a:pt x="2357478" y="3214709"/>
                  </a:lnTo>
                  <a:lnTo>
                    <a:pt x="2357478" y="3429021"/>
                  </a:lnTo>
                  <a:lnTo>
                    <a:pt x="428665" y="3429021"/>
                  </a:lnTo>
                  <a:close/>
                </a:path>
              </a:pathLst>
            </a:custGeom>
            <a:grpFill/>
            <a:ln w="571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A8D013FA-1484-1B3C-BCF9-A9EFD32E4F93}"/>
                </a:ext>
              </a:extLst>
            </p:cNvPr>
            <p:cNvSpPr/>
            <p:nvPr/>
          </p:nvSpPr>
          <p:spPr>
            <a:xfrm>
              <a:off x="7997894" y="2206841"/>
              <a:ext cx="606132" cy="606144"/>
            </a:xfrm>
            <a:custGeom>
              <a:avLst/>
              <a:gdLst>
                <a:gd name="connsiteX0" fmla="*/ 0 w 606132"/>
                <a:gd name="connsiteY0" fmla="*/ 303072 h 606144"/>
                <a:gd name="connsiteX1" fmla="*/ 303072 w 606132"/>
                <a:gd name="connsiteY1" fmla="*/ 0 h 606144"/>
                <a:gd name="connsiteX2" fmla="*/ 606133 w 606132"/>
                <a:gd name="connsiteY2" fmla="*/ 303072 h 606144"/>
                <a:gd name="connsiteX3" fmla="*/ 303072 w 606132"/>
                <a:gd name="connsiteY3" fmla="*/ 606144 h 606144"/>
              </a:gdLst>
              <a:ahLst/>
              <a:cxnLst>
                <a:cxn ang="0">
                  <a:pos x="connsiteX0" y="connsiteY0"/>
                </a:cxn>
                <a:cxn ang="0">
                  <a:pos x="connsiteX1" y="connsiteY1"/>
                </a:cxn>
                <a:cxn ang="0">
                  <a:pos x="connsiteX2" y="connsiteY2"/>
                </a:cxn>
                <a:cxn ang="0">
                  <a:pos x="connsiteX3" y="connsiteY3"/>
                </a:cxn>
              </a:cxnLst>
              <a:rect l="l" t="t" r="r" b="b"/>
              <a:pathLst>
                <a:path w="606132" h="606144">
                  <a:moveTo>
                    <a:pt x="0" y="303072"/>
                  </a:moveTo>
                  <a:lnTo>
                    <a:pt x="303072" y="0"/>
                  </a:lnTo>
                  <a:lnTo>
                    <a:pt x="606133" y="303072"/>
                  </a:lnTo>
                  <a:lnTo>
                    <a:pt x="303072" y="606144"/>
                  </a:lnTo>
                  <a:close/>
                </a:path>
              </a:pathLst>
            </a:custGeom>
            <a:grpFill/>
            <a:ln w="571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60FDB232-672C-BE70-E44E-629A338E5A66}"/>
                </a:ext>
              </a:extLst>
            </p:cNvPr>
            <p:cNvSpPr/>
            <p:nvPr/>
          </p:nvSpPr>
          <p:spPr>
            <a:xfrm>
              <a:off x="5700259" y="4637288"/>
              <a:ext cx="473293" cy="473293"/>
            </a:xfrm>
            <a:custGeom>
              <a:avLst/>
              <a:gdLst>
                <a:gd name="connsiteX0" fmla="*/ 48955 w 473293"/>
                <a:gd name="connsiteY0" fmla="*/ 473293 h 473293"/>
                <a:gd name="connsiteX1" fmla="*/ 473293 w 473293"/>
                <a:gd name="connsiteY1" fmla="*/ 291465 h 473293"/>
                <a:gd name="connsiteX2" fmla="*/ 181828 w 473293"/>
                <a:gd name="connsiteY2" fmla="*/ 0 h 473293"/>
                <a:gd name="connsiteX3" fmla="*/ 0 w 473293"/>
                <a:gd name="connsiteY3" fmla="*/ 424339 h 473293"/>
              </a:gdLst>
              <a:ahLst/>
              <a:cxnLst>
                <a:cxn ang="0">
                  <a:pos x="connsiteX0" y="connsiteY0"/>
                </a:cxn>
                <a:cxn ang="0">
                  <a:pos x="connsiteX1" y="connsiteY1"/>
                </a:cxn>
                <a:cxn ang="0">
                  <a:pos x="connsiteX2" y="connsiteY2"/>
                </a:cxn>
                <a:cxn ang="0">
                  <a:pos x="connsiteX3" y="connsiteY3"/>
                </a:cxn>
              </a:cxnLst>
              <a:rect l="l" t="t" r="r" b="b"/>
              <a:pathLst>
                <a:path w="473293" h="473293">
                  <a:moveTo>
                    <a:pt x="48955" y="473293"/>
                  </a:moveTo>
                  <a:lnTo>
                    <a:pt x="473293" y="291465"/>
                  </a:lnTo>
                  <a:lnTo>
                    <a:pt x="181828" y="0"/>
                  </a:lnTo>
                  <a:lnTo>
                    <a:pt x="0" y="424339"/>
                  </a:lnTo>
                  <a:close/>
                </a:path>
              </a:pathLst>
            </a:custGeom>
            <a:grpFill/>
            <a:ln w="5715"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59A50DE0-DB8E-B590-7B62-7DC7A26B36C1}"/>
                </a:ext>
              </a:extLst>
            </p:cNvPr>
            <p:cNvSpPr/>
            <p:nvPr/>
          </p:nvSpPr>
          <p:spPr>
            <a:xfrm>
              <a:off x="6027705" y="2661418"/>
              <a:ext cx="2121585" cy="2121585"/>
            </a:xfrm>
            <a:custGeom>
              <a:avLst/>
              <a:gdLst>
                <a:gd name="connsiteX0" fmla="*/ 0 w 2121585"/>
                <a:gd name="connsiteY0" fmla="*/ 1818513 h 2121585"/>
                <a:gd name="connsiteX1" fmla="*/ 1818513 w 2121585"/>
                <a:gd name="connsiteY1" fmla="*/ 0 h 2121585"/>
                <a:gd name="connsiteX2" fmla="*/ 2121585 w 2121585"/>
                <a:gd name="connsiteY2" fmla="*/ 303072 h 2121585"/>
                <a:gd name="connsiteX3" fmla="*/ 303072 w 2121585"/>
                <a:gd name="connsiteY3" fmla="*/ 2121585 h 2121585"/>
              </a:gdLst>
              <a:ahLst/>
              <a:cxnLst>
                <a:cxn ang="0">
                  <a:pos x="connsiteX0" y="connsiteY0"/>
                </a:cxn>
                <a:cxn ang="0">
                  <a:pos x="connsiteX1" y="connsiteY1"/>
                </a:cxn>
                <a:cxn ang="0">
                  <a:pos x="connsiteX2" y="connsiteY2"/>
                </a:cxn>
                <a:cxn ang="0">
                  <a:pos x="connsiteX3" y="connsiteY3"/>
                </a:cxn>
              </a:cxnLst>
              <a:rect l="l" t="t" r="r" b="b"/>
              <a:pathLst>
                <a:path w="2121585" h="2121585">
                  <a:moveTo>
                    <a:pt x="0" y="1818513"/>
                  </a:moveTo>
                  <a:lnTo>
                    <a:pt x="1818513" y="0"/>
                  </a:lnTo>
                  <a:lnTo>
                    <a:pt x="2121585" y="303072"/>
                  </a:lnTo>
                  <a:lnTo>
                    <a:pt x="303072" y="2121585"/>
                  </a:lnTo>
                  <a:close/>
                </a:path>
              </a:pathLst>
            </a:custGeom>
            <a:grpFill/>
            <a:ln w="5715" cap="flat">
              <a:noFill/>
              <a:prstDash val="solid"/>
              <a:miter/>
            </a:ln>
          </p:spPr>
          <p:txBody>
            <a:bodyPr rtlCol="0" anchor="ctr"/>
            <a:lstStyle/>
            <a:p>
              <a:endParaRPr lang="en-US"/>
            </a:p>
          </p:txBody>
        </p:sp>
      </p:grpSp>
      <p:sp>
        <p:nvSpPr>
          <p:cNvPr id="142" name="Graphic 140">
            <a:extLst>
              <a:ext uri="{FF2B5EF4-FFF2-40B4-BE49-F238E27FC236}">
                <a16:creationId xmlns:a16="http://schemas.microsoft.com/office/drawing/2014/main" id="{A924763B-9FF6-0A1C-D512-415155E01DC1}"/>
              </a:ext>
            </a:extLst>
          </p:cNvPr>
          <p:cNvSpPr>
            <a:spLocks noChangeAspect="1"/>
          </p:cNvSpPr>
          <p:nvPr/>
        </p:nvSpPr>
        <p:spPr>
          <a:xfrm>
            <a:off x="6501084" y="3646019"/>
            <a:ext cx="457212" cy="457200"/>
          </a:xfrm>
          <a:custGeom>
            <a:avLst/>
            <a:gdLst>
              <a:gd name="connsiteX0" fmla="*/ 3081402 w 6162759"/>
              <a:gd name="connsiteY0" fmla="*/ 4493590 h 6162598"/>
              <a:gd name="connsiteX1" fmla="*/ 3915907 w 6162759"/>
              <a:gd name="connsiteY1" fmla="*/ 5328095 h 6162598"/>
              <a:gd name="connsiteX2" fmla="*/ 3081402 w 6162759"/>
              <a:gd name="connsiteY2" fmla="*/ 6162599 h 6162598"/>
              <a:gd name="connsiteX3" fmla="*/ 2246898 w 6162759"/>
              <a:gd name="connsiteY3" fmla="*/ 5328095 h 6162598"/>
              <a:gd name="connsiteX4" fmla="*/ 3081402 w 6162759"/>
              <a:gd name="connsiteY4" fmla="*/ 4493590 h 6162598"/>
              <a:gd name="connsiteX5" fmla="*/ 2763374 w 6162759"/>
              <a:gd name="connsiteY5" fmla="*/ 4039248 h 6162598"/>
              <a:gd name="connsiteX6" fmla="*/ 910800 w 6162759"/>
              <a:gd name="connsiteY6" fmla="*/ 2185588 h 6162598"/>
              <a:gd name="connsiteX7" fmla="*/ 5252142 w 6162759"/>
              <a:gd name="connsiteY7" fmla="*/ 2185588 h 6162598"/>
              <a:gd name="connsiteX8" fmla="*/ 3422199 w 6162759"/>
              <a:gd name="connsiteY8" fmla="*/ 4016559 h 6162598"/>
              <a:gd name="connsiteX9" fmla="*/ 3422199 w 6162759"/>
              <a:gd name="connsiteY9" fmla="*/ 4372673 h 6162598"/>
              <a:gd name="connsiteX10" fmla="*/ 2763317 w 6162759"/>
              <a:gd name="connsiteY10" fmla="*/ 4364883 h 6162598"/>
              <a:gd name="connsiteX11" fmla="*/ 2763317 w 6162759"/>
              <a:gd name="connsiteY11" fmla="*/ 4039282 h 6162598"/>
              <a:gd name="connsiteX12" fmla="*/ 820903 w 6162759"/>
              <a:gd name="connsiteY12" fmla="*/ 2005851 h 6162598"/>
              <a:gd name="connsiteX13" fmla="*/ 820903 w 6162759"/>
              <a:gd name="connsiteY13" fmla="*/ 1448284 h 6162598"/>
              <a:gd name="connsiteX14" fmla="*/ 5341811 w 6162759"/>
              <a:gd name="connsiteY14" fmla="*/ 1448284 h 6162598"/>
              <a:gd name="connsiteX15" fmla="*/ 5341811 w 6162759"/>
              <a:gd name="connsiteY15" fmla="*/ 2005851 h 6162598"/>
              <a:gd name="connsiteX16" fmla="*/ 5681271 w 6162759"/>
              <a:gd name="connsiteY16" fmla="*/ 0 h 6162598"/>
              <a:gd name="connsiteX17" fmla="*/ 6162759 w 6162759"/>
              <a:gd name="connsiteY17" fmla="*/ 481489 h 6162598"/>
              <a:gd name="connsiteX18" fmla="*/ 5681271 w 6162759"/>
              <a:gd name="connsiteY18" fmla="*/ 962978 h 6162598"/>
              <a:gd name="connsiteX19" fmla="*/ 5199793 w 6162759"/>
              <a:gd name="connsiteY19" fmla="*/ 481489 h 6162598"/>
              <a:gd name="connsiteX20" fmla="*/ 5681271 w 6162759"/>
              <a:gd name="connsiteY20" fmla="*/ 0 h 6162598"/>
              <a:gd name="connsiteX21" fmla="*/ 481489 w 6162759"/>
              <a:gd name="connsiteY21" fmla="*/ 0 h 6162598"/>
              <a:gd name="connsiteX22" fmla="*/ 962978 w 6162759"/>
              <a:gd name="connsiteY22" fmla="*/ 481489 h 6162598"/>
              <a:gd name="connsiteX23" fmla="*/ 481489 w 6162759"/>
              <a:gd name="connsiteY23" fmla="*/ 962978 h 6162598"/>
              <a:gd name="connsiteX24" fmla="*/ 0 w 6162759"/>
              <a:gd name="connsiteY24" fmla="*/ 481489 h 6162598"/>
              <a:gd name="connsiteX25" fmla="*/ 481489 w 6162759"/>
              <a:gd name="connsiteY25" fmla="*/ 0 h 6162598"/>
              <a:gd name="connsiteX26" fmla="*/ 2214791 w 6162759"/>
              <a:gd name="connsiteY26" fmla="*/ 966749 h 6162598"/>
              <a:gd name="connsiteX27" fmla="*/ 2661567 w 6162759"/>
              <a:gd name="connsiteY27" fmla="*/ 1268439 h 6162598"/>
              <a:gd name="connsiteX28" fmla="*/ 1768027 w 6162759"/>
              <a:gd name="connsiteY28" fmla="*/ 1268439 h 6162598"/>
              <a:gd name="connsiteX29" fmla="*/ 2214803 w 6162759"/>
              <a:gd name="connsiteY29" fmla="*/ 966749 h 6162598"/>
              <a:gd name="connsiteX30" fmla="*/ 3947979 w 6162759"/>
              <a:gd name="connsiteY30" fmla="*/ 485261 h 6162598"/>
              <a:gd name="connsiteX31" fmla="*/ 4429468 w 6162759"/>
              <a:gd name="connsiteY31" fmla="*/ 966749 h 6162598"/>
              <a:gd name="connsiteX32" fmla="*/ 4323158 w 6162759"/>
              <a:gd name="connsiteY32" fmla="*/ 1268439 h 6162598"/>
              <a:gd name="connsiteX33" fmla="*/ 3572778 w 6162759"/>
              <a:gd name="connsiteY33" fmla="*/ 1268439 h 6162598"/>
              <a:gd name="connsiteX34" fmla="*/ 3466468 w 6162759"/>
              <a:gd name="connsiteY34" fmla="*/ 966749 h 6162598"/>
              <a:gd name="connsiteX35" fmla="*/ 3947956 w 6162759"/>
              <a:gd name="connsiteY35" fmla="*/ 485261 h 6162598"/>
              <a:gd name="connsiteX36" fmla="*/ 2815838 w 6162759"/>
              <a:gd name="connsiteY36" fmla="*/ 5739518 h 6162598"/>
              <a:gd name="connsiteX37" fmla="*/ 2993586 w 6162759"/>
              <a:gd name="connsiteY37" fmla="*/ 5847760 h 6162598"/>
              <a:gd name="connsiteX38" fmla="*/ 2994723 w 6162759"/>
              <a:gd name="connsiteY38" fmla="*/ 5896280 h 6162598"/>
              <a:gd name="connsiteX39" fmla="*/ 3086386 w 6162759"/>
              <a:gd name="connsiteY39" fmla="*/ 5983719 h 6162598"/>
              <a:gd name="connsiteX40" fmla="*/ 3173831 w 6162759"/>
              <a:gd name="connsiteY40" fmla="*/ 5892051 h 6162598"/>
              <a:gd name="connsiteX41" fmla="*/ 3172671 w 6162759"/>
              <a:gd name="connsiteY41" fmla="*/ 5845988 h 6162598"/>
              <a:gd name="connsiteX42" fmla="*/ 3415204 w 6162759"/>
              <a:gd name="connsiteY42" fmla="*/ 5550008 h 6162598"/>
              <a:gd name="connsiteX43" fmla="*/ 3081368 w 6162759"/>
              <a:gd name="connsiteY43" fmla="*/ 5242227 h 6162598"/>
              <a:gd name="connsiteX44" fmla="*/ 2926932 w 6162759"/>
              <a:gd name="connsiteY44" fmla="*/ 5114222 h 6162598"/>
              <a:gd name="connsiteX45" fmla="*/ 3081368 w 6162759"/>
              <a:gd name="connsiteY45" fmla="*/ 4985858 h 6162598"/>
              <a:gd name="connsiteX46" fmla="*/ 3223037 w 6162759"/>
              <a:gd name="connsiteY46" fmla="*/ 5046157 h 6162598"/>
              <a:gd name="connsiteX47" fmla="*/ 3346984 w 6162759"/>
              <a:gd name="connsiteY47" fmla="*/ 5071805 h 6162598"/>
              <a:gd name="connsiteX48" fmla="*/ 3372633 w 6162759"/>
              <a:gd name="connsiteY48" fmla="*/ 4947859 h 6162598"/>
              <a:gd name="connsiteX49" fmla="*/ 3169459 w 6162759"/>
              <a:gd name="connsiteY49" fmla="*/ 4820277 h 6162598"/>
              <a:gd name="connsiteX50" fmla="*/ 3168030 w 6162759"/>
              <a:gd name="connsiteY50" fmla="*/ 4759915 h 6162598"/>
              <a:gd name="connsiteX51" fmla="*/ 3076368 w 6162759"/>
              <a:gd name="connsiteY51" fmla="*/ 4672470 h 6162598"/>
              <a:gd name="connsiteX52" fmla="*/ 2988922 w 6162759"/>
              <a:gd name="connsiteY52" fmla="*/ 4764133 h 6162598"/>
              <a:gd name="connsiteX53" fmla="*/ 2990219 w 6162759"/>
              <a:gd name="connsiteY53" fmla="*/ 4818202 h 6162598"/>
              <a:gd name="connsiteX54" fmla="*/ 2747463 w 6162759"/>
              <a:gd name="connsiteY54" fmla="*/ 5114245 h 6162598"/>
              <a:gd name="connsiteX55" fmla="*/ 3081300 w 6162759"/>
              <a:gd name="connsiteY55" fmla="*/ 5421992 h 6162598"/>
              <a:gd name="connsiteX56" fmla="*/ 3235382 w 6162759"/>
              <a:gd name="connsiteY56" fmla="*/ 5550008 h 6162598"/>
              <a:gd name="connsiteX57" fmla="*/ 3081300 w 6162759"/>
              <a:gd name="connsiteY57" fmla="*/ 5678024 h 6162598"/>
              <a:gd name="connsiteX58" fmla="*/ 2938647 w 6162759"/>
              <a:gd name="connsiteY58" fmla="*/ 5608930 h 6162598"/>
              <a:gd name="connsiteX59" fmla="*/ 2811911 w 6162759"/>
              <a:gd name="connsiteY59" fmla="*/ 5612816 h 6162598"/>
              <a:gd name="connsiteX60" fmla="*/ 2815838 w 6162759"/>
              <a:gd name="connsiteY60" fmla="*/ 5739518 h 6162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162759" h="6162598">
                <a:moveTo>
                  <a:pt x="3081402" y="4493590"/>
                </a:moveTo>
                <a:cubicBezTo>
                  <a:pt x="3542306" y="4493590"/>
                  <a:pt x="3915907" y="4867208"/>
                  <a:pt x="3915907" y="5328095"/>
                </a:cubicBezTo>
                <a:cubicBezTo>
                  <a:pt x="3915907" y="5789010"/>
                  <a:pt x="3542289" y="6162599"/>
                  <a:pt x="3081402" y="6162599"/>
                </a:cubicBezTo>
                <a:cubicBezTo>
                  <a:pt x="2620516" y="6162599"/>
                  <a:pt x="2246898" y="5789010"/>
                  <a:pt x="2246898" y="5328095"/>
                </a:cubicBezTo>
                <a:cubicBezTo>
                  <a:pt x="2246898" y="4867254"/>
                  <a:pt x="2620516" y="4493590"/>
                  <a:pt x="3081402" y="4493590"/>
                </a:cubicBezTo>
                <a:close/>
                <a:moveTo>
                  <a:pt x="2763374" y="4039248"/>
                </a:moveTo>
                <a:lnTo>
                  <a:pt x="910800" y="2185588"/>
                </a:lnTo>
                <a:lnTo>
                  <a:pt x="5252142" y="2185588"/>
                </a:lnTo>
                <a:lnTo>
                  <a:pt x="3422199" y="4016559"/>
                </a:lnTo>
                <a:lnTo>
                  <a:pt x="3422199" y="4372673"/>
                </a:lnTo>
                <a:cubicBezTo>
                  <a:pt x="3211036" y="4297372"/>
                  <a:pt x="2976206" y="4294583"/>
                  <a:pt x="2763317" y="4364883"/>
                </a:cubicBezTo>
                <a:lnTo>
                  <a:pt x="2763317" y="4039282"/>
                </a:lnTo>
                <a:close/>
                <a:moveTo>
                  <a:pt x="820903" y="2005851"/>
                </a:moveTo>
                <a:lnTo>
                  <a:pt x="820903" y="1448284"/>
                </a:lnTo>
                <a:lnTo>
                  <a:pt x="5341811" y="1448284"/>
                </a:lnTo>
                <a:lnTo>
                  <a:pt x="5341811" y="2005851"/>
                </a:lnTo>
                <a:close/>
                <a:moveTo>
                  <a:pt x="5681271" y="0"/>
                </a:moveTo>
                <a:cubicBezTo>
                  <a:pt x="5947132" y="0"/>
                  <a:pt x="6162759" y="215518"/>
                  <a:pt x="6162759" y="481489"/>
                </a:cubicBezTo>
                <a:cubicBezTo>
                  <a:pt x="6162759" y="747459"/>
                  <a:pt x="5947246" y="962978"/>
                  <a:pt x="5681271" y="962978"/>
                </a:cubicBezTo>
                <a:cubicBezTo>
                  <a:pt x="5415409" y="962978"/>
                  <a:pt x="5199793" y="747459"/>
                  <a:pt x="5199793" y="481489"/>
                </a:cubicBezTo>
                <a:cubicBezTo>
                  <a:pt x="5199793" y="215541"/>
                  <a:pt x="5415294" y="0"/>
                  <a:pt x="5681271" y="0"/>
                </a:cubicBezTo>
                <a:close/>
                <a:moveTo>
                  <a:pt x="481489" y="0"/>
                </a:moveTo>
                <a:cubicBezTo>
                  <a:pt x="747368" y="0"/>
                  <a:pt x="962978" y="215518"/>
                  <a:pt x="962978" y="481489"/>
                </a:cubicBezTo>
                <a:cubicBezTo>
                  <a:pt x="962978" y="747459"/>
                  <a:pt x="747459" y="962978"/>
                  <a:pt x="481489" y="962978"/>
                </a:cubicBezTo>
                <a:cubicBezTo>
                  <a:pt x="215610" y="962978"/>
                  <a:pt x="0" y="747459"/>
                  <a:pt x="0" y="481489"/>
                </a:cubicBezTo>
                <a:cubicBezTo>
                  <a:pt x="0" y="215541"/>
                  <a:pt x="215610" y="0"/>
                  <a:pt x="481489" y="0"/>
                </a:cubicBezTo>
                <a:close/>
                <a:moveTo>
                  <a:pt x="2214791" y="966749"/>
                </a:moveTo>
                <a:cubicBezTo>
                  <a:pt x="2417182" y="966749"/>
                  <a:pt x="2590330" y="1091634"/>
                  <a:pt x="2661567" y="1268439"/>
                </a:cubicBezTo>
                <a:lnTo>
                  <a:pt x="1768027" y="1268439"/>
                </a:lnTo>
                <a:cubicBezTo>
                  <a:pt x="1839241" y="1091542"/>
                  <a:pt x="2012412" y="966749"/>
                  <a:pt x="2214803" y="966749"/>
                </a:cubicBezTo>
                <a:close/>
                <a:moveTo>
                  <a:pt x="3947979" y="485261"/>
                </a:moveTo>
                <a:cubicBezTo>
                  <a:pt x="4213859" y="485261"/>
                  <a:pt x="4429468" y="700779"/>
                  <a:pt x="4429468" y="966749"/>
                </a:cubicBezTo>
                <a:cubicBezTo>
                  <a:pt x="4429468" y="1080981"/>
                  <a:pt x="4389686" y="1185931"/>
                  <a:pt x="4323158" y="1268439"/>
                </a:cubicBezTo>
                <a:lnTo>
                  <a:pt x="3572778" y="1268439"/>
                </a:lnTo>
                <a:cubicBezTo>
                  <a:pt x="3506273" y="1185862"/>
                  <a:pt x="3466468" y="1080981"/>
                  <a:pt x="3466468" y="966749"/>
                </a:cubicBezTo>
                <a:cubicBezTo>
                  <a:pt x="3466536" y="700779"/>
                  <a:pt x="3682077" y="485261"/>
                  <a:pt x="3947956" y="485261"/>
                </a:cubicBezTo>
                <a:close/>
                <a:moveTo>
                  <a:pt x="2815838" y="5739518"/>
                </a:moveTo>
                <a:cubicBezTo>
                  <a:pt x="2869193" y="5789810"/>
                  <a:pt x="2921497" y="5829872"/>
                  <a:pt x="2993586" y="5847760"/>
                </a:cubicBezTo>
                <a:lnTo>
                  <a:pt x="2994723" y="5896280"/>
                </a:lnTo>
                <a:cubicBezTo>
                  <a:pt x="2995860" y="5945657"/>
                  <a:pt x="3036940" y="5984863"/>
                  <a:pt x="3086386" y="5983719"/>
                </a:cubicBezTo>
                <a:cubicBezTo>
                  <a:pt x="3135815" y="5982577"/>
                  <a:pt x="3174968" y="5941485"/>
                  <a:pt x="3173831" y="5892051"/>
                </a:cubicBezTo>
                <a:lnTo>
                  <a:pt x="3172671" y="5845988"/>
                </a:lnTo>
                <a:cubicBezTo>
                  <a:pt x="3308179" y="5810269"/>
                  <a:pt x="3415204" y="5694541"/>
                  <a:pt x="3415204" y="5550008"/>
                </a:cubicBezTo>
                <a:cubicBezTo>
                  <a:pt x="3415204" y="5370271"/>
                  <a:pt x="3253824" y="5242227"/>
                  <a:pt x="3081368" y="5242227"/>
                </a:cubicBezTo>
                <a:cubicBezTo>
                  <a:pt x="3008279" y="5242227"/>
                  <a:pt x="2926932" y="5194295"/>
                  <a:pt x="2926932" y="5114222"/>
                </a:cubicBezTo>
                <a:cubicBezTo>
                  <a:pt x="2926932" y="5034435"/>
                  <a:pt x="3008502" y="4985858"/>
                  <a:pt x="3081368" y="4985858"/>
                </a:cubicBezTo>
                <a:cubicBezTo>
                  <a:pt x="3114367" y="4985858"/>
                  <a:pt x="3204241" y="5017644"/>
                  <a:pt x="3223037" y="5046157"/>
                </a:cubicBezTo>
                <a:cubicBezTo>
                  <a:pt x="3250184" y="5087453"/>
                  <a:pt x="3305682" y="5098952"/>
                  <a:pt x="3346984" y="5071805"/>
                </a:cubicBezTo>
                <a:cubicBezTo>
                  <a:pt x="3388286" y="5044659"/>
                  <a:pt x="3399779" y="4989161"/>
                  <a:pt x="3372633" y="4947859"/>
                </a:cubicBezTo>
                <a:cubicBezTo>
                  <a:pt x="3330622" y="4883988"/>
                  <a:pt x="3242394" y="4840211"/>
                  <a:pt x="3169459" y="4820277"/>
                </a:cubicBezTo>
                <a:lnTo>
                  <a:pt x="3168030" y="4759915"/>
                </a:lnTo>
                <a:cubicBezTo>
                  <a:pt x="3166893" y="4710492"/>
                  <a:pt x="3125819" y="4671333"/>
                  <a:pt x="3076368" y="4672470"/>
                </a:cubicBezTo>
                <a:cubicBezTo>
                  <a:pt x="3026944" y="4673607"/>
                  <a:pt x="2987785" y="4714687"/>
                  <a:pt x="2988922" y="4764133"/>
                </a:cubicBezTo>
                <a:lnTo>
                  <a:pt x="2990219" y="4818202"/>
                </a:lnTo>
                <a:cubicBezTo>
                  <a:pt x="2854620" y="4853853"/>
                  <a:pt x="2747463" y="4969650"/>
                  <a:pt x="2747463" y="5114245"/>
                </a:cubicBezTo>
                <a:cubicBezTo>
                  <a:pt x="2747463" y="5293976"/>
                  <a:pt x="2908844" y="5421992"/>
                  <a:pt x="3081300" y="5421992"/>
                </a:cubicBezTo>
                <a:cubicBezTo>
                  <a:pt x="3154589" y="5421992"/>
                  <a:pt x="3235382" y="5469655"/>
                  <a:pt x="3235382" y="5550008"/>
                </a:cubicBezTo>
                <a:cubicBezTo>
                  <a:pt x="3235382" y="5630304"/>
                  <a:pt x="3154589" y="5678024"/>
                  <a:pt x="3081300" y="5678024"/>
                </a:cubicBezTo>
                <a:cubicBezTo>
                  <a:pt x="3014931" y="5678024"/>
                  <a:pt x="2985082" y="5652764"/>
                  <a:pt x="2938647" y="5608930"/>
                </a:cubicBezTo>
                <a:cubicBezTo>
                  <a:pt x="2902569" y="5575040"/>
                  <a:pt x="2845847" y="5576754"/>
                  <a:pt x="2811911" y="5612816"/>
                </a:cubicBezTo>
                <a:cubicBezTo>
                  <a:pt x="2778045" y="5648878"/>
                  <a:pt x="2779765" y="5705571"/>
                  <a:pt x="2815838" y="5739518"/>
                </a:cubicBezTo>
                <a:close/>
              </a:path>
            </a:pathLst>
          </a:custGeom>
          <a:gradFill>
            <a:gsLst>
              <a:gs pos="0">
                <a:schemeClr val="accent2">
                  <a:lumMod val="50000"/>
                </a:schemeClr>
              </a:gs>
              <a:gs pos="100000">
                <a:schemeClr val="accent2"/>
              </a:gs>
            </a:gsLst>
            <a:lin ang="5400000" scaled="0"/>
          </a:gradFill>
          <a:ln w="5715" cap="flat">
            <a:noFill/>
            <a:prstDash val="solid"/>
            <a:miter/>
          </a:ln>
        </p:spPr>
        <p:txBody>
          <a:bodyPr rtlCol="0" anchor="ctr"/>
          <a:lstStyle/>
          <a:p>
            <a:endParaRPr lang="en-US"/>
          </a:p>
        </p:txBody>
      </p:sp>
      <p:sp>
        <p:nvSpPr>
          <p:cNvPr id="149" name="Graphic 96">
            <a:extLst>
              <a:ext uri="{FF2B5EF4-FFF2-40B4-BE49-F238E27FC236}">
                <a16:creationId xmlns:a16="http://schemas.microsoft.com/office/drawing/2014/main" id="{A8787E83-FA6E-AA81-B4E2-F1D8E5FB62B4}"/>
              </a:ext>
            </a:extLst>
          </p:cNvPr>
          <p:cNvSpPr>
            <a:spLocks noChangeAspect="1"/>
          </p:cNvSpPr>
          <p:nvPr/>
        </p:nvSpPr>
        <p:spPr>
          <a:xfrm>
            <a:off x="1408397" y="5805259"/>
            <a:ext cx="443369" cy="457200"/>
          </a:xfrm>
          <a:custGeom>
            <a:avLst/>
            <a:gdLst>
              <a:gd name="connsiteX0" fmla="*/ 1027489 w 6628586"/>
              <a:gd name="connsiteY0" fmla="*/ 2789137 h 6835357"/>
              <a:gd name="connsiteX1" fmla="*/ 657980 w 6628586"/>
              <a:gd name="connsiteY1" fmla="*/ 2636084 h 6835357"/>
              <a:gd name="connsiteX2" fmla="*/ 504927 w 6628586"/>
              <a:gd name="connsiteY2" fmla="*/ 2266575 h 6835357"/>
              <a:gd name="connsiteX3" fmla="*/ 657980 w 6628586"/>
              <a:gd name="connsiteY3" fmla="*/ 1897043 h 6835357"/>
              <a:gd name="connsiteX4" fmla="*/ 1027489 w 6628586"/>
              <a:gd name="connsiteY4" fmla="*/ 1743989 h 6835357"/>
              <a:gd name="connsiteX5" fmla="*/ 1397021 w 6628586"/>
              <a:gd name="connsiteY5" fmla="*/ 1897043 h 6835357"/>
              <a:gd name="connsiteX6" fmla="*/ 1550075 w 6628586"/>
              <a:gd name="connsiteY6" fmla="*/ 2266575 h 6835357"/>
              <a:gd name="connsiteX7" fmla="*/ 1397021 w 6628586"/>
              <a:gd name="connsiteY7" fmla="*/ 2636084 h 6835357"/>
              <a:gd name="connsiteX8" fmla="*/ 1027489 w 6628586"/>
              <a:gd name="connsiteY8" fmla="*/ 2789137 h 6835357"/>
              <a:gd name="connsiteX9" fmla="*/ 1723576 w 6628586"/>
              <a:gd name="connsiteY9" fmla="*/ 3255493 h 6835357"/>
              <a:gd name="connsiteX10" fmla="*/ 1596978 w 6628586"/>
              <a:gd name="connsiteY10" fmla="*/ 3038860 h 6835357"/>
              <a:gd name="connsiteX11" fmla="*/ 1370389 w 6628586"/>
              <a:gd name="connsiteY11" fmla="*/ 2931121 h 6835357"/>
              <a:gd name="connsiteX12" fmla="*/ 1283304 w 6628586"/>
              <a:gd name="connsiteY12" fmla="*/ 2956484 h 6835357"/>
              <a:gd name="connsiteX13" fmla="*/ 1146144 w 6628586"/>
              <a:gd name="connsiteY13" fmla="*/ 3075802 h 6835357"/>
              <a:gd name="connsiteX14" fmla="*/ 1030238 w 6628586"/>
              <a:gd name="connsiteY14" fmla="*/ 3118624 h 6835357"/>
              <a:gd name="connsiteX15" fmla="*/ 914355 w 6628586"/>
              <a:gd name="connsiteY15" fmla="*/ 3075802 h 6835357"/>
              <a:gd name="connsiteX16" fmla="*/ 777195 w 6628586"/>
              <a:gd name="connsiteY16" fmla="*/ 2956484 h 6835357"/>
              <a:gd name="connsiteX17" fmla="*/ 690087 w 6628586"/>
              <a:gd name="connsiteY17" fmla="*/ 2931121 h 6835357"/>
              <a:gd name="connsiteX18" fmla="*/ 463807 w 6628586"/>
              <a:gd name="connsiteY18" fmla="*/ 3038946 h 6835357"/>
              <a:gd name="connsiteX19" fmla="*/ 337586 w 6628586"/>
              <a:gd name="connsiteY19" fmla="*/ 3255493 h 6835357"/>
              <a:gd name="connsiteX20" fmla="*/ 2921 w 6628586"/>
              <a:gd name="connsiteY20" fmla="*/ 4663440 h 6835357"/>
              <a:gd name="connsiteX21" fmla="*/ 34912 w 6628586"/>
              <a:gd name="connsiteY21" fmla="*/ 4802675 h 6835357"/>
              <a:gd name="connsiteX22" fmla="*/ 157899 w 6628586"/>
              <a:gd name="connsiteY22" fmla="*/ 4875364 h 6835357"/>
              <a:gd name="connsiteX23" fmla="*/ 226479 w 6628586"/>
              <a:gd name="connsiteY23" fmla="*/ 4869180 h 6835357"/>
              <a:gd name="connsiteX24" fmla="*/ 71505 w 6628586"/>
              <a:gd name="connsiteY24" fmla="*/ 5523433 h 6835357"/>
              <a:gd name="connsiteX25" fmla="*/ 96040 w 6628586"/>
              <a:gd name="connsiteY25" fmla="*/ 5618445 h 6835357"/>
              <a:gd name="connsiteX26" fmla="*/ 184645 w 6628586"/>
              <a:gd name="connsiteY26" fmla="*/ 5660593 h 6835357"/>
              <a:gd name="connsiteX27" fmla="*/ 648922 w 6628586"/>
              <a:gd name="connsiteY27" fmla="*/ 5660593 h 6835357"/>
              <a:gd name="connsiteX28" fmla="*/ 740139 w 6628586"/>
              <a:gd name="connsiteY28" fmla="*/ 6679681 h 6835357"/>
              <a:gd name="connsiteX29" fmla="*/ 740162 w 6628586"/>
              <a:gd name="connsiteY29" fmla="*/ 6679681 h 6835357"/>
              <a:gd name="connsiteX30" fmla="*/ 796169 w 6628586"/>
              <a:gd name="connsiteY30" fmla="*/ 6788208 h 6835357"/>
              <a:gd name="connsiteX31" fmla="*/ 910223 w 6628586"/>
              <a:gd name="connsiteY31" fmla="*/ 6831928 h 6835357"/>
              <a:gd name="connsiteX32" fmla="*/ 1144092 w 6628586"/>
              <a:gd name="connsiteY32" fmla="*/ 6831928 h 6835357"/>
              <a:gd name="connsiteX33" fmla="*/ 1258147 w 6628586"/>
              <a:gd name="connsiteY33" fmla="*/ 6788208 h 6835357"/>
              <a:gd name="connsiteX34" fmla="*/ 1314159 w 6628586"/>
              <a:gd name="connsiteY34" fmla="*/ 6679681 h 6835357"/>
              <a:gd name="connsiteX35" fmla="*/ 1405377 w 6628586"/>
              <a:gd name="connsiteY35" fmla="*/ 5660593 h 6835357"/>
              <a:gd name="connsiteX36" fmla="*/ 1869675 w 6628586"/>
              <a:gd name="connsiteY36" fmla="*/ 5660593 h 6835357"/>
              <a:gd name="connsiteX37" fmla="*/ 1958280 w 6628586"/>
              <a:gd name="connsiteY37" fmla="*/ 5618445 h 6835357"/>
              <a:gd name="connsiteX38" fmla="*/ 1982814 w 6628586"/>
              <a:gd name="connsiteY38" fmla="*/ 5523433 h 6835357"/>
              <a:gd name="connsiteX39" fmla="*/ 1826458 w 6628586"/>
              <a:gd name="connsiteY39" fmla="*/ 4869180 h 6835357"/>
              <a:gd name="connsiteX40" fmla="*/ 1895038 w 6628586"/>
              <a:gd name="connsiteY40" fmla="*/ 4875364 h 6835357"/>
              <a:gd name="connsiteX41" fmla="*/ 2018024 w 6628586"/>
              <a:gd name="connsiteY41" fmla="*/ 4802675 h 6835357"/>
              <a:gd name="connsiteX42" fmla="*/ 2050040 w 6628586"/>
              <a:gd name="connsiteY42" fmla="*/ 4663440 h 6835357"/>
              <a:gd name="connsiteX43" fmla="*/ 6127784 w 6628586"/>
              <a:gd name="connsiteY43" fmla="*/ 2265883 h 6835357"/>
              <a:gd name="connsiteX44" fmla="*/ 5974736 w 6628586"/>
              <a:gd name="connsiteY44" fmla="*/ 1896374 h 6835357"/>
              <a:gd name="connsiteX45" fmla="*/ 5605204 w 6628586"/>
              <a:gd name="connsiteY45" fmla="*/ 1743298 h 6835357"/>
              <a:gd name="connsiteX46" fmla="*/ 5235690 w 6628586"/>
              <a:gd name="connsiteY46" fmla="*/ 1896374 h 6835357"/>
              <a:gd name="connsiteX47" fmla="*/ 5082636 w 6628586"/>
              <a:gd name="connsiteY47" fmla="*/ 2265883 h 6835357"/>
              <a:gd name="connsiteX48" fmla="*/ 5235690 w 6628586"/>
              <a:gd name="connsiteY48" fmla="*/ 2635415 h 6835357"/>
              <a:gd name="connsiteX49" fmla="*/ 5605204 w 6628586"/>
              <a:gd name="connsiteY49" fmla="*/ 2788469 h 6835357"/>
              <a:gd name="connsiteX50" fmla="*/ 5974736 w 6628586"/>
              <a:gd name="connsiteY50" fmla="*/ 2635415 h 6835357"/>
              <a:gd name="connsiteX51" fmla="*/ 6127784 w 6628586"/>
              <a:gd name="connsiteY51" fmla="*/ 2265883 h 6835357"/>
              <a:gd name="connsiteX52" fmla="*/ 6301291 w 6628586"/>
              <a:gd name="connsiteY52" fmla="*/ 3255493 h 6835357"/>
              <a:gd name="connsiteX53" fmla="*/ 6174704 w 6628586"/>
              <a:gd name="connsiteY53" fmla="*/ 3038860 h 6835357"/>
              <a:gd name="connsiteX54" fmla="*/ 5948105 w 6628586"/>
              <a:gd name="connsiteY54" fmla="*/ 2931121 h 6835357"/>
              <a:gd name="connsiteX55" fmla="*/ 5861008 w 6628586"/>
              <a:gd name="connsiteY55" fmla="*/ 2956484 h 6835357"/>
              <a:gd name="connsiteX56" fmla="*/ 5723848 w 6628586"/>
              <a:gd name="connsiteY56" fmla="*/ 3075802 h 6835357"/>
              <a:gd name="connsiteX57" fmla="*/ 5607948 w 6628586"/>
              <a:gd name="connsiteY57" fmla="*/ 3118624 h 6835357"/>
              <a:gd name="connsiteX58" fmla="*/ 5492065 w 6628586"/>
              <a:gd name="connsiteY58" fmla="*/ 3075802 h 6835357"/>
              <a:gd name="connsiteX59" fmla="*/ 5354905 w 6628586"/>
              <a:gd name="connsiteY59" fmla="*/ 2956484 h 6835357"/>
              <a:gd name="connsiteX60" fmla="*/ 5267797 w 6628586"/>
              <a:gd name="connsiteY60" fmla="*/ 2931121 h 6835357"/>
              <a:gd name="connsiteX61" fmla="*/ 5041517 w 6628586"/>
              <a:gd name="connsiteY61" fmla="*/ 3038946 h 6835357"/>
              <a:gd name="connsiteX62" fmla="*/ 4915295 w 6628586"/>
              <a:gd name="connsiteY62" fmla="*/ 3255493 h 6835357"/>
              <a:gd name="connsiteX63" fmla="*/ 4579248 w 6628586"/>
              <a:gd name="connsiteY63" fmla="*/ 4663440 h 6835357"/>
              <a:gd name="connsiteX64" fmla="*/ 4611263 w 6628586"/>
              <a:gd name="connsiteY64" fmla="*/ 4802675 h 6835357"/>
              <a:gd name="connsiteX65" fmla="*/ 4734250 w 6628586"/>
              <a:gd name="connsiteY65" fmla="*/ 4875364 h 6835357"/>
              <a:gd name="connsiteX66" fmla="*/ 4802830 w 6628586"/>
              <a:gd name="connsiteY66" fmla="*/ 4869180 h 6835357"/>
              <a:gd name="connsiteX67" fmla="*/ 4645782 w 6628586"/>
              <a:gd name="connsiteY67" fmla="*/ 5523433 h 6835357"/>
              <a:gd name="connsiteX68" fmla="*/ 4670316 w 6628586"/>
              <a:gd name="connsiteY68" fmla="*/ 5618445 h 6835357"/>
              <a:gd name="connsiteX69" fmla="*/ 4758944 w 6628586"/>
              <a:gd name="connsiteY69" fmla="*/ 5660593 h 6835357"/>
              <a:gd name="connsiteX70" fmla="*/ 5223220 w 6628586"/>
              <a:gd name="connsiteY70" fmla="*/ 5660593 h 6835357"/>
              <a:gd name="connsiteX71" fmla="*/ 5314437 w 6628586"/>
              <a:gd name="connsiteY71" fmla="*/ 6679681 h 6835357"/>
              <a:gd name="connsiteX72" fmla="*/ 5370712 w 6628586"/>
              <a:gd name="connsiteY72" fmla="*/ 6788437 h 6835357"/>
              <a:gd name="connsiteX73" fmla="*/ 5485189 w 6628586"/>
              <a:gd name="connsiteY73" fmla="*/ 6831928 h 6835357"/>
              <a:gd name="connsiteX74" fmla="*/ 5719047 w 6628586"/>
              <a:gd name="connsiteY74" fmla="*/ 6831928 h 6835357"/>
              <a:gd name="connsiteX75" fmla="*/ 5833519 w 6628586"/>
              <a:gd name="connsiteY75" fmla="*/ 6788437 h 6835357"/>
              <a:gd name="connsiteX76" fmla="*/ 5889811 w 6628586"/>
              <a:gd name="connsiteY76" fmla="*/ 6679681 h 6835357"/>
              <a:gd name="connsiteX77" fmla="*/ 5981023 w 6628586"/>
              <a:gd name="connsiteY77" fmla="*/ 5660593 h 6835357"/>
              <a:gd name="connsiteX78" fmla="*/ 6445310 w 6628586"/>
              <a:gd name="connsiteY78" fmla="*/ 5660593 h 6835357"/>
              <a:gd name="connsiteX79" fmla="*/ 6533949 w 6628586"/>
              <a:gd name="connsiteY79" fmla="*/ 5618445 h 6835357"/>
              <a:gd name="connsiteX80" fmla="*/ 6558466 w 6628586"/>
              <a:gd name="connsiteY80" fmla="*/ 5523433 h 6835357"/>
              <a:gd name="connsiteX81" fmla="*/ 6402104 w 6628586"/>
              <a:gd name="connsiteY81" fmla="*/ 4869180 h 6835357"/>
              <a:gd name="connsiteX82" fmla="*/ 6470684 w 6628586"/>
              <a:gd name="connsiteY82" fmla="*/ 4875364 h 6835357"/>
              <a:gd name="connsiteX83" fmla="*/ 6593671 w 6628586"/>
              <a:gd name="connsiteY83" fmla="*/ 4802675 h 6835357"/>
              <a:gd name="connsiteX84" fmla="*/ 6625675 w 6628586"/>
              <a:gd name="connsiteY84" fmla="*/ 4663440 h 6835357"/>
              <a:gd name="connsiteX85" fmla="*/ 2694663 w 6628586"/>
              <a:gd name="connsiteY85" fmla="*/ 1394231 h 6835357"/>
              <a:gd name="connsiteX86" fmla="*/ 2541587 w 6628586"/>
              <a:gd name="connsiteY86" fmla="*/ 1024722 h 6835357"/>
              <a:gd name="connsiteX87" fmla="*/ 2172078 w 6628586"/>
              <a:gd name="connsiteY87" fmla="*/ 871646 h 6835357"/>
              <a:gd name="connsiteX88" fmla="*/ 1802569 w 6628586"/>
              <a:gd name="connsiteY88" fmla="*/ 1024722 h 6835357"/>
              <a:gd name="connsiteX89" fmla="*/ 1649493 w 6628586"/>
              <a:gd name="connsiteY89" fmla="*/ 1394231 h 6835357"/>
              <a:gd name="connsiteX90" fmla="*/ 1802569 w 6628586"/>
              <a:gd name="connsiteY90" fmla="*/ 1763740 h 6835357"/>
              <a:gd name="connsiteX91" fmla="*/ 2172078 w 6628586"/>
              <a:gd name="connsiteY91" fmla="*/ 1916817 h 6835357"/>
              <a:gd name="connsiteX92" fmla="*/ 2541587 w 6628586"/>
              <a:gd name="connsiteY92" fmla="*/ 1763740 h 6835357"/>
              <a:gd name="connsiteX93" fmla="*/ 2694663 w 6628586"/>
              <a:gd name="connsiteY93" fmla="*/ 1394231 h 6835357"/>
              <a:gd name="connsiteX94" fmla="*/ 4983178 w 6628586"/>
              <a:gd name="connsiteY94" fmla="*/ 1394231 h 6835357"/>
              <a:gd name="connsiteX95" fmla="*/ 4983155 w 6628586"/>
              <a:gd name="connsiteY95" fmla="*/ 1394231 h 6835357"/>
              <a:gd name="connsiteX96" fmla="*/ 4830102 w 6628586"/>
              <a:gd name="connsiteY96" fmla="*/ 1024722 h 6835357"/>
              <a:gd name="connsiteX97" fmla="*/ 4460593 w 6628586"/>
              <a:gd name="connsiteY97" fmla="*/ 871646 h 6835357"/>
              <a:gd name="connsiteX98" fmla="*/ 4091061 w 6628586"/>
              <a:gd name="connsiteY98" fmla="*/ 1024722 h 6835357"/>
              <a:gd name="connsiteX99" fmla="*/ 3938007 w 6628586"/>
              <a:gd name="connsiteY99" fmla="*/ 1394231 h 6835357"/>
              <a:gd name="connsiteX100" fmla="*/ 4091061 w 6628586"/>
              <a:gd name="connsiteY100" fmla="*/ 1763740 h 6835357"/>
              <a:gd name="connsiteX101" fmla="*/ 4460593 w 6628586"/>
              <a:gd name="connsiteY101" fmla="*/ 1916817 h 6835357"/>
              <a:gd name="connsiteX102" fmla="*/ 4830102 w 6628586"/>
              <a:gd name="connsiteY102" fmla="*/ 1763740 h 6835357"/>
              <a:gd name="connsiteX103" fmla="*/ 4983155 w 6628586"/>
              <a:gd name="connsiteY103" fmla="*/ 1394231 h 6835357"/>
              <a:gd name="connsiteX104" fmla="*/ 3315998 w 6628586"/>
              <a:gd name="connsiteY104" fmla="*/ 1045171 h 6835357"/>
              <a:gd name="connsiteX105" fmla="*/ 3685507 w 6628586"/>
              <a:gd name="connsiteY105" fmla="*/ 892094 h 6835357"/>
              <a:gd name="connsiteX106" fmla="*/ 3838584 w 6628586"/>
              <a:gd name="connsiteY106" fmla="*/ 522585 h 6835357"/>
              <a:gd name="connsiteX107" fmla="*/ 3685507 w 6628586"/>
              <a:gd name="connsiteY107" fmla="*/ 153053 h 6835357"/>
              <a:gd name="connsiteX108" fmla="*/ 3315998 w 6628586"/>
              <a:gd name="connsiteY108" fmla="*/ 0 h 6835357"/>
              <a:gd name="connsiteX109" fmla="*/ 2946489 w 6628586"/>
              <a:gd name="connsiteY109" fmla="*/ 153053 h 6835357"/>
              <a:gd name="connsiteX110" fmla="*/ 2793413 w 6628586"/>
              <a:gd name="connsiteY110" fmla="*/ 522585 h 6835357"/>
              <a:gd name="connsiteX111" fmla="*/ 2946489 w 6628586"/>
              <a:gd name="connsiteY111" fmla="*/ 892094 h 6835357"/>
              <a:gd name="connsiteX112" fmla="*/ 3315998 w 6628586"/>
              <a:gd name="connsiteY112" fmla="*/ 1045171 h 6835357"/>
              <a:gd name="connsiteX113" fmla="*/ 3315998 w 6628586"/>
              <a:gd name="connsiteY113" fmla="*/ 2788474 h 6835357"/>
              <a:gd name="connsiteX114" fmla="*/ 3685507 w 6628586"/>
              <a:gd name="connsiteY114" fmla="*/ 2635421 h 6835357"/>
              <a:gd name="connsiteX115" fmla="*/ 3838584 w 6628586"/>
              <a:gd name="connsiteY115" fmla="*/ 2265889 h 6835357"/>
              <a:gd name="connsiteX116" fmla="*/ 3685507 w 6628586"/>
              <a:gd name="connsiteY116" fmla="*/ 1896380 h 6835357"/>
              <a:gd name="connsiteX117" fmla="*/ 3315998 w 6628586"/>
              <a:gd name="connsiteY117" fmla="*/ 1743304 h 6835357"/>
              <a:gd name="connsiteX118" fmla="*/ 2946489 w 6628586"/>
              <a:gd name="connsiteY118" fmla="*/ 1896380 h 6835357"/>
              <a:gd name="connsiteX119" fmla="*/ 2793413 w 6628586"/>
              <a:gd name="connsiteY119" fmla="*/ 2265889 h 6835357"/>
              <a:gd name="connsiteX120" fmla="*/ 2946444 w 6628586"/>
              <a:gd name="connsiteY120" fmla="*/ 2635644 h 6835357"/>
              <a:gd name="connsiteX121" fmla="*/ 3315998 w 6628586"/>
              <a:gd name="connsiteY121" fmla="*/ 2789143 h 6835357"/>
              <a:gd name="connsiteX122" fmla="*/ 3811843 w 6628586"/>
              <a:gd name="connsiteY122" fmla="*/ 2925634 h 6835357"/>
              <a:gd name="connsiteX123" fmla="*/ 3630769 w 6628586"/>
              <a:gd name="connsiteY123" fmla="*/ 2925634 h 6835357"/>
              <a:gd name="connsiteX124" fmla="*/ 3571813 w 6628586"/>
              <a:gd name="connsiteY124" fmla="*/ 2950992 h 6835357"/>
              <a:gd name="connsiteX125" fmla="*/ 3434653 w 6628586"/>
              <a:gd name="connsiteY125" fmla="*/ 3071007 h 6835357"/>
              <a:gd name="connsiteX126" fmla="*/ 3318747 w 6628586"/>
              <a:gd name="connsiteY126" fmla="*/ 3113606 h 6835357"/>
              <a:gd name="connsiteX127" fmla="*/ 3202841 w 6628586"/>
              <a:gd name="connsiteY127" fmla="*/ 3071007 h 6835357"/>
              <a:gd name="connsiteX128" fmla="*/ 3065681 w 6628586"/>
              <a:gd name="connsiteY128" fmla="*/ 2950992 h 6835357"/>
              <a:gd name="connsiteX129" fmla="*/ 3006703 w 6628586"/>
              <a:gd name="connsiteY129" fmla="*/ 2925634 h 6835357"/>
              <a:gd name="connsiteX130" fmla="*/ 2820159 w 6628586"/>
              <a:gd name="connsiteY130" fmla="*/ 2925634 h 6835357"/>
              <a:gd name="connsiteX131" fmla="*/ 2490386 w 6628586"/>
              <a:gd name="connsiteY131" fmla="*/ 3073150 h 6835357"/>
              <a:gd name="connsiteX132" fmla="*/ 2380573 w 6628586"/>
              <a:gd name="connsiteY132" fmla="*/ 3417347 h 6835357"/>
              <a:gd name="connsiteX133" fmla="*/ 2508823 w 6628586"/>
              <a:gd name="connsiteY133" fmla="*/ 4384325 h 6835357"/>
              <a:gd name="connsiteX134" fmla="*/ 2586936 w 6628586"/>
              <a:gd name="connsiteY134" fmla="*/ 4573949 h 6835357"/>
              <a:gd name="connsiteX135" fmla="*/ 2752962 w 6628586"/>
              <a:gd name="connsiteY135" fmla="*/ 4694318 h 6835357"/>
              <a:gd name="connsiteX136" fmla="*/ 2969686 w 6628586"/>
              <a:gd name="connsiteY136" fmla="*/ 6683109 h 6835357"/>
              <a:gd name="connsiteX137" fmla="*/ 2969664 w 6628586"/>
              <a:gd name="connsiteY137" fmla="*/ 6683109 h 6835357"/>
              <a:gd name="connsiteX138" fmla="*/ 3025945 w 6628586"/>
              <a:gd name="connsiteY138" fmla="*/ 6791923 h 6835357"/>
              <a:gd name="connsiteX139" fmla="*/ 3140445 w 6628586"/>
              <a:gd name="connsiteY139" fmla="*/ 6835357 h 6835357"/>
              <a:gd name="connsiteX140" fmla="*/ 3483345 w 6628586"/>
              <a:gd name="connsiteY140" fmla="*/ 6835357 h 6835357"/>
              <a:gd name="connsiteX141" fmla="*/ 3597399 w 6628586"/>
              <a:gd name="connsiteY141" fmla="*/ 6791694 h 6835357"/>
              <a:gd name="connsiteX142" fmla="*/ 3653412 w 6628586"/>
              <a:gd name="connsiteY142" fmla="*/ 6683109 h 6835357"/>
              <a:gd name="connsiteX143" fmla="*/ 3869445 w 6628586"/>
              <a:gd name="connsiteY143" fmla="*/ 4698433 h 6835357"/>
              <a:gd name="connsiteX144" fmla="*/ 4041432 w 6628586"/>
              <a:gd name="connsiteY144" fmla="*/ 4578864 h 6835357"/>
              <a:gd name="connsiteX145" fmla="*/ 4122516 w 6628586"/>
              <a:gd name="connsiteY145" fmla="*/ 4385714 h 6835357"/>
              <a:gd name="connsiteX146" fmla="*/ 4251441 w 6628586"/>
              <a:gd name="connsiteY146" fmla="*/ 3417364 h 6835357"/>
              <a:gd name="connsiteX147" fmla="*/ 4141359 w 6628586"/>
              <a:gd name="connsiteY147" fmla="*/ 3073636 h 6835357"/>
              <a:gd name="connsiteX148" fmla="*/ 3811854 w 6628586"/>
              <a:gd name="connsiteY148" fmla="*/ 2926320 h 6835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628586" h="6835357">
                <a:moveTo>
                  <a:pt x="1027489" y="2789137"/>
                </a:moveTo>
                <a:cubicBezTo>
                  <a:pt x="888900" y="2789137"/>
                  <a:pt x="755981" y="2734085"/>
                  <a:pt x="657980" y="2636084"/>
                </a:cubicBezTo>
                <a:cubicBezTo>
                  <a:pt x="559979" y="2538083"/>
                  <a:pt x="504927" y="2405164"/>
                  <a:pt x="504927" y="2266575"/>
                </a:cubicBezTo>
                <a:cubicBezTo>
                  <a:pt x="504927" y="2127963"/>
                  <a:pt x="559979" y="1995044"/>
                  <a:pt x="657980" y="1897043"/>
                </a:cubicBezTo>
                <a:cubicBezTo>
                  <a:pt x="755981" y="1799042"/>
                  <a:pt x="888900" y="1743989"/>
                  <a:pt x="1027489" y="1743989"/>
                </a:cubicBezTo>
                <a:cubicBezTo>
                  <a:pt x="1166101" y="1743989"/>
                  <a:pt x="1299020" y="1799042"/>
                  <a:pt x="1397021" y="1897043"/>
                </a:cubicBezTo>
                <a:cubicBezTo>
                  <a:pt x="1495022" y="1995044"/>
                  <a:pt x="1550075" y="2127963"/>
                  <a:pt x="1550075" y="2266575"/>
                </a:cubicBezTo>
                <a:cubicBezTo>
                  <a:pt x="1550075" y="2405164"/>
                  <a:pt x="1495022" y="2538083"/>
                  <a:pt x="1397021" y="2636084"/>
                </a:cubicBezTo>
                <a:cubicBezTo>
                  <a:pt x="1299020" y="2734085"/>
                  <a:pt x="1166101" y="2789137"/>
                  <a:pt x="1027489" y="2789137"/>
                </a:cubicBezTo>
                <a:close/>
                <a:moveTo>
                  <a:pt x="1723576" y="3255493"/>
                </a:moveTo>
                <a:cubicBezTo>
                  <a:pt x="1704088" y="3172202"/>
                  <a:pt x="1659974" y="3096724"/>
                  <a:pt x="1596978" y="3038860"/>
                </a:cubicBezTo>
                <a:cubicBezTo>
                  <a:pt x="1533981" y="2981019"/>
                  <a:pt x="1455040" y="2943471"/>
                  <a:pt x="1370389" y="2931121"/>
                </a:cubicBezTo>
                <a:cubicBezTo>
                  <a:pt x="1339065" y="2926703"/>
                  <a:pt x="1307370" y="2935944"/>
                  <a:pt x="1283304" y="2956484"/>
                </a:cubicBezTo>
                <a:lnTo>
                  <a:pt x="1146144" y="3075802"/>
                </a:lnTo>
                <a:cubicBezTo>
                  <a:pt x="1113843" y="3103439"/>
                  <a:pt x="1072741" y="3118624"/>
                  <a:pt x="1030238" y="3118624"/>
                </a:cubicBezTo>
                <a:cubicBezTo>
                  <a:pt x="987736" y="3118624"/>
                  <a:pt x="946633" y="3103439"/>
                  <a:pt x="914355" y="3075802"/>
                </a:cubicBezTo>
                <a:lnTo>
                  <a:pt x="777195" y="2956484"/>
                </a:lnTo>
                <a:cubicBezTo>
                  <a:pt x="753129" y="2935944"/>
                  <a:pt x="721405" y="2926703"/>
                  <a:pt x="690087" y="2931121"/>
                </a:cubicBezTo>
                <a:cubicBezTo>
                  <a:pt x="605545" y="2943488"/>
                  <a:pt x="526695" y="2981081"/>
                  <a:pt x="463807" y="3038946"/>
                </a:cubicBezTo>
                <a:cubicBezTo>
                  <a:pt x="400920" y="3096787"/>
                  <a:pt x="356943" y="3172265"/>
                  <a:pt x="337586" y="3255493"/>
                </a:cubicBezTo>
                <a:lnTo>
                  <a:pt x="2921" y="4663440"/>
                </a:lnTo>
                <a:cubicBezTo>
                  <a:pt x="-5964" y="4712286"/>
                  <a:pt x="5623" y="4762607"/>
                  <a:pt x="34912" y="4802675"/>
                </a:cubicBezTo>
                <a:cubicBezTo>
                  <a:pt x="64224" y="4842726"/>
                  <a:pt x="108670" y="4868997"/>
                  <a:pt x="157899" y="4875364"/>
                </a:cubicBezTo>
                <a:cubicBezTo>
                  <a:pt x="180960" y="4878044"/>
                  <a:pt x="204289" y="4875947"/>
                  <a:pt x="226479" y="4869180"/>
                </a:cubicBezTo>
                <a:lnTo>
                  <a:pt x="71505" y="5523433"/>
                </a:lnTo>
                <a:cubicBezTo>
                  <a:pt x="65210" y="5557186"/>
                  <a:pt x="74184" y="5591968"/>
                  <a:pt x="96040" y="5618445"/>
                </a:cubicBezTo>
                <a:cubicBezTo>
                  <a:pt x="117873" y="5644946"/>
                  <a:pt x="150332" y="5660370"/>
                  <a:pt x="184645" y="5660593"/>
                </a:cubicBezTo>
                <a:lnTo>
                  <a:pt x="648922" y="5660593"/>
                </a:lnTo>
                <a:lnTo>
                  <a:pt x="740139" y="6679681"/>
                </a:lnTo>
                <a:lnTo>
                  <a:pt x="740162" y="6679681"/>
                </a:lnTo>
                <a:cubicBezTo>
                  <a:pt x="744871" y="6721515"/>
                  <a:pt x="764805" y="6760148"/>
                  <a:pt x="796169" y="6788208"/>
                </a:cubicBezTo>
                <a:cubicBezTo>
                  <a:pt x="827539" y="6816326"/>
                  <a:pt x="868144" y="6831871"/>
                  <a:pt x="910223" y="6831928"/>
                </a:cubicBezTo>
                <a:lnTo>
                  <a:pt x="1144092" y="6831928"/>
                </a:lnTo>
                <a:cubicBezTo>
                  <a:pt x="1186178" y="6831871"/>
                  <a:pt x="1226783" y="6816326"/>
                  <a:pt x="1258147" y="6788208"/>
                </a:cubicBezTo>
                <a:cubicBezTo>
                  <a:pt x="1289516" y="6760148"/>
                  <a:pt x="1309450" y="6721515"/>
                  <a:pt x="1314159" y="6679681"/>
                </a:cubicBezTo>
                <a:lnTo>
                  <a:pt x="1405377" y="5660593"/>
                </a:lnTo>
                <a:lnTo>
                  <a:pt x="1869675" y="5660593"/>
                </a:lnTo>
                <a:cubicBezTo>
                  <a:pt x="1903987" y="5660370"/>
                  <a:pt x="1936449" y="5644946"/>
                  <a:pt x="1958280" y="5618445"/>
                </a:cubicBezTo>
                <a:cubicBezTo>
                  <a:pt x="1980134" y="5591968"/>
                  <a:pt x="1989112" y="5557186"/>
                  <a:pt x="1982814" y="5523433"/>
                </a:cubicBezTo>
                <a:lnTo>
                  <a:pt x="1826458" y="4869180"/>
                </a:lnTo>
                <a:cubicBezTo>
                  <a:pt x="1848649" y="4875947"/>
                  <a:pt x="1872001" y="4878044"/>
                  <a:pt x="1895038" y="4875364"/>
                </a:cubicBezTo>
                <a:cubicBezTo>
                  <a:pt x="1944261" y="4869003"/>
                  <a:pt x="1988735" y="4842726"/>
                  <a:pt x="2018024" y="4802675"/>
                </a:cubicBezTo>
                <a:cubicBezTo>
                  <a:pt x="2047337" y="4762601"/>
                  <a:pt x="2058904" y="4712286"/>
                  <a:pt x="2050040" y="4663440"/>
                </a:cubicBezTo>
                <a:close/>
                <a:moveTo>
                  <a:pt x="6127784" y="2265883"/>
                </a:moveTo>
                <a:cubicBezTo>
                  <a:pt x="6127784" y="2127295"/>
                  <a:pt x="6072749" y="1994375"/>
                  <a:pt x="5974736" y="1896374"/>
                </a:cubicBezTo>
                <a:cubicBezTo>
                  <a:pt x="5876724" y="1798373"/>
                  <a:pt x="5743794" y="1743298"/>
                  <a:pt x="5605204" y="1743298"/>
                </a:cubicBezTo>
                <a:cubicBezTo>
                  <a:pt x="5466610" y="1743298"/>
                  <a:pt x="5333691" y="1798373"/>
                  <a:pt x="5235690" y="1896374"/>
                </a:cubicBezTo>
                <a:cubicBezTo>
                  <a:pt x="5137689" y="1994375"/>
                  <a:pt x="5082636" y="2127295"/>
                  <a:pt x="5082636" y="2265883"/>
                </a:cubicBezTo>
                <a:cubicBezTo>
                  <a:pt x="5082636" y="2404472"/>
                  <a:pt x="5137689" y="2537414"/>
                  <a:pt x="5235690" y="2635415"/>
                </a:cubicBezTo>
                <a:cubicBezTo>
                  <a:pt x="5333691" y="2733399"/>
                  <a:pt x="5466610" y="2788469"/>
                  <a:pt x="5605204" y="2788469"/>
                </a:cubicBezTo>
                <a:cubicBezTo>
                  <a:pt x="5743794" y="2788469"/>
                  <a:pt x="5876724" y="2733393"/>
                  <a:pt x="5974736" y="2635415"/>
                </a:cubicBezTo>
                <a:cubicBezTo>
                  <a:pt x="6072749" y="2537414"/>
                  <a:pt x="6127784" y="2404472"/>
                  <a:pt x="6127784" y="2265883"/>
                </a:cubicBezTo>
                <a:close/>
                <a:moveTo>
                  <a:pt x="6301291" y="3255493"/>
                </a:moveTo>
                <a:cubicBezTo>
                  <a:pt x="6281803" y="3172202"/>
                  <a:pt x="6237683" y="3096724"/>
                  <a:pt x="6174704" y="3038860"/>
                </a:cubicBezTo>
                <a:cubicBezTo>
                  <a:pt x="6111668" y="2981019"/>
                  <a:pt x="6032744" y="2943471"/>
                  <a:pt x="5948105" y="2931121"/>
                </a:cubicBezTo>
                <a:cubicBezTo>
                  <a:pt x="5916786" y="2926703"/>
                  <a:pt x="5885068" y="2935944"/>
                  <a:pt x="5861008" y="2956484"/>
                </a:cubicBezTo>
                <a:lnTo>
                  <a:pt x="5723848" y="3075802"/>
                </a:lnTo>
                <a:cubicBezTo>
                  <a:pt x="5691558" y="3103439"/>
                  <a:pt x="5650467" y="3118624"/>
                  <a:pt x="5607948" y="3118624"/>
                </a:cubicBezTo>
                <a:cubicBezTo>
                  <a:pt x="5565445" y="3118624"/>
                  <a:pt x="5524343" y="3103439"/>
                  <a:pt x="5492065" y="3075802"/>
                </a:cubicBezTo>
                <a:lnTo>
                  <a:pt x="5354905" y="2956484"/>
                </a:lnTo>
                <a:cubicBezTo>
                  <a:pt x="5330839" y="2935944"/>
                  <a:pt x="5299115" y="2926703"/>
                  <a:pt x="5267797" y="2931121"/>
                </a:cubicBezTo>
                <a:cubicBezTo>
                  <a:pt x="5183255" y="2943488"/>
                  <a:pt x="5104405" y="2981081"/>
                  <a:pt x="5041517" y="3038946"/>
                </a:cubicBezTo>
                <a:cubicBezTo>
                  <a:pt x="4978629" y="3096787"/>
                  <a:pt x="4934652" y="3172265"/>
                  <a:pt x="4915295" y="3255493"/>
                </a:cubicBezTo>
                <a:lnTo>
                  <a:pt x="4579248" y="4663440"/>
                </a:lnTo>
                <a:cubicBezTo>
                  <a:pt x="4570384" y="4712286"/>
                  <a:pt x="4581951" y="4762607"/>
                  <a:pt x="4611263" y="4802675"/>
                </a:cubicBezTo>
                <a:cubicBezTo>
                  <a:pt x="4640553" y="4842726"/>
                  <a:pt x="4685021" y="4868997"/>
                  <a:pt x="4734250" y="4875364"/>
                </a:cubicBezTo>
                <a:cubicBezTo>
                  <a:pt x="4757287" y="4878044"/>
                  <a:pt x="4780639" y="4875947"/>
                  <a:pt x="4802830" y="4869180"/>
                </a:cubicBezTo>
                <a:lnTo>
                  <a:pt x="4645782" y="5523433"/>
                </a:lnTo>
                <a:cubicBezTo>
                  <a:pt x="4639484" y="5557186"/>
                  <a:pt x="4648456" y="5591968"/>
                  <a:pt x="4670316" y="5618445"/>
                </a:cubicBezTo>
                <a:cubicBezTo>
                  <a:pt x="4692147" y="5644946"/>
                  <a:pt x="4724609" y="5660370"/>
                  <a:pt x="4758944" y="5660593"/>
                </a:cubicBezTo>
                <a:lnTo>
                  <a:pt x="5223220" y="5660593"/>
                </a:lnTo>
                <a:lnTo>
                  <a:pt x="5314437" y="6679681"/>
                </a:lnTo>
                <a:cubicBezTo>
                  <a:pt x="5319169" y="6721629"/>
                  <a:pt x="5339194" y="6760376"/>
                  <a:pt x="5370712" y="6788437"/>
                </a:cubicBezTo>
                <a:cubicBezTo>
                  <a:pt x="5402213" y="6816555"/>
                  <a:pt x="5442979" y="6832043"/>
                  <a:pt x="5485189" y="6831928"/>
                </a:cubicBezTo>
                <a:lnTo>
                  <a:pt x="5719047" y="6831928"/>
                </a:lnTo>
                <a:cubicBezTo>
                  <a:pt x="5761281" y="6832043"/>
                  <a:pt x="5802029" y="6816555"/>
                  <a:pt x="5833519" y="6788437"/>
                </a:cubicBezTo>
                <a:cubicBezTo>
                  <a:pt x="5865066" y="6760376"/>
                  <a:pt x="5885068" y="6721629"/>
                  <a:pt x="5889811" y="6679681"/>
                </a:cubicBezTo>
                <a:lnTo>
                  <a:pt x="5981023" y="5660593"/>
                </a:lnTo>
                <a:lnTo>
                  <a:pt x="6445310" y="5660593"/>
                </a:lnTo>
                <a:cubicBezTo>
                  <a:pt x="6479656" y="5660370"/>
                  <a:pt x="6512118" y="5644946"/>
                  <a:pt x="6533949" y="5618445"/>
                </a:cubicBezTo>
                <a:cubicBezTo>
                  <a:pt x="6555781" y="5591968"/>
                  <a:pt x="6564753" y="5557186"/>
                  <a:pt x="6558466" y="5523433"/>
                </a:cubicBezTo>
                <a:lnTo>
                  <a:pt x="6402104" y="4869180"/>
                </a:lnTo>
                <a:cubicBezTo>
                  <a:pt x="6424278" y="4875947"/>
                  <a:pt x="6447652" y="4878067"/>
                  <a:pt x="6470684" y="4875364"/>
                </a:cubicBezTo>
                <a:cubicBezTo>
                  <a:pt x="6519947" y="4869003"/>
                  <a:pt x="6564410" y="4842726"/>
                  <a:pt x="6593671" y="4802675"/>
                </a:cubicBezTo>
                <a:cubicBezTo>
                  <a:pt x="6622989" y="4762601"/>
                  <a:pt x="6634533" y="4712286"/>
                  <a:pt x="6625675" y="4663440"/>
                </a:cubicBezTo>
                <a:close/>
                <a:moveTo>
                  <a:pt x="2694663" y="1394231"/>
                </a:moveTo>
                <a:cubicBezTo>
                  <a:pt x="2694663" y="1255643"/>
                  <a:pt x="2639588" y="1122723"/>
                  <a:pt x="2541587" y="1024722"/>
                </a:cubicBezTo>
                <a:cubicBezTo>
                  <a:pt x="2443586" y="926722"/>
                  <a:pt x="2310667" y="871646"/>
                  <a:pt x="2172078" y="871646"/>
                </a:cubicBezTo>
                <a:cubicBezTo>
                  <a:pt x="2033489" y="871646"/>
                  <a:pt x="1900570" y="926722"/>
                  <a:pt x="1802569" y="1024722"/>
                </a:cubicBezTo>
                <a:cubicBezTo>
                  <a:pt x="1704568" y="1122723"/>
                  <a:pt x="1649493" y="1255643"/>
                  <a:pt x="1649493" y="1394231"/>
                </a:cubicBezTo>
                <a:cubicBezTo>
                  <a:pt x="1649493" y="1532820"/>
                  <a:pt x="1704568" y="1665740"/>
                  <a:pt x="1802569" y="1763740"/>
                </a:cubicBezTo>
                <a:cubicBezTo>
                  <a:pt x="1900570" y="1861741"/>
                  <a:pt x="2033489" y="1916817"/>
                  <a:pt x="2172078" y="1916817"/>
                </a:cubicBezTo>
                <a:cubicBezTo>
                  <a:pt x="2310667" y="1916817"/>
                  <a:pt x="2443586" y="1861741"/>
                  <a:pt x="2541587" y="1763740"/>
                </a:cubicBezTo>
                <a:cubicBezTo>
                  <a:pt x="2639588" y="1665740"/>
                  <a:pt x="2694663" y="1532820"/>
                  <a:pt x="2694663" y="1394231"/>
                </a:cubicBezTo>
                <a:close/>
                <a:moveTo>
                  <a:pt x="4983178" y="1394231"/>
                </a:moveTo>
                <a:lnTo>
                  <a:pt x="4983155" y="1394231"/>
                </a:lnTo>
                <a:cubicBezTo>
                  <a:pt x="4983155" y="1255643"/>
                  <a:pt x="4928103" y="1122723"/>
                  <a:pt x="4830102" y="1024722"/>
                </a:cubicBezTo>
                <a:cubicBezTo>
                  <a:pt x="4732101" y="926722"/>
                  <a:pt x="4599182" y="871646"/>
                  <a:pt x="4460593" y="871646"/>
                </a:cubicBezTo>
                <a:cubicBezTo>
                  <a:pt x="4321981" y="871646"/>
                  <a:pt x="4189062" y="926722"/>
                  <a:pt x="4091061" y="1024722"/>
                </a:cubicBezTo>
                <a:cubicBezTo>
                  <a:pt x="3993060" y="1122723"/>
                  <a:pt x="3938007" y="1255643"/>
                  <a:pt x="3938007" y="1394231"/>
                </a:cubicBezTo>
                <a:cubicBezTo>
                  <a:pt x="3938007" y="1532820"/>
                  <a:pt x="3993060" y="1665740"/>
                  <a:pt x="4091061" y="1763740"/>
                </a:cubicBezTo>
                <a:cubicBezTo>
                  <a:pt x="4189062" y="1861741"/>
                  <a:pt x="4321981" y="1916817"/>
                  <a:pt x="4460593" y="1916817"/>
                </a:cubicBezTo>
                <a:cubicBezTo>
                  <a:pt x="4599182" y="1916817"/>
                  <a:pt x="4732101" y="1861741"/>
                  <a:pt x="4830102" y="1763740"/>
                </a:cubicBezTo>
                <a:cubicBezTo>
                  <a:pt x="4928103" y="1665740"/>
                  <a:pt x="4983155" y="1532820"/>
                  <a:pt x="4983155" y="1394231"/>
                </a:cubicBezTo>
                <a:close/>
                <a:moveTo>
                  <a:pt x="3315998" y="1045171"/>
                </a:moveTo>
                <a:cubicBezTo>
                  <a:pt x="3454587" y="1045171"/>
                  <a:pt x="3587507" y="990095"/>
                  <a:pt x="3685507" y="892094"/>
                </a:cubicBezTo>
                <a:cubicBezTo>
                  <a:pt x="3783508" y="794094"/>
                  <a:pt x="3838584" y="661174"/>
                  <a:pt x="3838584" y="522585"/>
                </a:cubicBezTo>
                <a:cubicBezTo>
                  <a:pt x="3838584" y="383997"/>
                  <a:pt x="3783508" y="251054"/>
                  <a:pt x="3685507" y="153053"/>
                </a:cubicBezTo>
                <a:cubicBezTo>
                  <a:pt x="3587507" y="55070"/>
                  <a:pt x="3454587" y="0"/>
                  <a:pt x="3315998" y="0"/>
                </a:cubicBezTo>
                <a:cubicBezTo>
                  <a:pt x="3177410" y="0"/>
                  <a:pt x="3044490" y="55074"/>
                  <a:pt x="2946489" y="153053"/>
                </a:cubicBezTo>
                <a:cubicBezTo>
                  <a:pt x="2848488" y="251054"/>
                  <a:pt x="2793413" y="383997"/>
                  <a:pt x="2793413" y="522585"/>
                </a:cubicBezTo>
                <a:cubicBezTo>
                  <a:pt x="2793413" y="661174"/>
                  <a:pt x="2848488" y="794094"/>
                  <a:pt x="2946489" y="892094"/>
                </a:cubicBezTo>
                <a:cubicBezTo>
                  <a:pt x="3044490" y="990095"/>
                  <a:pt x="3177410" y="1045171"/>
                  <a:pt x="3315998" y="1045171"/>
                </a:cubicBezTo>
                <a:close/>
                <a:moveTo>
                  <a:pt x="3315998" y="2788474"/>
                </a:moveTo>
                <a:cubicBezTo>
                  <a:pt x="3454587" y="2788474"/>
                  <a:pt x="3587507" y="2733399"/>
                  <a:pt x="3685507" y="2635421"/>
                </a:cubicBezTo>
                <a:cubicBezTo>
                  <a:pt x="3783508" y="2537420"/>
                  <a:pt x="3838584" y="2404478"/>
                  <a:pt x="3838584" y="2265889"/>
                </a:cubicBezTo>
                <a:cubicBezTo>
                  <a:pt x="3838584" y="2127300"/>
                  <a:pt x="3783508" y="1994381"/>
                  <a:pt x="3685507" y="1896380"/>
                </a:cubicBezTo>
                <a:cubicBezTo>
                  <a:pt x="3587507" y="1798379"/>
                  <a:pt x="3454587" y="1743304"/>
                  <a:pt x="3315998" y="1743304"/>
                </a:cubicBezTo>
                <a:cubicBezTo>
                  <a:pt x="3177410" y="1743304"/>
                  <a:pt x="3044490" y="1798379"/>
                  <a:pt x="2946489" y="1896380"/>
                </a:cubicBezTo>
                <a:cubicBezTo>
                  <a:pt x="2848488" y="1994381"/>
                  <a:pt x="2793413" y="2127300"/>
                  <a:pt x="2793413" y="2265889"/>
                </a:cubicBezTo>
                <a:cubicBezTo>
                  <a:pt x="2793413" y="2404546"/>
                  <a:pt x="2848465" y="2537552"/>
                  <a:pt x="2946444" y="2635644"/>
                </a:cubicBezTo>
                <a:cubicBezTo>
                  <a:pt x="3044427" y="2733759"/>
                  <a:pt x="3177341" y="2788966"/>
                  <a:pt x="3315998" y="2789143"/>
                </a:cubicBezTo>
                <a:close/>
                <a:moveTo>
                  <a:pt x="3811843" y="2925634"/>
                </a:moveTo>
                <a:lnTo>
                  <a:pt x="3630769" y="2925634"/>
                </a:lnTo>
                <a:cubicBezTo>
                  <a:pt x="3609046" y="2928069"/>
                  <a:pt x="3588507" y="2936887"/>
                  <a:pt x="3571813" y="2950992"/>
                </a:cubicBezTo>
                <a:lnTo>
                  <a:pt x="3434653" y="3071007"/>
                </a:lnTo>
                <a:cubicBezTo>
                  <a:pt x="3402283" y="3098513"/>
                  <a:pt x="3361204" y="3113606"/>
                  <a:pt x="3318747" y="3113606"/>
                </a:cubicBezTo>
                <a:cubicBezTo>
                  <a:pt x="3276285" y="3113606"/>
                  <a:pt x="3235211" y="3098513"/>
                  <a:pt x="3202841" y="3071007"/>
                </a:cubicBezTo>
                <a:lnTo>
                  <a:pt x="3065681" y="2950992"/>
                </a:lnTo>
                <a:cubicBezTo>
                  <a:pt x="3048959" y="2936933"/>
                  <a:pt x="3028442" y="2928092"/>
                  <a:pt x="3006703" y="2925634"/>
                </a:cubicBezTo>
                <a:lnTo>
                  <a:pt x="2820159" y="2925634"/>
                </a:lnTo>
                <a:cubicBezTo>
                  <a:pt x="2694252" y="2925612"/>
                  <a:pt x="2574300" y="2979281"/>
                  <a:pt x="2490386" y="3073150"/>
                </a:cubicBezTo>
                <a:cubicBezTo>
                  <a:pt x="2406444" y="3167025"/>
                  <a:pt x="2366508" y="3292217"/>
                  <a:pt x="2380573" y="3417347"/>
                </a:cubicBezTo>
                <a:lnTo>
                  <a:pt x="2508823" y="4384325"/>
                </a:lnTo>
                <a:cubicBezTo>
                  <a:pt x="2516773" y="4453551"/>
                  <a:pt x="2543827" y="4519211"/>
                  <a:pt x="2586936" y="4573949"/>
                </a:cubicBezTo>
                <a:cubicBezTo>
                  <a:pt x="2630044" y="4628687"/>
                  <a:pt x="2687531" y="4670344"/>
                  <a:pt x="2752962" y="4694318"/>
                </a:cubicBezTo>
                <a:lnTo>
                  <a:pt x="2969686" y="6683109"/>
                </a:lnTo>
                <a:lnTo>
                  <a:pt x="2969664" y="6683109"/>
                </a:lnTo>
                <a:cubicBezTo>
                  <a:pt x="2974396" y="6725058"/>
                  <a:pt x="2994444" y="6763806"/>
                  <a:pt x="3025945" y="6791923"/>
                </a:cubicBezTo>
                <a:cubicBezTo>
                  <a:pt x="3057463" y="6819984"/>
                  <a:pt x="3098228" y="6835472"/>
                  <a:pt x="3140445" y="6835357"/>
                </a:cubicBezTo>
                <a:lnTo>
                  <a:pt x="3483345" y="6835357"/>
                </a:lnTo>
                <a:cubicBezTo>
                  <a:pt x="3525424" y="6835300"/>
                  <a:pt x="3566035" y="6819755"/>
                  <a:pt x="3597399" y="6791694"/>
                </a:cubicBezTo>
                <a:cubicBezTo>
                  <a:pt x="3628763" y="6763577"/>
                  <a:pt x="3648697" y="6724944"/>
                  <a:pt x="3653412" y="6683109"/>
                </a:cubicBezTo>
                <a:lnTo>
                  <a:pt x="3869445" y="4698433"/>
                </a:lnTo>
                <a:cubicBezTo>
                  <a:pt x="3936973" y="4675705"/>
                  <a:pt x="3996626" y="4634254"/>
                  <a:pt x="4041432" y="4578864"/>
                </a:cubicBezTo>
                <a:cubicBezTo>
                  <a:pt x="4086254" y="4523480"/>
                  <a:pt x="4114366" y="4456483"/>
                  <a:pt x="4122516" y="4385714"/>
                </a:cubicBezTo>
                <a:lnTo>
                  <a:pt x="4251441" y="3417364"/>
                </a:lnTo>
                <a:cubicBezTo>
                  <a:pt x="4265277" y="3292349"/>
                  <a:pt x="4225255" y="3167333"/>
                  <a:pt x="4141359" y="3073636"/>
                </a:cubicBezTo>
                <a:cubicBezTo>
                  <a:pt x="4057462" y="2979921"/>
                  <a:pt x="3937630" y="2926343"/>
                  <a:pt x="3811854" y="2926320"/>
                </a:cubicBezTo>
                <a:close/>
              </a:path>
            </a:pathLst>
          </a:custGeom>
          <a:gradFill>
            <a:gsLst>
              <a:gs pos="0">
                <a:schemeClr val="accent2">
                  <a:lumMod val="50000"/>
                </a:schemeClr>
              </a:gs>
              <a:gs pos="100000">
                <a:schemeClr val="accent2"/>
              </a:gs>
            </a:gsLst>
            <a:lin ang="5400000" scaled="0"/>
          </a:gradFill>
          <a:ln w="5715" cap="flat">
            <a:noFill/>
            <a:prstDash val="solid"/>
            <a:miter/>
          </a:ln>
        </p:spPr>
        <p:txBody>
          <a:bodyPr rtlCol="0" anchor="ctr"/>
          <a:lstStyle/>
          <a:p>
            <a:endParaRPr lang="en-US"/>
          </a:p>
        </p:txBody>
      </p:sp>
      <p:grpSp>
        <p:nvGrpSpPr>
          <p:cNvPr id="153" name="Graphic 150">
            <a:extLst>
              <a:ext uri="{FF2B5EF4-FFF2-40B4-BE49-F238E27FC236}">
                <a16:creationId xmlns:a16="http://schemas.microsoft.com/office/drawing/2014/main" id="{8755C431-E970-34B4-AEA4-AF15982463C5}"/>
              </a:ext>
            </a:extLst>
          </p:cNvPr>
          <p:cNvGrpSpPr>
            <a:grpSpLocks noChangeAspect="1"/>
          </p:cNvGrpSpPr>
          <p:nvPr/>
        </p:nvGrpSpPr>
        <p:grpSpPr>
          <a:xfrm>
            <a:off x="3424604" y="5882578"/>
            <a:ext cx="457200" cy="311403"/>
            <a:chOff x="2926764" y="1265430"/>
            <a:chExt cx="6338203" cy="4317008"/>
          </a:xfrm>
          <a:gradFill>
            <a:gsLst>
              <a:gs pos="0">
                <a:schemeClr val="accent2">
                  <a:lumMod val="50000"/>
                </a:schemeClr>
              </a:gs>
              <a:gs pos="100000">
                <a:schemeClr val="accent2"/>
              </a:gs>
            </a:gsLst>
            <a:lin ang="5400000" scaled="0"/>
          </a:gradFill>
        </p:grpSpPr>
        <p:sp>
          <p:nvSpPr>
            <p:cNvPr id="154" name="Freeform 153">
              <a:extLst>
                <a:ext uri="{FF2B5EF4-FFF2-40B4-BE49-F238E27FC236}">
                  <a16:creationId xmlns:a16="http://schemas.microsoft.com/office/drawing/2014/main" id="{69DE3FA4-55DB-074A-17F8-52B470292532}"/>
                </a:ext>
              </a:extLst>
            </p:cNvPr>
            <p:cNvSpPr/>
            <p:nvPr/>
          </p:nvSpPr>
          <p:spPr>
            <a:xfrm>
              <a:off x="3830785" y="2254836"/>
              <a:ext cx="4091685" cy="3327602"/>
            </a:xfrm>
            <a:custGeom>
              <a:avLst/>
              <a:gdLst>
                <a:gd name="connsiteX0" fmla="*/ 4021263 w 4091685"/>
                <a:gd name="connsiteY0" fmla="*/ 2317164 h 3327602"/>
                <a:gd name="connsiteX1" fmla="*/ 4062828 w 4091685"/>
                <a:gd name="connsiteY1" fmla="*/ 2628900 h 3327602"/>
                <a:gd name="connsiteX2" fmla="*/ 4000477 w 4091685"/>
                <a:gd name="connsiteY2" fmla="*/ 2691251 h 3327602"/>
                <a:gd name="connsiteX3" fmla="*/ 3605628 w 4091685"/>
                <a:gd name="connsiteY3" fmla="*/ 2556165 h 3327602"/>
                <a:gd name="connsiteX4" fmla="*/ 3335463 w 4091685"/>
                <a:gd name="connsiteY4" fmla="*/ 2161316 h 3327602"/>
                <a:gd name="connsiteX5" fmla="*/ 3189999 w 4091685"/>
                <a:gd name="connsiteY5" fmla="*/ 2130152 h 3327602"/>
                <a:gd name="connsiteX6" fmla="*/ 3158835 w 4091685"/>
                <a:gd name="connsiteY6" fmla="*/ 2275616 h 3327602"/>
                <a:gd name="connsiteX7" fmla="*/ 3397813 w 4091685"/>
                <a:gd name="connsiteY7" fmla="*/ 2618516 h 3327602"/>
                <a:gd name="connsiteX8" fmla="*/ 3439384 w 4091685"/>
                <a:gd name="connsiteY8" fmla="*/ 2909467 h 3327602"/>
                <a:gd name="connsiteX9" fmla="*/ 3366649 w 4091685"/>
                <a:gd name="connsiteY9" fmla="*/ 2992603 h 3327602"/>
                <a:gd name="connsiteX10" fmla="*/ 2992586 w 4091685"/>
                <a:gd name="connsiteY10" fmla="*/ 2847139 h 3327602"/>
                <a:gd name="connsiteX11" fmla="*/ 2982201 w 4091685"/>
                <a:gd name="connsiteY11" fmla="*/ 2847139 h 3327602"/>
                <a:gd name="connsiteX12" fmla="*/ 2670465 w 4091685"/>
                <a:gd name="connsiteY12" fmla="*/ 2389939 h 3327602"/>
                <a:gd name="connsiteX13" fmla="*/ 2525001 w 4091685"/>
                <a:gd name="connsiteY13" fmla="*/ 2358775 h 3327602"/>
                <a:gd name="connsiteX14" fmla="*/ 2493838 w 4091685"/>
                <a:gd name="connsiteY14" fmla="*/ 2504239 h 3327602"/>
                <a:gd name="connsiteX15" fmla="*/ 2753601 w 4091685"/>
                <a:gd name="connsiteY15" fmla="*/ 2878303 h 3327602"/>
                <a:gd name="connsiteX16" fmla="*/ 2753601 w 4091685"/>
                <a:gd name="connsiteY16" fmla="*/ 3117281 h 3327602"/>
                <a:gd name="connsiteX17" fmla="*/ 2327565 w 4091685"/>
                <a:gd name="connsiteY17" fmla="*/ 3013359 h 3327602"/>
                <a:gd name="connsiteX18" fmla="*/ 2036615 w 4091685"/>
                <a:gd name="connsiteY18" fmla="*/ 2587323 h 3327602"/>
                <a:gd name="connsiteX19" fmla="*/ 1891151 w 4091685"/>
                <a:gd name="connsiteY19" fmla="*/ 2556159 h 3327602"/>
                <a:gd name="connsiteX20" fmla="*/ 1859987 w 4091685"/>
                <a:gd name="connsiteY20" fmla="*/ 2701623 h 3327602"/>
                <a:gd name="connsiteX21" fmla="*/ 2171723 w 4091685"/>
                <a:gd name="connsiteY21" fmla="*/ 3148445 h 3327602"/>
                <a:gd name="connsiteX22" fmla="*/ 2109372 w 4091685"/>
                <a:gd name="connsiteY22" fmla="*/ 3314695 h 3327602"/>
                <a:gd name="connsiteX23" fmla="*/ 1880772 w 4091685"/>
                <a:gd name="connsiteY23" fmla="*/ 3283531 h 3327602"/>
                <a:gd name="connsiteX24" fmla="*/ 1870394 w 4091685"/>
                <a:gd name="connsiteY24" fmla="*/ 3283531 h 3327602"/>
                <a:gd name="connsiteX25" fmla="*/ 457246 w 4091685"/>
                <a:gd name="connsiteY25" fmla="*/ 2254831 h 3327602"/>
                <a:gd name="connsiteX26" fmla="*/ 46 w 4091685"/>
                <a:gd name="connsiteY26" fmla="*/ 2015852 h 3327602"/>
                <a:gd name="connsiteX27" fmla="*/ 0 w 4091685"/>
                <a:gd name="connsiteY27" fmla="*/ 0 h 3327602"/>
                <a:gd name="connsiteX28" fmla="*/ 155865 w 4091685"/>
                <a:gd name="connsiteY28" fmla="*/ 51944 h 3327602"/>
                <a:gd name="connsiteX29" fmla="*/ 93515 w 4091685"/>
                <a:gd name="connsiteY29" fmla="*/ 228594 h 3327602"/>
                <a:gd name="connsiteX30" fmla="*/ 394849 w 4091685"/>
                <a:gd name="connsiteY30" fmla="*/ 727359 h 3327602"/>
                <a:gd name="connsiteX31" fmla="*/ 2098948 w 4091685"/>
                <a:gd name="connsiteY31" fmla="*/ 332510 h 3327602"/>
                <a:gd name="connsiteX32" fmla="*/ 2244412 w 4091685"/>
                <a:gd name="connsiteY32" fmla="*/ 270160 h 3327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091685" h="3327602">
                  <a:moveTo>
                    <a:pt x="4021263" y="2317164"/>
                  </a:moveTo>
                  <a:cubicBezTo>
                    <a:pt x="4093998" y="2400300"/>
                    <a:pt x="4114777" y="2524978"/>
                    <a:pt x="4062828" y="2628900"/>
                  </a:cubicBezTo>
                  <a:cubicBezTo>
                    <a:pt x="4042048" y="2660064"/>
                    <a:pt x="4031664" y="2680850"/>
                    <a:pt x="4000477" y="2691251"/>
                  </a:cubicBezTo>
                  <a:cubicBezTo>
                    <a:pt x="3906963" y="2743200"/>
                    <a:pt x="3688741" y="2670465"/>
                    <a:pt x="3605628" y="2556165"/>
                  </a:cubicBezTo>
                  <a:lnTo>
                    <a:pt x="3335463" y="2161316"/>
                  </a:lnTo>
                  <a:cubicBezTo>
                    <a:pt x="3304299" y="2119751"/>
                    <a:pt x="3241948" y="2098965"/>
                    <a:pt x="3189999" y="2130152"/>
                  </a:cubicBezTo>
                  <a:cubicBezTo>
                    <a:pt x="3138055" y="2161316"/>
                    <a:pt x="3127648" y="2223667"/>
                    <a:pt x="3158835" y="2275616"/>
                  </a:cubicBezTo>
                  <a:lnTo>
                    <a:pt x="3397813" y="2618516"/>
                  </a:lnTo>
                  <a:cubicBezTo>
                    <a:pt x="3460164" y="2701652"/>
                    <a:pt x="3480949" y="2805551"/>
                    <a:pt x="3439384" y="2909467"/>
                  </a:cubicBezTo>
                  <a:cubicBezTo>
                    <a:pt x="3418599" y="2951032"/>
                    <a:pt x="3397813" y="2982201"/>
                    <a:pt x="3366649" y="2992603"/>
                  </a:cubicBezTo>
                  <a:cubicBezTo>
                    <a:pt x="3262728" y="3034168"/>
                    <a:pt x="3065315" y="2909467"/>
                    <a:pt x="2992586" y="2847139"/>
                  </a:cubicBezTo>
                  <a:lnTo>
                    <a:pt x="2982201" y="2847139"/>
                  </a:lnTo>
                  <a:lnTo>
                    <a:pt x="2670465" y="2389939"/>
                  </a:lnTo>
                  <a:cubicBezTo>
                    <a:pt x="2639301" y="2337989"/>
                    <a:pt x="2576951" y="2327588"/>
                    <a:pt x="2525001" y="2358775"/>
                  </a:cubicBezTo>
                  <a:cubicBezTo>
                    <a:pt x="2483436" y="2389939"/>
                    <a:pt x="2462651" y="2452289"/>
                    <a:pt x="2493838" y="2504239"/>
                  </a:cubicBezTo>
                  <a:lnTo>
                    <a:pt x="2753601" y="2878303"/>
                  </a:lnTo>
                  <a:cubicBezTo>
                    <a:pt x="2805551" y="2951038"/>
                    <a:pt x="2805551" y="3054953"/>
                    <a:pt x="2753601" y="3117281"/>
                  </a:cubicBezTo>
                  <a:cubicBezTo>
                    <a:pt x="2670465" y="3231581"/>
                    <a:pt x="2400323" y="3106897"/>
                    <a:pt x="2327565" y="3013359"/>
                  </a:cubicBezTo>
                  <a:lnTo>
                    <a:pt x="2036615" y="2587323"/>
                  </a:lnTo>
                  <a:cubicBezTo>
                    <a:pt x="2005451" y="2535374"/>
                    <a:pt x="1943100" y="2524973"/>
                    <a:pt x="1891151" y="2556159"/>
                  </a:cubicBezTo>
                  <a:cubicBezTo>
                    <a:pt x="1839201" y="2587323"/>
                    <a:pt x="1828800" y="2649674"/>
                    <a:pt x="1859987" y="2701623"/>
                  </a:cubicBezTo>
                  <a:lnTo>
                    <a:pt x="2171723" y="3148445"/>
                  </a:lnTo>
                  <a:cubicBezTo>
                    <a:pt x="2171723" y="3210796"/>
                    <a:pt x="2161345" y="3283531"/>
                    <a:pt x="2109372" y="3314695"/>
                  </a:cubicBezTo>
                  <a:cubicBezTo>
                    <a:pt x="2047022" y="3345858"/>
                    <a:pt x="1932722" y="3314695"/>
                    <a:pt x="1880772" y="3283531"/>
                  </a:cubicBezTo>
                  <a:lnTo>
                    <a:pt x="1870394" y="3283531"/>
                  </a:lnTo>
                  <a:cubicBezTo>
                    <a:pt x="1683359" y="3210796"/>
                    <a:pt x="924847" y="2628877"/>
                    <a:pt x="457246" y="2254831"/>
                  </a:cubicBezTo>
                  <a:cubicBezTo>
                    <a:pt x="332567" y="2119745"/>
                    <a:pt x="124724" y="2047016"/>
                    <a:pt x="46" y="2015852"/>
                  </a:cubicBezTo>
                  <a:lnTo>
                    <a:pt x="0" y="0"/>
                  </a:lnTo>
                  <a:lnTo>
                    <a:pt x="155865" y="51944"/>
                  </a:lnTo>
                  <a:cubicBezTo>
                    <a:pt x="114294" y="114294"/>
                    <a:pt x="93515" y="176622"/>
                    <a:pt x="93515" y="228594"/>
                  </a:cubicBezTo>
                  <a:cubicBezTo>
                    <a:pt x="83130" y="477980"/>
                    <a:pt x="363680" y="696173"/>
                    <a:pt x="394849" y="727359"/>
                  </a:cubicBezTo>
                  <a:cubicBezTo>
                    <a:pt x="1174147" y="1205345"/>
                    <a:pt x="2046999" y="374081"/>
                    <a:pt x="2098948" y="332510"/>
                  </a:cubicBezTo>
                  <a:cubicBezTo>
                    <a:pt x="2161299" y="270160"/>
                    <a:pt x="2213248" y="270160"/>
                    <a:pt x="2244412" y="270160"/>
                  </a:cubicBezTo>
                  <a:close/>
                </a:path>
              </a:pathLst>
            </a:custGeom>
            <a:grpFill/>
            <a:ln w="5715" cap="flat">
              <a:noFill/>
              <a:prstDash val="solid"/>
              <a:miter/>
            </a:ln>
          </p:spPr>
          <p:txBody>
            <a:bodyPr rtlCol="0" anchor="ctr"/>
            <a:lstStyle/>
            <a:p>
              <a:endParaRPr lang="en-US"/>
            </a:p>
          </p:txBody>
        </p:sp>
        <p:sp>
          <p:nvSpPr>
            <p:cNvPr id="155" name="Freeform 154">
              <a:extLst>
                <a:ext uri="{FF2B5EF4-FFF2-40B4-BE49-F238E27FC236}">
                  <a16:creationId xmlns:a16="http://schemas.microsoft.com/office/drawing/2014/main" id="{D7325F91-0B08-57CA-DDC3-237E0FBFD6C6}"/>
                </a:ext>
              </a:extLst>
            </p:cNvPr>
            <p:cNvSpPr/>
            <p:nvPr/>
          </p:nvSpPr>
          <p:spPr>
            <a:xfrm>
              <a:off x="8547963" y="1714534"/>
              <a:ext cx="717003" cy="3231546"/>
            </a:xfrm>
            <a:custGeom>
              <a:avLst/>
              <a:gdLst>
                <a:gd name="connsiteX0" fmla="*/ 717004 w 717003"/>
                <a:gd name="connsiteY0" fmla="*/ 135068 h 3231546"/>
                <a:gd name="connsiteX1" fmla="*/ 717004 w 717003"/>
                <a:gd name="connsiteY1" fmla="*/ 3106868 h 3231546"/>
                <a:gd name="connsiteX2" fmla="*/ 592303 w 717003"/>
                <a:gd name="connsiteY2" fmla="*/ 3231547 h 3231546"/>
                <a:gd name="connsiteX3" fmla="*/ 0 w 717003"/>
                <a:gd name="connsiteY3" fmla="*/ 3231547 h 3231546"/>
                <a:gd name="connsiteX4" fmla="*/ 0 w 717003"/>
                <a:gd name="connsiteY4" fmla="*/ 0 h 3231546"/>
                <a:gd name="connsiteX5" fmla="*/ 592303 w 717003"/>
                <a:gd name="connsiteY5" fmla="*/ 0 h 3231546"/>
                <a:gd name="connsiteX6" fmla="*/ 717004 w 717003"/>
                <a:gd name="connsiteY6" fmla="*/ 135085 h 3231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003" h="3231546">
                  <a:moveTo>
                    <a:pt x="717004" y="135068"/>
                  </a:moveTo>
                  <a:lnTo>
                    <a:pt x="717004" y="3106868"/>
                  </a:lnTo>
                  <a:cubicBezTo>
                    <a:pt x="717004" y="3179603"/>
                    <a:pt x="665055" y="3231547"/>
                    <a:pt x="592303" y="3231547"/>
                  </a:cubicBezTo>
                  <a:lnTo>
                    <a:pt x="0" y="3231547"/>
                  </a:lnTo>
                  <a:lnTo>
                    <a:pt x="0" y="0"/>
                  </a:lnTo>
                  <a:lnTo>
                    <a:pt x="592303" y="0"/>
                  </a:lnTo>
                  <a:cubicBezTo>
                    <a:pt x="665055" y="0"/>
                    <a:pt x="717004" y="62350"/>
                    <a:pt x="717004" y="135085"/>
                  </a:cubicBezTo>
                  <a:close/>
                </a:path>
              </a:pathLst>
            </a:custGeom>
            <a:grpFill/>
            <a:ln w="5715" cap="flat">
              <a:noFill/>
              <a:prstDash val="solid"/>
              <a:miter/>
            </a:ln>
          </p:spPr>
          <p:txBody>
            <a:bodyPr rtlCol="0" anchor="ctr"/>
            <a:lstStyle/>
            <a:p>
              <a:endParaRPr lang="en-US"/>
            </a:p>
          </p:txBody>
        </p:sp>
        <p:sp>
          <p:nvSpPr>
            <p:cNvPr id="156" name="Freeform 155">
              <a:extLst>
                <a:ext uri="{FF2B5EF4-FFF2-40B4-BE49-F238E27FC236}">
                  <a16:creationId xmlns:a16="http://schemas.microsoft.com/office/drawing/2014/main" id="{2623D18C-526B-A21D-8224-E23F2FF36408}"/>
                </a:ext>
              </a:extLst>
            </p:cNvPr>
            <p:cNvSpPr/>
            <p:nvPr/>
          </p:nvSpPr>
          <p:spPr>
            <a:xfrm>
              <a:off x="2926764" y="1714482"/>
              <a:ext cx="717003" cy="3231563"/>
            </a:xfrm>
            <a:custGeom>
              <a:avLst/>
              <a:gdLst>
                <a:gd name="connsiteX0" fmla="*/ 124701 w 717003"/>
                <a:gd name="connsiteY0" fmla="*/ 17 h 3231563"/>
                <a:gd name="connsiteX1" fmla="*/ 717003 w 717003"/>
                <a:gd name="connsiteY1" fmla="*/ 17 h 3231563"/>
                <a:gd name="connsiteX2" fmla="*/ 717003 w 717003"/>
                <a:gd name="connsiteY2" fmla="*/ 3231564 h 3231563"/>
                <a:gd name="connsiteX3" fmla="*/ 124701 w 717003"/>
                <a:gd name="connsiteY3" fmla="*/ 3231564 h 3231563"/>
                <a:gd name="connsiteX4" fmla="*/ 22 w 717003"/>
                <a:gd name="connsiteY4" fmla="*/ 3106885 h 3231563"/>
                <a:gd name="connsiteX5" fmla="*/ 0 w 717003"/>
                <a:gd name="connsiteY5" fmla="*/ 135085 h 3231563"/>
                <a:gd name="connsiteX6" fmla="*/ 124701 w 717003"/>
                <a:gd name="connsiteY6" fmla="*/ 0 h 323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003" h="3231563">
                  <a:moveTo>
                    <a:pt x="124701" y="17"/>
                  </a:moveTo>
                  <a:lnTo>
                    <a:pt x="717003" y="17"/>
                  </a:lnTo>
                  <a:lnTo>
                    <a:pt x="717003" y="3231564"/>
                  </a:lnTo>
                  <a:lnTo>
                    <a:pt x="124701" y="3231564"/>
                  </a:lnTo>
                  <a:cubicBezTo>
                    <a:pt x="51966" y="3231564"/>
                    <a:pt x="22" y="3179615"/>
                    <a:pt x="22" y="3106885"/>
                  </a:cubicBezTo>
                  <a:lnTo>
                    <a:pt x="0" y="135085"/>
                  </a:lnTo>
                  <a:cubicBezTo>
                    <a:pt x="0" y="62351"/>
                    <a:pt x="51971" y="0"/>
                    <a:pt x="124701" y="0"/>
                  </a:cubicBezTo>
                  <a:close/>
                </a:path>
              </a:pathLst>
            </a:custGeom>
            <a:grpFill/>
            <a:ln w="5715" cap="flat">
              <a:noFill/>
              <a:prstDash val="solid"/>
              <a:miter/>
            </a:ln>
          </p:spPr>
          <p:txBody>
            <a:bodyPr rtlCol="0" anchor="ctr"/>
            <a:lstStyle/>
            <a:p>
              <a:endParaRPr lang="en-US"/>
            </a:p>
          </p:txBody>
        </p:sp>
        <p:sp>
          <p:nvSpPr>
            <p:cNvPr id="157" name="Freeform 156">
              <a:extLst>
                <a:ext uri="{FF2B5EF4-FFF2-40B4-BE49-F238E27FC236}">
                  <a16:creationId xmlns:a16="http://schemas.microsoft.com/office/drawing/2014/main" id="{02A8530F-7810-C2F1-0920-CA3EF01AD6BF}"/>
                </a:ext>
              </a:extLst>
            </p:cNvPr>
            <p:cNvSpPr/>
            <p:nvPr/>
          </p:nvSpPr>
          <p:spPr>
            <a:xfrm>
              <a:off x="4142418" y="1265430"/>
              <a:ext cx="4197976" cy="3067584"/>
            </a:xfrm>
            <a:custGeom>
              <a:avLst/>
              <a:gdLst>
                <a:gd name="connsiteX0" fmla="*/ 2732879 w 4197976"/>
                <a:gd name="connsiteY0" fmla="*/ 272418 h 3067584"/>
                <a:gd name="connsiteX1" fmla="*/ 4197976 w 4197976"/>
                <a:gd name="connsiteY1" fmla="*/ 791969 h 3067584"/>
                <a:gd name="connsiteX2" fmla="*/ 4197976 w 4197976"/>
                <a:gd name="connsiteY2" fmla="*/ 2963669 h 3067584"/>
                <a:gd name="connsiteX3" fmla="*/ 3823913 w 4197976"/>
                <a:gd name="connsiteY3" fmla="*/ 3026020 h 3067584"/>
                <a:gd name="connsiteX4" fmla="*/ 3782347 w 4197976"/>
                <a:gd name="connsiteY4" fmla="*/ 3067585 h 3067584"/>
                <a:gd name="connsiteX5" fmla="*/ 2098994 w 4197976"/>
                <a:gd name="connsiteY5" fmla="*/ 1103682 h 3067584"/>
                <a:gd name="connsiteX6" fmla="*/ 2057423 w 4197976"/>
                <a:gd name="connsiteY6" fmla="*/ 1072518 h 3067584"/>
                <a:gd name="connsiteX7" fmla="*/ 1652172 w 4197976"/>
                <a:gd name="connsiteY7" fmla="*/ 1176440 h 3067584"/>
                <a:gd name="connsiteX8" fmla="*/ 218222 w 4197976"/>
                <a:gd name="connsiteY8" fmla="*/ 1540126 h 3067584"/>
                <a:gd name="connsiteX9" fmla="*/ 0 w 4197976"/>
                <a:gd name="connsiteY9" fmla="*/ 1218011 h 3067584"/>
                <a:gd name="connsiteX10" fmla="*/ 103922 w 4197976"/>
                <a:gd name="connsiteY10" fmla="*/ 1082926 h 3067584"/>
                <a:gd name="connsiteX11" fmla="*/ 114306 w 4197976"/>
                <a:gd name="connsiteY11" fmla="*/ 1072547 h 3067584"/>
                <a:gd name="connsiteX12" fmla="*/ 124684 w 4197976"/>
                <a:gd name="connsiteY12" fmla="*/ 1072547 h 3067584"/>
                <a:gd name="connsiteX13" fmla="*/ 1309232 w 4197976"/>
                <a:gd name="connsiteY13" fmla="*/ 106198 h 3067584"/>
                <a:gd name="connsiteX14" fmla="*/ 2732839 w 4197976"/>
                <a:gd name="connsiteY14" fmla="*/ 272401 h 306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97976" h="3067584">
                  <a:moveTo>
                    <a:pt x="2732879" y="272418"/>
                  </a:moveTo>
                  <a:cubicBezTo>
                    <a:pt x="3003044" y="490640"/>
                    <a:pt x="3907026" y="729618"/>
                    <a:pt x="4197976" y="791969"/>
                  </a:cubicBezTo>
                  <a:lnTo>
                    <a:pt x="4197976" y="2963669"/>
                  </a:lnTo>
                  <a:cubicBezTo>
                    <a:pt x="4083676" y="2953291"/>
                    <a:pt x="3927811" y="2953291"/>
                    <a:pt x="3823913" y="3026020"/>
                  </a:cubicBezTo>
                  <a:cubicBezTo>
                    <a:pt x="3813534" y="3036398"/>
                    <a:pt x="3792749" y="3046805"/>
                    <a:pt x="3782347" y="3067585"/>
                  </a:cubicBezTo>
                  <a:lnTo>
                    <a:pt x="2098994" y="1103682"/>
                  </a:lnTo>
                  <a:cubicBezTo>
                    <a:pt x="2088610" y="1093304"/>
                    <a:pt x="2078209" y="1082903"/>
                    <a:pt x="2057423" y="1072518"/>
                  </a:cubicBezTo>
                  <a:cubicBezTo>
                    <a:pt x="1984688" y="1041355"/>
                    <a:pt x="1797659" y="1010168"/>
                    <a:pt x="1652172" y="1176440"/>
                  </a:cubicBezTo>
                  <a:cubicBezTo>
                    <a:pt x="1641794" y="1186824"/>
                    <a:pt x="852072" y="1934992"/>
                    <a:pt x="218222" y="1540126"/>
                  </a:cubicBezTo>
                  <a:cubicBezTo>
                    <a:pt x="166272" y="1498560"/>
                    <a:pt x="0" y="1342689"/>
                    <a:pt x="0" y="1218011"/>
                  </a:cubicBezTo>
                  <a:cubicBezTo>
                    <a:pt x="0" y="1197231"/>
                    <a:pt x="0" y="1145276"/>
                    <a:pt x="103922" y="1082926"/>
                  </a:cubicBezTo>
                  <a:lnTo>
                    <a:pt x="114306" y="1072547"/>
                  </a:lnTo>
                  <a:lnTo>
                    <a:pt x="124684" y="1072547"/>
                  </a:lnTo>
                  <a:lnTo>
                    <a:pt x="1309232" y="106198"/>
                  </a:lnTo>
                  <a:cubicBezTo>
                    <a:pt x="1672964" y="-153612"/>
                    <a:pt x="2452290" y="126937"/>
                    <a:pt x="2732839" y="272401"/>
                  </a:cubicBezTo>
                  <a:close/>
                </a:path>
              </a:pathLst>
            </a:custGeom>
            <a:grpFill/>
            <a:ln w="5715" cap="flat">
              <a:noFill/>
              <a:prstDash val="solid"/>
              <a:miter/>
            </a:ln>
          </p:spPr>
          <p:txBody>
            <a:bodyPr rtlCol="0" anchor="ctr"/>
            <a:lstStyle/>
            <a:p>
              <a:endParaRPr lang="en-US"/>
            </a:p>
          </p:txBody>
        </p:sp>
      </p:grpSp>
      <p:sp>
        <p:nvSpPr>
          <p:cNvPr id="160" name="Graphic 158">
            <a:extLst>
              <a:ext uri="{FF2B5EF4-FFF2-40B4-BE49-F238E27FC236}">
                <a16:creationId xmlns:a16="http://schemas.microsoft.com/office/drawing/2014/main" id="{B259EE7A-7F53-7B39-C28E-DD8A283A761D}"/>
              </a:ext>
            </a:extLst>
          </p:cNvPr>
          <p:cNvSpPr>
            <a:spLocks noChangeAspect="1"/>
          </p:cNvSpPr>
          <p:nvPr/>
        </p:nvSpPr>
        <p:spPr>
          <a:xfrm>
            <a:off x="5105653" y="5825579"/>
            <a:ext cx="351464" cy="457200"/>
          </a:xfrm>
          <a:custGeom>
            <a:avLst/>
            <a:gdLst>
              <a:gd name="connsiteX0" fmla="*/ 4957700 w 5271967"/>
              <a:gd name="connsiteY0" fmla="*/ 1384059 h 6858000"/>
              <a:gd name="connsiteX1" fmla="*/ 4058616 w 5271967"/>
              <a:gd name="connsiteY1" fmla="*/ 692029 h 6858000"/>
              <a:gd name="connsiteX2" fmla="*/ 4957700 w 5271967"/>
              <a:gd name="connsiteY2" fmla="*/ 0 h 6858000"/>
              <a:gd name="connsiteX3" fmla="*/ 2938476 w 5271967"/>
              <a:gd name="connsiteY3" fmla="*/ 0 h 6858000"/>
              <a:gd name="connsiteX4" fmla="*/ 2938476 w 5271967"/>
              <a:gd name="connsiteY4" fmla="*/ 2399557 h 6858000"/>
              <a:gd name="connsiteX5" fmla="*/ 2476252 w 5271967"/>
              <a:gd name="connsiteY5" fmla="*/ 3051696 h 6858000"/>
              <a:gd name="connsiteX6" fmla="*/ 3167424 w 5271967"/>
              <a:gd name="connsiteY6" fmla="*/ 3742868 h 6858000"/>
              <a:gd name="connsiteX7" fmla="*/ 3858425 w 5271967"/>
              <a:gd name="connsiteY7" fmla="*/ 3051696 h 6858000"/>
              <a:gd name="connsiteX8" fmla="*/ 3380485 w 5271967"/>
              <a:gd name="connsiteY8" fmla="*/ 2394242 h 6858000"/>
              <a:gd name="connsiteX9" fmla="*/ 3380485 w 5271967"/>
              <a:gd name="connsiteY9" fmla="*/ 1384116 h 6858000"/>
              <a:gd name="connsiteX10" fmla="*/ 3167362 w 5271967"/>
              <a:gd name="connsiteY10" fmla="*/ 3300756 h 6858000"/>
              <a:gd name="connsiteX11" fmla="*/ 2918199 w 5271967"/>
              <a:gd name="connsiteY11" fmla="*/ 3051662 h 6858000"/>
              <a:gd name="connsiteX12" fmla="*/ 3167362 w 5271967"/>
              <a:gd name="connsiteY12" fmla="*/ 2802568 h 6858000"/>
              <a:gd name="connsiteX13" fmla="*/ 3416364 w 5271967"/>
              <a:gd name="connsiteY13" fmla="*/ 3051662 h 6858000"/>
              <a:gd name="connsiteX14" fmla="*/ 3167362 w 5271967"/>
              <a:gd name="connsiteY14" fmla="*/ 3300756 h 6858000"/>
              <a:gd name="connsiteX15" fmla="*/ 4861059 w 5271967"/>
              <a:gd name="connsiteY15" fmla="*/ 4021131 h 6858000"/>
              <a:gd name="connsiteX16" fmla="*/ 4211664 w 5271967"/>
              <a:gd name="connsiteY16" fmla="*/ 4021131 h 6858000"/>
              <a:gd name="connsiteX17" fmla="*/ 4047203 w 5271967"/>
              <a:gd name="connsiteY17" fmla="*/ 3197600 h 6858000"/>
              <a:gd name="connsiteX18" fmla="*/ 3767122 w 5271967"/>
              <a:gd name="connsiteY18" fmla="*/ 3711327 h 6858000"/>
              <a:gd name="connsiteX19" fmla="*/ 3805945 w 5271967"/>
              <a:gd name="connsiteY19" fmla="*/ 4021097 h 6858000"/>
              <a:gd name="connsiteX20" fmla="*/ 2836909 w 5271967"/>
              <a:gd name="connsiteY20" fmla="*/ 4021120 h 6858000"/>
              <a:gd name="connsiteX21" fmla="*/ 2836909 w 5271967"/>
              <a:gd name="connsiteY21" fmla="*/ 3879988 h 6858000"/>
              <a:gd name="connsiteX22" fmla="*/ 2435093 w 5271967"/>
              <a:gd name="connsiteY22" fmla="*/ 3560262 h 6858000"/>
              <a:gd name="connsiteX23" fmla="*/ 2435093 w 5271967"/>
              <a:gd name="connsiteY23" fmla="*/ 4021126 h 6858000"/>
              <a:gd name="connsiteX24" fmla="*/ 1466000 w 5271967"/>
              <a:gd name="connsiteY24" fmla="*/ 4021126 h 6858000"/>
              <a:gd name="connsiteX25" fmla="*/ 2435036 w 5271967"/>
              <a:gd name="connsiteY25" fmla="*/ 2086484 h 6858000"/>
              <a:gd name="connsiteX26" fmla="*/ 2435036 w 5271967"/>
              <a:gd name="connsiteY26" fmla="*/ 2542746 h 6858000"/>
              <a:gd name="connsiteX27" fmla="*/ 2737485 w 5271967"/>
              <a:gd name="connsiteY27" fmla="*/ 2270010 h 6858000"/>
              <a:gd name="connsiteX28" fmla="*/ 2737485 w 5271967"/>
              <a:gd name="connsiteY28" fmla="*/ 1588210 h 6858000"/>
              <a:gd name="connsiteX29" fmla="*/ 0 w 5271967"/>
              <a:gd name="connsiteY29" fmla="*/ 4222025 h 6858000"/>
              <a:gd name="connsiteX30" fmla="*/ 2635987 w 5271967"/>
              <a:gd name="connsiteY30" fmla="*/ 6858000 h 6858000"/>
              <a:gd name="connsiteX31" fmla="*/ 5271967 w 5271967"/>
              <a:gd name="connsiteY31" fmla="*/ 4222025 h 6858000"/>
              <a:gd name="connsiteX32" fmla="*/ 3581419 w 5271967"/>
              <a:gd name="connsiteY32" fmla="*/ 1760917 h 6858000"/>
              <a:gd name="connsiteX33" fmla="*/ 3581419 w 5271967"/>
              <a:gd name="connsiteY33" fmla="*/ 2196755 h 6858000"/>
              <a:gd name="connsiteX34" fmla="*/ 4861065 w 5271967"/>
              <a:gd name="connsiteY34" fmla="*/ 4021154 h 6858000"/>
              <a:gd name="connsiteX35" fmla="*/ 1865027 w 5271967"/>
              <a:gd name="connsiteY35" fmla="*/ 2124037 h 6858000"/>
              <a:gd name="connsiteX36" fmla="*/ 1060298 w 5271967"/>
              <a:gd name="connsiteY36" fmla="*/ 4021131 h 6858000"/>
              <a:gd name="connsiteX37" fmla="*/ 410846 w 5271967"/>
              <a:gd name="connsiteY37" fmla="*/ 4021131 h 6858000"/>
              <a:gd name="connsiteX38" fmla="*/ 1865027 w 5271967"/>
              <a:gd name="connsiteY38" fmla="*/ 2124037 h 6858000"/>
              <a:gd name="connsiteX39" fmla="*/ 410846 w 5271967"/>
              <a:gd name="connsiteY39" fmla="*/ 4422896 h 6858000"/>
              <a:gd name="connsiteX40" fmla="*/ 1060184 w 5271967"/>
              <a:gd name="connsiteY40" fmla="*/ 4422896 h 6858000"/>
              <a:gd name="connsiteX41" fmla="*/ 1871085 w 5271967"/>
              <a:gd name="connsiteY41" fmla="*/ 6322162 h 6858000"/>
              <a:gd name="connsiteX42" fmla="*/ 410903 w 5271967"/>
              <a:gd name="connsiteY42" fmla="*/ 4422896 h 6858000"/>
              <a:gd name="connsiteX43" fmla="*/ 2435041 w 5271967"/>
              <a:gd name="connsiteY43" fmla="*/ 6359995 h 6858000"/>
              <a:gd name="connsiteX44" fmla="*/ 1465778 w 5271967"/>
              <a:gd name="connsiteY44" fmla="*/ 4422896 h 6858000"/>
              <a:gd name="connsiteX45" fmla="*/ 2435041 w 5271967"/>
              <a:gd name="connsiteY45" fmla="*/ 4422896 h 6858000"/>
              <a:gd name="connsiteX46" fmla="*/ 2836920 w 5271967"/>
              <a:gd name="connsiteY46" fmla="*/ 6359995 h 6858000"/>
              <a:gd name="connsiteX47" fmla="*/ 2836920 w 5271967"/>
              <a:gd name="connsiteY47" fmla="*/ 4422896 h 6858000"/>
              <a:gd name="connsiteX48" fmla="*/ 3806185 w 5271967"/>
              <a:gd name="connsiteY48" fmla="*/ 4422896 h 6858000"/>
              <a:gd name="connsiteX49" fmla="*/ 2836920 w 5271967"/>
              <a:gd name="connsiteY49" fmla="*/ 6359995 h 6858000"/>
              <a:gd name="connsiteX50" fmla="*/ 3400922 w 5271967"/>
              <a:gd name="connsiteY50" fmla="*/ 6322219 h 6858000"/>
              <a:gd name="connsiteX51" fmla="*/ 4211824 w 5271967"/>
              <a:gd name="connsiteY51" fmla="*/ 4422959 h 6858000"/>
              <a:gd name="connsiteX52" fmla="*/ 4861105 w 5271967"/>
              <a:gd name="connsiteY52" fmla="*/ 4422959 h 6858000"/>
              <a:gd name="connsiteX53" fmla="*/ 3400979 w 5271967"/>
              <a:gd name="connsiteY53" fmla="*/ 632221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271967" h="6858000">
                <a:moveTo>
                  <a:pt x="4957700" y="1384059"/>
                </a:moveTo>
                <a:lnTo>
                  <a:pt x="4058616" y="692029"/>
                </a:lnTo>
                <a:lnTo>
                  <a:pt x="4957700" y="0"/>
                </a:lnTo>
                <a:lnTo>
                  <a:pt x="2938476" y="0"/>
                </a:lnTo>
                <a:lnTo>
                  <a:pt x="2938476" y="2399557"/>
                </a:lnTo>
                <a:cubicBezTo>
                  <a:pt x="2669288" y="2493986"/>
                  <a:pt x="2476252" y="2750201"/>
                  <a:pt x="2476252" y="3051696"/>
                </a:cubicBezTo>
                <a:cubicBezTo>
                  <a:pt x="2476252" y="3433349"/>
                  <a:pt x="2785691" y="3742868"/>
                  <a:pt x="3167424" y="3742868"/>
                </a:cubicBezTo>
                <a:cubicBezTo>
                  <a:pt x="3549015" y="3742868"/>
                  <a:pt x="3858425" y="3433366"/>
                  <a:pt x="3858425" y="3051696"/>
                </a:cubicBezTo>
                <a:cubicBezTo>
                  <a:pt x="3858425" y="2744446"/>
                  <a:pt x="3657817" y="2484128"/>
                  <a:pt x="3380485" y="2394242"/>
                </a:cubicBezTo>
                <a:lnTo>
                  <a:pt x="3380485" y="1384116"/>
                </a:lnTo>
                <a:close/>
                <a:moveTo>
                  <a:pt x="3167362" y="3300756"/>
                </a:moveTo>
                <a:cubicBezTo>
                  <a:pt x="3029933" y="3300756"/>
                  <a:pt x="2918199" y="3189044"/>
                  <a:pt x="2918199" y="3051662"/>
                </a:cubicBezTo>
                <a:cubicBezTo>
                  <a:pt x="2918199" y="2914301"/>
                  <a:pt x="3029910" y="2802568"/>
                  <a:pt x="3167362" y="2802568"/>
                </a:cubicBezTo>
                <a:cubicBezTo>
                  <a:pt x="3304653" y="2802568"/>
                  <a:pt x="3416364" y="2914279"/>
                  <a:pt x="3416364" y="3051662"/>
                </a:cubicBezTo>
                <a:cubicBezTo>
                  <a:pt x="3416364" y="3189044"/>
                  <a:pt x="3304653" y="3300756"/>
                  <a:pt x="3167362" y="3300756"/>
                </a:cubicBezTo>
                <a:close/>
                <a:moveTo>
                  <a:pt x="4861059" y="4021131"/>
                </a:moveTo>
                <a:lnTo>
                  <a:pt x="4211664" y="4021131"/>
                </a:lnTo>
                <a:cubicBezTo>
                  <a:pt x="4193490" y="3733638"/>
                  <a:pt x="4136769" y="3457335"/>
                  <a:pt x="4047203" y="3197600"/>
                </a:cubicBezTo>
                <a:cubicBezTo>
                  <a:pt x="4013742" y="3399699"/>
                  <a:pt x="3912301" y="3579122"/>
                  <a:pt x="3767122" y="3711327"/>
                </a:cubicBezTo>
                <a:cubicBezTo>
                  <a:pt x="3785496" y="3812745"/>
                  <a:pt x="3798601" y="3916038"/>
                  <a:pt x="3805945" y="4021097"/>
                </a:cubicBezTo>
                <a:lnTo>
                  <a:pt x="2836909" y="4021120"/>
                </a:lnTo>
                <a:lnTo>
                  <a:pt x="2836909" y="3879988"/>
                </a:lnTo>
                <a:cubicBezTo>
                  <a:pt x="2673763" y="3814688"/>
                  <a:pt x="2534191" y="3702577"/>
                  <a:pt x="2435093" y="3560262"/>
                </a:cubicBezTo>
                <a:lnTo>
                  <a:pt x="2435093" y="4021126"/>
                </a:lnTo>
                <a:lnTo>
                  <a:pt x="1466000" y="4021126"/>
                </a:lnTo>
                <a:cubicBezTo>
                  <a:pt x="1520384" y="3240914"/>
                  <a:pt x="1887213" y="2551228"/>
                  <a:pt x="2435036" y="2086484"/>
                </a:cubicBezTo>
                <a:lnTo>
                  <a:pt x="2435036" y="2542746"/>
                </a:lnTo>
                <a:cubicBezTo>
                  <a:pt x="2512680" y="2431104"/>
                  <a:pt x="2615619" y="2337075"/>
                  <a:pt x="2737485" y="2270010"/>
                </a:cubicBezTo>
                <a:lnTo>
                  <a:pt x="2737485" y="1588210"/>
                </a:lnTo>
                <a:cubicBezTo>
                  <a:pt x="1216152" y="1513578"/>
                  <a:pt x="0" y="2766300"/>
                  <a:pt x="0" y="4222025"/>
                </a:cubicBezTo>
                <a:cubicBezTo>
                  <a:pt x="0" y="5677693"/>
                  <a:pt x="1180262" y="6858000"/>
                  <a:pt x="2635987" y="6858000"/>
                </a:cubicBezTo>
                <a:cubicBezTo>
                  <a:pt x="4091712" y="6858000"/>
                  <a:pt x="5271967" y="5677750"/>
                  <a:pt x="5271967" y="4222025"/>
                </a:cubicBezTo>
                <a:cubicBezTo>
                  <a:pt x="5271967" y="3099542"/>
                  <a:pt x="4570114" y="2140965"/>
                  <a:pt x="3581419" y="1760917"/>
                </a:cubicBezTo>
                <a:lnTo>
                  <a:pt x="3581419" y="2196755"/>
                </a:lnTo>
                <a:cubicBezTo>
                  <a:pt x="4217956" y="2494312"/>
                  <a:pt x="4783284" y="3141844"/>
                  <a:pt x="4861065" y="4021154"/>
                </a:cubicBezTo>
                <a:close/>
                <a:moveTo>
                  <a:pt x="1865027" y="2124037"/>
                </a:moveTo>
                <a:cubicBezTo>
                  <a:pt x="1404993" y="2622471"/>
                  <a:pt x="1106647" y="3285039"/>
                  <a:pt x="1060298" y="4021131"/>
                </a:cubicBezTo>
                <a:lnTo>
                  <a:pt x="410846" y="4021131"/>
                </a:lnTo>
                <a:cubicBezTo>
                  <a:pt x="504114" y="2968257"/>
                  <a:pt x="1251294" y="2349208"/>
                  <a:pt x="1865027" y="2124037"/>
                </a:cubicBezTo>
                <a:close/>
                <a:moveTo>
                  <a:pt x="410846" y="4422896"/>
                </a:moveTo>
                <a:lnTo>
                  <a:pt x="1060184" y="4422896"/>
                </a:lnTo>
                <a:cubicBezTo>
                  <a:pt x="1106550" y="5161103"/>
                  <a:pt x="1407953" y="5823757"/>
                  <a:pt x="1871085" y="6322162"/>
                </a:cubicBezTo>
                <a:cubicBezTo>
                  <a:pt x="1303717" y="6115965"/>
                  <a:pt x="507829" y="5517090"/>
                  <a:pt x="410903" y="4422896"/>
                </a:cubicBezTo>
                <a:close/>
                <a:moveTo>
                  <a:pt x="2435041" y="6359995"/>
                </a:moveTo>
                <a:cubicBezTo>
                  <a:pt x="1886739" y="5894680"/>
                  <a:pt x="1519727" y="5203851"/>
                  <a:pt x="1465778" y="4422896"/>
                </a:cubicBezTo>
                <a:lnTo>
                  <a:pt x="2435041" y="4422896"/>
                </a:lnTo>
                <a:close/>
                <a:moveTo>
                  <a:pt x="2836920" y="6359995"/>
                </a:moveTo>
                <a:lnTo>
                  <a:pt x="2836920" y="4422896"/>
                </a:lnTo>
                <a:lnTo>
                  <a:pt x="3806185" y="4422896"/>
                </a:lnTo>
                <a:cubicBezTo>
                  <a:pt x="3752206" y="5203908"/>
                  <a:pt x="3385240" y="5894737"/>
                  <a:pt x="2836920" y="6359995"/>
                </a:cubicBezTo>
                <a:close/>
                <a:moveTo>
                  <a:pt x="3400922" y="6322219"/>
                </a:moveTo>
                <a:cubicBezTo>
                  <a:pt x="3864037" y="5823814"/>
                  <a:pt x="4165418" y="5161108"/>
                  <a:pt x="4211824" y="4422959"/>
                </a:cubicBezTo>
                <a:lnTo>
                  <a:pt x="4861105" y="4422959"/>
                </a:lnTo>
                <a:cubicBezTo>
                  <a:pt x="4760555" y="5558415"/>
                  <a:pt x="3912758" y="6136138"/>
                  <a:pt x="3400979" y="6322219"/>
                </a:cubicBezTo>
                <a:close/>
              </a:path>
            </a:pathLst>
          </a:custGeom>
          <a:gradFill>
            <a:gsLst>
              <a:gs pos="0">
                <a:schemeClr val="accent2">
                  <a:lumMod val="50000"/>
                </a:schemeClr>
              </a:gs>
              <a:gs pos="100000">
                <a:schemeClr val="accent2"/>
              </a:gs>
            </a:gsLst>
            <a:lin ang="5400000" scaled="0"/>
          </a:gradFill>
          <a:ln w="5715" cap="flat">
            <a:noFill/>
            <a:prstDash val="solid"/>
            <a:miter/>
          </a:ln>
        </p:spPr>
        <p:txBody>
          <a:bodyPr rtlCol="0" anchor="ctr"/>
          <a:lstStyle/>
          <a:p>
            <a:endParaRPr lang="en-US"/>
          </a:p>
        </p:txBody>
      </p:sp>
      <p:sp>
        <p:nvSpPr>
          <p:cNvPr id="165" name="TextBox 164">
            <a:extLst>
              <a:ext uri="{FF2B5EF4-FFF2-40B4-BE49-F238E27FC236}">
                <a16:creationId xmlns:a16="http://schemas.microsoft.com/office/drawing/2014/main" id="{95ECC622-AEB2-2DAE-D496-548D9F8614FA}"/>
              </a:ext>
            </a:extLst>
          </p:cNvPr>
          <p:cNvSpPr txBox="1"/>
          <p:nvPr/>
        </p:nvSpPr>
        <p:spPr bwMode="gray">
          <a:xfrm>
            <a:off x="8768080" y="2405211"/>
            <a:ext cx="2529840" cy="480131"/>
          </a:xfrm>
          <a:prstGeom prst="rect">
            <a:avLst/>
          </a:prstGeom>
          <a:noFill/>
        </p:spPr>
        <p:txBody>
          <a:bodyPr wrap="square" rtlCol="0">
            <a:spAutoFit/>
          </a:bodyPr>
          <a:lstStyle/>
          <a:p>
            <a:pPr>
              <a:lnSpc>
                <a:spcPct val="90000"/>
              </a:lnSpc>
              <a:spcBef>
                <a:spcPts val="800"/>
              </a:spcBef>
            </a:pPr>
            <a:r>
              <a:rPr lang="en-US" sz="1600" b="1">
                <a:solidFill>
                  <a:schemeClr val="accent2"/>
                </a:solidFill>
              </a:rPr>
              <a:t>55</a:t>
            </a:r>
            <a:r>
              <a:rPr lang="en-US" sz="1600" b="1">
                <a:solidFill>
                  <a:schemeClr val="accent1">
                    <a:lumMod val="50000"/>
                  </a:schemeClr>
                </a:solidFill>
              </a:rPr>
              <a:t> team members</a:t>
            </a:r>
            <a:br>
              <a:rPr lang="en-US" sz="1200">
                <a:solidFill>
                  <a:schemeClr val="accent1">
                    <a:lumMod val="50000"/>
                  </a:schemeClr>
                </a:solidFill>
              </a:rPr>
            </a:br>
            <a:r>
              <a:rPr lang="en-US" sz="1200">
                <a:solidFill>
                  <a:schemeClr val="accent1">
                    <a:lumMod val="50000"/>
                  </a:schemeClr>
                </a:solidFill>
              </a:rPr>
              <a:t>(8 automation-focused)</a:t>
            </a:r>
          </a:p>
        </p:txBody>
      </p:sp>
      <p:sp>
        <p:nvSpPr>
          <p:cNvPr id="193" name="Graphic 96">
            <a:extLst>
              <a:ext uri="{FF2B5EF4-FFF2-40B4-BE49-F238E27FC236}">
                <a16:creationId xmlns:a16="http://schemas.microsoft.com/office/drawing/2014/main" id="{FA9368FD-94C4-4870-F359-89F92F5E3AFA}"/>
              </a:ext>
            </a:extLst>
          </p:cNvPr>
          <p:cNvSpPr>
            <a:spLocks noChangeAspect="1"/>
          </p:cNvSpPr>
          <p:nvPr/>
        </p:nvSpPr>
        <p:spPr>
          <a:xfrm>
            <a:off x="8190207" y="2439536"/>
            <a:ext cx="399032" cy="411480"/>
          </a:xfrm>
          <a:custGeom>
            <a:avLst/>
            <a:gdLst>
              <a:gd name="connsiteX0" fmla="*/ 1027489 w 6628586"/>
              <a:gd name="connsiteY0" fmla="*/ 2789137 h 6835357"/>
              <a:gd name="connsiteX1" fmla="*/ 657980 w 6628586"/>
              <a:gd name="connsiteY1" fmla="*/ 2636084 h 6835357"/>
              <a:gd name="connsiteX2" fmla="*/ 504927 w 6628586"/>
              <a:gd name="connsiteY2" fmla="*/ 2266575 h 6835357"/>
              <a:gd name="connsiteX3" fmla="*/ 657980 w 6628586"/>
              <a:gd name="connsiteY3" fmla="*/ 1897043 h 6835357"/>
              <a:gd name="connsiteX4" fmla="*/ 1027489 w 6628586"/>
              <a:gd name="connsiteY4" fmla="*/ 1743989 h 6835357"/>
              <a:gd name="connsiteX5" fmla="*/ 1397021 w 6628586"/>
              <a:gd name="connsiteY5" fmla="*/ 1897043 h 6835357"/>
              <a:gd name="connsiteX6" fmla="*/ 1550075 w 6628586"/>
              <a:gd name="connsiteY6" fmla="*/ 2266575 h 6835357"/>
              <a:gd name="connsiteX7" fmla="*/ 1397021 w 6628586"/>
              <a:gd name="connsiteY7" fmla="*/ 2636084 h 6835357"/>
              <a:gd name="connsiteX8" fmla="*/ 1027489 w 6628586"/>
              <a:gd name="connsiteY8" fmla="*/ 2789137 h 6835357"/>
              <a:gd name="connsiteX9" fmla="*/ 1723576 w 6628586"/>
              <a:gd name="connsiteY9" fmla="*/ 3255493 h 6835357"/>
              <a:gd name="connsiteX10" fmla="*/ 1596978 w 6628586"/>
              <a:gd name="connsiteY10" fmla="*/ 3038860 h 6835357"/>
              <a:gd name="connsiteX11" fmla="*/ 1370389 w 6628586"/>
              <a:gd name="connsiteY11" fmla="*/ 2931121 h 6835357"/>
              <a:gd name="connsiteX12" fmla="*/ 1283304 w 6628586"/>
              <a:gd name="connsiteY12" fmla="*/ 2956484 h 6835357"/>
              <a:gd name="connsiteX13" fmla="*/ 1146144 w 6628586"/>
              <a:gd name="connsiteY13" fmla="*/ 3075802 h 6835357"/>
              <a:gd name="connsiteX14" fmla="*/ 1030238 w 6628586"/>
              <a:gd name="connsiteY14" fmla="*/ 3118624 h 6835357"/>
              <a:gd name="connsiteX15" fmla="*/ 914355 w 6628586"/>
              <a:gd name="connsiteY15" fmla="*/ 3075802 h 6835357"/>
              <a:gd name="connsiteX16" fmla="*/ 777195 w 6628586"/>
              <a:gd name="connsiteY16" fmla="*/ 2956484 h 6835357"/>
              <a:gd name="connsiteX17" fmla="*/ 690087 w 6628586"/>
              <a:gd name="connsiteY17" fmla="*/ 2931121 h 6835357"/>
              <a:gd name="connsiteX18" fmla="*/ 463807 w 6628586"/>
              <a:gd name="connsiteY18" fmla="*/ 3038946 h 6835357"/>
              <a:gd name="connsiteX19" fmla="*/ 337586 w 6628586"/>
              <a:gd name="connsiteY19" fmla="*/ 3255493 h 6835357"/>
              <a:gd name="connsiteX20" fmla="*/ 2921 w 6628586"/>
              <a:gd name="connsiteY20" fmla="*/ 4663440 h 6835357"/>
              <a:gd name="connsiteX21" fmla="*/ 34912 w 6628586"/>
              <a:gd name="connsiteY21" fmla="*/ 4802675 h 6835357"/>
              <a:gd name="connsiteX22" fmla="*/ 157899 w 6628586"/>
              <a:gd name="connsiteY22" fmla="*/ 4875364 h 6835357"/>
              <a:gd name="connsiteX23" fmla="*/ 226479 w 6628586"/>
              <a:gd name="connsiteY23" fmla="*/ 4869180 h 6835357"/>
              <a:gd name="connsiteX24" fmla="*/ 71505 w 6628586"/>
              <a:gd name="connsiteY24" fmla="*/ 5523433 h 6835357"/>
              <a:gd name="connsiteX25" fmla="*/ 96040 w 6628586"/>
              <a:gd name="connsiteY25" fmla="*/ 5618445 h 6835357"/>
              <a:gd name="connsiteX26" fmla="*/ 184645 w 6628586"/>
              <a:gd name="connsiteY26" fmla="*/ 5660593 h 6835357"/>
              <a:gd name="connsiteX27" fmla="*/ 648922 w 6628586"/>
              <a:gd name="connsiteY27" fmla="*/ 5660593 h 6835357"/>
              <a:gd name="connsiteX28" fmla="*/ 740139 w 6628586"/>
              <a:gd name="connsiteY28" fmla="*/ 6679681 h 6835357"/>
              <a:gd name="connsiteX29" fmla="*/ 740162 w 6628586"/>
              <a:gd name="connsiteY29" fmla="*/ 6679681 h 6835357"/>
              <a:gd name="connsiteX30" fmla="*/ 796169 w 6628586"/>
              <a:gd name="connsiteY30" fmla="*/ 6788208 h 6835357"/>
              <a:gd name="connsiteX31" fmla="*/ 910223 w 6628586"/>
              <a:gd name="connsiteY31" fmla="*/ 6831928 h 6835357"/>
              <a:gd name="connsiteX32" fmla="*/ 1144092 w 6628586"/>
              <a:gd name="connsiteY32" fmla="*/ 6831928 h 6835357"/>
              <a:gd name="connsiteX33" fmla="*/ 1258147 w 6628586"/>
              <a:gd name="connsiteY33" fmla="*/ 6788208 h 6835357"/>
              <a:gd name="connsiteX34" fmla="*/ 1314159 w 6628586"/>
              <a:gd name="connsiteY34" fmla="*/ 6679681 h 6835357"/>
              <a:gd name="connsiteX35" fmla="*/ 1405377 w 6628586"/>
              <a:gd name="connsiteY35" fmla="*/ 5660593 h 6835357"/>
              <a:gd name="connsiteX36" fmla="*/ 1869675 w 6628586"/>
              <a:gd name="connsiteY36" fmla="*/ 5660593 h 6835357"/>
              <a:gd name="connsiteX37" fmla="*/ 1958280 w 6628586"/>
              <a:gd name="connsiteY37" fmla="*/ 5618445 h 6835357"/>
              <a:gd name="connsiteX38" fmla="*/ 1982814 w 6628586"/>
              <a:gd name="connsiteY38" fmla="*/ 5523433 h 6835357"/>
              <a:gd name="connsiteX39" fmla="*/ 1826458 w 6628586"/>
              <a:gd name="connsiteY39" fmla="*/ 4869180 h 6835357"/>
              <a:gd name="connsiteX40" fmla="*/ 1895038 w 6628586"/>
              <a:gd name="connsiteY40" fmla="*/ 4875364 h 6835357"/>
              <a:gd name="connsiteX41" fmla="*/ 2018024 w 6628586"/>
              <a:gd name="connsiteY41" fmla="*/ 4802675 h 6835357"/>
              <a:gd name="connsiteX42" fmla="*/ 2050040 w 6628586"/>
              <a:gd name="connsiteY42" fmla="*/ 4663440 h 6835357"/>
              <a:gd name="connsiteX43" fmla="*/ 6127784 w 6628586"/>
              <a:gd name="connsiteY43" fmla="*/ 2265883 h 6835357"/>
              <a:gd name="connsiteX44" fmla="*/ 5974736 w 6628586"/>
              <a:gd name="connsiteY44" fmla="*/ 1896374 h 6835357"/>
              <a:gd name="connsiteX45" fmla="*/ 5605204 w 6628586"/>
              <a:gd name="connsiteY45" fmla="*/ 1743298 h 6835357"/>
              <a:gd name="connsiteX46" fmla="*/ 5235690 w 6628586"/>
              <a:gd name="connsiteY46" fmla="*/ 1896374 h 6835357"/>
              <a:gd name="connsiteX47" fmla="*/ 5082636 w 6628586"/>
              <a:gd name="connsiteY47" fmla="*/ 2265883 h 6835357"/>
              <a:gd name="connsiteX48" fmla="*/ 5235690 w 6628586"/>
              <a:gd name="connsiteY48" fmla="*/ 2635415 h 6835357"/>
              <a:gd name="connsiteX49" fmla="*/ 5605204 w 6628586"/>
              <a:gd name="connsiteY49" fmla="*/ 2788469 h 6835357"/>
              <a:gd name="connsiteX50" fmla="*/ 5974736 w 6628586"/>
              <a:gd name="connsiteY50" fmla="*/ 2635415 h 6835357"/>
              <a:gd name="connsiteX51" fmla="*/ 6127784 w 6628586"/>
              <a:gd name="connsiteY51" fmla="*/ 2265883 h 6835357"/>
              <a:gd name="connsiteX52" fmla="*/ 6301291 w 6628586"/>
              <a:gd name="connsiteY52" fmla="*/ 3255493 h 6835357"/>
              <a:gd name="connsiteX53" fmla="*/ 6174704 w 6628586"/>
              <a:gd name="connsiteY53" fmla="*/ 3038860 h 6835357"/>
              <a:gd name="connsiteX54" fmla="*/ 5948105 w 6628586"/>
              <a:gd name="connsiteY54" fmla="*/ 2931121 h 6835357"/>
              <a:gd name="connsiteX55" fmla="*/ 5861008 w 6628586"/>
              <a:gd name="connsiteY55" fmla="*/ 2956484 h 6835357"/>
              <a:gd name="connsiteX56" fmla="*/ 5723848 w 6628586"/>
              <a:gd name="connsiteY56" fmla="*/ 3075802 h 6835357"/>
              <a:gd name="connsiteX57" fmla="*/ 5607948 w 6628586"/>
              <a:gd name="connsiteY57" fmla="*/ 3118624 h 6835357"/>
              <a:gd name="connsiteX58" fmla="*/ 5492065 w 6628586"/>
              <a:gd name="connsiteY58" fmla="*/ 3075802 h 6835357"/>
              <a:gd name="connsiteX59" fmla="*/ 5354905 w 6628586"/>
              <a:gd name="connsiteY59" fmla="*/ 2956484 h 6835357"/>
              <a:gd name="connsiteX60" fmla="*/ 5267797 w 6628586"/>
              <a:gd name="connsiteY60" fmla="*/ 2931121 h 6835357"/>
              <a:gd name="connsiteX61" fmla="*/ 5041517 w 6628586"/>
              <a:gd name="connsiteY61" fmla="*/ 3038946 h 6835357"/>
              <a:gd name="connsiteX62" fmla="*/ 4915295 w 6628586"/>
              <a:gd name="connsiteY62" fmla="*/ 3255493 h 6835357"/>
              <a:gd name="connsiteX63" fmla="*/ 4579248 w 6628586"/>
              <a:gd name="connsiteY63" fmla="*/ 4663440 h 6835357"/>
              <a:gd name="connsiteX64" fmla="*/ 4611263 w 6628586"/>
              <a:gd name="connsiteY64" fmla="*/ 4802675 h 6835357"/>
              <a:gd name="connsiteX65" fmla="*/ 4734250 w 6628586"/>
              <a:gd name="connsiteY65" fmla="*/ 4875364 h 6835357"/>
              <a:gd name="connsiteX66" fmla="*/ 4802830 w 6628586"/>
              <a:gd name="connsiteY66" fmla="*/ 4869180 h 6835357"/>
              <a:gd name="connsiteX67" fmla="*/ 4645782 w 6628586"/>
              <a:gd name="connsiteY67" fmla="*/ 5523433 h 6835357"/>
              <a:gd name="connsiteX68" fmla="*/ 4670316 w 6628586"/>
              <a:gd name="connsiteY68" fmla="*/ 5618445 h 6835357"/>
              <a:gd name="connsiteX69" fmla="*/ 4758944 w 6628586"/>
              <a:gd name="connsiteY69" fmla="*/ 5660593 h 6835357"/>
              <a:gd name="connsiteX70" fmla="*/ 5223220 w 6628586"/>
              <a:gd name="connsiteY70" fmla="*/ 5660593 h 6835357"/>
              <a:gd name="connsiteX71" fmla="*/ 5314437 w 6628586"/>
              <a:gd name="connsiteY71" fmla="*/ 6679681 h 6835357"/>
              <a:gd name="connsiteX72" fmla="*/ 5370712 w 6628586"/>
              <a:gd name="connsiteY72" fmla="*/ 6788437 h 6835357"/>
              <a:gd name="connsiteX73" fmla="*/ 5485189 w 6628586"/>
              <a:gd name="connsiteY73" fmla="*/ 6831928 h 6835357"/>
              <a:gd name="connsiteX74" fmla="*/ 5719047 w 6628586"/>
              <a:gd name="connsiteY74" fmla="*/ 6831928 h 6835357"/>
              <a:gd name="connsiteX75" fmla="*/ 5833519 w 6628586"/>
              <a:gd name="connsiteY75" fmla="*/ 6788437 h 6835357"/>
              <a:gd name="connsiteX76" fmla="*/ 5889811 w 6628586"/>
              <a:gd name="connsiteY76" fmla="*/ 6679681 h 6835357"/>
              <a:gd name="connsiteX77" fmla="*/ 5981023 w 6628586"/>
              <a:gd name="connsiteY77" fmla="*/ 5660593 h 6835357"/>
              <a:gd name="connsiteX78" fmla="*/ 6445310 w 6628586"/>
              <a:gd name="connsiteY78" fmla="*/ 5660593 h 6835357"/>
              <a:gd name="connsiteX79" fmla="*/ 6533949 w 6628586"/>
              <a:gd name="connsiteY79" fmla="*/ 5618445 h 6835357"/>
              <a:gd name="connsiteX80" fmla="*/ 6558466 w 6628586"/>
              <a:gd name="connsiteY80" fmla="*/ 5523433 h 6835357"/>
              <a:gd name="connsiteX81" fmla="*/ 6402104 w 6628586"/>
              <a:gd name="connsiteY81" fmla="*/ 4869180 h 6835357"/>
              <a:gd name="connsiteX82" fmla="*/ 6470684 w 6628586"/>
              <a:gd name="connsiteY82" fmla="*/ 4875364 h 6835357"/>
              <a:gd name="connsiteX83" fmla="*/ 6593671 w 6628586"/>
              <a:gd name="connsiteY83" fmla="*/ 4802675 h 6835357"/>
              <a:gd name="connsiteX84" fmla="*/ 6625675 w 6628586"/>
              <a:gd name="connsiteY84" fmla="*/ 4663440 h 6835357"/>
              <a:gd name="connsiteX85" fmla="*/ 2694663 w 6628586"/>
              <a:gd name="connsiteY85" fmla="*/ 1394231 h 6835357"/>
              <a:gd name="connsiteX86" fmla="*/ 2541587 w 6628586"/>
              <a:gd name="connsiteY86" fmla="*/ 1024722 h 6835357"/>
              <a:gd name="connsiteX87" fmla="*/ 2172078 w 6628586"/>
              <a:gd name="connsiteY87" fmla="*/ 871646 h 6835357"/>
              <a:gd name="connsiteX88" fmla="*/ 1802569 w 6628586"/>
              <a:gd name="connsiteY88" fmla="*/ 1024722 h 6835357"/>
              <a:gd name="connsiteX89" fmla="*/ 1649493 w 6628586"/>
              <a:gd name="connsiteY89" fmla="*/ 1394231 h 6835357"/>
              <a:gd name="connsiteX90" fmla="*/ 1802569 w 6628586"/>
              <a:gd name="connsiteY90" fmla="*/ 1763740 h 6835357"/>
              <a:gd name="connsiteX91" fmla="*/ 2172078 w 6628586"/>
              <a:gd name="connsiteY91" fmla="*/ 1916817 h 6835357"/>
              <a:gd name="connsiteX92" fmla="*/ 2541587 w 6628586"/>
              <a:gd name="connsiteY92" fmla="*/ 1763740 h 6835357"/>
              <a:gd name="connsiteX93" fmla="*/ 2694663 w 6628586"/>
              <a:gd name="connsiteY93" fmla="*/ 1394231 h 6835357"/>
              <a:gd name="connsiteX94" fmla="*/ 4983178 w 6628586"/>
              <a:gd name="connsiteY94" fmla="*/ 1394231 h 6835357"/>
              <a:gd name="connsiteX95" fmla="*/ 4983155 w 6628586"/>
              <a:gd name="connsiteY95" fmla="*/ 1394231 h 6835357"/>
              <a:gd name="connsiteX96" fmla="*/ 4830102 w 6628586"/>
              <a:gd name="connsiteY96" fmla="*/ 1024722 h 6835357"/>
              <a:gd name="connsiteX97" fmla="*/ 4460593 w 6628586"/>
              <a:gd name="connsiteY97" fmla="*/ 871646 h 6835357"/>
              <a:gd name="connsiteX98" fmla="*/ 4091061 w 6628586"/>
              <a:gd name="connsiteY98" fmla="*/ 1024722 h 6835357"/>
              <a:gd name="connsiteX99" fmla="*/ 3938007 w 6628586"/>
              <a:gd name="connsiteY99" fmla="*/ 1394231 h 6835357"/>
              <a:gd name="connsiteX100" fmla="*/ 4091061 w 6628586"/>
              <a:gd name="connsiteY100" fmla="*/ 1763740 h 6835357"/>
              <a:gd name="connsiteX101" fmla="*/ 4460593 w 6628586"/>
              <a:gd name="connsiteY101" fmla="*/ 1916817 h 6835357"/>
              <a:gd name="connsiteX102" fmla="*/ 4830102 w 6628586"/>
              <a:gd name="connsiteY102" fmla="*/ 1763740 h 6835357"/>
              <a:gd name="connsiteX103" fmla="*/ 4983155 w 6628586"/>
              <a:gd name="connsiteY103" fmla="*/ 1394231 h 6835357"/>
              <a:gd name="connsiteX104" fmla="*/ 3315998 w 6628586"/>
              <a:gd name="connsiteY104" fmla="*/ 1045171 h 6835357"/>
              <a:gd name="connsiteX105" fmla="*/ 3685507 w 6628586"/>
              <a:gd name="connsiteY105" fmla="*/ 892094 h 6835357"/>
              <a:gd name="connsiteX106" fmla="*/ 3838584 w 6628586"/>
              <a:gd name="connsiteY106" fmla="*/ 522585 h 6835357"/>
              <a:gd name="connsiteX107" fmla="*/ 3685507 w 6628586"/>
              <a:gd name="connsiteY107" fmla="*/ 153053 h 6835357"/>
              <a:gd name="connsiteX108" fmla="*/ 3315998 w 6628586"/>
              <a:gd name="connsiteY108" fmla="*/ 0 h 6835357"/>
              <a:gd name="connsiteX109" fmla="*/ 2946489 w 6628586"/>
              <a:gd name="connsiteY109" fmla="*/ 153053 h 6835357"/>
              <a:gd name="connsiteX110" fmla="*/ 2793413 w 6628586"/>
              <a:gd name="connsiteY110" fmla="*/ 522585 h 6835357"/>
              <a:gd name="connsiteX111" fmla="*/ 2946489 w 6628586"/>
              <a:gd name="connsiteY111" fmla="*/ 892094 h 6835357"/>
              <a:gd name="connsiteX112" fmla="*/ 3315998 w 6628586"/>
              <a:gd name="connsiteY112" fmla="*/ 1045171 h 6835357"/>
              <a:gd name="connsiteX113" fmla="*/ 3315998 w 6628586"/>
              <a:gd name="connsiteY113" fmla="*/ 2788474 h 6835357"/>
              <a:gd name="connsiteX114" fmla="*/ 3685507 w 6628586"/>
              <a:gd name="connsiteY114" fmla="*/ 2635421 h 6835357"/>
              <a:gd name="connsiteX115" fmla="*/ 3838584 w 6628586"/>
              <a:gd name="connsiteY115" fmla="*/ 2265889 h 6835357"/>
              <a:gd name="connsiteX116" fmla="*/ 3685507 w 6628586"/>
              <a:gd name="connsiteY116" fmla="*/ 1896380 h 6835357"/>
              <a:gd name="connsiteX117" fmla="*/ 3315998 w 6628586"/>
              <a:gd name="connsiteY117" fmla="*/ 1743304 h 6835357"/>
              <a:gd name="connsiteX118" fmla="*/ 2946489 w 6628586"/>
              <a:gd name="connsiteY118" fmla="*/ 1896380 h 6835357"/>
              <a:gd name="connsiteX119" fmla="*/ 2793413 w 6628586"/>
              <a:gd name="connsiteY119" fmla="*/ 2265889 h 6835357"/>
              <a:gd name="connsiteX120" fmla="*/ 2946444 w 6628586"/>
              <a:gd name="connsiteY120" fmla="*/ 2635644 h 6835357"/>
              <a:gd name="connsiteX121" fmla="*/ 3315998 w 6628586"/>
              <a:gd name="connsiteY121" fmla="*/ 2789143 h 6835357"/>
              <a:gd name="connsiteX122" fmla="*/ 3811843 w 6628586"/>
              <a:gd name="connsiteY122" fmla="*/ 2925634 h 6835357"/>
              <a:gd name="connsiteX123" fmla="*/ 3630769 w 6628586"/>
              <a:gd name="connsiteY123" fmla="*/ 2925634 h 6835357"/>
              <a:gd name="connsiteX124" fmla="*/ 3571813 w 6628586"/>
              <a:gd name="connsiteY124" fmla="*/ 2950992 h 6835357"/>
              <a:gd name="connsiteX125" fmla="*/ 3434653 w 6628586"/>
              <a:gd name="connsiteY125" fmla="*/ 3071007 h 6835357"/>
              <a:gd name="connsiteX126" fmla="*/ 3318747 w 6628586"/>
              <a:gd name="connsiteY126" fmla="*/ 3113606 h 6835357"/>
              <a:gd name="connsiteX127" fmla="*/ 3202841 w 6628586"/>
              <a:gd name="connsiteY127" fmla="*/ 3071007 h 6835357"/>
              <a:gd name="connsiteX128" fmla="*/ 3065681 w 6628586"/>
              <a:gd name="connsiteY128" fmla="*/ 2950992 h 6835357"/>
              <a:gd name="connsiteX129" fmla="*/ 3006703 w 6628586"/>
              <a:gd name="connsiteY129" fmla="*/ 2925634 h 6835357"/>
              <a:gd name="connsiteX130" fmla="*/ 2820159 w 6628586"/>
              <a:gd name="connsiteY130" fmla="*/ 2925634 h 6835357"/>
              <a:gd name="connsiteX131" fmla="*/ 2490386 w 6628586"/>
              <a:gd name="connsiteY131" fmla="*/ 3073150 h 6835357"/>
              <a:gd name="connsiteX132" fmla="*/ 2380573 w 6628586"/>
              <a:gd name="connsiteY132" fmla="*/ 3417347 h 6835357"/>
              <a:gd name="connsiteX133" fmla="*/ 2508823 w 6628586"/>
              <a:gd name="connsiteY133" fmla="*/ 4384325 h 6835357"/>
              <a:gd name="connsiteX134" fmla="*/ 2586936 w 6628586"/>
              <a:gd name="connsiteY134" fmla="*/ 4573949 h 6835357"/>
              <a:gd name="connsiteX135" fmla="*/ 2752962 w 6628586"/>
              <a:gd name="connsiteY135" fmla="*/ 4694318 h 6835357"/>
              <a:gd name="connsiteX136" fmla="*/ 2969686 w 6628586"/>
              <a:gd name="connsiteY136" fmla="*/ 6683109 h 6835357"/>
              <a:gd name="connsiteX137" fmla="*/ 2969664 w 6628586"/>
              <a:gd name="connsiteY137" fmla="*/ 6683109 h 6835357"/>
              <a:gd name="connsiteX138" fmla="*/ 3025945 w 6628586"/>
              <a:gd name="connsiteY138" fmla="*/ 6791923 h 6835357"/>
              <a:gd name="connsiteX139" fmla="*/ 3140445 w 6628586"/>
              <a:gd name="connsiteY139" fmla="*/ 6835357 h 6835357"/>
              <a:gd name="connsiteX140" fmla="*/ 3483345 w 6628586"/>
              <a:gd name="connsiteY140" fmla="*/ 6835357 h 6835357"/>
              <a:gd name="connsiteX141" fmla="*/ 3597399 w 6628586"/>
              <a:gd name="connsiteY141" fmla="*/ 6791694 h 6835357"/>
              <a:gd name="connsiteX142" fmla="*/ 3653412 w 6628586"/>
              <a:gd name="connsiteY142" fmla="*/ 6683109 h 6835357"/>
              <a:gd name="connsiteX143" fmla="*/ 3869445 w 6628586"/>
              <a:gd name="connsiteY143" fmla="*/ 4698433 h 6835357"/>
              <a:gd name="connsiteX144" fmla="*/ 4041432 w 6628586"/>
              <a:gd name="connsiteY144" fmla="*/ 4578864 h 6835357"/>
              <a:gd name="connsiteX145" fmla="*/ 4122516 w 6628586"/>
              <a:gd name="connsiteY145" fmla="*/ 4385714 h 6835357"/>
              <a:gd name="connsiteX146" fmla="*/ 4251441 w 6628586"/>
              <a:gd name="connsiteY146" fmla="*/ 3417364 h 6835357"/>
              <a:gd name="connsiteX147" fmla="*/ 4141359 w 6628586"/>
              <a:gd name="connsiteY147" fmla="*/ 3073636 h 6835357"/>
              <a:gd name="connsiteX148" fmla="*/ 3811854 w 6628586"/>
              <a:gd name="connsiteY148" fmla="*/ 2926320 h 6835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628586" h="6835357">
                <a:moveTo>
                  <a:pt x="1027489" y="2789137"/>
                </a:moveTo>
                <a:cubicBezTo>
                  <a:pt x="888900" y="2789137"/>
                  <a:pt x="755981" y="2734085"/>
                  <a:pt x="657980" y="2636084"/>
                </a:cubicBezTo>
                <a:cubicBezTo>
                  <a:pt x="559979" y="2538083"/>
                  <a:pt x="504927" y="2405164"/>
                  <a:pt x="504927" y="2266575"/>
                </a:cubicBezTo>
                <a:cubicBezTo>
                  <a:pt x="504927" y="2127963"/>
                  <a:pt x="559979" y="1995044"/>
                  <a:pt x="657980" y="1897043"/>
                </a:cubicBezTo>
                <a:cubicBezTo>
                  <a:pt x="755981" y="1799042"/>
                  <a:pt x="888900" y="1743989"/>
                  <a:pt x="1027489" y="1743989"/>
                </a:cubicBezTo>
                <a:cubicBezTo>
                  <a:pt x="1166101" y="1743989"/>
                  <a:pt x="1299020" y="1799042"/>
                  <a:pt x="1397021" y="1897043"/>
                </a:cubicBezTo>
                <a:cubicBezTo>
                  <a:pt x="1495022" y="1995044"/>
                  <a:pt x="1550075" y="2127963"/>
                  <a:pt x="1550075" y="2266575"/>
                </a:cubicBezTo>
                <a:cubicBezTo>
                  <a:pt x="1550075" y="2405164"/>
                  <a:pt x="1495022" y="2538083"/>
                  <a:pt x="1397021" y="2636084"/>
                </a:cubicBezTo>
                <a:cubicBezTo>
                  <a:pt x="1299020" y="2734085"/>
                  <a:pt x="1166101" y="2789137"/>
                  <a:pt x="1027489" y="2789137"/>
                </a:cubicBezTo>
                <a:close/>
                <a:moveTo>
                  <a:pt x="1723576" y="3255493"/>
                </a:moveTo>
                <a:cubicBezTo>
                  <a:pt x="1704088" y="3172202"/>
                  <a:pt x="1659974" y="3096724"/>
                  <a:pt x="1596978" y="3038860"/>
                </a:cubicBezTo>
                <a:cubicBezTo>
                  <a:pt x="1533981" y="2981019"/>
                  <a:pt x="1455040" y="2943471"/>
                  <a:pt x="1370389" y="2931121"/>
                </a:cubicBezTo>
                <a:cubicBezTo>
                  <a:pt x="1339065" y="2926703"/>
                  <a:pt x="1307370" y="2935944"/>
                  <a:pt x="1283304" y="2956484"/>
                </a:cubicBezTo>
                <a:lnTo>
                  <a:pt x="1146144" y="3075802"/>
                </a:lnTo>
                <a:cubicBezTo>
                  <a:pt x="1113843" y="3103439"/>
                  <a:pt x="1072741" y="3118624"/>
                  <a:pt x="1030238" y="3118624"/>
                </a:cubicBezTo>
                <a:cubicBezTo>
                  <a:pt x="987736" y="3118624"/>
                  <a:pt x="946633" y="3103439"/>
                  <a:pt x="914355" y="3075802"/>
                </a:cubicBezTo>
                <a:lnTo>
                  <a:pt x="777195" y="2956484"/>
                </a:lnTo>
                <a:cubicBezTo>
                  <a:pt x="753129" y="2935944"/>
                  <a:pt x="721405" y="2926703"/>
                  <a:pt x="690087" y="2931121"/>
                </a:cubicBezTo>
                <a:cubicBezTo>
                  <a:pt x="605545" y="2943488"/>
                  <a:pt x="526695" y="2981081"/>
                  <a:pt x="463807" y="3038946"/>
                </a:cubicBezTo>
                <a:cubicBezTo>
                  <a:pt x="400920" y="3096787"/>
                  <a:pt x="356943" y="3172265"/>
                  <a:pt x="337586" y="3255493"/>
                </a:cubicBezTo>
                <a:lnTo>
                  <a:pt x="2921" y="4663440"/>
                </a:lnTo>
                <a:cubicBezTo>
                  <a:pt x="-5964" y="4712286"/>
                  <a:pt x="5623" y="4762607"/>
                  <a:pt x="34912" y="4802675"/>
                </a:cubicBezTo>
                <a:cubicBezTo>
                  <a:pt x="64224" y="4842726"/>
                  <a:pt x="108670" y="4868997"/>
                  <a:pt x="157899" y="4875364"/>
                </a:cubicBezTo>
                <a:cubicBezTo>
                  <a:pt x="180960" y="4878044"/>
                  <a:pt x="204289" y="4875947"/>
                  <a:pt x="226479" y="4869180"/>
                </a:cubicBezTo>
                <a:lnTo>
                  <a:pt x="71505" y="5523433"/>
                </a:lnTo>
                <a:cubicBezTo>
                  <a:pt x="65210" y="5557186"/>
                  <a:pt x="74184" y="5591968"/>
                  <a:pt x="96040" y="5618445"/>
                </a:cubicBezTo>
                <a:cubicBezTo>
                  <a:pt x="117873" y="5644946"/>
                  <a:pt x="150332" y="5660370"/>
                  <a:pt x="184645" y="5660593"/>
                </a:cubicBezTo>
                <a:lnTo>
                  <a:pt x="648922" y="5660593"/>
                </a:lnTo>
                <a:lnTo>
                  <a:pt x="740139" y="6679681"/>
                </a:lnTo>
                <a:lnTo>
                  <a:pt x="740162" y="6679681"/>
                </a:lnTo>
                <a:cubicBezTo>
                  <a:pt x="744871" y="6721515"/>
                  <a:pt x="764805" y="6760148"/>
                  <a:pt x="796169" y="6788208"/>
                </a:cubicBezTo>
                <a:cubicBezTo>
                  <a:pt x="827539" y="6816326"/>
                  <a:pt x="868144" y="6831871"/>
                  <a:pt x="910223" y="6831928"/>
                </a:cubicBezTo>
                <a:lnTo>
                  <a:pt x="1144092" y="6831928"/>
                </a:lnTo>
                <a:cubicBezTo>
                  <a:pt x="1186178" y="6831871"/>
                  <a:pt x="1226783" y="6816326"/>
                  <a:pt x="1258147" y="6788208"/>
                </a:cubicBezTo>
                <a:cubicBezTo>
                  <a:pt x="1289516" y="6760148"/>
                  <a:pt x="1309450" y="6721515"/>
                  <a:pt x="1314159" y="6679681"/>
                </a:cubicBezTo>
                <a:lnTo>
                  <a:pt x="1405377" y="5660593"/>
                </a:lnTo>
                <a:lnTo>
                  <a:pt x="1869675" y="5660593"/>
                </a:lnTo>
                <a:cubicBezTo>
                  <a:pt x="1903987" y="5660370"/>
                  <a:pt x="1936449" y="5644946"/>
                  <a:pt x="1958280" y="5618445"/>
                </a:cubicBezTo>
                <a:cubicBezTo>
                  <a:pt x="1980134" y="5591968"/>
                  <a:pt x="1989112" y="5557186"/>
                  <a:pt x="1982814" y="5523433"/>
                </a:cubicBezTo>
                <a:lnTo>
                  <a:pt x="1826458" y="4869180"/>
                </a:lnTo>
                <a:cubicBezTo>
                  <a:pt x="1848649" y="4875947"/>
                  <a:pt x="1872001" y="4878044"/>
                  <a:pt x="1895038" y="4875364"/>
                </a:cubicBezTo>
                <a:cubicBezTo>
                  <a:pt x="1944261" y="4869003"/>
                  <a:pt x="1988735" y="4842726"/>
                  <a:pt x="2018024" y="4802675"/>
                </a:cubicBezTo>
                <a:cubicBezTo>
                  <a:pt x="2047337" y="4762601"/>
                  <a:pt x="2058904" y="4712286"/>
                  <a:pt x="2050040" y="4663440"/>
                </a:cubicBezTo>
                <a:close/>
                <a:moveTo>
                  <a:pt x="6127784" y="2265883"/>
                </a:moveTo>
                <a:cubicBezTo>
                  <a:pt x="6127784" y="2127295"/>
                  <a:pt x="6072749" y="1994375"/>
                  <a:pt x="5974736" y="1896374"/>
                </a:cubicBezTo>
                <a:cubicBezTo>
                  <a:pt x="5876724" y="1798373"/>
                  <a:pt x="5743794" y="1743298"/>
                  <a:pt x="5605204" y="1743298"/>
                </a:cubicBezTo>
                <a:cubicBezTo>
                  <a:pt x="5466610" y="1743298"/>
                  <a:pt x="5333691" y="1798373"/>
                  <a:pt x="5235690" y="1896374"/>
                </a:cubicBezTo>
                <a:cubicBezTo>
                  <a:pt x="5137689" y="1994375"/>
                  <a:pt x="5082636" y="2127295"/>
                  <a:pt x="5082636" y="2265883"/>
                </a:cubicBezTo>
                <a:cubicBezTo>
                  <a:pt x="5082636" y="2404472"/>
                  <a:pt x="5137689" y="2537414"/>
                  <a:pt x="5235690" y="2635415"/>
                </a:cubicBezTo>
                <a:cubicBezTo>
                  <a:pt x="5333691" y="2733399"/>
                  <a:pt x="5466610" y="2788469"/>
                  <a:pt x="5605204" y="2788469"/>
                </a:cubicBezTo>
                <a:cubicBezTo>
                  <a:pt x="5743794" y="2788469"/>
                  <a:pt x="5876724" y="2733393"/>
                  <a:pt x="5974736" y="2635415"/>
                </a:cubicBezTo>
                <a:cubicBezTo>
                  <a:pt x="6072749" y="2537414"/>
                  <a:pt x="6127784" y="2404472"/>
                  <a:pt x="6127784" y="2265883"/>
                </a:cubicBezTo>
                <a:close/>
                <a:moveTo>
                  <a:pt x="6301291" y="3255493"/>
                </a:moveTo>
                <a:cubicBezTo>
                  <a:pt x="6281803" y="3172202"/>
                  <a:pt x="6237683" y="3096724"/>
                  <a:pt x="6174704" y="3038860"/>
                </a:cubicBezTo>
                <a:cubicBezTo>
                  <a:pt x="6111668" y="2981019"/>
                  <a:pt x="6032744" y="2943471"/>
                  <a:pt x="5948105" y="2931121"/>
                </a:cubicBezTo>
                <a:cubicBezTo>
                  <a:pt x="5916786" y="2926703"/>
                  <a:pt x="5885068" y="2935944"/>
                  <a:pt x="5861008" y="2956484"/>
                </a:cubicBezTo>
                <a:lnTo>
                  <a:pt x="5723848" y="3075802"/>
                </a:lnTo>
                <a:cubicBezTo>
                  <a:pt x="5691558" y="3103439"/>
                  <a:pt x="5650467" y="3118624"/>
                  <a:pt x="5607948" y="3118624"/>
                </a:cubicBezTo>
                <a:cubicBezTo>
                  <a:pt x="5565445" y="3118624"/>
                  <a:pt x="5524343" y="3103439"/>
                  <a:pt x="5492065" y="3075802"/>
                </a:cubicBezTo>
                <a:lnTo>
                  <a:pt x="5354905" y="2956484"/>
                </a:lnTo>
                <a:cubicBezTo>
                  <a:pt x="5330839" y="2935944"/>
                  <a:pt x="5299115" y="2926703"/>
                  <a:pt x="5267797" y="2931121"/>
                </a:cubicBezTo>
                <a:cubicBezTo>
                  <a:pt x="5183255" y="2943488"/>
                  <a:pt x="5104405" y="2981081"/>
                  <a:pt x="5041517" y="3038946"/>
                </a:cubicBezTo>
                <a:cubicBezTo>
                  <a:pt x="4978629" y="3096787"/>
                  <a:pt x="4934652" y="3172265"/>
                  <a:pt x="4915295" y="3255493"/>
                </a:cubicBezTo>
                <a:lnTo>
                  <a:pt x="4579248" y="4663440"/>
                </a:lnTo>
                <a:cubicBezTo>
                  <a:pt x="4570384" y="4712286"/>
                  <a:pt x="4581951" y="4762607"/>
                  <a:pt x="4611263" y="4802675"/>
                </a:cubicBezTo>
                <a:cubicBezTo>
                  <a:pt x="4640553" y="4842726"/>
                  <a:pt x="4685021" y="4868997"/>
                  <a:pt x="4734250" y="4875364"/>
                </a:cubicBezTo>
                <a:cubicBezTo>
                  <a:pt x="4757287" y="4878044"/>
                  <a:pt x="4780639" y="4875947"/>
                  <a:pt x="4802830" y="4869180"/>
                </a:cubicBezTo>
                <a:lnTo>
                  <a:pt x="4645782" y="5523433"/>
                </a:lnTo>
                <a:cubicBezTo>
                  <a:pt x="4639484" y="5557186"/>
                  <a:pt x="4648456" y="5591968"/>
                  <a:pt x="4670316" y="5618445"/>
                </a:cubicBezTo>
                <a:cubicBezTo>
                  <a:pt x="4692147" y="5644946"/>
                  <a:pt x="4724609" y="5660370"/>
                  <a:pt x="4758944" y="5660593"/>
                </a:cubicBezTo>
                <a:lnTo>
                  <a:pt x="5223220" y="5660593"/>
                </a:lnTo>
                <a:lnTo>
                  <a:pt x="5314437" y="6679681"/>
                </a:lnTo>
                <a:cubicBezTo>
                  <a:pt x="5319169" y="6721629"/>
                  <a:pt x="5339194" y="6760376"/>
                  <a:pt x="5370712" y="6788437"/>
                </a:cubicBezTo>
                <a:cubicBezTo>
                  <a:pt x="5402213" y="6816555"/>
                  <a:pt x="5442979" y="6832043"/>
                  <a:pt x="5485189" y="6831928"/>
                </a:cubicBezTo>
                <a:lnTo>
                  <a:pt x="5719047" y="6831928"/>
                </a:lnTo>
                <a:cubicBezTo>
                  <a:pt x="5761281" y="6832043"/>
                  <a:pt x="5802029" y="6816555"/>
                  <a:pt x="5833519" y="6788437"/>
                </a:cubicBezTo>
                <a:cubicBezTo>
                  <a:pt x="5865066" y="6760376"/>
                  <a:pt x="5885068" y="6721629"/>
                  <a:pt x="5889811" y="6679681"/>
                </a:cubicBezTo>
                <a:lnTo>
                  <a:pt x="5981023" y="5660593"/>
                </a:lnTo>
                <a:lnTo>
                  <a:pt x="6445310" y="5660593"/>
                </a:lnTo>
                <a:cubicBezTo>
                  <a:pt x="6479656" y="5660370"/>
                  <a:pt x="6512118" y="5644946"/>
                  <a:pt x="6533949" y="5618445"/>
                </a:cubicBezTo>
                <a:cubicBezTo>
                  <a:pt x="6555781" y="5591968"/>
                  <a:pt x="6564753" y="5557186"/>
                  <a:pt x="6558466" y="5523433"/>
                </a:cubicBezTo>
                <a:lnTo>
                  <a:pt x="6402104" y="4869180"/>
                </a:lnTo>
                <a:cubicBezTo>
                  <a:pt x="6424278" y="4875947"/>
                  <a:pt x="6447652" y="4878067"/>
                  <a:pt x="6470684" y="4875364"/>
                </a:cubicBezTo>
                <a:cubicBezTo>
                  <a:pt x="6519947" y="4869003"/>
                  <a:pt x="6564410" y="4842726"/>
                  <a:pt x="6593671" y="4802675"/>
                </a:cubicBezTo>
                <a:cubicBezTo>
                  <a:pt x="6622989" y="4762601"/>
                  <a:pt x="6634533" y="4712286"/>
                  <a:pt x="6625675" y="4663440"/>
                </a:cubicBezTo>
                <a:close/>
                <a:moveTo>
                  <a:pt x="2694663" y="1394231"/>
                </a:moveTo>
                <a:cubicBezTo>
                  <a:pt x="2694663" y="1255643"/>
                  <a:pt x="2639588" y="1122723"/>
                  <a:pt x="2541587" y="1024722"/>
                </a:cubicBezTo>
                <a:cubicBezTo>
                  <a:pt x="2443586" y="926722"/>
                  <a:pt x="2310667" y="871646"/>
                  <a:pt x="2172078" y="871646"/>
                </a:cubicBezTo>
                <a:cubicBezTo>
                  <a:pt x="2033489" y="871646"/>
                  <a:pt x="1900570" y="926722"/>
                  <a:pt x="1802569" y="1024722"/>
                </a:cubicBezTo>
                <a:cubicBezTo>
                  <a:pt x="1704568" y="1122723"/>
                  <a:pt x="1649493" y="1255643"/>
                  <a:pt x="1649493" y="1394231"/>
                </a:cubicBezTo>
                <a:cubicBezTo>
                  <a:pt x="1649493" y="1532820"/>
                  <a:pt x="1704568" y="1665740"/>
                  <a:pt x="1802569" y="1763740"/>
                </a:cubicBezTo>
                <a:cubicBezTo>
                  <a:pt x="1900570" y="1861741"/>
                  <a:pt x="2033489" y="1916817"/>
                  <a:pt x="2172078" y="1916817"/>
                </a:cubicBezTo>
                <a:cubicBezTo>
                  <a:pt x="2310667" y="1916817"/>
                  <a:pt x="2443586" y="1861741"/>
                  <a:pt x="2541587" y="1763740"/>
                </a:cubicBezTo>
                <a:cubicBezTo>
                  <a:pt x="2639588" y="1665740"/>
                  <a:pt x="2694663" y="1532820"/>
                  <a:pt x="2694663" y="1394231"/>
                </a:cubicBezTo>
                <a:close/>
                <a:moveTo>
                  <a:pt x="4983178" y="1394231"/>
                </a:moveTo>
                <a:lnTo>
                  <a:pt x="4983155" y="1394231"/>
                </a:lnTo>
                <a:cubicBezTo>
                  <a:pt x="4983155" y="1255643"/>
                  <a:pt x="4928103" y="1122723"/>
                  <a:pt x="4830102" y="1024722"/>
                </a:cubicBezTo>
                <a:cubicBezTo>
                  <a:pt x="4732101" y="926722"/>
                  <a:pt x="4599182" y="871646"/>
                  <a:pt x="4460593" y="871646"/>
                </a:cubicBezTo>
                <a:cubicBezTo>
                  <a:pt x="4321981" y="871646"/>
                  <a:pt x="4189062" y="926722"/>
                  <a:pt x="4091061" y="1024722"/>
                </a:cubicBezTo>
                <a:cubicBezTo>
                  <a:pt x="3993060" y="1122723"/>
                  <a:pt x="3938007" y="1255643"/>
                  <a:pt x="3938007" y="1394231"/>
                </a:cubicBezTo>
                <a:cubicBezTo>
                  <a:pt x="3938007" y="1532820"/>
                  <a:pt x="3993060" y="1665740"/>
                  <a:pt x="4091061" y="1763740"/>
                </a:cubicBezTo>
                <a:cubicBezTo>
                  <a:pt x="4189062" y="1861741"/>
                  <a:pt x="4321981" y="1916817"/>
                  <a:pt x="4460593" y="1916817"/>
                </a:cubicBezTo>
                <a:cubicBezTo>
                  <a:pt x="4599182" y="1916817"/>
                  <a:pt x="4732101" y="1861741"/>
                  <a:pt x="4830102" y="1763740"/>
                </a:cubicBezTo>
                <a:cubicBezTo>
                  <a:pt x="4928103" y="1665740"/>
                  <a:pt x="4983155" y="1532820"/>
                  <a:pt x="4983155" y="1394231"/>
                </a:cubicBezTo>
                <a:close/>
                <a:moveTo>
                  <a:pt x="3315998" y="1045171"/>
                </a:moveTo>
                <a:cubicBezTo>
                  <a:pt x="3454587" y="1045171"/>
                  <a:pt x="3587507" y="990095"/>
                  <a:pt x="3685507" y="892094"/>
                </a:cubicBezTo>
                <a:cubicBezTo>
                  <a:pt x="3783508" y="794094"/>
                  <a:pt x="3838584" y="661174"/>
                  <a:pt x="3838584" y="522585"/>
                </a:cubicBezTo>
                <a:cubicBezTo>
                  <a:pt x="3838584" y="383997"/>
                  <a:pt x="3783508" y="251054"/>
                  <a:pt x="3685507" y="153053"/>
                </a:cubicBezTo>
                <a:cubicBezTo>
                  <a:pt x="3587507" y="55070"/>
                  <a:pt x="3454587" y="0"/>
                  <a:pt x="3315998" y="0"/>
                </a:cubicBezTo>
                <a:cubicBezTo>
                  <a:pt x="3177410" y="0"/>
                  <a:pt x="3044490" y="55074"/>
                  <a:pt x="2946489" y="153053"/>
                </a:cubicBezTo>
                <a:cubicBezTo>
                  <a:pt x="2848488" y="251054"/>
                  <a:pt x="2793413" y="383997"/>
                  <a:pt x="2793413" y="522585"/>
                </a:cubicBezTo>
                <a:cubicBezTo>
                  <a:pt x="2793413" y="661174"/>
                  <a:pt x="2848488" y="794094"/>
                  <a:pt x="2946489" y="892094"/>
                </a:cubicBezTo>
                <a:cubicBezTo>
                  <a:pt x="3044490" y="990095"/>
                  <a:pt x="3177410" y="1045171"/>
                  <a:pt x="3315998" y="1045171"/>
                </a:cubicBezTo>
                <a:close/>
                <a:moveTo>
                  <a:pt x="3315998" y="2788474"/>
                </a:moveTo>
                <a:cubicBezTo>
                  <a:pt x="3454587" y="2788474"/>
                  <a:pt x="3587507" y="2733399"/>
                  <a:pt x="3685507" y="2635421"/>
                </a:cubicBezTo>
                <a:cubicBezTo>
                  <a:pt x="3783508" y="2537420"/>
                  <a:pt x="3838584" y="2404478"/>
                  <a:pt x="3838584" y="2265889"/>
                </a:cubicBezTo>
                <a:cubicBezTo>
                  <a:pt x="3838584" y="2127300"/>
                  <a:pt x="3783508" y="1994381"/>
                  <a:pt x="3685507" y="1896380"/>
                </a:cubicBezTo>
                <a:cubicBezTo>
                  <a:pt x="3587507" y="1798379"/>
                  <a:pt x="3454587" y="1743304"/>
                  <a:pt x="3315998" y="1743304"/>
                </a:cubicBezTo>
                <a:cubicBezTo>
                  <a:pt x="3177410" y="1743304"/>
                  <a:pt x="3044490" y="1798379"/>
                  <a:pt x="2946489" y="1896380"/>
                </a:cubicBezTo>
                <a:cubicBezTo>
                  <a:pt x="2848488" y="1994381"/>
                  <a:pt x="2793413" y="2127300"/>
                  <a:pt x="2793413" y="2265889"/>
                </a:cubicBezTo>
                <a:cubicBezTo>
                  <a:pt x="2793413" y="2404546"/>
                  <a:pt x="2848465" y="2537552"/>
                  <a:pt x="2946444" y="2635644"/>
                </a:cubicBezTo>
                <a:cubicBezTo>
                  <a:pt x="3044427" y="2733759"/>
                  <a:pt x="3177341" y="2788966"/>
                  <a:pt x="3315998" y="2789143"/>
                </a:cubicBezTo>
                <a:close/>
                <a:moveTo>
                  <a:pt x="3811843" y="2925634"/>
                </a:moveTo>
                <a:lnTo>
                  <a:pt x="3630769" y="2925634"/>
                </a:lnTo>
                <a:cubicBezTo>
                  <a:pt x="3609046" y="2928069"/>
                  <a:pt x="3588507" y="2936887"/>
                  <a:pt x="3571813" y="2950992"/>
                </a:cubicBezTo>
                <a:lnTo>
                  <a:pt x="3434653" y="3071007"/>
                </a:lnTo>
                <a:cubicBezTo>
                  <a:pt x="3402283" y="3098513"/>
                  <a:pt x="3361204" y="3113606"/>
                  <a:pt x="3318747" y="3113606"/>
                </a:cubicBezTo>
                <a:cubicBezTo>
                  <a:pt x="3276285" y="3113606"/>
                  <a:pt x="3235211" y="3098513"/>
                  <a:pt x="3202841" y="3071007"/>
                </a:cubicBezTo>
                <a:lnTo>
                  <a:pt x="3065681" y="2950992"/>
                </a:lnTo>
                <a:cubicBezTo>
                  <a:pt x="3048959" y="2936933"/>
                  <a:pt x="3028442" y="2928092"/>
                  <a:pt x="3006703" y="2925634"/>
                </a:cubicBezTo>
                <a:lnTo>
                  <a:pt x="2820159" y="2925634"/>
                </a:lnTo>
                <a:cubicBezTo>
                  <a:pt x="2694252" y="2925612"/>
                  <a:pt x="2574300" y="2979281"/>
                  <a:pt x="2490386" y="3073150"/>
                </a:cubicBezTo>
                <a:cubicBezTo>
                  <a:pt x="2406444" y="3167025"/>
                  <a:pt x="2366508" y="3292217"/>
                  <a:pt x="2380573" y="3417347"/>
                </a:cubicBezTo>
                <a:lnTo>
                  <a:pt x="2508823" y="4384325"/>
                </a:lnTo>
                <a:cubicBezTo>
                  <a:pt x="2516773" y="4453551"/>
                  <a:pt x="2543827" y="4519211"/>
                  <a:pt x="2586936" y="4573949"/>
                </a:cubicBezTo>
                <a:cubicBezTo>
                  <a:pt x="2630044" y="4628687"/>
                  <a:pt x="2687531" y="4670344"/>
                  <a:pt x="2752962" y="4694318"/>
                </a:cubicBezTo>
                <a:lnTo>
                  <a:pt x="2969686" y="6683109"/>
                </a:lnTo>
                <a:lnTo>
                  <a:pt x="2969664" y="6683109"/>
                </a:lnTo>
                <a:cubicBezTo>
                  <a:pt x="2974396" y="6725058"/>
                  <a:pt x="2994444" y="6763806"/>
                  <a:pt x="3025945" y="6791923"/>
                </a:cubicBezTo>
                <a:cubicBezTo>
                  <a:pt x="3057463" y="6819984"/>
                  <a:pt x="3098228" y="6835472"/>
                  <a:pt x="3140445" y="6835357"/>
                </a:cubicBezTo>
                <a:lnTo>
                  <a:pt x="3483345" y="6835357"/>
                </a:lnTo>
                <a:cubicBezTo>
                  <a:pt x="3525424" y="6835300"/>
                  <a:pt x="3566035" y="6819755"/>
                  <a:pt x="3597399" y="6791694"/>
                </a:cubicBezTo>
                <a:cubicBezTo>
                  <a:pt x="3628763" y="6763577"/>
                  <a:pt x="3648697" y="6724944"/>
                  <a:pt x="3653412" y="6683109"/>
                </a:cubicBezTo>
                <a:lnTo>
                  <a:pt x="3869445" y="4698433"/>
                </a:lnTo>
                <a:cubicBezTo>
                  <a:pt x="3936973" y="4675705"/>
                  <a:pt x="3996626" y="4634254"/>
                  <a:pt x="4041432" y="4578864"/>
                </a:cubicBezTo>
                <a:cubicBezTo>
                  <a:pt x="4086254" y="4523480"/>
                  <a:pt x="4114366" y="4456483"/>
                  <a:pt x="4122516" y="4385714"/>
                </a:cubicBezTo>
                <a:lnTo>
                  <a:pt x="4251441" y="3417364"/>
                </a:lnTo>
                <a:cubicBezTo>
                  <a:pt x="4265277" y="3292349"/>
                  <a:pt x="4225255" y="3167333"/>
                  <a:pt x="4141359" y="3073636"/>
                </a:cubicBezTo>
                <a:cubicBezTo>
                  <a:pt x="4057462" y="2979921"/>
                  <a:pt x="3937630" y="2926343"/>
                  <a:pt x="3811854" y="2926320"/>
                </a:cubicBezTo>
                <a:close/>
              </a:path>
            </a:pathLst>
          </a:custGeom>
          <a:gradFill>
            <a:gsLst>
              <a:gs pos="0">
                <a:schemeClr val="accent2">
                  <a:lumMod val="50000"/>
                </a:schemeClr>
              </a:gs>
              <a:gs pos="100000">
                <a:schemeClr val="accent2"/>
              </a:gs>
            </a:gsLst>
            <a:lin ang="5400000" scaled="0"/>
          </a:gradFill>
          <a:ln w="5715" cap="flat">
            <a:noFill/>
            <a:prstDash val="solid"/>
            <a:miter/>
          </a:ln>
        </p:spPr>
        <p:txBody>
          <a:bodyPr rtlCol="0" anchor="ctr"/>
          <a:lstStyle/>
          <a:p>
            <a:endParaRPr lang="en-US"/>
          </a:p>
        </p:txBody>
      </p:sp>
      <p:sp>
        <p:nvSpPr>
          <p:cNvPr id="194" name="TextBox 193">
            <a:extLst>
              <a:ext uri="{FF2B5EF4-FFF2-40B4-BE49-F238E27FC236}">
                <a16:creationId xmlns:a16="http://schemas.microsoft.com/office/drawing/2014/main" id="{FA86CABA-CE57-AFCE-715C-6B099B23595A}"/>
              </a:ext>
            </a:extLst>
          </p:cNvPr>
          <p:cNvSpPr txBox="1"/>
          <p:nvPr/>
        </p:nvSpPr>
        <p:spPr bwMode="gray">
          <a:xfrm>
            <a:off x="8768080" y="3122393"/>
            <a:ext cx="2529840" cy="313932"/>
          </a:xfrm>
          <a:prstGeom prst="rect">
            <a:avLst/>
          </a:prstGeom>
          <a:noFill/>
        </p:spPr>
        <p:txBody>
          <a:bodyPr wrap="square" rtlCol="0">
            <a:spAutoFit/>
          </a:bodyPr>
          <a:lstStyle/>
          <a:p>
            <a:pPr>
              <a:lnSpc>
                <a:spcPct val="90000"/>
              </a:lnSpc>
              <a:spcBef>
                <a:spcPts val="800"/>
              </a:spcBef>
            </a:pPr>
            <a:r>
              <a:rPr lang="en-US" sz="1600" b="1">
                <a:solidFill>
                  <a:schemeClr val="accent2"/>
                </a:solidFill>
              </a:rPr>
              <a:t>8</a:t>
            </a:r>
            <a:r>
              <a:rPr lang="en-US" sz="1600" b="1">
                <a:solidFill>
                  <a:schemeClr val="accent1">
                    <a:lumMod val="50000"/>
                  </a:schemeClr>
                </a:solidFill>
              </a:rPr>
              <a:t> locations</a:t>
            </a:r>
            <a:endParaRPr lang="en-US" sz="1600">
              <a:solidFill>
                <a:schemeClr val="accent1">
                  <a:lumMod val="50000"/>
                </a:schemeClr>
              </a:solidFill>
            </a:endParaRPr>
          </a:p>
        </p:txBody>
      </p:sp>
      <p:grpSp>
        <p:nvGrpSpPr>
          <p:cNvPr id="198" name="Graphic 28">
            <a:extLst>
              <a:ext uri="{FF2B5EF4-FFF2-40B4-BE49-F238E27FC236}">
                <a16:creationId xmlns:a16="http://schemas.microsoft.com/office/drawing/2014/main" id="{F5E8EEE5-656F-9654-70FA-20DBDC41B85A}"/>
              </a:ext>
            </a:extLst>
          </p:cNvPr>
          <p:cNvGrpSpPr>
            <a:grpSpLocks noChangeAspect="1"/>
          </p:cNvGrpSpPr>
          <p:nvPr/>
        </p:nvGrpSpPr>
        <p:grpSpPr>
          <a:xfrm>
            <a:off x="8184047" y="3073619"/>
            <a:ext cx="411352" cy="411480"/>
            <a:chOff x="2952754" y="284931"/>
            <a:chExt cx="6286209" cy="6288175"/>
          </a:xfrm>
          <a:gradFill>
            <a:gsLst>
              <a:gs pos="0">
                <a:schemeClr val="accent2">
                  <a:lumMod val="50000"/>
                </a:schemeClr>
              </a:gs>
              <a:gs pos="100000">
                <a:schemeClr val="accent2"/>
              </a:gs>
            </a:gsLst>
            <a:lin ang="5400000" scaled="0"/>
          </a:gradFill>
        </p:grpSpPr>
        <p:sp>
          <p:nvSpPr>
            <p:cNvPr id="199" name="Freeform 198">
              <a:extLst>
                <a:ext uri="{FF2B5EF4-FFF2-40B4-BE49-F238E27FC236}">
                  <a16:creationId xmlns:a16="http://schemas.microsoft.com/office/drawing/2014/main" id="{5D882481-6279-F524-2F92-CD98B64AF3F5}"/>
                </a:ext>
              </a:extLst>
            </p:cNvPr>
            <p:cNvSpPr/>
            <p:nvPr/>
          </p:nvSpPr>
          <p:spPr>
            <a:xfrm>
              <a:off x="4910983" y="284931"/>
              <a:ext cx="2418913" cy="2850396"/>
            </a:xfrm>
            <a:custGeom>
              <a:avLst/>
              <a:gdLst>
                <a:gd name="connsiteX0" fmla="*/ 1150727 w 2418913"/>
                <a:gd name="connsiteY0" fmla="*/ 139990 h 2850396"/>
                <a:gd name="connsiteX1" fmla="*/ 1132153 w 2418913"/>
                <a:gd name="connsiteY1" fmla="*/ 278579 h 2850396"/>
                <a:gd name="connsiteX2" fmla="*/ 1088153 w 2418913"/>
                <a:gd name="connsiteY2" fmla="*/ 489188 h 2850396"/>
                <a:gd name="connsiteX3" fmla="*/ 1057858 w 2418913"/>
                <a:gd name="connsiteY3" fmla="*/ 618358 h 2850396"/>
                <a:gd name="connsiteX4" fmla="*/ 987266 w 2418913"/>
                <a:gd name="connsiteY4" fmla="*/ 838094 h 2850396"/>
                <a:gd name="connsiteX5" fmla="*/ 950410 w 2418913"/>
                <a:gd name="connsiteY5" fmla="*/ 947262 h 2850396"/>
                <a:gd name="connsiteX6" fmla="*/ 827829 w 2418913"/>
                <a:gd name="connsiteY6" fmla="*/ 1224731 h 2850396"/>
                <a:gd name="connsiteX7" fmla="*/ 810684 w 2418913"/>
                <a:gd name="connsiteY7" fmla="*/ 1262725 h 2850396"/>
                <a:gd name="connsiteX8" fmla="*/ 638943 w 2418913"/>
                <a:gd name="connsiteY8" fmla="*/ 1561625 h 2850396"/>
                <a:gd name="connsiteX9" fmla="*/ 577798 w 2418913"/>
                <a:gd name="connsiteY9" fmla="*/ 1648487 h 2850396"/>
                <a:gd name="connsiteX10" fmla="*/ 437198 w 2418913"/>
                <a:gd name="connsiteY10" fmla="*/ 1842797 h 2850396"/>
                <a:gd name="connsiteX11" fmla="*/ 351181 w 2418913"/>
                <a:gd name="connsiteY11" fmla="*/ 1942810 h 2850396"/>
                <a:gd name="connsiteX12" fmla="*/ 207169 w 2418913"/>
                <a:gd name="connsiteY12" fmla="*/ 2103367 h 2850396"/>
                <a:gd name="connsiteX13" fmla="*/ 104882 w 2418913"/>
                <a:gd name="connsiteY13" fmla="*/ 2201391 h 2850396"/>
                <a:gd name="connsiteX14" fmla="*/ 0 w 2418913"/>
                <a:gd name="connsiteY14" fmla="*/ 2301694 h 2850396"/>
                <a:gd name="connsiteX15" fmla="*/ 8573 w 2418913"/>
                <a:gd name="connsiteY15" fmla="*/ 2329692 h 2850396"/>
                <a:gd name="connsiteX16" fmla="*/ 17436 w 2418913"/>
                <a:gd name="connsiteY16" fmla="*/ 2359696 h 2850396"/>
                <a:gd name="connsiteX17" fmla="*/ 42011 w 2418913"/>
                <a:gd name="connsiteY17" fmla="*/ 2515430 h 2850396"/>
                <a:gd name="connsiteX18" fmla="*/ 29444 w 2418913"/>
                <a:gd name="connsiteY18" fmla="*/ 2630021 h 2850396"/>
                <a:gd name="connsiteX19" fmla="*/ 245768 w 2418913"/>
                <a:gd name="connsiteY19" fmla="*/ 2710323 h 2850396"/>
                <a:gd name="connsiteX20" fmla="*/ 298340 w 2418913"/>
                <a:gd name="connsiteY20" fmla="*/ 2728314 h 2850396"/>
                <a:gd name="connsiteX21" fmla="*/ 1329040 w 2418913"/>
                <a:gd name="connsiteY21" fmla="*/ 2846608 h 2850396"/>
                <a:gd name="connsiteX22" fmla="*/ 1339624 w 2418913"/>
                <a:gd name="connsiteY22" fmla="*/ 2745459 h 2850396"/>
                <a:gd name="connsiteX23" fmla="*/ 1346477 w 2418913"/>
                <a:gd name="connsiteY23" fmla="*/ 2722890 h 2850396"/>
                <a:gd name="connsiteX24" fmla="*/ 1371903 w 2418913"/>
                <a:gd name="connsiteY24" fmla="*/ 2641451 h 2850396"/>
                <a:gd name="connsiteX25" fmla="*/ 1390191 w 2418913"/>
                <a:gd name="connsiteY25" fmla="*/ 2605733 h 2850396"/>
                <a:gd name="connsiteX26" fmla="*/ 1421909 w 2418913"/>
                <a:gd name="connsiteY26" fmla="*/ 2547154 h 2850396"/>
                <a:gd name="connsiteX27" fmla="*/ 1449055 w 2418913"/>
                <a:gd name="connsiteY27" fmla="*/ 2511726 h 2850396"/>
                <a:gd name="connsiteX28" fmla="*/ 1488214 w 2418913"/>
                <a:gd name="connsiteY28" fmla="*/ 2464286 h 2850396"/>
                <a:gd name="connsiteX29" fmla="*/ 1522504 w 2418913"/>
                <a:gd name="connsiteY29" fmla="*/ 2433145 h 2850396"/>
                <a:gd name="connsiteX30" fmla="*/ 1568516 w 2418913"/>
                <a:gd name="connsiteY30" fmla="*/ 2395146 h 2850396"/>
                <a:gd name="connsiteX31" fmla="*/ 1608521 w 2418913"/>
                <a:gd name="connsiteY31" fmla="*/ 2370012 h 2850396"/>
                <a:gd name="connsiteX32" fmla="*/ 1660802 w 2418913"/>
                <a:gd name="connsiteY32" fmla="*/ 2341437 h 2850396"/>
                <a:gd name="connsiteX33" fmla="*/ 1705384 w 2418913"/>
                <a:gd name="connsiteY33" fmla="*/ 2323709 h 2850396"/>
                <a:gd name="connsiteX34" fmla="*/ 1763118 w 2418913"/>
                <a:gd name="connsiteY34" fmla="*/ 2305718 h 2850396"/>
                <a:gd name="connsiteX35" fmla="*/ 1811404 w 2418913"/>
                <a:gd name="connsiteY35" fmla="*/ 2296299 h 2850396"/>
                <a:gd name="connsiteX36" fmla="*/ 1842836 w 2418913"/>
                <a:gd name="connsiteY36" fmla="*/ 2290293 h 2850396"/>
                <a:gd name="connsiteX37" fmla="*/ 1899409 w 2418913"/>
                <a:gd name="connsiteY37" fmla="*/ 2042273 h 2850396"/>
                <a:gd name="connsiteX38" fmla="*/ 1928269 w 2418913"/>
                <a:gd name="connsiteY38" fmla="*/ 1915698 h 2850396"/>
                <a:gd name="connsiteX39" fmla="*/ 2065721 w 2418913"/>
                <a:gd name="connsiteY39" fmla="*/ 1483924 h 2850396"/>
                <a:gd name="connsiteX40" fmla="*/ 2085724 w 2418913"/>
                <a:gd name="connsiteY40" fmla="*/ 1436775 h 2850396"/>
                <a:gd name="connsiteX41" fmla="*/ 2246035 w 2418913"/>
                <a:gd name="connsiteY41" fmla="*/ 1070432 h 2850396"/>
                <a:gd name="connsiteX42" fmla="*/ 2316335 w 2418913"/>
                <a:gd name="connsiteY42" fmla="*/ 938695 h 2850396"/>
                <a:gd name="connsiteX43" fmla="*/ 2418914 w 2418913"/>
                <a:gd name="connsiteY43" fmla="*/ 746660 h 2850396"/>
                <a:gd name="connsiteX44" fmla="*/ 2417199 w 2418913"/>
                <a:gd name="connsiteY44" fmla="*/ 744940 h 2850396"/>
                <a:gd name="connsiteX45" fmla="*/ 2408044 w 2418913"/>
                <a:gd name="connsiteY45" fmla="*/ 736367 h 2850396"/>
                <a:gd name="connsiteX46" fmla="*/ 2306020 w 2418913"/>
                <a:gd name="connsiteY46" fmla="*/ 633206 h 2850396"/>
                <a:gd name="connsiteX47" fmla="*/ 2279165 w 2418913"/>
                <a:gd name="connsiteY47" fmla="*/ 593201 h 2850396"/>
                <a:gd name="connsiteX48" fmla="*/ 2227438 w 2418913"/>
                <a:gd name="connsiteY48" fmla="*/ 491468 h 2850396"/>
                <a:gd name="connsiteX49" fmla="*/ 2210585 w 2418913"/>
                <a:gd name="connsiteY49" fmla="*/ 446885 h 2850396"/>
                <a:gd name="connsiteX50" fmla="*/ 2185136 w 2418913"/>
                <a:gd name="connsiteY50" fmla="*/ 287711 h 2850396"/>
                <a:gd name="connsiteX51" fmla="*/ 2197412 w 2418913"/>
                <a:gd name="connsiteY51" fmla="*/ 172829 h 2850396"/>
                <a:gd name="connsiteX52" fmla="*/ 1168998 w 2418913"/>
                <a:gd name="connsiteY52" fmla="*/ 2225 h 2850396"/>
                <a:gd name="connsiteX53" fmla="*/ 1150715 w 2418913"/>
                <a:gd name="connsiteY53" fmla="*/ 139985 h 2850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418913" h="2850396">
                  <a:moveTo>
                    <a:pt x="1150727" y="139990"/>
                  </a:moveTo>
                  <a:cubicBezTo>
                    <a:pt x="1145012" y="186291"/>
                    <a:pt x="1139880" y="232567"/>
                    <a:pt x="1132153" y="278579"/>
                  </a:cubicBezTo>
                  <a:cubicBezTo>
                    <a:pt x="1120140" y="349433"/>
                    <a:pt x="1104424" y="419179"/>
                    <a:pt x="1088153" y="489188"/>
                  </a:cubicBezTo>
                  <a:cubicBezTo>
                    <a:pt x="1078152" y="532342"/>
                    <a:pt x="1069580" y="575759"/>
                    <a:pt x="1057858" y="618358"/>
                  </a:cubicBezTo>
                  <a:cubicBezTo>
                    <a:pt x="1037564" y="692653"/>
                    <a:pt x="1012430" y="765228"/>
                    <a:pt x="987266" y="838094"/>
                  </a:cubicBezTo>
                  <a:cubicBezTo>
                    <a:pt x="974699" y="874396"/>
                    <a:pt x="964115" y="911252"/>
                    <a:pt x="950410" y="947262"/>
                  </a:cubicBezTo>
                  <a:cubicBezTo>
                    <a:pt x="913840" y="1041851"/>
                    <a:pt x="872412" y="1133846"/>
                    <a:pt x="827829" y="1224731"/>
                  </a:cubicBezTo>
                  <a:cubicBezTo>
                    <a:pt x="821823" y="1237298"/>
                    <a:pt x="816976" y="1250157"/>
                    <a:pt x="810684" y="1262725"/>
                  </a:cubicBezTo>
                  <a:cubicBezTo>
                    <a:pt x="758666" y="1365303"/>
                    <a:pt x="701253" y="1464761"/>
                    <a:pt x="638943" y="1561625"/>
                  </a:cubicBezTo>
                  <a:cubicBezTo>
                    <a:pt x="619786" y="1591343"/>
                    <a:pt x="597800" y="1619066"/>
                    <a:pt x="577798" y="1648487"/>
                  </a:cubicBezTo>
                  <a:cubicBezTo>
                    <a:pt x="532655" y="1714501"/>
                    <a:pt x="486941" y="1780223"/>
                    <a:pt x="437198" y="1842797"/>
                  </a:cubicBezTo>
                  <a:cubicBezTo>
                    <a:pt x="409760" y="1877378"/>
                    <a:pt x="379756" y="1909365"/>
                    <a:pt x="351181" y="1942810"/>
                  </a:cubicBezTo>
                  <a:cubicBezTo>
                    <a:pt x="304609" y="1997371"/>
                    <a:pt x="257466" y="2051663"/>
                    <a:pt x="207169" y="2103367"/>
                  </a:cubicBezTo>
                  <a:cubicBezTo>
                    <a:pt x="174308" y="2137103"/>
                    <a:pt x="139172" y="2168821"/>
                    <a:pt x="104882" y="2201391"/>
                  </a:cubicBezTo>
                  <a:cubicBezTo>
                    <a:pt x="69740" y="2234543"/>
                    <a:pt x="36884" y="2269971"/>
                    <a:pt x="0" y="2301694"/>
                  </a:cubicBezTo>
                  <a:cubicBezTo>
                    <a:pt x="3726" y="2310827"/>
                    <a:pt x="5446" y="2320537"/>
                    <a:pt x="8573" y="2329692"/>
                  </a:cubicBezTo>
                  <a:cubicBezTo>
                    <a:pt x="12007" y="2339694"/>
                    <a:pt x="14579" y="2349403"/>
                    <a:pt x="17436" y="2359696"/>
                  </a:cubicBezTo>
                  <a:cubicBezTo>
                    <a:pt x="32010" y="2410279"/>
                    <a:pt x="42011" y="2461983"/>
                    <a:pt x="42011" y="2515430"/>
                  </a:cubicBezTo>
                  <a:cubicBezTo>
                    <a:pt x="42011" y="2554006"/>
                    <a:pt x="37439" y="2592291"/>
                    <a:pt x="29444" y="2630021"/>
                  </a:cubicBezTo>
                  <a:cubicBezTo>
                    <a:pt x="101173" y="2658596"/>
                    <a:pt x="172610" y="2687463"/>
                    <a:pt x="245768" y="2710323"/>
                  </a:cubicBezTo>
                  <a:cubicBezTo>
                    <a:pt x="263496" y="2716038"/>
                    <a:pt x="280641" y="2722890"/>
                    <a:pt x="298340" y="2728314"/>
                  </a:cubicBezTo>
                  <a:cubicBezTo>
                    <a:pt x="634679" y="2827189"/>
                    <a:pt x="984140" y="2862907"/>
                    <a:pt x="1329040" y="2846608"/>
                  </a:cubicBezTo>
                  <a:cubicBezTo>
                    <a:pt x="1329892" y="2812027"/>
                    <a:pt x="1333041" y="2778320"/>
                    <a:pt x="1339624" y="2745459"/>
                  </a:cubicBezTo>
                  <a:cubicBezTo>
                    <a:pt x="1341053" y="2737738"/>
                    <a:pt x="1344494" y="2730594"/>
                    <a:pt x="1346477" y="2722890"/>
                  </a:cubicBezTo>
                  <a:cubicBezTo>
                    <a:pt x="1353329" y="2695161"/>
                    <a:pt x="1361056" y="2667460"/>
                    <a:pt x="1371903" y="2641451"/>
                  </a:cubicBezTo>
                  <a:cubicBezTo>
                    <a:pt x="1377041" y="2628884"/>
                    <a:pt x="1384184" y="2617745"/>
                    <a:pt x="1390191" y="2605733"/>
                  </a:cubicBezTo>
                  <a:cubicBezTo>
                    <a:pt x="1400192" y="2585730"/>
                    <a:pt x="1409902" y="2565728"/>
                    <a:pt x="1421909" y="2547154"/>
                  </a:cubicBezTo>
                  <a:cubicBezTo>
                    <a:pt x="1430196" y="2534586"/>
                    <a:pt x="1439906" y="2523448"/>
                    <a:pt x="1449055" y="2511726"/>
                  </a:cubicBezTo>
                  <a:cubicBezTo>
                    <a:pt x="1461628" y="2495427"/>
                    <a:pt x="1473927" y="2479157"/>
                    <a:pt x="1488214" y="2464286"/>
                  </a:cubicBezTo>
                  <a:cubicBezTo>
                    <a:pt x="1499062" y="2453148"/>
                    <a:pt x="1510783" y="2443438"/>
                    <a:pt x="1522504" y="2433145"/>
                  </a:cubicBezTo>
                  <a:cubicBezTo>
                    <a:pt x="1537375" y="2419995"/>
                    <a:pt x="1552217" y="2406845"/>
                    <a:pt x="1568516" y="2395146"/>
                  </a:cubicBezTo>
                  <a:cubicBezTo>
                    <a:pt x="1581375" y="2385996"/>
                    <a:pt x="1594811" y="2378293"/>
                    <a:pt x="1608521" y="2370012"/>
                  </a:cubicBezTo>
                  <a:cubicBezTo>
                    <a:pt x="1625666" y="2359719"/>
                    <a:pt x="1642811" y="2350009"/>
                    <a:pt x="1660802" y="2341437"/>
                  </a:cubicBezTo>
                  <a:cubicBezTo>
                    <a:pt x="1675381" y="2334876"/>
                    <a:pt x="1690228" y="2329161"/>
                    <a:pt x="1705384" y="2323709"/>
                  </a:cubicBezTo>
                  <a:cubicBezTo>
                    <a:pt x="1724250" y="2316856"/>
                    <a:pt x="1743378" y="2310564"/>
                    <a:pt x="1763118" y="2305718"/>
                  </a:cubicBezTo>
                  <a:cubicBezTo>
                    <a:pt x="1779125" y="2301723"/>
                    <a:pt x="1795133" y="2298866"/>
                    <a:pt x="1811404" y="2296299"/>
                  </a:cubicBezTo>
                  <a:cubicBezTo>
                    <a:pt x="1821988" y="2294579"/>
                    <a:pt x="1831989" y="2291162"/>
                    <a:pt x="1842836" y="2290293"/>
                  </a:cubicBezTo>
                  <a:cubicBezTo>
                    <a:pt x="1858261" y="2206288"/>
                    <a:pt x="1879692" y="2124558"/>
                    <a:pt x="1899409" y="2042273"/>
                  </a:cubicBezTo>
                  <a:cubicBezTo>
                    <a:pt x="1909410" y="2000257"/>
                    <a:pt x="1917131" y="1957394"/>
                    <a:pt x="1928269" y="1915698"/>
                  </a:cubicBezTo>
                  <a:cubicBezTo>
                    <a:pt x="1967429" y="1769382"/>
                    <a:pt x="2012857" y="1625078"/>
                    <a:pt x="2065721" y="1483924"/>
                  </a:cubicBezTo>
                  <a:cubicBezTo>
                    <a:pt x="2071728" y="1467916"/>
                    <a:pt x="2079431" y="1452783"/>
                    <a:pt x="2085724" y="1436775"/>
                  </a:cubicBezTo>
                  <a:cubicBezTo>
                    <a:pt x="2134015" y="1312474"/>
                    <a:pt x="2187165" y="1190447"/>
                    <a:pt x="2246035" y="1070432"/>
                  </a:cubicBezTo>
                  <a:cubicBezTo>
                    <a:pt x="2268049" y="1025849"/>
                    <a:pt x="2293184" y="982695"/>
                    <a:pt x="2316335" y="938695"/>
                  </a:cubicBezTo>
                  <a:cubicBezTo>
                    <a:pt x="2350340" y="874693"/>
                    <a:pt x="2381766" y="809262"/>
                    <a:pt x="2418914" y="746660"/>
                  </a:cubicBezTo>
                  <a:cubicBezTo>
                    <a:pt x="2418337" y="746077"/>
                    <a:pt x="2417777" y="745523"/>
                    <a:pt x="2417199" y="744940"/>
                  </a:cubicBezTo>
                  <a:cubicBezTo>
                    <a:pt x="2413759" y="742374"/>
                    <a:pt x="2411193" y="738933"/>
                    <a:pt x="2408044" y="736367"/>
                  </a:cubicBezTo>
                  <a:cubicBezTo>
                    <a:pt x="2369176" y="706364"/>
                    <a:pt x="2335760" y="671491"/>
                    <a:pt x="2306020" y="633206"/>
                  </a:cubicBezTo>
                  <a:cubicBezTo>
                    <a:pt x="2296018" y="620347"/>
                    <a:pt x="2288029" y="606905"/>
                    <a:pt x="2279165" y="593201"/>
                  </a:cubicBezTo>
                  <a:cubicBezTo>
                    <a:pt x="2258311" y="560922"/>
                    <a:pt x="2241166" y="527187"/>
                    <a:pt x="2227438" y="491468"/>
                  </a:cubicBezTo>
                  <a:cubicBezTo>
                    <a:pt x="2221723" y="476598"/>
                    <a:pt x="2215163" y="462310"/>
                    <a:pt x="2210585" y="446885"/>
                  </a:cubicBezTo>
                  <a:cubicBezTo>
                    <a:pt x="2195423" y="395742"/>
                    <a:pt x="2185136" y="342878"/>
                    <a:pt x="2185136" y="287711"/>
                  </a:cubicBezTo>
                  <a:cubicBezTo>
                    <a:pt x="2185136" y="248846"/>
                    <a:pt x="2189422" y="210560"/>
                    <a:pt x="2197412" y="172829"/>
                  </a:cubicBezTo>
                  <a:cubicBezTo>
                    <a:pt x="1864222" y="57684"/>
                    <a:pt x="1516470" y="-13754"/>
                    <a:pt x="1168998" y="2225"/>
                  </a:cubicBezTo>
                  <a:cubicBezTo>
                    <a:pt x="1165294" y="48548"/>
                    <a:pt x="1156430" y="93980"/>
                    <a:pt x="1150715" y="139985"/>
                  </a:cubicBezTo>
                  <a:close/>
                </a:path>
              </a:pathLst>
            </a:custGeom>
            <a:grpFill/>
            <a:ln w="5715" cap="flat">
              <a:noFill/>
              <a:prstDash val="solid"/>
              <a:miter/>
            </a:ln>
          </p:spPr>
          <p:txBody>
            <a:bodyPr rtlCol="0" anchor="ctr"/>
            <a:lstStyle/>
            <a:p>
              <a:endParaRPr lang="en-US"/>
            </a:p>
          </p:txBody>
        </p:sp>
        <p:sp>
          <p:nvSpPr>
            <p:cNvPr id="200" name="Freeform 199">
              <a:extLst>
                <a:ext uri="{FF2B5EF4-FFF2-40B4-BE49-F238E27FC236}">
                  <a16:creationId xmlns:a16="http://schemas.microsoft.com/office/drawing/2014/main" id="{88F3C003-0D73-C8CB-E597-D792AB8BF6E3}"/>
                </a:ext>
              </a:extLst>
            </p:cNvPr>
            <p:cNvSpPr/>
            <p:nvPr/>
          </p:nvSpPr>
          <p:spPr>
            <a:xfrm>
              <a:off x="2971900" y="1988825"/>
              <a:ext cx="880115" cy="1133284"/>
            </a:xfrm>
            <a:custGeom>
              <a:avLst/>
              <a:gdLst>
                <a:gd name="connsiteX0" fmla="*/ 862388 w 880115"/>
                <a:gd name="connsiteY0" fmla="*/ 656648 h 1133284"/>
                <a:gd name="connsiteX1" fmla="*/ 871806 w 880115"/>
                <a:gd name="connsiteY1" fmla="*/ 625507 h 1133284"/>
                <a:gd name="connsiteX2" fmla="*/ 880116 w 880115"/>
                <a:gd name="connsiteY2" fmla="*/ 597509 h 1133284"/>
                <a:gd name="connsiteX3" fmla="*/ 836962 w 880115"/>
                <a:gd name="connsiteY3" fmla="*/ 555498 h 1133284"/>
                <a:gd name="connsiteX4" fmla="*/ 634079 w 880115"/>
                <a:gd name="connsiteY4" fmla="*/ 357770 h 1133284"/>
                <a:gd name="connsiteX5" fmla="*/ 572060 w 880115"/>
                <a:gd name="connsiteY5" fmla="*/ 293185 h 1133284"/>
                <a:gd name="connsiteX6" fmla="*/ 349175 w 880115"/>
                <a:gd name="connsiteY6" fmla="*/ 17728 h 1133284"/>
                <a:gd name="connsiteX7" fmla="*/ 334327 w 880115"/>
                <a:gd name="connsiteY7" fmla="*/ 0 h 1133284"/>
                <a:gd name="connsiteX8" fmla="*/ 0 w 880115"/>
                <a:gd name="connsiteY8" fmla="*/ 1133285 h 1133284"/>
                <a:gd name="connsiteX9" fmla="*/ 44291 w 880115"/>
                <a:gd name="connsiteY9" fmla="*/ 1129290 h 1133284"/>
                <a:gd name="connsiteX10" fmla="*/ 426613 w 880115"/>
                <a:gd name="connsiteY10" fmla="*/ 1064996 h 1133284"/>
                <a:gd name="connsiteX11" fmla="*/ 454897 w 880115"/>
                <a:gd name="connsiteY11" fmla="*/ 1057006 h 1133284"/>
                <a:gd name="connsiteX12" fmla="*/ 800654 w 880115"/>
                <a:gd name="connsiteY12" fmla="*/ 947284 h 1133284"/>
                <a:gd name="connsiteX13" fmla="*/ 850952 w 880115"/>
                <a:gd name="connsiteY13" fmla="*/ 927567 h 1133284"/>
                <a:gd name="connsiteX14" fmla="*/ 838093 w 880115"/>
                <a:gd name="connsiteY14" fmla="*/ 811524 h 1133284"/>
                <a:gd name="connsiteX15" fmla="*/ 862382 w 880115"/>
                <a:gd name="connsiteY15" fmla="*/ 656636 h 113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0115" h="1133284">
                  <a:moveTo>
                    <a:pt x="862388" y="656648"/>
                  </a:moveTo>
                  <a:cubicBezTo>
                    <a:pt x="865537" y="646064"/>
                    <a:pt x="868103" y="635800"/>
                    <a:pt x="871806" y="625507"/>
                  </a:cubicBezTo>
                  <a:cubicBezTo>
                    <a:pt x="875247" y="616083"/>
                    <a:pt x="876675" y="606373"/>
                    <a:pt x="880116" y="597509"/>
                  </a:cubicBezTo>
                  <a:cubicBezTo>
                    <a:pt x="864977" y="584365"/>
                    <a:pt x="852118" y="568934"/>
                    <a:pt x="836962" y="555498"/>
                  </a:cubicBezTo>
                  <a:cubicBezTo>
                    <a:pt x="766370" y="492073"/>
                    <a:pt x="698665" y="426350"/>
                    <a:pt x="634079" y="357770"/>
                  </a:cubicBezTo>
                  <a:cubicBezTo>
                    <a:pt x="613494" y="336339"/>
                    <a:pt x="591771" y="315468"/>
                    <a:pt x="572060" y="293185"/>
                  </a:cubicBezTo>
                  <a:cubicBezTo>
                    <a:pt x="492896" y="205186"/>
                    <a:pt x="418338" y="113163"/>
                    <a:pt x="349175" y="17728"/>
                  </a:cubicBezTo>
                  <a:cubicBezTo>
                    <a:pt x="344597" y="11721"/>
                    <a:pt x="338882" y="6298"/>
                    <a:pt x="334327" y="0"/>
                  </a:cubicBezTo>
                  <a:cubicBezTo>
                    <a:pt x="152585" y="351764"/>
                    <a:pt x="39159" y="737521"/>
                    <a:pt x="0" y="1133285"/>
                  </a:cubicBezTo>
                  <a:cubicBezTo>
                    <a:pt x="14868" y="1131856"/>
                    <a:pt x="29423" y="1130718"/>
                    <a:pt x="44291" y="1129290"/>
                  </a:cubicBezTo>
                  <a:cubicBezTo>
                    <a:pt x="173170" y="1115002"/>
                    <a:pt x="301175" y="1095000"/>
                    <a:pt x="426613" y="1064996"/>
                  </a:cubicBezTo>
                  <a:cubicBezTo>
                    <a:pt x="436032" y="1062721"/>
                    <a:pt x="445187" y="1059281"/>
                    <a:pt x="454897" y="1057006"/>
                  </a:cubicBezTo>
                  <a:cubicBezTo>
                    <a:pt x="572054" y="1027848"/>
                    <a:pt x="686937" y="990147"/>
                    <a:pt x="800654" y="947284"/>
                  </a:cubicBezTo>
                  <a:cubicBezTo>
                    <a:pt x="817508" y="940986"/>
                    <a:pt x="834099" y="934134"/>
                    <a:pt x="850952" y="927567"/>
                  </a:cubicBezTo>
                  <a:cubicBezTo>
                    <a:pt x="842671" y="888968"/>
                    <a:pt x="838093" y="850683"/>
                    <a:pt x="838093" y="811524"/>
                  </a:cubicBezTo>
                  <a:cubicBezTo>
                    <a:pt x="838093" y="758661"/>
                    <a:pt x="848095" y="706934"/>
                    <a:pt x="862382" y="656636"/>
                  </a:cubicBezTo>
                  <a:close/>
                </a:path>
              </a:pathLst>
            </a:custGeom>
            <a:grpFill/>
            <a:ln w="5715" cap="flat">
              <a:noFill/>
              <a:prstDash val="solid"/>
              <a:miter/>
            </a:ln>
          </p:spPr>
          <p:txBody>
            <a:bodyPr rtlCol="0" anchor="ctr"/>
            <a:lstStyle/>
            <a:p>
              <a:endParaRPr lang="en-US"/>
            </a:p>
          </p:txBody>
        </p:sp>
        <p:sp>
          <p:nvSpPr>
            <p:cNvPr id="201" name="Freeform 200">
              <a:extLst>
                <a:ext uri="{FF2B5EF4-FFF2-40B4-BE49-F238E27FC236}">
                  <a16:creationId xmlns:a16="http://schemas.microsoft.com/office/drawing/2014/main" id="{BC1888BB-A1E3-D460-1743-1694A9F93119}"/>
                </a:ext>
              </a:extLst>
            </p:cNvPr>
            <p:cNvSpPr/>
            <p:nvPr/>
          </p:nvSpPr>
          <p:spPr>
            <a:xfrm>
              <a:off x="4095744" y="2520484"/>
              <a:ext cx="571500" cy="554001"/>
            </a:xfrm>
            <a:custGeom>
              <a:avLst/>
              <a:gdLst>
                <a:gd name="connsiteX0" fmla="*/ 517785 w 571500"/>
                <a:gd name="connsiteY0" fmla="*/ 114702 h 554001"/>
                <a:gd name="connsiteX1" fmla="*/ 54001 w 571500"/>
                <a:gd name="connsiteY1" fmla="*/ 114411 h 554001"/>
                <a:gd name="connsiteX2" fmla="*/ 0 w 571500"/>
                <a:gd name="connsiteY2" fmla="*/ 279854 h 554001"/>
                <a:gd name="connsiteX3" fmla="*/ 33999 w 571500"/>
                <a:gd name="connsiteY3" fmla="*/ 411299 h 554001"/>
                <a:gd name="connsiteX4" fmla="*/ 140572 w 571500"/>
                <a:gd name="connsiteY4" fmla="*/ 518164 h 554001"/>
                <a:gd name="connsiteX5" fmla="*/ 536627 w 571500"/>
                <a:gd name="connsiteY5" fmla="*/ 412437 h 554001"/>
                <a:gd name="connsiteX6" fmla="*/ 571500 w 571500"/>
                <a:gd name="connsiteY6" fmla="*/ 279854 h 554001"/>
                <a:gd name="connsiteX7" fmla="*/ 517785 w 571500"/>
                <a:gd name="connsiteY7" fmla="*/ 114702 h 55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0" h="554001">
                  <a:moveTo>
                    <a:pt x="517785" y="114702"/>
                  </a:moveTo>
                  <a:cubicBezTo>
                    <a:pt x="408331" y="-37905"/>
                    <a:pt x="164301" y="-38465"/>
                    <a:pt x="54001" y="114411"/>
                  </a:cubicBezTo>
                  <a:cubicBezTo>
                    <a:pt x="18574" y="164126"/>
                    <a:pt x="0" y="221276"/>
                    <a:pt x="0" y="279854"/>
                  </a:cubicBezTo>
                  <a:cubicBezTo>
                    <a:pt x="0" y="324146"/>
                    <a:pt x="11430" y="368437"/>
                    <a:pt x="33999" y="411299"/>
                  </a:cubicBezTo>
                  <a:cubicBezTo>
                    <a:pt x="58870" y="458740"/>
                    <a:pt x="96572" y="494458"/>
                    <a:pt x="140572" y="518164"/>
                  </a:cubicBezTo>
                  <a:cubicBezTo>
                    <a:pt x="272308" y="589602"/>
                    <a:pt x="461458" y="554174"/>
                    <a:pt x="536627" y="412437"/>
                  </a:cubicBezTo>
                  <a:cubicBezTo>
                    <a:pt x="559779" y="369020"/>
                    <a:pt x="571500" y="324437"/>
                    <a:pt x="571500" y="279854"/>
                  </a:cubicBezTo>
                  <a:cubicBezTo>
                    <a:pt x="571500" y="220984"/>
                    <a:pt x="552926" y="163834"/>
                    <a:pt x="517785" y="114702"/>
                  </a:cubicBezTo>
                  <a:close/>
                </a:path>
              </a:pathLst>
            </a:custGeom>
            <a:grpFill/>
            <a:ln w="5715" cap="flat">
              <a:noFill/>
              <a:prstDash val="solid"/>
              <a:miter/>
            </a:ln>
          </p:spPr>
          <p:txBody>
            <a:bodyPr rtlCol="0" anchor="ctr"/>
            <a:lstStyle/>
            <a:p>
              <a:endParaRPr lang="en-US"/>
            </a:p>
          </p:txBody>
        </p:sp>
        <p:sp>
          <p:nvSpPr>
            <p:cNvPr id="202" name="Freeform 201">
              <a:extLst>
                <a:ext uri="{FF2B5EF4-FFF2-40B4-BE49-F238E27FC236}">
                  <a16:creationId xmlns:a16="http://schemas.microsoft.com/office/drawing/2014/main" id="{B96BF6A8-4DDA-84BE-7598-AC3183D16611}"/>
                </a:ext>
              </a:extLst>
            </p:cNvPr>
            <p:cNvSpPr/>
            <p:nvPr/>
          </p:nvSpPr>
          <p:spPr>
            <a:xfrm>
              <a:off x="7381875" y="286894"/>
              <a:ext cx="571500" cy="573228"/>
            </a:xfrm>
            <a:custGeom>
              <a:avLst/>
              <a:gdLst>
                <a:gd name="connsiteX0" fmla="*/ 0 w 571500"/>
                <a:gd name="connsiteY0" fmla="*/ 285749 h 573228"/>
                <a:gd name="connsiteX1" fmla="*/ 194893 w 571500"/>
                <a:gd name="connsiteY1" fmla="*/ 554937 h 573228"/>
                <a:gd name="connsiteX2" fmla="*/ 195184 w 571500"/>
                <a:gd name="connsiteY2" fmla="*/ 554937 h 573228"/>
                <a:gd name="connsiteX3" fmla="*/ 253180 w 571500"/>
                <a:gd name="connsiteY3" fmla="*/ 564647 h 573228"/>
                <a:gd name="connsiteX4" fmla="*/ 304032 w 571500"/>
                <a:gd name="connsiteY4" fmla="*/ 573219 h 573228"/>
                <a:gd name="connsiteX5" fmla="*/ 531203 w 571500"/>
                <a:gd name="connsiteY5" fmla="*/ 428624 h 573228"/>
                <a:gd name="connsiteX6" fmla="*/ 571500 w 571500"/>
                <a:gd name="connsiteY6" fmla="*/ 285749 h 573228"/>
                <a:gd name="connsiteX7" fmla="*/ 285750 w 571500"/>
                <a:gd name="connsiteY7" fmla="*/ 0 h 573228"/>
                <a:gd name="connsiteX8" fmla="*/ 34873 w 571500"/>
                <a:gd name="connsiteY8" fmla="*/ 153168 h 573228"/>
                <a:gd name="connsiteX9" fmla="*/ 0 w 571500"/>
                <a:gd name="connsiteY9" fmla="*/ 285749 h 573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0" h="573228">
                  <a:moveTo>
                    <a:pt x="0" y="285749"/>
                  </a:moveTo>
                  <a:cubicBezTo>
                    <a:pt x="0" y="407484"/>
                    <a:pt x="78290" y="515486"/>
                    <a:pt x="194893" y="554937"/>
                  </a:cubicBezTo>
                  <a:lnTo>
                    <a:pt x="195184" y="554937"/>
                  </a:lnTo>
                  <a:cubicBezTo>
                    <a:pt x="215764" y="561789"/>
                    <a:pt x="233761" y="561789"/>
                    <a:pt x="253180" y="564647"/>
                  </a:cubicBezTo>
                  <a:cubicBezTo>
                    <a:pt x="270034" y="567213"/>
                    <a:pt x="288316" y="573511"/>
                    <a:pt x="304032" y="573219"/>
                  </a:cubicBezTo>
                  <a:cubicBezTo>
                    <a:pt x="404628" y="571790"/>
                    <a:pt x="481197" y="514057"/>
                    <a:pt x="531203" y="428624"/>
                  </a:cubicBezTo>
                  <a:cubicBezTo>
                    <a:pt x="557773" y="382904"/>
                    <a:pt x="571500" y="334618"/>
                    <a:pt x="571500" y="285749"/>
                  </a:cubicBezTo>
                  <a:cubicBezTo>
                    <a:pt x="571500" y="128296"/>
                    <a:pt x="443495" y="0"/>
                    <a:pt x="285750" y="0"/>
                  </a:cubicBezTo>
                  <a:cubicBezTo>
                    <a:pt x="181160" y="0"/>
                    <a:pt x="85142" y="58579"/>
                    <a:pt x="34873" y="153168"/>
                  </a:cubicBezTo>
                  <a:cubicBezTo>
                    <a:pt x="11722" y="196611"/>
                    <a:pt x="0" y="241167"/>
                    <a:pt x="0" y="285749"/>
                  </a:cubicBezTo>
                  <a:close/>
                </a:path>
              </a:pathLst>
            </a:custGeom>
            <a:grpFill/>
            <a:ln w="5715" cap="flat">
              <a:noFill/>
              <a:prstDash val="solid"/>
              <a:miter/>
            </a:ln>
          </p:spPr>
          <p:txBody>
            <a:bodyPr rtlCol="0" anchor="ctr"/>
            <a:lstStyle/>
            <a:p>
              <a:endParaRPr lang="en-US"/>
            </a:p>
          </p:txBody>
        </p:sp>
        <p:sp>
          <p:nvSpPr>
            <p:cNvPr id="203" name="Freeform 202">
              <a:extLst>
                <a:ext uri="{FF2B5EF4-FFF2-40B4-BE49-F238E27FC236}">
                  <a16:creationId xmlns:a16="http://schemas.microsoft.com/office/drawing/2014/main" id="{7F1C9864-B411-72A9-1DF5-3AA423B23802}"/>
                </a:ext>
              </a:extLst>
            </p:cNvPr>
            <p:cNvSpPr/>
            <p:nvPr/>
          </p:nvSpPr>
          <p:spPr>
            <a:xfrm>
              <a:off x="3467071" y="306365"/>
              <a:ext cx="2319775" cy="2048214"/>
            </a:xfrm>
            <a:custGeom>
              <a:avLst/>
              <a:gdLst>
                <a:gd name="connsiteX0" fmla="*/ 25746 w 2319775"/>
                <a:gd name="connsiteY0" fmla="*/ 1445282 h 2048214"/>
                <a:gd name="connsiteX1" fmla="*/ 238630 w 2319775"/>
                <a:gd name="connsiteY1" fmla="*/ 1726455 h 2048214"/>
                <a:gd name="connsiteX2" fmla="*/ 260061 w 2319775"/>
                <a:gd name="connsiteY2" fmla="*/ 1752755 h 2048214"/>
                <a:gd name="connsiteX3" fmla="*/ 525226 w 2319775"/>
                <a:gd name="connsiteY3" fmla="*/ 2019063 h 2048214"/>
                <a:gd name="connsiteX4" fmla="*/ 558670 w 2319775"/>
                <a:gd name="connsiteY4" fmla="*/ 2048215 h 2048214"/>
                <a:gd name="connsiteX5" fmla="*/ 647835 w 2319775"/>
                <a:gd name="connsiteY5" fmla="*/ 1990482 h 2048214"/>
                <a:gd name="connsiteX6" fmla="*/ 671833 w 2319775"/>
                <a:gd name="connsiteY6" fmla="*/ 1979635 h 2048214"/>
                <a:gd name="connsiteX7" fmla="*/ 761552 w 2319775"/>
                <a:gd name="connsiteY7" fmla="*/ 1945922 h 2048214"/>
                <a:gd name="connsiteX8" fmla="*/ 794122 w 2319775"/>
                <a:gd name="connsiteY8" fmla="*/ 1937350 h 2048214"/>
                <a:gd name="connsiteX9" fmla="*/ 914429 w 2319775"/>
                <a:gd name="connsiteY9" fmla="*/ 1922485 h 2048214"/>
                <a:gd name="connsiteX10" fmla="*/ 1035290 w 2319775"/>
                <a:gd name="connsiteY10" fmla="*/ 1937064 h 2048214"/>
                <a:gd name="connsiteX11" fmla="*/ 1067013 w 2319775"/>
                <a:gd name="connsiteY11" fmla="*/ 1945636 h 2048214"/>
                <a:gd name="connsiteX12" fmla="*/ 1157870 w 2319775"/>
                <a:gd name="connsiteY12" fmla="*/ 1979926 h 2048214"/>
                <a:gd name="connsiteX13" fmla="*/ 1181022 w 2319775"/>
                <a:gd name="connsiteY13" fmla="*/ 1990505 h 2048214"/>
                <a:gd name="connsiteX14" fmla="*/ 1269313 w 2319775"/>
                <a:gd name="connsiteY14" fmla="*/ 2047655 h 2048214"/>
                <a:gd name="connsiteX15" fmla="*/ 1359033 w 2319775"/>
                <a:gd name="connsiteY15" fmla="*/ 1966799 h 2048214"/>
                <a:gd name="connsiteX16" fmla="*/ 1450181 w 2319775"/>
                <a:gd name="connsiteY16" fmla="*/ 1878508 h 2048214"/>
                <a:gd name="connsiteX17" fmla="*/ 1584192 w 2319775"/>
                <a:gd name="connsiteY17" fmla="*/ 1729072 h 2048214"/>
                <a:gd name="connsiteX18" fmla="*/ 1658779 w 2319775"/>
                <a:gd name="connsiteY18" fmla="*/ 1641918 h 2048214"/>
                <a:gd name="connsiteX19" fmla="*/ 1795379 w 2319775"/>
                <a:gd name="connsiteY19" fmla="*/ 1453278 h 2048214"/>
                <a:gd name="connsiteX20" fmla="*/ 1841676 w 2319775"/>
                <a:gd name="connsiteY20" fmla="*/ 1386995 h 2048214"/>
                <a:gd name="connsiteX21" fmla="*/ 1997410 w 2319775"/>
                <a:gd name="connsiteY21" fmla="*/ 1115824 h 2048214"/>
                <a:gd name="connsiteX22" fmla="*/ 2026568 w 2319775"/>
                <a:gd name="connsiteY22" fmla="*/ 1051530 h 2048214"/>
                <a:gd name="connsiteX23" fmla="*/ 2124306 w 2319775"/>
                <a:gd name="connsiteY23" fmla="*/ 830657 h 2048214"/>
                <a:gd name="connsiteX24" fmla="*/ 2162030 w 2319775"/>
                <a:gd name="connsiteY24" fmla="*/ 721489 h 2048214"/>
                <a:gd name="connsiteX25" fmla="*/ 2222329 w 2319775"/>
                <a:gd name="connsiteY25" fmla="*/ 534323 h 2048214"/>
                <a:gd name="connsiteX26" fmla="*/ 2253185 w 2319775"/>
                <a:gd name="connsiteY26" fmla="*/ 407747 h 2048214"/>
                <a:gd name="connsiteX27" fmla="*/ 2290624 w 2319775"/>
                <a:gd name="connsiteY27" fmla="*/ 228309 h 2048214"/>
                <a:gd name="connsiteX28" fmla="*/ 2310626 w 2319775"/>
                <a:gd name="connsiteY28" fmla="*/ 91731 h 2048214"/>
                <a:gd name="connsiteX29" fmla="*/ 2319776 w 2319775"/>
                <a:gd name="connsiteY29" fmla="*/ 0 h 2048214"/>
                <a:gd name="connsiteX30" fmla="*/ 0 w 2319775"/>
                <a:gd name="connsiteY30" fmla="*/ 1407032 h 2048214"/>
                <a:gd name="connsiteX31" fmla="*/ 25718 w 2319775"/>
                <a:gd name="connsiteY31" fmla="*/ 1445317 h 204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19775" h="2048214">
                  <a:moveTo>
                    <a:pt x="25746" y="1445282"/>
                  </a:moveTo>
                  <a:cubicBezTo>
                    <a:pt x="91469" y="1542437"/>
                    <a:pt x="161769" y="1636735"/>
                    <a:pt x="238630" y="1726455"/>
                  </a:cubicBezTo>
                  <a:cubicBezTo>
                    <a:pt x="246065" y="1735027"/>
                    <a:pt x="252334" y="1744183"/>
                    <a:pt x="260061" y="1752755"/>
                  </a:cubicBezTo>
                  <a:cubicBezTo>
                    <a:pt x="341791" y="1846470"/>
                    <a:pt x="431511" y="1934498"/>
                    <a:pt x="525226" y="2019063"/>
                  </a:cubicBezTo>
                  <a:cubicBezTo>
                    <a:pt x="536096" y="2028795"/>
                    <a:pt x="547526" y="2038505"/>
                    <a:pt x="558670" y="2048215"/>
                  </a:cubicBezTo>
                  <a:cubicBezTo>
                    <a:pt x="586393" y="2025938"/>
                    <a:pt x="616403" y="2007073"/>
                    <a:pt x="647835" y="1990482"/>
                  </a:cubicBezTo>
                  <a:cubicBezTo>
                    <a:pt x="655533" y="1986487"/>
                    <a:pt x="663815" y="1983338"/>
                    <a:pt x="671833" y="1979635"/>
                  </a:cubicBezTo>
                  <a:cubicBezTo>
                    <a:pt x="700699" y="1965925"/>
                    <a:pt x="730703" y="1954763"/>
                    <a:pt x="761552" y="1945922"/>
                  </a:cubicBezTo>
                  <a:cubicBezTo>
                    <a:pt x="772400" y="1942779"/>
                    <a:pt x="782984" y="1939630"/>
                    <a:pt x="794122" y="1937350"/>
                  </a:cubicBezTo>
                  <a:cubicBezTo>
                    <a:pt x="833281" y="1928491"/>
                    <a:pt x="873572" y="1922485"/>
                    <a:pt x="914429" y="1922485"/>
                  </a:cubicBezTo>
                  <a:cubicBezTo>
                    <a:pt x="955571" y="1922485"/>
                    <a:pt x="995867" y="1928491"/>
                    <a:pt x="1035290" y="1937064"/>
                  </a:cubicBezTo>
                  <a:cubicBezTo>
                    <a:pt x="1046159" y="1939630"/>
                    <a:pt x="1056452" y="1942779"/>
                    <a:pt x="1067013" y="1945636"/>
                  </a:cubicBezTo>
                  <a:cubicBezTo>
                    <a:pt x="1098446" y="1954495"/>
                    <a:pt x="1128741" y="1965925"/>
                    <a:pt x="1157870" y="1979926"/>
                  </a:cubicBezTo>
                  <a:cubicBezTo>
                    <a:pt x="1165591" y="1983630"/>
                    <a:pt x="1173587" y="1986487"/>
                    <a:pt x="1181022" y="1990505"/>
                  </a:cubicBezTo>
                  <a:cubicBezTo>
                    <a:pt x="1211871" y="2007073"/>
                    <a:pt x="1241612" y="2025646"/>
                    <a:pt x="1269313" y="2047655"/>
                  </a:cubicBezTo>
                  <a:cubicBezTo>
                    <a:pt x="1299603" y="2021092"/>
                    <a:pt x="1329903" y="1994500"/>
                    <a:pt x="1359033" y="1966799"/>
                  </a:cubicBezTo>
                  <a:cubicBezTo>
                    <a:pt x="1389614" y="1937647"/>
                    <a:pt x="1420760" y="1908803"/>
                    <a:pt x="1450181" y="1878508"/>
                  </a:cubicBezTo>
                  <a:cubicBezTo>
                    <a:pt x="1496747" y="1830513"/>
                    <a:pt x="1540775" y="1779924"/>
                    <a:pt x="1584192" y="1729072"/>
                  </a:cubicBezTo>
                  <a:cubicBezTo>
                    <a:pt x="1609058" y="1699920"/>
                    <a:pt x="1635045" y="1671631"/>
                    <a:pt x="1658779" y="1641918"/>
                  </a:cubicBezTo>
                  <a:cubicBezTo>
                    <a:pt x="1707088" y="1581019"/>
                    <a:pt x="1751670" y="1517303"/>
                    <a:pt x="1795379" y="1453278"/>
                  </a:cubicBezTo>
                  <a:cubicBezTo>
                    <a:pt x="1810535" y="1431001"/>
                    <a:pt x="1827388" y="1409861"/>
                    <a:pt x="1841676" y="1386995"/>
                  </a:cubicBezTo>
                  <a:cubicBezTo>
                    <a:pt x="1898249" y="1299258"/>
                    <a:pt x="1950261" y="1208693"/>
                    <a:pt x="1997410" y="1115824"/>
                  </a:cubicBezTo>
                  <a:cubicBezTo>
                    <a:pt x="2007994" y="1094976"/>
                    <a:pt x="2016566" y="1072670"/>
                    <a:pt x="2026568" y="1051530"/>
                  </a:cubicBezTo>
                  <a:cubicBezTo>
                    <a:pt x="2061435" y="978956"/>
                    <a:pt x="2094856" y="905798"/>
                    <a:pt x="2124306" y="830657"/>
                  </a:cubicBezTo>
                  <a:cubicBezTo>
                    <a:pt x="2138302" y="794647"/>
                    <a:pt x="2149440" y="757791"/>
                    <a:pt x="2162030" y="721489"/>
                  </a:cubicBezTo>
                  <a:cubicBezTo>
                    <a:pt x="2183462" y="659470"/>
                    <a:pt x="2204607" y="597479"/>
                    <a:pt x="2222329" y="534323"/>
                  </a:cubicBezTo>
                  <a:cubicBezTo>
                    <a:pt x="2234051" y="492598"/>
                    <a:pt x="2243183" y="450027"/>
                    <a:pt x="2253185" y="407747"/>
                  </a:cubicBezTo>
                  <a:cubicBezTo>
                    <a:pt x="2267181" y="348322"/>
                    <a:pt x="2280331" y="288578"/>
                    <a:pt x="2290624" y="228309"/>
                  </a:cubicBezTo>
                  <a:cubicBezTo>
                    <a:pt x="2298345" y="183169"/>
                    <a:pt x="2304620" y="137451"/>
                    <a:pt x="2310626" y="91731"/>
                  </a:cubicBezTo>
                  <a:cubicBezTo>
                    <a:pt x="2314621" y="61147"/>
                    <a:pt x="2316627" y="30587"/>
                    <a:pt x="2319776" y="0"/>
                  </a:cubicBezTo>
                  <a:cubicBezTo>
                    <a:pt x="1374743" y="92846"/>
                    <a:pt x="522351" y="608646"/>
                    <a:pt x="0" y="1407032"/>
                  </a:cubicBezTo>
                  <a:cubicBezTo>
                    <a:pt x="8573" y="1419891"/>
                    <a:pt x="17145" y="1432458"/>
                    <a:pt x="25718" y="1445317"/>
                  </a:cubicBezTo>
                  <a:close/>
                </a:path>
              </a:pathLst>
            </a:custGeom>
            <a:grpFill/>
            <a:ln w="5715" cap="flat">
              <a:noFill/>
              <a:prstDash val="solid"/>
              <a:miter/>
            </a:ln>
          </p:spPr>
          <p:txBody>
            <a:bodyPr rtlCol="0" anchor="ctr"/>
            <a:lstStyle/>
            <a:p>
              <a:endParaRPr lang="en-US"/>
            </a:p>
          </p:txBody>
        </p:sp>
        <p:sp>
          <p:nvSpPr>
            <p:cNvPr id="204" name="Freeform 203">
              <a:extLst>
                <a:ext uri="{FF2B5EF4-FFF2-40B4-BE49-F238E27FC236}">
                  <a16:creationId xmlns:a16="http://schemas.microsoft.com/office/drawing/2014/main" id="{EEAC2625-B2DC-15FB-FFA7-1E6594C3178B}"/>
                </a:ext>
              </a:extLst>
            </p:cNvPr>
            <p:cNvSpPr/>
            <p:nvPr/>
          </p:nvSpPr>
          <p:spPr>
            <a:xfrm>
              <a:off x="6965537" y="1988505"/>
              <a:ext cx="2273426" cy="2110263"/>
            </a:xfrm>
            <a:custGeom>
              <a:avLst/>
              <a:gdLst>
                <a:gd name="connsiteX0" fmla="*/ 1909095 w 2273426"/>
                <a:gd name="connsiteY0" fmla="*/ 12887 h 2110263"/>
                <a:gd name="connsiteX1" fmla="*/ 1637919 w 2273426"/>
                <a:gd name="connsiteY1" fmla="*/ 340071 h 2110263"/>
                <a:gd name="connsiteX2" fmla="*/ 1580769 w 2273426"/>
                <a:gd name="connsiteY2" fmla="*/ 400079 h 2110263"/>
                <a:gd name="connsiteX3" fmla="*/ 1268724 w 2273426"/>
                <a:gd name="connsiteY3" fmla="*/ 683817 h 2110263"/>
                <a:gd name="connsiteX4" fmla="*/ 1216998 w 2273426"/>
                <a:gd name="connsiteY4" fmla="*/ 722976 h 2110263"/>
                <a:gd name="connsiteX5" fmla="*/ 868966 w 2273426"/>
                <a:gd name="connsiteY5" fmla="*/ 959857 h 2110263"/>
                <a:gd name="connsiteX6" fmla="*/ 845528 w 2273426"/>
                <a:gd name="connsiteY6" fmla="*/ 974722 h 2110263"/>
                <a:gd name="connsiteX7" fmla="*/ 457491 w 2273426"/>
                <a:gd name="connsiteY7" fmla="*/ 1165328 h 2110263"/>
                <a:gd name="connsiteX8" fmla="*/ 415206 w 2273426"/>
                <a:gd name="connsiteY8" fmla="*/ 1186182 h 2110263"/>
                <a:gd name="connsiteX9" fmla="*/ 411211 w 2273426"/>
                <a:gd name="connsiteY9" fmla="*/ 1205333 h 2110263"/>
                <a:gd name="connsiteX10" fmla="*/ 380070 w 2273426"/>
                <a:gd name="connsiteY10" fmla="*/ 1349054 h 2110263"/>
                <a:gd name="connsiteX11" fmla="*/ 374647 w 2273426"/>
                <a:gd name="connsiteY11" fmla="*/ 1366491 h 2110263"/>
                <a:gd name="connsiteX12" fmla="*/ 296911 w 2273426"/>
                <a:gd name="connsiteY12" fmla="*/ 1499656 h 2110263"/>
                <a:gd name="connsiteX13" fmla="*/ 276326 w 2273426"/>
                <a:gd name="connsiteY13" fmla="*/ 1524791 h 2110263"/>
                <a:gd name="connsiteX14" fmla="*/ 162317 w 2273426"/>
                <a:gd name="connsiteY14" fmla="*/ 1628798 h 2110263"/>
                <a:gd name="connsiteX15" fmla="*/ 150304 w 2273426"/>
                <a:gd name="connsiteY15" fmla="*/ 1635365 h 2110263"/>
                <a:gd name="connsiteX16" fmla="*/ 16002 w 2273426"/>
                <a:gd name="connsiteY16" fmla="*/ 1697646 h 2110263"/>
                <a:gd name="connsiteX17" fmla="*/ 0 w 2273426"/>
                <a:gd name="connsiteY17" fmla="*/ 1705082 h 2110263"/>
                <a:gd name="connsiteX18" fmla="*/ 2858 w 2273426"/>
                <a:gd name="connsiteY18" fmla="*/ 1770513 h 2110263"/>
                <a:gd name="connsiteX19" fmla="*/ 107156 w 2273426"/>
                <a:gd name="connsiteY19" fmla="*/ 1758500 h 2110263"/>
                <a:gd name="connsiteX20" fmla="*/ 217461 w 2273426"/>
                <a:gd name="connsiteY20" fmla="*/ 1745933 h 2110263"/>
                <a:gd name="connsiteX21" fmla="*/ 441192 w 2273426"/>
                <a:gd name="connsiteY21" fmla="*/ 1732222 h 2110263"/>
                <a:gd name="connsiteX22" fmla="*/ 522339 w 2273426"/>
                <a:gd name="connsiteY22" fmla="*/ 1729079 h 2110263"/>
                <a:gd name="connsiteX23" fmla="*/ 558635 w 2273426"/>
                <a:gd name="connsiteY23" fmla="*/ 1727650 h 2110263"/>
                <a:gd name="connsiteX24" fmla="*/ 638645 w 2273426"/>
                <a:gd name="connsiteY24" fmla="*/ 1732222 h 2110263"/>
                <a:gd name="connsiteX25" fmla="*/ 925241 w 2273426"/>
                <a:gd name="connsiteY25" fmla="*/ 1748790 h 2110263"/>
                <a:gd name="connsiteX26" fmla="*/ 1040678 w 2273426"/>
                <a:gd name="connsiteY26" fmla="*/ 1762226 h 2110263"/>
                <a:gd name="connsiteX27" fmla="*/ 1345002 w 2273426"/>
                <a:gd name="connsiteY27" fmla="*/ 1815090 h 2110263"/>
                <a:gd name="connsiteX28" fmla="*/ 1421035 w 2273426"/>
                <a:gd name="connsiteY28" fmla="*/ 1830806 h 2110263"/>
                <a:gd name="connsiteX29" fmla="*/ 1797368 w 2273426"/>
                <a:gd name="connsiteY29" fmla="*/ 1941665 h 2110263"/>
                <a:gd name="connsiteX30" fmla="*/ 1846516 w 2273426"/>
                <a:gd name="connsiteY30" fmla="*/ 1961091 h 2110263"/>
                <a:gd name="connsiteX31" fmla="*/ 2150840 w 2273426"/>
                <a:gd name="connsiteY31" fmla="*/ 2089970 h 2110263"/>
                <a:gd name="connsiteX32" fmla="*/ 2198846 w 2273426"/>
                <a:gd name="connsiteY32" fmla="*/ 2110264 h 2110263"/>
                <a:gd name="connsiteX33" fmla="*/ 2273427 w 2273426"/>
                <a:gd name="connsiteY33" fmla="*/ 1441609 h 2110263"/>
                <a:gd name="connsiteX34" fmla="*/ 1919954 w 2273426"/>
                <a:gd name="connsiteY34" fmla="*/ 0 h 2110263"/>
                <a:gd name="connsiteX35" fmla="*/ 1909095 w 2273426"/>
                <a:gd name="connsiteY35" fmla="*/ 12859 h 211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73426" h="2110263">
                  <a:moveTo>
                    <a:pt x="1909095" y="12887"/>
                  </a:moveTo>
                  <a:cubicBezTo>
                    <a:pt x="1825943" y="128033"/>
                    <a:pt x="1734503" y="236355"/>
                    <a:pt x="1637919" y="340071"/>
                  </a:cubicBezTo>
                  <a:cubicBezTo>
                    <a:pt x="1619059" y="360365"/>
                    <a:pt x="1600200" y="380368"/>
                    <a:pt x="1580769" y="400079"/>
                  </a:cubicBezTo>
                  <a:cubicBezTo>
                    <a:pt x="1482471" y="500674"/>
                    <a:pt x="1378738" y="595817"/>
                    <a:pt x="1268724" y="683817"/>
                  </a:cubicBezTo>
                  <a:cubicBezTo>
                    <a:pt x="1251871" y="697259"/>
                    <a:pt x="1234143" y="709534"/>
                    <a:pt x="1216998" y="722976"/>
                  </a:cubicBezTo>
                  <a:cubicBezTo>
                    <a:pt x="1105847" y="808410"/>
                    <a:pt x="990118" y="888420"/>
                    <a:pt x="868966" y="959857"/>
                  </a:cubicBezTo>
                  <a:cubicBezTo>
                    <a:pt x="860976" y="964429"/>
                    <a:pt x="853541" y="969858"/>
                    <a:pt x="845528" y="974722"/>
                  </a:cubicBezTo>
                  <a:cubicBezTo>
                    <a:pt x="720936" y="1047005"/>
                    <a:pt x="590628" y="1109316"/>
                    <a:pt x="457491" y="1165328"/>
                  </a:cubicBezTo>
                  <a:cubicBezTo>
                    <a:pt x="442913" y="1171335"/>
                    <a:pt x="429762" y="1180199"/>
                    <a:pt x="415206" y="1186182"/>
                  </a:cubicBezTo>
                  <a:cubicBezTo>
                    <a:pt x="414914" y="1192743"/>
                    <a:pt x="411771" y="1198750"/>
                    <a:pt x="411211" y="1205333"/>
                  </a:cubicBezTo>
                  <a:cubicBezTo>
                    <a:pt x="406925" y="1255340"/>
                    <a:pt x="396632" y="1303334"/>
                    <a:pt x="380070" y="1349054"/>
                  </a:cubicBezTo>
                  <a:cubicBezTo>
                    <a:pt x="378059" y="1354769"/>
                    <a:pt x="376921" y="1360776"/>
                    <a:pt x="374647" y="1366491"/>
                  </a:cubicBezTo>
                  <a:cubicBezTo>
                    <a:pt x="355222" y="1414777"/>
                    <a:pt x="328344" y="1458776"/>
                    <a:pt x="296911" y="1499656"/>
                  </a:cubicBezTo>
                  <a:cubicBezTo>
                    <a:pt x="290345" y="1508228"/>
                    <a:pt x="283469" y="1516510"/>
                    <a:pt x="276326" y="1524791"/>
                  </a:cubicBezTo>
                  <a:cubicBezTo>
                    <a:pt x="242619" y="1563950"/>
                    <a:pt x="205180" y="1599668"/>
                    <a:pt x="162317" y="1628798"/>
                  </a:cubicBezTo>
                  <a:cubicBezTo>
                    <a:pt x="158614" y="1631370"/>
                    <a:pt x="154328" y="1633084"/>
                    <a:pt x="150304" y="1635365"/>
                  </a:cubicBezTo>
                  <a:cubicBezTo>
                    <a:pt x="108871" y="1661928"/>
                    <a:pt x="63734" y="1682222"/>
                    <a:pt x="16002" y="1697646"/>
                  </a:cubicBezTo>
                  <a:cubicBezTo>
                    <a:pt x="10287" y="1699367"/>
                    <a:pt x="5715" y="1703361"/>
                    <a:pt x="0" y="1705082"/>
                  </a:cubicBezTo>
                  <a:cubicBezTo>
                    <a:pt x="846" y="1726799"/>
                    <a:pt x="1714" y="1749950"/>
                    <a:pt x="2858" y="1770513"/>
                  </a:cubicBezTo>
                  <a:cubicBezTo>
                    <a:pt x="37724" y="1765084"/>
                    <a:pt x="72283" y="1762786"/>
                    <a:pt x="107156" y="1758500"/>
                  </a:cubicBezTo>
                  <a:cubicBezTo>
                    <a:pt x="144012" y="1753922"/>
                    <a:pt x="180605" y="1749344"/>
                    <a:pt x="217461" y="1745933"/>
                  </a:cubicBezTo>
                  <a:cubicBezTo>
                    <a:pt x="292339" y="1738789"/>
                    <a:pt x="366897" y="1734794"/>
                    <a:pt x="441192" y="1732222"/>
                  </a:cubicBezTo>
                  <a:cubicBezTo>
                    <a:pt x="468338" y="1731376"/>
                    <a:pt x="495485" y="1729365"/>
                    <a:pt x="522339" y="1729079"/>
                  </a:cubicBezTo>
                  <a:cubicBezTo>
                    <a:pt x="534347" y="1729079"/>
                    <a:pt x="546628" y="1727650"/>
                    <a:pt x="558635" y="1727650"/>
                  </a:cubicBezTo>
                  <a:cubicBezTo>
                    <a:pt x="585490" y="1727650"/>
                    <a:pt x="612082" y="1731645"/>
                    <a:pt x="638645" y="1732222"/>
                  </a:cubicBezTo>
                  <a:cubicBezTo>
                    <a:pt x="734663" y="1734234"/>
                    <a:pt x="830389" y="1739366"/>
                    <a:pt x="925241" y="1748790"/>
                  </a:cubicBezTo>
                  <a:cubicBezTo>
                    <a:pt x="963817" y="1752785"/>
                    <a:pt x="1002102" y="1757071"/>
                    <a:pt x="1040678" y="1762226"/>
                  </a:cubicBezTo>
                  <a:cubicBezTo>
                    <a:pt x="1142966" y="1775668"/>
                    <a:pt x="1244407" y="1793373"/>
                    <a:pt x="1345002" y="1815090"/>
                  </a:cubicBezTo>
                  <a:cubicBezTo>
                    <a:pt x="1370428" y="1820519"/>
                    <a:pt x="1395860" y="1824805"/>
                    <a:pt x="1421035" y="1830806"/>
                  </a:cubicBezTo>
                  <a:cubicBezTo>
                    <a:pt x="1548479" y="1861393"/>
                    <a:pt x="1673924" y="1897666"/>
                    <a:pt x="1797368" y="1941665"/>
                  </a:cubicBezTo>
                  <a:cubicBezTo>
                    <a:pt x="1813941" y="1947672"/>
                    <a:pt x="1829943" y="1955107"/>
                    <a:pt x="1846516" y="1961091"/>
                  </a:cubicBezTo>
                  <a:cubicBezTo>
                    <a:pt x="1949672" y="1999376"/>
                    <a:pt x="2051114" y="2042530"/>
                    <a:pt x="2150840" y="2089970"/>
                  </a:cubicBezTo>
                  <a:cubicBezTo>
                    <a:pt x="2166556" y="2097405"/>
                    <a:pt x="2183130" y="2102537"/>
                    <a:pt x="2198846" y="2110264"/>
                  </a:cubicBezTo>
                  <a:cubicBezTo>
                    <a:pt x="2248567" y="1885681"/>
                    <a:pt x="2273427" y="1661659"/>
                    <a:pt x="2273427" y="1441609"/>
                  </a:cubicBezTo>
                  <a:cubicBezTo>
                    <a:pt x="2273427" y="940409"/>
                    <a:pt x="2151698" y="446627"/>
                    <a:pt x="1919954" y="0"/>
                  </a:cubicBezTo>
                  <a:cubicBezTo>
                    <a:pt x="1916525" y="4572"/>
                    <a:pt x="1912525" y="8281"/>
                    <a:pt x="1909095" y="12859"/>
                  </a:cubicBezTo>
                  <a:close/>
                </a:path>
              </a:pathLst>
            </a:custGeom>
            <a:grpFill/>
            <a:ln w="5715" cap="flat">
              <a:noFill/>
              <a:prstDash val="solid"/>
              <a:miter/>
            </a:ln>
          </p:spPr>
          <p:txBody>
            <a:bodyPr rtlCol="0" anchor="ctr"/>
            <a:lstStyle/>
            <a:p>
              <a:endParaRPr lang="en-US"/>
            </a:p>
          </p:txBody>
        </p:sp>
        <p:sp>
          <p:nvSpPr>
            <p:cNvPr id="205" name="Freeform 204">
              <a:extLst>
                <a:ext uri="{FF2B5EF4-FFF2-40B4-BE49-F238E27FC236}">
                  <a16:creationId xmlns:a16="http://schemas.microsoft.com/office/drawing/2014/main" id="{2249FD41-F37C-90C8-F8DE-4125B71525DD}"/>
                </a:ext>
              </a:extLst>
            </p:cNvPr>
            <p:cNvSpPr/>
            <p:nvPr/>
          </p:nvSpPr>
          <p:spPr>
            <a:xfrm>
              <a:off x="6524687" y="2860931"/>
              <a:ext cx="571448" cy="568360"/>
            </a:xfrm>
            <a:custGeom>
              <a:avLst/>
              <a:gdLst>
                <a:gd name="connsiteX0" fmla="*/ 289402 w 571448"/>
                <a:gd name="connsiteY0" fmla="*/ 568354 h 568360"/>
                <a:gd name="connsiteX1" fmla="*/ 549726 w 571448"/>
                <a:gd name="connsiteY1" fmla="*/ 390052 h 568360"/>
                <a:gd name="connsiteX2" fmla="*/ 571449 w 571448"/>
                <a:gd name="connsiteY2" fmla="*/ 283187 h 568360"/>
                <a:gd name="connsiteX3" fmla="*/ 566311 w 571448"/>
                <a:gd name="connsiteY3" fmla="*/ 239742 h 568360"/>
                <a:gd name="connsiteX4" fmla="*/ 414572 w 571448"/>
                <a:gd name="connsiteY4" fmla="*/ 29715 h 568360"/>
                <a:gd name="connsiteX5" fmla="*/ 328001 w 571448"/>
                <a:gd name="connsiteY5" fmla="*/ 2284 h 568360"/>
                <a:gd name="connsiteX6" fmla="*/ 327155 w 571448"/>
                <a:gd name="connsiteY6" fmla="*/ 2284 h 568360"/>
                <a:gd name="connsiteX7" fmla="*/ 220582 w 571448"/>
                <a:gd name="connsiteY7" fmla="*/ 10565 h 568360"/>
                <a:gd name="connsiteX8" fmla="*/ 203728 w 571448"/>
                <a:gd name="connsiteY8" fmla="*/ 13999 h 568360"/>
                <a:gd name="connsiteX9" fmla="*/ 28575 w 571448"/>
                <a:gd name="connsiteY9" fmla="*/ 163172 h 568360"/>
                <a:gd name="connsiteX10" fmla="*/ 0 w 571448"/>
                <a:gd name="connsiteY10" fmla="*/ 283187 h 568360"/>
                <a:gd name="connsiteX11" fmla="*/ 14288 w 571448"/>
                <a:gd name="connsiteY11" fmla="*/ 365763 h 568360"/>
                <a:gd name="connsiteX12" fmla="*/ 14579 w 571448"/>
                <a:gd name="connsiteY12" fmla="*/ 366346 h 568360"/>
                <a:gd name="connsiteX13" fmla="*/ 289408 w 571448"/>
                <a:gd name="connsiteY13" fmla="*/ 568360 h 56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1448" h="568360">
                  <a:moveTo>
                    <a:pt x="289402" y="568354"/>
                  </a:moveTo>
                  <a:cubicBezTo>
                    <a:pt x="412857" y="558062"/>
                    <a:pt x="508846" y="487207"/>
                    <a:pt x="549726" y="390052"/>
                  </a:cubicBezTo>
                  <a:cubicBezTo>
                    <a:pt x="563431" y="356899"/>
                    <a:pt x="571449" y="320889"/>
                    <a:pt x="571449" y="283187"/>
                  </a:cubicBezTo>
                  <a:cubicBezTo>
                    <a:pt x="571449" y="268317"/>
                    <a:pt x="568591" y="254029"/>
                    <a:pt x="566311" y="239742"/>
                  </a:cubicBezTo>
                  <a:cubicBezTo>
                    <a:pt x="552024" y="146873"/>
                    <a:pt x="494582" y="70012"/>
                    <a:pt x="414572" y="29715"/>
                  </a:cubicBezTo>
                  <a:cubicBezTo>
                    <a:pt x="388009" y="16280"/>
                    <a:pt x="358851" y="6855"/>
                    <a:pt x="328001" y="2284"/>
                  </a:cubicBezTo>
                  <a:lnTo>
                    <a:pt x="327155" y="2284"/>
                  </a:lnTo>
                  <a:cubicBezTo>
                    <a:pt x="291145" y="-3146"/>
                    <a:pt x="255135" y="1701"/>
                    <a:pt x="220582" y="10565"/>
                  </a:cubicBezTo>
                  <a:cubicBezTo>
                    <a:pt x="214867" y="11993"/>
                    <a:pt x="209152" y="12285"/>
                    <a:pt x="203728" y="13999"/>
                  </a:cubicBezTo>
                  <a:cubicBezTo>
                    <a:pt x="129142" y="38288"/>
                    <a:pt x="63711" y="91998"/>
                    <a:pt x="28575" y="163172"/>
                  </a:cubicBezTo>
                  <a:cubicBezTo>
                    <a:pt x="10579" y="199474"/>
                    <a:pt x="0" y="240033"/>
                    <a:pt x="0" y="283187"/>
                  </a:cubicBezTo>
                  <a:cubicBezTo>
                    <a:pt x="0" y="308059"/>
                    <a:pt x="4578" y="334336"/>
                    <a:pt x="14288" y="365763"/>
                  </a:cubicBezTo>
                  <a:cubicBezTo>
                    <a:pt x="14288" y="366055"/>
                    <a:pt x="14579" y="366055"/>
                    <a:pt x="14579" y="366346"/>
                  </a:cubicBezTo>
                  <a:cubicBezTo>
                    <a:pt x="51389" y="488904"/>
                    <a:pt x="164552" y="567217"/>
                    <a:pt x="289408" y="568360"/>
                  </a:cubicBezTo>
                  <a:close/>
                </a:path>
              </a:pathLst>
            </a:custGeom>
            <a:grpFill/>
            <a:ln w="5715" cap="flat">
              <a:noFill/>
              <a:prstDash val="solid"/>
              <a:miter/>
            </a:ln>
          </p:spPr>
          <p:txBody>
            <a:bodyPr rtlCol="0" anchor="ctr"/>
            <a:lstStyle/>
            <a:p>
              <a:endParaRPr lang="en-US"/>
            </a:p>
          </p:txBody>
        </p:sp>
        <p:sp>
          <p:nvSpPr>
            <p:cNvPr id="206" name="Freeform 205">
              <a:extLst>
                <a:ext uri="{FF2B5EF4-FFF2-40B4-BE49-F238E27FC236}">
                  <a16:creationId xmlns:a16="http://schemas.microsoft.com/office/drawing/2014/main" id="{465BC1FD-C596-947E-5B0F-FF1DC64529AC}"/>
                </a:ext>
              </a:extLst>
            </p:cNvPr>
            <p:cNvSpPr/>
            <p:nvPr/>
          </p:nvSpPr>
          <p:spPr>
            <a:xfrm>
              <a:off x="7040135" y="986157"/>
              <a:ext cx="1684822" cy="1901631"/>
            </a:xfrm>
            <a:custGeom>
              <a:avLst/>
              <a:gdLst>
                <a:gd name="connsiteX0" fmla="*/ 914669 w 1684822"/>
                <a:gd name="connsiteY0" fmla="*/ 78261 h 1901631"/>
                <a:gd name="connsiteX1" fmla="*/ 886094 w 1684822"/>
                <a:gd name="connsiteY1" fmla="*/ 91703 h 1901631"/>
                <a:gd name="connsiteX2" fmla="*/ 788356 w 1684822"/>
                <a:gd name="connsiteY2" fmla="*/ 132554 h 1901631"/>
                <a:gd name="connsiteX3" fmla="*/ 743219 w 1684822"/>
                <a:gd name="connsiteY3" fmla="*/ 142555 h 1901631"/>
                <a:gd name="connsiteX4" fmla="*/ 652624 w 1684822"/>
                <a:gd name="connsiteY4" fmla="*/ 154568 h 1901631"/>
                <a:gd name="connsiteX5" fmla="*/ 627484 w 1684822"/>
                <a:gd name="connsiteY5" fmla="*/ 158003 h 1901631"/>
                <a:gd name="connsiteX6" fmla="*/ 577478 w 1684822"/>
                <a:gd name="connsiteY6" fmla="*/ 153716 h 1901631"/>
                <a:gd name="connsiteX7" fmla="*/ 563191 w 1684822"/>
                <a:gd name="connsiteY7" fmla="*/ 153425 h 1901631"/>
                <a:gd name="connsiteX8" fmla="*/ 439735 w 1684822"/>
                <a:gd name="connsiteY8" fmla="*/ 371178 h 1901631"/>
                <a:gd name="connsiteX9" fmla="*/ 378882 w 1684822"/>
                <a:gd name="connsiteY9" fmla="*/ 482620 h 1901631"/>
                <a:gd name="connsiteX10" fmla="*/ 207723 w 1684822"/>
                <a:gd name="connsiteY10" fmla="*/ 873515 h 1901631"/>
                <a:gd name="connsiteX11" fmla="*/ 187143 w 1684822"/>
                <a:gd name="connsiteY11" fmla="*/ 936089 h 1901631"/>
                <a:gd name="connsiteX12" fmla="*/ 77421 w 1684822"/>
                <a:gd name="connsiteY12" fmla="*/ 1280417 h 1901631"/>
                <a:gd name="connsiteX13" fmla="*/ 43708 w 1684822"/>
                <a:gd name="connsiteY13" fmla="*/ 1426996 h 1901631"/>
                <a:gd name="connsiteX14" fmla="*/ 0 w 1684822"/>
                <a:gd name="connsiteY14" fmla="*/ 1637313 h 1901631"/>
                <a:gd name="connsiteX15" fmla="*/ 10293 w 1684822"/>
                <a:gd name="connsiteY15" fmla="*/ 1643880 h 1901631"/>
                <a:gd name="connsiteX16" fmla="*/ 124593 w 1684822"/>
                <a:gd name="connsiteY16" fmla="*/ 1719021 h 1901631"/>
                <a:gd name="connsiteX17" fmla="*/ 166604 w 1684822"/>
                <a:gd name="connsiteY17" fmla="*/ 1749316 h 1901631"/>
                <a:gd name="connsiteX18" fmla="*/ 278629 w 1684822"/>
                <a:gd name="connsiteY18" fmla="*/ 1901055 h 1901631"/>
                <a:gd name="connsiteX19" fmla="*/ 278921 w 1684822"/>
                <a:gd name="connsiteY19" fmla="*/ 1901632 h 1901631"/>
                <a:gd name="connsiteX20" fmla="*/ 310061 w 1684822"/>
                <a:gd name="connsiteY20" fmla="*/ 1888773 h 1901631"/>
                <a:gd name="connsiteX21" fmla="*/ 669524 w 1684822"/>
                <a:gd name="connsiteY21" fmla="*/ 1703619 h 1901631"/>
                <a:gd name="connsiteX22" fmla="*/ 727256 w 1684822"/>
                <a:gd name="connsiteY22" fmla="*/ 1667054 h 1901631"/>
                <a:gd name="connsiteX23" fmla="*/ 1062167 w 1684822"/>
                <a:gd name="connsiteY23" fmla="*/ 1426733 h 1901631"/>
                <a:gd name="connsiteX24" fmla="*/ 1090742 w 1684822"/>
                <a:gd name="connsiteY24" fmla="*/ 1401307 h 1901631"/>
                <a:gd name="connsiteX25" fmla="*/ 1384499 w 1684822"/>
                <a:gd name="connsiteY25" fmla="*/ 1116985 h 1901631"/>
                <a:gd name="connsiteX26" fmla="*/ 1410502 w 1684822"/>
                <a:gd name="connsiteY26" fmla="*/ 1089839 h 1901631"/>
                <a:gd name="connsiteX27" fmla="*/ 1661962 w 1684822"/>
                <a:gd name="connsiteY27" fmla="*/ 761809 h 1901631"/>
                <a:gd name="connsiteX28" fmla="*/ 1684822 w 1684822"/>
                <a:gd name="connsiteY28" fmla="*/ 727805 h 1901631"/>
                <a:gd name="connsiteX29" fmla="*/ 1019870 w 1684822"/>
                <a:gd name="connsiteY29" fmla="*/ 0 h 1901631"/>
                <a:gd name="connsiteX30" fmla="*/ 914680 w 1684822"/>
                <a:gd name="connsiteY30" fmla="*/ 78267 h 190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4822" h="1901631">
                  <a:moveTo>
                    <a:pt x="914669" y="78261"/>
                  </a:moveTo>
                  <a:cubicBezTo>
                    <a:pt x="905513" y="83685"/>
                    <a:pt x="895512" y="86834"/>
                    <a:pt x="886094" y="91703"/>
                  </a:cubicBezTo>
                  <a:cubicBezTo>
                    <a:pt x="854661" y="107996"/>
                    <a:pt x="822383" y="122284"/>
                    <a:pt x="788356" y="132554"/>
                  </a:cubicBezTo>
                  <a:cubicBezTo>
                    <a:pt x="773485" y="137131"/>
                    <a:pt x="758352" y="139115"/>
                    <a:pt x="743219" y="142555"/>
                  </a:cubicBezTo>
                  <a:cubicBezTo>
                    <a:pt x="713501" y="148853"/>
                    <a:pt x="683503" y="153402"/>
                    <a:pt x="652624" y="154568"/>
                  </a:cubicBezTo>
                  <a:cubicBezTo>
                    <a:pt x="644052" y="154854"/>
                    <a:pt x="636057" y="158003"/>
                    <a:pt x="627484" y="158003"/>
                  </a:cubicBezTo>
                  <a:cubicBezTo>
                    <a:pt x="610922" y="158003"/>
                    <a:pt x="594331" y="155145"/>
                    <a:pt x="577478" y="153716"/>
                  </a:cubicBezTo>
                  <a:cubicBezTo>
                    <a:pt x="572614" y="153139"/>
                    <a:pt x="568060" y="154008"/>
                    <a:pt x="563191" y="153425"/>
                  </a:cubicBezTo>
                  <a:cubicBezTo>
                    <a:pt x="519751" y="224862"/>
                    <a:pt x="478894" y="297729"/>
                    <a:pt x="439735" y="371178"/>
                  </a:cubicBezTo>
                  <a:cubicBezTo>
                    <a:pt x="420024" y="408617"/>
                    <a:pt x="397724" y="444890"/>
                    <a:pt x="378882" y="482620"/>
                  </a:cubicBezTo>
                  <a:cubicBezTo>
                    <a:pt x="315725" y="610362"/>
                    <a:pt x="258284" y="740641"/>
                    <a:pt x="207723" y="873515"/>
                  </a:cubicBezTo>
                  <a:cubicBezTo>
                    <a:pt x="200002" y="894100"/>
                    <a:pt x="194573" y="915532"/>
                    <a:pt x="187143" y="936089"/>
                  </a:cubicBezTo>
                  <a:cubicBezTo>
                    <a:pt x="146287" y="1049251"/>
                    <a:pt x="108854" y="1163843"/>
                    <a:pt x="77421" y="1280417"/>
                  </a:cubicBezTo>
                  <a:cubicBezTo>
                    <a:pt x="64271" y="1328709"/>
                    <a:pt x="55138" y="1378155"/>
                    <a:pt x="43708" y="1426996"/>
                  </a:cubicBezTo>
                  <a:cubicBezTo>
                    <a:pt x="27415" y="1496421"/>
                    <a:pt x="12859" y="1566722"/>
                    <a:pt x="0" y="1637313"/>
                  </a:cubicBezTo>
                  <a:cubicBezTo>
                    <a:pt x="3703" y="1639034"/>
                    <a:pt x="6292" y="1642182"/>
                    <a:pt x="10293" y="1643880"/>
                  </a:cubicBezTo>
                  <a:cubicBezTo>
                    <a:pt x="52304" y="1663299"/>
                    <a:pt x="89165" y="1690177"/>
                    <a:pt x="124593" y="1719021"/>
                  </a:cubicBezTo>
                  <a:cubicBezTo>
                    <a:pt x="138029" y="1729868"/>
                    <a:pt x="154013" y="1737303"/>
                    <a:pt x="166604" y="1749316"/>
                  </a:cubicBezTo>
                  <a:cubicBezTo>
                    <a:pt x="211747" y="1793024"/>
                    <a:pt x="249763" y="1843905"/>
                    <a:pt x="278629" y="1901055"/>
                  </a:cubicBezTo>
                  <a:cubicBezTo>
                    <a:pt x="278629" y="1901341"/>
                    <a:pt x="278921" y="1901341"/>
                    <a:pt x="278921" y="1901632"/>
                  </a:cubicBezTo>
                  <a:cubicBezTo>
                    <a:pt x="289213" y="1897346"/>
                    <a:pt x="299769" y="1893059"/>
                    <a:pt x="310061" y="1888773"/>
                  </a:cubicBezTo>
                  <a:cubicBezTo>
                    <a:pt x="433780" y="1834481"/>
                    <a:pt x="554086" y="1772753"/>
                    <a:pt x="669524" y="1703619"/>
                  </a:cubicBezTo>
                  <a:cubicBezTo>
                    <a:pt x="688949" y="1691897"/>
                    <a:pt x="708100" y="1679330"/>
                    <a:pt x="727256" y="1667054"/>
                  </a:cubicBezTo>
                  <a:cubicBezTo>
                    <a:pt x="843831" y="1593605"/>
                    <a:pt x="956440" y="1514469"/>
                    <a:pt x="1062167" y="1426733"/>
                  </a:cubicBezTo>
                  <a:cubicBezTo>
                    <a:pt x="1071877" y="1418737"/>
                    <a:pt x="1081032" y="1409588"/>
                    <a:pt x="1090742" y="1401307"/>
                  </a:cubicBezTo>
                  <a:cubicBezTo>
                    <a:pt x="1194749" y="1313016"/>
                    <a:pt x="1292779" y="1218135"/>
                    <a:pt x="1384499" y="1116985"/>
                  </a:cubicBezTo>
                  <a:cubicBezTo>
                    <a:pt x="1392785" y="1107561"/>
                    <a:pt x="1402215" y="1098989"/>
                    <a:pt x="1410502" y="1089839"/>
                  </a:cubicBezTo>
                  <a:cubicBezTo>
                    <a:pt x="1501942" y="986678"/>
                    <a:pt x="1584810" y="876372"/>
                    <a:pt x="1661962" y="761809"/>
                  </a:cubicBezTo>
                  <a:cubicBezTo>
                    <a:pt x="1669677" y="750379"/>
                    <a:pt x="1677392" y="739235"/>
                    <a:pt x="1684822" y="727805"/>
                  </a:cubicBezTo>
                  <a:cubicBezTo>
                    <a:pt x="1505657" y="454331"/>
                    <a:pt x="1282749" y="210306"/>
                    <a:pt x="1019870" y="0"/>
                  </a:cubicBezTo>
                  <a:cubicBezTo>
                    <a:pt x="987832" y="29981"/>
                    <a:pt x="952405" y="55990"/>
                    <a:pt x="914680" y="78267"/>
                  </a:cubicBezTo>
                  <a:close/>
                </a:path>
              </a:pathLst>
            </a:custGeom>
            <a:grpFill/>
            <a:ln w="5715" cap="flat">
              <a:noFill/>
              <a:prstDash val="solid"/>
              <a:miter/>
            </a:ln>
          </p:spPr>
          <p:txBody>
            <a:bodyPr rtlCol="0" anchor="ctr"/>
            <a:lstStyle/>
            <a:p>
              <a:endParaRPr lang="en-US"/>
            </a:p>
          </p:txBody>
        </p:sp>
        <p:sp>
          <p:nvSpPr>
            <p:cNvPr id="207" name="Freeform 206">
              <a:extLst>
                <a:ext uri="{FF2B5EF4-FFF2-40B4-BE49-F238E27FC236}">
                  <a16:creationId xmlns:a16="http://schemas.microsoft.com/office/drawing/2014/main" id="{F4A2223E-52EF-6CDE-1E5C-F7201AA35563}"/>
                </a:ext>
              </a:extLst>
            </p:cNvPr>
            <p:cNvSpPr/>
            <p:nvPr/>
          </p:nvSpPr>
          <p:spPr>
            <a:xfrm>
              <a:off x="5473350" y="4052134"/>
              <a:ext cx="571500" cy="551847"/>
            </a:xfrm>
            <a:custGeom>
              <a:avLst/>
              <a:gdLst>
                <a:gd name="connsiteX0" fmla="*/ 494348 w 571500"/>
                <a:gd name="connsiteY0" fmla="*/ 469288 h 551847"/>
                <a:gd name="connsiteX1" fmla="*/ 571500 w 571500"/>
                <a:gd name="connsiteY1" fmla="*/ 276115 h 551847"/>
                <a:gd name="connsiteX2" fmla="*/ 541496 w 571500"/>
                <a:gd name="connsiteY2" fmla="*/ 151814 h 551847"/>
                <a:gd name="connsiteX3" fmla="*/ 534061 w 571500"/>
                <a:gd name="connsiteY3" fmla="*/ 140676 h 551847"/>
                <a:gd name="connsiteX4" fmla="*/ 138589 w 571500"/>
                <a:gd name="connsiteY4" fmla="*/ 37514 h 551847"/>
                <a:gd name="connsiteX5" fmla="*/ 58287 w 571500"/>
                <a:gd name="connsiteY5" fmla="*/ 105248 h 551847"/>
                <a:gd name="connsiteX6" fmla="*/ 0 w 571500"/>
                <a:gd name="connsiteY6" fmla="*/ 275852 h 551847"/>
                <a:gd name="connsiteX7" fmla="*/ 47732 w 571500"/>
                <a:gd name="connsiteY7" fmla="*/ 433598 h 551847"/>
                <a:gd name="connsiteX8" fmla="*/ 216616 w 571500"/>
                <a:gd name="connsiteY8" fmla="*/ 542183 h 551847"/>
                <a:gd name="connsiteX9" fmla="*/ 494353 w 571500"/>
                <a:gd name="connsiteY9" fmla="*/ 469294 h 551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0" h="551847">
                  <a:moveTo>
                    <a:pt x="494348" y="469288"/>
                  </a:moveTo>
                  <a:cubicBezTo>
                    <a:pt x="544063" y="415841"/>
                    <a:pt x="571500" y="347261"/>
                    <a:pt x="571500" y="276115"/>
                  </a:cubicBezTo>
                  <a:cubicBezTo>
                    <a:pt x="571500" y="234682"/>
                    <a:pt x="561499" y="192956"/>
                    <a:pt x="541496" y="151814"/>
                  </a:cubicBezTo>
                  <a:cubicBezTo>
                    <a:pt x="539485" y="147819"/>
                    <a:pt x="536364" y="144670"/>
                    <a:pt x="534061" y="140676"/>
                  </a:cubicBezTo>
                  <a:cubicBezTo>
                    <a:pt x="457200" y="1795"/>
                    <a:pt x="270325" y="-37627"/>
                    <a:pt x="138589" y="37514"/>
                  </a:cubicBezTo>
                  <a:cubicBezTo>
                    <a:pt x="109168" y="56088"/>
                    <a:pt x="80302" y="76090"/>
                    <a:pt x="58287" y="105248"/>
                  </a:cubicBezTo>
                  <a:cubicBezTo>
                    <a:pt x="20003" y="156100"/>
                    <a:pt x="0" y="214971"/>
                    <a:pt x="0" y="275852"/>
                  </a:cubicBezTo>
                  <a:cubicBezTo>
                    <a:pt x="0" y="331865"/>
                    <a:pt x="16299" y="386449"/>
                    <a:pt x="47732" y="433598"/>
                  </a:cubicBezTo>
                  <a:cubicBezTo>
                    <a:pt x="87445" y="493022"/>
                    <a:pt x="150310" y="525884"/>
                    <a:pt x="216616" y="542183"/>
                  </a:cubicBezTo>
                  <a:cubicBezTo>
                    <a:pt x="313748" y="565889"/>
                    <a:pt x="421487" y="547606"/>
                    <a:pt x="494353" y="469294"/>
                  </a:cubicBezTo>
                  <a:close/>
                </a:path>
              </a:pathLst>
            </a:custGeom>
            <a:grpFill/>
            <a:ln w="5715" cap="flat">
              <a:noFill/>
              <a:prstDash val="solid"/>
              <a:miter/>
            </a:ln>
          </p:spPr>
          <p:txBody>
            <a:bodyPr rtlCol="0" anchor="ctr"/>
            <a:lstStyle/>
            <a:p>
              <a:endParaRPr lang="en-US"/>
            </a:p>
          </p:txBody>
        </p:sp>
        <p:sp>
          <p:nvSpPr>
            <p:cNvPr id="208" name="Freeform 207">
              <a:extLst>
                <a:ext uri="{FF2B5EF4-FFF2-40B4-BE49-F238E27FC236}">
                  <a16:creationId xmlns:a16="http://schemas.microsoft.com/office/drawing/2014/main" id="{8D015F57-AC81-36EF-4AEB-62424FB8278A}"/>
                </a:ext>
              </a:extLst>
            </p:cNvPr>
            <p:cNvSpPr/>
            <p:nvPr/>
          </p:nvSpPr>
          <p:spPr>
            <a:xfrm>
              <a:off x="2952754" y="3175562"/>
              <a:ext cx="3732793" cy="2426857"/>
            </a:xfrm>
            <a:custGeom>
              <a:avLst/>
              <a:gdLst>
                <a:gd name="connsiteX0" fmla="*/ 900108 w 3732793"/>
                <a:gd name="connsiteY0" fmla="*/ 2410279 h 2426857"/>
                <a:gd name="connsiteX1" fmla="*/ 942679 w 3732793"/>
                <a:gd name="connsiteY1" fmla="*/ 2377126 h 2426857"/>
                <a:gd name="connsiteX2" fmla="*/ 1200145 w 3732793"/>
                <a:gd name="connsiteY2" fmla="*/ 2267135 h 2426857"/>
                <a:gd name="connsiteX3" fmla="*/ 1234727 w 3732793"/>
                <a:gd name="connsiteY3" fmla="*/ 2262272 h 2426857"/>
                <a:gd name="connsiteX4" fmla="*/ 1321881 w 3732793"/>
                <a:gd name="connsiteY4" fmla="*/ 2260260 h 2426857"/>
                <a:gd name="connsiteX5" fmla="*/ 1377310 w 3732793"/>
                <a:gd name="connsiteY5" fmla="*/ 2267695 h 2426857"/>
                <a:gd name="connsiteX6" fmla="*/ 1434460 w 3732793"/>
                <a:gd name="connsiteY6" fmla="*/ 2275130 h 2426857"/>
                <a:gd name="connsiteX7" fmla="*/ 1529341 w 3732793"/>
                <a:gd name="connsiteY7" fmla="*/ 2138262 h 2426857"/>
                <a:gd name="connsiteX8" fmla="*/ 1592789 w 3732793"/>
                <a:gd name="connsiteY8" fmla="*/ 2046530 h 2426857"/>
                <a:gd name="connsiteX9" fmla="*/ 1803398 w 3732793"/>
                <a:gd name="connsiteY9" fmla="*/ 1786789 h 2426857"/>
                <a:gd name="connsiteX10" fmla="*/ 1810542 w 3732793"/>
                <a:gd name="connsiteY10" fmla="*/ 1778217 h 2426857"/>
                <a:gd name="connsiteX11" fmla="*/ 2055149 w 3732793"/>
                <a:gd name="connsiteY11" fmla="*/ 1532180 h 2426857"/>
                <a:gd name="connsiteX12" fmla="*/ 2137434 w 3732793"/>
                <a:gd name="connsiteY12" fmla="*/ 1461326 h 2426857"/>
                <a:gd name="connsiteX13" fmla="*/ 2269171 w 3732793"/>
                <a:gd name="connsiteY13" fmla="*/ 1347872 h 2426857"/>
                <a:gd name="connsiteX14" fmla="*/ 2263747 w 3732793"/>
                <a:gd name="connsiteY14" fmla="*/ 1327577 h 2426857"/>
                <a:gd name="connsiteX15" fmla="*/ 2256895 w 3732793"/>
                <a:gd name="connsiteY15" fmla="*/ 1301569 h 2426857"/>
                <a:gd name="connsiteX16" fmla="*/ 2234881 w 3732793"/>
                <a:gd name="connsiteY16" fmla="*/ 1153270 h 2426857"/>
                <a:gd name="connsiteX17" fmla="*/ 2348889 w 3732793"/>
                <a:gd name="connsiteY17" fmla="*/ 813810 h 2426857"/>
                <a:gd name="connsiteX18" fmla="*/ 2350026 w 3732793"/>
                <a:gd name="connsiteY18" fmla="*/ 811536 h 2426857"/>
                <a:gd name="connsiteX19" fmla="*/ 2350609 w 3732793"/>
                <a:gd name="connsiteY19" fmla="*/ 810953 h 2426857"/>
                <a:gd name="connsiteX20" fmla="*/ 2806089 w 3732793"/>
                <a:gd name="connsiteY20" fmla="*/ 582061 h 2426857"/>
                <a:gd name="connsiteX21" fmla="*/ 3139280 w 3732793"/>
                <a:gd name="connsiteY21" fmla="*/ 694641 h 2426857"/>
                <a:gd name="connsiteX22" fmla="*/ 3191297 w 3732793"/>
                <a:gd name="connsiteY22" fmla="*/ 738349 h 2426857"/>
                <a:gd name="connsiteX23" fmla="*/ 3235589 w 3732793"/>
                <a:gd name="connsiteY23" fmla="*/ 780366 h 2426857"/>
                <a:gd name="connsiteX24" fmla="*/ 3245590 w 3732793"/>
                <a:gd name="connsiteY24" fmla="*/ 789784 h 2426857"/>
                <a:gd name="connsiteX25" fmla="*/ 3493901 w 3732793"/>
                <a:gd name="connsiteY25" fmla="*/ 703214 h 2426857"/>
                <a:gd name="connsiteX26" fmla="*/ 3515041 w 3732793"/>
                <a:gd name="connsiteY26" fmla="*/ 697499 h 2426857"/>
                <a:gd name="connsiteX27" fmla="*/ 3732794 w 3732793"/>
                <a:gd name="connsiteY27" fmla="*/ 637788 h 2426857"/>
                <a:gd name="connsiteX28" fmla="*/ 3726787 w 3732793"/>
                <a:gd name="connsiteY28" fmla="*/ 523191 h 2426857"/>
                <a:gd name="connsiteX29" fmla="*/ 3707076 w 3732793"/>
                <a:gd name="connsiteY29" fmla="*/ 516339 h 2426857"/>
                <a:gd name="connsiteX30" fmla="*/ 3643365 w 3732793"/>
                <a:gd name="connsiteY30" fmla="*/ 494330 h 2426857"/>
                <a:gd name="connsiteX31" fmla="*/ 3547930 w 3732793"/>
                <a:gd name="connsiteY31" fmla="*/ 444610 h 2426857"/>
                <a:gd name="connsiteX32" fmla="*/ 3512503 w 3732793"/>
                <a:gd name="connsiteY32" fmla="*/ 423179 h 2426857"/>
                <a:gd name="connsiteX33" fmla="*/ 3407622 w 3732793"/>
                <a:gd name="connsiteY33" fmla="*/ 315731 h 2426857"/>
                <a:gd name="connsiteX34" fmla="*/ 3383910 w 3732793"/>
                <a:gd name="connsiteY34" fmla="*/ 281441 h 2426857"/>
                <a:gd name="connsiteX35" fmla="*/ 3359044 w 3732793"/>
                <a:gd name="connsiteY35" fmla="*/ 245722 h 2426857"/>
                <a:gd name="connsiteX36" fmla="*/ 3281600 w 3732793"/>
                <a:gd name="connsiteY36" fmla="*/ 246865 h 2426857"/>
                <a:gd name="connsiteX37" fmla="*/ 3143011 w 3732793"/>
                <a:gd name="connsiteY37" fmla="*/ 254855 h 2426857"/>
                <a:gd name="connsiteX38" fmla="*/ 3058132 w 3732793"/>
                <a:gd name="connsiteY38" fmla="*/ 250277 h 2426857"/>
                <a:gd name="connsiteX39" fmla="*/ 2872103 w 3732793"/>
                <a:gd name="connsiteY39" fmla="*/ 240567 h 2426857"/>
                <a:gd name="connsiteX40" fmla="*/ 2699807 w 3732793"/>
                <a:gd name="connsiteY40" fmla="*/ 222576 h 2426857"/>
                <a:gd name="connsiteX41" fmla="*/ 2508355 w 3732793"/>
                <a:gd name="connsiteY41" fmla="*/ 191990 h 2426857"/>
                <a:gd name="connsiteX42" fmla="*/ 2324892 w 3732793"/>
                <a:gd name="connsiteY42" fmla="*/ 150848 h 2426857"/>
                <a:gd name="connsiteX43" fmla="*/ 2155699 w 3732793"/>
                <a:gd name="connsiteY43" fmla="*/ 104859 h 2426857"/>
                <a:gd name="connsiteX44" fmla="*/ 1961389 w 3732793"/>
                <a:gd name="connsiteY44" fmla="*/ 37708 h 2426857"/>
                <a:gd name="connsiteX45" fmla="*/ 1856508 w 3732793"/>
                <a:gd name="connsiteY45" fmla="*/ 1406 h 2426857"/>
                <a:gd name="connsiteX46" fmla="*/ 1847644 w 3732793"/>
                <a:gd name="connsiteY46" fmla="*/ 9401 h 2426857"/>
                <a:gd name="connsiteX47" fmla="*/ 1805627 w 3732793"/>
                <a:gd name="connsiteY47" fmla="*/ 47126 h 2426857"/>
                <a:gd name="connsiteX48" fmla="*/ 1753055 w 3732793"/>
                <a:gd name="connsiteY48" fmla="*/ 89411 h 2426857"/>
                <a:gd name="connsiteX49" fmla="*/ 1428751 w 3732793"/>
                <a:gd name="connsiteY49" fmla="*/ 196299 h 2426857"/>
                <a:gd name="connsiteX50" fmla="*/ 1102996 w 3732793"/>
                <a:gd name="connsiteY50" fmla="*/ 88560 h 2426857"/>
                <a:gd name="connsiteX51" fmla="*/ 1049287 w 3732793"/>
                <a:gd name="connsiteY51" fmla="*/ 44846 h 2426857"/>
                <a:gd name="connsiteX52" fmla="*/ 1008990 w 3732793"/>
                <a:gd name="connsiteY52" fmla="*/ 8281 h 2426857"/>
                <a:gd name="connsiteX53" fmla="*/ 999566 w 3732793"/>
                <a:gd name="connsiteY53" fmla="*/ 0 h 2426857"/>
                <a:gd name="connsiteX54" fmla="*/ 890135 w 3732793"/>
                <a:gd name="connsiteY54" fmla="*/ 39154 h 2426857"/>
                <a:gd name="connsiteX55" fmla="*/ 770703 w 3732793"/>
                <a:gd name="connsiteY55" fmla="*/ 81730 h 2426857"/>
                <a:gd name="connsiteX56" fmla="*/ 592955 w 3732793"/>
                <a:gd name="connsiteY56" fmla="*/ 132874 h 2426857"/>
                <a:gd name="connsiteX57" fmla="*/ 475798 w 3732793"/>
                <a:gd name="connsiteY57" fmla="*/ 163723 h 2426857"/>
                <a:gd name="connsiteX58" fmla="*/ 278924 w 3732793"/>
                <a:gd name="connsiteY58" fmla="*/ 200579 h 2426857"/>
                <a:gd name="connsiteX59" fmla="*/ 175471 w 3732793"/>
                <a:gd name="connsiteY59" fmla="*/ 218576 h 2426857"/>
                <a:gd name="connsiteX60" fmla="*/ 581 w 3732793"/>
                <a:gd name="connsiteY60" fmla="*/ 235138 h 2426857"/>
                <a:gd name="connsiteX61" fmla="*/ 0 w 3732793"/>
                <a:gd name="connsiteY61" fmla="*/ 254586 h 2426857"/>
                <a:gd name="connsiteX62" fmla="*/ 878968 w 3732793"/>
                <a:gd name="connsiteY62" fmla="*/ 2426858 h 2426857"/>
                <a:gd name="connsiteX63" fmla="*/ 900108 w 3732793"/>
                <a:gd name="connsiteY63" fmla="*/ 2410267 h 2426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732793" h="2426857">
                  <a:moveTo>
                    <a:pt x="900108" y="2410279"/>
                  </a:moveTo>
                  <a:cubicBezTo>
                    <a:pt x="913550" y="2398265"/>
                    <a:pt x="928100" y="2388002"/>
                    <a:pt x="942679" y="2377126"/>
                  </a:cubicBezTo>
                  <a:cubicBezTo>
                    <a:pt x="1018403" y="2319707"/>
                    <a:pt x="1106139" y="2282268"/>
                    <a:pt x="1200145" y="2267135"/>
                  </a:cubicBezTo>
                  <a:cubicBezTo>
                    <a:pt x="1211575" y="2265415"/>
                    <a:pt x="1223005" y="2263432"/>
                    <a:pt x="1234727" y="2262272"/>
                  </a:cubicBezTo>
                  <a:cubicBezTo>
                    <a:pt x="1263885" y="2259414"/>
                    <a:pt x="1292460" y="2258563"/>
                    <a:pt x="1321881" y="2260260"/>
                  </a:cubicBezTo>
                  <a:cubicBezTo>
                    <a:pt x="1340454" y="2261111"/>
                    <a:pt x="1358737" y="2264837"/>
                    <a:pt x="1377310" y="2267695"/>
                  </a:cubicBezTo>
                  <a:cubicBezTo>
                    <a:pt x="1396467" y="2270844"/>
                    <a:pt x="1415595" y="2269970"/>
                    <a:pt x="1434460" y="2275130"/>
                  </a:cubicBezTo>
                  <a:cubicBezTo>
                    <a:pt x="1464173" y="2227982"/>
                    <a:pt x="1497617" y="2183690"/>
                    <a:pt x="1529341" y="2138262"/>
                  </a:cubicBezTo>
                  <a:cubicBezTo>
                    <a:pt x="1550481" y="2107675"/>
                    <a:pt x="1570775" y="2076242"/>
                    <a:pt x="1592789" y="2046530"/>
                  </a:cubicBezTo>
                  <a:cubicBezTo>
                    <a:pt x="1659357" y="1956810"/>
                    <a:pt x="1729103" y="1869948"/>
                    <a:pt x="1803398" y="1786789"/>
                  </a:cubicBezTo>
                  <a:cubicBezTo>
                    <a:pt x="1805964" y="1783932"/>
                    <a:pt x="1807976" y="1780783"/>
                    <a:pt x="1810542" y="1778217"/>
                  </a:cubicBezTo>
                  <a:cubicBezTo>
                    <a:pt x="1887694" y="1692492"/>
                    <a:pt x="1969716" y="1610762"/>
                    <a:pt x="2055149" y="1532180"/>
                  </a:cubicBezTo>
                  <a:cubicBezTo>
                    <a:pt x="2081719" y="1507600"/>
                    <a:pt x="2110294" y="1485032"/>
                    <a:pt x="2137434" y="1461326"/>
                  </a:cubicBezTo>
                  <a:cubicBezTo>
                    <a:pt x="2181148" y="1423327"/>
                    <a:pt x="2223451" y="1383882"/>
                    <a:pt x="2269171" y="1347872"/>
                  </a:cubicBezTo>
                  <a:cubicBezTo>
                    <a:pt x="2266896" y="1341305"/>
                    <a:pt x="2265736" y="1334161"/>
                    <a:pt x="2263747" y="1327577"/>
                  </a:cubicBezTo>
                  <a:cubicBezTo>
                    <a:pt x="2260890" y="1319005"/>
                    <a:pt x="2259169" y="1310141"/>
                    <a:pt x="2256895" y="1301569"/>
                  </a:cubicBezTo>
                  <a:cubicBezTo>
                    <a:pt x="2243745" y="1253282"/>
                    <a:pt x="2234881" y="1203830"/>
                    <a:pt x="2234881" y="1153270"/>
                  </a:cubicBezTo>
                  <a:cubicBezTo>
                    <a:pt x="2234881" y="1030980"/>
                    <a:pt x="2274594" y="913823"/>
                    <a:pt x="2348889" y="813810"/>
                  </a:cubicBezTo>
                  <a:cubicBezTo>
                    <a:pt x="2349472" y="812965"/>
                    <a:pt x="2349472" y="812090"/>
                    <a:pt x="2350026" y="811536"/>
                  </a:cubicBezTo>
                  <a:cubicBezTo>
                    <a:pt x="2350318" y="811244"/>
                    <a:pt x="2350609" y="811244"/>
                    <a:pt x="2350609" y="810953"/>
                  </a:cubicBezTo>
                  <a:cubicBezTo>
                    <a:pt x="2459777" y="665512"/>
                    <a:pt x="2625775" y="582061"/>
                    <a:pt x="2806089" y="582061"/>
                  </a:cubicBezTo>
                  <a:cubicBezTo>
                    <a:pt x="2929808" y="582061"/>
                    <a:pt x="3043845" y="624632"/>
                    <a:pt x="3139280" y="694641"/>
                  </a:cubicBezTo>
                  <a:cubicBezTo>
                    <a:pt x="3157853" y="707500"/>
                    <a:pt x="3174152" y="723216"/>
                    <a:pt x="3191297" y="738349"/>
                  </a:cubicBezTo>
                  <a:cubicBezTo>
                    <a:pt x="3206162" y="752351"/>
                    <a:pt x="3222147" y="764650"/>
                    <a:pt x="3235589" y="780366"/>
                  </a:cubicBezTo>
                  <a:cubicBezTo>
                    <a:pt x="3238732" y="783806"/>
                    <a:pt x="3242732" y="786373"/>
                    <a:pt x="3245590" y="789784"/>
                  </a:cubicBezTo>
                  <a:cubicBezTo>
                    <a:pt x="3328457" y="757775"/>
                    <a:pt x="3411325" y="728931"/>
                    <a:pt x="3493901" y="703214"/>
                  </a:cubicBezTo>
                  <a:cubicBezTo>
                    <a:pt x="3501045" y="700939"/>
                    <a:pt x="3507897" y="699510"/>
                    <a:pt x="3515041" y="697499"/>
                  </a:cubicBezTo>
                  <a:cubicBezTo>
                    <a:pt x="3587907" y="675490"/>
                    <a:pt x="3660482" y="654928"/>
                    <a:pt x="3732794" y="637788"/>
                  </a:cubicBezTo>
                  <a:cubicBezTo>
                    <a:pt x="3730227" y="599789"/>
                    <a:pt x="3728507" y="561476"/>
                    <a:pt x="3726787" y="523191"/>
                  </a:cubicBezTo>
                  <a:cubicBezTo>
                    <a:pt x="3719935" y="521477"/>
                    <a:pt x="3713928" y="518328"/>
                    <a:pt x="3707076" y="516339"/>
                  </a:cubicBezTo>
                  <a:cubicBezTo>
                    <a:pt x="3685062" y="510332"/>
                    <a:pt x="3664505" y="502903"/>
                    <a:pt x="3643365" y="494330"/>
                  </a:cubicBezTo>
                  <a:cubicBezTo>
                    <a:pt x="3609653" y="480620"/>
                    <a:pt x="3577934" y="464035"/>
                    <a:pt x="3547930" y="444610"/>
                  </a:cubicBezTo>
                  <a:cubicBezTo>
                    <a:pt x="3536209" y="436889"/>
                    <a:pt x="3523642" y="431751"/>
                    <a:pt x="3512503" y="423179"/>
                  </a:cubicBezTo>
                  <a:cubicBezTo>
                    <a:pt x="3472207" y="392889"/>
                    <a:pt x="3438500" y="355736"/>
                    <a:pt x="3407622" y="315731"/>
                  </a:cubicBezTo>
                  <a:cubicBezTo>
                    <a:pt x="3399049" y="304592"/>
                    <a:pt x="3391614" y="293454"/>
                    <a:pt x="3383910" y="281441"/>
                  </a:cubicBezTo>
                  <a:cubicBezTo>
                    <a:pt x="3375920" y="269165"/>
                    <a:pt x="3366188" y="258581"/>
                    <a:pt x="3359044" y="245722"/>
                  </a:cubicBezTo>
                  <a:cubicBezTo>
                    <a:pt x="3333327" y="247734"/>
                    <a:pt x="3307317" y="245722"/>
                    <a:pt x="3281600" y="246865"/>
                  </a:cubicBezTo>
                  <a:cubicBezTo>
                    <a:pt x="3235297" y="249431"/>
                    <a:pt x="3190160" y="254855"/>
                    <a:pt x="3143011" y="254855"/>
                  </a:cubicBezTo>
                  <a:cubicBezTo>
                    <a:pt x="3114436" y="254855"/>
                    <a:pt x="3086438" y="251151"/>
                    <a:pt x="3058132" y="250277"/>
                  </a:cubicBezTo>
                  <a:cubicBezTo>
                    <a:pt x="2996113" y="249140"/>
                    <a:pt x="2934122" y="245414"/>
                    <a:pt x="2872103" y="240567"/>
                  </a:cubicBezTo>
                  <a:cubicBezTo>
                    <a:pt x="2814370" y="235990"/>
                    <a:pt x="2756957" y="229989"/>
                    <a:pt x="2699807" y="222576"/>
                  </a:cubicBezTo>
                  <a:cubicBezTo>
                    <a:pt x="2635805" y="214004"/>
                    <a:pt x="2572066" y="204294"/>
                    <a:pt x="2508355" y="191990"/>
                  </a:cubicBezTo>
                  <a:cubicBezTo>
                    <a:pt x="2446627" y="180268"/>
                    <a:pt x="2385774" y="165981"/>
                    <a:pt x="2324892" y="150848"/>
                  </a:cubicBezTo>
                  <a:cubicBezTo>
                    <a:pt x="2268273" y="136291"/>
                    <a:pt x="2211706" y="122004"/>
                    <a:pt x="2155699" y="104859"/>
                  </a:cubicBezTo>
                  <a:cubicBezTo>
                    <a:pt x="2090268" y="84856"/>
                    <a:pt x="2025683" y="61705"/>
                    <a:pt x="1961389" y="37708"/>
                  </a:cubicBezTo>
                  <a:cubicBezTo>
                    <a:pt x="1926808" y="24849"/>
                    <a:pt x="1890798" y="15431"/>
                    <a:pt x="1856508" y="1406"/>
                  </a:cubicBezTo>
                  <a:cubicBezTo>
                    <a:pt x="1853936" y="4264"/>
                    <a:pt x="1850501" y="6275"/>
                    <a:pt x="1847644" y="9401"/>
                  </a:cubicBezTo>
                  <a:cubicBezTo>
                    <a:pt x="1834785" y="23397"/>
                    <a:pt x="1819646" y="34536"/>
                    <a:pt x="1805627" y="47126"/>
                  </a:cubicBezTo>
                  <a:cubicBezTo>
                    <a:pt x="1788482" y="61996"/>
                    <a:pt x="1771920" y="77130"/>
                    <a:pt x="1753055" y="89411"/>
                  </a:cubicBezTo>
                  <a:cubicBezTo>
                    <a:pt x="1659357" y="156002"/>
                    <a:pt x="1548183" y="196299"/>
                    <a:pt x="1428751" y="196299"/>
                  </a:cubicBezTo>
                  <a:cubicBezTo>
                    <a:pt x="1309028" y="196299"/>
                    <a:pt x="1197294" y="155442"/>
                    <a:pt x="1102996" y="88560"/>
                  </a:cubicBezTo>
                  <a:cubicBezTo>
                    <a:pt x="1083840" y="75701"/>
                    <a:pt x="1066695" y="60276"/>
                    <a:pt x="1049287" y="44846"/>
                  </a:cubicBezTo>
                  <a:cubicBezTo>
                    <a:pt x="1035845" y="32570"/>
                    <a:pt x="1021289" y="21986"/>
                    <a:pt x="1008990" y="8281"/>
                  </a:cubicBezTo>
                  <a:cubicBezTo>
                    <a:pt x="1006133" y="5132"/>
                    <a:pt x="1002424" y="3149"/>
                    <a:pt x="999566" y="0"/>
                  </a:cubicBezTo>
                  <a:cubicBezTo>
                    <a:pt x="963562" y="14579"/>
                    <a:pt x="926700" y="25718"/>
                    <a:pt x="890135" y="39154"/>
                  </a:cubicBezTo>
                  <a:cubicBezTo>
                    <a:pt x="850422" y="53733"/>
                    <a:pt x="810708" y="68872"/>
                    <a:pt x="770703" y="81730"/>
                  </a:cubicBezTo>
                  <a:cubicBezTo>
                    <a:pt x="711833" y="100881"/>
                    <a:pt x="652700" y="116866"/>
                    <a:pt x="592955" y="132874"/>
                  </a:cubicBezTo>
                  <a:cubicBezTo>
                    <a:pt x="553802" y="143167"/>
                    <a:pt x="515220" y="154882"/>
                    <a:pt x="475798" y="163723"/>
                  </a:cubicBezTo>
                  <a:cubicBezTo>
                    <a:pt x="410658" y="178594"/>
                    <a:pt x="344936" y="189732"/>
                    <a:pt x="278924" y="200579"/>
                  </a:cubicBezTo>
                  <a:cubicBezTo>
                    <a:pt x="244344" y="206294"/>
                    <a:pt x="210344" y="214021"/>
                    <a:pt x="175471" y="218576"/>
                  </a:cubicBezTo>
                  <a:cubicBezTo>
                    <a:pt x="117738" y="226297"/>
                    <a:pt x="59159" y="230297"/>
                    <a:pt x="581" y="235138"/>
                  </a:cubicBezTo>
                  <a:cubicBezTo>
                    <a:pt x="581" y="241727"/>
                    <a:pt x="0" y="248020"/>
                    <a:pt x="0" y="254586"/>
                  </a:cubicBezTo>
                  <a:cubicBezTo>
                    <a:pt x="0" y="1072689"/>
                    <a:pt x="310886" y="1837927"/>
                    <a:pt x="878968" y="2426858"/>
                  </a:cubicBezTo>
                  <a:cubicBezTo>
                    <a:pt x="885237" y="2420268"/>
                    <a:pt x="893547" y="2416273"/>
                    <a:pt x="900108" y="2410267"/>
                  </a:cubicBezTo>
                  <a:close/>
                </a:path>
              </a:pathLst>
            </a:custGeom>
            <a:grpFill/>
            <a:ln w="5715" cap="flat">
              <a:noFill/>
              <a:prstDash val="solid"/>
              <a:miter/>
            </a:ln>
          </p:spPr>
          <p:txBody>
            <a:bodyPr rtlCol="0" anchor="ctr"/>
            <a:lstStyle/>
            <a:p>
              <a:endParaRPr lang="en-US"/>
            </a:p>
          </p:txBody>
        </p:sp>
        <p:sp>
          <p:nvSpPr>
            <p:cNvPr id="209" name="Freeform 208">
              <a:extLst>
                <a:ext uri="{FF2B5EF4-FFF2-40B4-BE49-F238E27FC236}">
                  <a16:creationId xmlns:a16="http://schemas.microsoft.com/office/drawing/2014/main" id="{64FBFE2D-9065-2544-E942-E2FE94EA32C5}"/>
                </a:ext>
              </a:extLst>
            </p:cNvPr>
            <p:cNvSpPr/>
            <p:nvPr/>
          </p:nvSpPr>
          <p:spPr>
            <a:xfrm>
              <a:off x="7524755" y="6004739"/>
              <a:ext cx="571500" cy="568367"/>
            </a:xfrm>
            <a:custGeom>
              <a:avLst/>
              <a:gdLst>
                <a:gd name="connsiteX0" fmla="*/ 409760 w 571500"/>
                <a:gd name="connsiteY0" fmla="*/ 28014 h 568367"/>
                <a:gd name="connsiteX1" fmla="*/ 356050 w 571500"/>
                <a:gd name="connsiteY1" fmla="*/ 11727 h 568367"/>
                <a:gd name="connsiteX2" fmla="*/ 305753 w 571500"/>
                <a:gd name="connsiteY2" fmla="*/ 868 h 568367"/>
                <a:gd name="connsiteX3" fmla="*/ 228600 w 571500"/>
                <a:gd name="connsiteY3" fmla="*/ 5440 h 568367"/>
                <a:gd name="connsiteX4" fmla="*/ 212884 w 571500"/>
                <a:gd name="connsiteY4" fmla="*/ 8012 h 568367"/>
                <a:gd name="connsiteX5" fmla="*/ 122581 w 571500"/>
                <a:gd name="connsiteY5" fmla="*/ 48588 h 568367"/>
                <a:gd name="connsiteX6" fmla="*/ 8573 w 571500"/>
                <a:gd name="connsiteY6" fmla="*/ 214323 h 568367"/>
                <a:gd name="connsiteX7" fmla="*/ 0 w 571500"/>
                <a:gd name="connsiteY7" fmla="*/ 282618 h 568367"/>
                <a:gd name="connsiteX8" fmla="*/ 18574 w 571500"/>
                <a:gd name="connsiteY8" fmla="*/ 380916 h 568367"/>
                <a:gd name="connsiteX9" fmla="*/ 285750 w 571500"/>
                <a:gd name="connsiteY9" fmla="*/ 568368 h 568367"/>
                <a:gd name="connsiteX10" fmla="*/ 571500 w 571500"/>
                <a:gd name="connsiteY10" fmla="*/ 282618 h 568367"/>
                <a:gd name="connsiteX11" fmla="*/ 497497 w 571500"/>
                <a:gd name="connsiteY11" fmla="*/ 93451 h 568367"/>
                <a:gd name="connsiteX12" fmla="*/ 409760 w 571500"/>
                <a:gd name="connsiteY12" fmla="*/ 28014 h 568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1500" h="568367">
                  <a:moveTo>
                    <a:pt x="409760" y="28014"/>
                  </a:moveTo>
                  <a:cubicBezTo>
                    <a:pt x="392615" y="19728"/>
                    <a:pt x="374041" y="16584"/>
                    <a:pt x="356050" y="11727"/>
                  </a:cubicBezTo>
                  <a:cubicBezTo>
                    <a:pt x="339483" y="7154"/>
                    <a:pt x="323189" y="2011"/>
                    <a:pt x="305753" y="868"/>
                  </a:cubicBezTo>
                  <a:cubicBezTo>
                    <a:pt x="280035" y="-1132"/>
                    <a:pt x="254026" y="297"/>
                    <a:pt x="228600" y="5440"/>
                  </a:cubicBezTo>
                  <a:cubicBezTo>
                    <a:pt x="223462" y="6583"/>
                    <a:pt x="218016" y="6583"/>
                    <a:pt x="212884" y="8012"/>
                  </a:cubicBezTo>
                  <a:cubicBezTo>
                    <a:pt x="181160" y="16299"/>
                    <a:pt x="150602" y="29158"/>
                    <a:pt x="122581" y="48588"/>
                  </a:cubicBezTo>
                  <a:cubicBezTo>
                    <a:pt x="65140" y="88879"/>
                    <a:pt x="24843" y="148029"/>
                    <a:pt x="8573" y="214323"/>
                  </a:cubicBezTo>
                  <a:cubicBezTo>
                    <a:pt x="2858" y="236612"/>
                    <a:pt x="0" y="259472"/>
                    <a:pt x="0" y="282618"/>
                  </a:cubicBezTo>
                  <a:cubicBezTo>
                    <a:pt x="0" y="314336"/>
                    <a:pt x="6007" y="346626"/>
                    <a:pt x="18574" y="380916"/>
                  </a:cubicBezTo>
                  <a:cubicBezTo>
                    <a:pt x="60585" y="494644"/>
                    <a:pt x="165735" y="568368"/>
                    <a:pt x="285750" y="568368"/>
                  </a:cubicBezTo>
                  <a:cubicBezTo>
                    <a:pt x="443496" y="568368"/>
                    <a:pt x="571500" y="440066"/>
                    <a:pt x="571500" y="282618"/>
                  </a:cubicBezTo>
                  <a:cubicBezTo>
                    <a:pt x="571500" y="194321"/>
                    <a:pt x="531204" y="131170"/>
                    <a:pt x="497497" y="93451"/>
                  </a:cubicBezTo>
                  <a:cubicBezTo>
                    <a:pt x="472333" y="64876"/>
                    <a:pt x="442067" y="44302"/>
                    <a:pt x="409760" y="28014"/>
                  </a:cubicBezTo>
                  <a:close/>
                </a:path>
              </a:pathLst>
            </a:custGeom>
            <a:grpFill/>
            <a:ln w="5715" cap="flat">
              <a:noFill/>
              <a:prstDash val="solid"/>
              <a:miter/>
            </a:ln>
          </p:spPr>
          <p:txBody>
            <a:bodyPr rtlCol="0" anchor="ctr"/>
            <a:lstStyle/>
            <a:p>
              <a:endParaRPr lang="en-US"/>
            </a:p>
          </p:txBody>
        </p:sp>
        <p:sp>
          <p:nvSpPr>
            <p:cNvPr id="210" name="Freeform 209">
              <a:extLst>
                <a:ext uri="{FF2B5EF4-FFF2-40B4-BE49-F238E27FC236}">
                  <a16:creationId xmlns:a16="http://schemas.microsoft.com/office/drawing/2014/main" id="{FE3B7FC7-4B0F-563F-F3F3-CE0D4DF54AB3}"/>
                </a:ext>
              </a:extLst>
            </p:cNvPr>
            <p:cNvSpPr/>
            <p:nvPr/>
          </p:nvSpPr>
          <p:spPr>
            <a:xfrm>
              <a:off x="7003239" y="4002715"/>
              <a:ext cx="2085077" cy="1813096"/>
            </a:xfrm>
            <a:custGeom>
              <a:avLst/>
              <a:gdLst>
                <a:gd name="connsiteX0" fmla="*/ 1992552 w 2085077"/>
                <a:gd name="connsiteY0" fmla="*/ 334112 h 1813096"/>
                <a:gd name="connsiteX1" fmla="*/ 1882252 w 2085077"/>
                <a:gd name="connsiteY1" fmla="*/ 282677 h 1813096"/>
                <a:gd name="connsiteX2" fmla="*/ 1725090 w 2085077"/>
                <a:gd name="connsiteY2" fmla="*/ 220103 h 1813096"/>
                <a:gd name="connsiteX3" fmla="*/ 1618505 w 2085077"/>
                <a:gd name="connsiteY3" fmla="*/ 180098 h 1813096"/>
                <a:gd name="connsiteX4" fmla="*/ 1431053 w 2085077"/>
                <a:gd name="connsiteY4" fmla="*/ 123794 h 1813096"/>
                <a:gd name="connsiteX5" fmla="*/ 1348477 w 2085077"/>
                <a:gd name="connsiteY5" fmla="*/ 100088 h 1813096"/>
                <a:gd name="connsiteX6" fmla="*/ 1069288 w 2085077"/>
                <a:gd name="connsiteY6" fmla="*/ 42356 h 1813096"/>
                <a:gd name="connsiteX7" fmla="*/ 1050714 w 2085077"/>
                <a:gd name="connsiteY7" fmla="*/ 40081 h 1813096"/>
                <a:gd name="connsiteX8" fmla="*/ 785813 w 2085077"/>
                <a:gd name="connsiteY8" fmla="*/ 9226 h 1813096"/>
                <a:gd name="connsiteX9" fmla="*/ 703528 w 2085077"/>
                <a:gd name="connsiteY9" fmla="*/ 5791 h 1813096"/>
                <a:gd name="connsiteX10" fmla="*/ 498634 w 2085077"/>
                <a:gd name="connsiteY10" fmla="*/ 76 h 1813096"/>
                <a:gd name="connsiteX11" fmla="*/ 396347 w 2085077"/>
                <a:gd name="connsiteY11" fmla="*/ 3779 h 1813096"/>
                <a:gd name="connsiteX12" fmla="*/ 211192 w 2085077"/>
                <a:gd name="connsiteY12" fmla="*/ 14918 h 1813096"/>
                <a:gd name="connsiteX13" fmla="*/ 93452 w 2085077"/>
                <a:gd name="connsiteY13" fmla="*/ 28628 h 1813096"/>
                <a:gd name="connsiteX14" fmla="*/ 0 w 2085077"/>
                <a:gd name="connsiteY14" fmla="*/ 42624 h 1813096"/>
                <a:gd name="connsiteX15" fmla="*/ 41725 w 2085077"/>
                <a:gd name="connsiteY15" fmla="*/ 290644 h 1813096"/>
                <a:gd name="connsiteX16" fmla="*/ 72866 w 2085077"/>
                <a:gd name="connsiteY16" fmla="*/ 453230 h 1813096"/>
                <a:gd name="connsiteX17" fmla="*/ 205157 w 2085077"/>
                <a:gd name="connsiteY17" fmla="*/ 902149 h 1813096"/>
                <a:gd name="connsiteX18" fmla="*/ 211163 w 2085077"/>
                <a:gd name="connsiteY18" fmla="*/ 921860 h 1813096"/>
                <a:gd name="connsiteX19" fmla="*/ 405473 w 2085077"/>
                <a:gd name="connsiteY19" fmla="*/ 1372762 h 1813096"/>
                <a:gd name="connsiteX20" fmla="*/ 481489 w 2085077"/>
                <a:gd name="connsiteY20" fmla="*/ 1510505 h 1813096"/>
                <a:gd name="connsiteX21" fmla="*/ 617803 w 2085077"/>
                <a:gd name="connsiteY21" fmla="*/ 1745660 h 1813096"/>
                <a:gd name="connsiteX22" fmla="*/ 807244 w 2085077"/>
                <a:gd name="connsiteY22" fmla="*/ 1712799 h 1813096"/>
                <a:gd name="connsiteX23" fmla="*/ 860953 w 2085077"/>
                <a:gd name="connsiteY23" fmla="*/ 1721085 h 1813096"/>
                <a:gd name="connsiteX24" fmla="*/ 896672 w 2085077"/>
                <a:gd name="connsiteY24" fmla="*/ 1726515 h 1813096"/>
                <a:gd name="connsiteX25" fmla="*/ 1024968 w 2085077"/>
                <a:gd name="connsiteY25" fmla="*/ 1762805 h 1813096"/>
                <a:gd name="connsiteX26" fmla="*/ 1097251 w 2085077"/>
                <a:gd name="connsiteY26" fmla="*/ 1797952 h 1813096"/>
                <a:gd name="connsiteX27" fmla="*/ 1128107 w 2085077"/>
                <a:gd name="connsiteY27" fmla="*/ 1813097 h 1813096"/>
                <a:gd name="connsiteX28" fmla="*/ 2085078 w 2085077"/>
                <a:gd name="connsiteY28" fmla="*/ 380049 h 1813096"/>
                <a:gd name="connsiteX29" fmla="*/ 1992552 w 2085077"/>
                <a:gd name="connsiteY29" fmla="*/ 334106 h 1813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85077" h="1813096">
                  <a:moveTo>
                    <a:pt x="1992552" y="334112"/>
                  </a:moveTo>
                  <a:cubicBezTo>
                    <a:pt x="1955976" y="316676"/>
                    <a:pt x="1919400" y="298976"/>
                    <a:pt x="1882252" y="282677"/>
                  </a:cubicBezTo>
                  <a:cubicBezTo>
                    <a:pt x="1830532" y="260108"/>
                    <a:pt x="1777954" y="240106"/>
                    <a:pt x="1725090" y="220103"/>
                  </a:cubicBezTo>
                  <a:cubicBezTo>
                    <a:pt x="1689657" y="206662"/>
                    <a:pt x="1654224" y="192374"/>
                    <a:pt x="1618505" y="180098"/>
                  </a:cubicBezTo>
                  <a:cubicBezTo>
                    <a:pt x="1556783" y="159250"/>
                    <a:pt x="1493918" y="141231"/>
                    <a:pt x="1431053" y="123794"/>
                  </a:cubicBezTo>
                  <a:cubicBezTo>
                    <a:pt x="1403335" y="116073"/>
                    <a:pt x="1376178" y="106941"/>
                    <a:pt x="1348477" y="100088"/>
                  </a:cubicBezTo>
                  <a:cubicBezTo>
                    <a:pt x="1256191" y="77228"/>
                    <a:pt x="1163322" y="57518"/>
                    <a:pt x="1069288" y="42356"/>
                  </a:cubicBezTo>
                  <a:cubicBezTo>
                    <a:pt x="1062990" y="41218"/>
                    <a:pt x="1056721" y="40927"/>
                    <a:pt x="1050714" y="40081"/>
                  </a:cubicBezTo>
                  <a:cubicBezTo>
                    <a:pt x="962978" y="26371"/>
                    <a:pt x="874686" y="16078"/>
                    <a:pt x="785813" y="9226"/>
                  </a:cubicBezTo>
                  <a:cubicBezTo>
                    <a:pt x="758375" y="7220"/>
                    <a:pt x="730937" y="6951"/>
                    <a:pt x="703528" y="5791"/>
                  </a:cubicBezTo>
                  <a:cubicBezTo>
                    <a:pt x="635531" y="2351"/>
                    <a:pt x="567214" y="-507"/>
                    <a:pt x="498634" y="76"/>
                  </a:cubicBezTo>
                  <a:cubicBezTo>
                    <a:pt x="464635" y="362"/>
                    <a:pt x="430345" y="2642"/>
                    <a:pt x="396347" y="3779"/>
                  </a:cubicBezTo>
                  <a:cubicBezTo>
                    <a:pt x="334619" y="6059"/>
                    <a:pt x="272891" y="9203"/>
                    <a:pt x="211192" y="14918"/>
                  </a:cubicBezTo>
                  <a:cubicBezTo>
                    <a:pt x="172033" y="18627"/>
                    <a:pt x="132902" y="23782"/>
                    <a:pt x="93452" y="28628"/>
                  </a:cubicBezTo>
                  <a:cubicBezTo>
                    <a:pt x="62311" y="32623"/>
                    <a:pt x="31169" y="37778"/>
                    <a:pt x="0" y="42624"/>
                  </a:cubicBezTo>
                  <a:cubicBezTo>
                    <a:pt x="11721" y="126074"/>
                    <a:pt x="25426" y="208650"/>
                    <a:pt x="41725" y="290644"/>
                  </a:cubicBezTo>
                  <a:cubicBezTo>
                    <a:pt x="52572" y="344645"/>
                    <a:pt x="60299" y="399812"/>
                    <a:pt x="72866" y="453230"/>
                  </a:cubicBezTo>
                  <a:cubicBezTo>
                    <a:pt x="109168" y="605260"/>
                    <a:pt x="152876" y="755279"/>
                    <a:pt x="205157" y="902149"/>
                  </a:cubicBezTo>
                  <a:cubicBezTo>
                    <a:pt x="207432" y="908710"/>
                    <a:pt x="208861" y="915299"/>
                    <a:pt x="211163" y="921860"/>
                  </a:cubicBezTo>
                  <a:cubicBezTo>
                    <a:pt x="266593" y="1075319"/>
                    <a:pt x="332316" y="1225338"/>
                    <a:pt x="405473" y="1372762"/>
                  </a:cubicBezTo>
                  <a:cubicBezTo>
                    <a:pt x="428625" y="1419619"/>
                    <a:pt x="456617" y="1464493"/>
                    <a:pt x="481489" y="1510505"/>
                  </a:cubicBezTo>
                  <a:cubicBezTo>
                    <a:pt x="524351" y="1589932"/>
                    <a:pt x="569780" y="1668250"/>
                    <a:pt x="617803" y="1745660"/>
                  </a:cubicBezTo>
                  <a:cubicBezTo>
                    <a:pt x="678393" y="1724229"/>
                    <a:pt x="741813" y="1712799"/>
                    <a:pt x="807244" y="1712799"/>
                  </a:cubicBezTo>
                  <a:cubicBezTo>
                    <a:pt x="825526" y="1712799"/>
                    <a:pt x="842671" y="1719371"/>
                    <a:pt x="860953" y="1721085"/>
                  </a:cubicBezTo>
                  <a:cubicBezTo>
                    <a:pt x="872966" y="1722228"/>
                    <a:pt x="884665" y="1724800"/>
                    <a:pt x="896672" y="1726515"/>
                  </a:cubicBezTo>
                  <a:cubicBezTo>
                    <a:pt x="941255" y="1733944"/>
                    <a:pt x="983826" y="1745088"/>
                    <a:pt x="1024968" y="1762805"/>
                  </a:cubicBezTo>
                  <a:cubicBezTo>
                    <a:pt x="1049840" y="1772806"/>
                    <a:pt x="1073837" y="1784522"/>
                    <a:pt x="1097251" y="1797952"/>
                  </a:cubicBezTo>
                  <a:cubicBezTo>
                    <a:pt x="1107253" y="1803953"/>
                    <a:pt x="1118683" y="1806525"/>
                    <a:pt x="1128107" y="1813097"/>
                  </a:cubicBezTo>
                  <a:cubicBezTo>
                    <a:pt x="1579300" y="1429043"/>
                    <a:pt x="1907627" y="937262"/>
                    <a:pt x="2085078" y="380049"/>
                  </a:cubicBezTo>
                  <a:cubicBezTo>
                    <a:pt x="2054274" y="364664"/>
                    <a:pt x="2023699" y="348948"/>
                    <a:pt x="1992552" y="334106"/>
                  </a:cubicBezTo>
                  <a:close/>
                </a:path>
              </a:pathLst>
            </a:custGeom>
            <a:grpFill/>
            <a:ln w="5715" cap="flat">
              <a:noFill/>
              <a:prstDash val="solid"/>
              <a:miter/>
            </a:ln>
          </p:spPr>
          <p:txBody>
            <a:bodyPr rtlCol="0" anchor="ctr"/>
            <a:lstStyle/>
            <a:p>
              <a:endParaRPr lang="en-US"/>
            </a:p>
          </p:txBody>
        </p:sp>
        <p:sp>
          <p:nvSpPr>
            <p:cNvPr id="211" name="Freeform 210">
              <a:extLst>
                <a:ext uri="{FF2B5EF4-FFF2-40B4-BE49-F238E27FC236}">
                  <a16:creationId xmlns:a16="http://schemas.microsoft.com/office/drawing/2014/main" id="{3EE1FCBC-BB57-3123-76DE-85139B46AE28}"/>
                </a:ext>
              </a:extLst>
            </p:cNvPr>
            <p:cNvSpPr/>
            <p:nvPr/>
          </p:nvSpPr>
          <p:spPr>
            <a:xfrm>
              <a:off x="3952875" y="5718026"/>
              <a:ext cx="571500" cy="569616"/>
            </a:xfrm>
            <a:custGeom>
              <a:avLst/>
              <a:gdLst>
                <a:gd name="connsiteX0" fmla="*/ 571500 w 571500"/>
                <a:gd name="connsiteY0" fmla="*/ 283866 h 569616"/>
                <a:gd name="connsiteX1" fmla="*/ 423493 w 571500"/>
                <a:gd name="connsiteY1" fmla="*/ 35835 h 569616"/>
                <a:gd name="connsiteX2" fmla="*/ 422910 w 571500"/>
                <a:gd name="connsiteY2" fmla="*/ 35550 h 569616"/>
                <a:gd name="connsiteX3" fmla="*/ 312896 w 571500"/>
                <a:gd name="connsiteY3" fmla="*/ 1831 h 569616"/>
                <a:gd name="connsiteX4" fmla="*/ 305175 w 571500"/>
                <a:gd name="connsiteY4" fmla="*/ 688 h 569616"/>
                <a:gd name="connsiteX5" fmla="*/ 195161 w 571500"/>
                <a:gd name="connsiteY5" fmla="*/ 14690 h 569616"/>
                <a:gd name="connsiteX6" fmla="*/ 194024 w 571500"/>
                <a:gd name="connsiteY6" fmla="*/ 15261 h 569616"/>
                <a:gd name="connsiteX7" fmla="*/ 106870 w 571500"/>
                <a:gd name="connsiteY7" fmla="*/ 65896 h 569616"/>
                <a:gd name="connsiteX8" fmla="*/ 90863 w 571500"/>
                <a:gd name="connsiteY8" fmla="*/ 79898 h 569616"/>
                <a:gd name="connsiteX9" fmla="*/ 27706 w 571500"/>
                <a:gd name="connsiteY9" fmla="*/ 164194 h 569616"/>
                <a:gd name="connsiteX10" fmla="*/ 0 w 571500"/>
                <a:gd name="connsiteY10" fmla="*/ 283866 h 569616"/>
                <a:gd name="connsiteX11" fmla="*/ 285750 w 571500"/>
                <a:gd name="connsiteY11" fmla="*/ 569616 h 569616"/>
                <a:gd name="connsiteX12" fmla="*/ 479769 w 571500"/>
                <a:gd name="connsiteY12" fmla="*/ 492178 h 569616"/>
                <a:gd name="connsiteX13" fmla="*/ 571500 w 571500"/>
                <a:gd name="connsiteY13" fmla="*/ 283866 h 5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1500" h="569616">
                  <a:moveTo>
                    <a:pt x="571500" y="283866"/>
                  </a:moveTo>
                  <a:cubicBezTo>
                    <a:pt x="571500" y="181568"/>
                    <a:pt x="514933" y="86699"/>
                    <a:pt x="423493" y="35835"/>
                  </a:cubicBezTo>
                  <a:lnTo>
                    <a:pt x="422910" y="35550"/>
                  </a:lnTo>
                  <a:cubicBezTo>
                    <a:pt x="387483" y="15547"/>
                    <a:pt x="350044" y="5260"/>
                    <a:pt x="312896" y="1831"/>
                  </a:cubicBezTo>
                  <a:cubicBezTo>
                    <a:pt x="310330" y="1545"/>
                    <a:pt x="307764" y="974"/>
                    <a:pt x="305175" y="688"/>
                  </a:cubicBezTo>
                  <a:cubicBezTo>
                    <a:pt x="267445" y="-1884"/>
                    <a:pt x="230035" y="2746"/>
                    <a:pt x="195161" y="14690"/>
                  </a:cubicBezTo>
                  <a:cubicBezTo>
                    <a:pt x="194870" y="14690"/>
                    <a:pt x="194310" y="14976"/>
                    <a:pt x="194024" y="15261"/>
                  </a:cubicBezTo>
                  <a:cubicBezTo>
                    <a:pt x="162009" y="26406"/>
                    <a:pt x="133171" y="44465"/>
                    <a:pt x="106870" y="65896"/>
                  </a:cubicBezTo>
                  <a:cubicBezTo>
                    <a:pt x="101441" y="70468"/>
                    <a:pt x="96018" y="74754"/>
                    <a:pt x="90863" y="79898"/>
                  </a:cubicBezTo>
                  <a:cubicBezTo>
                    <a:pt x="65437" y="103844"/>
                    <a:pt x="42863" y="131333"/>
                    <a:pt x="27706" y="164194"/>
                  </a:cubicBezTo>
                  <a:cubicBezTo>
                    <a:pt x="9155" y="203285"/>
                    <a:pt x="0" y="243576"/>
                    <a:pt x="0" y="283866"/>
                  </a:cubicBezTo>
                  <a:cubicBezTo>
                    <a:pt x="0" y="441315"/>
                    <a:pt x="128005" y="569616"/>
                    <a:pt x="285750" y="569616"/>
                  </a:cubicBezTo>
                  <a:cubicBezTo>
                    <a:pt x="357188" y="569616"/>
                    <a:pt x="426059" y="542185"/>
                    <a:pt x="479769" y="492178"/>
                  </a:cubicBezTo>
                  <a:cubicBezTo>
                    <a:pt x="538930" y="436742"/>
                    <a:pt x="571500" y="362733"/>
                    <a:pt x="571500" y="283866"/>
                  </a:cubicBezTo>
                  <a:close/>
                </a:path>
              </a:pathLst>
            </a:custGeom>
            <a:grpFill/>
            <a:ln w="5715" cap="flat">
              <a:noFill/>
              <a:prstDash val="solid"/>
              <a:miter/>
            </a:ln>
          </p:spPr>
          <p:txBody>
            <a:bodyPr rtlCol="0" anchor="ctr"/>
            <a:lstStyle/>
            <a:p>
              <a:endParaRPr lang="en-US"/>
            </a:p>
          </p:txBody>
        </p:sp>
        <p:sp>
          <p:nvSpPr>
            <p:cNvPr id="212" name="Freeform 211">
              <a:extLst>
                <a:ext uri="{FF2B5EF4-FFF2-40B4-BE49-F238E27FC236}">
                  <a16:creationId xmlns:a16="http://schemas.microsoft.com/office/drawing/2014/main" id="{63D2604A-E402-D085-09FF-B5A8B75582E8}"/>
                </a:ext>
              </a:extLst>
            </p:cNvPr>
            <p:cNvSpPr/>
            <p:nvPr/>
          </p:nvSpPr>
          <p:spPr>
            <a:xfrm>
              <a:off x="4639315" y="4104204"/>
              <a:ext cx="2740576" cy="2468570"/>
            </a:xfrm>
            <a:custGeom>
              <a:avLst/>
              <a:gdLst>
                <a:gd name="connsiteX0" fmla="*/ 2603686 w 2740576"/>
                <a:gd name="connsiteY0" fmla="*/ 2247447 h 2468570"/>
                <a:gd name="connsiteX1" fmla="*/ 2599691 w 2740576"/>
                <a:gd name="connsiteY1" fmla="*/ 2183438 h 2468570"/>
                <a:gd name="connsiteX2" fmla="*/ 2614555 w 2740576"/>
                <a:gd name="connsiteY2" fmla="*/ 2060566 h 2468570"/>
                <a:gd name="connsiteX3" fmla="*/ 2624271 w 2740576"/>
                <a:gd name="connsiteY3" fmla="*/ 2025705 h 2468570"/>
                <a:gd name="connsiteX4" fmla="*/ 2656281 w 2740576"/>
                <a:gd name="connsiteY4" fmla="*/ 1941123 h 2468570"/>
                <a:gd name="connsiteX5" fmla="*/ 2671997 w 2740576"/>
                <a:gd name="connsiteY5" fmla="*/ 1908833 h 2468570"/>
                <a:gd name="connsiteX6" fmla="*/ 2740577 w 2740576"/>
                <a:gd name="connsiteY6" fmla="*/ 1808535 h 2468570"/>
                <a:gd name="connsiteX7" fmla="*/ 2719146 w 2740576"/>
                <a:gd name="connsiteY7" fmla="*/ 1769673 h 2468570"/>
                <a:gd name="connsiteX8" fmla="*/ 2513406 w 2740576"/>
                <a:gd name="connsiteY8" fmla="*/ 1397603 h 2468570"/>
                <a:gd name="connsiteX9" fmla="*/ 2489408 w 2740576"/>
                <a:gd name="connsiteY9" fmla="*/ 1345877 h 2468570"/>
                <a:gd name="connsiteX10" fmla="*/ 2322245 w 2740576"/>
                <a:gd name="connsiteY10" fmla="*/ 953262 h 2468570"/>
                <a:gd name="connsiteX11" fmla="*/ 2311952 w 2740576"/>
                <a:gd name="connsiteY11" fmla="*/ 927259 h 2468570"/>
                <a:gd name="connsiteX12" fmla="*/ 2183947 w 2740576"/>
                <a:gd name="connsiteY12" fmla="*/ 512075 h 2468570"/>
                <a:gd name="connsiteX13" fmla="*/ 2165374 w 2740576"/>
                <a:gd name="connsiteY13" fmla="*/ 442067 h 2468570"/>
                <a:gd name="connsiteX14" fmla="*/ 2084226 w 2740576"/>
                <a:gd name="connsiteY14" fmla="*/ 31724 h 2468570"/>
                <a:gd name="connsiteX15" fmla="*/ 2077934 w 2740576"/>
                <a:gd name="connsiteY15" fmla="*/ 0 h 2468570"/>
                <a:gd name="connsiteX16" fmla="*/ 2001073 w 2740576"/>
                <a:gd name="connsiteY16" fmla="*/ 19420 h 2468570"/>
                <a:gd name="connsiteX17" fmla="*/ 1766175 w 2740576"/>
                <a:gd name="connsiteY17" fmla="*/ 93423 h 2468570"/>
                <a:gd name="connsiteX18" fmla="*/ 1681879 w 2740576"/>
                <a:gd name="connsiteY18" fmla="*/ 124279 h 2468570"/>
                <a:gd name="connsiteX19" fmla="*/ 1691589 w 2740576"/>
                <a:gd name="connsiteY19" fmla="*/ 224291 h 2468570"/>
                <a:gd name="connsiteX20" fmla="*/ 1539004 w 2740576"/>
                <a:gd name="connsiteY20" fmla="*/ 610899 h 2468570"/>
                <a:gd name="connsiteX21" fmla="*/ 1538152 w 2740576"/>
                <a:gd name="connsiteY21" fmla="*/ 612328 h 2468570"/>
                <a:gd name="connsiteX22" fmla="*/ 1509869 w 2740576"/>
                <a:gd name="connsiteY22" fmla="*/ 636903 h 2468570"/>
                <a:gd name="connsiteX23" fmla="*/ 1120111 w 2740576"/>
                <a:gd name="connsiteY23" fmla="*/ 795785 h 2468570"/>
                <a:gd name="connsiteX24" fmla="*/ 937523 w 2740576"/>
                <a:gd name="connsiteY24" fmla="*/ 761787 h 2468570"/>
                <a:gd name="connsiteX25" fmla="*/ 916675 w 2740576"/>
                <a:gd name="connsiteY25" fmla="*/ 753506 h 2468570"/>
                <a:gd name="connsiteX26" fmla="*/ 838676 w 2740576"/>
                <a:gd name="connsiteY26" fmla="*/ 719507 h 2468570"/>
                <a:gd name="connsiteX27" fmla="*/ 748665 w 2740576"/>
                <a:gd name="connsiteY27" fmla="*/ 657488 h 2468570"/>
                <a:gd name="connsiteX28" fmla="*/ 639789 w 2740576"/>
                <a:gd name="connsiteY28" fmla="*/ 746916 h 2468570"/>
                <a:gd name="connsiteX29" fmla="*/ 558350 w 2740576"/>
                <a:gd name="connsiteY29" fmla="*/ 817771 h 2468570"/>
                <a:gd name="connsiteX30" fmla="*/ 350044 w 2740576"/>
                <a:gd name="connsiteY30" fmla="*/ 1027214 h 2468570"/>
                <a:gd name="connsiteX31" fmla="*/ 330333 w 2740576"/>
                <a:gd name="connsiteY31" fmla="*/ 1048645 h 2468570"/>
                <a:gd name="connsiteX32" fmla="*/ 138034 w 2740576"/>
                <a:gd name="connsiteY32" fmla="*/ 1285818 h 2468570"/>
                <a:gd name="connsiteX33" fmla="*/ 79164 w 2740576"/>
                <a:gd name="connsiteY33" fmla="*/ 1370406 h 2468570"/>
                <a:gd name="connsiteX34" fmla="*/ 0 w 2740576"/>
                <a:gd name="connsiteY34" fmla="*/ 1491267 h 2468570"/>
                <a:gd name="connsiteX35" fmla="*/ 4864 w 2740576"/>
                <a:gd name="connsiteY35" fmla="*/ 1497559 h 2468570"/>
                <a:gd name="connsiteX36" fmla="*/ 82599 w 2740576"/>
                <a:gd name="connsiteY36" fmla="*/ 1596434 h 2468570"/>
                <a:gd name="connsiteX37" fmla="*/ 102601 w 2740576"/>
                <a:gd name="connsiteY37" fmla="*/ 1632455 h 2468570"/>
                <a:gd name="connsiteX38" fmla="*/ 141178 w 2740576"/>
                <a:gd name="connsiteY38" fmla="*/ 1723038 h 2468570"/>
                <a:gd name="connsiteX39" fmla="*/ 153459 w 2740576"/>
                <a:gd name="connsiteY39" fmla="*/ 1761900 h 2468570"/>
                <a:gd name="connsiteX40" fmla="*/ 170827 w 2740576"/>
                <a:gd name="connsiteY40" fmla="*/ 1897688 h 2468570"/>
                <a:gd name="connsiteX41" fmla="*/ 155397 w 2740576"/>
                <a:gd name="connsiteY41" fmla="*/ 2025133 h 2468570"/>
                <a:gd name="connsiteX42" fmla="*/ 143121 w 2740576"/>
                <a:gd name="connsiteY42" fmla="*/ 2063709 h 2468570"/>
                <a:gd name="connsiteX43" fmla="*/ 112534 w 2740576"/>
                <a:gd name="connsiteY43" fmla="*/ 2144291 h 2468570"/>
                <a:gd name="connsiteX44" fmla="*/ 106242 w 2740576"/>
                <a:gd name="connsiteY44" fmla="*/ 2160578 h 2468570"/>
                <a:gd name="connsiteX45" fmla="*/ 2510828 w 2740576"/>
                <a:gd name="connsiteY45" fmla="*/ 2284080 h 2468570"/>
                <a:gd name="connsiteX46" fmla="*/ 2603697 w 2740576"/>
                <a:gd name="connsiteY46" fmla="*/ 2247447 h 2468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740576" h="2468570">
                  <a:moveTo>
                    <a:pt x="2603686" y="2247447"/>
                  </a:moveTo>
                  <a:cubicBezTo>
                    <a:pt x="2601119" y="2226016"/>
                    <a:pt x="2599691" y="2204584"/>
                    <a:pt x="2599691" y="2183438"/>
                  </a:cubicBezTo>
                  <a:cubicBezTo>
                    <a:pt x="2599691" y="2141433"/>
                    <a:pt x="2605697" y="2100571"/>
                    <a:pt x="2614555" y="2060566"/>
                  </a:cubicBezTo>
                  <a:cubicBezTo>
                    <a:pt x="2617127" y="2048565"/>
                    <a:pt x="2620853" y="2037421"/>
                    <a:pt x="2624271" y="2025705"/>
                  </a:cubicBezTo>
                  <a:cubicBezTo>
                    <a:pt x="2632843" y="1996558"/>
                    <a:pt x="2643422" y="1968555"/>
                    <a:pt x="2656281" y="1941123"/>
                  </a:cubicBezTo>
                  <a:cubicBezTo>
                    <a:pt x="2661418" y="1930264"/>
                    <a:pt x="2665990" y="1919406"/>
                    <a:pt x="2671997" y="1908833"/>
                  </a:cubicBezTo>
                  <a:cubicBezTo>
                    <a:pt x="2691708" y="1873400"/>
                    <a:pt x="2713722" y="1839396"/>
                    <a:pt x="2740577" y="1808535"/>
                  </a:cubicBezTo>
                  <a:cubicBezTo>
                    <a:pt x="2732856" y="1795962"/>
                    <a:pt x="2726872" y="1782246"/>
                    <a:pt x="2719146" y="1769673"/>
                  </a:cubicBezTo>
                  <a:cubicBezTo>
                    <a:pt x="2645142" y="1648515"/>
                    <a:pt x="2575979" y="1524762"/>
                    <a:pt x="2513406" y="1397603"/>
                  </a:cubicBezTo>
                  <a:cubicBezTo>
                    <a:pt x="2504833" y="1380458"/>
                    <a:pt x="2497398" y="1363022"/>
                    <a:pt x="2489408" y="1345877"/>
                  </a:cubicBezTo>
                  <a:cubicBezTo>
                    <a:pt x="2427972" y="1217289"/>
                    <a:pt x="2371668" y="1086427"/>
                    <a:pt x="2322245" y="953262"/>
                  </a:cubicBezTo>
                  <a:cubicBezTo>
                    <a:pt x="2319096" y="944689"/>
                    <a:pt x="2315101" y="936117"/>
                    <a:pt x="2311952" y="927259"/>
                  </a:cubicBezTo>
                  <a:cubicBezTo>
                    <a:pt x="2262237" y="790945"/>
                    <a:pt x="2220512" y="652093"/>
                    <a:pt x="2183947" y="512075"/>
                  </a:cubicBezTo>
                  <a:cubicBezTo>
                    <a:pt x="2177941" y="488633"/>
                    <a:pt x="2171380" y="465504"/>
                    <a:pt x="2165374" y="442067"/>
                  </a:cubicBezTo>
                  <a:cubicBezTo>
                    <a:pt x="2131935" y="306335"/>
                    <a:pt x="2105075" y="169758"/>
                    <a:pt x="2084226" y="31724"/>
                  </a:cubicBezTo>
                  <a:cubicBezTo>
                    <a:pt x="2082506" y="21140"/>
                    <a:pt x="2079363" y="10579"/>
                    <a:pt x="2077934" y="0"/>
                  </a:cubicBezTo>
                  <a:cubicBezTo>
                    <a:pt x="2052217" y="6292"/>
                    <a:pt x="2026785" y="12276"/>
                    <a:pt x="2001073" y="19420"/>
                  </a:cubicBezTo>
                  <a:cubicBezTo>
                    <a:pt x="1923075" y="40851"/>
                    <a:pt x="1844756" y="65723"/>
                    <a:pt x="1766175" y="93423"/>
                  </a:cubicBezTo>
                  <a:cubicBezTo>
                    <a:pt x="1738177" y="103424"/>
                    <a:pt x="1709871" y="113717"/>
                    <a:pt x="1681879" y="124279"/>
                  </a:cubicBezTo>
                  <a:cubicBezTo>
                    <a:pt x="1688171" y="157426"/>
                    <a:pt x="1691589" y="190584"/>
                    <a:pt x="1691589" y="224291"/>
                  </a:cubicBezTo>
                  <a:cubicBezTo>
                    <a:pt x="1691589" y="367166"/>
                    <a:pt x="1637296" y="504617"/>
                    <a:pt x="1539004" y="610899"/>
                  </a:cubicBezTo>
                  <a:cubicBezTo>
                    <a:pt x="1538713" y="611185"/>
                    <a:pt x="1538421" y="611745"/>
                    <a:pt x="1538152" y="612328"/>
                  </a:cubicBezTo>
                  <a:cubicBezTo>
                    <a:pt x="1529580" y="621478"/>
                    <a:pt x="1519001" y="628330"/>
                    <a:pt x="1509869" y="636903"/>
                  </a:cubicBezTo>
                  <a:cubicBezTo>
                    <a:pt x="1403004" y="738344"/>
                    <a:pt x="1266690" y="795785"/>
                    <a:pt x="1120111" y="795785"/>
                  </a:cubicBezTo>
                  <a:cubicBezTo>
                    <a:pt x="1056664" y="795785"/>
                    <a:pt x="995810" y="781789"/>
                    <a:pt x="937523" y="761787"/>
                  </a:cubicBezTo>
                  <a:cubicBezTo>
                    <a:pt x="930379" y="759512"/>
                    <a:pt x="923527" y="756072"/>
                    <a:pt x="916675" y="753506"/>
                  </a:cubicBezTo>
                  <a:cubicBezTo>
                    <a:pt x="890106" y="743213"/>
                    <a:pt x="863228" y="733503"/>
                    <a:pt x="838676" y="719507"/>
                  </a:cubicBezTo>
                  <a:cubicBezTo>
                    <a:pt x="806661" y="702071"/>
                    <a:pt x="776657" y="681508"/>
                    <a:pt x="748665" y="657488"/>
                  </a:cubicBezTo>
                  <a:cubicBezTo>
                    <a:pt x="711809" y="686909"/>
                    <a:pt x="675216" y="716358"/>
                    <a:pt x="639789" y="746916"/>
                  </a:cubicBezTo>
                  <a:cubicBezTo>
                    <a:pt x="612642" y="770622"/>
                    <a:pt x="584644" y="793482"/>
                    <a:pt x="558350" y="817771"/>
                  </a:cubicBezTo>
                  <a:cubicBezTo>
                    <a:pt x="485775" y="884922"/>
                    <a:pt x="416321" y="954348"/>
                    <a:pt x="350044" y="1027214"/>
                  </a:cubicBezTo>
                  <a:cubicBezTo>
                    <a:pt x="343477" y="1034358"/>
                    <a:pt x="336602" y="1041502"/>
                    <a:pt x="330333" y="1048645"/>
                  </a:cubicBezTo>
                  <a:cubicBezTo>
                    <a:pt x="262599" y="1124661"/>
                    <a:pt x="198888" y="1204088"/>
                    <a:pt x="138034" y="1285818"/>
                  </a:cubicBezTo>
                  <a:cubicBezTo>
                    <a:pt x="117449" y="1313256"/>
                    <a:pt x="98875" y="1342385"/>
                    <a:pt x="79164" y="1370406"/>
                  </a:cubicBezTo>
                  <a:cubicBezTo>
                    <a:pt x="51726" y="1409828"/>
                    <a:pt x="25718" y="1450707"/>
                    <a:pt x="0" y="1491267"/>
                  </a:cubicBezTo>
                  <a:cubicBezTo>
                    <a:pt x="2006" y="1493272"/>
                    <a:pt x="3143" y="1495844"/>
                    <a:pt x="4864" y="1497559"/>
                  </a:cubicBezTo>
                  <a:cubicBezTo>
                    <a:pt x="34576" y="1527562"/>
                    <a:pt x="60008" y="1561007"/>
                    <a:pt x="82599" y="1596434"/>
                  </a:cubicBezTo>
                  <a:cubicBezTo>
                    <a:pt x="90034" y="1608156"/>
                    <a:pt x="96041" y="1620168"/>
                    <a:pt x="102601" y="1632455"/>
                  </a:cubicBezTo>
                  <a:cubicBezTo>
                    <a:pt x="118026" y="1661602"/>
                    <a:pt x="130885" y="1691606"/>
                    <a:pt x="141178" y="1723038"/>
                  </a:cubicBezTo>
                  <a:cubicBezTo>
                    <a:pt x="145464" y="1735897"/>
                    <a:pt x="150042" y="1748470"/>
                    <a:pt x="153459" y="1761900"/>
                  </a:cubicBezTo>
                  <a:cubicBezTo>
                    <a:pt x="163392" y="1805963"/>
                    <a:pt x="170827" y="1851112"/>
                    <a:pt x="170827" y="1897688"/>
                  </a:cubicBezTo>
                  <a:cubicBezTo>
                    <a:pt x="170827" y="1941408"/>
                    <a:pt x="164821" y="1983699"/>
                    <a:pt x="155397" y="2025133"/>
                  </a:cubicBezTo>
                  <a:cubicBezTo>
                    <a:pt x="152253" y="2038563"/>
                    <a:pt x="147116" y="2050851"/>
                    <a:pt x="143121" y="2063709"/>
                  </a:cubicBezTo>
                  <a:cubicBezTo>
                    <a:pt x="134548" y="2091142"/>
                    <a:pt x="125130" y="2118288"/>
                    <a:pt x="112534" y="2144291"/>
                  </a:cubicBezTo>
                  <a:cubicBezTo>
                    <a:pt x="109968" y="2149435"/>
                    <a:pt x="109099" y="2155436"/>
                    <a:pt x="106242" y="2160578"/>
                  </a:cubicBezTo>
                  <a:cubicBezTo>
                    <a:pt x="850906" y="2519824"/>
                    <a:pt x="1708728" y="2569830"/>
                    <a:pt x="2510828" y="2284080"/>
                  </a:cubicBezTo>
                  <a:cubicBezTo>
                    <a:pt x="2542261" y="2272593"/>
                    <a:pt x="2573133" y="2260306"/>
                    <a:pt x="2603697" y="2247447"/>
                  </a:cubicBezTo>
                  <a:close/>
                </a:path>
              </a:pathLst>
            </a:custGeom>
            <a:grpFill/>
            <a:ln w="5715" cap="flat">
              <a:noFill/>
              <a:prstDash val="solid"/>
              <a:miter/>
            </a:ln>
          </p:spPr>
          <p:txBody>
            <a:bodyPr rtlCol="0" anchor="ctr"/>
            <a:lstStyle/>
            <a:p>
              <a:endParaRPr lang="en-US"/>
            </a:p>
          </p:txBody>
        </p:sp>
      </p:grpSp>
      <p:cxnSp>
        <p:nvCxnSpPr>
          <p:cNvPr id="213" name="Straight Connector 212">
            <a:extLst>
              <a:ext uri="{FF2B5EF4-FFF2-40B4-BE49-F238E27FC236}">
                <a16:creationId xmlns:a16="http://schemas.microsoft.com/office/drawing/2014/main" id="{1D373887-7E3B-11FB-633A-985BCCA69740}"/>
              </a:ext>
            </a:extLst>
          </p:cNvPr>
          <p:cNvCxnSpPr>
            <a:cxnSpLocks/>
          </p:cNvCxnSpPr>
          <p:nvPr/>
        </p:nvCxnSpPr>
        <p:spPr>
          <a:xfrm flipH="1">
            <a:off x="7988300" y="3581400"/>
            <a:ext cx="329184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4" name="TextBox 213">
            <a:extLst>
              <a:ext uri="{FF2B5EF4-FFF2-40B4-BE49-F238E27FC236}">
                <a16:creationId xmlns:a16="http://schemas.microsoft.com/office/drawing/2014/main" id="{ECCEBF59-403E-C374-AA37-D1EC3AF3FE68}"/>
              </a:ext>
            </a:extLst>
          </p:cNvPr>
          <p:cNvSpPr txBox="1"/>
          <p:nvPr/>
        </p:nvSpPr>
        <p:spPr bwMode="gray">
          <a:xfrm>
            <a:off x="8768080" y="3741420"/>
            <a:ext cx="2529840" cy="313932"/>
          </a:xfrm>
          <a:prstGeom prst="rect">
            <a:avLst/>
          </a:prstGeom>
          <a:noFill/>
        </p:spPr>
        <p:txBody>
          <a:bodyPr wrap="square" rtlCol="0">
            <a:spAutoFit/>
          </a:bodyPr>
          <a:lstStyle/>
          <a:p>
            <a:pPr>
              <a:lnSpc>
                <a:spcPct val="90000"/>
              </a:lnSpc>
              <a:spcBef>
                <a:spcPts val="800"/>
              </a:spcBef>
            </a:pPr>
            <a:r>
              <a:rPr lang="en-US" sz="1600" b="1">
                <a:solidFill>
                  <a:schemeClr val="accent2"/>
                </a:solidFill>
              </a:rPr>
              <a:t>1,500</a:t>
            </a:r>
            <a:r>
              <a:rPr lang="en-US" sz="1600" b="1">
                <a:solidFill>
                  <a:schemeClr val="accent1">
                    <a:lumMod val="50000"/>
                  </a:schemeClr>
                </a:solidFill>
              </a:rPr>
              <a:t> users</a:t>
            </a:r>
            <a:endParaRPr lang="en-US" sz="1600">
              <a:solidFill>
                <a:schemeClr val="accent1">
                  <a:lumMod val="50000"/>
                </a:schemeClr>
              </a:solidFill>
            </a:endParaRPr>
          </a:p>
        </p:txBody>
      </p:sp>
      <p:sp>
        <p:nvSpPr>
          <p:cNvPr id="231" name="Graphic 96">
            <a:extLst>
              <a:ext uri="{FF2B5EF4-FFF2-40B4-BE49-F238E27FC236}">
                <a16:creationId xmlns:a16="http://schemas.microsoft.com/office/drawing/2014/main" id="{C017C2C0-6553-D134-EFD0-734AEF38E498}"/>
              </a:ext>
            </a:extLst>
          </p:cNvPr>
          <p:cNvSpPr>
            <a:spLocks noChangeAspect="1"/>
          </p:cNvSpPr>
          <p:nvPr/>
        </p:nvSpPr>
        <p:spPr>
          <a:xfrm>
            <a:off x="8190207" y="3692646"/>
            <a:ext cx="399032" cy="411480"/>
          </a:xfrm>
          <a:custGeom>
            <a:avLst/>
            <a:gdLst>
              <a:gd name="connsiteX0" fmla="*/ 1027489 w 6628586"/>
              <a:gd name="connsiteY0" fmla="*/ 2789137 h 6835357"/>
              <a:gd name="connsiteX1" fmla="*/ 657980 w 6628586"/>
              <a:gd name="connsiteY1" fmla="*/ 2636084 h 6835357"/>
              <a:gd name="connsiteX2" fmla="*/ 504927 w 6628586"/>
              <a:gd name="connsiteY2" fmla="*/ 2266575 h 6835357"/>
              <a:gd name="connsiteX3" fmla="*/ 657980 w 6628586"/>
              <a:gd name="connsiteY3" fmla="*/ 1897043 h 6835357"/>
              <a:gd name="connsiteX4" fmla="*/ 1027489 w 6628586"/>
              <a:gd name="connsiteY4" fmla="*/ 1743989 h 6835357"/>
              <a:gd name="connsiteX5" fmla="*/ 1397021 w 6628586"/>
              <a:gd name="connsiteY5" fmla="*/ 1897043 h 6835357"/>
              <a:gd name="connsiteX6" fmla="*/ 1550075 w 6628586"/>
              <a:gd name="connsiteY6" fmla="*/ 2266575 h 6835357"/>
              <a:gd name="connsiteX7" fmla="*/ 1397021 w 6628586"/>
              <a:gd name="connsiteY7" fmla="*/ 2636084 h 6835357"/>
              <a:gd name="connsiteX8" fmla="*/ 1027489 w 6628586"/>
              <a:gd name="connsiteY8" fmla="*/ 2789137 h 6835357"/>
              <a:gd name="connsiteX9" fmla="*/ 1723576 w 6628586"/>
              <a:gd name="connsiteY9" fmla="*/ 3255493 h 6835357"/>
              <a:gd name="connsiteX10" fmla="*/ 1596978 w 6628586"/>
              <a:gd name="connsiteY10" fmla="*/ 3038860 h 6835357"/>
              <a:gd name="connsiteX11" fmla="*/ 1370389 w 6628586"/>
              <a:gd name="connsiteY11" fmla="*/ 2931121 h 6835357"/>
              <a:gd name="connsiteX12" fmla="*/ 1283304 w 6628586"/>
              <a:gd name="connsiteY12" fmla="*/ 2956484 h 6835357"/>
              <a:gd name="connsiteX13" fmla="*/ 1146144 w 6628586"/>
              <a:gd name="connsiteY13" fmla="*/ 3075802 h 6835357"/>
              <a:gd name="connsiteX14" fmla="*/ 1030238 w 6628586"/>
              <a:gd name="connsiteY14" fmla="*/ 3118624 h 6835357"/>
              <a:gd name="connsiteX15" fmla="*/ 914355 w 6628586"/>
              <a:gd name="connsiteY15" fmla="*/ 3075802 h 6835357"/>
              <a:gd name="connsiteX16" fmla="*/ 777195 w 6628586"/>
              <a:gd name="connsiteY16" fmla="*/ 2956484 h 6835357"/>
              <a:gd name="connsiteX17" fmla="*/ 690087 w 6628586"/>
              <a:gd name="connsiteY17" fmla="*/ 2931121 h 6835357"/>
              <a:gd name="connsiteX18" fmla="*/ 463807 w 6628586"/>
              <a:gd name="connsiteY18" fmla="*/ 3038946 h 6835357"/>
              <a:gd name="connsiteX19" fmla="*/ 337586 w 6628586"/>
              <a:gd name="connsiteY19" fmla="*/ 3255493 h 6835357"/>
              <a:gd name="connsiteX20" fmla="*/ 2921 w 6628586"/>
              <a:gd name="connsiteY20" fmla="*/ 4663440 h 6835357"/>
              <a:gd name="connsiteX21" fmla="*/ 34912 w 6628586"/>
              <a:gd name="connsiteY21" fmla="*/ 4802675 h 6835357"/>
              <a:gd name="connsiteX22" fmla="*/ 157899 w 6628586"/>
              <a:gd name="connsiteY22" fmla="*/ 4875364 h 6835357"/>
              <a:gd name="connsiteX23" fmla="*/ 226479 w 6628586"/>
              <a:gd name="connsiteY23" fmla="*/ 4869180 h 6835357"/>
              <a:gd name="connsiteX24" fmla="*/ 71505 w 6628586"/>
              <a:gd name="connsiteY24" fmla="*/ 5523433 h 6835357"/>
              <a:gd name="connsiteX25" fmla="*/ 96040 w 6628586"/>
              <a:gd name="connsiteY25" fmla="*/ 5618445 h 6835357"/>
              <a:gd name="connsiteX26" fmla="*/ 184645 w 6628586"/>
              <a:gd name="connsiteY26" fmla="*/ 5660593 h 6835357"/>
              <a:gd name="connsiteX27" fmla="*/ 648922 w 6628586"/>
              <a:gd name="connsiteY27" fmla="*/ 5660593 h 6835357"/>
              <a:gd name="connsiteX28" fmla="*/ 740139 w 6628586"/>
              <a:gd name="connsiteY28" fmla="*/ 6679681 h 6835357"/>
              <a:gd name="connsiteX29" fmla="*/ 740162 w 6628586"/>
              <a:gd name="connsiteY29" fmla="*/ 6679681 h 6835357"/>
              <a:gd name="connsiteX30" fmla="*/ 796169 w 6628586"/>
              <a:gd name="connsiteY30" fmla="*/ 6788208 h 6835357"/>
              <a:gd name="connsiteX31" fmla="*/ 910223 w 6628586"/>
              <a:gd name="connsiteY31" fmla="*/ 6831928 h 6835357"/>
              <a:gd name="connsiteX32" fmla="*/ 1144092 w 6628586"/>
              <a:gd name="connsiteY32" fmla="*/ 6831928 h 6835357"/>
              <a:gd name="connsiteX33" fmla="*/ 1258147 w 6628586"/>
              <a:gd name="connsiteY33" fmla="*/ 6788208 h 6835357"/>
              <a:gd name="connsiteX34" fmla="*/ 1314159 w 6628586"/>
              <a:gd name="connsiteY34" fmla="*/ 6679681 h 6835357"/>
              <a:gd name="connsiteX35" fmla="*/ 1405377 w 6628586"/>
              <a:gd name="connsiteY35" fmla="*/ 5660593 h 6835357"/>
              <a:gd name="connsiteX36" fmla="*/ 1869675 w 6628586"/>
              <a:gd name="connsiteY36" fmla="*/ 5660593 h 6835357"/>
              <a:gd name="connsiteX37" fmla="*/ 1958280 w 6628586"/>
              <a:gd name="connsiteY37" fmla="*/ 5618445 h 6835357"/>
              <a:gd name="connsiteX38" fmla="*/ 1982814 w 6628586"/>
              <a:gd name="connsiteY38" fmla="*/ 5523433 h 6835357"/>
              <a:gd name="connsiteX39" fmla="*/ 1826458 w 6628586"/>
              <a:gd name="connsiteY39" fmla="*/ 4869180 h 6835357"/>
              <a:gd name="connsiteX40" fmla="*/ 1895038 w 6628586"/>
              <a:gd name="connsiteY40" fmla="*/ 4875364 h 6835357"/>
              <a:gd name="connsiteX41" fmla="*/ 2018024 w 6628586"/>
              <a:gd name="connsiteY41" fmla="*/ 4802675 h 6835357"/>
              <a:gd name="connsiteX42" fmla="*/ 2050040 w 6628586"/>
              <a:gd name="connsiteY42" fmla="*/ 4663440 h 6835357"/>
              <a:gd name="connsiteX43" fmla="*/ 6127784 w 6628586"/>
              <a:gd name="connsiteY43" fmla="*/ 2265883 h 6835357"/>
              <a:gd name="connsiteX44" fmla="*/ 5974736 w 6628586"/>
              <a:gd name="connsiteY44" fmla="*/ 1896374 h 6835357"/>
              <a:gd name="connsiteX45" fmla="*/ 5605204 w 6628586"/>
              <a:gd name="connsiteY45" fmla="*/ 1743298 h 6835357"/>
              <a:gd name="connsiteX46" fmla="*/ 5235690 w 6628586"/>
              <a:gd name="connsiteY46" fmla="*/ 1896374 h 6835357"/>
              <a:gd name="connsiteX47" fmla="*/ 5082636 w 6628586"/>
              <a:gd name="connsiteY47" fmla="*/ 2265883 h 6835357"/>
              <a:gd name="connsiteX48" fmla="*/ 5235690 w 6628586"/>
              <a:gd name="connsiteY48" fmla="*/ 2635415 h 6835357"/>
              <a:gd name="connsiteX49" fmla="*/ 5605204 w 6628586"/>
              <a:gd name="connsiteY49" fmla="*/ 2788469 h 6835357"/>
              <a:gd name="connsiteX50" fmla="*/ 5974736 w 6628586"/>
              <a:gd name="connsiteY50" fmla="*/ 2635415 h 6835357"/>
              <a:gd name="connsiteX51" fmla="*/ 6127784 w 6628586"/>
              <a:gd name="connsiteY51" fmla="*/ 2265883 h 6835357"/>
              <a:gd name="connsiteX52" fmla="*/ 6301291 w 6628586"/>
              <a:gd name="connsiteY52" fmla="*/ 3255493 h 6835357"/>
              <a:gd name="connsiteX53" fmla="*/ 6174704 w 6628586"/>
              <a:gd name="connsiteY53" fmla="*/ 3038860 h 6835357"/>
              <a:gd name="connsiteX54" fmla="*/ 5948105 w 6628586"/>
              <a:gd name="connsiteY54" fmla="*/ 2931121 h 6835357"/>
              <a:gd name="connsiteX55" fmla="*/ 5861008 w 6628586"/>
              <a:gd name="connsiteY55" fmla="*/ 2956484 h 6835357"/>
              <a:gd name="connsiteX56" fmla="*/ 5723848 w 6628586"/>
              <a:gd name="connsiteY56" fmla="*/ 3075802 h 6835357"/>
              <a:gd name="connsiteX57" fmla="*/ 5607948 w 6628586"/>
              <a:gd name="connsiteY57" fmla="*/ 3118624 h 6835357"/>
              <a:gd name="connsiteX58" fmla="*/ 5492065 w 6628586"/>
              <a:gd name="connsiteY58" fmla="*/ 3075802 h 6835357"/>
              <a:gd name="connsiteX59" fmla="*/ 5354905 w 6628586"/>
              <a:gd name="connsiteY59" fmla="*/ 2956484 h 6835357"/>
              <a:gd name="connsiteX60" fmla="*/ 5267797 w 6628586"/>
              <a:gd name="connsiteY60" fmla="*/ 2931121 h 6835357"/>
              <a:gd name="connsiteX61" fmla="*/ 5041517 w 6628586"/>
              <a:gd name="connsiteY61" fmla="*/ 3038946 h 6835357"/>
              <a:gd name="connsiteX62" fmla="*/ 4915295 w 6628586"/>
              <a:gd name="connsiteY62" fmla="*/ 3255493 h 6835357"/>
              <a:gd name="connsiteX63" fmla="*/ 4579248 w 6628586"/>
              <a:gd name="connsiteY63" fmla="*/ 4663440 h 6835357"/>
              <a:gd name="connsiteX64" fmla="*/ 4611263 w 6628586"/>
              <a:gd name="connsiteY64" fmla="*/ 4802675 h 6835357"/>
              <a:gd name="connsiteX65" fmla="*/ 4734250 w 6628586"/>
              <a:gd name="connsiteY65" fmla="*/ 4875364 h 6835357"/>
              <a:gd name="connsiteX66" fmla="*/ 4802830 w 6628586"/>
              <a:gd name="connsiteY66" fmla="*/ 4869180 h 6835357"/>
              <a:gd name="connsiteX67" fmla="*/ 4645782 w 6628586"/>
              <a:gd name="connsiteY67" fmla="*/ 5523433 h 6835357"/>
              <a:gd name="connsiteX68" fmla="*/ 4670316 w 6628586"/>
              <a:gd name="connsiteY68" fmla="*/ 5618445 h 6835357"/>
              <a:gd name="connsiteX69" fmla="*/ 4758944 w 6628586"/>
              <a:gd name="connsiteY69" fmla="*/ 5660593 h 6835357"/>
              <a:gd name="connsiteX70" fmla="*/ 5223220 w 6628586"/>
              <a:gd name="connsiteY70" fmla="*/ 5660593 h 6835357"/>
              <a:gd name="connsiteX71" fmla="*/ 5314437 w 6628586"/>
              <a:gd name="connsiteY71" fmla="*/ 6679681 h 6835357"/>
              <a:gd name="connsiteX72" fmla="*/ 5370712 w 6628586"/>
              <a:gd name="connsiteY72" fmla="*/ 6788437 h 6835357"/>
              <a:gd name="connsiteX73" fmla="*/ 5485189 w 6628586"/>
              <a:gd name="connsiteY73" fmla="*/ 6831928 h 6835357"/>
              <a:gd name="connsiteX74" fmla="*/ 5719047 w 6628586"/>
              <a:gd name="connsiteY74" fmla="*/ 6831928 h 6835357"/>
              <a:gd name="connsiteX75" fmla="*/ 5833519 w 6628586"/>
              <a:gd name="connsiteY75" fmla="*/ 6788437 h 6835357"/>
              <a:gd name="connsiteX76" fmla="*/ 5889811 w 6628586"/>
              <a:gd name="connsiteY76" fmla="*/ 6679681 h 6835357"/>
              <a:gd name="connsiteX77" fmla="*/ 5981023 w 6628586"/>
              <a:gd name="connsiteY77" fmla="*/ 5660593 h 6835357"/>
              <a:gd name="connsiteX78" fmla="*/ 6445310 w 6628586"/>
              <a:gd name="connsiteY78" fmla="*/ 5660593 h 6835357"/>
              <a:gd name="connsiteX79" fmla="*/ 6533949 w 6628586"/>
              <a:gd name="connsiteY79" fmla="*/ 5618445 h 6835357"/>
              <a:gd name="connsiteX80" fmla="*/ 6558466 w 6628586"/>
              <a:gd name="connsiteY80" fmla="*/ 5523433 h 6835357"/>
              <a:gd name="connsiteX81" fmla="*/ 6402104 w 6628586"/>
              <a:gd name="connsiteY81" fmla="*/ 4869180 h 6835357"/>
              <a:gd name="connsiteX82" fmla="*/ 6470684 w 6628586"/>
              <a:gd name="connsiteY82" fmla="*/ 4875364 h 6835357"/>
              <a:gd name="connsiteX83" fmla="*/ 6593671 w 6628586"/>
              <a:gd name="connsiteY83" fmla="*/ 4802675 h 6835357"/>
              <a:gd name="connsiteX84" fmla="*/ 6625675 w 6628586"/>
              <a:gd name="connsiteY84" fmla="*/ 4663440 h 6835357"/>
              <a:gd name="connsiteX85" fmla="*/ 2694663 w 6628586"/>
              <a:gd name="connsiteY85" fmla="*/ 1394231 h 6835357"/>
              <a:gd name="connsiteX86" fmla="*/ 2541587 w 6628586"/>
              <a:gd name="connsiteY86" fmla="*/ 1024722 h 6835357"/>
              <a:gd name="connsiteX87" fmla="*/ 2172078 w 6628586"/>
              <a:gd name="connsiteY87" fmla="*/ 871646 h 6835357"/>
              <a:gd name="connsiteX88" fmla="*/ 1802569 w 6628586"/>
              <a:gd name="connsiteY88" fmla="*/ 1024722 h 6835357"/>
              <a:gd name="connsiteX89" fmla="*/ 1649493 w 6628586"/>
              <a:gd name="connsiteY89" fmla="*/ 1394231 h 6835357"/>
              <a:gd name="connsiteX90" fmla="*/ 1802569 w 6628586"/>
              <a:gd name="connsiteY90" fmla="*/ 1763740 h 6835357"/>
              <a:gd name="connsiteX91" fmla="*/ 2172078 w 6628586"/>
              <a:gd name="connsiteY91" fmla="*/ 1916817 h 6835357"/>
              <a:gd name="connsiteX92" fmla="*/ 2541587 w 6628586"/>
              <a:gd name="connsiteY92" fmla="*/ 1763740 h 6835357"/>
              <a:gd name="connsiteX93" fmla="*/ 2694663 w 6628586"/>
              <a:gd name="connsiteY93" fmla="*/ 1394231 h 6835357"/>
              <a:gd name="connsiteX94" fmla="*/ 4983178 w 6628586"/>
              <a:gd name="connsiteY94" fmla="*/ 1394231 h 6835357"/>
              <a:gd name="connsiteX95" fmla="*/ 4983155 w 6628586"/>
              <a:gd name="connsiteY95" fmla="*/ 1394231 h 6835357"/>
              <a:gd name="connsiteX96" fmla="*/ 4830102 w 6628586"/>
              <a:gd name="connsiteY96" fmla="*/ 1024722 h 6835357"/>
              <a:gd name="connsiteX97" fmla="*/ 4460593 w 6628586"/>
              <a:gd name="connsiteY97" fmla="*/ 871646 h 6835357"/>
              <a:gd name="connsiteX98" fmla="*/ 4091061 w 6628586"/>
              <a:gd name="connsiteY98" fmla="*/ 1024722 h 6835357"/>
              <a:gd name="connsiteX99" fmla="*/ 3938007 w 6628586"/>
              <a:gd name="connsiteY99" fmla="*/ 1394231 h 6835357"/>
              <a:gd name="connsiteX100" fmla="*/ 4091061 w 6628586"/>
              <a:gd name="connsiteY100" fmla="*/ 1763740 h 6835357"/>
              <a:gd name="connsiteX101" fmla="*/ 4460593 w 6628586"/>
              <a:gd name="connsiteY101" fmla="*/ 1916817 h 6835357"/>
              <a:gd name="connsiteX102" fmla="*/ 4830102 w 6628586"/>
              <a:gd name="connsiteY102" fmla="*/ 1763740 h 6835357"/>
              <a:gd name="connsiteX103" fmla="*/ 4983155 w 6628586"/>
              <a:gd name="connsiteY103" fmla="*/ 1394231 h 6835357"/>
              <a:gd name="connsiteX104" fmla="*/ 3315998 w 6628586"/>
              <a:gd name="connsiteY104" fmla="*/ 1045171 h 6835357"/>
              <a:gd name="connsiteX105" fmla="*/ 3685507 w 6628586"/>
              <a:gd name="connsiteY105" fmla="*/ 892094 h 6835357"/>
              <a:gd name="connsiteX106" fmla="*/ 3838584 w 6628586"/>
              <a:gd name="connsiteY106" fmla="*/ 522585 h 6835357"/>
              <a:gd name="connsiteX107" fmla="*/ 3685507 w 6628586"/>
              <a:gd name="connsiteY107" fmla="*/ 153053 h 6835357"/>
              <a:gd name="connsiteX108" fmla="*/ 3315998 w 6628586"/>
              <a:gd name="connsiteY108" fmla="*/ 0 h 6835357"/>
              <a:gd name="connsiteX109" fmla="*/ 2946489 w 6628586"/>
              <a:gd name="connsiteY109" fmla="*/ 153053 h 6835357"/>
              <a:gd name="connsiteX110" fmla="*/ 2793413 w 6628586"/>
              <a:gd name="connsiteY110" fmla="*/ 522585 h 6835357"/>
              <a:gd name="connsiteX111" fmla="*/ 2946489 w 6628586"/>
              <a:gd name="connsiteY111" fmla="*/ 892094 h 6835357"/>
              <a:gd name="connsiteX112" fmla="*/ 3315998 w 6628586"/>
              <a:gd name="connsiteY112" fmla="*/ 1045171 h 6835357"/>
              <a:gd name="connsiteX113" fmla="*/ 3315998 w 6628586"/>
              <a:gd name="connsiteY113" fmla="*/ 2788474 h 6835357"/>
              <a:gd name="connsiteX114" fmla="*/ 3685507 w 6628586"/>
              <a:gd name="connsiteY114" fmla="*/ 2635421 h 6835357"/>
              <a:gd name="connsiteX115" fmla="*/ 3838584 w 6628586"/>
              <a:gd name="connsiteY115" fmla="*/ 2265889 h 6835357"/>
              <a:gd name="connsiteX116" fmla="*/ 3685507 w 6628586"/>
              <a:gd name="connsiteY116" fmla="*/ 1896380 h 6835357"/>
              <a:gd name="connsiteX117" fmla="*/ 3315998 w 6628586"/>
              <a:gd name="connsiteY117" fmla="*/ 1743304 h 6835357"/>
              <a:gd name="connsiteX118" fmla="*/ 2946489 w 6628586"/>
              <a:gd name="connsiteY118" fmla="*/ 1896380 h 6835357"/>
              <a:gd name="connsiteX119" fmla="*/ 2793413 w 6628586"/>
              <a:gd name="connsiteY119" fmla="*/ 2265889 h 6835357"/>
              <a:gd name="connsiteX120" fmla="*/ 2946444 w 6628586"/>
              <a:gd name="connsiteY120" fmla="*/ 2635644 h 6835357"/>
              <a:gd name="connsiteX121" fmla="*/ 3315998 w 6628586"/>
              <a:gd name="connsiteY121" fmla="*/ 2789143 h 6835357"/>
              <a:gd name="connsiteX122" fmla="*/ 3811843 w 6628586"/>
              <a:gd name="connsiteY122" fmla="*/ 2925634 h 6835357"/>
              <a:gd name="connsiteX123" fmla="*/ 3630769 w 6628586"/>
              <a:gd name="connsiteY123" fmla="*/ 2925634 h 6835357"/>
              <a:gd name="connsiteX124" fmla="*/ 3571813 w 6628586"/>
              <a:gd name="connsiteY124" fmla="*/ 2950992 h 6835357"/>
              <a:gd name="connsiteX125" fmla="*/ 3434653 w 6628586"/>
              <a:gd name="connsiteY125" fmla="*/ 3071007 h 6835357"/>
              <a:gd name="connsiteX126" fmla="*/ 3318747 w 6628586"/>
              <a:gd name="connsiteY126" fmla="*/ 3113606 h 6835357"/>
              <a:gd name="connsiteX127" fmla="*/ 3202841 w 6628586"/>
              <a:gd name="connsiteY127" fmla="*/ 3071007 h 6835357"/>
              <a:gd name="connsiteX128" fmla="*/ 3065681 w 6628586"/>
              <a:gd name="connsiteY128" fmla="*/ 2950992 h 6835357"/>
              <a:gd name="connsiteX129" fmla="*/ 3006703 w 6628586"/>
              <a:gd name="connsiteY129" fmla="*/ 2925634 h 6835357"/>
              <a:gd name="connsiteX130" fmla="*/ 2820159 w 6628586"/>
              <a:gd name="connsiteY130" fmla="*/ 2925634 h 6835357"/>
              <a:gd name="connsiteX131" fmla="*/ 2490386 w 6628586"/>
              <a:gd name="connsiteY131" fmla="*/ 3073150 h 6835357"/>
              <a:gd name="connsiteX132" fmla="*/ 2380573 w 6628586"/>
              <a:gd name="connsiteY132" fmla="*/ 3417347 h 6835357"/>
              <a:gd name="connsiteX133" fmla="*/ 2508823 w 6628586"/>
              <a:gd name="connsiteY133" fmla="*/ 4384325 h 6835357"/>
              <a:gd name="connsiteX134" fmla="*/ 2586936 w 6628586"/>
              <a:gd name="connsiteY134" fmla="*/ 4573949 h 6835357"/>
              <a:gd name="connsiteX135" fmla="*/ 2752962 w 6628586"/>
              <a:gd name="connsiteY135" fmla="*/ 4694318 h 6835357"/>
              <a:gd name="connsiteX136" fmla="*/ 2969686 w 6628586"/>
              <a:gd name="connsiteY136" fmla="*/ 6683109 h 6835357"/>
              <a:gd name="connsiteX137" fmla="*/ 2969664 w 6628586"/>
              <a:gd name="connsiteY137" fmla="*/ 6683109 h 6835357"/>
              <a:gd name="connsiteX138" fmla="*/ 3025945 w 6628586"/>
              <a:gd name="connsiteY138" fmla="*/ 6791923 h 6835357"/>
              <a:gd name="connsiteX139" fmla="*/ 3140445 w 6628586"/>
              <a:gd name="connsiteY139" fmla="*/ 6835357 h 6835357"/>
              <a:gd name="connsiteX140" fmla="*/ 3483345 w 6628586"/>
              <a:gd name="connsiteY140" fmla="*/ 6835357 h 6835357"/>
              <a:gd name="connsiteX141" fmla="*/ 3597399 w 6628586"/>
              <a:gd name="connsiteY141" fmla="*/ 6791694 h 6835357"/>
              <a:gd name="connsiteX142" fmla="*/ 3653412 w 6628586"/>
              <a:gd name="connsiteY142" fmla="*/ 6683109 h 6835357"/>
              <a:gd name="connsiteX143" fmla="*/ 3869445 w 6628586"/>
              <a:gd name="connsiteY143" fmla="*/ 4698433 h 6835357"/>
              <a:gd name="connsiteX144" fmla="*/ 4041432 w 6628586"/>
              <a:gd name="connsiteY144" fmla="*/ 4578864 h 6835357"/>
              <a:gd name="connsiteX145" fmla="*/ 4122516 w 6628586"/>
              <a:gd name="connsiteY145" fmla="*/ 4385714 h 6835357"/>
              <a:gd name="connsiteX146" fmla="*/ 4251441 w 6628586"/>
              <a:gd name="connsiteY146" fmla="*/ 3417364 h 6835357"/>
              <a:gd name="connsiteX147" fmla="*/ 4141359 w 6628586"/>
              <a:gd name="connsiteY147" fmla="*/ 3073636 h 6835357"/>
              <a:gd name="connsiteX148" fmla="*/ 3811854 w 6628586"/>
              <a:gd name="connsiteY148" fmla="*/ 2926320 h 6835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628586" h="6835357">
                <a:moveTo>
                  <a:pt x="1027489" y="2789137"/>
                </a:moveTo>
                <a:cubicBezTo>
                  <a:pt x="888900" y="2789137"/>
                  <a:pt x="755981" y="2734085"/>
                  <a:pt x="657980" y="2636084"/>
                </a:cubicBezTo>
                <a:cubicBezTo>
                  <a:pt x="559979" y="2538083"/>
                  <a:pt x="504927" y="2405164"/>
                  <a:pt x="504927" y="2266575"/>
                </a:cubicBezTo>
                <a:cubicBezTo>
                  <a:pt x="504927" y="2127963"/>
                  <a:pt x="559979" y="1995044"/>
                  <a:pt x="657980" y="1897043"/>
                </a:cubicBezTo>
                <a:cubicBezTo>
                  <a:pt x="755981" y="1799042"/>
                  <a:pt x="888900" y="1743989"/>
                  <a:pt x="1027489" y="1743989"/>
                </a:cubicBezTo>
                <a:cubicBezTo>
                  <a:pt x="1166101" y="1743989"/>
                  <a:pt x="1299020" y="1799042"/>
                  <a:pt x="1397021" y="1897043"/>
                </a:cubicBezTo>
                <a:cubicBezTo>
                  <a:pt x="1495022" y="1995044"/>
                  <a:pt x="1550075" y="2127963"/>
                  <a:pt x="1550075" y="2266575"/>
                </a:cubicBezTo>
                <a:cubicBezTo>
                  <a:pt x="1550075" y="2405164"/>
                  <a:pt x="1495022" y="2538083"/>
                  <a:pt x="1397021" y="2636084"/>
                </a:cubicBezTo>
                <a:cubicBezTo>
                  <a:pt x="1299020" y="2734085"/>
                  <a:pt x="1166101" y="2789137"/>
                  <a:pt x="1027489" y="2789137"/>
                </a:cubicBezTo>
                <a:close/>
                <a:moveTo>
                  <a:pt x="1723576" y="3255493"/>
                </a:moveTo>
                <a:cubicBezTo>
                  <a:pt x="1704088" y="3172202"/>
                  <a:pt x="1659974" y="3096724"/>
                  <a:pt x="1596978" y="3038860"/>
                </a:cubicBezTo>
                <a:cubicBezTo>
                  <a:pt x="1533981" y="2981019"/>
                  <a:pt x="1455040" y="2943471"/>
                  <a:pt x="1370389" y="2931121"/>
                </a:cubicBezTo>
                <a:cubicBezTo>
                  <a:pt x="1339065" y="2926703"/>
                  <a:pt x="1307370" y="2935944"/>
                  <a:pt x="1283304" y="2956484"/>
                </a:cubicBezTo>
                <a:lnTo>
                  <a:pt x="1146144" y="3075802"/>
                </a:lnTo>
                <a:cubicBezTo>
                  <a:pt x="1113843" y="3103439"/>
                  <a:pt x="1072741" y="3118624"/>
                  <a:pt x="1030238" y="3118624"/>
                </a:cubicBezTo>
                <a:cubicBezTo>
                  <a:pt x="987736" y="3118624"/>
                  <a:pt x="946633" y="3103439"/>
                  <a:pt x="914355" y="3075802"/>
                </a:cubicBezTo>
                <a:lnTo>
                  <a:pt x="777195" y="2956484"/>
                </a:lnTo>
                <a:cubicBezTo>
                  <a:pt x="753129" y="2935944"/>
                  <a:pt x="721405" y="2926703"/>
                  <a:pt x="690087" y="2931121"/>
                </a:cubicBezTo>
                <a:cubicBezTo>
                  <a:pt x="605545" y="2943488"/>
                  <a:pt x="526695" y="2981081"/>
                  <a:pt x="463807" y="3038946"/>
                </a:cubicBezTo>
                <a:cubicBezTo>
                  <a:pt x="400920" y="3096787"/>
                  <a:pt x="356943" y="3172265"/>
                  <a:pt x="337586" y="3255493"/>
                </a:cubicBezTo>
                <a:lnTo>
                  <a:pt x="2921" y="4663440"/>
                </a:lnTo>
                <a:cubicBezTo>
                  <a:pt x="-5964" y="4712286"/>
                  <a:pt x="5623" y="4762607"/>
                  <a:pt x="34912" y="4802675"/>
                </a:cubicBezTo>
                <a:cubicBezTo>
                  <a:pt x="64224" y="4842726"/>
                  <a:pt x="108670" y="4868997"/>
                  <a:pt x="157899" y="4875364"/>
                </a:cubicBezTo>
                <a:cubicBezTo>
                  <a:pt x="180960" y="4878044"/>
                  <a:pt x="204289" y="4875947"/>
                  <a:pt x="226479" y="4869180"/>
                </a:cubicBezTo>
                <a:lnTo>
                  <a:pt x="71505" y="5523433"/>
                </a:lnTo>
                <a:cubicBezTo>
                  <a:pt x="65210" y="5557186"/>
                  <a:pt x="74184" y="5591968"/>
                  <a:pt x="96040" y="5618445"/>
                </a:cubicBezTo>
                <a:cubicBezTo>
                  <a:pt x="117873" y="5644946"/>
                  <a:pt x="150332" y="5660370"/>
                  <a:pt x="184645" y="5660593"/>
                </a:cubicBezTo>
                <a:lnTo>
                  <a:pt x="648922" y="5660593"/>
                </a:lnTo>
                <a:lnTo>
                  <a:pt x="740139" y="6679681"/>
                </a:lnTo>
                <a:lnTo>
                  <a:pt x="740162" y="6679681"/>
                </a:lnTo>
                <a:cubicBezTo>
                  <a:pt x="744871" y="6721515"/>
                  <a:pt x="764805" y="6760148"/>
                  <a:pt x="796169" y="6788208"/>
                </a:cubicBezTo>
                <a:cubicBezTo>
                  <a:pt x="827539" y="6816326"/>
                  <a:pt x="868144" y="6831871"/>
                  <a:pt x="910223" y="6831928"/>
                </a:cubicBezTo>
                <a:lnTo>
                  <a:pt x="1144092" y="6831928"/>
                </a:lnTo>
                <a:cubicBezTo>
                  <a:pt x="1186178" y="6831871"/>
                  <a:pt x="1226783" y="6816326"/>
                  <a:pt x="1258147" y="6788208"/>
                </a:cubicBezTo>
                <a:cubicBezTo>
                  <a:pt x="1289516" y="6760148"/>
                  <a:pt x="1309450" y="6721515"/>
                  <a:pt x="1314159" y="6679681"/>
                </a:cubicBezTo>
                <a:lnTo>
                  <a:pt x="1405377" y="5660593"/>
                </a:lnTo>
                <a:lnTo>
                  <a:pt x="1869675" y="5660593"/>
                </a:lnTo>
                <a:cubicBezTo>
                  <a:pt x="1903987" y="5660370"/>
                  <a:pt x="1936449" y="5644946"/>
                  <a:pt x="1958280" y="5618445"/>
                </a:cubicBezTo>
                <a:cubicBezTo>
                  <a:pt x="1980134" y="5591968"/>
                  <a:pt x="1989112" y="5557186"/>
                  <a:pt x="1982814" y="5523433"/>
                </a:cubicBezTo>
                <a:lnTo>
                  <a:pt x="1826458" y="4869180"/>
                </a:lnTo>
                <a:cubicBezTo>
                  <a:pt x="1848649" y="4875947"/>
                  <a:pt x="1872001" y="4878044"/>
                  <a:pt x="1895038" y="4875364"/>
                </a:cubicBezTo>
                <a:cubicBezTo>
                  <a:pt x="1944261" y="4869003"/>
                  <a:pt x="1988735" y="4842726"/>
                  <a:pt x="2018024" y="4802675"/>
                </a:cubicBezTo>
                <a:cubicBezTo>
                  <a:pt x="2047337" y="4762601"/>
                  <a:pt x="2058904" y="4712286"/>
                  <a:pt x="2050040" y="4663440"/>
                </a:cubicBezTo>
                <a:close/>
                <a:moveTo>
                  <a:pt x="6127784" y="2265883"/>
                </a:moveTo>
                <a:cubicBezTo>
                  <a:pt x="6127784" y="2127295"/>
                  <a:pt x="6072749" y="1994375"/>
                  <a:pt x="5974736" y="1896374"/>
                </a:cubicBezTo>
                <a:cubicBezTo>
                  <a:pt x="5876724" y="1798373"/>
                  <a:pt x="5743794" y="1743298"/>
                  <a:pt x="5605204" y="1743298"/>
                </a:cubicBezTo>
                <a:cubicBezTo>
                  <a:pt x="5466610" y="1743298"/>
                  <a:pt x="5333691" y="1798373"/>
                  <a:pt x="5235690" y="1896374"/>
                </a:cubicBezTo>
                <a:cubicBezTo>
                  <a:pt x="5137689" y="1994375"/>
                  <a:pt x="5082636" y="2127295"/>
                  <a:pt x="5082636" y="2265883"/>
                </a:cubicBezTo>
                <a:cubicBezTo>
                  <a:pt x="5082636" y="2404472"/>
                  <a:pt x="5137689" y="2537414"/>
                  <a:pt x="5235690" y="2635415"/>
                </a:cubicBezTo>
                <a:cubicBezTo>
                  <a:pt x="5333691" y="2733399"/>
                  <a:pt x="5466610" y="2788469"/>
                  <a:pt x="5605204" y="2788469"/>
                </a:cubicBezTo>
                <a:cubicBezTo>
                  <a:pt x="5743794" y="2788469"/>
                  <a:pt x="5876724" y="2733393"/>
                  <a:pt x="5974736" y="2635415"/>
                </a:cubicBezTo>
                <a:cubicBezTo>
                  <a:pt x="6072749" y="2537414"/>
                  <a:pt x="6127784" y="2404472"/>
                  <a:pt x="6127784" y="2265883"/>
                </a:cubicBezTo>
                <a:close/>
                <a:moveTo>
                  <a:pt x="6301291" y="3255493"/>
                </a:moveTo>
                <a:cubicBezTo>
                  <a:pt x="6281803" y="3172202"/>
                  <a:pt x="6237683" y="3096724"/>
                  <a:pt x="6174704" y="3038860"/>
                </a:cubicBezTo>
                <a:cubicBezTo>
                  <a:pt x="6111668" y="2981019"/>
                  <a:pt x="6032744" y="2943471"/>
                  <a:pt x="5948105" y="2931121"/>
                </a:cubicBezTo>
                <a:cubicBezTo>
                  <a:pt x="5916786" y="2926703"/>
                  <a:pt x="5885068" y="2935944"/>
                  <a:pt x="5861008" y="2956484"/>
                </a:cubicBezTo>
                <a:lnTo>
                  <a:pt x="5723848" y="3075802"/>
                </a:lnTo>
                <a:cubicBezTo>
                  <a:pt x="5691558" y="3103439"/>
                  <a:pt x="5650467" y="3118624"/>
                  <a:pt x="5607948" y="3118624"/>
                </a:cubicBezTo>
                <a:cubicBezTo>
                  <a:pt x="5565445" y="3118624"/>
                  <a:pt x="5524343" y="3103439"/>
                  <a:pt x="5492065" y="3075802"/>
                </a:cubicBezTo>
                <a:lnTo>
                  <a:pt x="5354905" y="2956484"/>
                </a:lnTo>
                <a:cubicBezTo>
                  <a:pt x="5330839" y="2935944"/>
                  <a:pt x="5299115" y="2926703"/>
                  <a:pt x="5267797" y="2931121"/>
                </a:cubicBezTo>
                <a:cubicBezTo>
                  <a:pt x="5183255" y="2943488"/>
                  <a:pt x="5104405" y="2981081"/>
                  <a:pt x="5041517" y="3038946"/>
                </a:cubicBezTo>
                <a:cubicBezTo>
                  <a:pt x="4978629" y="3096787"/>
                  <a:pt x="4934652" y="3172265"/>
                  <a:pt x="4915295" y="3255493"/>
                </a:cubicBezTo>
                <a:lnTo>
                  <a:pt x="4579248" y="4663440"/>
                </a:lnTo>
                <a:cubicBezTo>
                  <a:pt x="4570384" y="4712286"/>
                  <a:pt x="4581951" y="4762607"/>
                  <a:pt x="4611263" y="4802675"/>
                </a:cubicBezTo>
                <a:cubicBezTo>
                  <a:pt x="4640553" y="4842726"/>
                  <a:pt x="4685021" y="4868997"/>
                  <a:pt x="4734250" y="4875364"/>
                </a:cubicBezTo>
                <a:cubicBezTo>
                  <a:pt x="4757287" y="4878044"/>
                  <a:pt x="4780639" y="4875947"/>
                  <a:pt x="4802830" y="4869180"/>
                </a:cubicBezTo>
                <a:lnTo>
                  <a:pt x="4645782" y="5523433"/>
                </a:lnTo>
                <a:cubicBezTo>
                  <a:pt x="4639484" y="5557186"/>
                  <a:pt x="4648456" y="5591968"/>
                  <a:pt x="4670316" y="5618445"/>
                </a:cubicBezTo>
                <a:cubicBezTo>
                  <a:pt x="4692147" y="5644946"/>
                  <a:pt x="4724609" y="5660370"/>
                  <a:pt x="4758944" y="5660593"/>
                </a:cubicBezTo>
                <a:lnTo>
                  <a:pt x="5223220" y="5660593"/>
                </a:lnTo>
                <a:lnTo>
                  <a:pt x="5314437" y="6679681"/>
                </a:lnTo>
                <a:cubicBezTo>
                  <a:pt x="5319169" y="6721629"/>
                  <a:pt x="5339194" y="6760376"/>
                  <a:pt x="5370712" y="6788437"/>
                </a:cubicBezTo>
                <a:cubicBezTo>
                  <a:pt x="5402213" y="6816555"/>
                  <a:pt x="5442979" y="6832043"/>
                  <a:pt x="5485189" y="6831928"/>
                </a:cubicBezTo>
                <a:lnTo>
                  <a:pt x="5719047" y="6831928"/>
                </a:lnTo>
                <a:cubicBezTo>
                  <a:pt x="5761281" y="6832043"/>
                  <a:pt x="5802029" y="6816555"/>
                  <a:pt x="5833519" y="6788437"/>
                </a:cubicBezTo>
                <a:cubicBezTo>
                  <a:pt x="5865066" y="6760376"/>
                  <a:pt x="5885068" y="6721629"/>
                  <a:pt x="5889811" y="6679681"/>
                </a:cubicBezTo>
                <a:lnTo>
                  <a:pt x="5981023" y="5660593"/>
                </a:lnTo>
                <a:lnTo>
                  <a:pt x="6445310" y="5660593"/>
                </a:lnTo>
                <a:cubicBezTo>
                  <a:pt x="6479656" y="5660370"/>
                  <a:pt x="6512118" y="5644946"/>
                  <a:pt x="6533949" y="5618445"/>
                </a:cubicBezTo>
                <a:cubicBezTo>
                  <a:pt x="6555781" y="5591968"/>
                  <a:pt x="6564753" y="5557186"/>
                  <a:pt x="6558466" y="5523433"/>
                </a:cubicBezTo>
                <a:lnTo>
                  <a:pt x="6402104" y="4869180"/>
                </a:lnTo>
                <a:cubicBezTo>
                  <a:pt x="6424278" y="4875947"/>
                  <a:pt x="6447652" y="4878067"/>
                  <a:pt x="6470684" y="4875364"/>
                </a:cubicBezTo>
                <a:cubicBezTo>
                  <a:pt x="6519947" y="4869003"/>
                  <a:pt x="6564410" y="4842726"/>
                  <a:pt x="6593671" y="4802675"/>
                </a:cubicBezTo>
                <a:cubicBezTo>
                  <a:pt x="6622989" y="4762601"/>
                  <a:pt x="6634533" y="4712286"/>
                  <a:pt x="6625675" y="4663440"/>
                </a:cubicBezTo>
                <a:close/>
                <a:moveTo>
                  <a:pt x="2694663" y="1394231"/>
                </a:moveTo>
                <a:cubicBezTo>
                  <a:pt x="2694663" y="1255643"/>
                  <a:pt x="2639588" y="1122723"/>
                  <a:pt x="2541587" y="1024722"/>
                </a:cubicBezTo>
                <a:cubicBezTo>
                  <a:pt x="2443586" y="926722"/>
                  <a:pt x="2310667" y="871646"/>
                  <a:pt x="2172078" y="871646"/>
                </a:cubicBezTo>
                <a:cubicBezTo>
                  <a:pt x="2033489" y="871646"/>
                  <a:pt x="1900570" y="926722"/>
                  <a:pt x="1802569" y="1024722"/>
                </a:cubicBezTo>
                <a:cubicBezTo>
                  <a:pt x="1704568" y="1122723"/>
                  <a:pt x="1649493" y="1255643"/>
                  <a:pt x="1649493" y="1394231"/>
                </a:cubicBezTo>
                <a:cubicBezTo>
                  <a:pt x="1649493" y="1532820"/>
                  <a:pt x="1704568" y="1665740"/>
                  <a:pt x="1802569" y="1763740"/>
                </a:cubicBezTo>
                <a:cubicBezTo>
                  <a:pt x="1900570" y="1861741"/>
                  <a:pt x="2033489" y="1916817"/>
                  <a:pt x="2172078" y="1916817"/>
                </a:cubicBezTo>
                <a:cubicBezTo>
                  <a:pt x="2310667" y="1916817"/>
                  <a:pt x="2443586" y="1861741"/>
                  <a:pt x="2541587" y="1763740"/>
                </a:cubicBezTo>
                <a:cubicBezTo>
                  <a:pt x="2639588" y="1665740"/>
                  <a:pt x="2694663" y="1532820"/>
                  <a:pt x="2694663" y="1394231"/>
                </a:cubicBezTo>
                <a:close/>
                <a:moveTo>
                  <a:pt x="4983178" y="1394231"/>
                </a:moveTo>
                <a:lnTo>
                  <a:pt x="4983155" y="1394231"/>
                </a:lnTo>
                <a:cubicBezTo>
                  <a:pt x="4983155" y="1255643"/>
                  <a:pt x="4928103" y="1122723"/>
                  <a:pt x="4830102" y="1024722"/>
                </a:cubicBezTo>
                <a:cubicBezTo>
                  <a:pt x="4732101" y="926722"/>
                  <a:pt x="4599182" y="871646"/>
                  <a:pt x="4460593" y="871646"/>
                </a:cubicBezTo>
                <a:cubicBezTo>
                  <a:pt x="4321981" y="871646"/>
                  <a:pt x="4189062" y="926722"/>
                  <a:pt x="4091061" y="1024722"/>
                </a:cubicBezTo>
                <a:cubicBezTo>
                  <a:pt x="3993060" y="1122723"/>
                  <a:pt x="3938007" y="1255643"/>
                  <a:pt x="3938007" y="1394231"/>
                </a:cubicBezTo>
                <a:cubicBezTo>
                  <a:pt x="3938007" y="1532820"/>
                  <a:pt x="3993060" y="1665740"/>
                  <a:pt x="4091061" y="1763740"/>
                </a:cubicBezTo>
                <a:cubicBezTo>
                  <a:pt x="4189062" y="1861741"/>
                  <a:pt x="4321981" y="1916817"/>
                  <a:pt x="4460593" y="1916817"/>
                </a:cubicBezTo>
                <a:cubicBezTo>
                  <a:pt x="4599182" y="1916817"/>
                  <a:pt x="4732101" y="1861741"/>
                  <a:pt x="4830102" y="1763740"/>
                </a:cubicBezTo>
                <a:cubicBezTo>
                  <a:pt x="4928103" y="1665740"/>
                  <a:pt x="4983155" y="1532820"/>
                  <a:pt x="4983155" y="1394231"/>
                </a:cubicBezTo>
                <a:close/>
                <a:moveTo>
                  <a:pt x="3315998" y="1045171"/>
                </a:moveTo>
                <a:cubicBezTo>
                  <a:pt x="3454587" y="1045171"/>
                  <a:pt x="3587507" y="990095"/>
                  <a:pt x="3685507" y="892094"/>
                </a:cubicBezTo>
                <a:cubicBezTo>
                  <a:pt x="3783508" y="794094"/>
                  <a:pt x="3838584" y="661174"/>
                  <a:pt x="3838584" y="522585"/>
                </a:cubicBezTo>
                <a:cubicBezTo>
                  <a:pt x="3838584" y="383997"/>
                  <a:pt x="3783508" y="251054"/>
                  <a:pt x="3685507" y="153053"/>
                </a:cubicBezTo>
                <a:cubicBezTo>
                  <a:pt x="3587507" y="55070"/>
                  <a:pt x="3454587" y="0"/>
                  <a:pt x="3315998" y="0"/>
                </a:cubicBezTo>
                <a:cubicBezTo>
                  <a:pt x="3177410" y="0"/>
                  <a:pt x="3044490" y="55074"/>
                  <a:pt x="2946489" y="153053"/>
                </a:cubicBezTo>
                <a:cubicBezTo>
                  <a:pt x="2848488" y="251054"/>
                  <a:pt x="2793413" y="383997"/>
                  <a:pt x="2793413" y="522585"/>
                </a:cubicBezTo>
                <a:cubicBezTo>
                  <a:pt x="2793413" y="661174"/>
                  <a:pt x="2848488" y="794094"/>
                  <a:pt x="2946489" y="892094"/>
                </a:cubicBezTo>
                <a:cubicBezTo>
                  <a:pt x="3044490" y="990095"/>
                  <a:pt x="3177410" y="1045171"/>
                  <a:pt x="3315998" y="1045171"/>
                </a:cubicBezTo>
                <a:close/>
                <a:moveTo>
                  <a:pt x="3315998" y="2788474"/>
                </a:moveTo>
                <a:cubicBezTo>
                  <a:pt x="3454587" y="2788474"/>
                  <a:pt x="3587507" y="2733399"/>
                  <a:pt x="3685507" y="2635421"/>
                </a:cubicBezTo>
                <a:cubicBezTo>
                  <a:pt x="3783508" y="2537420"/>
                  <a:pt x="3838584" y="2404478"/>
                  <a:pt x="3838584" y="2265889"/>
                </a:cubicBezTo>
                <a:cubicBezTo>
                  <a:pt x="3838584" y="2127300"/>
                  <a:pt x="3783508" y="1994381"/>
                  <a:pt x="3685507" y="1896380"/>
                </a:cubicBezTo>
                <a:cubicBezTo>
                  <a:pt x="3587507" y="1798379"/>
                  <a:pt x="3454587" y="1743304"/>
                  <a:pt x="3315998" y="1743304"/>
                </a:cubicBezTo>
                <a:cubicBezTo>
                  <a:pt x="3177410" y="1743304"/>
                  <a:pt x="3044490" y="1798379"/>
                  <a:pt x="2946489" y="1896380"/>
                </a:cubicBezTo>
                <a:cubicBezTo>
                  <a:pt x="2848488" y="1994381"/>
                  <a:pt x="2793413" y="2127300"/>
                  <a:pt x="2793413" y="2265889"/>
                </a:cubicBezTo>
                <a:cubicBezTo>
                  <a:pt x="2793413" y="2404546"/>
                  <a:pt x="2848465" y="2537552"/>
                  <a:pt x="2946444" y="2635644"/>
                </a:cubicBezTo>
                <a:cubicBezTo>
                  <a:pt x="3044427" y="2733759"/>
                  <a:pt x="3177341" y="2788966"/>
                  <a:pt x="3315998" y="2789143"/>
                </a:cubicBezTo>
                <a:close/>
                <a:moveTo>
                  <a:pt x="3811843" y="2925634"/>
                </a:moveTo>
                <a:lnTo>
                  <a:pt x="3630769" y="2925634"/>
                </a:lnTo>
                <a:cubicBezTo>
                  <a:pt x="3609046" y="2928069"/>
                  <a:pt x="3588507" y="2936887"/>
                  <a:pt x="3571813" y="2950992"/>
                </a:cubicBezTo>
                <a:lnTo>
                  <a:pt x="3434653" y="3071007"/>
                </a:lnTo>
                <a:cubicBezTo>
                  <a:pt x="3402283" y="3098513"/>
                  <a:pt x="3361204" y="3113606"/>
                  <a:pt x="3318747" y="3113606"/>
                </a:cubicBezTo>
                <a:cubicBezTo>
                  <a:pt x="3276285" y="3113606"/>
                  <a:pt x="3235211" y="3098513"/>
                  <a:pt x="3202841" y="3071007"/>
                </a:cubicBezTo>
                <a:lnTo>
                  <a:pt x="3065681" y="2950992"/>
                </a:lnTo>
                <a:cubicBezTo>
                  <a:pt x="3048959" y="2936933"/>
                  <a:pt x="3028442" y="2928092"/>
                  <a:pt x="3006703" y="2925634"/>
                </a:cubicBezTo>
                <a:lnTo>
                  <a:pt x="2820159" y="2925634"/>
                </a:lnTo>
                <a:cubicBezTo>
                  <a:pt x="2694252" y="2925612"/>
                  <a:pt x="2574300" y="2979281"/>
                  <a:pt x="2490386" y="3073150"/>
                </a:cubicBezTo>
                <a:cubicBezTo>
                  <a:pt x="2406444" y="3167025"/>
                  <a:pt x="2366508" y="3292217"/>
                  <a:pt x="2380573" y="3417347"/>
                </a:cubicBezTo>
                <a:lnTo>
                  <a:pt x="2508823" y="4384325"/>
                </a:lnTo>
                <a:cubicBezTo>
                  <a:pt x="2516773" y="4453551"/>
                  <a:pt x="2543827" y="4519211"/>
                  <a:pt x="2586936" y="4573949"/>
                </a:cubicBezTo>
                <a:cubicBezTo>
                  <a:pt x="2630044" y="4628687"/>
                  <a:pt x="2687531" y="4670344"/>
                  <a:pt x="2752962" y="4694318"/>
                </a:cubicBezTo>
                <a:lnTo>
                  <a:pt x="2969686" y="6683109"/>
                </a:lnTo>
                <a:lnTo>
                  <a:pt x="2969664" y="6683109"/>
                </a:lnTo>
                <a:cubicBezTo>
                  <a:pt x="2974396" y="6725058"/>
                  <a:pt x="2994444" y="6763806"/>
                  <a:pt x="3025945" y="6791923"/>
                </a:cubicBezTo>
                <a:cubicBezTo>
                  <a:pt x="3057463" y="6819984"/>
                  <a:pt x="3098228" y="6835472"/>
                  <a:pt x="3140445" y="6835357"/>
                </a:cubicBezTo>
                <a:lnTo>
                  <a:pt x="3483345" y="6835357"/>
                </a:lnTo>
                <a:cubicBezTo>
                  <a:pt x="3525424" y="6835300"/>
                  <a:pt x="3566035" y="6819755"/>
                  <a:pt x="3597399" y="6791694"/>
                </a:cubicBezTo>
                <a:cubicBezTo>
                  <a:pt x="3628763" y="6763577"/>
                  <a:pt x="3648697" y="6724944"/>
                  <a:pt x="3653412" y="6683109"/>
                </a:cubicBezTo>
                <a:lnTo>
                  <a:pt x="3869445" y="4698433"/>
                </a:lnTo>
                <a:cubicBezTo>
                  <a:pt x="3936973" y="4675705"/>
                  <a:pt x="3996626" y="4634254"/>
                  <a:pt x="4041432" y="4578864"/>
                </a:cubicBezTo>
                <a:cubicBezTo>
                  <a:pt x="4086254" y="4523480"/>
                  <a:pt x="4114366" y="4456483"/>
                  <a:pt x="4122516" y="4385714"/>
                </a:cubicBezTo>
                <a:lnTo>
                  <a:pt x="4251441" y="3417364"/>
                </a:lnTo>
                <a:cubicBezTo>
                  <a:pt x="4265277" y="3292349"/>
                  <a:pt x="4225255" y="3167333"/>
                  <a:pt x="4141359" y="3073636"/>
                </a:cubicBezTo>
                <a:cubicBezTo>
                  <a:pt x="4057462" y="2979921"/>
                  <a:pt x="3937630" y="2926343"/>
                  <a:pt x="3811854" y="2926320"/>
                </a:cubicBezTo>
                <a:close/>
              </a:path>
            </a:pathLst>
          </a:custGeom>
          <a:gradFill>
            <a:gsLst>
              <a:gs pos="0">
                <a:schemeClr val="accent2">
                  <a:lumMod val="50000"/>
                </a:schemeClr>
              </a:gs>
              <a:gs pos="100000">
                <a:schemeClr val="accent2"/>
              </a:gs>
            </a:gsLst>
            <a:lin ang="5400000" scaled="0"/>
          </a:gradFill>
          <a:ln w="5715" cap="flat">
            <a:noFill/>
            <a:prstDash val="solid"/>
            <a:miter/>
          </a:ln>
        </p:spPr>
        <p:txBody>
          <a:bodyPr rtlCol="0" anchor="ctr"/>
          <a:lstStyle/>
          <a:p>
            <a:endParaRPr lang="en-US"/>
          </a:p>
        </p:txBody>
      </p:sp>
      <p:cxnSp>
        <p:nvCxnSpPr>
          <p:cNvPr id="232" name="Straight Connector 231">
            <a:extLst>
              <a:ext uri="{FF2B5EF4-FFF2-40B4-BE49-F238E27FC236}">
                <a16:creationId xmlns:a16="http://schemas.microsoft.com/office/drawing/2014/main" id="{9DFAD3F9-CF3D-6683-D6BF-4A07A1AC7D78}"/>
              </a:ext>
            </a:extLst>
          </p:cNvPr>
          <p:cNvCxnSpPr>
            <a:cxnSpLocks/>
          </p:cNvCxnSpPr>
          <p:nvPr/>
        </p:nvCxnSpPr>
        <p:spPr>
          <a:xfrm flipH="1">
            <a:off x="7988300" y="4206240"/>
            <a:ext cx="329184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3" name="TextBox 232">
            <a:extLst>
              <a:ext uri="{FF2B5EF4-FFF2-40B4-BE49-F238E27FC236}">
                <a16:creationId xmlns:a16="http://schemas.microsoft.com/office/drawing/2014/main" id="{35BE404D-3722-61AC-3C41-35CF42E0F455}"/>
              </a:ext>
            </a:extLst>
          </p:cNvPr>
          <p:cNvSpPr txBox="1"/>
          <p:nvPr/>
        </p:nvSpPr>
        <p:spPr bwMode="gray">
          <a:xfrm>
            <a:off x="8768080" y="4392183"/>
            <a:ext cx="2529840" cy="313932"/>
          </a:xfrm>
          <a:prstGeom prst="rect">
            <a:avLst/>
          </a:prstGeom>
          <a:noFill/>
        </p:spPr>
        <p:txBody>
          <a:bodyPr wrap="square" rtlCol="0">
            <a:spAutoFit/>
          </a:bodyPr>
          <a:lstStyle/>
          <a:p>
            <a:pPr>
              <a:lnSpc>
                <a:spcPct val="90000"/>
              </a:lnSpc>
              <a:spcBef>
                <a:spcPts val="800"/>
              </a:spcBef>
            </a:pPr>
            <a:r>
              <a:rPr lang="en-US" sz="1600" b="1">
                <a:solidFill>
                  <a:schemeClr val="accent2"/>
                </a:solidFill>
              </a:rPr>
              <a:t>900</a:t>
            </a:r>
            <a:r>
              <a:rPr lang="en-US" sz="1600" b="1">
                <a:solidFill>
                  <a:schemeClr val="accent1">
                    <a:lumMod val="50000"/>
                  </a:schemeClr>
                </a:solidFill>
              </a:rPr>
              <a:t> data sources</a:t>
            </a:r>
            <a:endParaRPr lang="en-US" sz="1600">
              <a:solidFill>
                <a:schemeClr val="accent1">
                  <a:lumMod val="50000"/>
                </a:schemeClr>
              </a:solidFill>
            </a:endParaRPr>
          </a:p>
        </p:txBody>
      </p:sp>
      <p:sp>
        <p:nvSpPr>
          <p:cNvPr id="239" name="Graphic 236">
            <a:extLst>
              <a:ext uri="{FF2B5EF4-FFF2-40B4-BE49-F238E27FC236}">
                <a16:creationId xmlns:a16="http://schemas.microsoft.com/office/drawing/2014/main" id="{585393DB-F90E-5098-616D-7F040EB00FD9}"/>
              </a:ext>
            </a:extLst>
          </p:cNvPr>
          <p:cNvSpPr>
            <a:spLocks noChangeAspect="1"/>
          </p:cNvSpPr>
          <p:nvPr/>
        </p:nvSpPr>
        <p:spPr>
          <a:xfrm>
            <a:off x="8138262" y="4297689"/>
            <a:ext cx="502922" cy="502920"/>
          </a:xfrm>
          <a:custGeom>
            <a:avLst/>
            <a:gdLst>
              <a:gd name="connsiteX0" fmla="*/ 651253 w 6004264"/>
              <a:gd name="connsiteY0" fmla="*/ 2917860 h 6004246"/>
              <a:gd name="connsiteX1" fmla="*/ 1433065 w 6004264"/>
              <a:gd name="connsiteY1" fmla="*/ 2917860 h 6004246"/>
              <a:gd name="connsiteX2" fmla="*/ 1430807 w 6004264"/>
              <a:gd name="connsiteY2" fmla="*/ 3002288 h 6004246"/>
              <a:gd name="connsiteX3" fmla="*/ 1433065 w 6004264"/>
              <a:gd name="connsiteY3" fmla="*/ 3086716 h 6004246"/>
              <a:gd name="connsiteX4" fmla="*/ 650739 w 6004264"/>
              <a:gd name="connsiteY4" fmla="*/ 3086716 h 6004246"/>
              <a:gd name="connsiteX5" fmla="*/ 659242 w 6004264"/>
              <a:gd name="connsiteY5" fmla="*/ 3002288 h 6004246"/>
              <a:gd name="connsiteX6" fmla="*/ 659871 w 6004264"/>
              <a:gd name="connsiteY6" fmla="*/ 3002288 h 6004246"/>
              <a:gd name="connsiteX7" fmla="*/ 651230 w 6004264"/>
              <a:gd name="connsiteY7" fmla="*/ 2917860 h 6004246"/>
              <a:gd name="connsiteX8" fmla="*/ 1833058 w 6004264"/>
              <a:gd name="connsiteY8" fmla="*/ 1952997 h 6004246"/>
              <a:gd name="connsiteX9" fmla="*/ 1501611 w 6004264"/>
              <a:gd name="connsiteY9" fmla="*/ 1621481 h 6004246"/>
              <a:gd name="connsiteX10" fmla="*/ 1620934 w 6004264"/>
              <a:gd name="connsiteY10" fmla="*/ 1502158 h 6004246"/>
              <a:gd name="connsiteX11" fmla="*/ 1952781 w 6004264"/>
              <a:gd name="connsiteY11" fmla="*/ 1833336 h 6004246"/>
              <a:gd name="connsiteX12" fmla="*/ 1891476 w 6004264"/>
              <a:gd name="connsiteY12" fmla="*/ 1891355 h 6004246"/>
              <a:gd name="connsiteX13" fmla="*/ 1833389 w 6004264"/>
              <a:gd name="connsiteY13" fmla="*/ 1952660 h 6004246"/>
              <a:gd name="connsiteX14" fmla="*/ 2917650 w 6004264"/>
              <a:gd name="connsiteY14" fmla="*/ 1433778 h 6004246"/>
              <a:gd name="connsiteX15" fmla="*/ 2917628 w 6004264"/>
              <a:gd name="connsiteY15" fmla="*/ 650994 h 6004246"/>
              <a:gd name="connsiteX16" fmla="*/ 3086489 w 6004264"/>
              <a:gd name="connsiteY16" fmla="*/ 650994 h 6004246"/>
              <a:gd name="connsiteX17" fmla="*/ 3086489 w 6004264"/>
              <a:gd name="connsiteY17" fmla="*/ 1433435 h 6004246"/>
              <a:gd name="connsiteX18" fmla="*/ 3002061 w 6004264"/>
              <a:gd name="connsiteY18" fmla="*/ 1431177 h 6004246"/>
              <a:gd name="connsiteX19" fmla="*/ 2917633 w 6004264"/>
              <a:gd name="connsiteY19" fmla="*/ 1433435 h 6004246"/>
              <a:gd name="connsiteX20" fmla="*/ 4051678 w 6004264"/>
              <a:gd name="connsiteY20" fmla="*/ 1833673 h 6004246"/>
              <a:gd name="connsiteX21" fmla="*/ 4383194 w 6004264"/>
              <a:gd name="connsiteY21" fmla="*/ 1502158 h 6004246"/>
              <a:gd name="connsiteX22" fmla="*/ 4383171 w 6004264"/>
              <a:gd name="connsiteY22" fmla="*/ 1502158 h 6004246"/>
              <a:gd name="connsiteX23" fmla="*/ 4502495 w 6004264"/>
              <a:gd name="connsiteY23" fmla="*/ 1621481 h 6004246"/>
              <a:gd name="connsiteX24" fmla="*/ 4170978 w 6004264"/>
              <a:gd name="connsiteY24" fmla="*/ 1952997 h 6004246"/>
              <a:gd name="connsiteX25" fmla="*/ 4112960 w 6004264"/>
              <a:gd name="connsiteY25" fmla="*/ 1891692 h 6004246"/>
              <a:gd name="connsiteX26" fmla="*/ 4051655 w 6004264"/>
              <a:gd name="connsiteY26" fmla="*/ 1833673 h 6004246"/>
              <a:gd name="connsiteX27" fmla="*/ 4570897 w 6004264"/>
              <a:gd name="connsiteY27" fmla="*/ 2918209 h 6004246"/>
              <a:gd name="connsiteX28" fmla="*/ 5358870 w 6004264"/>
              <a:gd name="connsiteY28" fmla="*/ 2918209 h 6004246"/>
              <a:gd name="connsiteX29" fmla="*/ 5358870 w 6004264"/>
              <a:gd name="connsiteY29" fmla="*/ 2918209 h 6004246"/>
              <a:gd name="connsiteX30" fmla="*/ 5358870 w 6004264"/>
              <a:gd name="connsiteY30" fmla="*/ 3087047 h 6004246"/>
              <a:gd name="connsiteX31" fmla="*/ 4570874 w 6004264"/>
              <a:gd name="connsiteY31" fmla="*/ 3087047 h 6004246"/>
              <a:gd name="connsiteX32" fmla="*/ 4573132 w 6004264"/>
              <a:gd name="connsiteY32" fmla="*/ 3002619 h 6004246"/>
              <a:gd name="connsiteX33" fmla="*/ 4570874 w 6004264"/>
              <a:gd name="connsiteY33" fmla="*/ 2918192 h 6004246"/>
              <a:gd name="connsiteX34" fmla="*/ 4170978 w 6004264"/>
              <a:gd name="connsiteY34" fmla="*/ 4051893 h 6004246"/>
              <a:gd name="connsiteX35" fmla="*/ 4502495 w 6004264"/>
              <a:gd name="connsiteY35" fmla="*/ 4383409 h 6004246"/>
              <a:gd name="connsiteX36" fmla="*/ 4436795 w 6004264"/>
              <a:gd name="connsiteY36" fmla="*/ 4437033 h 6004246"/>
              <a:gd name="connsiteX37" fmla="*/ 4383108 w 6004264"/>
              <a:gd name="connsiteY37" fmla="*/ 4502664 h 6004246"/>
              <a:gd name="connsiteX38" fmla="*/ 4051655 w 6004264"/>
              <a:gd name="connsiteY38" fmla="*/ 4171285 h 6004246"/>
              <a:gd name="connsiteX39" fmla="*/ 4112960 w 6004264"/>
              <a:gd name="connsiteY39" fmla="*/ 4113198 h 6004246"/>
              <a:gd name="connsiteX40" fmla="*/ 4170984 w 6004264"/>
              <a:gd name="connsiteY40" fmla="*/ 4051893 h 6004246"/>
              <a:gd name="connsiteX41" fmla="*/ 3086443 w 6004264"/>
              <a:gd name="connsiteY41" fmla="*/ 4571113 h 6004246"/>
              <a:gd name="connsiteX42" fmla="*/ 3086443 w 6004264"/>
              <a:gd name="connsiteY42" fmla="*/ 5353536 h 6004246"/>
              <a:gd name="connsiteX43" fmla="*/ 2917582 w 6004264"/>
              <a:gd name="connsiteY43" fmla="*/ 5353536 h 6004246"/>
              <a:gd name="connsiteX44" fmla="*/ 2917582 w 6004264"/>
              <a:gd name="connsiteY44" fmla="*/ 4571113 h 6004246"/>
              <a:gd name="connsiteX45" fmla="*/ 3002010 w 6004264"/>
              <a:gd name="connsiteY45" fmla="*/ 4573370 h 6004246"/>
              <a:gd name="connsiteX46" fmla="*/ 3086437 w 6004264"/>
              <a:gd name="connsiteY46" fmla="*/ 4571113 h 6004246"/>
              <a:gd name="connsiteX47" fmla="*/ 1952701 w 6004264"/>
              <a:gd name="connsiteY47" fmla="*/ 4171285 h 6004246"/>
              <a:gd name="connsiteX48" fmla="*/ 1621254 w 6004264"/>
              <a:gd name="connsiteY48" fmla="*/ 4502664 h 6004246"/>
              <a:gd name="connsiteX49" fmla="*/ 1567567 w 6004264"/>
              <a:gd name="connsiteY49" fmla="*/ 4437033 h 6004246"/>
              <a:gd name="connsiteX50" fmla="*/ 1501868 w 6004264"/>
              <a:gd name="connsiteY50" fmla="*/ 4383409 h 6004246"/>
              <a:gd name="connsiteX51" fmla="*/ 1833315 w 6004264"/>
              <a:gd name="connsiteY51" fmla="*/ 4051893 h 6004246"/>
              <a:gd name="connsiteX52" fmla="*/ 1891402 w 6004264"/>
              <a:gd name="connsiteY52" fmla="*/ 4113198 h 6004246"/>
              <a:gd name="connsiteX53" fmla="*/ 1952701 w 6004264"/>
              <a:gd name="connsiteY53" fmla="*/ 4171285 h 6004246"/>
              <a:gd name="connsiteX54" fmla="*/ 0 w 6004264"/>
              <a:gd name="connsiteY54" fmla="*/ 3002282 h 6004246"/>
              <a:gd name="connsiteX55" fmla="*/ 93943 w 6004264"/>
              <a:gd name="connsiteY55" fmla="*/ 3192706 h 6004246"/>
              <a:gd name="connsiteX56" fmla="*/ 302186 w 6004264"/>
              <a:gd name="connsiteY56" fmla="*/ 3234117 h 6004246"/>
              <a:gd name="connsiteX57" fmla="*/ 461806 w 6004264"/>
              <a:gd name="connsiteY57" fmla="*/ 3094099 h 6004246"/>
              <a:gd name="connsiteX58" fmla="*/ 447919 w 6004264"/>
              <a:gd name="connsiteY58" fmla="*/ 2882244 h 6004246"/>
              <a:gd name="connsiteX59" fmla="*/ 271354 w 6004264"/>
              <a:gd name="connsiteY59" fmla="*/ 2764281 h 6004246"/>
              <a:gd name="connsiteX60" fmla="*/ 70302 w 6004264"/>
              <a:gd name="connsiteY60" fmla="*/ 2832547 h 6004246"/>
              <a:gd name="connsiteX61" fmla="*/ 2 w 6004264"/>
              <a:gd name="connsiteY61" fmla="*/ 3002276 h 6004246"/>
              <a:gd name="connsiteX62" fmla="*/ 5594271 w 6004264"/>
              <a:gd name="connsiteY62" fmla="*/ 2832552 h 6004246"/>
              <a:gd name="connsiteX63" fmla="*/ 5523977 w 6004264"/>
              <a:gd name="connsiteY63" fmla="*/ 3002237 h 6004246"/>
              <a:gd name="connsiteX64" fmla="*/ 5594213 w 6004264"/>
              <a:gd name="connsiteY64" fmla="*/ 3171944 h 6004246"/>
              <a:gd name="connsiteX65" fmla="*/ 5763892 w 6004264"/>
              <a:gd name="connsiteY65" fmla="*/ 3242306 h 6004246"/>
              <a:gd name="connsiteX66" fmla="*/ 5763892 w 6004264"/>
              <a:gd name="connsiteY66" fmla="*/ 3242644 h 6004246"/>
              <a:gd name="connsiteX67" fmla="*/ 5972033 w 6004264"/>
              <a:gd name="connsiteY67" fmla="*/ 3122475 h 6004246"/>
              <a:gd name="connsiteX68" fmla="*/ 5972033 w 6004264"/>
              <a:gd name="connsiteY68" fmla="*/ 2882090 h 6004246"/>
              <a:gd name="connsiteX69" fmla="*/ 5763892 w 6004264"/>
              <a:gd name="connsiteY69" fmla="*/ 2761921 h 6004246"/>
              <a:gd name="connsiteX70" fmla="*/ 5763892 w 6004264"/>
              <a:gd name="connsiteY70" fmla="*/ 2762252 h 6004246"/>
              <a:gd name="connsiteX71" fmla="*/ 5594271 w 6004264"/>
              <a:gd name="connsiteY71" fmla="*/ 2832552 h 6004246"/>
              <a:gd name="connsiteX72" fmla="*/ 3001975 w 6004264"/>
              <a:gd name="connsiteY72" fmla="*/ 6004246 h 6004246"/>
              <a:gd name="connsiteX73" fmla="*/ 3192399 w 6004264"/>
              <a:gd name="connsiteY73" fmla="*/ 5910291 h 6004246"/>
              <a:gd name="connsiteX74" fmla="*/ 3233810 w 6004264"/>
              <a:gd name="connsiteY74" fmla="*/ 5702094 h 6004246"/>
              <a:gd name="connsiteX75" fmla="*/ 3093793 w 6004264"/>
              <a:gd name="connsiteY75" fmla="*/ 5542474 h 6004246"/>
              <a:gd name="connsiteX76" fmla="*/ 2881938 w 6004264"/>
              <a:gd name="connsiteY76" fmla="*/ 5556362 h 6004246"/>
              <a:gd name="connsiteX77" fmla="*/ 2763974 w 6004264"/>
              <a:gd name="connsiteY77" fmla="*/ 5732898 h 6004246"/>
              <a:gd name="connsiteX78" fmla="*/ 2832240 w 6004264"/>
              <a:gd name="connsiteY78" fmla="*/ 5933952 h 6004246"/>
              <a:gd name="connsiteX79" fmla="*/ 3001970 w 6004264"/>
              <a:gd name="connsiteY79" fmla="*/ 6004246 h 6004246"/>
              <a:gd name="connsiteX80" fmla="*/ 2832246 w 6004264"/>
              <a:gd name="connsiteY80" fmla="*/ 409964 h 6004246"/>
              <a:gd name="connsiteX81" fmla="*/ 3001930 w 6004264"/>
              <a:gd name="connsiteY81" fmla="*/ 480287 h 6004246"/>
              <a:gd name="connsiteX82" fmla="*/ 3171637 w 6004264"/>
              <a:gd name="connsiteY82" fmla="*/ 410032 h 6004246"/>
              <a:gd name="connsiteX83" fmla="*/ 3242000 w 6004264"/>
              <a:gd name="connsiteY83" fmla="*/ 240365 h 6004246"/>
              <a:gd name="connsiteX84" fmla="*/ 3242337 w 6004264"/>
              <a:gd name="connsiteY84" fmla="*/ 240365 h 6004246"/>
              <a:gd name="connsiteX85" fmla="*/ 3122167 w 6004264"/>
              <a:gd name="connsiteY85" fmla="*/ 32214 h 6004246"/>
              <a:gd name="connsiteX86" fmla="*/ 2881783 w 6004264"/>
              <a:gd name="connsiteY86" fmla="*/ 32214 h 6004246"/>
              <a:gd name="connsiteX87" fmla="*/ 2761614 w 6004264"/>
              <a:gd name="connsiteY87" fmla="*/ 240365 h 6004246"/>
              <a:gd name="connsiteX88" fmla="*/ 2761945 w 6004264"/>
              <a:gd name="connsiteY88" fmla="*/ 240365 h 6004246"/>
              <a:gd name="connsiteX89" fmla="*/ 2832246 w 6004264"/>
              <a:gd name="connsiteY89" fmla="*/ 409964 h 6004246"/>
              <a:gd name="connsiteX90" fmla="*/ 4902905 w 6004264"/>
              <a:gd name="connsiteY90" fmla="*/ 4903211 h 6004246"/>
              <a:gd name="connsiteX91" fmla="*/ 4971147 w 6004264"/>
              <a:gd name="connsiteY91" fmla="*/ 4702158 h 6004246"/>
              <a:gd name="connsiteX92" fmla="*/ 4853207 w 6004264"/>
              <a:gd name="connsiteY92" fmla="*/ 4525593 h 6004246"/>
              <a:gd name="connsiteX93" fmla="*/ 4641329 w 6004264"/>
              <a:gd name="connsiteY93" fmla="*/ 4511705 h 6004246"/>
              <a:gd name="connsiteX94" fmla="*/ 4501334 w 6004264"/>
              <a:gd name="connsiteY94" fmla="*/ 4671325 h 6004246"/>
              <a:gd name="connsiteX95" fmla="*/ 4542745 w 6004264"/>
              <a:gd name="connsiteY95" fmla="*/ 4879569 h 6004246"/>
              <a:gd name="connsiteX96" fmla="*/ 4733146 w 6004264"/>
              <a:gd name="connsiteY96" fmla="*/ 4973489 h 6004246"/>
              <a:gd name="connsiteX97" fmla="*/ 4902899 w 6004264"/>
              <a:gd name="connsiteY97" fmla="*/ 4903211 h 6004246"/>
              <a:gd name="connsiteX98" fmla="*/ 1270850 w 6004264"/>
              <a:gd name="connsiteY98" fmla="*/ 1511187 h 6004246"/>
              <a:gd name="connsiteX99" fmla="*/ 1461251 w 6004264"/>
              <a:gd name="connsiteY99" fmla="*/ 1417244 h 6004246"/>
              <a:gd name="connsiteX100" fmla="*/ 1502662 w 6004264"/>
              <a:gd name="connsiteY100" fmla="*/ 1209001 h 6004246"/>
              <a:gd name="connsiteX101" fmla="*/ 1362667 w 6004264"/>
              <a:gd name="connsiteY101" fmla="*/ 1049381 h 6004246"/>
              <a:gd name="connsiteX102" fmla="*/ 1150790 w 6004264"/>
              <a:gd name="connsiteY102" fmla="*/ 1063268 h 6004246"/>
              <a:gd name="connsiteX103" fmla="*/ 1032849 w 6004264"/>
              <a:gd name="connsiteY103" fmla="*/ 1239833 h 6004246"/>
              <a:gd name="connsiteX104" fmla="*/ 1101092 w 6004264"/>
              <a:gd name="connsiteY104" fmla="*/ 1440887 h 6004246"/>
              <a:gd name="connsiteX105" fmla="*/ 1270845 w 6004264"/>
              <a:gd name="connsiteY105" fmla="*/ 1511187 h 6004246"/>
              <a:gd name="connsiteX106" fmla="*/ 2314066 w 6004264"/>
              <a:gd name="connsiteY106" fmla="*/ 2026897 h 6004246"/>
              <a:gd name="connsiteX107" fmla="*/ 3201606 w 6004264"/>
              <a:gd name="connsiteY107" fmla="*/ 2026897 h 6004246"/>
              <a:gd name="connsiteX108" fmla="*/ 3261745 w 6004264"/>
              <a:gd name="connsiteY108" fmla="*/ 2052123 h 6004246"/>
              <a:gd name="connsiteX109" fmla="*/ 3749486 w 6004264"/>
              <a:gd name="connsiteY109" fmla="*/ 2539887 h 6004246"/>
              <a:gd name="connsiteX110" fmla="*/ 3774175 w 6004264"/>
              <a:gd name="connsiteY110" fmla="*/ 2599540 h 6004246"/>
              <a:gd name="connsiteX111" fmla="*/ 3774175 w 6004264"/>
              <a:gd name="connsiteY111" fmla="*/ 3893302 h 6004246"/>
              <a:gd name="connsiteX112" fmla="*/ 3749463 w 6004264"/>
              <a:gd name="connsiteY112" fmla="*/ 3952972 h 6004246"/>
              <a:gd name="connsiteX113" fmla="*/ 3689810 w 6004264"/>
              <a:gd name="connsiteY113" fmla="*/ 3977730 h 6004246"/>
              <a:gd name="connsiteX114" fmla="*/ 2314038 w 6004264"/>
              <a:gd name="connsiteY114" fmla="*/ 3977730 h 6004246"/>
              <a:gd name="connsiteX115" fmla="*/ 2254385 w 6004264"/>
              <a:gd name="connsiteY115" fmla="*/ 3952972 h 6004246"/>
              <a:gd name="connsiteX116" fmla="*/ 2229673 w 6004264"/>
              <a:gd name="connsiteY116" fmla="*/ 3893302 h 6004246"/>
              <a:gd name="connsiteX117" fmla="*/ 2229673 w 6004264"/>
              <a:gd name="connsiteY117" fmla="*/ 2111365 h 6004246"/>
              <a:gd name="connsiteX118" fmla="*/ 2254385 w 6004264"/>
              <a:gd name="connsiteY118" fmla="*/ 2051695 h 6004246"/>
              <a:gd name="connsiteX119" fmla="*/ 2314038 w 6004264"/>
              <a:gd name="connsiteY119" fmla="*/ 2026937 h 6004246"/>
              <a:gd name="connsiteX120" fmla="*/ 3605485 w 6004264"/>
              <a:gd name="connsiteY120" fmla="*/ 2683951 h 6004246"/>
              <a:gd name="connsiteX121" fmla="*/ 3201618 w 6004264"/>
              <a:gd name="connsiteY121" fmla="*/ 2683951 h 6004246"/>
              <a:gd name="connsiteX122" fmla="*/ 3141924 w 6004264"/>
              <a:gd name="connsiteY122" fmla="*/ 2659217 h 6004246"/>
              <a:gd name="connsiteX123" fmla="*/ 3117190 w 6004264"/>
              <a:gd name="connsiteY123" fmla="*/ 2599523 h 6004246"/>
              <a:gd name="connsiteX124" fmla="*/ 3117190 w 6004264"/>
              <a:gd name="connsiteY124" fmla="*/ 2195656 h 6004246"/>
              <a:gd name="connsiteX125" fmla="*/ 2398471 w 6004264"/>
              <a:gd name="connsiteY125" fmla="*/ 2195656 h 6004246"/>
              <a:gd name="connsiteX126" fmla="*/ 2398471 w 6004264"/>
              <a:gd name="connsiteY126" fmla="*/ 3808943 h 6004246"/>
              <a:gd name="connsiteX127" fmla="*/ 3605479 w 6004264"/>
              <a:gd name="connsiteY127" fmla="*/ 3808943 h 6004246"/>
              <a:gd name="connsiteX128" fmla="*/ 3286045 w 6004264"/>
              <a:gd name="connsiteY128" fmla="*/ 2314996 h 6004246"/>
              <a:gd name="connsiteX129" fmla="*/ 3286022 w 6004264"/>
              <a:gd name="connsiteY129" fmla="*/ 2515376 h 6004246"/>
              <a:gd name="connsiteX130" fmla="*/ 3486139 w 6004264"/>
              <a:gd name="connsiteY130" fmla="*/ 2515376 h 6004246"/>
              <a:gd name="connsiteX131" fmla="*/ 3286022 w 6004264"/>
              <a:gd name="connsiteY131" fmla="*/ 2315196 h 6004246"/>
              <a:gd name="connsiteX132" fmla="*/ 3988361 w 6004264"/>
              <a:gd name="connsiteY132" fmla="*/ 2015919 h 6004246"/>
              <a:gd name="connsiteX133" fmla="*/ 3988361 w 6004264"/>
              <a:gd name="connsiteY133" fmla="*/ 2015896 h 6004246"/>
              <a:gd name="connsiteX134" fmla="*/ 3138655 w 6004264"/>
              <a:gd name="connsiteY134" fmla="*/ 1613949 h 6004246"/>
              <a:gd name="connsiteX135" fmla="*/ 2226827 w 6004264"/>
              <a:gd name="connsiteY135" fmla="*/ 1842303 h 6004246"/>
              <a:gd name="connsiteX136" fmla="*/ 1666848 w 6004264"/>
              <a:gd name="connsiteY136" fmla="*/ 2597254 h 6004246"/>
              <a:gd name="connsiteX137" fmla="*/ 1712928 w 6004264"/>
              <a:gd name="connsiteY137" fmla="*/ 3536115 h 6004246"/>
              <a:gd name="connsiteX138" fmla="*/ 2344145 w 6004264"/>
              <a:gd name="connsiteY138" fmla="*/ 4232602 h 6004246"/>
              <a:gd name="connsiteX139" fmla="*/ 3273981 w 6004264"/>
              <a:gd name="connsiteY139" fmla="*/ 4370545 h 6004246"/>
              <a:gd name="connsiteX140" fmla="*/ 4080190 w 6004264"/>
              <a:gd name="connsiteY140" fmla="*/ 3887313 h 6004246"/>
              <a:gd name="connsiteX141" fmla="*/ 4396864 w 6004264"/>
              <a:gd name="connsiteY141" fmla="*/ 3002288 h 6004246"/>
              <a:gd name="connsiteX142" fmla="*/ 4291017 w 6004264"/>
              <a:gd name="connsiteY142" fmla="*/ 2468335 h 6004246"/>
              <a:gd name="connsiteX143" fmla="*/ 3988344 w 6004264"/>
              <a:gd name="connsiteY143" fmla="*/ 2015890 h 6004246"/>
              <a:gd name="connsiteX144" fmla="*/ 4902876 w 6004264"/>
              <a:gd name="connsiteY144" fmla="*/ 1101405 h 6004246"/>
              <a:gd name="connsiteX145" fmla="*/ 4701822 w 6004264"/>
              <a:gd name="connsiteY145" fmla="*/ 1033162 h 6004246"/>
              <a:gd name="connsiteX146" fmla="*/ 4525257 w 6004264"/>
              <a:gd name="connsiteY146" fmla="*/ 1151102 h 6004246"/>
              <a:gd name="connsiteX147" fmla="*/ 4511370 w 6004264"/>
              <a:gd name="connsiteY147" fmla="*/ 1362980 h 6004246"/>
              <a:gd name="connsiteX148" fmla="*/ 4670990 w 6004264"/>
              <a:gd name="connsiteY148" fmla="*/ 1502975 h 6004246"/>
              <a:gd name="connsiteX149" fmla="*/ 4879233 w 6004264"/>
              <a:gd name="connsiteY149" fmla="*/ 1461564 h 6004246"/>
              <a:gd name="connsiteX150" fmla="*/ 4973153 w 6004264"/>
              <a:gd name="connsiteY150" fmla="*/ 1271163 h 6004246"/>
              <a:gd name="connsiteX151" fmla="*/ 4902876 w 6004264"/>
              <a:gd name="connsiteY151" fmla="*/ 1101410 h 6004246"/>
              <a:gd name="connsiteX152" fmla="*/ 1510852 w 6004264"/>
              <a:gd name="connsiteY152" fmla="*/ 4733459 h 6004246"/>
              <a:gd name="connsiteX153" fmla="*/ 1416909 w 6004264"/>
              <a:gd name="connsiteY153" fmla="*/ 4543058 h 6004246"/>
              <a:gd name="connsiteX154" fmla="*/ 1208665 w 6004264"/>
              <a:gd name="connsiteY154" fmla="*/ 4501647 h 6004246"/>
              <a:gd name="connsiteX155" fmla="*/ 1049046 w 6004264"/>
              <a:gd name="connsiteY155" fmla="*/ 4641642 h 6004246"/>
              <a:gd name="connsiteX156" fmla="*/ 1062933 w 6004264"/>
              <a:gd name="connsiteY156" fmla="*/ 4853519 h 6004246"/>
              <a:gd name="connsiteX157" fmla="*/ 1239498 w 6004264"/>
              <a:gd name="connsiteY157" fmla="*/ 4971460 h 6004246"/>
              <a:gd name="connsiteX158" fmla="*/ 1440551 w 6004264"/>
              <a:gd name="connsiteY158" fmla="*/ 4903217 h 6004246"/>
              <a:gd name="connsiteX159" fmla="*/ 1510852 w 6004264"/>
              <a:gd name="connsiteY159" fmla="*/ 4733465 h 600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6004264" h="6004246">
                <a:moveTo>
                  <a:pt x="651253" y="2917860"/>
                </a:moveTo>
                <a:lnTo>
                  <a:pt x="1433065" y="2917860"/>
                </a:lnTo>
                <a:cubicBezTo>
                  <a:pt x="1431545" y="2945835"/>
                  <a:pt x="1430807" y="2973981"/>
                  <a:pt x="1430807" y="3002288"/>
                </a:cubicBezTo>
                <a:cubicBezTo>
                  <a:pt x="1430807" y="3030594"/>
                  <a:pt x="1431568" y="3058724"/>
                  <a:pt x="1433065" y="3086716"/>
                </a:cubicBezTo>
                <a:lnTo>
                  <a:pt x="650739" y="3086716"/>
                </a:lnTo>
                <a:cubicBezTo>
                  <a:pt x="656431" y="3058924"/>
                  <a:pt x="659288" y="3030640"/>
                  <a:pt x="659242" y="3002288"/>
                </a:cubicBezTo>
                <a:lnTo>
                  <a:pt x="659871" y="3002288"/>
                </a:lnTo>
                <a:cubicBezTo>
                  <a:pt x="659871" y="2973936"/>
                  <a:pt x="656968" y="2945652"/>
                  <a:pt x="651230" y="2917860"/>
                </a:cubicBezTo>
                <a:close/>
                <a:moveTo>
                  <a:pt x="1833058" y="1952997"/>
                </a:moveTo>
                <a:lnTo>
                  <a:pt x="1501611" y="1621481"/>
                </a:lnTo>
                <a:cubicBezTo>
                  <a:pt x="1549028" y="1590157"/>
                  <a:pt x="1589610" y="1549575"/>
                  <a:pt x="1620934" y="1502158"/>
                </a:cubicBezTo>
                <a:lnTo>
                  <a:pt x="1952781" y="1833336"/>
                </a:lnTo>
                <a:cubicBezTo>
                  <a:pt x="1931796" y="1852133"/>
                  <a:pt x="1911370" y="1871467"/>
                  <a:pt x="1891476" y="1891355"/>
                </a:cubicBezTo>
                <a:cubicBezTo>
                  <a:pt x="1871583" y="1911243"/>
                  <a:pt x="1852232" y="1931674"/>
                  <a:pt x="1833389" y="1952660"/>
                </a:cubicBezTo>
                <a:close/>
                <a:moveTo>
                  <a:pt x="2917650" y="1433778"/>
                </a:moveTo>
                <a:lnTo>
                  <a:pt x="2917628" y="650994"/>
                </a:lnTo>
                <a:cubicBezTo>
                  <a:pt x="2973349" y="662333"/>
                  <a:pt x="3030768" y="662333"/>
                  <a:pt x="3086489" y="650994"/>
                </a:cubicBezTo>
                <a:lnTo>
                  <a:pt x="3086489" y="1433435"/>
                </a:lnTo>
                <a:cubicBezTo>
                  <a:pt x="3058520" y="1431914"/>
                  <a:pt x="3030367" y="1431177"/>
                  <a:pt x="3002061" y="1431177"/>
                </a:cubicBezTo>
                <a:cubicBezTo>
                  <a:pt x="2973755" y="1431177"/>
                  <a:pt x="2945625" y="1431937"/>
                  <a:pt x="2917633" y="1433435"/>
                </a:cubicBezTo>
                <a:close/>
                <a:moveTo>
                  <a:pt x="4051678" y="1833673"/>
                </a:moveTo>
                <a:lnTo>
                  <a:pt x="4383194" y="1502158"/>
                </a:lnTo>
                <a:lnTo>
                  <a:pt x="4383171" y="1502158"/>
                </a:lnTo>
                <a:cubicBezTo>
                  <a:pt x="4414495" y="1549575"/>
                  <a:pt x="4455077" y="1590157"/>
                  <a:pt x="4502495" y="1621481"/>
                </a:cubicBezTo>
                <a:lnTo>
                  <a:pt x="4170978" y="1952997"/>
                </a:lnTo>
                <a:cubicBezTo>
                  <a:pt x="4152182" y="1932011"/>
                  <a:pt x="4132848" y="1911586"/>
                  <a:pt x="4112960" y="1891692"/>
                </a:cubicBezTo>
                <a:cubicBezTo>
                  <a:pt x="4093072" y="1871798"/>
                  <a:pt x="4072641" y="1852470"/>
                  <a:pt x="4051655" y="1833673"/>
                </a:cubicBezTo>
                <a:close/>
                <a:moveTo>
                  <a:pt x="4570897" y="2918209"/>
                </a:moveTo>
                <a:lnTo>
                  <a:pt x="5358870" y="2918209"/>
                </a:lnTo>
                <a:lnTo>
                  <a:pt x="5358870" y="2918209"/>
                </a:lnTo>
                <a:cubicBezTo>
                  <a:pt x="5347440" y="2973907"/>
                  <a:pt x="5347440" y="3031349"/>
                  <a:pt x="5358870" y="3087047"/>
                </a:cubicBezTo>
                <a:lnTo>
                  <a:pt x="4570874" y="3087047"/>
                </a:lnTo>
                <a:cubicBezTo>
                  <a:pt x="4572326" y="3059078"/>
                  <a:pt x="4573132" y="3030949"/>
                  <a:pt x="4573132" y="3002619"/>
                </a:cubicBezTo>
                <a:cubicBezTo>
                  <a:pt x="4573132" y="2974290"/>
                  <a:pt x="4572303" y="2946184"/>
                  <a:pt x="4570874" y="2918192"/>
                </a:cubicBezTo>
                <a:close/>
                <a:moveTo>
                  <a:pt x="4170978" y="4051893"/>
                </a:moveTo>
                <a:lnTo>
                  <a:pt x="4502495" y="4383409"/>
                </a:lnTo>
                <a:cubicBezTo>
                  <a:pt x="4478828" y="4398994"/>
                  <a:pt x="4456820" y="4416962"/>
                  <a:pt x="4436795" y="4437033"/>
                </a:cubicBezTo>
                <a:cubicBezTo>
                  <a:pt x="4416747" y="4457059"/>
                  <a:pt x="4398756" y="4479044"/>
                  <a:pt x="4383108" y="4502664"/>
                </a:cubicBezTo>
                <a:lnTo>
                  <a:pt x="4051655" y="4171285"/>
                </a:lnTo>
                <a:cubicBezTo>
                  <a:pt x="4072641" y="4152397"/>
                  <a:pt x="4093072" y="4133041"/>
                  <a:pt x="4112960" y="4113198"/>
                </a:cubicBezTo>
                <a:cubicBezTo>
                  <a:pt x="4132854" y="4093350"/>
                  <a:pt x="4152188" y="4072925"/>
                  <a:pt x="4170984" y="4051893"/>
                </a:cubicBezTo>
                <a:close/>
                <a:moveTo>
                  <a:pt x="3086443" y="4571113"/>
                </a:moveTo>
                <a:lnTo>
                  <a:pt x="3086443" y="5353536"/>
                </a:lnTo>
                <a:cubicBezTo>
                  <a:pt x="3030722" y="5342221"/>
                  <a:pt x="2973303" y="5342221"/>
                  <a:pt x="2917582" y="5353536"/>
                </a:cubicBezTo>
                <a:lnTo>
                  <a:pt x="2917582" y="4571113"/>
                </a:lnTo>
                <a:cubicBezTo>
                  <a:pt x="2945551" y="4572633"/>
                  <a:pt x="2973703" y="4573370"/>
                  <a:pt x="3002010" y="4573370"/>
                </a:cubicBezTo>
                <a:cubicBezTo>
                  <a:pt x="3030316" y="4573370"/>
                  <a:pt x="3058445" y="4572610"/>
                  <a:pt x="3086437" y="4571113"/>
                </a:cubicBezTo>
                <a:close/>
                <a:moveTo>
                  <a:pt x="1952701" y="4171285"/>
                </a:moveTo>
                <a:lnTo>
                  <a:pt x="1621254" y="4502664"/>
                </a:lnTo>
                <a:cubicBezTo>
                  <a:pt x="1605606" y="4479067"/>
                  <a:pt x="1587610" y="4457076"/>
                  <a:pt x="1567567" y="4437033"/>
                </a:cubicBezTo>
                <a:cubicBezTo>
                  <a:pt x="1547565" y="4416962"/>
                  <a:pt x="1525528" y="4398994"/>
                  <a:pt x="1501868" y="4383409"/>
                </a:cubicBezTo>
                <a:lnTo>
                  <a:pt x="1833315" y="4051893"/>
                </a:lnTo>
                <a:cubicBezTo>
                  <a:pt x="1852197" y="4072879"/>
                  <a:pt x="1871554" y="4093304"/>
                  <a:pt x="1891402" y="4113198"/>
                </a:cubicBezTo>
                <a:cubicBezTo>
                  <a:pt x="1911245" y="4133092"/>
                  <a:pt x="1931670" y="4152443"/>
                  <a:pt x="1952701" y="4171285"/>
                </a:cubicBezTo>
                <a:close/>
                <a:moveTo>
                  <a:pt x="0" y="3002282"/>
                </a:moveTo>
                <a:cubicBezTo>
                  <a:pt x="22" y="3076914"/>
                  <a:pt x="34714" y="3147277"/>
                  <a:pt x="93943" y="3192706"/>
                </a:cubicBezTo>
                <a:cubicBezTo>
                  <a:pt x="153145" y="3238135"/>
                  <a:pt x="230097" y="3253428"/>
                  <a:pt x="302186" y="3234117"/>
                </a:cubicBezTo>
                <a:cubicBezTo>
                  <a:pt x="374270" y="3214783"/>
                  <a:pt x="433254" y="3163056"/>
                  <a:pt x="461806" y="3094099"/>
                </a:cubicBezTo>
                <a:cubicBezTo>
                  <a:pt x="490358" y="3025165"/>
                  <a:pt x="485226" y="2946847"/>
                  <a:pt x="447919" y="2882244"/>
                </a:cubicBezTo>
                <a:cubicBezTo>
                  <a:pt x="410594" y="2817614"/>
                  <a:pt x="345340" y="2774014"/>
                  <a:pt x="271354" y="2764281"/>
                </a:cubicBezTo>
                <a:cubicBezTo>
                  <a:pt x="197368" y="2754548"/>
                  <a:pt x="123080" y="2779774"/>
                  <a:pt x="70302" y="2832547"/>
                </a:cubicBezTo>
                <a:cubicBezTo>
                  <a:pt x="25185" y="2877484"/>
                  <a:pt x="-107" y="2938589"/>
                  <a:pt x="2" y="3002276"/>
                </a:cubicBezTo>
                <a:close/>
                <a:moveTo>
                  <a:pt x="5594271" y="2832552"/>
                </a:moveTo>
                <a:cubicBezTo>
                  <a:pt x="5549294" y="2877558"/>
                  <a:pt x="5523977" y="2938594"/>
                  <a:pt x="5523977" y="3002237"/>
                </a:cubicBezTo>
                <a:cubicBezTo>
                  <a:pt x="5523977" y="3065884"/>
                  <a:pt x="5549236" y="3126915"/>
                  <a:pt x="5594213" y="3171944"/>
                </a:cubicBezTo>
                <a:cubicBezTo>
                  <a:pt x="5639190" y="3216972"/>
                  <a:pt x="5700227" y="3242289"/>
                  <a:pt x="5763892" y="3242306"/>
                </a:cubicBezTo>
                <a:lnTo>
                  <a:pt x="5763892" y="3242644"/>
                </a:lnTo>
                <a:cubicBezTo>
                  <a:pt x="5849732" y="3242644"/>
                  <a:pt x="5929113" y="3196832"/>
                  <a:pt x="5972033" y="3122475"/>
                </a:cubicBezTo>
                <a:cubicBezTo>
                  <a:pt x="6015009" y="3048088"/>
                  <a:pt x="6015009" y="2956471"/>
                  <a:pt x="5972033" y="2882090"/>
                </a:cubicBezTo>
                <a:cubicBezTo>
                  <a:pt x="5929113" y="2807726"/>
                  <a:pt x="5849789" y="2761921"/>
                  <a:pt x="5763892" y="2761921"/>
                </a:cubicBezTo>
                <a:lnTo>
                  <a:pt x="5763892" y="2762252"/>
                </a:lnTo>
                <a:cubicBezTo>
                  <a:pt x="5700284" y="2762229"/>
                  <a:pt x="5639248" y="2787524"/>
                  <a:pt x="5594271" y="2832552"/>
                </a:cubicBezTo>
                <a:close/>
                <a:moveTo>
                  <a:pt x="3001975" y="6004246"/>
                </a:moveTo>
                <a:cubicBezTo>
                  <a:pt x="3076608" y="6004246"/>
                  <a:pt x="3146971" y="5969556"/>
                  <a:pt x="3192399" y="5910291"/>
                </a:cubicBezTo>
                <a:cubicBezTo>
                  <a:pt x="3237828" y="5851141"/>
                  <a:pt x="3253121" y="5774160"/>
                  <a:pt x="3233810" y="5702094"/>
                </a:cubicBezTo>
                <a:cubicBezTo>
                  <a:pt x="3214476" y="5629971"/>
                  <a:pt x="3162750" y="5570992"/>
                  <a:pt x="3093793" y="5542474"/>
                </a:cubicBezTo>
                <a:cubicBezTo>
                  <a:pt x="3024858" y="5513899"/>
                  <a:pt x="2946540" y="5519043"/>
                  <a:pt x="2881938" y="5556362"/>
                </a:cubicBezTo>
                <a:cubicBezTo>
                  <a:pt x="2817307" y="5593680"/>
                  <a:pt x="2773707" y="5658946"/>
                  <a:pt x="2763974" y="5732898"/>
                </a:cubicBezTo>
                <a:cubicBezTo>
                  <a:pt x="2754242" y="5806907"/>
                  <a:pt x="2779468" y="5881202"/>
                  <a:pt x="2832240" y="5933952"/>
                </a:cubicBezTo>
                <a:cubicBezTo>
                  <a:pt x="2877177" y="5979100"/>
                  <a:pt x="2938282" y="6004361"/>
                  <a:pt x="3001970" y="6004246"/>
                </a:cubicBezTo>
                <a:close/>
                <a:moveTo>
                  <a:pt x="2832246" y="409964"/>
                </a:moveTo>
                <a:cubicBezTo>
                  <a:pt x="2877251" y="454992"/>
                  <a:pt x="2938287" y="480264"/>
                  <a:pt x="3001930" y="480287"/>
                </a:cubicBezTo>
                <a:cubicBezTo>
                  <a:pt x="3065578" y="480310"/>
                  <a:pt x="3126608" y="455038"/>
                  <a:pt x="3171637" y="410032"/>
                </a:cubicBezTo>
                <a:cubicBezTo>
                  <a:pt x="3216665" y="365050"/>
                  <a:pt x="3241983" y="304013"/>
                  <a:pt x="3242000" y="240365"/>
                </a:cubicBezTo>
                <a:lnTo>
                  <a:pt x="3242337" y="240365"/>
                </a:lnTo>
                <a:cubicBezTo>
                  <a:pt x="3242337" y="154509"/>
                  <a:pt x="3196525" y="75145"/>
                  <a:pt x="3122167" y="32214"/>
                </a:cubicBezTo>
                <a:cubicBezTo>
                  <a:pt x="3047781" y="-10738"/>
                  <a:pt x="2956164" y="-10738"/>
                  <a:pt x="2881783" y="32214"/>
                </a:cubicBezTo>
                <a:cubicBezTo>
                  <a:pt x="2807420" y="75143"/>
                  <a:pt x="2761614" y="154503"/>
                  <a:pt x="2761614" y="240365"/>
                </a:cubicBezTo>
                <a:lnTo>
                  <a:pt x="2761945" y="240365"/>
                </a:lnTo>
                <a:cubicBezTo>
                  <a:pt x="2761923" y="303991"/>
                  <a:pt x="2787217" y="365021"/>
                  <a:pt x="2832246" y="409964"/>
                </a:cubicBezTo>
                <a:close/>
                <a:moveTo>
                  <a:pt x="4902905" y="4903211"/>
                </a:moveTo>
                <a:cubicBezTo>
                  <a:pt x="4955654" y="4850439"/>
                  <a:pt x="4980885" y="4776144"/>
                  <a:pt x="4971147" y="4702158"/>
                </a:cubicBezTo>
                <a:cubicBezTo>
                  <a:pt x="4961409" y="4628171"/>
                  <a:pt x="4917838" y="4562923"/>
                  <a:pt x="4853207" y="4525593"/>
                </a:cubicBezTo>
                <a:cubicBezTo>
                  <a:pt x="4788576" y="4488291"/>
                  <a:pt x="4710286" y="4483153"/>
                  <a:pt x="4641329" y="4511705"/>
                </a:cubicBezTo>
                <a:cubicBezTo>
                  <a:pt x="4572394" y="4540258"/>
                  <a:pt x="4520645" y="4599236"/>
                  <a:pt x="4501334" y="4671325"/>
                </a:cubicBezTo>
                <a:cubicBezTo>
                  <a:pt x="4482000" y="4743409"/>
                  <a:pt x="4497317" y="4820361"/>
                  <a:pt x="4542745" y="4879569"/>
                </a:cubicBezTo>
                <a:cubicBezTo>
                  <a:pt x="4588151" y="4938770"/>
                  <a:pt x="4658543" y="4973489"/>
                  <a:pt x="4733146" y="4973489"/>
                </a:cubicBezTo>
                <a:cubicBezTo>
                  <a:pt x="4796840" y="4973580"/>
                  <a:pt x="4857916" y="4948286"/>
                  <a:pt x="4902899" y="4903211"/>
                </a:cubicBezTo>
                <a:close/>
                <a:moveTo>
                  <a:pt x="1270850" y="1511187"/>
                </a:moveTo>
                <a:cubicBezTo>
                  <a:pt x="1345460" y="1511164"/>
                  <a:pt x="1415846" y="1476452"/>
                  <a:pt x="1461251" y="1417244"/>
                </a:cubicBezTo>
                <a:cubicBezTo>
                  <a:pt x="1506680" y="1358042"/>
                  <a:pt x="1521996" y="1281090"/>
                  <a:pt x="1502662" y="1209001"/>
                </a:cubicBezTo>
                <a:cubicBezTo>
                  <a:pt x="1483351" y="1136918"/>
                  <a:pt x="1431602" y="1077933"/>
                  <a:pt x="1362667" y="1049381"/>
                </a:cubicBezTo>
                <a:cubicBezTo>
                  <a:pt x="1293710" y="1020829"/>
                  <a:pt x="1215415" y="1025961"/>
                  <a:pt x="1150790" y="1063268"/>
                </a:cubicBezTo>
                <a:cubicBezTo>
                  <a:pt x="1086159" y="1100593"/>
                  <a:pt x="1042582" y="1165847"/>
                  <a:pt x="1032849" y="1239833"/>
                </a:cubicBezTo>
                <a:cubicBezTo>
                  <a:pt x="1023116" y="1313814"/>
                  <a:pt x="1048342" y="1388109"/>
                  <a:pt x="1101092" y="1440887"/>
                </a:cubicBezTo>
                <a:cubicBezTo>
                  <a:pt x="1146075" y="1485956"/>
                  <a:pt x="1207157" y="1511250"/>
                  <a:pt x="1270845" y="1511187"/>
                </a:cubicBezTo>
                <a:close/>
                <a:moveTo>
                  <a:pt x="2314066" y="2026897"/>
                </a:moveTo>
                <a:lnTo>
                  <a:pt x="3201606" y="2026897"/>
                </a:lnTo>
                <a:cubicBezTo>
                  <a:pt x="3224220" y="2026875"/>
                  <a:pt x="3245920" y="2035961"/>
                  <a:pt x="3261745" y="2052123"/>
                </a:cubicBezTo>
                <a:lnTo>
                  <a:pt x="3749486" y="2539887"/>
                </a:lnTo>
                <a:cubicBezTo>
                  <a:pt x="3765311" y="2555695"/>
                  <a:pt x="3774198" y="2577172"/>
                  <a:pt x="3774175" y="2599540"/>
                </a:cubicBezTo>
                <a:lnTo>
                  <a:pt x="3774175" y="3893302"/>
                </a:lnTo>
                <a:cubicBezTo>
                  <a:pt x="3774175" y="3915693"/>
                  <a:pt x="3765294" y="3937148"/>
                  <a:pt x="3749463" y="3952972"/>
                </a:cubicBezTo>
                <a:cubicBezTo>
                  <a:pt x="3733655" y="3968803"/>
                  <a:pt x="3712207" y="3977707"/>
                  <a:pt x="3689810" y="3977730"/>
                </a:cubicBezTo>
                <a:lnTo>
                  <a:pt x="2314038" y="3977730"/>
                </a:lnTo>
                <a:cubicBezTo>
                  <a:pt x="2291646" y="3977707"/>
                  <a:pt x="2270192" y="3968803"/>
                  <a:pt x="2254385" y="3952972"/>
                </a:cubicBezTo>
                <a:cubicBezTo>
                  <a:pt x="2238560" y="3937148"/>
                  <a:pt x="2229673" y="3915693"/>
                  <a:pt x="2229673" y="3893302"/>
                </a:cubicBezTo>
                <a:lnTo>
                  <a:pt x="2229673" y="2111365"/>
                </a:lnTo>
                <a:cubicBezTo>
                  <a:pt x="2229673" y="2088974"/>
                  <a:pt x="2238560" y="2067520"/>
                  <a:pt x="2254385" y="2051695"/>
                </a:cubicBezTo>
                <a:cubicBezTo>
                  <a:pt x="2270192" y="2035870"/>
                  <a:pt x="2291646" y="2026960"/>
                  <a:pt x="2314038" y="2026937"/>
                </a:cubicBezTo>
                <a:close/>
                <a:moveTo>
                  <a:pt x="3605485" y="2683951"/>
                </a:moveTo>
                <a:lnTo>
                  <a:pt x="3201618" y="2683951"/>
                </a:lnTo>
                <a:cubicBezTo>
                  <a:pt x="3179226" y="2683951"/>
                  <a:pt x="3157749" y="2675041"/>
                  <a:pt x="3141924" y="2659217"/>
                </a:cubicBezTo>
                <a:cubicBezTo>
                  <a:pt x="3126077" y="2643386"/>
                  <a:pt x="3117190" y="2621915"/>
                  <a:pt x="3117190" y="2599523"/>
                </a:cubicBezTo>
                <a:lnTo>
                  <a:pt x="3117190" y="2195656"/>
                </a:lnTo>
                <a:lnTo>
                  <a:pt x="2398471" y="2195656"/>
                </a:lnTo>
                <a:lnTo>
                  <a:pt x="2398471" y="3808943"/>
                </a:lnTo>
                <a:lnTo>
                  <a:pt x="3605479" y="3808943"/>
                </a:lnTo>
                <a:close/>
                <a:moveTo>
                  <a:pt x="3286045" y="2314996"/>
                </a:moveTo>
                <a:lnTo>
                  <a:pt x="3286022" y="2515376"/>
                </a:lnTo>
                <a:lnTo>
                  <a:pt x="3486139" y="2515376"/>
                </a:lnTo>
                <a:lnTo>
                  <a:pt x="3286022" y="2315196"/>
                </a:lnTo>
                <a:close/>
                <a:moveTo>
                  <a:pt x="3988361" y="2015919"/>
                </a:moveTo>
                <a:lnTo>
                  <a:pt x="3988361" y="2015896"/>
                </a:lnTo>
                <a:cubicBezTo>
                  <a:pt x="3760138" y="1787673"/>
                  <a:pt x="3459855" y="1645604"/>
                  <a:pt x="3138655" y="1613949"/>
                </a:cubicBezTo>
                <a:cubicBezTo>
                  <a:pt x="2817455" y="1582293"/>
                  <a:pt x="2495203" y="1662995"/>
                  <a:pt x="2226827" y="1842303"/>
                </a:cubicBezTo>
                <a:cubicBezTo>
                  <a:pt x="1958445" y="2021588"/>
                  <a:pt x="1760540" y="2288410"/>
                  <a:pt x="1666848" y="2597254"/>
                </a:cubicBezTo>
                <a:cubicBezTo>
                  <a:pt x="1573134" y="2906110"/>
                  <a:pt x="1589427" y="3237906"/>
                  <a:pt x="1712928" y="3536115"/>
                </a:cubicBezTo>
                <a:cubicBezTo>
                  <a:pt x="1836424" y="3834300"/>
                  <a:pt x="2059509" y="4080445"/>
                  <a:pt x="2344145" y="4232602"/>
                </a:cubicBezTo>
                <a:cubicBezTo>
                  <a:pt x="2628803" y="4384741"/>
                  <a:pt x="2957370" y="4433495"/>
                  <a:pt x="3273981" y="4370545"/>
                </a:cubicBezTo>
                <a:cubicBezTo>
                  <a:pt x="3590540" y="4307588"/>
                  <a:pt x="3875485" y="4136813"/>
                  <a:pt x="4080190" y="3887313"/>
                </a:cubicBezTo>
                <a:cubicBezTo>
                  <a:pt x="4284901" y="3637813"/>
                  <a:pt x="4396864" y="3325054"/>
                  <a:pt x="4396864" y="3002288"/>
                </a:cubicBezTo>
                <a:cubicBezTo>
                  <a:pt x="4397104" y="2819071"/>
                  <a:pt x="4361145" y="2637602"/>
                  <a:pt x="4291017" y="2468335"/>
                </a:cubicBezTo>
                <a:cubicBezTo>
                  <a:pt x="4220916" y="2299051"/>
                  <a:pt x="4118046" y="2145306"/>
                  <a:pt x="3988344" y="2015890"/>
                </a:cubicBezTo>
                <a:close/>
                <a:moveTo>
                  <a:pt x="4902876" y="1101405"/>
                </a:moveTo>
                <a:cubicBezTo>
                  <a:pt x="4850104" y="1048649"/>
                  <a:pt x="4775809" y="1023423"/>
                  <a:pt x="4701822" y="1033162"/>
                </a:cubicBezTo>
                <a:cubicBezTo>
                  <a:pt x="4627836" y="1042900"/>
                  <a:pt x="4562588" y="1086471"/>
                  <a:pt x="4525257" y="1151102"/>
                </a:cubicBezTo>
                <a:cubicBezTo>
                  <a:pt x="4487956" y="1215733"/>
                  <a:pt x="4482818" y="1294023"/>
                  <a:pt x="4511370" y="1362980"/>
                </a:cubicBezTo>
                <a:cubicBezTo>
                  <a:pt x="4539922" y="1431914"/>
                  <a:pt x="4598901" y="1483664"/>
                  <a:pt x="4670990" y="1502975"/>
                </a:cubicBezTo>
                <a:cubicBezTo>
                  <a:pt x="4743073" y="1522309"/>
                  <a:pt x="4820026" y="1506992"/>
                  <a:pt x="4879233" y="1461564"/>
                </a:cubicBezTo>
                <a:cubicBezTo>
                  <a:pt x="4938435" y="1416158"/>
                  <a:pt x="4973153" y="1345767"/>
                  <a:pt x="4973153" y="1271163"/>
                </a:cubicBezTo>
                <a:cubicBezTo>
                  <a:pt x="4973245" y="1207469"/>
                  <a:pt x="4947950" y="1146393"/>
                  <a:pt x="4902876" y="1101410"/>
                </a:cubicBezTo>
                <a:close/>
                <a:moveTo>
                  <a:pt x="1510852" y="4733459"/>
                </a:moveTo>
                <a:cubicBezTo>
                  <a:pt x="1510829" y="4658849"/>
                  <a:pt x="1476116" y="4588464"/>
                  <a:pt x="1416909" y="4543058"/>
                </a:cubicBezTo>
                <a:cubicBezTo>
                  <a:pt x="1357707" y="4497629"/>
                  <a:pt x="1280754" y="4482313"/>
                  <a:pt x="1208665" y="4501647"/>
                </a:cubicBezTo>
                <a:cubicBezTo>
                  <a:pt x="1136582" y="4520958"/>
                  <a:pt x="1077598" y="4572707"/>
                  <a:pt x="1049046" y="4641642"/>
                </a:cubicBezTo>
                <a:cubicBezTo>
                  <a:pt x="1020493" y="4710599"/>
                  <a:pt x="1025625" y="4788894"/>
                  <a:pt x="1062933" y="4853519"/>
                </a:cubicBezTo>
                <a:cubicBezTo>
                  <a:pt x="1100258" y="4918150"/>
                  <a:pt x="1165512" y="4961727"/>
                  <a:pt x="1239498" y="4971460"/>
                </a:cubicBezTo>
                <a:cubicBezTo>
                  <a:pt x="1313479" y="4981193"/>
                  <a:pt x="1387774" y="4955967"/>
                  <a:pt x="1440551" y="4903217"/>
                </a:cubicBezTo>
                <a:cubicBezTo>
                  <a:pt x="1485620" y="4858234"/>
                  <a:pt x="1510915" y="4797152"/>
                  <a:pt x="1510852" y="4733465"/>
                </a:cubicBezTo>
                <a:close/>
              </a:path>
            </a:pathLst>
          </a:custGeom>
          <a:gradFill>
            <a:gsLst>
              <a:gs pos="0">
                <a:schemeClr val="accent2">
                  <a:lumMod val="50000"/>
                </a:schemeClr>
              </a:gs>
              <a:gs pos="100000">
                <a:schemeClr val="accent2"/>
              </a:gs>
            </a:gsLst>
            <a:lin ang="5400000" scaled="0"/>
          </a:gradFill>
          <a:ln w="5715" cap="flat">
            <a:noFill/>
            <a:prstDash val="solid"/>
            <a:miter/>
          </a:ln>
        </p:spPr>
        <p:txBody>
          <a:bodyPr rtlCol="0" anchor="ctr"/>
          <a:lstStyle/>
          <a:p>
            <a:endParaRPr lang="en-US"/>
          </a:p>
        </p:txBody>
      </p:sp>
      <p:cxnSp>
        <p:nvCxnSpPr>
          <p:cNvPr id="240" name="Straight Connector 239">
            <a:extLst>
              <a:ext uri="{FF2B5EF4-FFF2-40B4-BE49-F238E27FC236}">
                <a16:creationId xmlns:a16="http://schemas.microsoft.com/office/drawing/2014/main" id="{EC1EFC51-CD5B-675D-9C5A-E3CCD562691A}"/>
              </a:ext>
            </a:extLst>
          </p:cNvPr>
          <p:cNvCxnSpPr>
            <a:cxnSpLocks/>
          </p:cNvCxnSpPr>
          <p:nvPr/>
        </p:nvCxnSpPr>
        <p:spPr>
          <a:xfrm flipH="1">
            <a:off x="7988300" y="4892040"/>
            <a:ext cx="329184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1" name="TextBox 240">
            <a:extLst>
              <a:ext uri="{FF2B5EF4-FFF2-40B4-BE49-F238E27FC236}">
                <a16:creationId xmlns:a16="http://schemas.microsoft.com/office/drawing/2014/main" id="{701473BA-4812-590D-5209-B7C80F121588}"/>
              </a:ext>
            </a:extLst>
          </p:cNvPr>
          <p:cNvSpPr txBox="1"/>
          <p:nvPr/>
        </p:nvSpPr>
        <p:spPr bwMode="gray">
          <a:xfrm>
            <a:off x="8768080" y="4959032"/>
            <a:ext cx="2529840" cy="523220"/>
          </a:xfrm>
          <a:prstGeom prst="rect">
            <a:avLst/>
          </a:prstGeom>
          <a:noFill/>
        </p:spPr>
        <p:txBody>
          <a:bodyPr wrap="square" rtlCol="0">
            <a:spAutoFit/>
          </a:bodyPr>
          <a:lstStyle/>
          <a:p>
            <a:r>
              <a:rPr lang="en-US" sz="1600" b="1">
                <a:solidFill>
                  <a:schemeClr val="accent2"/>
                </a:solidFill>
              </a:rPr>
              <a:t>140</a:t>
            </a:r>
            <a:r>
              <a:rPr lang="en-US" sz="1600" b="1">
                <a:solidFill>
                  <a:schemeClr val="accent1">
                    <a:lumMod val="50000"/>
                  </a:schemeClr>
                </a:solidFill>
              </a:rPr>
              <a:t> bots</a:t>
            </a:r>
          </a:p>
          <a:p>
            <a:r>
              <a:rPr lang="en-US" sz="1200">
                <a:solidFill>
                  <a:schemeClr val="accent1">
                    <a:lumMod val="50000"/>
                  </a:schemeClr>
                </a:solidFill>
              </a:rPr>
              <a:t>delivered to production</a:t>
            </a:r>
          </a:p>
        </p:txBody>
      </p:sp>
      <p:cxnSp>
        <p:nvCxnSpPr>
          <p:cNvPr id="243" name="Straight Connector 242">
            <a:extLst>
              <a:ext uri="{FF2B5EF4-FFF2-40B4-BE49-F238E27FC236}">
                <a16:creationId xmlns:a16="http://schemas.microsoft.com/office/drawing/2014/main" id="{858D99E5-08C5-1B4F-675B-5A04A08B434B}"/>
              </a:ext>
            </a:extLst>
          </p:cNvPr>
          <p:cNvCxnSpPr>
            <a:cxnSpLocks/>
          </p:cNvCxnSpPr>
          <p:nvPr/>
        </p:nvCxnSpPr>
        <p:spPr>
          <a:xfrm flipH="1">
            <a:off x="7988300" y="5572760"/>
            <a:ext cx="329184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4" name="TextBox 243">
            <a:extLst>
              <a:ext uri="{FF2B5EF4-FFF2-40B4-BE49-F238E27FC236}">
                <a16:creationId xmlns:a16="http://schemas.microsoft.com/office/drawing/2014/main" id="{45DD62D4-6F2B-E3E9-4284-D9A99753B601}"/>
              </a:ext>
            </a:extLst>
          </p:cNvPr>
          <p:cNvSpPr txBox="1"/>
          <p:nvPr/>
        </p:nvSpPr>
        <p:spPr bwMode="gray">
          <a:xfrm>
            <a:off x="8768080" y="5646164"/>
            <a:ext cx="2529840" cy="523220"/>
          </a:xfrm>
          <a:prstGeom prst="rect">
            <a:avLst/>
          </a:prstGeom>
          <a:noFill/>
        </p:spPr>
        <p:txBody>
          <a:bodyPr wrap="square" rtlCol="0">
            <a:spAutoFit/>
          </a:bodyPr>
          <a:lstStyle/>
          <a:p>
            <a:r>
              <a:rPr lang="en-US" sz="1600" b="1">
                <a:solidFill>
                  <a:schemeClr val="accent2"/>
                </a:solidFill>
              </a:rPr>
              <a:t>150K</a:t>
            </a:r>
            <a:r>
              <a:rPr lang="en-US" sz="1600" b="1">
                <a:solidFill>
                  <a:schemeClr val="accent1">
                    <a:lumMod val="50000"/>
                  </a:schemeClr>
                </a:solidFill>
              </a:rPr>
              <a:t> hours</a:t>
            </a:r>
          </a:p>
          <a:p>
            <a:r>
              <a:rPr lang="en-US" sz="1200">
                <a:solidFill>
                  <a:schemeClr val="accent1">
                    <a:lumMod val="50000"/>
                  </a:schemeClr>
                </a:solidFill>
              </a:rPr>
              <a:t>automation projection for 2023</a:t>
            </a:r>
          </a:p>
        </p:txBody>
      </p:sp>
      <p:sp>
        <p:nvSpPr>
          <p:cNvPr id="246" name="Text Placeholder 4">
            <a:extLst>
              <a:ext uri="{FF2B5EF4-FFF2-40B4-BE49-F238E27FC236}">
                <a16:creationId xmlns:a16="http://schemas.microsoft.com/office/drawing/2014/main" id="{9F058A44-E27B-D9F5-ABE5-B5A02E6F4639}"/>
              </a:ext>
            </a:extLst>
          </p:cNvPr>
          <p:cNvSpPr txBox="1">
            <a:spLocks/>
          </p:cNvSpPr>
          <p:nvPr/>
        </p:nvSpPr>
        <p:spPr>
          <a:xfrm>
            <a:off x="8026401" y="1577279"/>
            <a:ext cx="3301999" cy="668081"/>
          </a:xfrm>
          <a:prstGeom prst="rect">
            <a:avLst/>
          </a:prstGeom>
        </p:spPr>
        <p:txBody>
          <a:bodyPr/>
          <a:lstStyle>
            <a:lvl1pPr marL="154509" indent="-154509" algn="l" defTabSz="914354" rtl="0" eaLnBrk="1" latinLnBrk="0" hangingPunct="1">
              <a:lnSpc>
                <a:spcPct val="90000"/>
              </a:lnSpc>
              <a:spcBef>
                <a:spcPts val="1600"/>
              </a:spcBef>
              <a:buFont typeface="Mark Offc For MC" panose="020B0504020101010102" pitchFamily="34" charset="0"/>
              <a:buChar char="•"/>
              <a:defRPr sz="2133" kern="1200">
                <a:solidFill>
                  <a:schemeClr val="tx1"/>
                </a:solidFill>
                <a:latin typeface="+mn-lt"/>
                <a:ea typeface="+mn-ea"/>
                <a:cs typeface="+mn-cs"/>
              </a:defRPr>
            </a:lvl1pPr>
            <a:lvl2pPr marL="383098" indent="-186258" algn="l" defTabSz="914354" rtl="0" eaLnBrk="1" latinLnBrk="0" hangingPunct="1">
              <a:lnSpc>
                <a:spcPct val="90000"/>
              </a:lnSpc>
              <a:spcBef>
                <a:spcPts val="267"/>
              </a:spcBef>
              <a:buFont typeface="Mark Offc For MC" panose="020B0504020101010102" pitchFamily="34" charset="0"/>
              <a:buChar char="–"/>
              <a:defRPr sz="1867" kern="1200">
                <a:solidFill>
                  <a:schemeClr val="tx1"/>
                </a:solidFill>
                <a:latin typeface="+mn-lt"/>
                <a:ea typeface="+mn-ea"/>
                <a:cs typeface="+mn-cs"/>
              </a:defRPr>
            </a:lvl2pPr>
            <a:lvl3pPr marL="537607" indent="-154509" algn="l" defTabSz="914354" rtl="0" eaLnBrk="1" latinLnBrk="0" hangingPunct="1">
              <a:lnSpc>
                <a:spcPct val="90000"/>
              </a:lnSpc>
              <a:spcBef>
                <a:spcPts val="400"/>
              </a:spcBef>
              <a:buFont typeface="Mark Offc For MC" panose="020B0504020101010102" pitchFamily="34" charset="0"/>
              <a:buChar char="•"/>
              <a:defRPr sz="1467" kern="1200">
                <a:solidFill>
                  <a:schemeClr val="tx1"/>
                </a:solidFill>
                <a:latin typeface="+mn-lt"/>
                <a:ea typeface="+mn-ea"/>
                <a:cs typeface="+mn-cs"/>
              </a:defRPr>
            </a:lvl3pPr>
            <a:lvl4pPr marL="757729" indent="-177792" algn="l" defTabSz="914354" rtl="0" eaLnBrk="1" latinLnBrk="0" hangingPunct="1">
              <a:lnSpc>
                <a:spcPct val="90000"/>
              </a:lnSpc>
              <a:spcBef>
                <a:spcPts val="400"/>
              </a:spcBef>
              <a:buFont typeface="Mark Offc For MC" panose="020B0504020101010102" pitchFamily="34" charset="0"/>
              <a:buChar char="–"/>
              <a:defRPr sz="1467" kern="1200">
                <a:solidFill>
                  <a:schemeClr val="tx1"/>
                </a:solidFill>
                <a:latin typeface="+mn-lt"/>
                <a:ea typeface="+mn-ea"/>
                <a:cs typeface="+mn-cs"/>
              </a:defRPr>
            </a:lvl4pPr>
            <a:lvl5pPr marL="912239" indent="-154509" algn="l" defTabSz="914354" rtl="0" eaLnBrk="1" latinLnBrk="0" hangingPunct="1">
              <a:lnSpc>
                <a:spcPct val="90000"/>
              </a:lnSpc>
              <a:spcBef>
                <a:spcPts val="400"/>
              </a:spcBef>
              <a:buFont typeface="Mark Offc For MC" panose="020B0504020101010102" pitchFamily="34" charset="0"/>
              <a:buChar char="•"/>
              <a:defRPr sz="1401" kern="1200">
                <a:solidFill>
                  <a:schemeClr val="tx1"/>
                </a:solidFill>
                <a:latin typeface="+mn-lt"/>
                <a:ea typeface="+mn-ea"/>
                <a:cs typeface="+mn-cs"/>
              </a:defRPr>
            </a:lvl5pPr>
            <a:lvl6pPr marL="2514476" indent="-228589" algn="l" defTabSz="914354" rtl="0" eaLnBrk="1" latinLnBrk="0" hangingPunct="1">
              <a:lnSpc>
                <a:spcPct val="90000"/>
              </a:lnSpc>
              <a:spcBef>
                <a:spcPts val="500"/>
              </a:spcBef>
              <a:buFont typeface="Mark Offc For MC" panose="020B0604020202020204" pitchFamily="34" charset="0"/>
              <a:buChar char="•"/>
              <a:defRPr sz="1801"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Mark Offc For MC"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Mark Offc For MC"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Mark Offc For MC" panose="020B0604020202020204" pitchFamily="34" charset="0"/>
              <a:buChar char="•"/>
              <a:defRPr sz="1801" kern="1200">
                <a:solidFill>
                  <a:schemeClr val="tx1"/>
                </a:solidFill>
                <a:latin typeface="+mn-lt"/>
                <a:ea typeface="+mn-ea"/>
                <a:cs typeface="+mn-cs"/>
              </a:defRPr>
            </a:lvl9pPr>
          </a:lstStyle>
          <a:p>
            <a:pPr marL="0" indent="0" defTabSz="457189">
              <a:buNone/>
              <a:defRPr/>
            </a:pPr>
            <a:r>
              <a:rPr lang="en-US" sz="1100" b="1">
                <a:solidFill>
                  <a:schemeClr val="tx1">
                    <a:lumMod val="50000"/>
                  </a:schemeClr>
                </a:solidFill>
                <a:latin typeface="Arial" panose="020B0604020202020204" pitchFamily="34" charset="0"/>
                <a:cs typeface="Arial" panose="020B0604020202020204" pitchFamily="34" charset="0"/>
              </a:rPr>
              <a:t>Focused on delivery against operational expectations for investor relations reporting, GBSC operational analytics metrics, SLA/KPIs, and automated processes.</a:t>
            </a:r>
          </a:p>
        </p:txBody>
      </p:sp>
      <p:sp>
        <p:nvSpPr>
          <p:cNvPr id="77" name="Rounded Rectangle 76">
            <a:extLst>
              <a:ext uri="{FF2B5EF4-FFF2-40B4-BE49-F238E27FC236}">
                <a16:creationId xmlns:a16="http://schemas.microsoft.com/office/drawing/2014/main" id="{BBD38B6C-8F3B-0FE2-0499-6D85231FC314}"/>
              </a:ext>
            </a:extLst>
          </p:cNvPr>
          <p:cNvSpPr/>
          <p:nvPr/>
        </p:nvSpPr>
        <p:spPr>
          <a:xfrm>
            <a:off x="5796125" y="4541769"/>
            <a:ext cx="1463040" cy="548640"/>
          </a:xfrm>
          <a:prstGeom prst="roundRect">
            <a:avLst/>
          </a:prstGeom>
          <a:gradFill>
            <a:gsLst>
              <a:gs pos="0">
                <a:schemeClr val="tx1">
                  <a:lumMod val="50000"/>
                </a:scheme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latin typeface="Arial" panose="020B0604020202020204" pitchFamily="34" charset="0"/>
                <a:cs typeface="Arial" panose="020B0604020202020204" pitchFamily="34" charset="0"/>
              </a:rPr>
              <a:t>Analytics and Automation</a:t>
            </a:r>
          </a:p>
        </p:txBody>
      </p:sp>
      <p:sp>
        <p:nvSpPr>
          <p:cNvPr id="64" name="Oval 63">
            <a:extLst>
              <a:ext uri="{FF2B5EF4-FFF2-40B4-BE49-F238E27FC236}">
                <a16:creationId xmlns:a16="http://schemas.microsoft.com/office/drawing/2014/main" id="{BE550DE9-09C2-B036-115B-733AD540AE9E}"/>
              </a:ext>
            </a:extLst>
          </p:cNvPr>
          <p:cNvSpPr/>
          <p:nvPr/>
        </p:nvSpPr>
        <p:spPr>
          <a:xfrm>
            <a:off x="5793740" y="4541769"/>
            <a:ext cx="1467811" cy="548640"/>
          </a:xfrm>
          <a:prstGeom prst="ellipse">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49" name="Graphic 247">
            <a:extLst>
              <a:ext uri="{FF2B5EF4-FFF2-40B4-BE49-F238E27FC236}">
                <a16:creationId xmlns:a16="http://schemas.microsoft.com/office/drawing/2014/main" id="{52061357-9A98-8DCE-3CFF-60787D88F5C1}"/>
              </a:ext>
            </a:extLst>
          </p:cNvPr>
          <p:cNvSpPr>
            <a:spLocks noChangeAspect="1"/>
          </p:cNvSpPr>
          <p:nvPr/>
        </p:nvSpPr>
        <p:spPr>
          <a:xfrm>
            <a:off x="8137853" y="4989492"/>
            <a:ext cx="503740" cy="457200"/>
          </a:xfrm>
          <a:custGeom>
            <a:avLst/>
            <a:gdLst>
              <a:gd name="connsiteX0" fmla="*/ 3906146 w 6636825"/>
              <a:gd name="connsiteY0" fmla="*/ 488221 h 6023655"/>
              <a:gd name="connsiteX1" fmla="*/ 3867569 w 6636825"/>
              <a:gd name="connsiteY1" fmla="*/ 213386 h 6023655"/>
              <a:gd name="connsiteX2" fmla="*/ 3528355 w 6636825"/>
              <a:gd name="connsiteY2" fmla="*/ 213386 h 6023655"/>
              <a:gd name="connsiteX3" fmla="*/ 3489779 w 6636825"/>
              <a:gd name="connsiteY3" fmla="*/ 488221 h 6023655"/>
              <a:gd name="connsiteX4" fmla="*/ 3489802 w 6636825"/>
              <a:gd name="connsiteY4" fmla="*/ 488221 h 6023655"/>
              <a:gd name="connsiteX5" fmla="*/ 3425354 w 6636825"/>
              <a:gd name="connsiteY5" fmla="*/ 555549 h 6023655"/>
              <a:gd name="connsiteX6" fmla="*/ 3047427 w 6636825"/>
              <a:gd name="connsiteY6" fmla="*/ 712980 h 6023655"/>
              <a:gd name="connsiteX7" fmla="*/ 2957238 w 6636825"/>
              <a:gd name="connsiteY7" fmla="*/ 709163 h 6023655"/>
              <a:gd name="connsiteX8" fmla="*/ 2735513 w 6636825"/>
              <a:gd name="connsiteY8" fmla="*/ 541976 h 6023655"/>
              <a:gd name="connsiteX9" fmla="*/ 2495838 w 6636825"/>
              <a:gd name="connsiteY9" fmla="*/ 781560 h 6023655"/>
              <a:gd name="connsiteX10" fmla="*/ 2663093 w 6636825"/>
              <a:gd name="connsiteY10" fmla="*/ 1003371 h 6023655"/>
              <a:gd name="connsiteX11" fmla="*/ 2663093 w 6636825"/>
              <a:gd name="connsiteY11" fmla="*/ 1003394 h 6023655"/>
              <a:gd name="connsiteX12" fmla="*/ 2664407 w 6636825"/>
              <a:gd name="connsiteY12" fmla="*/ 1097400 h 6023655"/>
              <a:gd name="connsiteX13" fmla="*/ 2571362 w 6636825"/>
              <a:gd name="connsiteY13" fmla="*/ 1277777 h 6023655"/>
              <a:gd name="connsiteX14" fmla="*/ 2508674 w 6636825"/>
              <a:gd name="connsiteY14" fmla="*/ 1474967 h 6023655"/>
              <a:gd name="connsiteX15" fmla="*/ 2442305 w 6636825"/>
              <a:gd name="connsiteY15" fmla="*/ 1536249 h 6023655"/>
              <a:gd name="connsiteX16" fmla="*/ 2167471 w 6636825"/>
              <a:gd name="connsiteY16" fmla="*/ 1574825 h 6023655"/>
              <a:gd name="connsiteX17" fmla="*/ 2167471 w 6636825"/>
              <a:gd name="connsiteY17" fmla="*/ 1914039 h 6023655"/>
              <a:gd name="connsiteX18" fmla="*/ 2442305 w 6636825"/>
              <a:gd name="connsiteY18" fmla="*/ 1952615 h 6023655"/>
              <a:gd name="connsiteX19" fmla="*/ 2442305 w 6636825"/>
              <a:gd name="connsiteY19" fmla="*/ 1952592 h 6023655"/>
              <a:gd name="connsiteX20" fmla="*/ 2509634 w 6636825"/>
              <a:gd name="connsiteY20" fmla="*/ 2017040 h 6023655"/>
              <a:gd name="connsiteX21" fmla="*/ 2667065 w 6636825"/>
              <a:gd name="connsiteY21" fmla="*/ 2395259 h 6023655"/>
              <a:gd name="connsiteX22" fmla="*/ 2663230 w 6636825"/>
              <a:gd name="connsiteY22" fmla="*/ 2485448 h 6023655"/>
              <a:gd name="connsiteX23" fmla="*/ 2495843 w 6636825"/>
              <a:gd name="connsiteY23" fmla="*/ 2706972 h 6023655"/>
              <a:gd name="connsiteX24" fmla="*/ 2735513 w 6636825"/>
              <a:gd name="connsiteY24" fmla="*/ 2946557 h 6023655"/>
              <a:gd name="connsiteX25" fmla="*/ 2957330 w 6636825"/>
              <a:gd name="connsiteY25" fmla="*/ 2779302 h 6023655"/>
              <a:gd name="connsiteX26" fmla="*/ 3051267 w 6636825"/>
              <a:gd name="connsiteY26" fmla="*/ 2777987 h 6023655"/>
              <a:gd name="connsiteX27" fmla="*/ 3231650 w 6636825"/>
              <a:gd name="connsiteY27" fmla="*/ 2871416 h 6023655"/>
              <a:gd name="connsiteX28" fmla="*/ 3428817 w 6636825"/>
              <a:gd name="connsiteY28" fmla="*/ 2934104 h 6023655"/>
              <a:gd name="connsiteX29" fmla="*/ 3490099 w 6636825"/>
              <a:gd name="connsiteY29" fmla="*/ 3000472 h 6023655"/>
              <a:gd name="connsiteX30" fmla="*/ 3528675 w 6636825"/>
              <a:gd name="connsiteY30" fmla="*/ 3275306 h 6023655"/>
              <a:gd name="connsiteX31" fmla="*/ 3867889 w 6636825"/>
              <a:gd name="connsiteY31" fmla="*/ 3275306 h 6023655"/>
              <a:gd name="connsiteX32" fmla="*/ 3906465 w 6636825"/>
              <a:gd name="connsiteY32" fmla="*/ 3000472 h 6023655"/>
              <a:gd name="connsiteX33" fmla="*/ 3906443 w 6636825"/>
              <a:gd name="connsiteY33" fmla="*/ 3000472 h 6023655"/>
              <a:gd name="connsiteX34" fmla="*/ 3970891 w 6636825"/>
              <a:gd name="connsiteY34" fmla="*/ 2933144 h 6023655"/>
              <a:gd name="connsiteX35" fmla="*/ 4348818 w 6636825"/>
              <a:gd name="connsiteY35" fmla="*/ 2775558 h 6023655"/>
              <a:gd name="connsiteX36" fmla="*/ 4438944 w 6636825"/>
              <a:gd name="connsiteY36" fmla="*/ 2779307 h 6023655"/>
              <a:gd name="connsiteX37" fmla="*/ 4660754 w 6636825"/>
              <a:gd name="connsiteY37" fmla="*/ 2946562 h 6023655"/>
              <a:gd name="connsiteX38" fmla="*/ 4900338 w 6636825"/>
              <a:gd name="connsiteY38" fmla="*/ 2706978 h 6023655"/>
              <a:gd name="connsiteX39" fmla="*/ 4733175 w 6636825"/>
              <a:gd name="connsiteY39" fmla="*/ 2485168 h 6023655"/>
              <a:gd name="connsiteX40" fmla="*/ 4731832 w 6636825"/>
              <a:gd name="connsiteY40" fmla="*/ 2391207 h 6023655"/>
              <a:gd name="connsiteX41" fmla="*/ 4824900 w 6636825"/>
              <a:gd name="connsiteY41" fmla="*/ 2210762 h 6023655"/>
              <a:gd name="connsiteX42" fmla="*/ 4887588 w 6636825"/>
              <a:gd name="connsiteY42" fmla="*/ 2013571 h 6023655"/>
              <a:gd name="connsiteX43" fmla="*/ 4953957 w 6636825"/>
              <a:gd name="connsiteY43" fmla="*/ 1952289 h 6023655"/>
              <a:gd name="connsiteX44" fmla="*/ 5228791 w 6636825"/>
              <a:gd name="connsiteY44" fmla="*/ 1913713 h 6023655"/>
              <a:gd name="connsiteX45" fmla="*/ 5228791 w 6636825"/>
              <a:gd name="connsiteY45" fmla="*/ 1574499 h 6023655"/>
              <a:gd name="connsiteX46" fmla="*/ 4953957 w 6636825"/>
              <a:gd name="connsiteY46" fmla="*/ 1535923 h 6023655"/>
              <a:gd name="connsiteX47" fmla="*/ 4953957 w 6636825"/>
              <a:gd name="connsiteY47" fmla="*/ 1535946 h 6023655"/>
              <a:gd name="connsiteX48" fmla="*/ 4886628 w 6636825"/>
              <a:gd name="connsiteY48" fmla="*/ 1471498 h 6023655"/>
              <a:gd name="connsiteX49" fmla="*/ 4824677 w 6636825"/>
              <a:gd name="connsiteY49" fmla="*/ 1277565 h 6023655"/>
              <a:gd name="connsiteX50" fmla="*/ 4728820 w 6636825"/>
              <a:gd name="connsiteY50" fmla="*/ 1093211 h 6023655"/>
              <a:gd name="connsiteX51" fmla="*/ 4732660 w 6636825"/>
              <a:gd name="connsiteY51" fmla="*/ 1003022 h 6023655"/>
              <a:gd name="connsiteX52" fmla="*/ 4899916 w 6636825"/>
              <a:gd name="connsiteY52" fmla="*/ 781212 h 6023655"/>
              <a:gd name="connsiteX53" fmla="*/ 4660331 w 6636825"/>
              <a:gd name="connsiteY53" fmla="*/ 541627 h 6023655"/>
              <a:gd name="connsiteX54" fmla="*/ 4438944 w 6636825"/>
              <a:gd name="connsiteY54" fmla="*/ 709237 h 6023655"/>
              <a:gd name="connsiteX55" fmla="*/ 4345000 w 6636825"/>
              <a:gd name="connsiteY55" fmla="*/ 710551 h 6023655"/>
              <a:gd name="connsiteX56" fmla="*/ 3967364 w 6636825"/>
              <a:gd name="connsiteY56" fmla="*/ 554818 h 6023655"/>
              <a:gd name="connsiteX57" fmla="*/ 3906082 w 6636825"/>
              <a:gd name="connsiteY57" fmla="*/ 488449 h 6023655"/>
              <a:gd name="connsiteX58" fmla="*/ 4106348 w 6636825"/>
              <a:gd name="connsiteY58" fmla="*/ 1336270 h 6023655"/>
              <a:gd name="connsiteX59" fmla="*/ 4270523 w 6636825"/>
              <a:gd name="connsiteY59" fmla="*/ 1819856 h 6023655"/>
              <a:gd name="connsiteX60" fmla="*/ 3986801 w 6636825"/>
              <a:gd name="connsiteY60" fmla="*/ 2244486 h 6023655"/>
              <a:gd name="connsiteX61" fmla="*/ 3477206 w 6636825"/>
              <a:gd name="connsiteY61" fmla="*/ 2277907 h 6023655"/>
              <a:gd name="connsiteX62" fmla="*/ 3140490 w 6636825"/>
              <a:gd name="connsiteY62" fmla="*/ 1893951 h 6023655"/>
              <a:gd name="connsiteX63" fmla="*/ 3240102 w 6636825"/>
              <a:gd name="connsiteY63" fmla="*/ 1393060 h 6023655"/>
              <a:gd name="connsiteX64" fmla="*/ 3698131 w 6636825"/>
              <a:gd name="connsiteY64" fmla="*/ 1167186 h 6023655"/>
              <a:gd name="connsiteX65" fmla="*/ 4106353 w 6636825"/>
              <a:gd name="connsiteY65" fmla="*/ 1336270 h 6023655"/>
              <a:gd name="connsiteX66" fmla="*/ 3698102 w 6636825"/>
              <a:gd name="connsiteY66" fmla="*/ 1007903 h 6023655"/>
              <a:gd name="connsiteX67" fmla="*/ 3698125 w 6636825"/>
              <a:gd name="connsiteY67" fmla="*/ 1007903 h 6023655"/>
              <a:gd name="connsiteX68" fmla="*/ 4282598 w 6636825"/>
              <a:gd name="connsiteY68" fmla="*/ 1296065 h 6023655"/>
              <a:gd name="connsiteX69" fmla="*/ 4409780 w 6636825"/>
              <a:gd name="connsiteY69" fmla="*/ 1935230 h 6023655"/>
              <a:gd name="connsiteX70" fmla="*/ 3980149 w 6636825"/>
              <a:gd name="connsiteY70" fmla="*/ 2425200 h 6023655"/>
              <a:gd name="connsiteX71" fmla="*/ 3329839 w 6636825"/>
              <a:gd name="connsiteY71" fmla="*/ 2382606 h 6023655"/>
              <a:gd name="connsiteX72" fmla="*/ 2967782 w 6636825"/>
              <a:gd name="connsiteY72" fmla="*/ 1840773 h 6023655"/>
              <a:gd name="connsiteX73" fmla="*/ 3177249 w 6636825"/>
              <a:gd name="connsiteY73" fmla="*/ 1223667 h 6023655"/>
              <a:gd name="connsiteX74" fmla="*/ 3698096 w 6636825"/>
              <a:gd name="connsiteY74" fmla="*/ 1007903 h 6023655"/>
              <a:gd name="connsiteX75" fmla="*/ 2442002 w 6636825"/>
              <a:gd name="connsiteY75" fmla="*/ 974350 h 6023655"/>
              <a:gd name="connsiteX76" fmla="*/ 2503793 w 6636825"/>
              <a:gd name="connsiteY76" fmla="*/ 1056280 h 6023655"/>
              <a:gd name="connsiteX77" fmla="*/ 2366764 w 6636825"/>
              <a:gd name="connsiteY77" fmla="*/ 1386344 h 6023655"/>
              <a:gd name="connsiteX78" fmla="*/ 2076437 w 6636825"/>
              <a:gd name="connsiteY78" fmla="*/ 1427041 h 6023655"/>
              <a:gd name="connsiteX79" fmla="*/ 2076459 w 6636825"/>
              <a:gd name="connsiteY79" fmla="*/ 1427064 h 6023655"/>
              <a:gd name="connsiteX80" fmla="*/ 2007948 w 6636825"/>
              <a:gd name="connsiteY80" fmla="*/ 1505799 h 6023655"/>
              <a:gd name="connsiteX81" fmla="*/ 2007948 w 6636825"/>
              <a:gd name="connsiteY81" fmla="*/ 1982847 h 6023655"/>
              <a:gd name="connsiteX82" fmla="*/ 2081683 w 6636825"/>
              <a:gd name="connsiteY82" fmla="*/ 2062275 h 6023655"/>
              <a:gd name="connsiteX83" fmla="*/ 2366696 w 6636825"/>
              <a:gd name="connsiteY83" fmla="*/ 2102234 h 6023655"/>
              <a:gd name="connsiteX84" fmla="*/ 2503501 w 6636825"/>
              <a:gd name="connsiteY84" fmla="*/ 2432298 h 6023655"/>
              <a:gd name="connsiteX85" fmla="*/ 2326897 w 6636825"/>
              <a:gd name="connsiteY85" fmla="*/ 2666499 h 6023655"/>
              <a:gd name="connsiteX86" fmla="*/ 2326874 w 6636825"/>
              <a:gd name="connsiteY86" fmla="*/ 2666499 h 6023655"/>
              <a:gd name="connsiteX87" fmla="*/ 2334263 w 6636825"/>
              <a:gd name="connsiteY87" fmla="*/ 2770620 h 6023655"/>
              <a:gd name="connsiteX88" fmla="*/ 2671563 w 6636825"/>
              <a:gd name="connsiteY88" fmla="*/ 3107982 h 6023655"/>
              <a:gd name="connsiteX89" fmla="*/ 2671563 w 6636825"/>
              <a:gd name="connsiteY89" fmla="*/ 3108005 h 6023655"/>
              <a:gd name="connsiteX90" fmla="*/ 2779142 w 6636825"/>
              <a:gd name="connsiteY90" fmla="*/ 3112652 h 6023655"/>
              <a:gd name="connsiteX91" fmla="*/ 3010016 w 6636825"/>
              <a:gd name="connsiteY91" fmla="*/ 2938538 h 6023655"/>
              <a:gd name="connsiteX92" fmla="*/ 3340172 w 6636825"/>
              <a:gd name="connsiteY92" fmla="*/ 3075413 h 6023655"/>
              <a:gd name="connsiteX93" fmla="*/ 3380868 w 6636825"/>
              <a:gd name="connsiteY93" fmla="*/ 3365643 h 6023655"/>
              <a:gd name="connsiteX94" fmla="*/ 3459564 w 6636825"/>
              <a:gd name="connsiteY94" fmla="*/ 3434223 h 6023655"/>
              <a:gd name="connsiteX95" fmla="*/ 3936675 w 6636825"/>
              <a:gd name="connsiteY95" fmla="*/ 3434223 h 6023655"/>
              <a:gd name="connsiteX96" fmla="*/ 4016085 w 6636825"/>
              <a:gd name="connsiteY96" fmla="*/ 3360494 h 6023655"/>
              <a:gd name="connsiteX97" fmla="*/ 4056044 w 6636825"/>
              <a:gd name="connsiteY97" fmla="*/ 3075481 h 6023655"/>
              <a:gd name="connsiteX98" fmla="*/ 4056067 w 6636825"/>
              <a:gd name="connsiteY98" fmla="*/ 3075481 h 6023655"/>
              <a:gd name="connsiteX99" fmla="*/ 4357065 w 6636825"/>
              <a:gd name="connsiteY99" fmla="*/ 2954969 h 6023655"/>
              <a:gd name="connsiteX100" fmla="*/ 4124939 w 6636825"/>
              <a:gd name="connsiteY100" fmla="*/ 3859602 h 6023655"/>
              <a:gd name="connsiteX101" fmla="*/ 3695753 w 6636825"/>
              <a:gd name="connsiteY101" fmla="*/ 4906248 h 6023655"/>
              <a:gd name="connsiteX102" fmla="*/ 3874216 w 6636825"/>
              <a:gd name="connsiteY102" fmla="*/ 6023313 h 6023655"/>
              <a:gd name="connsiteX103" fmla="*/ 2957187 w 6636825"/>
              <a:gd name="connsiteY103" fmla="*/ 6023313 h 6023655"/>
              <a:gd name="connsiteX104" fmla="*/ 1969063 w 6636825"/>
              <a:gd name="connsiteY104" fmla="*/ 6020341 h 6023655"/>
              <a:gd name="connsiteX105" fmla="*/ 1886910 w 6636825"/>
              <a:gd name="connsiteY105" fmla="*/ 5813858 h 6023655"/>
              <a:gd name="connsiteX106" fmla="*/ 1748721 w 6636825"/>
              <a:gd name="connsiteY106" fmla="*/ 5515077 h 6023655"/>
              <a:gd name="connsiteX107" fmla="*/ 1677621 w 6636825"/>
              <a:gd name="connsiteY107" fmla="*/ 5470843 h 6023655"/>
              <a:gd name="connsiteX108" fmla="*/ 927813 w 6636825"/>
              <a:gd name="connsiteY108" fmla="*/ 5473530 h 6023655"/>
              <a:gd name="connsiteX109" fmla="*/ 778709 w 6636825"/>
              <a:gd name="connsiteY109" fmla="*/ 5464843 h 6023655"/>
              <a:gd name="connsiteX110" fmla="*/ 669655 w 6636825"/>
              <a:gd name="connsiteY110" fmla="*/ 5416608 h 6023655"/>
              <a:gd name="connsiteX111" fmla="*/ 563082 w 6636825"/>
              <a:gd name="connsiteY111" fmla="*/ 5191495 h 6023655"/>
              <a:gd name="connsiteX112" fmla="*/ 563082 w 6636825"/>
              <a:gd name="connsiteY112" fmla="*/ 4412711 h 6023655"/>
              <a:gd name="connsiteX113" fmla="*/ 537410 w 6636825"/>
              <a:gd name="connsiteY113" fmla="*/ 4357619 h 6023655"/>
              <a:gd name="connsiteX114" fmla="*/ 480283 w 6636825"/>
              <a:gd name="connsiteY114" fmla="*/ 4336833 h 6023655"/>
              <a:gd name="connsiteX115" fmla="*/ 53463 w 6636825"/>
              <a:gd name="connsiteY115" fmla="*/ 4355561 h 6023655"/>
              <a:gd name="connsiteX116" fmla="*/ 8703 w 6636825"/>
              <a:gd name="connsiteY116" fmla="*/ 4332861 h 6023655"/>
              <a:gd name="connsiteX117" fmla="*/ 64 w 6636825"/>
              <a:gd name="connsiteY117" fmla="*/ 4308458 h 6023655"/>
              <a:gd name="connsiteX118" fmla="*/ 5533 w 6636825"/>
              <a:gd name="connsiteY118" fmla="*/ 4282632 h 6023655"/>
              <a:gd name="connsiteX119" fmla="*/ 206404 w 6636825"/>
              <a:gd name="connsiteY119" fmla="*/ 3877044 h 6023655"/>
              <a:gd name="connsiteX120" fmla="*/ 417905 w 6636825"/>
              <a:gd name="connsiteY120" fmla="*/ 3468445 h 6023655"/>
              <a:gd name="connsiteX121" fmla="*/ 417882 w 6636825"/>
              <a:gd name="connsiteY121" fmla="*/ 3468445 h 6023655"/>
              <a:gd name="connsiteX122" fmla="*/ 428576 w 6636825"/>
              <a:gd name="connsiteY122" fmla="*/ 3417210 h 6023655"/>
              <a:gd name="connsiteX123" fmla="*/ 564773 w 6636825"/>
              <a:gd name="connsiteY123" fmla="*/ 2330560 h 6023655"/>
              <a:gd name="connsiteX124" fmla="*/ 1204339 w 6636825"/>
              <a:gd name="connsiteY124" fmla="*/ 1378098 h 6023655"/>
              <a:gd name="connsiteX125" fmla="*/ 2442037 w 6636825"/>
              <a:gd name="connsiteY125" fmla="*/ 974430 h 6023655"/>
              <a:gd name="connsiteX126" fmla="*/ 5085076 w 6636825"/>
              <a:gd name="connsiteY126" fmla="*/ 772519 h 6023655"/>
              <a:gd name="connsiteX127" fmla="*/ 5297605 w 6636825"/>
              <a:gd name="connsiteY127" fmla="*/ 772519 h 6023655"/>
              <a:gd name="connsiteX128" fmla="*/ 5499282 w 6636825"/>
              <a:gd name="connsiteY128" fmla="*/ 379321 h 6023655"/>
              <a:gd name="connsiteX129" fmla="*/ 5573017 w 6636825"/>
              <a:gd name="connsiteY129" fmla="*/ 329247 h 6023655"/>
              <a:gd name="connsiteX130" fmla="*/ 5825585 w 6636825"/>
              <a:gd name="connsiteY130" fmla="*/ 329247 h 6023655"/>
              <a:gd name="connsiteX131" fmla="*/ 6070073 w 6636825"/>
              <a:gd name="connsiteY131" fmla="*/ 31153 h 6023655"/>
              <a:gd name="connsiteX132" fmla="*/ 6453779 w 6636825"/>
              <a:gd name="connsiteY132" fmla="*/ 68881 h 6023655"/>
              <a:gd name="connsiteX133" fmla="*/ 6635572 w 6636825"/>
              <a:gd name="connsiteY133" fmla="*/ 408902 h 6023655"/>
              <a:gd name="connsiteX134" fmla="*/ 6453779 w 6636825"/>
              <a:gd name="connsiteY134" fmla="*/ 748922 h 6023655"/>
              <a:gd name="connsiteX135" fmla="*/ 6070073 w 6636825"/>
              <a:gd name="connsiteY135" fmla="*/ 786647 h 6023655"/>
              <a:gd name="connsiteX136" fmla="*/ 5825585 w 6636825"/>
              <a:gd name="connsiteY136" fmla="*/ 488529 h 6023655"/>
              <a:gd name="connsiteX137" fmla="*/ 5621560 w 6636825"/>
              <a:gd name="connsiteY137" fmla="*/ 488529 h 6023655"/>
              <a:gd name="connsiteX138" fmla="*/ 5416477 w 6636825"/>
              <a:gd name="connsiteY138" fmla="*/ 888202 h 6023655"/>
              <a:gd name="connsiteX139" fmla="*/ 5416477 w 6636825"/>
              <a:gd name="connsiteY139" fmla="*/ 888225 h 6023655"/>
              <a:gd name="connsiteX140" fmla="*/ 5345885 w 6636825"/>
              <a:gd name="connsiteY140" fmla="*/ 931448 h 6023655"/>
              <a:gd name="connsiteX141" fmla="*/ 4986332 w 6636825"/>
              <a:gd name="connsiteY141" fmla="*/ 931448 h 6023655"/>
              <a:gd name="connsiteX142" fmla="*/ 5085070 w 6636825"/>
              <a:gd name="connsiteY142" fmla="*/ 772165 h 6023655"/>
              <a:gd name="connsiteX143" fmla="*/ 5938000 w 6636825"/>
              <a:gd name="connsiteY143" fmla="*/ 1455004 h 6023655"/>
              <a:gd name="connsiteX144" fmla="*/ 5938000 w 6636825"/>
              <a:gd name="connsiteY144" fmla="*/ 1455027 h 6023655"/>
              <a:gd name="connsiteX145" fmla="*/ 5825872 w 6636825"/>
              <a:gd name="connsiteY145" fmla="*/ 1664676 h 6023655"/>
              <a:gd name="connsiteX146" fmla="*/ 5388228 w 6636825"/>
              <a:gd name="connsiteY146" fmla="*/ 1664676 h 6023655"/>
              <a:gd name="connsiteX147" fmla="*/ 5388228 w 6636825"/>
              <a:gd name="connsiteY147" fmla="*/ 1824319 h 6023655"/>
              <a:gd name="connsiteX148" fmla="*/ 5825872 w 6636825"/>
              <a:gd name="connsiteY148" fmla="*/ 1824319 h 6023655"/>
              <a:gd name="connsiteX149" fmla="*/ 6034126 w 6636825"/>
              <a:gd name="connsiteY149" fmla="*/ 2105806 h 6023655"/>
              <a:gd name="connsiteX150" fmla="*/ 6383826 w 6636825"/>
              <a:gd name="connsiteY150" fmla="*/ 2123328 h 6023655"/>
              <a:gd name="connsiteX151" fmla="*/ 6619113 w 6636825"/>
              <a:gd name="connsiteY151" fmla="*/ 1864078 h 6023655"/>
              <a:gd name="connsiteX152" fmla="*/ 6567907 w 6636825"/>
              <a:gd name="connsiteY152" fmla="*/ 1517721 h 6023655"/>
              <a:gd name="connsiteX153" fmla="*/ 6267641 w 6636825"/>
              <a:gd name="connsiteY153" fmla="*/ 1337653 h 6023655"/>
              <a:gd name="connsiteX154" fmla="*/ 5938000 w 6636825"/>
              <a:gd name="connsiteY154" fmla="*/ 1455616 h 6023655"/>
              <a:gd name="connsiteX155" fmla="*/ 5345965 w 6636825"/>
              <a:gd name="connsiteY155" fmla="*/ 2556799 h 6023655"/>
              <a:gd name="connsiteX156" fmla="*/ 5416534 w 6636825"/>
              <a:gd name="connsiteY156" fmla="*/ 2600085 h 6023655"/>
              <a:gd name="connsiteX157" fmla="*/ 5621617 w 6636825"/>
              <a:gd name="connsiteY157" fmla="*/ 2999757 h 6023655"/>
              <a:gd name="connsiteX158" fmla="*/ 5825928 w 6636825"/>
              <a:gd name="connsiteY158" fmla="*/ 2999757 h 6023655"/>
              <a:gd name="connsiteX159" fmla="*/ 6070588 w 6636825"/>
              <a:gd name="connsiteY159" fmla="*/ 2701486 h 6023655"/>
              <a:gd name="connsiteX160" fmla="*/ 6454464 w 6636825"/>
              <a:gd name="connsiteY160" fmla="*/ 2739216 h 6023655"/>
              <a:gd name="connsiteX161" fmla="*/ 6636373 w 6636825"/>
              <a:gd name="connsiteY161" fmla="*/ 3079413 h 6023655"/>
              <a:gd name="connsiteX162" fmla="*/ 6454464 w 6636825"/>
              <a:gd name="connsiteY162" fmla="*/ 3419610 h 6023655"/>
              <a:gd name="connsiteX163" fmla="*/ 6070588 w 6636825"/>
              <a:gd name="connsiteY163" fmla="*/ 3457335 h 6023655"/>
              <a:gd name="connsiteX164" fmla="*/ 5825928 w 6636825"/>
              <a:gd name="connsiteY164" fmla="*/ 3159040 h 6023655"/>
              <a:gd name="connsiteX165" fmla="*/ 5573320 w 6636825"/>
              <a:gd name="connsiteY165" fmla="*/ 3159040 h 6023655"/>
              <a:gd name="connsiteX166" fmla="*/ 5499562 w 6636825"/>
              <a:gd name="connsiteY166" fmla="*/ 3108988 h 6023655"/>
              <a:gd name="connsiteX167" fmla="*/ 5297885 w 6636825"/>
              <a:gd name="connsiteY167" fmla="*/ 2715791 h 6023655"/>
              <a:gd name="connsiteX168" fmla="*/ 5085133 w 6636825"/>
              <a:gd name="connsiteY168" fmla="*/ 2715791 h 6023655"/>
              <a:gd name="connsiteX169" fmla="*/ 4986326 w 6636825"/>
              <a:gd name="connsiteY169" fmla="*/ 2556508 h 6023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6636825" h="6023655">
                <a:moveTo>
                  <a:pt x="3906146" y="488221"/>
                </a:moveTo>
                <a:lnTo>
                  <a:pt x="3867569" y="213386"/>
                </a:lnTo>
                <a:lnTo>
                  <a:pt x="3528355" y="213386"/>
                </a:lnTo>
                <a:lnTo>
                  <a:pt x="3489779" y="488221"/>
                </a:lnTo>
                <a:lnTo>
                  <a:pt x="3489802" y="488221"/>
                </a:lnTo>
                <a:cubicBezTo>
                  <a:pt x="3485133" y="522242"/>
                  <a:pt x="3459130" y="549388"/>
                  <a:pt x="3425354" y="555549"/>
                </a:cubicBezTo>
                <a:cubicBezTo>
                  <a:pt x="3291406" y="586336"/>
                  <a:pt x="3163624" y="639554"/>
                  <a:pt x="3047427" y="712980"/>
                </a:cubicBezTo>
                <a:cubicBezTo>
                  <a:pt x="3019475" y="730548"/>
                  <a:pt x="2983601" y="729034"/>
                  <a:pt x="2957238" y="709163"/>
                </a:cubicBezTo>
                <a:lnTo>
                  <a:pt x="2735513" y="541976"/>
                </a:lnTo>
                <a:lnTo>
                  <a:pt x="2495838" y="781560"/>
                </a:lnTo>
                <a:lnTo>
                  <a:pt x="2663093" y="1003371"/>
                </a:lnTo>
                <a:lnTo>
                  <a:pt x="2663093" y="1003394"/>
                </a:lnTo>
                <a:cubicBezTo>
                  <a:pt x="2683987" y="1031077"/>
                  <a:pt x="2684524" y="1069116"/>
                  <a:pt x="2664407" y="1097400"/>
                </a:cubicBezTo>
                <a:cubicBezTo>
                  <a:pt x="2628466" y="1154841"/>
                  <a:pt x="2597325" y="1215180"/>
                  <a:pt x="2571362" y="1277777"/>
                </a:cubicBezTo>
                <a:cubicBezTo>
                  <a:pt x="2544890" y="1341602"/>
                  <a:pt x="2523904" y="1407570"/>
                  <a:pt x="2508674" y="1474967"/>
                </a:cubicBezTo>
                <a:cubicBezTo>
                  <a:pt x="2501421" y="1507182"/>
                  <a:pt x="2475012" y="1531557"/>
                  <a:pt x="2442305" y="1536249"/>
                </a:cubicBezTo>
                <a:lnTo>
                  <a:pt x="2167471" y="1574825"/>
                </a:lnTo>
                <a:lnTo>
                  <a:pt x="2167471" y="1914039"/>
                </a:lnTo>
                <a:lnTo>
                  <a:pt x="2442305" y="1952615"/>
                </a:lnTo>
                <a:lnTo>
                  <a:pt x="2442305" y="1952592"/>
                </a:lnTo>
                <a:cubicBezTo>
                  <a:pt x="2476327" y="1957256"/>
                  <a:pt x="2503473" y="1983265"/>
                  <a:pt x="2509634" y="2017040"/>
                </a:cubicBezTo>
                <a:cubicBezTo>
                  <a:pt x="2540375" y="2151097"/>
                  <a:pt x="2593616" y="2278970"/>
                  <a:pt x="2667065" y="2395259"/>
                </a:cubicBezTo>
                <a:cubicBezTo>
                  <a:pt x="2684638" y="2423211"/>
                  <a:pt x="2683118" y="2459084"/>
                  <a:pt x="2663230" y="2485448"/>
                </a:cubicBezTo>
                <a:lnTo>
                  <a:pt x="2495843" y="2706972"/>
                </a:lnTo>
                <a:lnTo>
                  <a:pt x="2735513" y="2946557"/>
                </a:lnTo>
                <a:lnTo>
                  <a:pt x="2957330" y="2779302"/>
                </a:lnTo>
                <a:cubicBezTo>
                  <a:pt x="2984984" y="2758384"/>
                  <a:pt x="3023024" y="2757847"/>
                  <a:pt x="3051267" y="2777987"/>
                </a:cubicBezTo>
                <a:cubicBezTo>
                  <a:pt x="3108714" y="2814060"/>
                  <a:pt x="3169025" y="2845315"/>
                  <a:pt x="3231650" y="2871416"/>
                </a:cubicBezTo>
                <a:cubicBezTo>
                  <a:pt x="3295469" y="2897888"/>
                  <a:pt x="3361443" y="2918850"/>
                  <a:pt x="3428817" y="2934104"/>
                </a:cubicBezTo>
                <a:cubicBezTo>
                  <a:pt x="3461050" y="2941333"/>
                  <a:pt x="3485453" y="2967742"/>
                  <a:pt x="3490099" y="3000472"/>
                </a:cubicBezTo>
                <a:lnTo>
                  <a:pt x="3528675" y="3275306"/>
                </a:lnTo>
                <a:lnTo>
                  <a:pt x="3867889" y="3275306"/>
                </a:lnTo>
                <a:lnTo>
                  <a:pt x="3906465" y="3000472"/>
                </a:lnTo>
                <a:lnTo>
                  <a:pt x="3906443" y="3000472"/>
                </a:lnTo>
                <a:cubicBezTo>
                  <a:pt x="3911129" y="2966445"/>
                  <a:pt x="3937115" y="2939281"/>
                  <a:pt x="3970891" y="2933144"/>
                </a:cubicBezTo>
                <a:cubicBezTo>
                  <a:pt x="4104856" y="2902265"/>
                  <a:pt x="4232621" y="2848979"/>
                  <a:pt x="4348818" y="2775558"/>
                </a:cubicBezTo>
                <a:cubicBezTo>
                  <a:pt x="4376719" y="2757899"/>
                  <a:pt x="4412620" y="2759413"/>
                  <a:pt x="4438944" y="2779307"/>
                </a:cubicBezTo>
                <a:lnTo>
                  <a:pt x="4660754" y="2946562"/>
                </a:lnTo>
                <a:lnTo>
                  <a:pt x="4900338" y="2706978"/>
                </a:lnTo>
                <a:lnTo>
                  <a:pt x="4733175" y="2485168"/>
                </a:lnTo>
                <a:cubicBezTo>
                  <a:pt x="4712235" y="2457507"/>
                  <a:pt x="4711698" y="2419445"/>
                  <a:pt x="4731832" y="2391207"/>
                </a:cubicBezTo>
                <a:cubicBezTo>
                  <a:pt x="4767796" y="2333743"/>
                  <a:pt x="4798937" y="2273381"/>
                  <a:pt x="4824900" y="2210762"/>
                </a:cubicBezTo>
                <a:cubicBezTo>
                  <a:pt x="4851378" y="2146937"/>
                  <a:pt x="4872341" y="2080968"/>
                  <a:pt x="4887588" y="2013571"/>
                </a:cubicBezTo>
                <a:cubicBezTo>
                  <a:pt x="4894801" y="1981333"/>
                  <a:pt x="4921232" y="1956936"/>
                  <a:pt x="4953957" y="1952289"/>
                </a:cubicBezTo>
                <a:lnTo>
                  <a:pt x="5228791" y="1913713"/>
                </a:lnTo>
                <a:lnTo>
                  <a:pt x="5228791" y="1574499"/>
                </a:lnTo>
                <a:lnTo>
                  <a:pt x="4953957" y="1535923"/>
                </a:lnTo>
                <a:lnTo>
                  <a:pt x="4953957" y="1535946"/>
                </a:lnTo>
                <a:cubicBezTo>
                  <a:pt x="4919935" y="1531277"/>
                  <a:pt x="4892766" y="1505273"/>
                  <a:pt x="4886628" y="1471498"/>
                </a:cubicBezTo>
                <a:cubicBezTo>
                  <a:pt x="4871472" y="1405238"/>
                  <a:pt x="4850755" y="1340344"/>
                  <a:pt x="4824677" y="1277565"/>
                </a:cubicBezTo>
                <a:cubicBezTo>
                  <a:pt x="4798023" y="1213494"/>
                  <a:pt x="4765967" y="1151812"/>
                  <a:pt x="4728820" y="1093211"/>
                </a:cubicBezTo>
                <a:cubicBezTo>
                  <a:pt x="4711252" y="1065259"/>
                  <a:pt x="4712772" y="1029363"/>
                  <a:pt x="4732660" y="1003022"/>
                </a:cubicBezTo>
                <a:lnTo>
                  <a:pt x="4899916" y="781212"/>
                </a:lnTo>
                <a:lnTo>
                  <a:pt x="4660331" y="541627"/>
                </a:lnTo>
                <a:lnTo>
                  <a:pt x="4438944" y="709237"/>
                </a:lnTo>
                <a:cubicBezTo>
                  <a:pt x="4411283" y="730154"/>
                  <a:pt x="4373244" y="730714"/>
                  <a:pt x="4345000" y="710551"/>
                </a:cubicBezTo>
                <a:cubicBezTo>
                  <a:pt x="4228757" y="637799"/>
                  <a:pt x="4101084" y="585159"/>
                  <a:pt x="3967364" y="554818"/>
                </a:cubicBezTo>
                <a:cubicBezTo>
                  <a:pt x="3935126" y="547605"/>
                  <a:pt x="3910706" y="521173"/>
                  <a:pt x="3906082" y="488449"/>
                </a:cubicBezTo>
                <a:close/>
                <a:moveTo>
                  <a:pt x="4106348" y="1336270"/>
                </a:moveTo>
                <a:cubicBezTo>
                  <a:pt x="4233284" y="1463183"/>
                  <a:pt x="4293937" y="1641908"/>
                  <a:pt x="4270523" y="1819856"/>
                </a:cubicBezTo>
                <a:cubicBezTo>
                  <a:pt x="4247108" y="1997804"/>
                  <a:pt x="4142249" y="2154743"/>
                  <a:pt x="3986801" y="2244486"/>
                </a:cubicBezTo>
                <a:cubicBezTo>
                  <a:pt x="3831353" y="2334229"/>
                  <a:pt x="3643033" y="2346573"/>
                  <a:pt x="3477206" y="2277907"/>
                </a:cubicBezTo>
                <a:cubicBezTo>
                  <a:pt x="3311380" y="2209213"/>
                  <a:pt x="3186947" y="2067321"/>
                  <a:pt x="3140490" y="1893951"/>
                </a:cubicBezTo>
                <a:cubicBezTo>
                  <a:pt x="3094032" y="1720580"/>
                  <a:pt x="3130848" y="1535466"/>
                  <a:pt x="3240102" y="1393060"/>
                </a:cubicBezTo>
                <a:cubicBezTo>
                  <a:pt x="3349356" y="1250676"/>
                  <a:pt x="3518640" y="1167186"/>
                  <a:pt x="3698131" y="1167186"/>
                </a:cubicBezTo>
                <a:cubicBezTo>
                  <a:pt x="3851298" y="1166940"/>
                  <a:pt x="3998237" y="1227816"/>
                  <a:pt x="4106353" y="1336270"/>
                </a:cubicBezTo>
                <a:close/>
                <a:moveTo>
                  <a:pt x="3698102" y="1007903"/>
                </a:moveTo>
                <a:lnTo>
                  <a:pt x="3698125" y="1007903"/>
                </a:lnTo>
                <a:cubicBezTo>
                  <a:pt x="3927148" y="1007880"/>
                  <a:pt x="4143158" y="1114390"/>
                  <a:pt x="4282598" y="1296065"/>
                </a:cubicBezTo>
                <a:cubicBezTo>
                  <a:pt x="4422056" y="1477762"/>
                  <a:pt x="4469050" y="1713974"/>
                  <a:pt x="4409780" y="1935230"/>
                </a:cubicBezTo>
                <a:cubicBezTo>
                  <a:pt x="4350533" y="2156464"/>
                  <a:pt x="4191741" y="2337538"/>
                  <a:pt x="3980149" y="2425200"/>
                </a:cubicBezTo>
                <a:cubicBezTo>
                  <a:pt x="3768562" y="2512845"/>
                  <a:pt x="3528218" y="2497106"/>
                  <a:pt x="3329839" y="2382606"/>
                </a:cubicBezTo>
                <a:cubicBezTo>
                  <a:pt x="3131489" y="2268106"/>
                  <a:pt x="2997701" y="2067858"/>
                  <a:pt x="2967782" y="1840773"/>
                </a:cubicBezTo>
                <a:cubicBezTo>
                  <a:pt x="2937887" y="1613716"/>
                  <a:pt x="3015308" y="1385647"/>
                  <a:pt x="3177249" y="1223667"/>
                </a:cubicBezTo>
                <a:cubicBezTo>
                  <a:pt x="3315237" y="1085301"/>
                  <a:pt x="3502689" y="1007657"/>
                  <a:pt x="3698096" y="1007903"/>
                </a:cubicBezTo>
                <a:close/>
                <a:moveTo>
                  <a:pt x="2442002" y="974350"/>
                </a:moveTo>
                <a:lnTo>
                  <a:pt x="2503793" y="1056280"/>
                </a:lnTo>
                <a:cubicBezTo>
                  <a:pt x="2443808" y="1159796"/>
                  <a:pt x="2397751" y="1270793"/>
                  <a:pt x="2366764" y="1386344"/>
                </a:cubicBezTo>
                <a:lnTo>
                  <a:pt x="2076437" y="1427041"/>
                </a:lnTo>
                <a:lnTo>
                  <a:pt x="2076459" y="1427064"/>
                </a:lnTo>
                <a:cubicBezTo>
                  <a:pt x="2037169" y="1432533"/>
                  <a:pt x="2007925" y="1466154"/>
                  <a:pt x="2007948" y="1505799"/>
                </a:cubicBezTo>
                <a:lnTo>
                  <a:pt x="2007948" y="1982847"/>
                </a:lnTo>
                <a:cubicBezTo>
                  <a:pt x="2007948" y="2024550"/>
                  <a:pt x="2040118" y="2059171"/>
                  <a:pt x="2081683" y="2062275"/>
                </a:cubicBezTo>
                <a:lnTo>
                  <a:pt x="2366696" y="2102234"/>
                </a:lnTo>
                <a:cubicBezTo>
                  <a:pt x="2397545" y="2217808"/>
                  <a:pt x="2443534" y="2328782"/>
                  <a:pt x="2503501" y="2432298"/>
                </a:cubicBezTo>
                <a:lnTo>
                  <a:pt x="2326897" y="2666499"/>
                </a:lnTo>
                <a:lnTo>
                  <a:pt x="2326874" y="2666499"/>
                </a:lnTo>
                <a:cubicBezTo>
                  <a:pt x="2303054" y="2698200"/>
                  <a:pt x="2306203" y="2742600"/>
                  <a:pt x="2334263" y="2770620"/>
                </a:cubicBezTo>
                <a:lnTo>
                  <a:pt x="2671563" y="3107982"/>
                </a:lnTo>
                <a:lnTo>
                  <a:pt x="2671563" y="3108005"/>
                </a:lnTo>
                <a:cubicBezTo>
                  <a:pt x="2700806" y="3137163"/>
                  <a:pt x="2747486" y="3139169"/>
                  <a:pt x="2779142" y="3112652"/>
                </a:cubicBezTo>
                <a:lnTo>
                  <a:pt x="3010016" y="2938538"/>
                </a:lnTo>
                <a:cubicBezTo>
                  <a:pt x="3113578" y="2998455"/>
                  <a:pt x="3224575" y="3044489"/>
                  <a:pt x="3340172" y="3075413"/>
                </a:cubicBezTo>
                <a:lnTo>
                  <a:pt x="3380868" y="3365643"/>
                </a:lnTo>
                <a:cubicBezTo>
                  <a:pt x="3386292" y="3404957"/>
                  <a:pt x="3419890" y="3434223"/>
                  <a:pt x="3459564" y="3434223"/>
                </a:cubicBezTo>
                <a:lnTo>
                  <a:pt x="3936675" y="3434223"/>
                </a:lnTo>
                <a:cubicBezTo>
                  <a:pt x="3978354" y="3434223"/>
                  <a:pt x="4012999" y="3402059"/>
                  <a:pt x="4016085" y="3360494"/>
                </a:cubicBezTo>
                <a:lnTo>
                  <a:pt x="4056044" y="3075481"/>
                </a:lnTo>
                <a:lnTo>
                  <a:pt x="4056067" y="3075481"/>
                </a:lnTo>
                <a:cubicBezTo>
                  <a:pt x="4160835" y="3047438"/>
                  <a:pt x="4261898" y="3006993"/>
                  <a:pt x="4357065" y="2954969"/>
                </a:cubicBezTo>
                <a:cubicBezTo>
                  <a:pt x="4353716" y="3270820"/>
                  <a:pt x="4274066" y="3581162"/>
                  <a:pt x="4124939" y="3859602"/>
                </a:cubicBezTo>
                <a:cubicBezTo>
                  <a:pt x="3888457" y="4162452"/>
                  <a:pt x="3739982" y="4524537"/>
                  <a:pt x="3695753" y="4906248"/>
                </a:cubicBezTo>
                <a:cubicBezTo>
                  <a:pt x="3651508" y="5287924"/>
                  <a:pt x="3713258" y="5674412"/>
                  <a:pt x="3874216" y="6023313"/>
                </a:cubicBezTo>
                <a:cubicBezTo>
                  <a:pt x="3568578" y="6023770"/>
                  <a:pt x="3262882" y="6023770"/>
                  <a:pt x="2957187" y="6023313"/>
                </a:cubicBezTo>
                <a:cubicBezTo>
                  <a:pt x="2628060" y="6022856"/>
                  <a:pt x="2298647" y="6021884"/>
                  <a:pt x="1969063" y="6020341"/>
                </a:cubicBezTo>
                <a:cubicBezTo>
                  <a:pt x="1945557" y="5955590"/>
                  <a:pt x="1918188" y="5886781"/>
                  <a:pt x="1886910" y="5813858"/>
                </a:cubicBezTo>
                <a:cubicBezTo>
                  <a:pt x="1847128" y="5720932"/>
                  <a:pt x="1801071" y="5621320"/>
                  <a:pt x="1748721" y="5515077"/>
                </a:cubicBezTo>
                <a:cubicBezTo>
                  <a:pt x="1735371" y="5487988"/>
                  <a:pt x="1707825" y="5470843"/>
                  <a:pt x="1677621" y="5470843"/>
                </a:cubicBezTo>
                <a:lnTo>
                  <a:pt x="927813" y="5473530"/>
                </a:lnTo>
                <a:cubicBezTo>
                  <a:pt x="877967" y="5475187"/>
                  <a:pt x="828046" y="5472272"/>
                  <a:pt x="778709" y="5464843"/>
                </a:cubicBezTo>
                <a:cubicBezTo>
                  <a:pt x="738841" y="5458328"/>
                  <a:pt x="701288" y="5441754"/>
                  <a:pt x="669655" y="5416608"/>
                </a:cubicBezTo>
                <a:cubicBezTo>
                  <a:pt x="600721" y="5362487"/>
                  <a:pt x="561270" y="5279100"/>
                  <a:pt x="563082" y="5191495"/>
                </a:cubicBezTo>
                <a:lnTo>
                  <a:pt x="563082" y="4412711"/>
                </a:lnTo>
                <a:cubicBezTo>
                  <a:pt x="562167" y="4391686"/>
                  <a:pt x="552926" y="4371861"/>
                  <a:pt x="537410" y="4357619"/>
                </a:cubicBezTo>
                <a:cubicBezTo>
                  <a:pt x="521871" y="4343394"/>
                  <a:pt x="501337" y="4335919"/>
                  <a:pt x="480283" y="4336833"/>
                </a:cubicBezTo>
                <a:lnTo>
                  <a:pt x="53463" y="4355561"/>
                </a:lnTo>
                <a:cubicBezTo>
                  <a:pt x="35448" y="4357105"/>
                  <a:pt x="18102" y="4348309"/>
                  <a:pt x="8703" y="4332861"/>
                </a:cubicBezTo>
                <a:cubicBezTo>
                  <a:pt x="3747" y="4325626"/>
                  <a:pt x="756" y="4317208"/>
                  <a:pt x="64" y="4308458"/>
                </a:cubicBezTo>
                <a:cubicBezTo>
                  <a:pt x="-382" y="4299509"/>
                  <a:pt x="1515" y="4290622"/>
                  <a:pt x="5533" y="4282632"/>
                </a:cubicBezTo>
                <a:cubicBezTo>
                  <a:pt x="55093" y="4180053"/>
                  <a:pt x="123519" y="4041488"/>
                  <a:pt x="206404" y="3877044"/>
                </a:cubicBezTo>
                <a:cubicBezTo>
                  <a:pt x="268423" y="3754640"/>
                  <a:pt x="339146" y="3617166"/>
                  <a:pt x="417905" y="3468445"/>
                </a:cubicBezTo>
                <a:lnTo>
                  <a:pt x="417882" y="3468445"/>
                </a:lnTo>
                <a:cubicBezTo>
                  <a:pt x="427147" y="3453060"/>
                  <a:pt x="430920" y="3435000"/>
                  <a:pt x="428576" y="3417210"/>
                </a:cubicBezTo>
                <a:cubicBezTo>
                  <a:pt x="384396" y="3049307"/>
                  <a:pt x="431166" y="2676146"/>
                  <a:pt x="564773" y="2330560"/>
                </a:cubicBezTo>
                <a:cubicBezTo>
                  <a:pt x="704168" y="1969309"/>
                  <a:pt x="922698" y="1643845"/>
                  <a:pt x="1204339" y="1378098"/>
                </a:cubicBezTo>
                <a:cubicBezTo>
                  <a:pt x="1558892" y="1106481"/>
                  <a:pt x="1995524" y="964074"/>
                  <a:pt x="2442037" y="974430"/>
                </a:cubicBezTo>
                <a:close/>
                <a:moveTo>
                  <a:pt x="5085076" y="772519"/>
                </a:moveTo>
                <a:lnTo>
                  <a:pt x="5297605" y="772519"/>
                </a:lnTo>
                <a:lnTo>
                  <a:pt x="5499282" y="379321"/>
                </a:lnTo>
                <a:cubicBezTo>
                  <a:pt x="5511380" y="349186"/>
                  <a:pt x="5540538" y="329384"/>
                  <a:pt x="5573017" y="329247"/>
                </a:cubicBezTo>
                <a:lnTo>
                  <a:pt x="5825585" y="329247"/>
                </a:lnTo>
                <a:cubicBezTo>
                  <a:pt x="5852218" y="195298"/>
                  <a:pt x="5943943" y="83457"/>
                  <a:pt x="6070073" y="31153"/>
                </a:cubicBezTo>
                <a:cubicBezTo>
                  <a:pt x="6196260" y="-21130"/>
                  <a:pt x="6340222" y="-6977"/>
                  <a:pt x="6453779" y="68881"/>
                </a:cubicBezTo>
                <a:cubicBezTo>
                  <a:pt x="6567336" y="144759"/>
                  <a:pt x="6635572" y="272325"/>
                  <a:pt x="6635572" y="408902"/>
                </a:cubicBezTo>
                <a:cubicBezTo>
                  <a:pt x="6635572" y="545479"/>
                  <a:pt x="6567336" y="673044"/>
                  <a:pt x="6453779" y="748922"/>
                </a:cubicBezTo>
                <a:cubicBezTo>
                  <a:pt x="6340222" y="824777"/>
                  <a:pt x="6196260" y="838933"/>
                  <a:pt x="6070073" y="786647"/>
                </a:cubicBezTo>
                <a:cubicBezTo>
                  <a:pt x="5943943" y="734343"/>
                  <a:pt x="5852218" y="622495"/>
                  <a:pt x="5825585" y="488529"/>
                </a:cubicBezTo>
                <a:lnTo>
                  <a:pt x="5621560" y="488529"/>
                </a:lnTo>
                <a:lnTo>
                  <a:pt x="5416477" y="888202"/>
                </a:lnTo>
                <a:lnTo>
                  <a:pt x="5416477" y="888225"/>
                </a:lnTo>
                <a:cubicBezTo>
                  <a:pt x="5402950" y="914748"/>
                  <a:pt x="5375666" y="931448"/>
                  <a:pt x="5345885" y="931448"/>
                </a:cubicBezTo>
                <a:lnTo>
                  <a:pt x="4986332" y="931448"/>
                </a:lnTo>
                <a:lnTo>
                  <a:pt x="5085070" y="772165"/>
                </a:lnTo>
                <a:close/>
                <a:moveTo>
                  <a:pt x="5938000" y="1455004"/>
                </a:moveTo>
                <a:lnTo>
                  <a:pt x="5938000" y="1455027"/>
                </a:lnTo>
                <a:cubicBezTo>
                  <a:pt x="5880621" y="1512223"/>
                  <a:pt x="5841588" y="1585198"/>
                  <a:pt x="5825872" y="1664676"/>
                </a:cubicBezTo>
                <a:lnTo>
                  <a:pt x="5388228" y="1664676"/>
                </a:lnTo>
                <a:lnTo>
                  <a:pt x="5388228" y="1824319"/>
                </a:lnTo>
                <a:lnTo>
                  <a:pt x="5825872" y="1824319"/>
                </a:lnTo>
                <a:cubicBezTo>
                  <a:pt x="5849645" y="1944603"/>
                  <a:pt x="5926055" y="2047896"/>
                  <a:pt x="6034126" y="2105806"/>
                </a:cubicBezTo>
                <a:cubicBezTo>
                  <a:pt x="6142197" y="2163716"/>
                  <a:pt x="6270498" y="2170145"/>
                  <a:pt x="6383826" y="2123328"/>
                </a:cubicBezTo>
                <a:cubicBezTo>
                  <a:pt x="6497098" y="2076516"/>
                  <a:pt x="6583452" y="1981367"/>
                  <a:pt x="6619113" y="1864078"/>
                </a:cubicBezTo>
                <a:cubicBezTo>
                  <a:pt x="6654775" y="1746767"/>
                  <a:pt x="6636029" y="1619671"/>
                  <a:pt x="6567907" y="1517721"/>
                </a:cubicBezTo>
                <a:cubicBezTo>
                  <a:pt x="6499841" y="1415742"/>
                  <a:pt x="6389656" y="1349665"/>
                  <a:pt x="6267641" y="1337653"/>
                </a:cubicBezTo>
                <a:cubicBezTo>
                  <a:pt x="6145625" y="1325622"/>
                  <a:pt x="6024696" y="1368908"/>
                  <a:pt x="5938000" y="1455616"/>
                </a:cubicBezTo>
                <a:close/>
                <a:moveTo>
                  <a:pt x="5345965" y="2556799"/>
                </a:moveTo>
                <a:cubicBezTo>
                  <a:pt x="5375746" y="2556868"/>
                  <a:pt x="5402984" y="2573567"/>
                  <a:pt x="5416534" y="2600085"/>
                </a:cubicBezTo>
                <a:lnTo>
                  <a:pt x="5621617" y="2999757"/>
                </a:lnTo>
                <a:lnTo>
                  <a:pt x="5825928" y="2999757"/>
                </a:lnTo>
                <a:cubicBezTo>
                  <a:pt x="5852560" y="2865724"/>
                  <a:pt x="5944343" y="2753813"/>
                  <a:pt x="6070588" y="2701486"/>
                </a:cubicBezTo>
                <a:cubicBezTo>
                  <a:pt x="6196832" y="2649137"/>
                  <a:pt x="6340850" y="2663293"/>
                  <a:pt x="6454464" y="2739216"/>
                </a:cubicBezTo>
                <a:cubicBezTo>
                  <a:pt x="6568135" y="2815117"/>
                  <a:pt x="6636373" y="2942745"/>
                  <a:pt x="6636373" y="3079413"/>
                </a:cubicBezTo>
                <a:cubicBezTo>
                  <a:pt x="6636373" y="3216082"/>
                  <a:pt x="6568135" y="3343709"/>
                  <a:pt x="6454464" y="3419610"/>
                </a:cubicBezTo>
                <a:cubicBezTo>
                  <a:pt x="6340850" y="3495511"/>
                  <a:pt x="6196832" y="3509690"/>
                  <a:pt x="6070588" y="3457335"/>
                </a:cubicBezTo>
                <a:cubicBezTo>
                  <a:pt x="5944343" y="3405008"/>
                  <a:pt x="5852560" y="3293097"/>
                  <a:pt x="5825928" y="3159040"/>
                </a:cubicBezTo>
                <a:lnTo>
                  <a:pt x="5573320" y="3159040"/>
                </a:lnTo>
                <a:cubicBezTo>
                  <a:pt x="5540836" y="3158932"/>
                  <a:pt x="5511661" y="3139129"/>
                  <a:pt x="5499562" y="3108988"/>
                </a:cubicBezTo>
                <a:lnTo>
                  <a:pt x="5297885" y="2715791"/>
                </a:lnTo>
                <a:lnTo>
                  <a:pt x="5085133" y="2715791"/>
                </a:lnTo>
                <a:lnTo>
                  <a:pt x="4986326" y="2556508"/>
                </a:lnTo>
                <a:close/>
              </a:path>
            </a:pathLst>
          </a:custGeom>
          <a:gradFill>
            <a:gsLst>
              <a:gs pos="0">
                <a:schemeClr val="accent2">
                  <a:lumMod val="50000"/>
                </a:schemeClr>
              </a:gs>
              <a:gs pos="100000">
                <a:schemeClr val="accent2"/>
              </a:gs>
            </a:gsLst>
            <a:lin ang="5400000" scaled="0"/>
          </a:gradFill>
          <a:ln w="5715" cap="flat">
            <a:noFill/>
            <a:prstDash val="solid"/>
            <a:miter/>
          </a:ln>
        </p:spPr>
        <p:txBody>
          <a:bodyPr rtlCol="0" anchor="ctr"/>
          <a:lstStyle/>
          <a:p>
            <a:endParaRPr lang="en-US"/>
          </a:p>
        </p:txBody>
      </p:sp>
      <p:sp>
        <p:nvSpPr>
          <p:cNvPr id="252" name="Graphic 250">
            <a:extLst>
              <a:ext uri="{FF2B5EF4-FFF2-40B4-BE49-F238E27FC236}">
                <a16:creationId xmlns:a16="http://schemas.microsoft.com/office/drawing/2014/main" id="{7E2B818A-37A2-0885-8DE1-227643CB6294}"/>
              </a:ext>
            </a:extLst>
          </p:cNvPr>
          <p:cNvSpPr>
            <a:spLocks noChangeAspect="1"/>
          </p:cNvSpPr>
          <p:nvPr/>
        </p:nvSpPr>
        <p:spPr>
          <a:xfrm>
            <a:off x="8161620" y="5679174"/>
            <a:ext cx="456206" cy="457200"/>
          </a:xfrm>
          <a:custGeom>
            <a:avLst/>
            <a:gdLst>
              <a:gd name="connsiteX0" fmla="*/ 3722149 w 6406050"/>
              <a:gd name="connsiteY0" fmla="*/ 1363611 h 6420004"/>
              <a:gd name="connsiteX1" fmla="*/ 4142556 w 6406050"/>
              <a:gd name="connsiteY1" fmla="*/ 1537804 h 6420004"/>
              <a:gd name="connsiteX2" fmla="*/ 4212142 w 6406050"/>
              <a:gd name="connsiteY2" fmla="*/ 1554549 h 6420004"/>
              <a:gd name="connsiteX3" fmla="*/ 4279716 w 6406050"/>
              <a:gd name="connsiteY3" fmla="*/ 1530952 h 6420004"/>
              <a:gd name="connsiteX4" fmla="*/ 4511511 w 6406050"/>
              <a:gd name="connsiteY4" fmla="*/ 1370486 h 6420004"/>
              <a:gd name="connsiteX5" fmla="*/ 4511511 w 6406050"/>
              <a:gd name="connsiteY5" fmla="*/ 1370463 h 6420004"/>
              <a:gd name="connsiteX6" fmla="*/ 4598619 w 6406050"/>
              <a:gd name="connsiteY6" fmla="*/ 1347066 h 6420004"/>
              <a:gd name="connsiteX7" fmla="*/ 4680212 w 6406050"/>
              <a:gd name="connsiteY7" fmla="*/ 1385551 h 6420004"/>
              <a:gd name="connsiteX8" fmla="*/ 5023112 w 6406050"/>
              <a:gd name="connsiteY8" fmla="*/ 1728451 h 6420004"/>
              <a:gd name="connsiteX9" fmla="*/ 5061173 w 6406050"/>
              <a:gd name="connsiteY9" fmla="*/ 1810090 h 6420004"/>
              <a:gd name="connsiteX10" fmla="*/ 5038205 w 6406050"/>
              <a:gd name="connsiteY10" fmla="*/ 1897158 h 6420004"/>
              <a:gd name="connsiteX11" fmla="*/ 4877739 w 6406050"/>
              <a:gd name="connsiteY11" fmla="*/ 2129638 h 6420004"/>
              <a:gd name="connsiteX12" fmla="*/ 4877716 w 6406050"/>
              <a:gd name="connsiteY12" fmla="*/ 2129638 h 6420004"/>
              <a:gd name="connsiteX13" fmla="*/ 4854633 w 6406050"/>
              <a:gd name="connsiteY13" fmla="*/ 2197235 h 6420004"/>
              <a:gd name="connsiteX14" fmla="*/ 4870858 w 6406050"/>
              <a:gd name="connsiteY14" fmla="*/ 2266798 h 6420004"/>
              <a:gd name="connsiteX15" fmla="*/ 5045051 w 6406050"/>
              <a:gd name="connsiteY15" fmla="*/ 2687211 h 6420004"/>
              <a:gd name="connsiteX16" fmla="*/ 5082913 w 6406050"/>
              <a:gd name="connsiteY16" fmla="*/ 2749739 h 6420004"/>
              <a:gd name="connsiteX17" fmla="*/ 5148619 w 6406050"/>
              <a:gd name="connsiteY17" fmla="*/ 2781840 h 6420004"/>
              <a:gd name="connsiteX18" fmla="*/ 5422939 w 6406050"/>
              <a:gd name="connsiteY18" fmla="*/ 2831909 h 6420004"/>
              <a:gd name="connsiteX19" fmla="*/ 5505801 w 6406050"/>
              <a:gd name="connsiteY19" fmla="*/ 2876806 h 6420004"/>
              <a:gd name="connsiteX20" fmla="*/ 5537462 w 6406050"/>
              <a:gd name="connsiteY20" fmla="*/ 2965634 h 6420004"/>
              <a:gd name="connsiteX21" fmla="*/ 5537462 w 6406050"/>
              <a:gd name="connsiteY21" fmla="*/ 3451186 h 6420004"/>
              <a:gd name="connsiteX22" fmla="*/ 5507058 w 6406050"/>
              <a:gd name="connsiteY22" fmla="*/ 3536083 h 6420004"/>
              <a:gd name="connsiteX23" fmla="*/ 5429099 w 6406050"/>
              <a:gd name="connsiteY23" fmla="*/ 3581488 h 6420004"/>
              <a:gd name="connsiteX24" fmla="*/ 5154779 w 6406050"/>
              <a:gd name="connsiteY24" fmla="*/ 3631563 h 6420004"/>
              <a:gd name="connsiteX25" fmla="*/ 5154779 w 6406050"/>
              <a:gd name="connsiteY25" fmla="*/ 3631540 h 6420004"/>
              <a:gd name="connsiteX26" fmla="*/ 5089280 w 6406050"/>
              <a:gd name="connsiteY26" fmla="*/ 3663841 h 6420004"/>
              <a:gd name="connsiteX27" fmla="*/ 5051235 w 6406050"/>
              <a:gd name="connsiteY27" fmla="*/ 3726192 h 6420004"/>
              <a:gd name="connsiteX28" fmla="*/ 4877042 w 6406050"/>
              <a:gd name="connsiteY28" fmla="*/ 4146582 h 6420004"/>
              <a:gd name="connsiteX29" fmla="*/ 4859851 w 6406050"/>
              <a:gd name="connsiteY29" fmla="*/ 4217888 h 6420004"/>
              <a:gd name="connsiteX30" fmla="*/ 4883900 w 6406050"/>
              <a:gd name="connsiteY30" fmla="*/ 4287182 h 6420004"/>
              <a:gd name="connsiteX31" fmla="*/ 5044366 w 6406050"/>
              <a:gd name="connsiteY31" fmla="*/ 4518977 h 6420004"/>
              <a:gd name="connsiteX32" fmla="*/ 5067334 w 6406050"/>
              <a:gd name="connsiteY32" fmla="*/ 4606062 h 6420004"/>
              <a:gd name="connsiteX33" fmla="*/ 5029272 w 6406050"/>
              <a:gd name="connsiteY33" fmla="*/ 4687678 h 6420004"/>
              <a:gd name="connsiteX34" fmla="*/ 4686372 w 6406050"/>
              <a:gd name="connsiteY34" fmla="*/ 5030578 h 6420004"/>
              <a:gd name="connsiteX35" fmla="*/ 4604802 w 6406050"/>
              <a:gd name="connsiteY35" fmla="*/ 5069068 h 6420004"/>
              <a:gd name="connsiteX36" fmla="*/ 4517671 w 6406050"/>
              <a:gd name="connsiteY36" fmla="*/ 5045671 h 6420004"/>
              <a:gd name="connsiteX37" fmla="*/ 4285877 w 6406050"/>
              <a:gd name="connsiteY37" fmla="*/ 4885205 h 6420004"/>
              <a:gd name="connsiteX38" fmla="*/ 4285877 w 6406050"/>
              <a:gd name="connsiteY38" fmla="*/ 4885183 h 6420004"/>
              <a:gd name="connsiteX39" fmla="*/ 4218303 w 6406050"/>
              <a:gd name="connsiteY39" fmla="*/ 4861608 h 6420004"/>
              <a:gd name="connsiteX40" fmla="*/ 4148716 w 6406050"/>
              <a:gd name="connsiteY40" fmla="*/ 4878330 h 6420004"/>
              <a:gd name="connsiteX41" fmla="*/ 3728327 w 6406050"/>
              <a:gd name="connsiteY41" fmla="*/ 5052524 h 6420004"/>
              <a:gd name="connsiteX42" fmla="*/ 3666108 w 6406050"/>
              <a:gd name="connsiteY42" fmla="*/ 5090923 h 6420004"/>
              <a:gd name="connsiteX43" fmla="*/ 3634361 w 6406050"/>
              <a:gd name="connsiteY43" fmla="*/ 5156777 h 6420004"/>
              <a:gd name="connsiteX44" fmla="*/ 3584286 w 6406050"/>
              <a:gd name="connsiteY44" fmla="*/ 5431097 h 6420004"/>
              <a:gd name="connsiteX45" fmla="*/ 3538903 w 6406050"/>
              <a:gd name="connsiteY45" fmla="*/ 5508986 h 6420004"/>
              <a:gd name="connsiteX46" fmla="*/ 3454007 w 6406050"/>
              <a:gd name="connsiteY46" fmla="*/ 5539447 h 6420004"/>
              <a:gd name="connsiteX47" fmla="*/ 2962962 w 6406050"/>
              <a:gd name="connsiteY47" fmla="*/ 5539447 h 6420004"/>
              <a:gd name="connsiteX48" fmla="*/ 2878489 w 6406050"/>
              <a:gd name="connsiteY48" fmla="*/ 5508758 h 6420004"/>
              <a:gd name="connsiteX49" fmla="*/ 2833352 w 6406050"/>
              <a:gd name="connsiteY49" fmla="*/ 5431091 h 6420004"/>
              <a:gd name="connsiteX50" fmla="*/ 2783277 w 6406050"/>
              <a:gd name="connsiteY50" fmla="*/ 5156771 h 6420004"/>
              <a:gd name="connsiteX51" fmla="*/ 2751667 w 6406050"/>
              <a:gd name="connsiteY51" fmla="*/ 5091048 h 6420004"/>
              <a:gd name="connsiteX52" fmla="*/ 2689340 w 6406050"/>
              <a:gd name="connsiteY52" fmla="*/ 5053209 h 6420004"/>
              <a:gd name="connsiteX53" fmla="*/ 2268933 w 6406050"/>
              <a:gd name="connsiteY53" fmla="*/ 4878319 h 6420004"/>
              <a:gd name="connsiteX54" fmla="*/ 2199370 w 6406050"/>
              <a:gd name="connsiteY54" fmla="*/ 4862094 h 6420004"/>
              <a:gd name="connsiteX55" fmla="*/ 2131773 w 6406050"/>
              <a:gd name="connsiteY55" fmla="*/ 4885177 h 6420004"/>
              <a:gd name="connsiteX56" fmla="*/ 1897927 w 6406050"/>
              <a:gd name="connsiteY56" fmla="*/ 5046357 h 6420004"/>
              <a:gd name="connsiteX57" fmla="*/ 1810796 w 6406050"/>
              <a:gd name="connsiteY57" fmla="*/ 5069749 h 6420004"/>
              <a:gd name="connsiteX58" fmla="*/ 1729225 w 6406050"/>
              <a:gd name="connsiteY58" fmla="*/ 5031264 h 6420004"/>
              <a:gd name="connsiteX59" fmla="*/ 1386325 w 6406050"/>
              <a:gd name="connsiteY59" fmla="*/ 4688364 h 6420004"/>
              <a:gd name="connsiteX60" fmla="*/ 1348263 w 6406050"/>
              <a:gd name="connsiteY60" fmla="*/ 4606725 h 6420004"/>
              <a:gd name="connsiteX61" fmla="*/ 1371232 w 6406050"/>
              <a:gd name="connsiteY61" fmla="*/ 4519663 h 6420004"/>
              <a:gd name="connsiteX62" fmla="*/ 1531698 w 6406050"/>
              <a:gd name="connsiteY62" fmla="*/ 4287177 h 6420004"/>
              <a:gd name="connsiteX63" fmla="*/ 1554804 w 6406050"/>
              <a:gd name="connsiteY63" fmla="*/ 4219580 h 6420004"/>
              <a:gd name="connsiteX64" fmla="*/ 1538573 w 6406050"/>
              <a:gd name="connsiteY64" fmla="*/ 4150016 h 6420004"/>
              <a:gd name="connsiteX65" fmla="*/ 1364380 w 6406050"/>
              <a:gd name="connsiteY65" fmla="*/ 3729610 h 6420004"/>
              <a:gd name="connsiteX66" fmla="*/ 1326518 w 6406050"/>
              <a:gd name="connsiteY66" fmla="*/ 3667082 h 6420004"/>
              <a:gd name="connsiteX67" fmla="*/ 1260818 w 6406050"/>
              <a:gd name="connsiteY67" fmla="*/ 3634981 h 6420004"/>
              <a:gd name="connsiteX68" fmla="*/ 986498 w 6406050"/>
              <a:gd name="connsiteY68" fmla="*/ 3584906 h 6420004"/>
              <a:gd name="connsiteX69" fmla="*/ 904882 w 6406050"/>
              <a:gd name="connsiteY69" fmla="*/ 3539386 h 6420004"/>
              <a:gd name="connsiteX70" fmla="*/ 874033 w 6406050"/>
              <a:gd name="connsiteY70" fmla="*/ 3451180 h 6420004"/>
              <a:gd name="connsiteX71" fmla="*/ 874033 w 6406050"/>
              <a:gd name="connsiteY71" fmla="*/ 2965628 h 6420004"/>
              <a:gd name="connsiteX72" fmla="*/ 904459 w 6406050"/>
              <a:gd name="connsiteY72" fmla="*/ 2880732 h 6420004"/>
              <a:gd name="connsiteX73" fmla="*/ 982395 w 6406050"/>
              <a:gd name="connsiteY73" fmla="*/ 2835326 h 6420004"/>
              <a:gd name="connsiteX74" fmla="*/ 1256715 w 6406050"/>
              <a:gd name="connsiteY74" fmla="*/ 2785251 h 6420004"/>
              <a:gd name="connsiteX75" fmla="*/ 1256715 w 6406050"/>
              <a:gd name="connsiteY75" fmla="*/ 2785275 h 6420004"/>
              <a:gd name="connsiteX76" fmla="*/ 1322215 w 6406050"/>
              <a:gd name="connsiteY76" fmla="*/ 2752973 h 6420004"/>
              <a:gd name="connsiteX77" fmla="*/ 1360253 w 6406050"/>
              <a:gd name="connsiteY77" fmla="*/ 2690623 h 6420004"/>
              <a:gd name="connsiteX78" fmla="*/ 1534447 w 6406050"/>
              <a:gd name="connsiteY78" fmla="*/ 2270233 h 6420004"/>
              <a:gd name="connsiteX79" fmla="*/ 1550563 w 6406050"/>
              <a:gd name="connsiteY79" fmla="*/ 2200670 h 6420004"/>
              <a:gd name="connsiteX80" fmla="*/ 1527594 w 6406050"/>
              <a:gd name="connsiteY80" fmla="*/ 2133073 h 6420004"/>
              <a:gd name="connsiteX81" fmla="*/ 1367129 w 6406050"/>
              <a:gd name="connsiteY81" fmla="*/ 1901278 h 6420004"/>
              <a:gd name="connsiteX82" fmla="*/ 1344154 w 6406050"/>
              <a:gd name="connsiteY82" fmla="*/ 1814193 h 6420004"/>
              <a:gd name="connsiteX83" fmla="*/ 1382222 w 6406050"/>
              <a:gd name="connsiteY83" fmla="*/ 1732577 h 6420004"/>
              <a:gd name="connsiteX84" fmla="*/ 1725122 w 6406050"/>
              <a:gd name="connsiteY84" fmla="*/ 1389677 h 6420004"/>
              <a:gd name="connsiteX85" fmla="*/ 1806692 w 6406050"/>
              <a:gd name="connsiteY85" fmla="*/ 1351192 h 6420004"/>
              <a:gd name="connsiteX86" fmla="*/ 1893823 w 6406050"/>
              <a:gd name="connsiteY86" fmla="*/ 1374584 h 6420004"/>
              <a:gd name="connsiteX87" fmla="*/ 2125618 w 6406050"/>
              <a:gd name="connsiteY87" fmla="*/ 1535049 h 6420004"/>
              <a:gd name="connsiteX88" fmla="*/ 2193192 w 6406050"/>
              <a:gd name="connsiteY88" fmla="*/ 1558647 h 6420004"/>
              <a:gd name="connsiteX89" fmla="*/ 2262778 w 6406050"/>
              <a:gd name="connsiteY89" fmla="*/ 1541908 h 6420004"/>
              <a:gd name="connsiteX90" fmla="*/ 2683168 w 6406050"/>
              <a:gd name="connsiteY90" fmla="*/ 1367731 h 6420004"/>
              <a:gd name="connsiteX91" fmla="*/ 2745387 w 6406050"/>
              <a:gd name="connsiteY91" fmla="*/ 1329332 h 6420004"/>
              <a:gd name="connsiteX92" fmla="*/ 2777128 w 6406050"/>
              <a:gd name="connsiteY92" fmla="*/ 1263478 h 6420004"/>
              <a:gd name="connsiteX93" fmla="*/ 2827203 w 6406050"/>
              <a:gd name="connsiteY93" fmla="*/ 989158 h 6420004"/>
              <a:gd name="connsiteX94" fmla="*/ 2873751 w 6406050"/>
              <a:gd name="connsiteY94" fmla="*/ 906605 h 6420004"/>
              <a:gd name="connsiteX95" fmla="*/ 2963671 w 6406050"/>
              <a:gd name="connsiteY95" fmla="*/ 876687 h 6420004"/>
              <a:gd name="connsiteX96" fmla="*/ 3447840 w 6406050"/>
              <a:gd name="connsiteY96" fmla="*/ 876687 h 6420004"/>
              <a:gd name="connsiteX97" fmla="*/ 3532736 w 6406050"/>
              <a:gd name="connsiteY97" fmla="*/ 907120 h 6420004"/>
              <a:gd name="connsiteX98" fmla="*/ 3578142 w 6406050"/>
              <a:gd name="connsiteY98" fmla="*/ 985055 h 6420004"/>
              <a:gd name="connsiteX99" fmla="*/ 3628217 w 6406050"/>
              <a:gd name="connsiteY99" fmla="*/ 1259375 h 6420004"/>
              <a:gd name="connsiteX100" fmla="*/ 3659958 w 6406050"/>
              <a:gd name="connsiteY100" fmla="*/ 1325212 h 6420004"/>
              <a:gd name="connsiteX101" fmla="*/ 3722155 w 6406050"/>
              <a:gd name="connsiteY101" fmla="*/ 1363605 h 6420004"/>
              <a:gd name="connsiteX102" fmla="*/ 5093749 w 6406050"/>
              <a:gd name="connsiteY102" fmla="*/ 5103278 h 6420004"/>
              <a:gd name="connsiteX103" fmla="*/ 5093749 w 6406050"/>
              <a:gd name="connsiteY103" fmla="*/ 5658091 h 6420004"/>
              <a:gd name="connsiteX104" fmla="*/ 5171930 w 6406050"/>
              <a:gd name="connsiteY104" fmla="*/ 5736957 h 6420004"/>
              <a:gd name="connsiteX105" fmla="*/ 5725371 w 6406050"/>
              <a:gd name="connsiteY105" fmla="*/ 5736957 h 6420004"/>
              <a:gd name="connsiteX106" fmla="*/ 5804238 w 6406050"/>
              <a:gd name="connsiteY106" fmla="*/ 5658091 h 6420004"/>
              <a:gd name="connsiteX107" fmla="*/ 5725371 w 6406050"/>
              <a:gd name="connsiteY107" fmla="*/ 5579224 h 6420004"/>
              <a:gd name="connsiteX108" fmla="*/ 5382471 w 6406050"/>
              <a:gd name="connsiteY108" fmla="*/ 5579224 h 6420004"/>
              <a:gd name="connsiteX109" fmla="*/ 6392654 w 6406050"/>
              <a:gd name="connsiteY109" fmla="*/ 3516800 h 6420004"/>
              <a:gd name="connsiteX110" fmla="*/ 5773377 w 6406050"/>
              <a:gd name="connsiteY110" fmla="*/ 1305381 h 6420004"/>
              <a:gd name="connsiteX111" fmla="*/ 3839021 w 6406050"/>
              <a:gd name="connsiteY111" fmla="*/ 67512 h 6420004"/>
              <a:gd name="connsiteX112" fmla="*/ 1571537 w 6406050"/>
              <a:gd name="connsiteY112" fmla="*/ 431643 h 6420004"/>
              <a:gd name="connsiteX113" fmla="*/ 1542739 w 6406050"/>
              <a:gd name="connsiteY113" fmla="*/ 539982 h 6420004"/>
              <a:gd name="connsiteX114" fmla="*/ 1651101 w 6406050"/>
              <a:gd name="connsiteY114" fmla="*/ 568803 h 6420004"/>
              <a:gd name="connsiteX115" fmla="*/ 3821201 w 6406050"/>
              <a:gd name="connsiteY115" fmla="*/ 214764 h 6420004"/>
              <a:gd name="connsiteX116" fmla="*/ 5669878 w 6406050"/>
              <a:gd name="connsiteY116" fmla="*/ 1405142 h 6420004"/>
              <a:gd name="connsiteX117" fmla="*/ 6245665 w 6406050"/>
              <a:gd name="connsiteY117" fmla="*/ 3527236 h 6420004"/>
              <a:gd name="connsiteX118" fmla="*/ 5252180 w 6406050"/>
              <a:gd name="connsiteY118" fmla="*/ 5488795 h 6420004"/>
              <a:gd name="connsiteX119" fmla="*/ 5252180 w 6406050"/>
              <a:gd name="connsiteY119" fmla="*/ 5103370 h 6420004"/>
              <a:gd name="connsiteX120" fmla="*/ 5173999 w 6406050"/>
              <a:gd name="connsiteY120" fmla="*/ 5025189 h 6420004"/>
              <a:gd name="connsiteX121" fmla="*/ 5095818 w 6406050"/>
              <a:gd name="connsiteY121" fmla="*/ 5103370 h 6420004"/>
              <a:gd name="connsiteX122" fmla="*/ 1315677 w 6406050"/>
              <a:gd name="connsiteY122" fmla="*/ 1313548 h 6420004"/>
              <a:gd name="connsiteX123" fmla="*/ 1315677 w 6406050"/>
              <a:gd name="connsiteY123" fmla="*/ 758724 h 6420004"/>
              <a:gd name="connsiteX124" fmla="*/ 1237495 w 6406050"/>
              <a:gd name="connsiteY124" fmla="*/ 679851 h 6420004"/>
              <a:gd name="connsiteX125" fmla="*/ 684055 w 6406050"/>
              <a:gd name="connsiteY125" fmla="*/ 679851 h 6420004"/>
              <a:gd name="connsiteX126" fmla="*/ 605182 w 6406050"/>
              <a:gd name="connsiteY126" fmla="*/ 758724 h 6420004"/>
              <a:gd name="connsiteX127" fmla="*/ 684055 w 6406050"/>
              <a:gd name="connsiteY127" fmla="*/ 837597 h 6420004"/>
              <a:gd name="connsiteX128" fmla="*/ 1026955 w 6406050"/>
              <a:gd name="connsiteY128" fmla="*/ 837597 h 6420004"/>
              <a:gd name="connsiteX129" fmla="*/ 13571 w 6406050"/>
              <a:gd name="connsiteY129" fmla="*/ 2901283 h 6420004"/>
              <a:gd name="connsiteX130" fmla="*/ 633191 w 6406050"/>
              <a:gd name="connsiteY130" fmla="*/ 5115274 h 6420004"/>
              <a:gd name="connsiteX131" fmla="*/ 2570519 w 6406050"/>
              <a:gd name="connsiteY131" fmla="*/ 6353206 h 6420004"/>
              <a:gd name="connsiteX132" fmla="*/ 4839946 w 6406050"/>
              <a:gd name="connsiteY132" fmla="*/ 5985217 h 6420004"/>
              <a:gd name="connsiteX133" fmla="*/ 4868744 w 6406050"/>
              <a:gd name="connsiteY133" fmla="*/ 5876861 h 6420004"/>
              <a:gd name="connsiteX134" fmla="*/ 4760382 w 6406050"/>
              <a:gd name="connsiteY134" fmla="*/ 5848057 h 6420004"/>
              <a:gd name="connsiteX135" fmla="*/ 2590282 w 6406050"/>
              <a:gd name="connsiteY135" fmla="*/ 6202101 h 6420004"/>
              <a:gd name="connsiteX136" fmla="*/ 741593 w 6406050"/>
              <a:gd name="connsiteY136" fmla="*/ 5011707 h 6420004"/>
              <a:gd name="connsiteX137" fmla="*/ 165808 w 6406050"/>
              <a:gd name="connsiteY137" fmla="*/ 2889613 h 6420004"/>
              <a:gd name="connsiteX138" fmla="*/ 1159303 w 6406050"/>
              <a:gd name="connsiteY138" fmla="*/ 928054 h 6420004"/>
              <a:gd name="connsiteX139" fmla="*/ 1159303 w 6406050"/>
              <a:gd name="connsiteY139" fmla="*/ 1313479 h 6420004"/>
              <a:gd name="connsiteX140" fmla="*/ 1237484 w 6406050"/>
              <a:gd name="connsiteY140" fmla="*/ 1391660 h 6420004"/>
              <a:gd name="connsiteX141" fmla="*/ 1315665 w 6406050"/>
              <a:gd name="connsiteY141" fmla="*/ 1313479 h 6420004"/>
              <a:gd name="connsiteX142" fmla="*/ 2908104 w 6406050"/>
              <a:gd name="connsiteY142" fmla="*/ 3365461 h 6420004"/>
              <a:gd name="connsiteX143" fmla="*/ 2598134 w 6406050"/>
              <a:gd name="connsiteY143" fmla="*/ 3022561 h 6420004"/>
              <a:gd name="connsiteX144" fmla="*/ 2598111 w 6406050"/>
              <a:gd name="connsiteY144" fmla="*/ 3022561 h 6420004"/>
              <a:gd name="connsiteX145" fmla="*/ 2419809 w 6406050"/>
              <a:gd name="connsiteY145" fmla="*/ 2964742 h 6420004"/>
              <a:gd name="connsiteX146" fmla="*/ 2280597 w 6406050"/>
              <a:gd name="connsiteY146" fmla="*/ 3090249 h 6420004"/>
              <a:gd name="connsiteX147" fmla="*/ 2319688 w 6406050"/>
              <a:gd name="connsiteY147" fmla="*/ 3273553 h 6420004"/>
              <a:gd name="connsiteX148" fmla="*/ 2753805 w 6406050"/>
              <a:gd name="connsiteY148" fmla="*/ 3753613 h 6420004"/>
              <a:gd name="connsiteX149" fmla="*/ 2882215 w 6406050"/>
              <a:gd name="connsiteY149" fmla="*/ 3815763 h 6420004"/>
              <a:gd name="connsiteX150" fmla="*/ 3017141 w 6406050"/>
              <a:gd name="connsiteY150" fmla="*/ 3769397 h 6420004"/>
              <a:gd name="connsiteX151" fmla="*/ 3969717 w 6406050"/>
              <a:gd name="connsiteY151" fmla="*/ 2928606 h 6420004"/>
              <a:gd name="connsiteX152" fmla="*/ 4021038 w 6406050"/>
              <a:gd name="connsiteY152" fmla="*/ 2754613 h 6420004"/>
              <a:gd name="connsiteX153" fmla="*/ 3901314 w 6406050"/>
              <a:gd name="connsiteY153" fmla="*/ 2618299 h 6420004"/>
              <a:gd name="connsiteX154" fmla="*/ 3722137 w 6406050"/>
              <a:gd name="connsiteY154" fmla="*/ 2646737 h 6420004"/>
              <a:gd name="connsiteX155" fmla="*/ 3205730 w 6406050"/>
              <a:gd name="connsiteY155" fmla="*/ 1864931 h 6420004"/>
              <a:gd name="connsiteX156" fmla="*/ 2458608 w 6406050"/>
              <a:gd name="connsiteY156" fmla="*/ 2090005 h 6420004"/>
              <a:gd name="connsiteX157" fmla="*/ 1962586 w 6406050"/>
              <a:gd name="connsiteY157" fmla="*/ 2692366 h 6420004"/>
              <a:gd name="connsiteX158" fmla="*/ 1885011 w 6406050"/>
              <a:gd name="connsiteY158" fmla="*/ 3468805 h 6420004"/>
              <a:gd name="connsiteX159" fmla="*/ 2252068 w 6406050"/>
              <a:gd name="connsiteY159" fmla="*/ 4157406 h 6420004"/>
              <a:gd name="connsiteX160" fmla="*/ 2939925 w 6406050"/>
              <a:gd name="connsiteY160" fmla="*/ 4525869 h 6420004"/>
              <a:gd name="connsiteX161" fmla="*/ 3716537 w 6406050"/>
              <a:gd name="connsiteY161" fmla="*/ 4449877 h 6420004"/>
              <a:gd name="connsiteX162" fmla="*/ 4319927 w 6406050"/>
              <a:gd name="connsiteY162" fmla="*/ 3955083 h 6420004"/>
              <a:gd name="connsiteX163" fmla="*/ 4546538 w 6406050"/>
              <a:gd name="connsiteY163" fmla="*/ 3208419 h 6420004"/>
              <a:gd name="connsiteX164" fmla="*/ 4367407 w 6406050"/>
              <a:gd name="connsiteY164" fmla="*/ 2537192 h 6420004"/>
              <a:gd name="connsiteX165" fmla="*/ 3876654 w 6406050"/>
              <a:gd name="connsiteY165" fmla="*/ 2045456 h 6420004"/>
              <a:gd name="connsiteX166" fmla="*/ 3205770 w 6406050"/>
              <a:gd name="connsiteY166" fmla="*/ 1864965 h 642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6406050" h="6420004">
                <a:moveTo>
                  <a:pt x="3722149" y="1363611"/>
                </a:moveTo>
                <a:cubicBezTo>
                  <a:pt x="3868796" y="1404507"/>
                  <a:pt x="4009950" y="1463000"/>
                  <a:pt x="4142556" y="1537804"/>
                </a:cubicBezTo>
                <a:cubicBezTo>
                  <a:pt x="4163650" y="1549948"/>
                  <a:pt x="4187807" y="1555755"/>
                  <a:pt x="4212142" y="1554549"/>
                </a:cubicBezTo>
                <a:cubicBezTo>
                  <a:pt x="4236453" y="1553320"/>
                  <a:pt x="4259913" y="1545125"/>
                  <a:pt x="4279716" y="1530952"/>
                </a:cubicBezTo>
                <a:lnTo>
                  <a:pt x="4511511" y="1370486"/>
                </a:lnTo>
                <a:lnTo>
                  <a:pt x="4511511" y="1370463"/>
                </a:lnTo>
                <a:cubicBezTo>
                  <a:pt x="4536874" y="1352604"/>
                  <a:pt x="4567746" y="1344323"/>
                  <a:pt x="4598619" y="1347066"/>
                </a:cubicBezTo>
                <a:cubicBezTo>
                  <a:pt x="4629514" y="1349832"/>
                  <a:pt x="4658426" y="1363474"/>
                  <a:pt x="4680212" y="1385551"/>
                </a:cubicBezTo>
                <a:lnTo>
                  <a:pt x="5023112" y="1728451"/>
                </a:lnTo>
                <a:cubicBezTo>
                  <a:pt x="5044943" y="1750374"/>
                  <a:pt x="5058430" y="1779263"/>
                  <a:pt x="5061173" y="1810090"/>
                </a:cubicBezTo>
                <a:cubicBezTo>
                  <a:pt x="5063922" y="1840899"/>
                  <a:pt x="5055796" y="1871703"/>
                  <a:pt x="5038205" y="1897158"/>
                </a:cubicBezTo>
                <a:lnTo>
                  <a:pt x="4877739" y="2129638"/>
                </a:lnTo>
                <a:lnTo>
                  <a:pt x="4877716" y="2129638"/>
                </a:lnTo>
                <a:cubicBezTo>
                  <a:pt x="4863852" y="2149578"/>
                  <a:pt x="4855862" y="2172992"/>
                  <a:pt x="4854633" y="2197235"/>
                </a:cubicBezTo>
                <a:cubicBezTo>
                  <a:pt x="4853428" y="2221507"/>
                  <a:pt x="4859051" y="2245590"/>
                  <a:pt x="4870858" y="2266798"/>
                </a:cubicBezTo>
                <a:cubicBezTo>
                  <a:pt x="4945799" y="2399340"/>
                  <a:pt x="5004298" y="2540518"/>
                  <a:pt x="5045051" y="2687211"/>
                </a:cubicBezTo>
                <a:cubicBezTo>
                  <a:pt x="5051418" y="2711254"/>
                  <a:pt x="5064568" y="2732971"/>
                  <a:pt x="5082913" y="2749739"/>
                </a:cubicBezTo>
                <a:cubicBezTo>
                  <a:pt x="5101287" y="2766524"/>
                  <a:pt x="5124084" y="2777662"/>
                  <a:pt x="5148619" y="2781840"/>
                </a:cubicBezTo>
                <a:lnTo>
                  <a:pt x="5422939" y="2831909"/>
                </a:lnTo>
                <a:cubicBezTo>
                  <a:pt x="5455148" y="2836132"/>
                  <a:pt x="5484689" y="2852117"/>
                  <a:pt x="5505801" y="2876806"/>
                </a:cubicBezTo>
                <a:cubicBezTo>
                  <a:pt x="5527003" y="2901495"/>
                  <a:pt x="5538262" y="2933127"/>
                  <a:pt x="5537462" y="2965634"/>
                </a:cubicBezTo>
                <a:lnTo>
                  <a:pt x="5537462" y="3451186"/>
                </a:lnTo>
                <a:cubicBezTo>
                  <a:pt x="5537633" y="3482173"/>
                  <a:pt x="5526832" y="3512245"/>
                  <a:pt x="5507058" y="3536083"/>
                </a:cubicBezTo>
                <a:cubicBezTo>
                  <a:pt x="5487209" y="3559926"/>
                  <a:pt x="5459618" y="3575996"/>
                  <a:pt x="5429099" y="3581488"/>
                </a:cubicBezTo>
                <a:lnTo>
                  <a:pt x="5154779" y="3631563"/>
                </a:lnTo>
                <a:lnTo>
                  <a:pt x="5154779" y="3631540"/>
                </a:lnTo>
                <a:cubicBezTo>
                  <a:pt x="5130331" y="3635872"/>
                  <a:pt x="5107608" y="3647079"/>
                  <a:pt x="5089280" y="3663841"/>
                </a:cubicBezTo>
                <a:cubicBezTo>
                  <a:pt x="5070929" y="3680586"/>
                  <a:pt x="5057733" y="3702218"/>
                  <a:pt x="5051235" y="3726192"/>
                </a:cubicBezTo>
                <a:cubicBezTo>
                  <a:pt x="5010453" y="3872862"/>
                  <a:pt x="4951960" y="4014039"/>
                  <a:pt x="4877042" y="4146582"/>
                </a:cubicBezTo>
                <a:cubicBezTo>
                  <a:pt x="4864612" y="4168213"/>
                  <a:pt x="4858628" y="4192953"/>
                  <a:pt x="4859851" y="4217888"/>
                </a:cubicBezTo>
                <a:cubicBezTo>
                  <a:pt x="4861057" y="4242805"/>
                  <a:pt x="4869406" y="4266848"/>
                  <a:pt x="4883900" y="4287182"/>
                </a:cubicBezTo>
                <a:lnTo>
                  <a:pt x="5044366" y="4518977"/>
                </a:lnTo>
                <a:cubicBezTo>
                  <a:pt x="5061973" y="4544426"/>
                  <a:pt x="5070100" y="4575235"/>
                  <a:pt x="5067334" y="4606062"/>
                </a:cubicBezTo>
                <a:cubicBezTo>
                  <a:pt x="5064591" y="4636871"/>
                  <a:pt x="5051126" y="4665755"/>
                  <a:pt x="5029272" y="4687678"/>
                </a:cubicBezTo>
                <a:lnTo>
                  <a:pt x="4686372" y="5030578"/>
                </a:lnTo>
                <a:cubicBezTo>
                  <a:pt x="4664604" y="5052661"/>
                  <a:pt x="4635697" y="5066297"/>
                  <a:pt x="4604802" y="5069068"/>
                </a:cubicBezTo>
                <a:cubicBezTo>
                  <a:pt x="4573907" y="5071834"/>
                  <a:pt x="4543029" y="5063531"/>
                  <a:pt x="4517671" y="5045671"/>
                </a:cubicBezTo>
                <a:lnTo>
                  <a:pt x="4285877" y="4885205"/>
                </a:lnTo>
                <a:lnTo>
                  <a:pt x="4285877" y="4885183"/>
                </a:lnTo>
                <a:cubicBezTo>
                  <a:pt x="4266074" y="4871004"/>
                  <a:pt x="4242631" y="4862814"/>
                  <a:pt x="4218303" y="4861608"/>
                </a:cubicBezTo>
                <a:cubicBezTo>
                  <a:pt x="4193991" y="4860379"/>
                  <a:pt x="4169833" y="4866186"/>
                  <a:pt x="4148716" y="4878330"/>
                </a:cubicBezTo>
                <a:cubicBezTo>
                  <a:pt x="4016134" y="4953140"/>
                  <a:pt x="3874957" y="5011627"/>
                  <a:pt x="3728327" y="5052524"/>
                </a:cubicBezTo>
                <a:cubicBezTo>
                  <a:pt x="3704347" y="5059130"/>
                  <a:pt x="3682761" y="5072435"/>
                  <a:pt x="3666108" y="5090923"/>
                </a:cubicBezTo>
                <a:cubicBezTo>
                  <a:pt x="3649454" y="5109382"/>
                  <a:pt x="3638447" y="5132242"/>
                  <a:pt x="3634361" y="5156777"/>
                </a:cubicBezTo>
                <a:lnTo>
                  <a:pt x="3584286" y="5431097"/>
                </a:lnTo>
                <a:cubicBezTo>
                  <a:pt x="3578817" y="5461586"/>
                  <a:pt x="3562723" y="5489184"/>
                  <a:pt x="3538903" y="5508986"/>
                </a:cubicBezTo>
                <a:cubicBezTo>
                  <a:pt x="3515060" y="5528818"/>
                  <a:pt x="3484988" y="5539619"/>
                  <a:pt x="3454007" y="5539447"/>
                </a:cubicBezTo>
                <a:lnTo>
                  <a:pt x="2962962" y="5539447"/>
                </a:lnTo>
                <a:cubicBezTo>
                  <a:pt x="2932090" y="5539447"/>
                  <a:pt x="2902172" y="5528589"/>
                  <a:pt x="2878489" y="5508758"/>
                </a:cubicBezTo>
                <a:cubicBezTo>
                  <a:pt x="2854806" y="5488984"/>
                  <a:pt x="2838821" y="5461478"/>
                  <a:pt x="2833352" y="5431091"/>
                </a:cubicBezTo>
                <a:lnTo>
                  <a:pt x="2783277" y="5156771"/>
                </a:lnTo>
                <a:cubicBezTo>
                  <a:pt x="2779322" y="5132259"/>
                  <a:pt x="2768344" y="5109445"/>
                  <a:pt x="2751667" y="5091048"/>
                </a:cubicBezTo>
                <a:cubicBezTo>
                  <a:pt x="2734991" y="5072680"/>
                  <a:pt x="2713337" y="5059530"/>
                  <a:pt x="2689340" y="5053209"/>
                </a:cubicBezTo>
                <a:cubicBezTo>
                  <a:pt x="2542761" y="5011798"/>
                  <a:pt x="2401647" y="4953083"/>
                  <a:pt x="2268933" y="4878319"/>
                </a:cubicBezTo>
                <a:cubicBezTo>
                  <a:pt x="2247725" y="4866512"/>
                  <a:pt x="2223636" y="4860888"/>
                  <a:pt x="2199370" y="4862094"/>
                </a:cubicBezTo>
                <a:cubicBezTo>
                  <a:pt x="2175121" y="4863317"/>
                  <a:pt x="2151707" y="4871312"/>
                  <a:pt x="2131773" y="4885177"/>
                </a:cubicBezTo>
                <a:lnTo>
                  <a:pt x="1897927" y="5046357"/>
                </a:lnTo>
                <a:cubicBezTo>
                  <a:pt x="1872563" y="5064216"/>
                  <a:pt x="1841691" y="5072498"/>
                  <a:pt x="1810796" y="5069749"/>
                </a:cubicBezTo>
                <a:cubicBezTo>
                  <a:pt x="1779917" y="5066982"/>
                  <a:pt x="1751011" y="5053341"/>
                  <a:pt x="1729225" y="5031264"/>
                </a:cubicBezTo>
                <a:lnTo>
                  <a:pt x="1386325" y="4688364"/>
                </a:lnTo>
                <a:cubicBezTo>
                  <a:pt x="1364488" y="4666441"/>
                  <a:pt x="1351007" y="4637552"/>
                  <a:pt x="1348263" y="4606725"/>
                </a:cubicBezTo>
                <a:cubicBezTo>
                  <a:pt x="1345492" y="4575921"/>
                  <a:pt x="1353641" y="4545112"/>
                  <a:pt x="1371232" y="4519663"/>
                </a:cubicBezTo>
                <a:lnTo>
                  <a:pt x="1531698" y="4287177"/>
                </a:lnTo>
                <a:cubicBezTo>
                  <a:pt x="1545585" y="4267242"/>
                  <a:pt x="1553575" y="4243823"/>
                  <a:pt x="1554804" y="4219580"/>
                </a:cubicBezTo>
                <a:cubicBezTo>
                  <a:pt x="1556009" y="4195313"/>
                  <a:pt x="1550386" y="4171225"/>
                  <a:pt x="1538573" y="4150016"/>
                </a:cubicBezTo>
                <a:cubicBezTo>
                  <a:pt x="1463632" y="4017480"/>
                  <a:pt x="1405139" y="3876296"/>
                  <a:pt x="1364380" y="3729610"/>
                </a:cubicBezTo>
                <a:cubicBezTo>
                  <a:pt x="1358019" y="3705567"/>
                  <a:pt x="1344869" y="3683844"/>
                  <a:pt x="1326518" y="3667082"/>
                </a:cubicBezTo>
                <a:cubicBezTo>
                  <a:pt x="1308144" y="3650297"/>
                  <a:pt x="1285353" y="3639152"/>
                  <a:pt x="1260818" y="3634981"/>
                </a:cubicBezTo>
                <a:lnTo>
                  <a:pt x="986498" y="3584906"/>
                </a:lnTo>
                <a:cubicBezTo>
                  <a:pt x="954643" y="3580219"/>
                  <a:pt x="925622" y="3564035"/>
                  <a:pt x="904882" y="3539386"/>
                </a:cubicBezTo>
                <a:cubicBezTo>
                  <a:pt x="884165" y="3514743"/>
                  <a:pt x="873181" y="3483379"/>
                  <a:pt x="874033" y="3451180"/>
                </a:cubicBezTo>
                <a:lnTo>
                  <a:pt x="874033" y="2965628"/>
                </a:lnTo>
                <a:cubicBezTo>
                  <a:pt x="873873" y="2934642"/>
                  <a:pt x="884634" y="2904569"/>
                  <a:pt x="904459" y="2880732"/>
                </a:cubicBezTo>
                <a:cubicBezTo>
                  <a:pt x="924285" y="2856889"/>
                  <a:pt x="951877" y="2840819"/>
                  <a:pt x="982395" y="2835326"/>
                </a:cubicBezTo>
                <a:lnTo>
                  <a:pt x="1256715" y="2785251"/>
                </a:lnTo>
                <a:lnTo>
                  <a:pt x="1256715" y="2785275"/>
                </a:lnTo>
                <a:cubicBezTo>
                  <a:pt x="1281158" y="2780943"/>
                  <a:pt x="1303887" y="2769741"/>
                  <a:pt x="1322215" y="2752973"/>
                </a:cubicBezTo>
                <a:cubicBezTo>
                  <a:pt x="1340565" y="2736228"/>
                  <a:pt x="1353756" y="2714597"/>
                  <a:pt x="1360253" y="2690623"/>
                </a:cubicBezTo>
                <a:cubicBezTo>
                  <a:pt x="1401042" y="2543953"/>
                  <a:pt x="1459529" y="2402775"/>
                  <a:pt x="1534447" y="2270233"/>
                </a:cubicBezTo>
                <a:cubicBezTo>
                  <a:pt x="1546191" y="2249002"/>
                  <a:pt x="1551769" y="2224913"/>
                  <a:pt x="1550563" y="2200670"/>
                </a:cubicBezTo>
                <a:cubicBezTo>
                  <a:pt x="1549363" y="2176450"/>
                  <a:pt x="1541390" y="2153030"/>
                  <a:pt x="1527594" y="2133073"/>
                </a:cubicBezTo>
                <a:lnTo>
                  <a:pt x="1367129" y="1901278"/>
                </a:lnTo>
                <a:cubicBezTo>
                  <a:pt x="1349515" y="1875829"/>
                  <a:pt x="1341388" y="1844997"/>
                  <a:pt x="1344154" y="1814193"/>
                </a:cubicBezTo>
                <a:cubicBezTo>
                  <a:pt x="1346903" y="1783361"/>
                  <a:pt x="1360362" y="1754500"/>
                  <a:pt x="1382222" y="1732577"/>
                </a:cubicBezTo>
                <a:lnTo>
                  <a:pt x="1725122" y="1389677"/>
                </a:lnTo>
                <a:cubicBezTo>
                  <a:pt x="1746885" y="1367577"/>
                  <a:pt x="1775797" y="1353958"/>
                  <a:pt x="1806692" y="1351192"/>
                </a:cubicBezTo>
                <a:cubicBezTo>
                  <a:pt x="1837587" y="1348420"/>
                  <a:pt x="1868466" y="1356701"/>
                  <a:pt x="1893823" y="1374584"/>
                </a:cubicBezTo>
                <a:lnTo>
                  <a:pt x="2125618" y="1535049"/>
                </a:lnTo>
                <a:cubicBezTo>
                  <a:pt x="2145415" y="1549251"/>
                  <a:pt x="2168857" y="1557418"/>
                  <a:pt x="2193192" y="1558647"/>
                </a:cubicBezTo>
                <a:cubicBezTo>
                  <a:pt x="2217504" y="1559853"/>
                  <a:pt x="2241655" y="1554052"/>
                  <a:pt x="2262778" y="1541908"/>
                </a:cubicBezTo>
                <a:cubicBezTo>
                  <a:pt x="2395360" y="1467098"/>
                  <a:pt x="2536538" y="1408611"/>
                  <a:pt x="2683168" y="1367731"/>
                </a:cubicBezTo>
                <a:cubicBezTo>
                  <a:pt x="2707142" y="1361119"/>
                  <a:pt x="2728728" y="1347792"/>
                  <a:pt x="2745387" y="1329332"/>
                </a:cubicBezTo>
                <a:cubicBezTo>
                  <a:pt x="2762040" y="1310844"/>
                  <a:pt x="2773042" y="1288007"/>
                  <a:pt x="2777128" y="1263478"/>
                </a:cubicBezTo>
                <a:lnTo>
                  <a:pt x="2827203" y="989158"/>
                </a:lnTo>
                <a:cubicBezTo>
                  <a:pt x="2831912" y="956811"/>
                  <a:pt x="2848525" y="927385"/>
                  <a:pt x="2873751" y="906605"/>
                </a:cubicBezTo>
                <a:cubicBezTo>
                  <a:pt x="2898954" y="885820"/>
                  <a:pt x="2931016" y="875150"/>
                  <a:pt x="2963671" y="876687"/>
                </a:cubicBezTo>
                <a:lnTo>
                  <a:pt x="3447840" y="876687"/>
                </a:lnTo>
                <a:cubicBezTo>
                  <a:pt x="3478844" y="876533"/>
                  <a:pt x="3508899" y="887294"/>
                  <a:pt x="3532736" y="907120"/>
                </a:cubicBezTo>
                <a:cubicBezTo>
                  <a:pt x="3556574" y="926939"/>
                  <a:pt x="3572650" y="954531"/>
                  <a:pt x="3578142" y="985055"/>
                </a:cubicBezTo>
                <a:lnTo>
                  <a:pt x="3628217" y="1259375"/>
                </a:lnTo>
                <a:cubicBezTo>
                  <a:pt x="3632280" y="1283910"/>
                  <a:pt x="3643305" y="1306747"/>
                  <a:pt x="3659958" y="1325212"/>
                </a:cubicBezTo>
                <a:cubicBezTo>
                  <a:pt x="3676589" y="1343694"/>
                  <a:pt x="3698180" y="1357022"/>
                  <a:pt x="3722155" y="1363605"/>
                </a:cubicBezTo>
                <a:close/>
                <a:moveTo>
                  <a:pt x="5093749" y="5103278"/>
                </a:moveTo>
                <a:lnTo>
                  <a:pt x="5093749" y="5658091"/>
                </a:lnTo>
                <a:cubicBezTo>
                  <a:pt x="5093749" y="5701410"/>
                  <a:pt x="5128645" y="5736615"/>
                  <a:pt x="5171930" y="5736957"/>
                </a:cubicBezTo>
                <a:lnTo>
                  <a:pt x="5725371" y="5736957"/>
                </a:lnTo>
                <a:cubicBezTo>
                  <a:pt x="5768919" y="5736957"/>
                  <a:pt x="5804238" y="5701639"/>
                  <a:pt x="5804238" y="5658091"/>
                </a:cubicBezTo>
                <a:cubicBezTo>
                  <a:pt x="5804238" y="5614543"/>
                  <a:pt x="5768919" y="5579224"/>
                  <a:pt x="5725371" y="5579224"/>
                </a:cubicBezTo>
                <a:lnTo>
                  <a:pt x="5382471" y="5579224"/>
                </a:lnTo>
                <a:cubicBezTo>
                  <a:pt x="5961000" y="5039093"/>
                  <a:pt x="6320531" y="4305013"/>
                  <a:pt x="6392654" y="3516800"/>
                </a:cubicBezTo>
                <a:cubicBezTo>
                  <a:pt x="6464720" y="2728645"/>
                  <a:pt x="6244293" y="1941460"/>
                  <a:pt x="5773377" y="1305381"/>
                </a:cubicBezTo>
                <a:cubicBezTo>
                  <a:pt x="5302427" y="669244"/>
                  <a:pt x="4613918" y="228618"/>
                  <a:pt x="3839021" y="67512"/>
                </a:cubicBezTo>
                <a:cubicBezTo>
                  <a:pt x="3064124" y="-93623"/>
                  <a:pt x="2256994" y="35990"/>
                  <a:pt x="1571537" y="431643"/>
                </a:cubicBezTo>
                <a:cubicBezTo>
                  <a:pt x="1533675" y="453611"/>
                  <a:pt x="1520771" y="502120"/>
                  <a:pt x="1542739" y="539982"/>
                </a:cubicBezTo>
                <a:cubicBezTo>
                  <a:pt x="1564708" y="577867"/>
                  <a:pt x="1613217" y="590771"/>
                  <a:pt x="1651101" y="568803"/>
                </a:cubicBezTo>
                <a:cubicBezTo>
                  <a:pt x="2305755" y="186435"/>
                  <a:pt x="3078937" y="60299"/>
                  <a:pt x="3821201" y="214764"/>
                </a:cubicBezTo>
                <a:cubicBezTo>
                  <a:pt x="4563466" y="369224"/>
                  <a:pt x="5222119" y="793351"/>
                  <a:pt x="5669878" y="1405142"/>
                </a:cubicBezTo>
                <a:cubicBezTo>
                  <a:pt x="6117706" y="2016933"/>
                  <a:pt x="6322817" y="2772970"/>
                  <a:pt x="6245665" y="3527236"/>
                </a:cubicBezTo>
                <a:cubicBezTo>
                  <a:pt x="6168512" y="4281444"/>
                  <a:pt x="5814582" y="4980332"/>
                  <a:pt x="5252180" y="5488795"/>
                </a:cubicBezTo>
                <a:lnTo>
                  <a:pt x="5252180" y="5103370"/>
                </a:lnTo>
                <a:cubicBezTo>
                  <a:pt x="5252180" y="5060193"/>
                  <a:pt x="5217199" y="5025189"/>
                  <a:pt x="5173999" y="5025189"/>
                </a:cubicBezTo>
                <a:cubicBezTo>
                  <a:pt x="5130822" y="5025189"/>
                  <a:pt x="5095818" y="5060193"/>
                  <a:pt x="5095818" y="5103370"/>
                </a:cubicBezTo>
                <a:close/>
                <a:moveTo>
                  <a:pt x="1315677" y="1313548"/>
                </a:moveTo>
                <a:lnTo>
                  <a:pt x="1315677" y="758724"/>
                </a:lnTo>
                <a:cubicBezTo>
                  <a:pt x="1315677" y="715438"/>
                  <a:pt x="1280781" y="680234"/>
                  <a:pt x="1237495" y="679851"/>
                </a:cubicBezTo>
                <a:lnTo>
                  <a:pt x="684055" y="679851"/>
                </a:lnTo>
                <a:cubicBezTo>
                  <a:pt x="640478" y="679851"/>
                  <a:pt x="605182" y="715170"/>
                  <a:pt x="605182" y="758724"/>
                </a:cubicBezTo>
                <a:cubicBezTo>
                  <a:pt x="605182" y="802278"/>
                  <a:pt x="640478" y="837597"/>
                  <a:pt x="684055" y="837597"/>
                </a:cubicBezTo>
                <a:lnTo>
                  <a:pt x="1026955" y="837597"/>
                </a:lnTo>
                <a:cubicBezTo>
                  <a:pt x="446996" y="1377550"/>
                  <a:pt x="86209" y="2112213"/>
                  <a:pt x="13571" y="2901283"/>
                </a:cubicBezTo>
                <a:cubicBezTo>
                  <a:pt x="-59050" y="3690353"/>
                  <a:pt x="161538" y="4478509"/>
                  <a:pt x="633191" y="5115274"/>
                </a:cubicBezTo>
                <a:cubicBezTo>
                  <a:pt x="1104856" y="5751988"/>
                  <a:pt x="1794536" y="6192729"/>
                  <a:pt x="2570519" y="6353206"/>
                </a:cubicBezTo>
                <a:cubicBezTo>
                  <a:pt x="3346502" y="6513683"/>
                  <a:pt x="4154431" y="6382696"/>
                  <a:pt x="4839946" y="5985217"/>
                </a:cubicBezTo>
                <a:cubicBezTo>
                  <a:pt x="4877808" y="5963215"/>
                  <a:pt x="4890712" y="5914752"/>
                  <a:pt x="4868744" y="5876861"/>
                </a:cubicBezTo>
                <a:cubicBezTo>
                  <a:pt x="4846775" y="5838971"/>
                  <a:pt x="4798266" y="5826055"/>
                  <a:pt x="4760382" y="5848057"/>
                </a:cubicBezTo>
                <a:cubicBezTo>
                  <a:pt x="4105728" y="6230391"/>
                  <a:pt x="3332546" y="6356521"/>
                  <a:pt x="2590282" y="6202101"/>
                </a:cubicBezTo>
                <a:cubicBezTo>
                  <a:pt x="1848017" y="6047625"/>
                  <a:pt x="1189364" y="5623515"/>
                  <a:pt x="741593" y="5011707"/>
                </a:cubicBezTo>
                <a:cubicBezTo>
                  <a:pt x="293795" y="4399916"/>
                  <a:pt x="88655" y="3643879"/>
                  <a:pt x="165808" y="2889613"/>
                </a:cubicBezTo>
                <a:cubicBezTo>
                  <a:pt x="242960" y="2135405"/>
                  <a:pt x="596912" y="1436517"/>
                  <a:pt x="1159303" y="928054"/>
                </a:cubicBezTo>
                <a:lnTo>
                  <a:pt x="1159303" y="1313479"/>
                </a:lnTo>
                <a:cubicBezTo>
                  <a:pt x="1159303" y="1356656"/>
                  <a:pt x="1194284" y="1391660"/>
                  <a:pt x="1237484" y="1391660"/>
                </a:cubicBezTo>
                <a:cubicBezTo>
                  <a:pt x="1280661" y="1391660"/>
                  <a:pt x="1315665" y="1356656"/>
                  <a:pt x="1315665" y="1313479"/>
                </a:cubicBezTo>
                <a:close/>
                <a:moveTo>
                  <a:pt x="2908104" y="3365461"/>
                </a:moveTo>
                <a:lnTo>
                  <a:pt x="2598134" y="3022561"/>
                </a:lnTo>
                <a:lnTo>
                  <a:pt x="2598111" y="3022561"/>
                </a:lnTo>
                <a:cubicBezTo>
                  <a:pt x="2553283" y="2972823"/>
                  <a:pt x="2485309" y="2950787"/>
                  <a:pt x="2419809" y="2964742"/>
                </a:cubicBezTo>
                <a:cubicBezTo>
                  <a:pt x="2354332" y="2978693"/>
                  <a:pt x="2301246" y="3026533"/>
                  <a:pt x="2280597" y="3090249"/>
                </a:cubicBezTo>
                <a:cubicBezTo>
                  <a:pt x="2259949" y="3153943"/>
                  <a:pt x="2274836" y="3223815"/>
                  <a:pt x="2319688" y="3273553"/>
                </a:cubicBezTo>
                <a:lnTo>
                  <a:pt x="2753805" y="3753613"/>
                </a:lnTo>
                <a:cubicBezTo>
                  <a:pt x="2786712" y="3790468"/>
                  <a:pt x="2832878" y="3812814"/>
                  <a:pt x="2882215" y="3815763"/>
                </a:cubicBezTo>
                <a:cubicBezTo>
                  <a:pt x="2931553" y="3818735"/>
                  <a:pt x="2980062" y="3802059"/>
                  <a:pt x="3017141" y="3769397"/>
                </a:cubicBezTo>
                <a:lnTo>
                  <a:pt x="3969717" y="2928606"/>
                </a:lnTo>
                <a:cubicBezTo>
                  <a:pt x="4015545" y="2883264"/>
                  <a:pt x="4034925" y="2817564"/>
                  <a:pt x="4021038" y="2754613"/>
                </a:cubicBezTo>
                <a:cubicBezTo>
                  <a:pt x="4007156" y="2691634"/>
                  <a:pt x="3961967" y="2640182"/>
                  <a:pt x="3901314" y="2618299"/>
                </a:cubicBezTo>
                <a:cubicBezTo>
                  <a:pt x="3840661" y="2596422"/>
                  <a:pt x="3773041" y="2607155"/>
                  <a:pt x="3722137" y="2646737"/>
                </a:cubicBezTo>
                <a:close/>
                <a:moveTo>
                  <a:pt x="3205730" y="1864931"/>
                </a:moveTo>
                <a:cubicBezTo>
                  <a:pt x="2939891" y="1864371"/>
                  <a:pt x="2679881" y="1942706"/>
                  <a:pt x="2458608" y="2090005"/>
                </a:cubicBezTo>
                <a:cubicBezTo>
                  <a:pt x="2237306" y="2237297"/>
                  <a:pt x="2064696" y="2446924"/>
                  <a:pt x="1962586" y="2692366"/>
                </a:cubicBezTo>
                <a:cubicBezTo>
                  <a:pt x="1860476" y="2937796"/>
                  <a:pt x="1833484" y="3208013"/>
                  <a:pt x="1885011" y="3468805"/>
                </a:cubicBezTo>
                <a:cubicBezTo>
                  <a:pt x="1936537" y="3729598"/>
                  <a:pt x="2064273" y="3969245"/>
                  <a:pt x="2252068" y="4157406"/>
                </a:cubicBezTo>
                <a:cubicBezTo>
                  <a:pt x="2439834" y="4345578"/>
                  <a:pt x="2679218" y="4473806"/>
                  <a:pt x="2939925" y="4525869"/>
                </a:cubicBezTo>
                <a:cubicBezTo>
                  <a:pt x="3200632" y="4577933"/>
                  <a:pt x="3470883" y="4551472"/>
                  <a:pt x="3716537" y="4449877"/>
                </a:cubicBezTo>
                <a:cubicBezTo>
                  <a:pt x="3962167" y="4348281"/>
                  <a:pt x="4172176" y="4176071"/>
                  <a:pt x="4319927" y="3955083"/>
                </a:cubicBezTo>
                <a:cubicBezTo>
                  <a:pt x="4467671" y="3734096"/>
                  <a:pt x="4546538" y="3474240"/>
                  <a:pt x="4546538" y="3208419"/>
                </a:cubicBezTo>
                <a:cubicBezTo>
                  <a:pt x="4546760" y="2972829"/>
                  <a:pt x="4484987" y="2741332"/>
                  <a:pt x="4367407" y="2537192"/>
                </a:cubicBezTo>
                <a:cubicBezTo>
                  <a:pt x="4249826" y="2333058"/>
                  <a:pt x="4080565" y="2163460"/>
                  <a:pt x="3876654" y="2045456"/>
                </a:cubicBezTo>
                <a:cubicBezTo>
                  <a:pt x="3672743" y="1927453"/>
                  <a:pt x="3441377" y="1865188"/>
                  <a:pt x="3205770" y="1864965"/>
                </a:cubicBezTo>
                <a:close/>
              </a:path>
            </a:pathLst>
          </a:custGeom>
          <a:gradFill>
            <a:gsLst>
              <a:gs pos="0">
                <a:schemeClr val="accent2">
                  <a:lumMod val="50000"/>
                </a:schemeClr>
              </a:gs>
              <a:gs pos="100000">
                <a:schemeClr val="accent2"/>
              </a:gs>
            </a:gsLst>
            <a:lin ang="5400000" scaled="0"/>
          </a:gradFill>
          <a:ln w="5715" cap="flat">
            <a:noFill/>
            <a:prstDash val="solid"/>
            <a:miter/>
          </a:ln>
        </p:spPr>
        <p:txBody>
          <a:bodyPr rtlCol="0" anchor="ctr"/>
          <a:lstStyle/>
          <a:p>
            <a:endParaRPr lang="en-US"/>
          </a:p>
        </p:txBody>
      </p:sp>
      <p:sp>
        <p:nvSpPr>
          <p:cNvPr id="4" name="Round Diagonal Corner Rectangle 2">
            <a:extLst>
              <a:ext uri="{FF2B5EF4-FFF2-40B4-BE49-F238E27FC236}">
                <a16:creationId xmlns:a16="http://schemas.microsoft.com/office/drawing/2014/main" id="{F8251C9D-D94F-14EB-9521-070520CFA012}"/>
              </a:ext>
            </a:extLst>
          </p:cNvPr>
          <p:cNvSpPr>
            <a:spLocks noGrp="1" noRot="1" noMove="1" noResize="1" noEditPoints="1" noAdjustHandles="1" noChangeArrowheads="1" noChangeShapeType="1"/>
          </p:cNvSpPr>
          <p:nvPr/>
        </p:nvSpPr>
        <p:spPr>
          <a:xfrm>
            <a:off x="-419100" y="1280160"/>
            <a:ext cx="5316220" cy="1188720"/>
          </a:xfrm>
          <a:prstGeom prst="round2Diag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3000" b="1" i="0" u="none" strike="noStrike" kern="1200" cap="none" spc="0" normalizeH="0" baseline="0" noProof="0">
                <a:ln>
                  <a:noFill/>
                </a:ln>
                <a:solidFill>
                  <a:srgbClr val="FFFFFF"/>
                </a:solidFill>
                <a:effectLst/>
                <a:uLnTx/>
                <a:uFillTx/>
                <a:latin typeface="Arial" panose="020B0604020202020204"/>
                <a:ea typeface="+mn-ea"/>
                <a:cs typeface="+mn-cs"/>
              </a:rPr>
              <a:t>Automation CoE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GLOBAL BUSINESS SERVICES</a:t>
            </a:r>
          </a:p>
        </p:txBody>
      </p:sp>
      <p:sp>
        <p:nvSpPr>
          <p:cNvPr id="6" name="Rectangle 5">
            <a:extLst>
              <a:ext uri="{FF2B5EF4-FFF2-40B4-BE49-F238E27FC236}">
                <a16:creationId xmlns:a16="http://schemas.microsoft.com/office/drawing/2014/main" id="{98F59CAB-F392-5E10-EEC6-23F76D111432}"/>
              </a:ext>
            </a:extLst>
          </p:cNvPr>
          <p:cNvSpPr/>
          <p:nvPr/>
        </p:nvSpPr>
        <p:spPr>
          <a:xfrm>
            <a:off x="468350" y="971546"/>
            <a:ext cx="568712"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7" name="Rectangle 6">
            <a:extLst>
              <a:ext uri="{FF2B5EF4-FFF2-40B4-BE49-F238E27FC236}">
                <a16:creationId xmlns:a16="http://schemas.microsoft.com/office/drawing/2014/main" id="{D992E006-C648-23E5-1795-036BAC362E99}"/>
              </a:ext>
            </a:extLst>
          </p:cNvPr>
          <p:cNvSpPr>
            <a:spLocks noGrp="1" noRot="1" noMove="1" noResize="1" noEditPoints="1" noAdjustHandles="1" noChangeArrowheads="1" noChangeShapeType="1"/>
          </p:cNvSpPr>
          <p:nvPr/>
        </p:nvSpPr>
        <p:spPr>
          <a:xfrm>
            <a:off x="0" y="886460"/>
            <a:ext cx="4000500" cy="393700"/>
          </a:xfrm>
          <a:prstGeom prst="rect">
            <a:avLst/>
          </a:prstGeom>
          <a:gradFill>
            <a:gsLst>
              <a:gs pos="10000">
                <a:schemeClr val="accent2">
                  <a:lumMod val="50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57200" rtlCol="0" anchor="ctr"/>
          <a:lstStyle/>
          <a:p>
            <a:r>
              <a:rPr lang="en-US" sz="1600" b="1">
                <a:solidFill>
                  <a:schemeClr val="bg1"/>
                </a:solidFill>
              </a:rPr>
              <a:t>ScottMadden Case Study</a:t>
            </a:r>
          </a:p>
        </p:txBody>
      </p:sp>
    </p:spTree>
    <p:extLst>
      <p:ext uri="{BB962C8B-B14F-4D97-AF65-F5344CB8AC3E}">
        <p14:creationId xmlns:p14="http://schemas.microsoft.com/office/powerpoint/2010/main" val="415975903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01774-A830-4233-0D0E-699BABE67BC3}"/>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21E57579-60B3-8052-E311-D2F9BC1C918D}"/>
              </a:ext>
            </a:extLst>
          </p:cNvPr>
          <p:cNvSpPr/>
          <p:nvPr/>
        </p:nvSpPr>
        <p:spPr>
          <a:xfrm>
            <a:off x="0" y="2120994"/>
            <a:ext cx="6019800" cy="325205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a:r>
              <a:rPr lang="en-US" sz="2600" b="1" i="1" dirty="0"/>
              <a:t>Continuous improvement is the backbone of shared services, </a:t>
            </a:r>
            <a:r>
              <a:rPr lang="en-US" sz="2600" i="1" dirty="0"/>
              <a:t>driving efficiency, elevating service quality, and creating sustained organizational value.</a:t>
            </a:r>
            <a:endParaRPr lang="en-US" sz="2600" i="1" dirty="0">
              <a:solidFill>
                <a:schemeClr val="bg1"/>
              </a:solidFill>
            </a:endParaRPr>
          </a:p>
        </p:txBody>
      </p:sp>
      <p:sp>
        <p:nvSpPr>
          <p:cNvPr id="2" name="Slide Number Placeholder 1">
            <a:extLst>
              <a:ext uri="{FF2B5EF4-FFF2-40B4-BE49-F238E27FC236}">
                <a16:creationId xmlns:a16="http://schemas.microsoft.com/office/drawing/2014/main" id="{01F177C5-35D9-FA0A-1417-40FD7425E165}"/>
              </a:ext>
            </a:extLst>
          </p:cNvPr>
          <p:cNvSpPr>
            <a:spLocks noGrp="1"/>
          </p:cNvSpPr>
          <p:nvPr>
            <p:ph type="sldNum" sz="quarter" idx="4"/>
          </p:nvPr>
        </p:nvSpPr>
        <p:spPr/>
        <p:txBody>
          <a:bodyPr/>
          <a:lstStyle/>
          <a:p>
            <a:fld id="{9AA6D16A-0A68-8445-85DB-A0BE8CCB51C7}" type="slidenum">
              <a:rPr lang="en-US" smtClean="0"/>
              <a:pPr/>
              <a:t>69</a:t>
            </a:fld>
            <a:endParaRPr lang="en-US" dirty="0"/>
          </a:p>
        </p:txBody>
      </p:sp>
      <p:sp>
        <p:nvSpPr>
          <p:cNvPr id="3" name="Title 2">
            <a:extLst>
              <a:ext uri="{FF2B5EF4-FFF2-40B4-BE49-F238E27FC236}">
                <a16:creationId xmlns:a16="http://schemas.microsoft.com/office/drawing/2014/main" id="{063D7E66-4451-6321-E645-81629C17A5CA}"/>
              </a:ext>
            </a:extLst>
          </p:cNvPr>
          <p:cNvSpPr>
            <a:spLocks noGrp="1"/>
          </p:cNvSpPr>
          <p:nvPr>
            <p:ph type="title"/>
          </p:nvPr>
        </p:nvSpPr>
        <p:spPr/>
        <p:txBody>
          <a:bodyPr>
            <a:normAutofit/>
          </a:bodyPr>
          <a:lstStyle/>
          <a:p>
            <a:r>
              <a:rPr lang="en-US" dirty="0"/>
              <a:t>Robust Continuous Improvement and Analytics Functions</a:t>
            </a:r>
          </a:p>
        </p:txBody>
      </p:sp>
      <p:sp>
        <p:nvSpPr>
          <p:cNvPr id="4" name="Text Placeholder 3">
            <a:extLst>
              <a:ext uri="{FF2B5EF4-FFF2-40B4-BE49-F238E27FC236}">
                <a16:creationId xmlns:a16="http://schemas.microsoft.com/office/drawing/2014/main" id="{6A66CEE9-BD60-760E-82C5-F28D1F9F6252}"/>
              </a:ext>
            </a:extLst>
          </p:cNvPr>
          <p:cNvSpPr>
            <a:spLocks noGrp="1"/>
          </p:cNvSpPr>
          <p:nvPr>
            <p:ph type="body" sz="quarter" idx="10"/>
          </p:nvPr>
        </p:nvSpPr>
        <p:spPr/>
        <p:txBody>
          <a:bodyPr/>
          <a:lstStyle/>
          <a:p>
            <a:r>
              <a:rPr lang="en-US" dirty="0"/>
              <a:t>Technology and Data</a:t>
            </a:r>
          </a:p>
        </p:txBody>
      </p:sp>
      <p:pic>
        <p:nvPicPr>
          <p:cNvPr id="12" name="Picture 11" descr="Pastel workspace setup">
            <a:extLst>
              <a:ext uri="{FF2B5EF4-FFF2-40B4-BE49-F238E27FC236}">
                <a16:creationId xmlns:a16="http://schemas.microsoft.com/office/drawing/2014/main" id="{845F980D-147E-09C8-DF2E-AA850222B5EA}"/>
              </a:ext>
            </a:extLst>
          </p:cNvPr>
          <p:cNvPicPr>
            <a:picLocks noChangeAspect="1"/>
          </p:cNvPicPr>
          <p:nvPr/>
        </p:nvPicPr>
        <p:blipFill rotWithShape="1">
          <a:blip r:embed="rId3">
            <a:duotone>
              <a:schemeClr val="accent2">
                <a:shade val="45000"/>
                <a:satMod val="135000"/>
              </a:schemeClr>
              <a:prstClr val="white"/>
            </a:duotone>
          </a:blip>
          <a:srcRect l="7501" r="6459"/>
          <a:stretch/>
        </p:blipFill>
        <p:spPr>
          <a:xfrm>
            <a:off x="5987140" y="1311728"/>
            <a:ext cx="6210300" cy="4849586"/>
          </a:xfrm>
          <a:prstGeom prst="rect">
            <a:avLst/>
          </a:prstGeom>
        </p:spPr>
      </p:pic>
    </p:spTree>
    <p:extLst>
      <p:ext uri="{BB962C8B-B14F-4D97-AF65-F5344CB8AC3E}">
        <p14:creationId xmlns:p14="http://schemas.microsoft.com/office/powerpoint/2010/main" val="1386383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01774-A830-4233-0D0E-699BABE67BC3}"/>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21E57579-60B3-8052-E311-D2F9BC1C918D}"/>
              </a:ext>
            </a:extLst>
          </p:cNvPr>
          <p:cNvSpPr/>
          <p:nvPr/>
        </p:nvSpPr>
        <p:spPr>
          <a:xfrm>
            <a:off x="0" y="2263367"/>
            <a:ext cx="12192000" cy="37504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1" name="Rounded Rectangle 11">
            <a:extLst>
              <a:ext uri="{FF2B5EF4-FFF2-40B4-BE49-F238E27FC236}">
                <a16:creationId xmlns:a16="http://schemas.microsoft.com/office/drawing/2014/main" id="{38081B6B-CDBE-78BF-364A-E063489B8049}"/>
              </a:ext>
            </a:extLst>
          </p:cNvPr>
          <p:cNvSpPr/>
          <p:nvPr/>
        </p:nvSpPr>
        <p:spPr>
          <a:xfrm>
            <a:off x="6511531" y="2425067"/>
            <a:ext cx="2537085" cy="1915919"/>
          </a:xfrm>
          <a:prstGeom prst="roundRect">
            <a:avLst>
              <a:gd name="adj" fmla="val 10417"/>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solidFill>
            </a:endParaRPr>
          </a:p>
        </p:txBody>
      </p:sp>
      <p:sp>
        <p:nvSpPr>
          <p:cNvPr id="2" name="Slide Number Placeholder 1">
            <a:extLst>
              <a:ext uri="{FF2B5EF4-FFF2-40B4-BE49-F238E27FC236}">
                <a16:creationId xmlns:a16="http://schemas.microsoft.com/office/drawing/2014/main" id="{01F177C5-35D9-FA0A-1417-40FD7425E165}"/>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70</a:t>
            </a:fld>
            <a:endParaRPr lang="en-US" dirty="0"/>
          </a:p>
        </p:txBody>
      </p:sp>
      <p:sp>
        <p:nvSpPr>
          <p:cNvPr id="3" name="Title 2">
            <a:extLst>
              <a:ext uri="{FF2B5EF4-FFF2-40B4-BE49-F238E27FC236}">
                <a16:creationId xmlns:a16="http://schemas.microsoft.com/office/drawing/2014/main" id="{063D7E66-4451-6321-E645-81629C17A5CA}"/>
              </a:ext>
            </a:extLst>
          </p:cNvPr>
          <p:cNvSpPr>
            <a:spLocks noGrp="1"/>
          </p:cNvSpPr>
          <p:nvPr>
            <p:ph type="title"/>
          </p:nvPr>
        </p:nvSpPr>
        <p:spPr>
          <a:xfrm>
            <a:off x="438912" y="475488"/>
            <a:ext cx="11311128" cy="457200"/>
          </a:xfrm>
        </p:spPr>
        <p:txBody>
          <a:bodyPr>
            <a:normAutofit/>
          </a:bodyPr>
          <a:lstStyle/>
          <a:p>
            <a:r>
              <a:rPr lang="en-US" dirty="0"/>
              <a:t>Operations Excellence (Continuous Improvement) Team</a:t>
            </a:r>
          </a:p>
        </p:txBody>
      </p:sp>
      <p:sp>
        <p:nvSpPr>
          <p:cNvPr id="4" name="Text Placeholder 3">
            <a:extLst>
              <a:ext uri="{FF2B5EF4-FFF2-40B4-BE49-F238E27FC236}">
                <a16:creationId xmlns:a16="http://schemas.microsoft.com/office/drawing/2014/main" id="{6A66CEE9-BD60-760E-82C5-F28D1F9F6252}"/>
              </a:ext>
            </a:extLst>
          </p:cNvPr>
          <p:cNvSpPr>
            <a:spLocks noGrp="1"/>
          </p:cNvSpPr>
          <p:nvPr>
            <p:ph type="body" sz="quarter" idx="10"/>
          </p:nvPr>
        </p:nvSpPr>
        <p:spPr>
          <a:xfrm>
            <a:off x="438912" y="155448"/>
            <a:ext cx="11311128" cy="338328"/>
          </a:xfrm>
        </p:spPr>
        <p:txBody>
          <a:bodyPr/>
          <a:lstStyle/>
          <a:p>
            <a:r>
              <a:rPr lang="en-US" dirty="0"/>
              <a:t>Technology and Data</a:t>
            </a:r>
          </a:p>
        </p:txBody>
      </p:sp>
      <p:sp>
        <p:nvSpPr>
          <p:cNvPr id="31" name="Content Placeholder 30">
            <a:extLst>
              <a:ext uri="{FF2B5EF4-FFF2-40B4-BE49-F238E27FC236}">
                <a16:creationId xmlns:a16="http://schemas.microsoft.com/office/drawing/2014/main" id="{4A5E355F-75A0-8589-8F5C-5AAF53E96DCD}"/>
              </a:ext>
            </a:extLst>
          </p:cNvPr>
          <p:cNvSpPr>
            <a:spLocks noGrp="1"/>
          </p:cNvSpPr>
          <p:nvPr>
            <p:ph sz="quarter" idx="11"/>
          </p:nvPr>
        </p:nvSpPr>
        <p:spPr>
          <a:xfrm>
            <a:off x="438150" y="1011399"/>
            <a:ext cx="11312525" cy="4664075"/>
          </a:xfrm>
        </p:spPr>
        <p:txBody>
          <a:bodyPr>
            <a:normAutofit/>
          </a:bodyPr>
          <a:lstStyle/>
          <a:p>
            <a:pPr lvl="0"/>
            <a:r>
              <a:rPr lang="en-US" sz="1600" dirty="0"/>
              <a:t>Operations Excellence team responsibilities include:</a:t>
            </a:r>
          </a:p>
          <a:p>
            <a:pPr lvl="1"/>
            <a:r>
              <a:rPr lang="en-US" dirty="0"/>
              <a:t>Supporting the service delivery model by identifying opportunities to enhance service center quality and improving processes and performance</a:t>
            </a:r>
          </a:p>
          <a:p>
            <a:pPr lvl="1"/>
            <a:r>
              <a:rPr lang="en-US" dirty="0"/>
              <a:t>Assisting with special projects (e.g., enhancing service center technologies, improving processes, developing/delivering educational programs to the broader staff)</a:t>
            </a:r>
          </a:p>
          <a:p>
            <a:pPr lvl="1"/>
            <a:r>
              <a:rPr lang="en-US" dirty="0"/>
              <a:t>Ensuring delivery quality and consistency across the service center organization</a:t>
            </a:r>
          </a:p>
        </p:txBody>
      </p:sp>
      <p:sp>
        <p:nvSpPr>
          <p:cNvPr id="21" name="Rectangle 20">
            <a:extLst>
              <a:ext uri="{FF2B5EF4-FFF2-40B4-BE49-F238E27FC236}">
                <a16:creationId xmlns:a16="http://schemas.microsoft.com/office/drawing/2014/main" id="{0B902A5A-7AE3-619F-58E1-D4F59FAE011D}"/>
              </a:ext>
            </a:extLst>
          </p:cNvPr>
          <p:cNvSpPr/>
          <p:nvPr/>
        </p:nvSpPr>
        <p:spPr>
          <a:xfrm>
            <a:off x="2675854" y="2865699"/>
            <a:ext cx="3042666" cy="529770"/>
          </a:xfrm>
          <a:prstGeom prst="rect">
            <a:avLst/>
          </a:prstGeom>
          <a:solidFill>
            <a:schemeClr val="tx1">
              <a:lumMod val="50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b="1" dirty="0">
                <a:solidFill>
                  <a:schemeClr val="bg1"/>
                </a:solidFill>
                <a:latin typeface="Roboto" panose="02000000000000000000" pitchFamily="2" charset="0"/>
              </a:rPr>
              <a:t>Operations Excellence </a:t>
            </a:r>
          </a:p>
        </p:txBody>
      </p:sp>
      <p:cxnSp>
        <p:nvCxnSpPr>
          <p:cNvPr id="22" name="Elbow Connector 90">
            <a:extLst>
              <a:ext uri="{FF2B5EF4-FFF2-40B4-BE49-F238E27FC236}">
                <a16:creationId xmlns:a16="http://schemas.microsoft.com/office/drawing/2014/main" id="{62B740F9-A2CE-C887-2551-F1A1BDA4EDAD}"/>
              </a:ext>
            </a:extLst>
          </p:cNvPr>
          <p:cNvCxnSpPr>
            <a:cxnSpLocks/>
            <a:stCxn id="21" idx="3"/>
            <a:endCxn id="28" idx="1"/>
          </p:cNvCxnSpPr>
          <p:nvPr/>
        </p:nvCxnSpPr>
        <p:spPr>
          <a:xfrm flipH="1">
            <a:off x="2680223" y="3130584"/>
            <a:ext cx="3038297" cy="1059856"/>
          </a:xfrm>
          <a:prstGeom prst="bentConnector5">
            <a:avLst>
              <a:gd name="adj1" fmla="val -7524"/>
              <a:gd name="adj2" fmla="val 53869"/>
              <a:gd name="adj3" fmla="val 107524"/>
            </a:avLst>
          </a:prstGeom>
        </p:spPr>
        <p:style>
          <a:lnRef idx="1">
            <a:schemeClr val="accent1"/>
          </a:lnRef>
          <a:fillRef idx="0">
            <a:schemeClr val="accent1"/>
          </a:fillRef>
          <a:effectRef idx="0">
            <a:schemeClr val="accent1"/>
          </a:effectRef>
          <a:fontRef idx="minor">
            <a:schemeClr val="tx1"/>
          </a:fontRef>
        </p:style>
      </p:cxnSp>
      <p:cxnSp>
        <p:nvCxnSpPr>
          <p:cNvPr id="23" name="Elbow Connector 90">
            <a:extLst>
              <a:ext uri="{FF2B5EF4-FFF2-40B4-BE49-F238E27FC236}">
                <a16:creationId xmlns:a16="http://schemas.microsoft.com/office/drawing/2014/main" id="{A84CF58F-59BA-5747-A83E-3158662E94E0}"/>
              </a:ext>
            </a:extLst>
          </p:cNvPr>
          <p:cNvCxnSpPr>
            <a:cxnSpLocks/>
            <a:stCxn id="21" idx="2"/>
          </p:cNvCxnSpPr>
          <p:nvPr/>
        </p:nvCxnSpPr>
        <p:spPr>
          <a:xfrm rot="5400000">
            <a:off x="3828906" y="3153280"/>
            <a:ext cx="126092" cy="61047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4" name="Elbow Connector 90">
            <a:extLst>
              <a:ext uri="{FF2B5EF4-FFF2-40B4-BE49-F238E27FC236}">
                <a16:creationId xmlns:a16="http://schemas.microsoft.com/office/drawing/2014/main" id="{ECD67BFD-9CB9-0A76-1080-DB7E82ACDF70}"/>
              </a:ext>
            </a:extLst>
          </p:cNvPr>
          <p:cNvCxnSpPr>
            <a:cxnSpLocks/>
            <a:stCxn id="21" idx="3"/>
          </p:cNvCxnSpPr>
          <p:nvPr/>
        </p:nvCxnSpPr>
        <p:spPr>
          <a:xfrm flipH="1">
            <a:off x="2680223" y="3130584"/>
            <a:ext cx="3038297" cy="2010235"/>
          </a:xfrm>
          <a:prstGeom prst="bentConnector5">
            <a:avLst>
              <a:gd name="adj1" fmla="val -7524"/>
              <a:gd name="adj2" fmla="val 53208"/>
              <a:gd name="adj3" fmla="val 107524"/>
            </a:avLst>
          </a:prstGeom>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D8BB655F-EE03-C38F-472B-16274151B78B}"/>
              </a:ext>
            </a:extLst>
          </p:cNvPr>
          <p:cNvSpPr/>
          <p:nvPr/>
        </p:nvSpPr>
        <p:spPr>
          <a:xfrm>
            <a:off x="2684766" y="5044980"/>
            <a:ext cx="3042666" cy="36576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Organizational Change Management</a:t>
            </a:r>
          </a:p>
        </p:txBody>
      </p:sp>
      <p:sp>
        <p:nvSpPr>
          <p:cNvPr id="26" name="Rectangle 25">
            <a:extLst>
              <a:ext uri="{FF2B5EF4-FFF2-40B4-BE49-F238E27FC236}">
                <a16:creationId xmlns:a16="http://schemas.microsoft.com/office/drawing/2014/main" id="{E1DB1D4A-E5E4-1575-CB14-196D7C3F6A26}"/>
              </a:ext>
            </a:extLst>
          </p:cNvPr>
          <p:cNvSpPr/>
          <p:nvPr/>
        </p:nvSpPr>
        <p:spPr>
          <a:xfrm>
            <a:off x="2680223" y="4526270"/>
            <a:ext cx="3042666" cy="365760"/>
          </a:xfrm>
          <a:prstGeom prst="rect">
            <a:avLst/>
          </a:prstGeom>
          <a:solidFill>
            <a:srgbClr val="4E9638"/>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Tools</a:t>
            </a:r>
          </a:p>
        </p:txBody>
      </p:sp>
      <p:cxnSp>
        <p:nvCxnSpPr>
          <p:cNvPr id="27" name="Elbow Connector 90">
            <a:extLst>
              <a:ext uri="{FF2B5EF4-FFF2-40B4-BE49-F238E27FC236}">
                <a16:creationId xmlns:a16="http://schemas.microsoft.com/office/drawing/2014/main" id="{DC8FED47-7A96-BF68-AFC2-B620A5096528}"/>
              </a:ext>
            </a:extLst>
          </p:cNvPr>
          <p:cNvCxnSpPr>
            <a:cxnSpLocks/>
            <a:stCxn id="21" idx="3"/>
            <a:endCxn id="30" idx="1"/>
          </p:cNvCxnSpPr>
          <p:nvPr/>
        </p:nvCxnSpPr>
        <p:spPr>
          <a:xfrm flipH="1">
            <a:off x="2693357" y="3130584"/>
            <a:ext cx="3025163" cy="541146"/>
          </a:xfrm>
          <a:prstGeom prst="bentConnector5">
            <a:avLst>
              <a:gd name="adj1" fmla="val -7557"/>
              <a:gd name="adj2" fmla="val 57577"/>
              <a:gd name="adj3" fmla="val 107557"/>
            </a:avLst>
          </a:prstGeom>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465C94AA-92DF-8F2C-8E1F-6618B5EF6D12}"/>
              </a:ext>
            </a:extLst>
          </p:cNvPr>
          <p:cNvSpPr/>
          <p:nvPr/>
        </p:nvSpPr>
        <p:spPr>
          <a:xfrm>
            <a:off x="2680223" y="4007560"/>
            <a:ext cx="3042666" cy="36576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Data and Analytics</a:t>
            </a:r>
          </a:p>
        </p:txBody>
      </p:sp>
      <p:sp>
        <p:nvSpPr>
          <p:cNvPr id="30" name="Rectangle 29">
            <a:extLst>
              <a:ext uri="{FF2B5EF4-FFF2-40B4-BE49-F238E27FC236}">
                <a16:creationId xmlns:a16="http://schemas.microsoft.com/office/drawing/2014/main" id="{54951367-2253-470D-4F4D-DB5CC78C749F}"/>
              </a:ext>
            </a:extLst>
          </p:cNvPr>
          <p:cNvSpPr/>
          <p:nvPr/>
        </p:nvSpPr>
        <p:spPr>
          <a:xfrm>
            <a:off x="2693357" y="3488850"/>
            <a:ext cx="3042666" cy="36576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Process Improvement</a:t>
            </a:r>
          </a:p>
        </p:txBody>
      </p:sp>
      <p:sp>
        <p:nvSpPr>
          <p:cNvPr id="8" name="Rounded Rectangle 11">
            <a:extLst>
              <a:ext uri="{FF2B5EF4-FFF2-40B4-BE49-F238E27FC236}">
                <a16:creationId xmlns:a16="http://schemas.microsoft.com/office/drawing/2014/main" id="{2A40D9A5-9893-6A8C-BAFD-9244BBC2FE26}"/>
              </a:ext>
            </a:extLst>
          </p:cNvPr>
          <p:cNvSpPr/>
          <p:nvPr/>
        </p:nvSpPr>
        <p:spPr>
          <a:xfrm>
            <a:off x="6511532" y="4487588"/>
            <a:ext cx="2537084" cy="1331440"/>
          </a:xfrm>
          <a:prstGeom prst="roundRect">
            <a:avLst>
              <a:gd name="adj" fmla="val 10944"/>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solidFill>
            </a:endParaRPr>
          </a:p>
        </p:txBody>
      </p:sp>
      <p:sp>
        <p:nvSpPr>
          <p:cNvPr id="6" name="TextBox 5">
            <a:extLst>
              <a:ext uri="{FF2B5EF4-FFF2-40B4-BE49-F238E27FC236}">
                <a16:creationId xmlns:a16="http://schemas.microsoft.com/office/drawing/2014/main" id="{2CCA3818-F40F-3A55-AF41-CC240DFA723A}"/>
              </a:ext>
            </a:extLst>
          </p:cNvPr>
          <p:cNvSpPr txBox="1"/>
          <p:nvPr/>
        </p:nvSpPr>
        <p:spPr>
          <a:xfrm>
            <a:off x="6682765" y="4567060"/>
            <a:ext cx="2112893" cy="1151084"/>
          </a:xfrm>
          <a:prstGeom prst="rect">
            <a:avLst/>
          </a:prstGeom>
          <a:noFill/>
        </p:spPr>
        <p:txBody>
          <a:bodyPr wrap="square" lIns="0" tIns="0" rIns="0" bIns="0" rtlCol="0">
            <a:spAutoFit/>
          </a:bodyPr>
          <a:lstStyle/>
          <a:p>
            <a:pPr marL="0" lvl="1">
              <a:lnSpc>
                <a:spcPct val="90000"/>
              </a:lnSpc>
              <a:spcBef>
                <a:spcPts val="300"/>
              </a:spcBef>
              <a:spcAft>
                <a:spcPts val="250"/>
              </a:spcAft>
              <a:buClr>
                <a:srgbClr val="D0AFDA"/>
              </a:buClr>
            </a:pPr>
            <a:r>
              <a:rPr lang="en-US" sz="1200" b="1" dirty="0">
                <a:solidFill>
                  <a:schemeClr val="bg1"/>
                </a:solidFill>
              </a:rPr>
              <a:t>Manages the transition and adoption of new processes, systems, or structures</a:t>
            </a:r>
            <a:endParaRPr lang="en-US" sz="1200" dirty="0">
              <a:solidFill>
                <a:schemeClr val="bg1"/>
              </a:solidFill>
              <a:latin typeface="Arial" panose="020B0604020202020204" pitchFamily="34" charset="0"/>
              <a:cs typeface="Arial" panose="020B0604020202020204" pitchFamily="34" charset="0"/>
            </a:endParaRPr>
          </a:p>
          <a:p>
            <a:pPr marL="228600" lvl="1" indent="-228600">
              <a:lnSpc>
                <a:spcPct val="90000"/>
              </a:lnSpc>
              <a:spcBef>
                <a:spcPts val="300"/>
              </a:spcBef>
              <a:spcAft>
                <a:spcPts val="250"/>
              </a:spcAft>
              <a:buClr>
                <a:srgbClr val="D0AFDA"/>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Service Center Comms</a:t>
            </a:r>
            <a:br>
              <a:rPr lang="en-US" sz="1200" dirty="0">
                <a:solidFill>
                  <a:schemeClr val="bg1"/>
                </a:solidFill>
                <a:latin typeface="Arial" panose="020B0604020202020204" pitchFamily="34" charset="0"/>
                <a:cs typeface="Arial" panose="020B0604020202020204" pitchFamily="34" charset="0"/>
              </a:rPr>
            </a:br>
            <a:r>
              <a:rPr lang="en-US" sz="1200" dirty="0">
                <a:solidFill>
                  <a:schemeClr val="bg1"/>
                </a:solidFill>
                <a:latin typeface="Arial" panose="020B0604020202020204" pitchFamily="34" charset="0"/>
                <a:cs typeface="Arial" panose="020B0604020202020204" pitchFamily="34" charset="0"/>
              </a:rPr>
              <a:t>to Employees</a:t>
            </a:r>
          </a:p>
          <a:p>
            <a:pPr marL="228600" lvl="1" indent="-228600">
              <a:lnSpc>
                <a:spcPct val="90000"/>
              </a:lnSpc>
              <a:spcBef>
                <a:spcPts val="300"/>
              </a:spcBef>
              <a:spcAft>
                <a:spcPts val="250"/>
              </a:spcAft>
              <a:buClr>
                <a:srgbClr val="D0AFDA"/>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Internal Training Activities</a:t>
            </a:r>
          </a:p>
        </p:txBody>
      </p:sp>
      <p:sp>
        <p:nvSpPr>
          <p:cNvPr id="9" name="TextBox 8">
            <a:extLst>
              <a:ext uri="{FF2B5EF4-FFF2-40B4-BE49-F238E27FC236}">
                <a16:creationId xmlns:a16="http://schemas.microsoft.com/office/drawing/2014/main" id="{9C740F53-F818-EB58-FA35-ACDADDF5DB07}"/>
              </a:ext>
            </a:extLst>
          </p:cNvPr>
          <p:cNvSpPr txBox="1"/>
          <p:nvPr/>
        </p:nvSpPr>
        <p:spPr>
          <a:xfrm>
            <a:off x="6645380" y="2546613"/>
            <a:ext cx="2403237" cy="1637371"/>
          </a:xfrm>
          <a:prstGeom prst="rect">
            <a:avLst/>
          </a:prstGeom>
          <a:noFill/>
        </p:spPr>
        <p:txBody>
          <a:bodyPr wrap="square" lIns="0" tIns="0" rIns="0" bIns="0" rtlCol="0">
            <a:spAutoFit/>
          </a:bodyPr>
          <a:lstStyle/>
          <a:p>
            <a:pPr marL="0" lvl="1">
              <a:lnSpc>
                <a:spcPct val="90000"/>
              </a:lnSpc>
              <a:spcBef>
                <a:spcPts val="300"/>
              </a:spcBef>
              <a:spcAft>
                <a:spcPts val="250"/>
              </a:spcAft>
              <a:buClr>
                <a:schemeClr val="accent2"/>
              </a:buClr>
            </a:pPr>
            <a:r>
              <a:rPr lang="en-US" sz="1200" b="1" dirty="0">
                <a:solidFill>
                  <a:schemeClr val="bg1"/>
                </a:solidFill>
              </a:rPr>
              <a:t>Provides data-driven insights and reporting capabilities to inform strategic decisions and measure performance</a:t>
            </a:r>
            <a:endParaRPr lang="en-US" sz="1200" b="1" dirty="0">
              <a:solidFill>
                <a:schemeClr val="bg1"/>
              </a:solidFill>
              <a:latin typeface="Arial" panose="020B0604020202020204" pitchFamily="34" charset="0"/>
              <a:cs typeface="Arial" panose="020B0604020202020204" pitchFamily="34" charset="0"/>
            </a:endParaRP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Insight Generation</a:t>
            </a: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Issue Identification</a:t>
            </a: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KPI Monitoring</a:t>
            </a: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Dashboard Development</a:t>
            </a:r>
          </a:p>
        </p:txBody>
      </p:sp>
      <p:sp>
        <p:nvSpPr>
          <p:cNvPr id="10" name="Graphic 63">
            <a:extLst>
              <a:ext uri="{FF2B5EF4-FFF2-40B4-BE49-F238E27FC236}">
                <a16:creationId xmlns:a16="http://schemas.microsoft.com/office/drawing/2014/main" id="{BFDEDC7D-9047-949F-9435-117C6F398F4F}"/>
              </a:ext>
            </a:extLst>
          </p:cNvPr>
          <p:cNvSpPr>
            <a:spLocks noChangeAspect="1"/>
          </p:cNvSpPr>
          <p:nvPr/>
        </p:nvSpPr>
        <p:spPr>
          <a:xfrm rot="10800000" flipH="1" flipV="1">
            <a:off x="5600400" y="3589691"/>
            <a:ext cx="978056" cy="649941"/>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accent2">
              <a:lumMod val="75000"/>
            </a:schemeClr>
          </a:solidFill>
          <a:ln w="38100" cap="flat">
            <a:noFill/>
            <a:prstDash val="solid"/>
            <a:miter/>
          </a:ln>
        </p:spPr>
        <p:txBody>
          <a:bodyPr rtlCol="0" anchor="ctr"/>
          <a:lstStyle/>
          <a:p>
            <a:endParaRPr lang="en-US" dirty="0"/>
          </a:p>
        </p:txBody>
      </p:sp>
      <p:sp>
        <p:nvSpPr>
          <p:cNvPr id="12" name="Rounded Rectangle 11">
            <a:extLst>
              <a:ext uri="{FF2B5EF4-FFF2-40B4-BE49-F238E27FC236}">
                <a16:creationId xmlns:a16="http://schemas.microsoft.com/office/drawing/2014/main" id="{D7BCE623-B2E1-8FC7-9EB5-A59BFF9D6476}"/>
              </a:ext>
            </a:extLst>
          </p:cNvPr>
          <p:cNvSpPr/>
          <p:nvPr/>
        </p:nvSpPr>
        <p:spPr>
          <a:xfrm>
            <a:off x="183866" y="4566956"/>
            <a:ext cx="1976948" cy="1252071"/>
          </a:xfrm>
          <a:prstGeom prst="roundRect">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solidFill>
            </a:endParaRPr>
          </a:p>
        </p:txBody>
      </p:sp>
      <p:sp>
        <p:nvSpPr>
          <p:cNvPr id="13" name="TextBox 12">
            <a:extLst>
              <a:ext uri="{FF2B5EF4-FFF2-40B4-BE49-F238E27FC236}">
                <a16:creationId xmlns:a16="http://schemas.microsoft.com/office/drawing/2014/main" id="{44C02E39-A42F-7560-9C6E-226BA0276791}"/>
              </a:ext>
            </a:extLst>
          </p:cNvPr>
          <p:cNvSpPr txBox="1"/>
          <p:nvPr/>
        </p:nvSpPr>
        <p:spPr>
          <a:xfrm>
            <a:off x="276524" y="4689549"/>
            <a:ext cx="2015419" cy="984885"/>
          </a:xfrm>
          <a:prstGeom prst="rect">
            <a:avLst/>
          </a:prstGeom>
          <a:noFill/>
        </p:spPr>
        <p:txBody>
          <a:bodyPr wrap="square" lIns="0" tIns="0" rIns="0" bIns="0" rtlCol="0">
            <a:spAutoFit/>
          </a:bodyPr>
          <a:lstStyle/>
          <a:p>
            <a:pPr marL="0" lvl="1">
              <a:lnSpc>
                <a:spcPct val="90000"/>
              </a:lnSpc>
              <a:spcBef>
                <a:spcPts val="300"/>
              </a:spcBef>
              <a:spcAft>
                <a:spcPts val="250"/>
              </a:spcAft>
              <a:buClr>
                <a:schemeClr val="accent4"/>
              </a:buClr>
            </a:pPr>
            <a:r>
              <a:rPr lang="en-US" sz="1200" b="1" dirty="0">
                <a:solidFill>
                  <a:schemeClr val="bg1"/>
                </a:solidFill>
                <a:latin typeface="Arial" panose="020B0604020202020204" pitchFamily="34" charset="0"/>
                <a:cs typeface="Arial" panose="020B0604020202020204" pitchFamily="34" charset="0"/>
              </a:rPr>
              <a:t>Maintains the knowledge repository, etc.</a:t>
            </a:r>
          </a:p>
          <a:p>
            <a:pPr marL="228600" lvl="1" indent="-228600">
              <a:lnSpc>
                <a:spcPct val="90000"/>
              </a:lnSpc>
              <a:spcBef>
                <a:spcPts val="300"/>
              </a:spcBef>
              <a:spcAft>
                <a:spcPts val="250"/>
              </a:spcAft>
              <a:buClr>
                <a:schemeClr val="accent4"/>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Knowledgebase Management</a:t>
            </a:r>
          </a:p>
          <a:p>
            <a:pPr marL="228600" lvl="1" indent="-228600">
              <a:lnSpc>
                <a:spcPct val="90000"/>
              </a:lnSpc>
              <a:spcBef>
                <a:spcPts val="300"/>
              </a:spcBef>
              <a:spcAft>
                <a:spcPts val="250"/>
              </a:spcAft>
              <a:buClr>
                <a:schemeClr val="accent4"/>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Report Management</a:t>
            </a:r>
          </a:p>
        </p:txBody>
      </p:sp>
      <p:sp>
        <p:nvSpPr>
          <p:cNvPr id="14" name="Graphic 63">
            <a:extLst>
              <a:ext uri="{FF2B5EF4-FFF2-40B4-BE49-F238E27FC236}">
                <a16:creationId xmlns:a16="http://schemas.microsoft.com/office/drawing/2014/main" id="{D70CCAC6-71E2-67A6-700C-BC4D9937F674}"/>
              </a:ext>
            </a:extLst>
          </p:cNvPr>
          <p:cNvSpPr>
            <a:spLocks noChangeAspect="1"/>
          </p:cNvSpPr>
          <p:nvPr/>
        </p:nvSpPr>
        <p:spPr>
          <a:xfrm rot="7581924" flipV="1">
            <a:off x="1917343" y="4684376"/>
            <a:ext cx="1102765" cy="605849"/>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accent4">
              <a:lumMod val="75000"/>
            </a:schemeClr>
          </a:solidFill>
          <a:ln w="38100" cap="flat">
            <a:noFill/>
            <a:prstDash val="solid"/>
            <a:miter/>
          </a:ln>
        </p:spPr>
        <p:txBody>
          <a:bodyPr rtlCol="0" anchor="ctr"/>
          <a:lstStyle/>
          <a:p>
            <a:endParaRPr lang="en-US" dirty="0"/>
          </a:p>
        </p:txBody>
      </p:sp>
      <p:sp>
        <p:nvSpPr>
          <p:cNvPr id="16" name="Rounded Rectangle 11">
            <a:extLst>
              <a:ext uri="{FF2B5EF4-FFF2-40B4-BE49-F238E27FC236}">
                <a16:creationId xmlns:a16="http://schemas.microsoft.com/office/drawing/2014/main" id="{620E9187-5705-C884-B3B1-DEAE64261F8C}"/>
              </a:ext>
            </a:extLst>
          </p:cNvPr>
          <p:cNvSpPr/>
          <p:nvPr/>
        </p:nvSpPr>
        <p:spPr>
          <a:xfrm>
            <a:off x="140140" y="2485582"/>
            <a:ext cx="1976948" cy="1654133"/>
          </a:xfrm>
          <a:prstGeom prst="roundRect">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solidFill>
            </a:endParaRPr>
          </a:p>
        </p:txBody>
      </p:sp>
      <p:sp>
        <p:nvSpPr>
          <p:cNvPr id="17" name="TextBox 16">
            <a:extLst>
              <a:ext uri="{FF2B5EF4-FFF2-40B4-BE49-F238E27FC236}">
                <a16:creationId xmlns:a16="http://schemas.microsoft.com/office/drawing/2014/main" id="{E85E9557-81AB-4D89-BAB4-9A7BF7FE75B5}"/>
              </a:ext>
            </a:extLst>
          </p:cNvPr>
          <p:cNvSpPr txBox="1"/>
          <p:nvPr/>
        </p:nvSpPr>
        <p:spPr>
          <a:xfrm>
            <a:off x="241809" y="2737106"/>
            <a:ext cx="2015419" cy="1151084"/>
          </a:xfrm>
          <a:prstGeom prst="rect">
            <a:avLst/>
          </a:prstGeom>
          <a:noFill/>
        </p:spPr>
        <p:txBody>
          <a:bodyPr wrap="square" lIns="0" tIns="0" rIns="0" bIns="0" rtlCol="0">
            <a:spAutoFit/>
          </a:bodyPr>
          <a:lstStyle/>
          <a:p>
            <a:pPr marL="0" lvl="1">
              <a:lnSpc>
                <a:spcPct val="90000"/>
              </a:lnSpc>
              <a:spcBef>
                <a:spcPts val="300"/>
              </a:spcBef>
              <a:spcAft>
                <a:spcPts val="250"/>
              </a:spcAft>
              <a:buClr>
                <a:schemeClr val="accent6"/>
              </a:buClr>
            </a:pPr>
            <a:r>
              <a:rPr lang="en-US" sz="1200" b="1" dirty="0">
                <a:solidFill>
                  <a:schemeClr val="bg1"/>
                </a:solidFill>
              </a:rPr>
              <a:t>Focuses on streamlining and optimizing shared services processes</a:t>
            </a:r>
            <a:endParaRPr lang="en-US" sz="1200" dirty="0">
              <a:solidFill>
                <a:schemeClr val="bg1"/>
              </a:solidFill>
              <a:latin typeface="Arial" panose="020B0604020202020204" pitchFamily="34" charset="0"/>
              <a:cs typeface="Arial" panose="020B0604020202020204" pitchFamily="34" charset="0"/>
            </a:endParaRPr>
          </a:p>
          <a:p>
            <a:pPr marL="228600" lvl="1" indent="-228600">
              <a:lnSpc>
                <a:spcPct val="90000"/>
              </a:lnSpc>
              <a:spcBef>
                <a:spcPts val="300"/>
              </a:spcBef>
              <a:spcAft>
                <a:spcPts val="250"/>
              </a:spcAft>
              <a:buClr>
                <a:schemeClr val="accent6"/>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Execution Excellence</a:t>
            </a:r>
          </a:p>
          <a:p>
            <a:pPr marL="228600" lvl="1" indent="-228600">
              <a:lnSpc>
                <a:spcPct val="90000"/>
              </a:lnSpc>
              <a:spcBef>
                <a:spcPts val="300"/>
              </a:spcBef>
              <a:spcAft>
                <a:spcPts val="250"/>
              </a:spcAft>
              <a:buClr>
                <a:schemeClr val="accent6"/>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Documentation Maintenance</a:t>
            </a:r>
          </a:p>
        </p:txBody>
      </p:sp>
      <p:sp>
        <p:nvSpPr>
          <p:cNvPr id="15" name="Graphic 63">
            <a:extLst>
              <a:ext uri="{FF2B5EF4-FFF2-40B4-BE49-F238E27FC236}">
                <a16:creationId xmlns:a16="http://schemas.microsoft.com/office/drawing/2014/main" id="{0EBBDA75-D25E-DCCB-D56E-4894028757A4}"/>
              </a:ext>
            </a:extLst>
          </p:cNvPr>
          <p:cNvSpPr>
            <a:spLocks noChangeAspect="1"/>
          </p:cNvSpPr>
          <p:nvPr/>
        </p:nvSpPr>
        <p:spPr>
          <a:xfrm rot="9772610" flipV="1">
            <a:off x="2016837" y="3173971"/>
            <a:ext cx="740546" cy="649941"/>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accent6">
              <a:lumMod val="50000"/>
            </a:schemeClr>
          </a:solidFill>
          <a:ln w="38100" cap="flat">
            <a:noFill/>
            <a:prstDash val="solid"/>
            <a:miter/>
          </a:ln>
        </p:spPr>
        <p:txBody>
          <a:bodyPr rtlCol="0" anchor="ctr"/>
          <a:lstStyle/>
          <a:p>
            <a:endParaRPr lang="en-US" dirty="0"/>
          </a:p>
        </p:txBody>
      </p:sp>
      <p:sp>
        <p:nvSpPr>
          <p:cNvPr id="7" name="Graphic 63">
            <a:extLst>
              <a:ext uri="{FF2B5EF4-FFF2-40B4-BE49-F238E27FC236}">
                <a16:creationId xmlns:a16="http://schemas.microsoft.com/office/drawing/2014/main" id="{ABBB55BD-9BCB-C209-0938-AAC4F5E06D5C}"/>
              </a:ext>
            </a:extLst>
          </p:cNvPr>
          <p:cNvSpPr>
            <a:spLocks noChangeAspect="1"/>
          </p:cNvSpPr>
          <p:nvPr/>
        </p:nvSpPr>
        <p:spPr>
          <a:xfrm rot="12196334" flipH="1" flipV="1">
            <a:off x="5650901" y="4720309"/>
            <a:ext cx="836495" cy="649941"/>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rgbClr val="AA6EBC"/>
          </a:solidFill>
          <a:ln w="38100" cap="flat">
            <a:noFill/>
            <a:prstDash val="solid"/>
            <a:miter/>
          </a:ln>
        </p:spPr>
        <p:txBody>
          <a:bodyPr rtlCol="0" anchor="ctr"/>
          <a:lstStyle/>
          <a:p>
            <a:endParaRPr lang="en-US" dirty="0"/>
          </a:p>
        </p:txBody>
      </p:sp>
      <p:sp>
        <p:nvSpPr>
          <p:cNvPr id="19" name="Rounded Rectangle 11">
            <a:extLst>
              <a:ext uri="{FF2B5EF4-FFF2-40B4-BE49-F238E27FC236}">
                <a16:creationId xmlns:a16="http://schemas.microsoft.com/office/drawing/2014/main" id="{CDDC604F-82A5-1362-0553-55E05DC6BD2A}"/>
              </a:ext>
            </a:extLst>
          </p:cNvPr>
          <p:cNvSpPr/>
          <p:nvPr/>
        </p:nvSpPr>
        <p:spPr>
          <a:xfrm>
            <a:off x="9231425" y="2485581"/>
            <a:ext cx="2998625" cy="33334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b="1" dirty="0">
                <a:solidFill>
                  <a:schemeClr val="accent1">
                    <a:lumMod val="50000"/>
                  </a:schemeClr>
                </a:solidFill>
              </a:rPr>
              <a:t>Operations Excellence </a:t>
            </a:r>
            <a:br>
              <a:rPr lang="en-US" sz="1600" b="1" dirty="0">
                <a:solidFill>
                  <a:schemeClr val="accent1">
                    <a:lumMod val="50000"/>
                  </a:schemeClr>
                </a:solidFill>
              </a:rPr>
            </a:br>
            <a:r>
              <a:rPr lang="en-US" sz="1600" b="1" dirty="0">
                <a:solidFill>
                  <a:schemeClr val="accent1">
                    <a:lumMod val="50000"/>
                  </a:schemeClr>
                </a:solidFill>
              </a:rPr>
              <a:t>Team Core Competencies</a:t>
            </a:r>
          </a:p>
          <a:p>
            <a:endParaRPr lang="en-US" sz="1200" dirty="0">
              <a:solidFill>
                <a:schemeClr val="accent1">
                  <a:lumMod val="50000"/>
                </a:schemeClr>
              </a:solidFill>
              <a:latin typeface="Arial" panose="020B0604020202020204" pitchFamily="34" charset="0"/>
              <a:cs typeface="Arial" panose="020B0604020202020204" pitchFamily="34" charset="0"/>
            </a:endParaRP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Advanced analytical and communication skills to </a:t>
            </a:r>
            <a:br>
              <a:rPr lang="en-US" sz="1200" dirty="0">
                <a:solidFill>
                  <a:schemeClr val="accent1">
                    <a:lumMod val="50000"/>
                  </a:schemeClr>
                </a:solidFill>
                <a:latin typeface="Arial" panose="020B0604020202020204" pitchFamily="34" charset="0"/>
                <a:cs typeface="Arial" panose="020B0604020202020204" pitchFamily="34" charset="0"/>
              </a:rPr>
            </a:br>
            <a:r>
              <a:rPr lang="en-US" sz="1200" dirty="0">
                <a:solidFill>
                  <a:schemeClr val="accent1">
                    <a:lumMod val="50000"/>
                  </a:schemeClr>
                </a:solidFill>
                <a:latin typeface="Arial" panose="020B0604020202020204" pitchFamily="34" charset="0"/>
                <a:cs typeface="Arial" panose="020B0604020202020204" pitchFamily="34" charset="0"/>
              </a:rPr>
              <a:t>support strategic initiatives</a:t>
            </a: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Knowledge of markets/sectors </a:t>
            </a:r>
            <a:br>
              <a:rPr lang="en-US" sz="1200" dirty="0">
                <a:solidFill>
                  <a:schemeClr val="accent1">
                    <a:lumMod val="50000"/>
                  </a:schemeClr>
                </a:solidFill>
                <a:latin typeface="Arial" panose="020B0604020202020204" pitchFamily="34" charset="0"/>
                <a:cs typeface="Arial" panose="020B0604020202020204" pitchFamily="34" charset="0"/>
              </a:rPr>
            </a:br>
            <a:r>
              <a:rPr lang="en-US" sz="1200" dirty="0">
                <a:solidFill>
                  <a:schemeClr val="accent1">
                    <a:lumMod val="50000"/>
                  </a:schemeClr>
                </a:solidFill>
                <a:latin typeface="Arial" panose="020B0604020202020204" pitchFamily="34" charset="0"/>
                <a:cs typeface="Arial" panose="020B0604020202020204" pitchFamily="34" charset="0"/>
              </a:rPr>
              <a:t>and employee population needs</a:t>
            </a: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Strategic thinking</a:t>
            </a: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Advisement skills</a:t>
            </a:r>
            <a:endParaRPr lang="en-US" sz="1600" dirty="0">
              <a:solidFill>
                <a:schemeClr val="accent1">
                  <a:lumMod val="50000"/>
                </a:schemeClr>
              </a:solidFill>
            </a:endParaRPr>
          </a:p>
        </p:txBody>
      </p:sp>
    </p:spTree>
    <p:extLst>
      <p:ext uri="{BB962C8B-B14F-4D97-AF65-F5344CB8AC3E}">
        <p14:creationId xmlns:p14="http://schemas.microsoft.com/office/powerpoint/2010/main" val="8689917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01774-A830-4233-0D0E-699BABE67BC3}"/>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21E57579-60B3-8052-E311-D2F9BC1C918D}"/>
              </a:ext>
            </a:extLst>
          </p:cNvPr>
          <p:cNvSpPr/>
          <p:nvPr/>
        </p:nvSpPr>
        <p:spPr>
          <a:xfrm>
            <a:off x="0" y="2345870"/>
            <a:ext cx="12192000" cy="37504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01F177C5-35D9-FA0A-1417-40FD7425E165}"/>
              </a:ext>
            </a:extLst>
          </p:cNvPr>
          <p:cNvSpPr>
            <a:spLocks noGrp="1"/>
          </p:cNvSpPr>
          <p:nvPr>
            <p:ph type="sldNum" sz="quarter" idx="4"/>
          </p:nvPr>
        </p:nvSpPr>
        <p:spPr/>
        <p:txBody>
          <a:bodyPr/>
          <a:lstStyle/>
          <a:p>
            <a:fld id="{9AA6D16A-0A68-8445-85DB-A0BE8CCB51C7}" type="slidenum">
              <a:rPr lang="en-US" smtClean="0"/>
              <a:pPr/>
              <a:t>71</a:t>
            </a:fld>
            <a:endParaRPr lang="en-US" dirty="0"/>
          </a:p>
        </p:txBody>
      </p:sp>
      <p:sp>
        <p:nvSpPr>
          <p:cNvPr id="3" name="Title 2">
            <a:extLst>
              <a:ext uri="{FF2B5EF4-FFF2-40B4-BE49-F238E27FC236}">
                <a16:creationId xmlns:a16="http://schemas.microsoft.com/office/drawing/2014/main" id="{063D7E66-4451-6321-E645-81629C17A5CA}"/>
              </a:ext>
            </a:extLst>
          </p:cNvPr>
          <p:cNvSpPr>
            <a:spLocks noGrp="1"/>
          </p:cNvSpPr>
          <p:nvPr>
            <p:ph type="title"/>
          </p:nvPr>
        </p:nvSpPr>
        <p:spPr/>
        <p:txBody>
          <a:bodyPr>
            <a:normAutofit/>
          </a:bodyPr>
          <a:lstStyle/>
          <a:p>
            <a:r>
              <a:rPr lang="en-US" dirty="0"/>
              <a:t>Operations Excellence (Continuous Improvement) Team</a:t>
            </a:r>
          </a:p>
        </p:txBody>
      </p:sp>
      <p:sp>
        <p:nvSpPr>
          <p:cNvPr id="4" name="Text Placeholder 3">
            <a:extLst>
              <a:ext uri="{FF2B5EF4-FFF2-40B4-BE49-F238E27FC236}">
                <a16:creationId xmlns:a16="http://schemas.microsoft.com/office/drawing/2014/main" id="{6A66CEE9-BD60-760E-82C5-F28D1F9F6252}"/>
              </a:ext>
            </a:extLst>
          </p:cNvPr>
          <p:cNvSpPr>
            <a:spLocks noGrp="1"/>
          </p:cNvSpPr>
          <p:nvPr>
            <p:ph type="body" sz="quarter" idx="10"/>
          </p:nvPr>
        </p:nvSpPr>
        <p:spPr/>
        <p:txBody>
          <a:bodyPr/>
          <a:lstStyle/>
          <a:p>
            <a:r>
              <a:rPr lang="en-US" dirty="0"/>
              <a:t>Technology and Data</a:t>
            </a:r>
          </a:p>
        </p:txBody>
      </p:sp>
      <p:sp>
        <p:nvSpPr>
          <p:cNvPr id="5" name="Rounded Rectangle 11">
            <a:extLst>
              <a:ext uri="{FF2B5EF4-FFF2-40B4-BE49-F238E27FC236}">
                <a16:creationId xmlns:a16="http://schemas.microsoft.com/office/drawing/2014/main" id="{38081B6B-CDBE-78BF-364A-E063489B8049}"/>
              </a:ext>
            </a:extLst>
          </p:cNvPr>
          <p:cNvSpPr/>
          <p:nvPr/>
        </p:nvSpPr>
        <p:spPr>
          <a:xfrm>
            <a:off x="6511531" y="2507569"/>
            <a:ext cx="2537085" cy="1915919"/>
          </a:xfrm>
          <a:prstGeom prst="roundRect">
            <a:avLst>
              <a:gd name="adj" fmla="val 10417"/>
            </a:avLst>
          </a:prstGeom>
          <a:solidFill>
            <a:schemeClr val="bg1">
              <a:lumMod val="95000"/>
            </a:schemeClr>
          </a:solidFill>
          <a:ln>
            <a:solidFill>
              <a:schemeClr val="accent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accent1"/>
              </a:solidFill>
            </a:endParaRPr>
          </a:p>
        </p:txBody>
      </p:sp>
      <p:sp>
        <p:nvSpPr>
          <p:cNvPr id="18" name="Rectangle 17">
            <a:extLst>
              <a:ext uri="{FF2B5EF4-FFF2-40B4-BE49-F238E27FC236}">
                <a16:creationId xmlns:a16="http://schemas.microsoft.com/office/drawing/2014/main" id="{0B902A5A-7AE3-619F-58E1-D4F59FAE011D}"/>
              </a:ext>
            </a:extLst>
          </p:cNvPr>
          <p:cNvSpPr/>
          <p:nvPr/>
        </p:nvSpPr>
        <p:spPr>
          <a:xfrm>
            <a:off x="2675854" y="2948201"/>
            <a:ext cx="3042666" cy="529770"/>
          </a:xfrm>
          <a:prstGeom prst="rect">
            <a:avLst/>
          </a:prstGeom>
          <a:solidFill>
            <a:schemeClr val="tx1">
              <a:lumMod val="50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b="1" dirty="0">
                <a:solidFill>
                  <a:schemeClr val="bg1"/>
                </a:solidFill>
                <a:latin typeface="Roboto" panose="02000000000000000000" pitchFamily="2" charset="0"/>
              </a:rPr>
              <a:t>Operations Excellence </a:t>
            </a:r>
          </a:p>
        </p:txBody>
      </p:sp>
      <p:cxnSp>
        <p:nvCxnSpPr>
          <p:cNvPr id="20" name="Elbow Connector 90">
            <a:extLst>
              <a:ext uri="{FF2B5EF4-FFF2-40B4-BE49-F238E27FC236}">
                <a16:creationId xmlns:a16="http://schemas.microsoft.com/office/drawing/2014/main" id="{62B740F9-A2CE-C887-2551-F1A1BDA4EDAD}"/>
              </a:ext>
            </a:extLst>
          </p:cNvPr>
          <p:cNvCxnSpPr>
            <a:cxnSpLocks/>
            <a:stCxn id="18" idx="3"/>
            <a:endCxn id="37" idx="1"/>
          </p:cNvCxnSpPr>
          <p:nvPr/>
        </p:nvCxnSpPr>
        <p:spPr>
          <a:xfrm flipH="1">
            <a:off x="2680223" y="3213086"/>
            <a:ext cx="3038297" cy="1059856"/>
          </a:xfrm>
          <a:prstGeom prst="bentConnector5">
            <a:avLst>
              <a:gd name="adj1" fmla="val -7524"/>
              <a:gd name="adj2" fmla="val 53869"/>
              <a:gd name="adj3" fmla="val 107524"/>
            </a:avLst>
          </a:prstGeom>
        </p:spPr>
        <p:style>
          <a:lnRef idx="1">
            <a:schemeClr val="accent1"/>
          </a:lnRef>
          <a:fillRef idx="0">
            <a:schemeClr val="accent1"/>
          </a:fillRef>
          <a:effectRef idx="0">
            <a:schemeClr val="accent1"/>
          </a:effectRef>
          <a:fontRef idx="minor">
            <a:schemeClr val="tx1"/>
          </a:fontRef>
        </p:style>
      </p:cxnSp>
      <p:cxnSp>
        <p:nvCxnSpPr>
          <p:cNvPr id="29" name="Elbow Connector 90">
            <a:extLst>
              <a:ext uri="{FF2B5EF4-FFF2-40B4-BE49-F238E27FC236}">
                <a16:creationId xmlns:a16="http://schemas.microsoft.com/office/drawing/2014/main" id="{A84CF58F-59BA-5747-A83E-3158662E94E0}"/>
              </a:ext>
            </a:extLst>
          </p:cNvPr>
          <p:cNvCxnSpPr>
            <a:cxnSpLocks/>
            <a:stCxn id="18" idx="2"/>
          </p:cNvCxnSpPr>
          <p:nvPr/>
        </p:nvCxnSpPr>
        <p:spPr>
          <a:xfrm rot="5400000">
            <a:off x="3828906" y="3235782"/>
            <a:ext cx="126092" cy="61047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3" name="Elbow Connector 90">
            <a:extLst>
              <a:ext uri="{FF2B5EF4-FFF2-40B4-BE49-F238E27FC236}">
                <a16:creationId xmlns:a16="http://schemas.microsoft.com/office/drawing/2014/main" id="{ECD67BFD-9CB9-0A76-1080-DB7E82ACDF70}"/>
              </a:ext>
            </a:extLst>
          </p:cNvPr>
          <p:cNvCxnSpPr>
            <a:cxnSpLocks/>
            <a:stCxn id="18" idx="3"/>
          </p:cNvCxnSpPr>
          <p:nvPr/>
        </p:nvCxnSpPr>
        <p:spPr>
          <a:xfrm flipH="1">
            <a:off x="2680223" y="3213086"/>
            <a:ext cx="3038297" cy="2010235"/>
          </a:xfrm>
          <a:prstGeom prst="bentConnector5">
            <a:avLst>
              <a:gd name="adj1" fmla="val -7524"/>
              <a:gd name="adj2" fmla="val 53208"/>
              <a:gd name="adj3" fmla="val 107524"/>
            </a:avLst>
          </a:prstGeom>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E1DB1D4A-E5E4-1575-CB14-196D7C3F6A26}"/>
              </a:ext>
            </a:extLst>
          </p:cNvPr>
          <p:cNvSpPr/>
          <p:nvPr/>
        </p:nvSpPr>
        <p:spPr>
          <a:xfrm>
            <a:off x="2680223" y="4608772"/>
            <a:ext cx="3042666" cy="36576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Tools</a:t>
            </a:r>
          </a:p>
        </p:txBody>
      </p:sp>
      <p:cxnSp>
        <p:nvCxnSpPr>
          <p:cNvPr id="36" name="Elbow Connector 90">
            <a:extLst>
              <a:ext uri="{FF2B5EF4-FFF2-40B4-BE49-F238E27FC236}">
                <a16:creationId xmlns:a16="http://schemas.microsoft.com/office/drawing/2014/main" id="{DC8FED47-7A96-BF68-AFC2-B620A5096528}"/>
              </a:ext>
            </a:extLst>
          </p:cNvPr>
          <p:cNvCxnSpPr>
            <a:cxnSpLocks/>
            <a:stCxn id="18" idx="3"/>
            <a:endCxn id="38" idx="1"/>
          </p:cNvCxnSpPr>
          <p:nvPr/>
        </p:nvCxnSpPr>
        <p:spPr>
          <a:xfrm flipH="1">
            <a:off x="2693357" y="3213086"/>
            <a:ext cx="3025163" cy="541146"/>
          </a:xfrm>
          <a:prstGeom prst="bentConnector5">
            <a:avLst>
              <a:gd name="adj1" fmla="val -7557"/>
              <a:gd name="adj2" fmla="val 57577"/>
              <a:gd name="adj3" fmla="val 107557"/>
            </a:avLst>
          </a:prstGeom>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465C94AA-92DF-8F2C-8E1F-6618B5EF6D12}"/>
              </a:ext>
            </a:extLst>
          </p:cNvPr>
          <p:cNvSpPr/>
          <p:nvPr/>
        </p:nvSpPr>
        <p:spPr>
          <a:xfrm>
            <a:off x="2680223" y="4090062"/>
            <a:ext cx="3042666" cy="365760"/>
          </a:xfrm>
          <a:prstGeom prst="rect">
            <a:avLst/>
          </a:prstGeom>
          <a:solidFill>
            <a:schemeClr val="accent2"/>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Data and Analytics</a:t>
            </a:r>
          </a:p>
        </p:txBody>
      </p:sp>
      <p:sp>
        <p:nvSpPr>
          <p:cNvPr id="38" name="Rectangle 37">
            <a:extLst>
              <a:ext uri="{FF2B5EF4-FFF2-40B4-BE49-F238E27FC236}">
                <a16:creationId xmlns:a16="http://schemas.microsoft.com/office/drawing/2014/main" id="{54951367-2253-470D-4F4D-DB5CC78C749F}"/>
              </a:ext>
            </a:extLst>
          </p:cNvPr>
          <p:cNvSpPr/>
          <p:nvPr/>
        </p:nvSpPr>
        <p:spPr>
          <a:xfrm>
            <a:off x="2693357" y="3571352"/>
            <a:ext cx="3042666" cy="36576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Process Improvement</a:t>
            </a:r>
          </a:p>
        </p:txBody>
      </p:sp>
      <p:sp>
        <p:nvSpPr>
          <p:cNvPr id="39" name="Rounded Rectangle 11">
            <a:extLst>
              <a:ext uri="{FF2B5EF4-FFF2-40B4-BE49-F238E27FC236}">
                <a16:creationId xmlns:a16="http://schemas.microsoft.com/office/drawing/2014/main" id="{2A40D9A5-9893-6A8C-BAFD-9244BBC2FE26}"/>
              </a:ext>
            </a:extLst>
          </p:cNvPr>
          <p:cNvSpPr/>
          <p:nvPr/>
        </p:nvSpPr>
        <p:spPr>
          <a:xfrm>
            <a:off x="6511532" y="4570090"/>
            <a:ext cx="2537084" cy="1331440"/>
          </a:xfrm>
          <a:prstGeom prst="roundRect">
            <a:avLst>
              <a:gd name="adj" fmla="val 10944"/>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solidFill>
            </a:endParaRPr>
          </a:p>
        </p:txBody>
      </p:sp>
      <p:sp>
        <p:nvSpPr>
          <p:cNvPr id="40" name="TextBox 39">
            <a:extLst>
              <a:ext uri="{FF2B5EF4-FFF2-40B4-BE49-F238E27FC236}">
                <a16:creationId xmlns:a16="http://schemas.microsoft.com/office/drawing/2014/main" id="{2CCA3818-F40F-3A55-AF41-CC240DFA723A}"/>
              </a:ext>
            </a:extLst>
          </p:cNvPr>
          <p:cNvSpPr txBox="1"/>
          <p:nvPr/>
        </p:nvSpPr>
        <p:spPr>
          <a:xfrm>
            <a:off x="6682765" y="4649562"/>
            <a:ext cx="2112893" cy="1151084"/>
          </a:xfrm>
          <a:prstGeom prst="rect">
            <a:avLst/>
          </a:prstGeom>
          <a:noFill/>
        </p:spPr>
        <p:txBody>
          <a:bodyPr wrap="square" lIns="0" tIns="0" rIns="0" bIns="0" rtlCol="0">
            <a:spAutoFit/>
          </a:bodyPr>
          <a:lstStyle/>
          <a:p>
            <a:pPr marL="0" lvl="1">
              <a:lnSpc>
                <a:spcPct val="90000"/>
              </a:lnSpc>
              <a:spcBef>
                <a:spcPts val="300"/>
              </a:spcBef>
              <a:spcAft>
                <a:spcPts val="250"/>
              </a:spcAft>
              <a:buClr>
                <a:srgbClr val="D0AFDA"/>
              </a:buClr>
            </a:pPr>
            <a:r>
              <a:rPr lang="en-US" sz="1200" b="1" dirty="0">
                <a:solidFill>
                  <a:schemeClr val="bg1">
                    <a:lumMod val="65000"/>
                  </a:schemeClr>
                </a:solidFill>
              </a:rPr>
              <a:t>Manages the transition and adoption of new processes, systems, or structures</a:t>
            </a:r>
            <a:endParaRPr lang="en-US" sz="1200" dirty="0">
              <a:solidFill>
                <a:schemeClr val="bg1">
                  <a:lumMod val="65000"/>
                </a:schemeClr>
              </a:solidFill>
              <a:latin typeface="Arial" panose="020B0604020202020204" pitchFamily="34" charset="0"/>
              <a:cs typeface="Arial" panose="020B0604020202020204" pitchFamily="34" charset="0"/>
            </a:endParaRPr>
          </a:p>
          <a:p>
            <a:pPr marL="228600" lvl="1" indent="-228600">
              <a:lnSpc>
                <a:spcPct val="90000"/>
              </a:lnSpc>
              <a:spcBef>
                <a:spcPts val="300"/>
              </a:spcBef>
              <a:spcAft>
                <a:spcPts val="250"/>
              </a:spcAft>
              <a:buClr>
                <a:schemeClr val="bg1">
                  <a:lumMod val="65000"/>
                </a:schemeClr>
              </a:buClr>
              <a:buFont typeface="Wingdings" panose="05000000000000000000" pitchFamily="2" charset="2"/>
              <a:buChar char="n"/>
            </a:pPr>
            <a:r>
              <a:rPr lang="en-US" sz="1200" dirty="0">
                <a:solidFill>
                  <a:schemeClr val="bg1">
                    <a:lumMod val="65000"/>
                  </a:schemeClr>
                </a:solidFill>
                <a:latin typeface="Arial" panose="020B0604020202020204" pitchFamily="34" charset="0"/>
                <a:cs typeface="Arial" panose="020B0604020202020204" pitchFamily="34" charset="0"/>
              </a:rPr>
              <a:t>Service Center Comms</a:t>
            </a:r>
            <a:br>
              <a:rPr lang="en-US" sz="1200" dirty="0">
                <a:solidFill>
                  <a:schemeClr val="bg1">
                    <a:lumMod val="65000"/>
                  </a:schemeClr>
                </a:solidFill>
                <a:latin typeface="Arial" panose="020B0604020202020204" pitchFamily="34" charset="0"/>
                <a:cs typeface="Arial" panose="020B0604020202020204" pitchFamily="34" charset="0"/>
              </a:rPr>
            </a:br>
            <a:r>
              <a:rPr lang="en-US" sz="1200" dirty="0">
                <a:solidFill>
                  <a:schemeClr val="bg1">
                    <a:lumMod val="65000"/>
                  </a:schemeClr>
                </a:solidFill>
                <a:latin typeface="Arial" panose="020B0604020202020204" pitchFamily="34" charset="0"/>
                <a:cs typeface="Arial" panose="020B0604020202020204" pitchFamily="34" charset="0"/>
              </a:rPr>
              <a:t>to Employees</a:t>
            </a:r>
          </a:p>
          <a:p>
            <a:pPr marL="228600" lvl="1" indent="-228600">
              <a:lnSpc>
                <a:spcPct val="90000"/>
              </a:lnSpc>
              <a:spcBef>
                <a:spcPts val="300"/>
              </a:spcBef>
              <a:spcAft>
                <a:spcPts val="250"/>
              </a:spcAft>
              <a:buClr>
                <a:schemeClr val="bg1">
                  <a:lumMod val="65000"/>
                </a:schemeClr>
              </a:buClr>
              <a:buFont typeface="Wingdings" panose="05000000000000000000" pitchFamily="2" charset="2"/>
              <a:buChar char="n"/>
            </a:pPr>
            <a:r>
              <a:rPr lang="en-US" sz="1200" dirty="0">
                <a:solidFill>
                  <a:schemeClr val="bg1">
                    <a:lumMod val="65000"/>
                  </a:schemeClr>
                </a:solidFill>
                <a:latin typeface="Arial" panose="020B0604020202020204" pitchFamily="34" charset="0"/>
                <a:cs typeface="Arial" panose="020B0604020202020204" pitchFamily="34" charset="0"/>
              </a:rPr>
              <a:t>Internal Training Activities</a:t>
            </a:r>
          </a:p>
        </p:txBody>
      </p:sp>
      <p:sp>
        <p:nvSpPr>
          <p:cNvPr id="41" name="TextBox 40">
            <a:extLst>
              <a:ext uri="{FF2B5EF4-FFF2-40B4-BE49-F238E27FC236}">
                <a16:creationId xmlns:a16="http://schemas.microsoft.com/office/drawing/2014/main" id="{9C740F53-F818-EB58-FA35-ACDADDF5DB07}"/>
              </a:ext>
            </a:extLst>
          </p:cNvPr>
          <p:cNvSpPr txBox="1"/>
          <p:nvPr/>
        </p:nvSpPr>
        <p:spPr>
          <a:xfrm>
            <a:off x="6645380" y="2629115"/>
            <a:ext cx="2403237" cy="1637371"/>
          </a:xfrm>
          <a:prstGeom prst="rect">
            <a:avLst/>
          </a:prstGeom>
          <a:noFill/>
        </p:spPr>
        <p:txBody>
          <a:bodyPr wrap="square" lIns="0" tIns="0" rIns="0" bIns="0" rtlCol="0">
            <a:spAutoFit/>
          </a:bodyPr>
          <a:lstStyle/>
          <a:p>
            <a:pPr marL="0" lvl="1">
              <a:lnSpc>
                <a:spcPct val="90000"/>
              </a:lnSpc>
              <a:spcBef>
                <a:spcPts val="300"/>
              </a:spcBef>
              <a:spcAft>
                <a:spcPts val="250"/>
              </a:spcAft>
              <a:buClr>
                <a:schemeClr val="accent2"/>
              </a:buClr>
            </a:pPr>
            <a:r>
              <a:rPr lang="en-US" sz="1200" b="1" dirty="0">
                <a:solidFill>
                  <a:schemeClr val="accent1"/>
                </a:solidFill>
              </a:rPr>
              <a:t>Provides data-driven insights and reporting capabilities to inform strategic decisions and measure performance</a:t>
            </a:r>
            <a:endParaRPr lang="en-US" sz="1200" b="1" dirty="0">
              <a:solidFill>
                <a:schemeClr val="accent1"/>
              </a:solidFill>
              <a:latin typeface="Arial" panose="020B0604020202020204" pitchFamily="34" charset="0"/>
              <a:cs typeface="Arial" panose="020B0604020202020204" pitchFamily="34" charset="0"/>
            </a:endParaRP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accent1"/>
                </a:solidFill>
                <a:latin typeface="Arial" panose="020B0604020202020204" pitchFamily="34" charset="0"/>
                <a:cs typeface="Arial" panose="020B0604020202020204" pitchFamily="34" charset="0"/>
              </a:rPr>
              <a:t>Insight Generation</a:t>
            </a: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accent1"/>
                </a:solidFill>
                <a:latin typeface="Arial" panose="020B0604020202020204" pitchFamily="34" charset="0"/>
                <a:cs typeface="Arial" panose="020B0604020202020204" pitchFamily="34" charset="0"/>
              </a:rPr>
              <a:t>Issue Identification</a:t>
            </a: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accent1"/>
                </a:solidFill>
                <a:latin typeface="Arial" panose="020B0604020202020204" pitchFamily="34" charset="0"/>
                <a:cs typeface="Arial" panose="020B0604020202020204" pitchFamily="34" charset="0"/>
              </a:rPr>
              <a:t>KPI Monitoring</a:t>
            </a: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accent1"/>
                </a:solidFill>
                <a:latin typeface="Arial" panose="020B0604020202020204" pitchFamily="34" charset="0"/>
                <a:cs typeface="Arial" panose="020B0604020202020204" pitchFamily="34" charset="0"/>
              </a:rPr>
              <a:t>Dashboard Development</a:t>
            </a:r>
          </a:p>
        </p:txBody>
      </p:sp>
      <p:sp>
        <p:nvSpPr>
          <p:cNvPr id="42" name="Graphic 63">
            <a:extLst>
              <a:ext uri="{FF2B5EF4-FFF2-40B4-BE49-F238E27FC236}">
                <a16:creationId xmlns:a16="http://schemas.microsoft.com/office/drawing/2014/main" id="{BFDEDC7D-9047-949F-9435-117C6F398F4F}"/>
              </a:ext>
            </a:extLst>
          </p:cNvPr>
          <p:cNvSpPr>
            <a:spLocks noChangeAspect="1"/>
          </p:cNvSpPr>
          <p:nvPr/>
        </p:nvSpPr>
        <p:spPr>
          <a:xfrm rot="10800000" flipH="1" flipV="1">
            <a:off x="5600400" y="3672193"/>
            <a:ext cx="978056" cy="649941"/>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accent2">
              <a:lumMod val="75000"/>
            </a:schemeClr>
          </a:solidFill>
          <a:ln w="38100" cap="flat">
            <a:noFill/>
            <a:prstDash val="solid"/>
            <a:miter/>
          </a:ln>
        </p:spPr>
        <p:txBody>
          <a:bodyPr rtlCol="0" anchor="ctr"/>
          <a:lstStyle/>
          <a:p>
            <a:endParaRPr lang="en-US" dirty="0"/>
          </a:p>
        </p:txBody>
      </p:sp>
      <p:sp>
        <p:nvSpPr>
          <p:cNvPr id="43" name="Rounded Rectangle 11">
            <a:extLst>
              <a:ext uri="{FF2B5EF4-FFF2-40B4-BE49-F238E27FC236}">
                <a16:creationId xmlns:a16="http://schemas.microsoft.com/office/drawing/2014/main" id="{D7BCE623-B2E1-8FC7-9EB5-A59BFF9D6476}"/>
              </a:ext>
            </a:extLst>
          </p:cNvPr>
          <p:cNvSpPr/>
          <p:nvPr/>
        </p:nvSpPr>
        <p:spPr>
          <a:xfrm>
            <a:off x="183866" y="4649458"/>
            <a:ext cx="1976948" cy="1252071"/>
          </a:xfrm>
          <a:prstGeom prst="roundRect">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lumMod val="65000"/>
                </a:schemeClr>
              </a:solidFill>
            </a:endParaRPr>
          </a:p>
        </p:txBody>
      </p:sp>
      <p:sp>
        <p:nvSpPr>
          <p:cNvPr id="44" name="TextBox 43">
            <a:extLst>
              <a:ext uri="{FF2B5EF4-FFF2-40B4-BE49-F238E27FC236}">
                <a16:creationId xmlns:a16="http://schemas.microsoft.com/office/drawing/2014/main" id="{44C02E39-A42F-7560-9C6E-226BA0276791}"/>
              </a:ext>
            </a:extLst>
          </p:cNvPr>
          <p:cNvSpPr txBox="1"/>
          <p:nvPr/>
        </p:nvSpPr>
        <p:spPr>
          <a:xfrm>
            <a:off x="276524" y="4772051"/>
            <a:ext cx="2015419" cy="984885"/>
          </a:xfrm>
          <a:prstGeom prst="rect">
            <a:avLst/>
          </a:prstGeom>
          <a:noFill/>
        </p:spPr>
        <p:txBody>
          <a:bodyPr wrap="square" lIns="0" tIns="0" rIns="0" bIns="0" rtlCol="0">
            <a:spAutoFit/>
          </a:bodyPr>
          <a:lstStyle/>
          <a:p>
            <a:pPr marL="0" lvl="1">
              <a:lnSpc>
                <a:spcPct val="90000"/>
              </a:lnSpc>
              <a:spcBef>
                <a:spcPts val="300"/>
              </a:spcBef>
              <a:spcAft>
                <a:spcPts val="250"/>
              </a:spcAft>
              <a:buClr>
                <a:schemeClr val="accent4"/>
              </a:buClr>
            </a:pPr>
            <a:r>
              <a:rPr lang="en-US" sz="1200" b="1" dirty="0">
                <a:solidFill>
                  <a:schemeClr val="bg1">
                    <a:lumMod val="65000"/>
                  </a:schemeClr>
                </a:solidFill>
                <a:latin typeface="Arial" panose="020B0604020202020204" pitchFamily="34" charset="0"/>
                <a:cs typeface="Arial" panose="020B0604020202020204" pitchFamily="34" charset="0"/>
              </a:rPr>
              <a:t>Maintains the knowledge repository, etc.</a:t>
            </a:r>
          </a:p>
          <a:p>
            <a:pPr marL="228600" lvl="1" indent="-228600">
              <a:lnSpc>
                <a:spcPct val="90000"/>
              </a:lnSpc>
              <a:spcBef>
                <a:spcPts val="300"/>
              </a:spcBef>
              <a:spcAft>
                <a:spcPts val="250"/>
              </a:spcAft>
              <a:buClr>
                <a:schemeClr val="bg1">
                  <a:lumMod val="65000"/>
                </a:schemeClr>
              </a:buClr>
              <a:buFont typeface="Wingdings" panose="05000000000000000000" pitchFamily="2" charset="2"/>
              <a:buChar char="n"/>
            </a:pPr>
            <a:r>
              <a:rPr lang="en-US" sz="1200" dirty="0">
                <a:solidFill>
                  <a:schemeClr val="bg1">
                    <a:lumMod val="65000"/>
                  </a:schemeClr>
                </a:solidFill>
                <a:latin typeface="Arial" panose="020B0604020202020204" pitchFamily="34" charset="0"/>
                <a:cs typeface="Arial" panose="020B0604020202020204" pitchFamily="34" charset="0"/>
              </a:rPr>
              <a:t>Knowledgebase Management</a:t>
            </a:r>
          </a:p>
          <a:p>
            <a:pPr marL="228600" lvl="1" indent="-228600">
              <a:lnSpc>
                <a:spcPct val="90000"/>
              </a:lnSpc>
              <a:spcBef>
                <a:spcPts val="300"/>
              </a:spcBef>
              <a:spcAft>
                <a:spcPts val="250"/>
              </a:spcAft>
              <a:buClr>
                <a:schemeClr val="bg1">
                  <a:lumMod val="65000"/>
                </a:schemeClr>
              </a:buClr>
              <a:buFont typeface="Wingdings" panose="05000000000000000000" pitchFamily="2" charset="2"/>
              <a:buChar char="n"/>
            </a:pPr>
            <a:r>
              <a:rPr lang="en-US" sz="1200" dirty="0">
                <a:solidFill>
                  <a:schemeClr val="bg1">
                    <a:lumMod val="65000"/>
                  </a:schemeClr>
                </a:solidFill>
                <a:latin typeface="Arial" panose="020B0604020202020204" pitchFamily="34" charset="0"/>
                <a:cs typeface="Arial" panose="020B0604020202020204" pitchFamily="34" charset="0"/>
              </a:rPr>
              <a:t>Report Management</a:t>
            </a:r>
          </a:p>
        </p:txBody>
      </p:sp>
      <p:sp>
        <p:nvSpPr>
          <p:cNvPr id="45" name="Graphic 63">
            <a:extLst>
              <a:ext uri="{FF2B5EF4-FFF2-40B4-BE49-F238E27FC236}">
                <a16:creationId xmlns:a16="http://schemas.microsoft.com/office/drawing/2014/main" id="{D70CCAC6-71E2-67A6-700C-BC4D9937F674}"/>
              </a:ext>
            </a:extLst>
          </p:cNvPr>
          <p:cNvSpPr>
            <a:spLocks noChangeAspect="1"/>
          </p:cNvSpPr>
          <p:nvPr/>
        </p:nvSpPr>
        <p:spPr>
          <a:xfrm rot="7581924" flipV="1">
            <a:off x="1917343" y="4766878"/>
            <a:ext cx="1102765" cy="605849"/>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bg1">
              <a:lumMod val="50000"/>
            </a:schemeClr>
          </a:solidFill>
          <a:ln w="38100" cap="flat">
            <a:noFill/>
            <a:prstDash val="solid"/>
            <a:miter/>
          </a:ln>
        </p:spPr>
        <p:txBody>
          <a:bodyPr rtlCol="0" anchor="ctr"/>
          <a:lstStyle/>
          <a:p>
            <a:endParaRPr lang="en-US" dirty="0"/>
          </a:p>
        </p:txBody>
      </p:sp>
      <p:sp>
        <p:nvSpPr>
          <p:cNvPr id="46" name="Rounded Rectangle 11">
            <a:extLst>
              <a:ext uri="{FF2B5EF4-FFF2-40B4-BE49-F238E27FC236}">
                <a16:creationId xmlns:a16="http://schemas.microsoft.com/office/drawing/2014/main" id="{620E9187-5705-C884-B3B1-DEAE64261F8C}"/>
              </a:ext>
            </a:extLst>
          </p:cNvPr>
          <p:cNvSpPr/>
          <p:nvPr/>
        </p:nvSpPr>
        <p:spPr>
          <a:xfrm>
            <a:off x="140140" y="2568084"/>
            <a:ext cx="1976948" cy="1654133"/>
          </a:xfrm>
          <a:prstGeom prst="roundRect">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solidFill>
            </a:endParaRPr>
          </a:p>
        </p:txBody>
      </p:sp>
      <p:sp>
        <p:nvSpPr>
          <p:cNvPr id="47" name="TextBox 46">
            <a:extLst>
              <a:ext uri="{FF2B5EF4-FFF2-40B4-BE49-F238E27FC236}">
                <a16:creationId xmlns:a16="http://schemas.microsoft.com/office/drawing/2014/main" id="{E85E9557-81AB-4D89-BAB4-9A7BF7FE75B5}"/>
              </a:ext>
            </a:extLst>
          </p:cNvPr>
          <p:cNvSpPr txBox="1"/>
          <p:nvPr/>
        </p:nvSpPr>
        <p:spPr>
          <a:xfrm>
            <a:off x="241809" y="2819608"/>
            <a:ext cx="2015419" cy="1151084"/>
          </a:xfrm>
          <a:prstGeom prst="rect">
            <a:avLst/>
          </a:prstGeom>
          <a:noFill/>
        </p:spPr>
        <p:txBody>
          <a:bodyPr wrap="square" lIns="0" tIns="0" rIns="0" bIns="0" rtlCol="0">
            <a:spAutoFit/>
          </a:bodyPr>
          <a:lstStyle/>
          <a:p>
            <a:pPr marL="0" lvl="1">
              <a:lnSpc>
                <a:spcPct val="90000"/>
              </a:lnSpc>
              <a:spcBef>
                <a:spcPts val="300"/>
              </a:spcBef>
              <a:spcAft>
                <a:spcPts val="250"/>
              </a:spcAft>
              <a:buClr>
                <a:schemeClr val="accent6"/>
              </a:buClr>
            </a:pPr>
            <a:r>
              <a:rPr lang="en-US" sz="1200" b="1" dirty="0">
                <a:solidFill>
                  <a:schemeClr val="bg1">
                    <a:lumMod val="65000"/>
                  </a:schemeClr>
                </a:solidFill>
              </a:rPr>
              <a:t>Focuses on streamlining and optimizing shared services processes</a:t>
            </a:r>
            <a:endParaRPr lang="en-US" sz="1200" dirty="0">
              <a:solidFill>
                <a:schemeClr val="bg1">
                  <a:lumMod val="65000"/>
                </a:schemeClr>
              </a:solidFill>
              <a:latin typeface="Arial" panose="020B0604020202020204" pitchFamily="34" charset="0"/>
              <a:cs typeface="Arial" panose="020B0604020202020204" pitchFamily="34" charset="0"/>
            </a:endParaRPr>
          </a:p>
          <a:p>
            <a:pPr marL="228600" lvl="1" indent="-228600">
              <a:lnSpc>
                <a:spcPct val="90000"/>
              </a:lnSpc>
              <a:spcBef>
                <a:spcPts val="300"/>
              </a:spcBef>
              <a:spcAft>
                <a:spcPts val="250"/>
              </a:spcAft>
              <a:buClr>
                <a:schemeClr val="bg1">
                  <a:lumMod val="65000"/>
                </a:schemeClr>
              </a:buClr>
              <a:buFont typeface="Wingdings" panose="05000000000000000000" pitchFamily="2" charset="2"/>
              <a:buChar char="n"/>
            </a:pPr>
            <a:r>
              <a:rPr lang="en-US" sz="1200" dirty="0">
                <a:solidFill>
                  <a:schemeClr val="bg1">
                    <a:lumMod val="65000"/>
                  </a:schemeClr>
                </a:solidFill>
                <a:latin typeface="Arial" panose="020B0604020202020204" pitchFamily="34" charset="0"/>
                <a:cs typeface="Arial" panose="020B0604020202020204" pitchFamily="34" charset="0"/>
              </a:rPr>
              <a:t>Execution Excellence</a:t>
            </a:r>
          </a:p>
          <a:p>
            <a:pPr marL="228600" lvl="1" indent="-228600">
              <a:lnSpc>
                <a:spcPct val="90000"/>
              </a:lnSpc>
              <a:spcBef>
                <a:spcPts val="300"/>
              </a:spcBef>
              <a:spcAft>
                <a:spcPts val="250"/>
              </a:spcAft>
              <a:buClr>
                <a:schemeClr val="bg1">
                  <a:lumMod val="65000"/>
                </a:schemeClr>
              </a:buClr>
              <a:buFont typeface="Wingdings" panose="05000000000000000000" pitchFamily="2" charset="2"/>
              <a:buChar char="n"/>
            </a:pPr>
            <a:r>
              <a:rPr lang="en-US" sz="1200" dirty="0">
                <a:solidFill>
                  <a:schemeClr val="bg1">
                    <a:lumMod val="65000"/>
                  </a:schemeClr>
                </a:solidFill>
                <a:latin typeface="Arial" panose="020B0604020202020204" pitchFamily="34" charset="0"/>
                <a:cs typeface="Arial" panose="020B0604020202020204" pitchFamily="34" charset="0"/>
              </a:rPr>
              <a:t>Documentation Maintenance</a:t>
            </a:r>
          </a:p>
        </p:txBody>
      </p:sp>
      <p:sp>
        <p:nvSpPr>
          <p:cNvPr id="48" name="Graphic 63">
            <a:extLst>
              <a:ext uri="{FF2B5EF4-FFF2-40B4-BE49-F238E27FC236}">
                <a16:creationId xmlns:a16="http://schemas.microsoft.com/office/drawing/2014/main" id="{0EBBDA75-D25E-DCCB-D56E-4894028757A4}"/>
              </a:ext>
            </a:extLst>
          </p:cNvPr>
          <p:cNvSpPr>
            <a:spLocks noChangeAspect="1"/>
          </p:cNvSpPr>
          <p:nvPr/>
        </p:nvSpPr>
        <p:spPr>
          <a:xfrm rot="9772610" flipV="1">
            <a:off x="2016837" y="3256473"/>
            <a:ext cx="740546" cy="649941"/>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bg1">
              <a:lumMod val="50000"/>
            </a:schemeClr>
          </a:solidFill>
          <a:ln w="38100" cap="flat">
            <a:noFill/>
            <a:prstDash val="solid"/>
            <a:miter/>
          </a:ln>
        </p:spPr>
        <p:txBody>
          <a:bodyPr rtlCol="0" anchor="ctr"/>
          <a:lstStyle/>
          <a:p>
            <a:endParaRPr lang="en-US" dirty="0"/>
          </a:p>
        </p:txBody>
      </p:sp>
      <p:sp>
        <p:nvSpPr>
          <p:cNvPr id="49" name="Graphic 63">
            <a:extLst>
              <a:ext uri="{FF2B5EF4-FFF2-40B4-BE49-F238E27FC236}">
                <a16:creationId xmlns:a16="http://schemas.microsoft.com/office/drawing/2014/main" id="{ABBB55BD-9BCB-C209-0938-AAC4F5E06D5C}"/>
              </a:ext>
            </a:extLst>
          </p:cNvPr>
          <p:cNvSpPr>
            <a:spLocks noChangeAspect="1"/>
          </p:cNvSpPr>
          <p:nvPr/>
        </p:nvSpPr>
        <p:spPr>
          <a:xfrm rot="12196334" flipH="1" flipV="1">
            <a:off x="5650901" y="4878436"/>
            <a:ext cx="836495" cy="649941"/>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bg1">
              <a:lumMod val="50000"/>
            </a:schemeClr>
          </a:solidFill>
          <a:ln w="38100" cap="flat">
            <a:noFill/>
            <a:prstDash val="solid"/>
            <a:miter/>
          </a:ln>
        </p:spPr>
        <p:txBody>
          <a:bodyPr rtlCol="0" anchor="ctr"/>
          <a:lstStyle/>
          <a:p>
            <a:endParaRPr lang="en-US" dirty="0"/>
          </a:p>
        </p:txBody>
      </p:sp>
      <p:sp>
        <p:nvSpPr>
          <p:cNvPr id="50" name="Rounded Rectangle 11">
            <a:extLst>
              <a:ext uri="{FF2B5EF4-FFF2-40B4-BE49-F238E27FC236}">
                <a16:creationId xmlns:a16="http://schemas.microsoft.com/office/drawing/2014/main" id="{F6961116-2CFC-A596-2A32-FCC58C861CEE}"/>
              </a:ext>
            </a:extLst>
          </p:cNvPr>
          <p:cNvSpPr/>
          <p:nvPr/>
        </p:nvSpPr>
        <p:spPr>
          <a:xfrm>
            <a:off x="9231425" y="2568084"/>
            <a:ext cx="2998625" cy="33334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b="1" dirty="0">
                <a:solidFill>
                  <a:schemeClr val="accent1">
                    <a:lumMod val="50000"/>
                  </a:schemeClr>
                </a:solidFill>
              </a:rPr>
              <a:t>Operations Excellence </a:t>
            </a:r>
            <a:br>
              <a:rPr lang="en-US" sz="1600" b="1" dirty="0">
                <a:solidFill>
                  <a:schemeClr val="accent1">
                    <a:lumMod val="50000"/>
                  </a:schemeClr>
                </a:solidFill>
              </a:rPr>
            </a:br>
            <a:r>
              <a:rPr lang="en-US" sz="1600" b="1" dirty="0">
                <a:solidFill>
                  <a:schemeClr val="accent1">
                    <a:lumMod val="50000"/>
                  </a:schemeClr>
                </a:solidFill>
              </a:rPr>
              <a:t>Team Core Competencies</a:t>
            </a:r>
          </a:p>
          <a:p>
            <a:endParaRPr lang="en-US" sz="1200" dirty="0">
              <a:solidFill>
                <a:schemeClr val="accent1">
                  <a:lumMod val="50000"/>
                </a:schemeClr>
              </a:solidFill>
              <a:latin typeface="Arial" panose="020B0604020202020204" pitchFamily="34" charset="0"/>
              <a:cs typeface="Arial" panose="020B0604020202020204" pitchFamily="34" charset="0"/>
            </a:endParaRP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Advanced analytical and communication skills to </a:t>
            </a:r>
            <a:br>
              <a:rPr lang="en-US" sz="1200" dirty="0">
                <a:solidFill>
                  <a:schemeClr val="accent1">
                    <a:lumMod val="50000"/>
                  </a:schemeClr>
                </a:solidFill>
                <a:latin typeface="Arial" panose="020B0604020202020204" pitchFamily="34" charset="0"/>
                <a:cs typeface="Arial" panose="020B0604020202020204" pitchFamily="34" charset="0"/>
              </a:rPr>
            </a:br>
            <a:r>
              <a:rPr lang="en-US" sz="1200" dirty="0">
                <a:solidFill>
                  <a:schemeClr val="accent1">
                    <a:lumMod val="50000"/>
                  </a:schemeClr>
                </a:solidFill>
                <a:latin typeface="Arial" panose="020B0604020202020204" pitchFamily="34" charset="0"/>
                <a:cs typeface="Arial" panose="020B0604020202020204" pitchFamily="34" charset="0"/>
              </a:rPr>
              <a:t>support strategic initiatives</a:t>
            </a: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Knowledge of markets/sectors </a:t>
            </a:r>
            <a:br>
              <a:rPr lang="en-US" sz="1200" dirty="0">
                <a:solidFill>
                  <a:schemeClr val="accent1">
                    <a:lumMod val="50000"/>
                  </a:schemeClr>
                </a:solidFill>
                <a:latin typeface="Arial" panose="020B0604020202020204" pitchFamily="34" charset="0"/>
                <a:cs typeface="Arial" panose="020B0604020202020204" pitchFamily="34" charset="0"/>
              </a:rPr>
            </a:br>
            <a:r>
              <a:rPr lang="en-US" sz="1200" dirty="0">
                <a:solidFill>
                  <a:schemeClr val="accent1">
                    <a:lumMod val="50000"/>
                  </a:schemeClr>
                </a:solidFill>
                <a:latin typeface="Arial" panose="020B0604020202020204" pitchFamily="34" charset="0"/>
                <a:cs typeface="Arial" panose="020B0604020202020204" pitchFamily="34" charset="0"/>
              </a:rPr>
              <a:t>and employee population needs</a:t>
            </a: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Strategic thinking</a:t>
            </a: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Advisement skills</a:t>
            </a:r>
            <a:endParaRPr lang="en-US" sz="1600" dirty="0">
              <a:solidFill>
                <a:schemeClr val="accent1">
                  <a:lumMod val="50000"/>
                </a:schemeClr>
              </a:solidFill>
            </a:endParaRPr>
          </a:p>
        </p:txBody>
      </p:sp>
      <p:sp>
        <p:nvSpPr>
          <p:cNvPr id="8" name="Content Placeholder 30">
            <a:extLst>
              <a:ext uri="{FF2B5EF4-FFF2-40B4-BE49-F238E27FC236}">
                <a16:creationId xmlns:a16="http://schemas.microsoft.com/office/drawing/2014/main" id="{775324AC-1695-D8B4-F6C5-7756B5254418}"/>
              </a:ext>
            </a:extLst>
          </p:cNvPr>
          <p:cNvSpPr txBox="1">
            <a:spLocks/>
          </p:cNvSpPr>
          <p:nvPr/>
        </p:nvSpPr>
        <p:spPr>
          <a:xfrm>
            <a:off x="438150" y="1011399"/>
            <a:ext cx="11312525" cy="4664075"/>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Operations Excellence team responsibilities include:</a:t>
            </a:r>
          </a:p>
          <a:p>
            <a:pPr lvl="1"/>
            <a:r>
              <a:rPr lang="en-US" dirty="0"/>
              <a:t>Supporting the service delivery model by identifying opportunities to enhance service center quality and improving processes and performance</a:t>
            </a:r>
          </a:p>
          <a:p>
            <a:pPr lvl="1"/>
            <a:r>
              <a:rPr lang="en-US" dirty="0"/>
              <a:t>Assisting with special projects (e.g., enhancing service center technologies, improving processes, developing/delivering educational programs to the broader staff)</a:t>
            </a:r>
          </a:p>
          <a:p>
            <a:pPr lvl="1"/>
            <a:r>
              <a:rPr lang="en-US" dirty="0"/>
              <a:t>Ensuring delivery quality and consistency across the service center organization</a:t>
            </a:r>
          </a:p>
        </p:txBody>
      </p:sp>
      <p:sp>
        <p:nvSpPr>
          <p:cNvPr id="34" name="Rectangle 33">
            <a:extLst>
              <a:ext uri="{FF2B5EF4-FFF2-40B4-BE49-F238E27FC236}">
                <a16:creationId xmlns:a16="http://schemas.microsoft.com/office/drawing/2014/main" id="{D8BB655F-EE03-C38F-472B-16274151B78B}"/>
              </a:ext>
            </a:extLst>
          </p:cNvPr>
          <p:cNvSpPr/>
          <p:nvPr/>
        </p:nvSpPr>
        <p:spPr>
          <a:xfrm>
            <a:off x="2684766" y="5127482"/>
            <a:ext cx="3042666" cy="36576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Organizational Change Management</a:t>
            </a:r>
          </a:p>
        </p:txBody>
      </p:sp>
    </p:spTree>
    <p:extLst>
      <p:ext uri="{BB962C8B-B14F-4D97-AF65-F5344CB8AC3E}">
        <p14:creationId xmlns:p14="http://schemas.microsoft.com/office/powerpoint/2010/main" val="225223749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1092128-B531-96BA-0B8E-F13596F24C3A}"/>
              </a:ext>
            </a:extLst>
          </p:cNvPr>
          <p:cNvSpPr/>
          <p:nvPr/>
        </p:nvSpPr>
        <p:spPr>
          <a:xfrm>
            <a:off x="6749143" y="0"/>
            <a:ext cx="5486400" cy="638251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Rectangle 6">
            <a:extLst>
              <a:ext uri="{FF2B5EF4-FFF2-40B4-BE49-F238E27FC236}">
                <a16:creationId xmlns:a16="http://schemas.microsoft.com/office/drawing/2014/main" id="{E2CCE2AE-FC7E-D310-04EE-88A6C5B562CF}"/>
              </a:ext>
            </a:extLst>
          </p:cNvPr>
          <p:cNvSpPr/>
          <p:nvPr/>
        </p:nvSpPr>
        <p:spPr>
          <a:xfrm>
            <a:off x="0" y="2345871"/>
            <a:ext cx="12192000" cy="241118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Slide Number Placeholder 3">
            <a:extLst>
              <a:ext uri="{FF2B5EF4-FFF2-40B4-BE49-F238E27FC236}">
                <a16:creationId xmlns:a16="http://schemas.microsoft.com/office/drawing/2014/main" id="{D001CE03-8824-4FC2-8125-A8F8B7613CE0}"/>
              </a:ext>
            </a:extLst>
          </p:cNvPr>
          <p:cNvSpPr>
            <a:spLocks noGrp="1"/>
          </p:cNvSpPr>
          <p:nvPr>
            <p:ph type="sldNum" sz="quarter" idx="4"/>
          </p:nvPr>
        </p:nvSpPr>
        <p:spPr>
          <a:solidFill>
            <a:schemeClr val="accent2"/>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A327470-7DD8-48A7-9CEE-19E13FF2F861}"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72</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Title 4"/>
          <p:cNvSpPr>
            <a:spLocks noGrp="1"/>
          </p:cNvSpPr>
          <p:nvPr>
            <p:ph type="title"/>
          </p:nvPr>
        </p:nvSpPr>
        <p:spPr/>
        <p:txBody>
          <a:bodyPr/>
          <a:lstStyle/>
          <a:p>
            <a:r>
              <a:rPr lang="en-US" dirty="0"/>
              <a:t>Data and Analytics</a:t>
            </a:r>
          </a:p>
        </p:txBody>
      </p:sp>
      <p:sp>
        <p:nvSpPr>
          <p:cNvPr id="6" name="Text Placeholder 5"/>
          <p:cNvSpPr>
            <a:spLocks noGrp="1"/>
          </p:cNvSpPr>
          <p:nvPr>
            <p:ph type="body" sz="quarter" idx="10"/>
          </p:nvPr>
        </p:nvSpPr>
        <p:spPr/>
        <p:txBody>
          <a:bodyPr/>
          <a:lstStyle/>
          <a:p>
            <a:r>
              <a:rPr lang="en-US" dirty="0"/>
              <a:t>Technology and Data</a:t>
            </a:r>
          </a:p>
        </p:txBody>
      </p:sp>
      <p:sp>
        <p:nvSpPr>
          <p:cNvPr id="8" name="TextBox 7"/>
          <p:cNvSpPr txBox="1"/>
          <p:nvPr/>
        </p:nvSpPr>
        <p:spPr>
          <a:xfrm>
            <a:off x="6854340" y="6470859"/>
            <a:ext cx="4372272" cy="200055"/>
          </a:xfrm>
          <a:prstGeom prst="rect">
            <a:avLst/>
          </a:prstGeom>
          <a:noFill/>
        </p:spPr>
        <p:txBody>
          <a:bodyPr wrap="square" lIns="86141" rIns="86141"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accent1"/>
                </a:solidFill>
                <a:effectLst/>
                <a:uLnTx/>
                <a:uFillTx/>
                <a:latin typeface="Arial" panose="020B0604020202020204"/>
                <a:ea typeface="+mn-ea"/>
                <a:cs typeface="+mn-cs"/>
              </a:rPr>
              <a:t>Source: </a:t>
            </a:r>
            <a:r>
              <a:rPr lang="en-US" sz="700" dirty="0">
                <a:solidFill>
                  <a:schemeClr val="accent1"/>
                </a:solidFill>
                <a:latin typeface="Arial" panose="020B0604020202020204"/>
              </a:rPr>
              <a:t>HR.Research Institute </a:t>
            </a:r>
            <a:r>
              <a:rPr kumimoji="0" lang="en-US" sz="700" b="0" i="0" u="none" strike="noStrike" kern="1200" cap="none" spc="0" normalizeH="0" baseline="0" noProof="0" dirty="0">
                <a:ln>
                  <a:noFill/>
                </a:ln>
                <a:solidFill>
                  <a:schemeClr val="accent1"/>
                </a:solidFill>
                <a:effectLst/>
                <a:uLnTx/>
                <a:uFillTx/>
                <a:latin typeface="Arial" panose="020B0604020202020204"/>
                <a:ea typeface="+mn-ea"/>
                <a:cs typeface="+mn-cs"/>
              </a:rPr>
              <a:t>2021</a:t>
            </a:r>
          </a:p>
        </p:txBody>
      </p:sp>
      <p:sp>
        <p:nvSpPr>
          <p:cNvPr id="3" name="Content Placeholder 2">
            <a:extLst>
              <a:ext uri="{FF2B5EF4-FFF2-40B4-BE49-F238E27FC236}">
                <a16:creationId xmlns:a16="http://schemas.microsoft.com/office/drawing/2014/main" id="{82ADF04F-FA86-2433-5CF5-3B94FD11A14F}"/>
              </a:ext>
            </a:extLst>
          </p:cNvPr>
          <p:cNvSpPr txBox="1">
            <a:spLocks/>
          </p:cNvSpPr>
          <p:nvPr/>
        </p:nvSpPr>
        <p:spPr>
          <a:xfrm>
            <a:off x="438151" y="1115567"/>
            <a:ext cx="11289559" cy="1365777"/>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45B9203A-D8F9-696E-279B-68EF63102A6A}"/>
              </a:ext>
            </a:extLst>
          </p:cNvPr>
          <p:cNvSpPr txBox="1"/>
          <p:nvPr/>
        </p:nvSpPr>
        <p:spPr>
          <a:xfrm>
            <a:off x="351677" y="2588263"/>
            <a:ext cx="5742799" cy="2246769"/>
          </a:xfrm>
          <a:prstGeom prst="rect">
            <a:avLst/>
          </a:prstGeom>
          <a:noFill/>
          <a:ln>
            <a:noFill/>
          </a:ln>
        </p:spPr>
        <p:txBody>
          <a:bodyPr wrap="square">
            <a:spAutoFit/>
          </a:bodyPr>
          <a:lstStyle/>
          <a:p>
            <a:pPr algn="l"/>
            <a:r>
              <a:rPr lang="en-US" sz="2800" i="1" dirty="0">
                <a:solidFill>
                  <a:schemeClr val="bg1"/>
                </a:solidFill>
              </a:rPr>
              <a:t>Only 29% of respondents say they are </a:t>
            </a:r>
            <a:r>
              <a:rPr lang="en-US" sz="2800" i="1" u="sng" dirty="0">
                <a:solidFill>
                  <a:schemeClr val="bg1"/>
                </a:solidFill>
              </a:rPr>
              <a:t>good or very good</a:t>
            </a:r>
            <a:r>
              <a:rPr lang="en-US" sz="2800" i="1" dirty="0">
                <a:solidFill>
                  <a:schemeClr val="bg1"/>
                </a:solidFill>
              </a:rPr>
              <a:t> at making positive changes based on people analytics…</a:t>
            </a:r>
          </a:p>
          <a:p>
            <a:pPr algn="l"/>
            <a:endParaRPr lang="en-US" sz="2800" b="1" i="1" dirty="0">
              <a:solidFill>
                <a:schemeClr val="bg1"/>
              </a:solidFill>
            </a:endParaRPr>
          </a:p>
        </p:txBody>
      </p:sp>
      <p:pic>
        <p:nvPicPr>
          <p:cNvPr id="11" name="Picture Placeholder 17">
            <a:extLst>
              <a:ext uri="{FF2B5EF4-FFF2-40B4-BE49-F238E27FC236}">
                <a16:creationId xmlns:a16="http://schemas.microsoft.com/office/drawing/2014/main" id="{E6656828-4E9C-7464-5555-F691F12FED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49143" y="1295626"/>
            <a:ext cx="5486400" cy="4664075"/>
          </a:xfrm>
          <a:prstGeom prst="rect">
            <a:avLst/>
          </a:prstGeom>
        </p:spPr>
      </p:pic>
    </p:spTree>
    <p:extLst>
      <p:ext uri="{BB962C8B-B14F-4D97-AF65-F5344CB8AC3E}">
        <p14:creationId xmlns:p14="http://schemas.microsoft.com/office/powerpoint/2010/main" val="33224373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C84F19-1912-B6F0-F311-FDFB7746DE07}"/>
              </a:ext>
            </a:extLst>
          </p:cNvPr>
          <p:cNvSpPr>
            <a:spLocks noGrp="1"/>
          </p:cNvSpPr>
          <p:nvPr>
            <p:ph type="sldNum" sz="quarter" idx="4"/>
          </p:nvPr>
        </p:nvSpPr>
        <p:spPr>
          <a:xfrm>
            <a:off x="11316230" y="6478890"/>
            <a:ext cx="411480" cy="38404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73</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4214276B-D5F0-F85D-CE59-466BDC0A6055}"/>
              </a:ext>
            </a:extLst>
          </p:cNvPr>
          <p:cNvSpPr>
            <a:spLocks noGrp="1"/>
          </p:cNvSpPr>
          <p:nvPr>
            <p:ph type="title"/>
          </p:nvPr>
        </p:nvSpPr>
        <p:spPr>
          <a:xfrm>
            <a:off x="438912" y="475488"/>
            <a:ext cx="11311128" cy="457200"/>
          </a:xfrm>
        </p:spPr>
        <p:txBody>
          <a:bodyPr/>
          <a:lstStyle/>
          <a:p>
            <a:r>
              <a:rPr lang="en-US" dirty="0"/>
              <a:t>Live Poll!</a:t>
            </a:r>
          </a:p>
        </p:txBody>
      </p:sp>
      <p:sp>
        <p:nvSpPr>
          <p:cNvPr id="4" name="Text Placeholder 3">
            <a:extLst>
              <a:ext uri="{FF2B5EF4-FFF2-40B4-BE49-F238E27FC236}">
                <a16:creationId xmlns:a16="http://schemas.microsoft.com/office/drawing/2014/main" id="{CFE8917A-BC58-5A34-D583-D56739E9FEFB}"/>
              </a:ext>
            </a:extLst>
          </p:cNvPr>
          <p:cNvSpPr>
            <a:spLocks noGrp="1"/>
          </p:cNvSpPr>
          <p:nvPr>
            <p:ph type="body" sz="quarter" idx="10"/>
          </p:nvPr>
        </p:nvSpPr>
        <p:spPr>
          <a:xfrm>
            <a:off x="438912" y="155448"/>
            <a:ext cx="11311128" cy="338328"/>
          </a:xfrm>
        </p:spPr>
        <p:txBody>
          <a:bodyPr>
            <a:normAutofit/>
          </a:bodyPr>
          <a:lstStyle/>
          <a:p>
            <a:r>
              <a:rPr lang="en-US" dirty="0"/>
              <a:t>Technology and Data</a:t>
            </a:r>
          </a:p>
        </p:txBody>
      </p:sp>
      <p:sp>
        <p:nvSpPr>
          <p:cNvPr id="6" name="Rectangle 5">
            <a:extLst>
              <a:ext uri="{FF2B5EF4-FFF2-40B4-BE49-F238E27FC236}">
                <a16:creationId xmlns:a16="http://schemas.microsoft.com/office/drawing/2014/main" id="{F973C087-445A-CB96-F5D6-738D3B40E8F5}"/>
              </a:ext>
            </a:extLst>
          </p:cNvPr>
          <p:cNvSpPr/>
          <p:nvPr/>
        </p:nvSpPr>
        <p:spPr>
          <a:xfrm>
            <a:off x="-1588" y="1230386"/>
            <a:ext cx="12192000" cy="827014"/>
          </a:xfrm>
          <a:prstGeom prst="rect">
            <a:avLst/>
          </a:prstGeom>
          <a:gradFill>
            <a:gsLst>
              <a:gs pos="10000">
                <a:srgbClr val="22A9C2"/>
              </a:gs>
              <a:gs pos="90000">
                <a:srgbClr val="9055A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FFFFFF"/>
              </a:solidFill>
              <a:effectLst>
                <a:outerShdw blurRad="508000" dist="25400" dir="2700000" algn="tl" rotWithShape="0">
                  <a:prstClr val="black">
                    <a:alpha val="50000"/>
                  </a:prstClr>
                </a:outerShdw>
              </a:effectLst>
              <a:uLnTx/>
              <a:uFillTx/>
              <a:latin typeface="Arial" panose="020B0604020202020204"/>
              <a:ea typeface="+mn-ea"/>
              <a:cs typeface="+mn-cs"/>
            </a:endParaRPr>
          </a:p>
        </p:txBody>
      </p:sp>
      <p:sp>
        <p:nvSpPr>
          <p:cNvPr id="7" name="Rounded Rectangle 6">
            <a:extLst>
              <a:ext uri="{FF2B5EF4-FFF2-40B4-BE49-F238E27FC236}">
                <a16:creationId xmlns:a16="http://schemas.microsoft.com/office/drawing/2014/main" id="{EEA81058-C4C6-40DE-093F-21B1B6066B83}"/>
              </a:ext>
            </a:extLst>
          </p:cNvPr>
          <p:cNvSpPr/>
          <p:nvPr/>
        </p:nvSpPr>
        <p:spPr>
          <a:xfrm>
            <a:off x="1465938" y="1369573"/>
            <a:ext cx="9260124" cy="548640"/>
          </a:xfrm>
          <a:prstGeom prst="roundRect">
            <a:avLst>
              <a:gd name="adj" fmla="val 50000"/>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panose="020B0604020202020204"/>
              </a:rPr>
              <a:t>Does your organization experience any of these challenges?</a:t>
            </a:r>
          </a:p>
        </p:txBody>
      </p:sp>
      <p:sp>
        <p:nvSpPr>
          <p:cNvPr id="13" name="TextBox 12">
            <a:extLst>
              <a:ext uri="{FF2B5EF4-FFF2-40B4-BE49-F238E27FC236}">
                <a16:creationId xmlns:a16="http://schemas.microsoft.com/office/drawing/2014/main" id="{79E8811C-7AB1-F2DB-9540-262949E101F9}"/>
              </a:ext>
            </a:extLst>
          </p:cNvPr>
          <p:cNvSpPr txBox="1"/>
          <p:nvPr/>
        </p:nvSpPr>
        <p:spPr>
          <a:xfrm>
            <a:off x="3074355" y="2794010"/>
            <a:ext cx="6208295" cy="2585323"/>
          </a:xfrm>
          <a:prstGeom prst="rect">
            <a:avLst/>
          </a:prstGeom>
          <a:noFill/>
          <a:ln>
            <a:noFill/>
          </a:ln>
        </p:spPr>
        <p:txBody>
          <a:bodyPr wrap="square">
            <a:spAutoFit/>
          </a:bodyPr>
          <a:lstStyle/>
          <a:p>
            <a:pPr marL="342900" indent="-342900" algn="l">
              <a:buFont typeface="+mj-lt"/>
              <a:buAutoNum type="alphaUcPeriod"/>
            </a:pPr>
            <a:r>
              <a:rPr lang="en-US" b="0" i="0" dirty="0">
                <a:effectLst/>
              </a:rPr>
              <a:t>Poor-quality data</a:t>
            </a:r>
          </a:p>
          <a:p>
            <a:pPr marL="342900" indent="-342900" algn="l">
              <a:buFont typeface="+mj-lt"/>
              <a:buAutoNum type="alphaUcPeriod"/>
            </a:pPr>
            <a:endParaRPr lang="en-US" b="0" i="0" dirty="0">
              <a:effectLst/>
            </a:endParaRPr>
          </a:p>
          <a:p>
            <a:pPr marL="342900" indent="-342900" algn="l">
              <a:buFont typeface="+mj-lt"/>
              <a:buAutoNum type="alphaUcPeriod"/>
            </a:pPr>
            <a:r>
              <a:rPr lang="en-US" b="0" i="0" dirty="0">
                <a:effectLst/>
              </a:rPr>
              <a:t>Focusing on the wrong metrics</a:t>
            </a:r>
          </a:p>
          <a:p>
            <a:pPr marL="342900" indent="-342900" algn="l">
              <a:buFont typeface="+mj-lt"/>
              <a:buAutoNum type="alphaUcPeriod"/>
            </a:pPr>
            <a:endParaRPr lang="en-US" b="0" i="0" dirty="0">
              <a:effectLst/>
            </a:endParaRPr>
          </a:p>
          <a:p>
            <a:pPr marL="342900" indent="-342900" algn="l">
              <a:buFont typeface="+mj-lt"/>
              <a:buAutoNum type="alphaUcPeriod"/>
            </a:pPr>
            <a:r>
              <a:rPr lang="en-US" b="0" i="0" dirty="0">
                <a:effectLst/>
              </a:rPr>
              <a:t>Creating data silos that prevent information-sharing</a:t>
            </a:r>
          </a:p>
          <a:p>
            <a:pPr marL="342900" indent="-342900" algn="l">
              <a:buFont typeface="+mj-lt"/>
              <a:buAutoNum type="alphaUcPeriod"/>
            </a:pPr>
            <a:endParaRPr lang="en-US" b="0" i="0" dirty="0">
              <a:effectLst/>
            </a:endParaRPr>
          </a:p>
          <a:p>
            <a:pPr marL="342900" indent="-342900" algn="l">
              <a:buFont typeface="+mj-lt"/>
              <a:buAutoNum type="alphaUcPeriod"/>
            </a:pPr>
            <a:r>
              <a:rPr lang="en-US" b="0" i="0" dirty="0">
                <a:effectLst/>
              </a:rPr>
              <a:t>Limited analytics expertise and capabilities </a:t>
            </a:r>
          </a:p>
          <a:p>
            <a:pPr marL="342900" indent="-342900" algn="l">
              <a:buFont typeface="+mj-lt"/>
              <a:buAutoNum type="alphaUcPeriod"/>
            </a:pPr>
            <a:endParaRPr lang="en-US" dirty="0"/>
          </a:p>
          <a:p>
            <a:pPr marL="342900" indent="-342900" algn="l">
              <a:buFont typeface="+mj-lt"/>
              <a:buAutoNum type="alphaUcPeriod"/>
            </a:pPr>
            <a:r>
              <a:rPr lang="en-US" dirty="0"/>
              <a:t>Overreliance on historical data (vs. predictive analytics)</a:t>
            </a:r>
            <a:endParaRPr lang="en-US" b="0" i="0" dirty="0">
              <a:effectLst/>
            </a:endParaRPr>
          </a:p>
        </p:txBody>
      </p:sp>
    </p:spTree>
    <p:extLst>
      <p:ext uri="{BB962C8B-B14F-4D97-AF65-F5344CB8AC3E}">
        <p14:creationId xmlns:p14="http://schemas.microsoft.com/office/powerpoint/2010/main" val="12158571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CCE2AE-FC7E-D310-04EE-88A6C5B562CF}"/>
              </a:ext>
            </a:extLst>
          </p:cNvPr>
          <p:cNvSpPr/>
          <p:nvPr/>
        </p:nvSpPr>
        <p:spPr>
          <a:xfrm>
            <a:off x="0" y="1531620"/>
            <a:ext cx="12192000" cy="381326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Slide Number Placeholder 3">
            <a:extLst>
              <a:ext uri="{FF2B5EF4-FFF2-40B4-BE49-F238E27FC236}">
                <a16:creationId xmlns:a16="http://schemas.microsoft.com/office/drawing/2014/main" id="{D001CE03-8824-4FC2-8125-A8F8B7613CE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A327470-7DD8-48A7-9CEE-19E13FF2F861}"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74</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Title 4"/>
          <p:cNvSpPr>
            <a:spLocks noGrp="1"/>
          </p:cNvSpPr>
          <p:nvPr>
            <p:ph type="title"/>
          </p:nvPr>
        </p:nvSpPr>
        <p:spPr/>
        <p:txBody>
          <a:bodyPr>
            <a:normAutofit/>
          </a:bodyPr>
          <a:lstStyle/>
          <a:p>
            <a:r>
              <a:rPr lang="en-US" dirty="0"/>
              <a:t>Data and Analytics Functions Are Growing</a:t>
            </a:r>
          </a:p>
        </p:txBody>
      </p:sp>
      <p:sp>
        <p:nvSpPr>
          <p:cNvPr id="6" name="Text Placeholder 5"/>
          <p:cNvSpPr>
            <a:spLocks noGrp="1"/>
          </p:cNvSpPr>
          <p:nvPr>
            <p:ph type="body" sz="quarter" idx="10"/>
          </p:nvPr>
        </p:nvSpPr>
        <p:spPr/>
        <p:txBody>
          <a:bodyPr/>
          <a:lstStyle/>
          <a:p>
            <a:r>
              <a:rPr lang="en-US" dirty="0"/>
              <a:t>Technology and Data</a:t>
            </a:r>
          </a:p>
        </p:txBody>
      </p:sp>
      <p:sp>
        <p:nvSpPr>
          <p:cNvPr id="8" name="TextBox 7"/>
          <p:cNvSpPr txBox="1"/>
          <p:nvPr/>
        </p:nvSpPr>
        <p:spPr>
          <a:xfrm>
            <a:off x="6854340" y="6470859"/>
            <a:ext cx="4372272" cy="200055"/>
          </a:xfrm>
          <a:prstGeom prst="rect">
            <a:avLst/>
          </a:prstGeom>
          <a:noFill/>
        </p:spPr>
        <p:txBody>
          <a:bodyPr wrap="square" lIns="86141" rIns="86141"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5F6062"/>
                </a:solidFill>
                <a:effectLst/>
                <a:uLnTx/>
                <a:uFillTx/>
                <a:latin typeface="Arial" panose="020B0604020202020204"/>
                <a:ea typeface="+mn-ea"/>
                <a:cs typeface="+mn-cs"/>
              </a:rPr>
              <a:t>Source: </a:t>
            </a:r>
            <a:r>
              <a:rPr lang="en-US" sz="700" dirty="0">
                <a:solidFill>
                  <a:srgbClr val="5F6062"/>
                </a:solidFill>
                <a:latin typeface="Arial" panose="020B0604020202020204"/>
              </a:rPr>
              <a:t>HR.Research Institute </a:t>
            </a:r>
            <a:r>
              <a:rPr kumimoji="0" lang="en-US" sz="700" b="0" i="0" u="none" strike="noStrike" kern="1200" cap="none" spc="0" normalizeH="0" baseline="0" noProof="0" dirty="0">
                <a:ln>
                  <a:noFill/>
                </a:ln>
                <a:solidFill>
                  <a:srgbClr val="5F6062"/>
                </a:solidFill>
                <a:effectLst/>
                <a:uLnTx/>
                <a:uFillTx/>
                <a:latin typeface="Arial" panose="020B0604020202020204"/>
                <a:ea typeface="+mn-ea"/>
                <a:cs typeface="+mn-cs"/>
              </a:rPr>
              <a:t>2021</a:t>
            </a:r>
          </a:p>
        </p:txBody>
      </p:sp>
      <p:sp>
        <p:nvSpPr>
          <p:cNvPr id="3" name="Content Placeholder 2">
            <a:extLst>
              <a:ext uri="{FF2B5EF4-FFF2-40B4-BE49-F238E27FC236}">
                <a16:creationId xmlns:a16="http://schemas.microsoft.com/office/drawing/2014/main" id="{82ADF04F-FA86-2433-5CF5-3B94FD11A14F}"/>
              </a:ext>
            </a:extLst>
          </p:cNvPr>
          <p:cNvSpPr txBox="1">
            <a:spLocks/>
          </p:cNvSpPr>
          <p:nvPr/>
        </p:nvSpPr>
        <p:spPr>
          <a:xfrm>
            <a:off x="438151" y="1115567"/>
            <a:ext cx="11289559" cy="1365777"/>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45B9203A-D8F9-696E-279B-68EF63102A6A}"/>
              </a:ext>
            </a:extLst>
          </p:cNvPr>
          <p:cNvSpPr txBox="1"/>
          <p:nvPr/>
        </p:nvSpPr>
        <p:spPr>
          <a:xfrm>
            <a:off x="5377859" y="1901221"/>
            <a:ext cx="6269856" cy="3108543"/>
          </a:xfrm>
          <a:prstGeom prst="rect">
            <a:avLst/>
          </a:prstGeom>
          <a:noFill/>
          <a:ln>
            <a:noFill/>
          </a:ln>
        </p:spPr>
        <p:txBody>
          <a:bodyPr wrap="square">
            <a:spAutoFit/>
          </a:bodyPr>
          <a:lstStyle/>
          <a:p>
            <a:pPr algn="l"/>
            <a:r>
              <a:rPr lang="en-US" sz="2800" b="0" i="1" dirty="0">
                <a:solidFill>
                  <a:schemeClr val="bg1"/>
                </a:solidFill>
                <a:effectLst/>
              </a:rPr>
              <a:t>The People Analytics Trends 2023 study found that people analytics functions have </a:t>
            </a:r>
            <a:r>
              <a:rPr lang="en-US" sz="2800" b="1" i="1" dirty="0">
                <a:solidFill>
                  <a:schemeClr val="bg1"/>
                </a:solidFill>
                <a:effectLst/>
              </a:rPr>
              <a:t>grown by 43% on average</a:t>
            </a:r>
            <a:r>
              <a:rPr lang="en-US" sz="2800" b="0" i="1" dirty="0">
                <a:solidFill>
                  <a:schemeClr val="bg1"/>
                </a:solidFill>
                <a:effectLst/>
              </a:rPr>
              <a:t> between 2020 and 2023, with 90% of companies increasing or maintaining the size of their people analytics teams. </a:t>
            </a:r>
            <a:endParaRPr lang="en-US" sz="2800" b="1" i="1" dirty="0">
              <a:solidFill>
                <a:schemeClr val="bg1"/>
              </a:solidFill>
              <a:effectLst/>
            </a:endParaRPr>
          </a:p>
        </p:txBody>
      </p:sp>
      <p:pic>
        <p:nvPicPr>
          <p:cNvPr id="12" name="Picture 11" descr="People in office">
            <a:extLst>
              <a:ext uri="{FF2B5EF4-FFF2-40B4-BE49-F238E27FC236}">
                <a16:creationId xmlns:a16="http://schemas.microsoft.com/office/drawing/2014/main" id="{6B9931F5-CD4E-303F-1753-7353D0C04791}"/>
              </a:ext>
            </a:extLst>
          </p:cNvPr>
          <p:cNvPicPr>
            <a:picLocks noChangeAspect="1"/>
          </p:cNvPicPr>
          <p:nvPr/>
        </p:nvPicPr>
        <p:blipFill>
          <a:blip r:embed="rId3"/>
          <a:stretch>
            <a:fillRect/>
          </a:stretch>
        </p:blipFill>
        <p:spPr>
          <a:xfrm>
            <a:off x="0" y="1714500"/>
            <a:ext cx="5146139" cy="3429000"/>
          </a:xfrm>
          <a:prstGeom prst="rect">
            <a:avLst/>
          </a:prstGeom>
        </p:spPr>
      </p:pic>
    </p:spTree>
    <p:extLst>
      <p:ext uri="{BB962C8B-B14F-4D97-AF65-F5344CB8AC3E}">
        <p14:creationId xmlns:p14="http://schemas.microsoft.com/office/powerpoint/2010/main" val="9078419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438608-754A-CF9E-DF23-45C9FEF47FA5}"/>
              </a:ext>
            </a:extLst>
          </p:cNvPr>
          <p:cNvSpPr/>
          <p:nvPr/>
        </p:nvSpPr>
        <p:spPr>
          <a:xfrm>
            <a:off x="0" y="1761546"/>
            <a:ext cx="12192000" cy="433445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Slide Number Placeholder 3">
            <a:extLst>
              <a:ext uri="{FF2B5EF4-FFF2-40B4-BE49-F238E27FC236}">
                <a16:creationId xmlns:a16="http://schemas.microsoft.com/office/drawing/2014/main" id="{D001CE03-8824-4FC2-8125-A8F8B7613CE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A327470-7DD8-48A7-9CEE-19E13FF2F861}"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75</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Title 4"/>
          <p:cNvSpPr>
            <a:spLocks noGrp="1"/>
          </p:cNvSpPr>
          <p:nvPr>
            <p:ph type="title"/>
          </p:nvPr>
        </p:nvSpPr>
        <p:spPr/>
        <p:txBody>
          <a:bodyPr>
            <a:normAutofit/>
          </a:bodyPr>
          <a:lstStyle/>
          <a:p>
            <a:r>
              <a:rPr lang="en-US" dirty="0"/>
              <a:t>Success Factors for Data and Analytics Functions</a:t>
            </a:r>
          </a:p>
        </p:txBody>
      </p:sp>
      <p:sp>
        <p:nvSpPr>
          <p:cNvPr id="6" name="Text Placeholder 5"/>
          <p:cNvSpPr>
            <a:spLocks noGrp="1"/>
          </p:cNvSpPr>
          <p:nvPr>
            <p:ph type="body" sz="quarter" idx="10"/>
          </p:nvPr>
        </p:nvSpPr>
        <p:spPr/>
        <p:txBody>
          <a:bodyPr/>
          <a:lstStyle/>
          <a:p>
            <a:r>
              <a:rPr lang="en-US" dirty="0"/>
              <a:t>Technology and Data</a:t>
            </a:r>
          </a:p>
        </p:txBody>
      </p:sp>
      <p:sp>
        <p:nvSpPr>
          <p:cNvPr id="3" name="Content Placeholder 2">
            <a:extLst>
              <a:ext uri="{FF2B5EF4-FFF2-40B4-BE49-F238E27FC236}">
                <a16:creationId xmlns:a16="http://schemas.microsoft.com/office/drawing/2014/main" id="{82ADF04F-FA86-2433-5CF5-3B94FD11A14F}"/>
              </a:ext>
            </a:extLst>
          </p:cNvPr>
          <p:cNvSpPr txBox="1">
            <a:spLocks/>
          </p:cNvSpPr>
          <p:nvPr/>
        </p:nvSpPr>
        <p:spPr>
          <a:xfrm>
            <a:off x="438151" y="1115567"/>
            <a:ext cx="11289559" cy="1365777"/>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E9F6A68F-21B7-6FAC-8EF0-CD8895FA04D4}"/>
              </a:ext>
            </a:extLst>
          </p:cNvPr>
          <p:cNvSpPr txBox="1"/>
          <p:nvPr/>
        </p:nvSpPr>
        <p:spPr>
          <a:xfrm>
            <a:off x="4361625" y="2464787"/>
            <a:ext cx="3438144" cy="1500411"/>
          </a:xfrm>
          <a:prstGeom prst="rect">
            <a:avLst/>
          </a:prstGeom>
          <a:noFill/>
          <a:ln>
            <a:noFill/>
          </a:ln>
        </p:spPr>
        <p:txBody>
          <a:bodyPr wrap="square">
            <a:spAutoFit/>
          </a:bodyPr>
          <a:lstStyle/>
          <a:p>
            <a:pPr marR="0" lvl="0" algn="l" defTabSz="914400" rtl="0" eaLnBrk="0" fontAlgn="base" latinLnBrk="0" hangingPunct="0">
              <a:lnSpc>
                <a:spcPct val="100000"/>
              </a:lnSpc>
              <a:spcBef>
                <a:spcPts val="300"/>
              </a:spcBef>
              <a:spcAft>
                <a:spcPts val="300"/>
              </a:spcAft>
              <a:buClrTx/>
              <a:buSzTx/>
              <a:tabLst/>
            </a:pPr>
            <a:r>
              <a:rPr kumimoji="0" lang="en-US" altLang="en-US" sz="1800" b="0" i="0" u="none" strike="noStrike" cap="none" normalizeH="0" baseline="0" dirty="0">
                <a:ln>
                  <a:noFill/>
                </a:ln>
                <a:solidFill>
                  <a:schemeClr val="bg1"/>
                </a:solidFill>
                <a:effectLst/>
                <a:latin typeface="Arial" panose="020B0604020202020204" pitchFamily="34" charset="0"/>
              </a:rPr>
              <a:t>Foster a culture that </a:t>
            </a:r>
            <a:r>
              <a:rPr kumimoji="0" lang="en-US" altLang="en-US" sz="1800" b="1" i="0" strike="noStrike" cap="none" normalizeH="0" baseline="0" dirty="0">
                <a:ln>
                  <a:noFill/>
                </a:ln>
                <a:solidFill>
                  <a:schemeClr val="accent2"/>
                </a:solidFill>
                <a:effectLst/>
                <a:latin typeface="Arial" panose="020B0604020202020204" pitchFamily="34" charset="0"/>
              </a:rPr>
              <a:t>prioritizes data-driven decision-making </a:t>
            </a:r>
          </a:p>
          <a:p>
            <a:pPr marL="227013" indent="-227013" eaLnBrk="0" fontAlgn="base" hangingPunct="0">
              <a:spcBef>
                <a:spcPts val="600"/>
              </a:spcBef>
              <a:spcAft>
                <a:spcPts val="600"/>
              </a:spcAft>
              <a:buFont typeface="Wingdings" panose="05000000000000000000" pitchFamily="2" charset="2"/>
              <a:buChar char="§"/>
            </a:pPr>
            <a:r>
              <a:rPr lang="en-US" altLang="en-US" sz="1600" dirty="0">
                <a:solidFill>
                  <a:schemeClr val="bg1"/>
                </a:solidFill>
                <a:latin typeface="Arial" panose="020B0604020202020204" pitchFamily="34" charset="0"/>
              </a:rPr>
              <a:t>Encourage professionals to leverage analytics in their strategies and daily operations</a:t>
            </a:r>
          </a:p>
        </p:txBody>
      </p:sp>
      <p:sp>
        <p:nvSpPr>
          <p:cNvPr id="12" name="Flowchart: Alternate Process 11">
            <a:extLst>
              <a:ext uri="{FF2B5EF4-FFF2-40B4-BE49-F238E27FC236}">
                <a16:creationId xmlns:a16="http://schemas.microsoft.com/office/drawing/2014/main" id="{650A4A73-19E1-3F66-986A-12A395C0668E}"/>
              </a:ext>
            </a:extLst>
          </p:cNvPr>
          <p:cNvSpPr/>
          <p:nvPr/>
        </p:nvSpPr>
        <p:spPr>
          <a:xfrm>
            <a:off x="429984" y="1322635"/>
            <a:ext cx="3439885" cy="990600"/>
          </a:xfrm>
          <a:prstGeom prst="flowChartAlternateProcess">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Align Analytics with Business Strategy</a:t>
            </a:r>
          </a:p>
        </p:txBody>
      </p:sp>
      <p:sp>
        <p:nvSpPr>
          <p:cNvPr id="13" name="Flowchart: Alternate Process 12">
            <a:extLst>
              <a:ext uri="{FF2B5EF4-FFF2-40B4-BE49-F238E27FC236}">
                <a16:creationId xmlns:a16="http://schemas.microsoft.com/office/drawing/2014/main" id="{7C15411B-E433-FC17-6693-E62D3178CD01}"/>
              </a:ext>
            </a:extLst>
          </p:cNvPr>
          <p:cNvSpPr/>
          <p:nvPr/>
        </p:nvSpPr>
        <p:spPr>
          <a:xfrm>
            <a:off x="4361625" y="1322635"/>
            <a:ext cx="3439885" cy="990600"/>
          </a:xfrm>
          <a:prstGeom prst="flowChartAlternateProcess">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Cultivate a Data-driven Culture</a:t>
            </a:r>
          </a:p>
        </p:txBody>
      </p:sp>
      <p:sp>
        <p:nvSpPr>
          <p:cNvPr id="14" name="Flowchart: Alternate Process 13">
            <a:extLst>
              <a:ext uri="{FF2B5EF4-FFF2-40B4-BE49-F238E27FC236}">
                <a16:creationId xmlns:a16="http://schemas.microsoft.com/office/drawing/2014/main" id="{B9059712-30F3-E540-9F29-02F9FD2D6A5D}"/>
              </a:ext>
            </a:extLst>
          </p:cNvPr>
          <p:cNvSpPr/>
          <p:nvPr/>
        </p:nvSpPr>
        <p:spPr>
          <a:xfrm>
            <a:off x="8293266" y="1322635"/>
            <a:ext cx="3439885" cy="990600"/>
          </a:xfrm>
          <a:prstGeom prst="flowChartAlternateProcess">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Democratize Access to </a:t>
            </a:r>
            <a:br>
              <a:rPr lang="en-US" b="1" dirty="0">
                <a:solidFill>
                  <a:schemeClr val="bg1"/>
                </a:solidFill>
              </a:rPr>
            </a:br>
            <a:r>
              <a:rPr lang="en-US" b="1" dirty="0">
                <a:solidFill>
                  <a:schemeClr val="bg1"/>
                </a:solidFill>
              </a:rPr>
              <a:t>Reports and Dashboards</a:t>
            </a:r>
          </a:p>
        </p:txBody>
      </p:sp>
      <p:sp>
        <p:nvSpPr>
          <p:cNvPr id="15" name="TextBox 14">
            <a:extLst>
              <a:ext uri="{FF2B5EF4-FFF2-40B4-BE49-F238E27FC236}">
                <a16:creationId xmlns:a16="http://schemas.microsoft.com/office/drawing/2014/main" id="{B73ECE88-BAB9-65A9-AF3B-55D3EEF079EA}"/>
              </a:ext>
            </a:extLst>
          </p:cNvPr>
          <p:cNvSpPr txBox="1"/>
          <p:nvPr/>
        </p:nvSpPr>
        <p:spPr>
          <a:xfrm>
            <a:off x="8330672" y="2464787"/>
            <a:ext cx="3438144" cy="3031599"/>
          </a:xfrm>
          <a:prstGeom prst="rect">
            <a:avLst/>
          </a:prstGeom>
          <a:noFill/>
          <a:ln>
            <a:noFill/>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lang="en-US" dirty="0">
                <a:solidFill>
                  <a:schemeClr val="bg1"/>
                </a:solidFill>
                <a:latin typeface="Arial" panose="020B0604020202020204" pitchFamily="34" charset="0"/>
              </a:rPr>
              <a:t>Implement</a:t>
            </a:r>
            <a:r>
              <a:rPr lang="en-US" b="1" dirty="0">
                <a:solidFill>
                  <a:schemeClr val="accent2"/>
                </a:solidFill>
              </a:rPr>
              <a:t> user-friendly reporting tools and interactive dashboards</a:t>
            </a:r>
          </a:p>
          <a:p>
            <a:pPr marL="227013" indent="-227013" eaLnBrk="0" fontAlgn="base" hangingPunct="0">
              <a:spcBef>
                <a:spcPts val="600"/>
              </a:spcBef>
              <a:spcAft>
                <a:spcPts val="600"/>
              </a:spcAft>
              <a:buFont typeface="Wingdings" panose="05000000000000000000" pitchFamily="2" charset="2"/>
              <a:buChar char="§"/>
            </a:pPr>
            <a:r>
              <a:rPr lang="en-US" sz="1600" dirty="0">
                <a:solidFill>
                  <a:schemeClr val="bg1"/>
                </a:solidFill>
                <a:latin typeface="Arial" panose="020B0604020202020204" pitchFamily="34" charset="0"/>
              </a:rPr>
              <a:t>Empower staff and leaders to independently access and analyze data</a:t>
            </a:r>
          </a:p>
          <a:p>
            <a:pPr marL="227013" indent="-227013" eaLnBrk="0" fontAlgn="base" hangingPunct="0">
              <a:spcBef>
                <a:spcPts val="600"/>
              </a:spcBef>
              <a:spcAft>
                <a:spcPts val="600"/>
              </a:spcAft>
              <a:buFont typeface="Wingdings" panose="05000000000000000000" pitchFamily="2" charset="2"/>
              <a:buChar char="§"/>
            </a:pPr>
            <a:r>
              <a:rPr lang="en-US" sz="1600" dirty="0">
                <a:solidFill>
                  <a:schemeClr val="bg1"/>
                </a:solidFill>
                <a:latin typeface="Arial" panose="020B0604020202020204" pitchFamily="34" charset="0"/>
              </a:rPr>
              <a:t>Promote transparency </a:t>
            </a:r>
          </a:p>
          <a:p>
            <a:pPr marL="227013" indent="-227013" eaLnBrk="0" fontAlgn="base" hangingPunct="0">
              <a:spcBef>
                <a:spcPts val="600"/>
              </a:spcBef>
              <a:spcAft>
                <a:spcPts val="600"/>
              </a:spcAft>
              <a:buFont typeface="Wingdings" panose="05000000000000000000" pitchFamily="2" charset="2"/>
              <a:buChar char="§"/>
            </a:pPr>
            <a:r>
              <a:rPr lang="en-US" sz="1600" dirty="0">
                <a:solidFill>
                  <a:schemeClr val="bg1"/>
                </a:solidFill>
                <a:latin typeface="Arial" panose="020B0604020202020204" pitchFamily="34" charset="0"/>
              </a:rPr>
              <a:t>Foster a collaborative environment for data-driven decision-making</a:t>
            </a:r>
            <a:endParaRPr lang="en-US" altLang="en-US" sz="1600" dirty="0">
              <a:solidFill>
                <a:schemeClr val="bg1"/>
              </a:solidFill>
              <a:latin typeface="Arial" panose="020B0604020202020204" pitchFamily="34" charset="0"/>
            </a:endParaRPr>
          </a:p>
        </p:txBody>
      </p:sp>
      <p:sp>
        <p:nvSpPr>
          <p:cNvPr id="16" name="TextBox 15">
            <a:extLst>
              <a:ext uri="{FF2B5EF4-FFF2-40B4-BE49-F238E27FC236}">
                <a16:creationId xmlns:a16="http://schemas.microsoft.com/office/drawing/2014/main" id="{4458B163-0CC9-DD4B-5ABD-FF7CD914E8E8}"/>
              </a:ext>
            </a:extLst>
          </p:cNvPr>
          <p:cNvSpPr txBox="1"/>
          <p:nvPr/>
        </p:nvSpPr>
        <p:spPr>
          <a:xfrm>
            <a:off x="480754" y="2464787"/>
            <a:ext cx="3438144" cy="2077492"/>
          </a:xfrm>
          <a:prstGeom prst="rect">
            <a:avLst/>
          </a:prstGeom>
          <a:noFill/>
          <a:ln>
            <a:noFill/>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800" b="0" i="0" u="none" strike="noStrike" cap="none" normalizeH="0" baseline="0" dirty="0">
                <a:ln>
                  <a:noFill/>
                </a:ln>
                <a:solidFill>
                  <a:schemeClr val="bg1"/>
                </a:solidFill>
                <a:effectLst/>
                <a:latin typeface="Arial" panose="020B0604020202020204" pitchFamily="34" charset="0"/>
              </a:rPr>
              <a:t>Develop a </a:t>
            </a:r>
            <a:r>
              <a:rPr kumimoji="0" lang="en-US" altLang="en-US" sz="1800" b="1" i="0" u="none" strike="noStrike" cap="none" normalizeH="0" baseline="0" dirty="0">
                <a:ln>
                  <a:noFill/>
                </a:ln>
                <a:solidFill>
                  <a:schemeClr val="accent2"/>
                </a:solidFill>
                <a:effectLst/>
                <a:latin typeface="Arial" panose="020B0604020202020204" pitchFamily="34" charset="0"/>
              </a:rPr>
              <a:t>robust framework</a:t>
            </a:r>
          </a:p>
          <a:p>
            <a:pPr marL="227013" marR="0" lvl="0" indent="-227013" algn="l" defTabSz="914400" rtl="0" eaLnBrk="0" fontAlgn="base" latinLnBrk="0" hangingPunct="0">
              <a:lnSpc>
                <a:spcPct val="100000"/>
              </a:lnSpc>
              <a:spcBef>
                <a:spcPts val="600"/>
              </a:spcBef>
              <a:spcAft>
                <a:spcPts val="600"/>
              </a:spcAft>
              <a:buClrTx/>
              <a:buSzTx/>
              <a:buFont typeface="Wingdings" panose="05000000000000000000" pitchFamily="2" charset="2"/>
              <a:buChar char="§"/>
              <a:tabLst/>
            </a:pPr>
            <a:r>
              <a:rPr kumimoji="0" lang="en-US" altLang="en-US" sz="1600" i="0" strike="noStrike" cap="none" normalizeH="0" baseline="0" dirty="0">
                <a:ln>
                  <a:noFill/>
                </a:ln>
                <a:solidFill>
                  <a:schemeClr val="bg1"/>
                </a:solidFill>
                <a:effectLst/>
                <a:latin typeface="Arial" panose="020B0604020202020204" pitchFamily="34" charset="0"/>
              </a:rPr>
              <a:t>Connect analytics with broader organizational goals</a:t>
            </a:r>
            <a:endParaRPr lang="en-US" altLang="en-US" sz="1600" dirty="0">
              <a:solidFill>
                <a:schemeClr val="bg1"/>
              </a:solidFill>
              <a:latin typeface="Arial" panose="020B0604020202020204" pitchFamily="34" charset="0"/>
            </a:endParaRPr>
          </a:p>
          <a:p>
            <a:pPr marL="227013" marR="0" lvl="0" indent="-227013" algn="l" defTabSz="914400" rtl="0" eaLnBrk="0" fontAlgn="base" latinLnBrk="0" hangingPunct="0">
              <a:lnSpc>
                <a:spcPct val="100000"/>
              </a:lnSpc>
              <a:spcBef>
                <a:spcPts val="600"/>
              </a:spcBef>
              <a:spcAft>
                <a:spcPts val="60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Arial" panose="020B0604020202020204" pitchFamily="34" charset="0"/>
              </a:rPr>
              <a:t>Establish KPIs that drive measurable impact on business outcomes and demonstrate the value of initiatives</a:t>
            </a:r>
          </a:p>
        </p:txBody>
      </p:sp>
      <p:cxnSp>
        <p:nvCxnSpPr>
          <p:cNvPr id="7" name="Straight Connector 6">
            <a:extLst>
              <a:ext uri="{FF2B5EF4-FFF2-40B4-BE49-F238E27FC236}">
                <a16:creationId xmlns:a16="http://schemas.microsoft.com/office/drawing/2014/main" id="{D43D6560-516D-2021-C6E4-7DC149684C8D}"/>
              </a:ext>
            </a:extLst>
          </p:cNvPr>
          <p:cNvCxnSpPr/>
          <p:nvPr/>
        </p:nvCxnSpPr>
        <p:spPr>
          <a:xfrm>
            <a:off x="4125685" y="2149852"/>
            <a:ext cx="0" cy="359442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F1B9088-70C4-716E-09F0-70BF992278E5}"/>
              </a:ext>
            </a:extLst>
          </p:cNvPr>
          <p:cNvCxnSpPr/>
          <p:nvPr/>
        </p:nvCxnSpPr>
        <p:spPr>
          <a:xfrm>
            <a:off x="8088085" y="2149852"/>
            <a:ext cx="0" cy="359442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57839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EACFB2-C911-4A8F-8A11-2D03B0C8995A}"/>
              </a:ext>
            </a:extLst>
          </p:cNvPr>
          <p:cNvSpPr>
            <a:spLocks noGrp="1"/>
          </p:cNvSpPr>
          <p:nvPr>
            <p:ph type="sldNum" sz="quarter" idx="4"/>
          </p:nvPr>
        </p:nvSpPr>
        <p:spPr/>
        <p:txBody>
          <a:bodyPr/>
          <a:lstStyle/>
          <a:p>
            <a:fld id="{9AA6D16A-0A68-8445-85DB-A0BE8CCB51C7}" type="slidenum">
              <a:rPr lang="en-US" smtClean="0"/>
              <a:pPr/>
              <a:t>76</a:t>
            </a:fld>
            <a:endParaRPr lang="en-US" dirty="0"/>
          </a:p>
        </p:txBody>
      </p:sp>
      <p:sp>
        <p:nvSpPr>
          <p:cNvPr id="3" name="Title 2">
            <a:extLst>
              <a:ext uri="{FF2B5EF4-FFF2-40B4-BE49-F238E27FC236}">
                <a16:creationId xmlns:a16="http://schemas.microsoft.com/office/drawing/2014/main" id="{68BB1ABE-908C-4C0C-8F9C-AD1D29403DC2}"/>
              </a:ext>
            </a:extLst>
          </p:cNvPr>
          <p:cNvSpPr>
            <a:spLocks noGrp="1"/>
          </p:cNvSpPr>
          <p:nvPr>
            <p:ph type="title"/>
          </p:nvPr>
        </p:nvSpPr>
        <p:spPr/>
        <p:txBody>
          <a:bodyPr vert="horz" lIns="0" tIns="45720" rIns="0" bIns="45720" rtlCol="0" anchor="ctr">
            <a:normAutofit/>
          </a:bodyPr>
          <a:lstStyle/>
          <a:p>
            <a:r>
              <a:rPr lang="en-US" dirty="0"/>
              <a:t>Data and Analytics Function Maturity Curve</a:t>
            </a:r>
          </a:p>
        </p:txBody>
      </p:sp>
      <p:sp>
        <p:nvSpPr>
          <p:cNvPr id="4" name="Text Placeholder 3">
            <a:extLst>
              <a:ext uri="{FF2B5EF4-FFF2-40B4-BE49-F238E27FC236}">
                <a16:creationId xmlns:a16="http://schemas.microsoft.com/office/drawing/2014/main" id="{F433D77A-E2F1-48B6-B959-5CD1B16017D1}"/>
              </a:ext>
            </a:extLst>
          </p:cNvPr>
          <p:cNvSpPr>
            <a:spLocks noGrp="1"/>
          </p:cNvSpPr>
          <p:nvPr>
            <p:ph type="body" sz="quarter" idx="10"/>
          </p:nvPr>
        </p:nvSpPr>
        <p:spPr/>
        <p:txBody>
          <a:bodyPr/>
          <a:lstStyle/>
          <a:p>
            <a:r>
              <a:rPr lang="en-US" dirty="0"/>
              <a:t>Technology and Data</a:t>
            </a:r>
          </a:p>
        </p:txBody>
      </p:sp>
      <p:sp>
        <p:nvSpPr>
          <p:cNvPr id="7" name="Shape 6">
            <a:extLst>
              <a:ext uri="{FF2B5EF4-FFF2-40B4-BE49-F238E27FC236}">
                <a16:creationId xmlns:a16="http://schemas.microsoft.com/office/drawing/2014/main" id="{B2356124-9E27-C6BD-1E04-123D2F747130}"/>
              </a:ext>
            </a:extLst>
          </p:cNvPr>
          <p:cNvSpPr/>
          <p:nvPr/>
        </p:nvSpPr>
        <p:spPr>
          <a:xfrm>
            <a:off x="1576677" y="1607290"/>
            <a:ext cx="8975768" cy="3872411"/>
          </a:xfrm>
          <a:prstGeom prst="swooshArrow">
            <a:avLst>
              <a:gd name="adj1" fmla="val 25000"/>
              <a:gd name="adj2" fmla="val 25000"/>
            </a:avLst>
          </a:prstGeom>
          <a:solidFill>
            <a:schemeClr val="tx1"/>
          </a:solidFill>
          <a:effectLst/>
          <a:scene3d>
            <a:camera prst="orthographicFront"/>
            <a:lightRig rig="flat" dir="t"/>
          </a:scene3d>
          <a:sp3d z="-190500" extrusionH="12700" prstMaterial="plastic"/>
        </p:spPr>
        <p:style>
          <a:lnRef idx="0">
            <a:schemeClr val="dk1">
              <a:hueOff val="0"/>
              <a:satOff val="0"/>
              <a:lumOff val="0"/>
              <a:alphaOff val="0"/>
            </a:schemeClr>
          </a:lnRef>
          <a:fillRef idx="3">
            <a:scrgbClr r="0" g="0" b="0"/>
          </a:fillRef>
          <a:effectRef idx="0">
            <a:scrgbClr r="0" g="0" b="0"/>
          </a:effectRef>
          <a:fontRef idx="minor">
            <a:schemeClr val="dk1">
              <a:hueOff val="0"/>
              <a:satOff val="0"/>
              <a:lumOff val="0"/>
              <a:alphaOff val="0"/>
            </a:schemeClr>
          </a:fontRef>
        </p:style>
        <p:txBody>
          <a:bodyPr/>
          <a:lstStyle/>
          <a:p>
            <a:endParaRPr lang="en-US" dirty="0"/>
          </a:p>
        </p:txBody>
      </p:sp>
      <p:sp>
        <p:nvSpPr>
          <p:cNvPr id="8" name="Oval 7">
            <a:extLst>
              <a:ext uri="{FF2B5EF4-FFF2-40B4-BE49-F238E27FC236}">
                <a16:creationId xmlns:a16="http://schemas.microsoft.com/office/drawing/2014/main" id="{C4A9AE82-92BB-9164-45F4-9073948BB467}"/>
              </a:ext>
            </a:extLst>
          </p:cNvPr>
          <p:cNvSpPr/>
          <p:nvPr/>
        </p:nvSpPr>
        <p:spPr>
          <a:xfrm>
            <a:off x="2487432" y="4470683"/>
            <a:ext cx="142504" cy="142504"/>
          </a:xfrm>
          <a:prstGeom prst="ellipse">
            <a:avLst/>
          </a:prstGeom>
          <a:solidFill>
            <a:schemeClr val="accent4"/>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US" dirty="0"/>
          </a:p>
        </p:txBody>
      </p:sp>
      <p:sp>
        <p:nvSpPr>
          <p:cNvPr id="9" name="Freeform: Shape 8">
            <a:extLst>
              <a:ext uri="{FF2B5EF4-FFF2-40B4-BE49-F238E27FC236}">
                <a16:creationId xmlns:a16="http://schemas.microsoft.com/office/drawing/2014/main" id="{E1054D20-4740-A0D3-81FB-E3610992B329}"/>
              </a:ext>
            </a:extLst>
          </p:cNvPr>
          <p:cNvSpPr/>
          <p:nvPr/>
        </p:nvSpPr>
        <p:spPr>
          <a:xfrm>
            <a:off x="3270037" y="5000035"/>
            <a:ext cx="1059491" cy="921633"/>
          </a:xfrm>
          <a:custGeom>
            <a:avLst/>
            <a:gdLst>
              <a:gd name="connsiteX0" fmla="*/ 0 w 1059491"/>
              <a:gd name="connsiteY0" fmla="*/ 0 h 921633"/>
              <a:gd name="connsiteX1" fmla="*/ 1059491 w 1059491"/>
              <a:gd name="connsiteY1" fmla="*/ 0 h 921633"/>
              <a:gd name="connsiteX2" fmla="*/ 1059491 w 1059491"/>
              <a:gd name="connsiteY2" fmla="*/ 921633 h 921633"/>
              <a:gd name="connsiteX3" fmla="*/ 0 w 1059491"/>
              <a:gd name="connsiteY3" fmla="*/ 921633 h 921633"/>
              <a:gd name="connsiteX4" fmla="*/ 0 w 1059491"/>
              <a:gd name="connsiteY4" fmla="*/ 0 h 921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491" h="921633">
                <a:moveTo>
                  <a:pt x="0" y="0"/>
                </a:moveTo>
                <a:lnTo>
                  <a:pt x="1059491" y="0"/>
                </a:lnTo>
                <a:lnTo>
                  <a:pt x="1059491" y="921633"/>
                </a:lnTo>
                <a:lnTo>
                  <a:pt x="0" y="92163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5510"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1" name="Oval 10">
            <a:extLst>
              <a:ext uri="{FF2B5EF4-FFF2-40B4-BE49-F238E27FC236}">
                <a16:creationId xmlns:a16="http://schemas.microsoft.com/office/drawing/2014/main" id="{D3E365AE-4BBD-FE33-DE9B-7A6C6A31F011}"/>
              </a:ext>
            </a:extLst>
          </p:cNvPr>
          <p:cNvSpPr/>
          <p:nvPr/>
        </p:nvSpPr>
        <p:spPr>
          <a:xfrm>
            <a:off x="4224177" y="3524312"/>
            <a:ext cx="247834" cy="247834"/>
          </a:xfrm>
          <a:prstGeom prst="ellipse">
            <a:avLst/>
          </a:prstGeom>
          <a:solidFill>
            <a:schemeClr val="accent2">
              <a:lumMod val="5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en-US" dirty="0"/>
          </a:p>
        </p:txBody>
      </p:sp>
      <p:sp>
        <p:nvSpPr>
          <p:cNvPr id="12" name="Freeform: Shape 11">
            <a:extLst>
              <a:ext uri="{FF2B5EF4-FFF2-40B4-BE49-F238E27FC236}">
                <a16:creationId xmlns:a16="http://schemas.microsoft.com/office/drawing/2014/main" id="{746C484B-4F09-562E-8A73-3160D88837A0}"/>
              </a:ext>
            </a:extLst>
          </p:cNvPr>
          <p:cNvSpPr/>
          <p:nvPr/>
        </p:nvSpPr>
        <p:spPr>
          <a:xfrm>
            <a:off x="4348094" y="3710009"/>
            <a:ext cx="1301130" cy="1769691"/>
          </a:xfrm>
          <a:custGeom>
            <a:avLst/>
            <a:gdLst>
              <a:gd name="connsiteX0" fmla="*/ 0 w 1301130"/>
              <a:gd name="connsiteY0" fmla="*/ 0 h 1769691"/>
              <a:gd name="connsiteX1" fmla="*/ 1301130 w 1301130"/>
              <a:gd name="connsiteY1" fmla="*/ 0 h 1769691"/>
              <a:gd name="connsiteX2" fmla="*/ 1301130 w 1301130"/>
              <a:gd name="connsiteY2" fmla="*/ 1769691 h 1769691"/>
              <a:gd name="connsiteX3" fmla="*/ 0 w 1301130"/>
              <a:gd name="connsiteY3" fmla="*/ 1769691 h 1769691"/>
              <a:gd name="connsiteX4" fmla="*/ 0 w 1301130"/>
              <a:gd name="connsiteY4" fmla="*/ 0 h 1769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1769691">
                <a:moveTo>
                  <a:pt x="0" y="0"/>
                </a:moveTo>
                <a:lnTo>
                  <a:pt x="1301130" y="0"/>
                </a:lnTo>
                <a:lnTo>
                  <a:pt x="1301130" y="1769691"/>
                </a:lnTo>
                <a:lnTo>
                  <a:pt x="0" y="176969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32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3" name="Oval 12">
            <a:extLst>
              <a:ext uri="{FF2B5EF4-FFF2-40B4-BE49-F238E27FC236}">
                <a16:creationId xmlns:a16="http://schemas.microsoft.com/office/drawing/2014/main" id="{8A29BC17-D8BC-7C9A-40F3-E017381A2829}"/>
              </a:ext>
            </a:extLst>
          </p:cNvPr>
          <p:cNvSpPr/>
          <p:nvPr/>
        </p:nvSpPr>
        <p:spPr>
          <a:xfrm>
            <a:off x="6189467" y="2845874"/>
            <a:ext cx="328380" cy="328380"/>
          </a:xfrm>
          <a:prstGeom prst="ellipse">
            <a:avLst/>
          </a:prstGeom>
          <a:solidFill>
            <a:schemeClr val="accent2"/>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a:lstStyle/>
          <a:p>
            <a:endParaRPr lang="en-US" dirty="0"/>
          </a:p>
        </p:txBody>
      </p:sp>
      <p:sp>
        <p:nvSpPr>
          <p:cNvPr id="30" name="Freeform: Shape 29">
            <a:extLst>
              <a:ext uri="{FF2B5EF4-FFF2-40B4-BE49-F238E27FC236}">
                <a16:creationId xmlns:a16="http://schemas.microsoft.com/office/drawing/2014/main" id="{401678FD-513B-878F-2A37-010E557BBC17}"/>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32" name="Oval 31">
            <a:extLst>
              <a:ext uri="{FF2B5EF4-FFF2-40B4-BE49-F238E27FC236}">
                <a16:creationId xmlns:a16="http://schemas.microsoft.com/office/drawing/2014/main" id="{EFAD7686-C000-6554-0FEA-1EA3536F29ED}"/>
              </a:ext>
            </a:extLst>
          </p:cNvPr>
          <p:cNvSpPr/>
          <p:nvPr/>
        </p:nvSpPr>
        <p:spPr>
          <a:xfrm>
            <a:off x="7726286" y="2469690"/>
            <a:ext cx="439905" cy="439905"/>
          </a:xfrm>
          <a:prstGeom prst="ellipse">
            <a:avLst/>
          </a:prstGeom>
          <a:solidFill>
            <a:srgbClr val="502F5B"/>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en-US" dirty="0"/>
          </a:p>
        </p:txBody>
      </p:sp>
      <p:sp>
        <p:nvSpPr>
          <p:cNvPr id="33" name="Freeform: Shape 32">
            <a:extLst>
              <a:ext uri="{FF2B5EF4-FFF2-40B4-BE49-F238E27FC236}">
                <a16:creationId xmlns:a16="http://schemas.microsoft.com/office/drawing/2014/main" id="{8531889C-8901-3B90-1747-DF0DAE24643C}"/>
              </a:ext>
            </a:extLst>
          </p:cNvPr>
          <p:cNvSpPr/>
          <p:nvPr/>
        </p:nvSpPr>
        <p:spPr>
          <a:xfrm>
            <a:off x="7404354" y="2703182"/>
            <a:ext cx="1301130" cy="2776518"/>
          </a:xfrm>
          <a:custGeom>
            <a:avLst/>
            <a:gdLst>
              <a:gd name="connsiteX0" fmla="*/ 0 w 1301130"/>
              <a:gd name="connsiteY0" fmla="*/ 0 h 2776518"/>
              <a:gd name="connsiteX1" fmla="*/ 1301130 w 1301130"/>
              <a:gd name="connsiteY1" fmla="*/ 0 h 2776518"/>
              <a:gd name="connsiteX2" fmla="*/ 1301130 w 1301130"/>
              <a:gd name="connsiteY2" fmla="*/ 2776518 h 2776518"/>
              <a:gd name="connsiteX3" fmla="*/ 0 w 1301130"/>
              <a:gd name="connsiteY3" fmla="*/ 2776518 h 2776518"/>
              <a:gd name="connsiteX4" fmla="*/ 0 w 1301130"/>
              <a:gd name="connsiteY4" fmla="*/ 0 h 2776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776518">
                <a:moveTo>
                  <a:pt x="0" y="0"/>
                </a:moveTo>
                <a:lnTo>
                  <a:pt x="1301130" y="0"/>
                </a:lnTo>
                <a:lnTo>
                  <a:pt x="1301130" y="2776518"/>
                </a:lnTo>
                <a:lnTo>
                  <a:pt x="0" y="2776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33097"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cxnSp>
        <p:nvCxnSpPr>
          <p:cNvPr id="15" name="Straight Arrow Connector 14">
            <a:extLst>
              <a:ext uri="{FF2B5EF4-FFF2-40B4-BE49-F238E27FC236}">
                <a16:creationId xmlns:a16="http://schemas.microsoft.com/office/drawing/2014/main" id="{1C8B42F3-BB5B-4AB8-9E58-47654B5AFA7F}"/>
              </a:ext>
            </a:extLst>
          </p:cNvPr>
          <p:cNvCxnSpPr>
            <a:cxnSpLocks/>
          </p:cNvCxnSpPr>
          <p:nvPr/>
        </p:nvCxnSpPr>
        <p:spPr>
          <a:xfrm flipV="1">
            <a:off x="969426" y="1552665"/>
            <a:ext cx="0" cy="4506639"/>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399B32E-4D54-4B78-A207-493279BD229B}"/>
              </a:ext>
            </a:extLst>
          </p:cNvPr>
          <p:cNvCxnSpPr>
            <a:cxnSpLocks/>
          </p:cNvCxnSpPr>
          <p:nvPr/>
        </p:nvCxnSpPr>
        <p:spPr>
          <a:xfrm>
            <a:off x="969426" y="6059304"/>
            <a:ext cx="10073299" cy="0"/>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1C8FFF27-8EA5-42A6-93B2-E3AE8C461084}"/>
              </a:ext>
            </a:extLst>
          </p:cNvPr>
          <p:cNvSpPr txBox="1"/>
          <p:nvPr/>
        </p:nvSpPr>
        <p:spPr>
          <a:xfrm rot="16200000">
            <a:off x="-119167" y="3226983"/>
            <a:ext cx="2124232" cy="710964"/>
          </a:xfrm>
          <a:prstGeom prst="rect">
            <a:avLst/>
          </a:prstGeom>
          <a:noFill/>
        </p:spPr>
        <p:txBody>
          <a:bodyPr wrap="square" rtlCol="0">
            <a:spAutoFit/>
          </a:bodyPr>
          <a:lstStyle/>
          <a:p>
            <a:pPr algn="ctr"/>
            <a:r>
              <a:rPr lang="en-US" b="1" dirty="0">
                <a:solidFill>
                  <a:srgbClr val="5F6062"/>
                </a:solidFill>
              </a:rPr>
              <a:t>Business Value</a:t>
            </a:r>
          </a:p>
        </p:txBody>
      </p:sp>
      <p:sp>
        <p:nvSpPr>
          <p:cNvPr id="18" name="Rectangle 17">
            <a:extLst>
              <a:ext uri="{FF2B5EF4-FFF2-40B4-BE49-F238E27FC236}">
                <a16:creationId xmlns:a16="http://schemas.microsoft.com/office/drawing/2014/main" id="{B5791AB1-AC7E-46D9-A1A8-C43F4BEC7397}"/>
              </a:ext>
            </a:extLst>
          </p:cNvPr>
          <p:cNvSpPr/>
          <p:nvPr/>
        </p:nvSpPr>
        <p:spPr>
          <a:xfrm>
            <a:off x="6422180" y="3467048"/>
            <a:ext cx="1694476" cy="1431161"/>
          </a:xfrm>
          <a:prstGeom prst="rect">
            <a:avLst/>
          </a:prstGeom>
          <a:ln>
            <a:noFill/>
          </a:ln>
        </p:spPr>
        <p:txBody>
          <a:bodyPr wrap="square">
            <a:spAutoFit/>
          </a:bodyPr>
          <a:lstStyle/>
          <a:p>
            <a:pPr>
              <a:spcBef>
                <a:spcPts val="582"/>
              </a:spcBef>
              <a:buClr>
                <a:srgbClr val="00B0F0"/>
              </a:buClr>
            </a:pPr>
            <a:r>
              <a:rPr lang="en-US" sz="1600" b="1" dirty="0">
                <a:solidFill>
                  <a:schemeClr val="accent2"/>
                </a:solidFill>
              </a:rPr>
              <a:t>Proactive</a:t>
            </a:r>
          </a:p>
          <a:p>
            <a:pPr>
              <a:spcBef>
                <a:spcPts val="582"/>
              </a:spcBef>
              <a:buClr>
                <a:srgbClr val="00B0F0"/>
              </a:buClr>
            </a:pPr>
            <a:r>
              <a:rPr lang="en-US" sz="1100" dirty="0"/>
              <a:t>Utilizes predictive analytics to forecast trends, offering </a:t>
            </a:r>
            <a:br>
              <a:rPr lang="en-US" sz="1100" dirty="0"/>
            </a:br>
            <a:r>
              <a:rPr lang="en-US" sz="1100" dirty="0"/>
              <a:t>insights that </a:t>
            </a:r>
            <a:br>
              <a:rPr lang="en-US" sz="1100" dirty="0"/>
            </a:br>
            <a:r>
              <a:rPr lang="en-US" sz="1100" dirty="0"/>
              <a:t>support strategic decision-making</a:t>
            </a:r>
            <a:endParaRPr lang="en-US" sz="1100" dirty="0">
              <a:solidFill>
                <a:srgbClr val="5F6062"/>
              </a:solidFill>
            </a:endParaRPr>
          </a:p>
        </p:txBody>
      </p:sp>
      <p:sp>
        <p:nvSpPr>
          <p:cNvPr id="20" name="Rectangle 19">
            <a:extLst>
              <a:ext uri="{FF2B5EF4-FFF2-40B4-BE49-F238E27FC236}">
                <a16:creationId xmlns:a16="http://schemas.microsoft.com/office/drawing/2014/main" id="{1B184124-2E60-402F-8F1D-6B3064E2D1E8}"/>
              </a:ext>
            </a:extLst>
          </p:cNvPr>
          <p:cNvSpPr/>
          <p:nvPr/>
        </p:nvSpPr>
        <p:spPr>
          <a:xfrm>
            <a:off x="2682869" y="4759363"/>
            <a:ext cx="1563142" cy="1261884"/>
          </a:xfrm>
          <a:prstGeom prst="rect">
            <a:avLst/>
          </a:prstGeom>
        </p:spPr>
        <p:txBody>
          <a:bodyPr wrap="square">
            <a:spAutoFit/>
          </a:bodyPr>
          <a:lstStyle/>
          <a:p>
            <a:pPr>
              <a:spcBef>
                <a:spcPts val="582"/>
              </a:spcBef>
              <a:buClr>
                <a:srgbClr val="00B0F0"/>
              </a:buClr>
            </a:pPr>
            <a:r>
              <a:rPr lang="en-US" sz="1600" b="1" dirty="0">
                <a:solidFill>
                  <a:schemeClr val="accent4"/>
                </a:solidFill>
              </a:rPr>
              <a:t>Foundational</a:t>
            </a:r>
          </a:p>
          <a:p>
            <a:pPr>
              <a:spcBef>
                <a:spcPts val="582"/>
              </a:spcBef>
              <a:buClr>
                <a:srgbClr val="00B0F0"/>
              </a:buClr>
            </a:pPr>
            <a:r>
              <a:rPr lang="en-US" sz="1100" dirty="0"/>
              <a:t>Basic reporting capabilities are in place, with a focus on operational metrics and compliance</a:t>
            </a:r>
            <a:endParaRPr lang="en-US" sz="1100" dirty="0">
              <a:solidFill>
                <a:srgbClr val="5F6062"/>
              </a:solidFill>
            </a:endParaRPr>
          </a:p>
        </p:txBody>
      </p:sp>
      <p:cxnSp>
        <p:nvCxnSpPr>
          <p:cNvPr id="21" name="Straight Connector 20">
            <a:extLst>
              <a:ext uri="{FF2B5EF4-FFF2-40B4-BE49-F238E27FC236}">
                <a16:creationId xmlns:a16="http://schemas.microsoft.com/office/drawing/2014/main" id="{C49C28E7-4C63-4748-B2B2-AAFDAE3F51C8}"/>
              </a:ext>
            </a:extLst>
          </p:cNvPr>
          <p:cNvCxnSpPr/>
          <p:nvPr/>
        </p:nvCxnSpPr>
        <p:spPr>
          <a:xfrm>
            <a:off x="2546418" y="4658307"/>
            <a:ext cx="0" cy="316686"/>
          </a:xfrm>
          <a:prstGeom prst="line">
            <a:avLst/>
          </a:prstGeom>
          <a:ln w="285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D6678D78-98DE-4181-9670-0AEEE8F026DF}"/>
              </a:ext>
            </a:extLst>
          </p:cNvPr>
          <p:cNvCxnSpPr/>
          <p:nvPr/>
        </p:nvCxnSpPr>
        <p:spPr>
          <a:xfrm>
            <a:off x="2538397" y="4966972"/>
            <a:ext cx="109156" cy="0"/>
          </a:xfrm>
          <a:prstGeom prst="line">
            <a:avLst/>
          </a:prstGeom>
          <a:ln w="285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A8D2BDE-676D-4AFF-9352-DC9E2F12E904}"/>
              </a:ext>
            </a:extLst>
          </p:cNvPr>
          <p:cNvCxnSpPr/>
          <p:nvPr/>
        </p:nvCxnSpPr>
        <p:spPr>
          <a:xfrm>
            <a:off x="4338945" y="3781398"/>
            <a:ext cx="1" cy="370401"/>
          </a:xfrm>
          <a:prstGeom prst="line">
            <a:avLst/>
          </a:prstGeom>
          <a:ln w="285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97A4E3A-25C7-4571-9C43-10657847B46B}"/>
              </a:ext>
            </a:extLst>
          </p:cNvPr>
          <p:cNvCxnSpPr/>
          <p:nvPr/>
        </p:nvCxnSpPr>
        <p:spPr>
          <a:xfrm>
            <a:off x="4338945" y="4135675"/>
            <a:ext cx="109156" cy="0"/>
          </a:xfrm>
          <a:prstGeom prst="line">
            <a:avLst/>
          </a:prstGeom>
          <a:ln w="285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6C6F847-34DD-42F1-8EC0-A2A6A32037D1}"/>
              </a:ext>
            </a:extLst>
          </p:cNvPr>
          <p:cNvCxnSpPr/>
          <p:nvPr/>
        </p:nvCxnSpPr>
        <p:spPr>
          <a:xfrm flipH="1">
            <a:off x="6362317" y="3180269"/>
            <a:ext cx="1752" cy="573270"/>
          </a:xfrm>
          <a:prstGeom prst="line">
            <a:avLst/>
          </a:prstGeom>
          <a:ln w="285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52F1A5A-5733-418A-8971-E42882A79FBC}"/>
              </a:ext>
            </a:extLst>
          </p:cNvPr>
          <p:cNvCxnSpPr/>
          <p:nvPr/>
        </p:nvCxnSpPr>
        <p:spPr>
          <a:xfrm>
            <a:off x="6353347" y="3743379"/>
            <a:ext cx="109156" cy="0"/>
          </a:xfrm>
          <a:prstGeom prst="line">
            <a:avLst/>
          </a:prstGeom>
          <a:ln w="285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42D0000-1DA7-43FC-8C05-3605C8180D43}"/>
              </a:ext>
            </a:extLst>
          </p:cNvPr>
          <p:cNvCxnSpPr/>
          <p:nvPr/>
        </p:nvCxnSpPr>
        <p:spPr>
          <a:xfrm flipH="1">
            <a:off x="7961472" y="2914798"/>
            <a:ext cx="1752" cy="573270"/>
          </a:xfrm>
          <a:prstGeom prst="line">
            <a:avLst/>
          </a:prstGeom>
          <a:ln w="28575">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5C50DA7-901F-4864-9708-EA3C4C0BE79A}"/>
              </a:ext>
            </a:extLst>
          </p:cNvPr>
          <p:cNvCxnSpPr/>
          <p:nvPr/>
        </p:nvCxnSpPr>
        <p:spPr>
          <a:xfrm>
            <a:off x="7952502" y="3477908"/>
            <a:ext cx="109156" cy="0"/>
          </a:xfrm>
          <a:prstGeom prst="line">
            <a:avLst/>
          </a:prstGeom>
          <a:ln w="28575">
            <a:solidFill>
              <a:srgbClr val="7030A0"/>
            </a:solidFill>
          </a:ln>
          <a:effectLst/>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E34310E9-A769-4E14-9970-782AE986A765}"/>
              </a:ext>
            </a:extLst>
          </p:cNvPr>
          <p:cNvSpPr/>
          <p:nvPr/>
        </p:nvSpPr>
        <p:spPr>
          <a:xfrm>
            <a:off x="8023478" y="3247465"/>
            <a:ext cx="1655023" cy="1600438"/>
          </a:xfrm>
          <a:prstGeom prst="rect">
            <a:avLst/>
          </a:prstGeom>
        </p:spPr>
        <p:txBody>
          <a:bodyPr wrap="square">
            <a:spAutoFit/>
          </a:bodyPr>
          <a:lstStyle/>
          <a:p>
            <a:pPr>
              <a:spcBef>
                <a:spcPts val="582"/>
              </a:spcBef>
              <a:buClr>
                <a:srgbClr val="00B0F0"/>
              </a:buClr>
            </a:pPr>
            <a:r>
              <a:rPr lang="en-US" sz="1600" b="1" dirty="0">
                <a:solidFill>
                  <a:srgbClr val="AA6EBC"/>
                </a:solidFill>
              </a:rPr>
              <a:t>Strategic</a:t>
            </a:r>
          </a:p>
          <a:p>
            <a:pPr>
              <a:spcBef>
                <a:spcPts val="582"/>
              </a:spcBef>
              <a:buClr>
                <a:srgbClr val="00B0F0"/>
              </a:buClr>
            </a:pPr>
            <a:r>
              <a:rPr lang="en-US" sz="1100" dirty="0"/>
              <a:t>Embeds advanced analytics and AI across the organization, driving data-driven culture and aligning people insights directly with business goals</a:t>
            </a:r>
            <a:endParaRPr lang="en-US" sz="1100" dirty="0">
              <a:solidFill>
                <a:srgbClr val="5F6062"/>
              </a:solidFill>
            </a:endParaRPr>
          </a:p>
        </p:txBody>
      </p:sp>
      <p:sp>
        <p:nvSpPr>
          <p:cNvPr id="31" name="TextBox 30">
            <a:extLst>
              <a:ext uri="{FF2B5EF4-FFF2-40B4-BE49-F238E27FC236}">
                <a16:creationId xmlns:a16="http://schemas.microsoft.com/office/drawing/2014/main" id="{3CE02784-5F6B-42C5-8589-EDD246076510}"/>
              </a:ext>
            </a:extLst>
          </p:cNvPr>
          <p:cNvSpPr txBox="1"/>
          <p:nvPr/>
        </p:nvSpPr>
        <p:spPr>
          <a:xfrm>
            <a:off x="5083517" y="6097362"/>
            <a:ext cx="2295084" cy="369332"/>
          </a:xfrm>
          <a:prstGeom prst="rect">
            <a:avLst/>
          </a:prstGeom>
          <a:noFill/>
          <a:ln>
            <a:noFill/>
          </a:ln>
        </p:spPr>
        <p:txBody>
          <a:bodyPr wrap="square" rtlCol="0">
            <a:spAutoFit/>
          </a:bodyPr>
          <a:lstStyle/>
          <a:p>
            <a:pPr marL="137160" algn="ctr">
              <a:spcBef>
                <a:spcPts val="300"/>
              </a:spcBef>
              <a:spcAft>
                <a:spcPts val="300"/>
              </a:spcAft>
              <a:buClr>
                <a:srgbClr val="26BCD7"/>
              </a:buClr>
              <a:buSzPct val="135000"/>
            </a:pPr>
            <a:r>
              <a:rPr lang="en-US" b="1" dirty="0">
                <a:latin typeface="Arial" panose="020B0604020202020204" pitchFamily="34" charset="0"/>
                <a:cs typeface="Arial" panose="020B0604020202020204" pitchFamily="34" charset="0"/>
              </a:rPr>
              <a:t>Time</a:t>
            </a:r>
          </a:p>
        </p:txBody>
      </p:sp>
      <p:sp>
        <p:nvSpPr>
          <p:cNvPr id="34" name="Rectangle 33">
            <a:extLst>
              <a:ext uri="{FF2B5EF4-FFF2-40B4-BE49-F238E27FC236}">
                <a16:creationId xmlns:a16="http://schemas.microsoft.com/office/drawing/2014/main" id="{A792AA86-A5EA-536B-8E29-FE9731929180}"/>
              </a:ext>
            </a:extLst>
          </p:cNvPr>
          <p:cNvSpPr/>
          <p:nvPr/>
        </p:nvSpPr>
        <p:spPr>
          <a:xfrm>
            <a:off x="4490638" y="3950958"/>
            <a:ext cx="1657222" cy="1431161"/>
          </a:xfrm>
          <a:prstGeom prst="rect">
            <a:avLst/>
          </a:prstGeom>
        </p:spPr>
        <p:txBody>
          <a:bodyPr wrap="square">
            <a:spAutoFit/>
          </a:bodyPr>
          <a:lstStyle/>
          <a:p>
            <a:pPr>
              <a:spcBef>
                <a:spcPts val="582"/>
              </a:spcBef>
              <a:buClr>
                <a:srgbClr val="00B0F0"/>
              </a:buClr>
            </a:pPr>
            <a:r>
              <a:rPr lang="en-US" sz="1600" b="1" dirty="0">
                <a:solidFill>
                  <a:schemeClr val="accent2">
                    <a:lumMod val="50000"/>
                  </a:schemeClr>
                </a:solidFill>
              </a:rPr>
              <a:t>Reactive</a:t>
            </a:r>
          </a:p>
          <a:p>
            <a:pPr>
              <a:spcBef>
                <a:spcPts val="582"/>
              </a:spcBef>
              <a:buClr>
                <a:srgbClr val="00B0F0"/>
              </a:buClr>
            </a:pPr>
            <a:r>
              <a:rPr lang="en-US" sz="1100" dirty="0"/>
              <a:t>Expands to descriptive analytics, addressing business questions as they arise and beginning to track key HR metrics</a:t>
            </a:r>
            <a:endParaRPr lang="en-US" sz="1100" dirty="0">
              <a:solidFill>
                <a:srgbClr val="5F6062"/>
              </a:solidFill>
            </a:endParaRPr>
          </a:p>
        </p:txBody>
      </p:sp>
    </p:spTree>
    <p:extLst>
      <p:ext uri="{BB962C8B-B14F-4D97-AF65-F5344CB8AC3E}">
        <p14:creationId xmlns:p14="http://schemas.microsoft.com/office/powerpoint/2010/main" val="206978259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5DA7AD-C6AB-E2E3-7875-BD2DD327CC06}"/>
              </a:ext>
            </a:extLst>
          </p:cNvPr>
          <p:cNvSpPr/>
          <p:nvPr/>
        </p:nvSpPr>
        <p:spPr>
          <a:xfrm>
            <a:off x="4168523" y="1129553"/>
            <a:ext cx="3618630" cy="49297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7EEACFB2-C911-4A8F-8A11-2D03B0C8995A}"/>
              </a:ext>
            </a:extLst>
          </p:cNvPr>
          <p:cNvSpPr>
            <a:spLocks noGrp="1"/>
          </p:cNvSpPr>
          <p:nvPr>
            <p:ph type="sldNum" sz="quarter" idx="4"/>
          </p:nvPr>
        </p:nvSpPr>
        <p:spPr/>
        <p:txBody>
          <a:bodyPr/>
          <a:lstStyle/>
          <a:p>
            <a:fld id="{9AA6D16A-0A68-8445-85DB-A0BE8CCB51C7}" type="slidenum">
              <a:rPr lang="en-US" smtClean="0"/>
              <a:pPr/>
              <a:t>77</a:t>
            </a:fld>
            <a:endParaRPr lang="en-US" dirty="0"/>
          </a:p>
        </p:txBody>
      </p:sp>
      <p:sp>
        <p:nvSpPr>
          <p:cNvPr id="3" name="Title 2">
            <a:extLst>
              <a:ext uri="{FF2B5EF4-FFF2-40B4-BE49-F238E27FC236}">
                <a16:creationId xmlns:a16="http://schemas.microsoft.com/office/drawing/2014/main" id="{68BB1ABE-908C-4C0C-8F9C-AD1D29403DC2}"/>
              </a:ext>
            </a:extLst>
          </p:cNvPr>
          <p:cNvSpPr>
            <a:spLocks noGrp="1"/>
          </p:cNvSpPr>
          <p:nvPr>
            <p:ph type="title"/>
          </p:nvPr>
        </p:nvSpPr>
        <p:spPr/>
        <p:txBody>
          <a:bodyPr vert="horz" lIns="0" tIns="45720" rIns="0" bIns="45720" rtlCol="0" anchor="ctr">
            <a:normAutofit/>
          </a:bodyPr>
          <a:lstStyle/>
          <a:p>
            <a:r>
              <a:rPr lang="en-US" dirty="0"/>
              <a:t>Data and Analytics Function Maturity Curve</a:t>
            </a:r>
          </a:p>
        </p:txBody>
      </p:sp>
      <p:sp>
        <p:nvSpPr>
          <p:cNvPr id="4" name="Text Placeholder 3">
            <a:extLst>
              <a:ext uri="{FF2B5EF4-FFF2-40B4-BE49-F238E27FC236}">
                <a16:creationId xmlns:a16="http://schemas.microsoft.com/office/drawing/2014/main" id="{F433D77A-E2F1-48B6-B959-5CD1B16017D1}"/>
              </a:ext>
            </a:extLst>
          </p:cNvPr>
          <p:cNvSpPr>
            <a:spLocks noGrp="1"/>
          </p:cNvSpPr>
          <p:nvPr>
            <p:ph type="body" sz="quarter" idx="10"/>
          </p:nvPr>
        </p:nvSpPr>
        <p:spPr/>
        <p:txBody>
          <a:bodyPr/>
          <a:lstStyle/>
          <a:p>
            <a:r>
              <a:rPr lang="en-US" dirty="0"/>
              <a:t>Technology and Data</a:t>
            </a:r>
          </a:p>
        </p:txBody>
      </p:sp>
      <p:sp>
        <p:nvSpPr>
          <p:cNvPr id="7" name="Shape 6">
            <a:extLst>
              <a:ext uri="{FF2B5EF4-FFF2-40B4-BE49-F238E27FC236}">
                <a16:creationId xmlns:a16="http://schemas.microsoft.com/office/drawing/2014/main" id="{B2356124-9E27-C6BD-1E04-123D2F747130}"/>
              </a:ext>
            </a:extLst>
          </p:cNvPr>
          <p:cNvSpPr/>
          <p:nvPr/>
        </p:nvSpPr>
        <p:spPr>
          <a:xfrm>
            <a:off x="1576677" y="1607290"/>
            <a:ext cx="8975768" cy="3872411"/>
          </a:xfrm>
          <a:prstGeom prst="swooshArrow">
            <a:avLst>
              <a:gd name="adj1" fmla="val 25000"/>
              <a:gd name="adj2" fmla="val 25000"/>
            </a:avLst>
          </a:prstGeom>
          <a:solidFill>
            <a:schemeClr val="tx1"/>
          </a:solidFill>
          <a:effectLst/>
          <a:scene3d>
            <a:camera prst="orthographicFront"/>
            <a:lightRig rig="flat" dir="t"/>
          </a:scene3d>
          <a:sp3d z="-190500" extrusionH="12700" prstMaterial="plastic"/>
        </p:spPr>
        <p:style>
          <a:lnRef idx="0">
            <a:schemeClr val="dk1">
              <a:hueOff val="0"/>
              <a:satOff val="0"/>
              <a:lumOff val="0"/>
              <a:alphaOff val="0"/>
            </a:schemeClr>
          </a:lnRef>
          <a:fillRef idx="3">
            <a:scrgbClr r="0" g="0" b="0"/>
          </a:fillRef>
          <a:effectRef idx="0">
            <a:scrgbClr r="0" g="0" b="0"/>
          </a:effectRef>
          <a:fontRef idx="minor">
            <a:schemeClr val="dk1">
              <a:hueOff val="0"/>
              <a:satOff val="0"/>
              <a:lumOff val="0"/>
              <a:alphaOff val="0"/>
            </a:schemeClr>
          </a:fontRef>
        </p:style>
        <p:txBody>
          <a:bodyPr/>
          <a:lstStyle/>
          <a:p>
            <a:endParaRPr lang="en-US" dirty="0"/>
          </a:p>
        </p:txBody>
      </p:sp>
      <p:sp>
        <p:nvSpPr>
          <p:cNvPr id="8" name="Oval 7">
            <a:extLst>
              <a:ext uri="{FF2B5EF4-FFF2-40B4-BE49-F238E27FC236}">
                <a16:creationId xmlns:a16="http://schemas.microsoft.com/office/drawing/2014/main" id="{C4A9AE82-92BB-9164-45F4-9073948BB467}"/>
              </a:ext>
            </a:extLst>
          </p:cNvPr>
          <p:cNvSpPr/>
          <p:nvPr/>
        </p:nvSpPr>
        <p:spPr>
          <a:xfrm>
            <a:off x="2487432" y="4470683"/>
            <a:ext cx="142504" cy="142504"/>
          </a:xfrm>
          <a:prstGeom prst="ellipse">
            <a:avLst/>
          </a:prstGeom>
          <a:solidFill>
            <a:schemeClr val="accent4"/>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US" dirty="0"/>
          </a:p>
        </p:txBody>
      </p:sp>
      <p:sp>
        <p:nvSpPr>
          <p:cNvPr id="9" name="Freeform: Shape 8">
            <a:extLst>
              <a:ext uri="{FF2B5EF4-FFF2-40B4-BE49-F238E27FC236}">
                <a16:creationId xmlns:a16="http://schemas.microsoft.com/office/drawing/2014/main" id="{E1054D20-4740-A0D3-81FB-E3610992B329}"/>
              </a:ext>
            </a:extLst>
          </p:cNvPr>
          <p:cNvSpPr/>
          <p:nvPr/>
        </p:nvSpPr>
        <p:spPr>
          <a:xfrm>
            <a:off x="3270037" y="5000035"/>
            <a:ext cx="1059491" cy="921633"/>
          </a:xfrm>
          <a:custGeom>
            <a:avLst/>
            <a:gdLst>
              <a:gd name="connsiteX0" fmla="*/ 0 w 1059491"/>
              <a:gd name="connsiteY0" fmla="*/ 0 h 921633"/>
              <a:gd name="connsiteX1" fmla="*/ 1059491 w 1059491"/>
              <a:gd name="connsiteY1" fmla="*/ 0 h 921633"/>
              <a:gd name="connsiteX2" fmla="*/ 1059491 w 1059491"/>
              <a:gd name="connsiteY2" fmla="*/ 921633 h 921633"/>
              <a:gd name="connsiteX3" fmla="*/ 0 w 1059491"/>
              <a:gd name="connsiteY3" fmla="*/ 921633 h 921633"/>
              <a:gd name="connsiteX4" fmla="*/ 0 w 1059491"/>
              <a:gd name="connsiteY4" fmla="*/ 0 h 921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491" h="921633">
                <a:moveTo>
                  <a:pt x="0" y="0"/>
                </a:moveTo>
                <a:lnTo>
                  <a:pt x="1059491" y="0"/>
                </a:lnTo>
                <a:lnTo>
                  <a:pt x="1059491" y="921633"/>
                </a:lnTo>
                <a:lnTo>
                  <a:pt x="0" y="92163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5510"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1" name="Oval 10">
            <a:extLst>
              <a:ext uri="{FF2B5EF4-FFF2-40B4-BE49-F238E27FC236}">
                <a16:creationId xmlns:a16="http://schemas.microsoft.com/office/drawing/2014/main" id="{D3E365AE-4BBD-FE33-DE9B-7A6C6A31F011}"/>
              </a:ext>
            </a:extLst>
          </p:cNvPr>
          <p:cNvSpPr/>
          <p:nvPr/>
        </p:nvSpPr>
        <p:spPr>
          <a:xfrm>
            <a:off x="4224177" y="3524312"/>
            <a:ext cx="247834" cy="247834"/>
          </a:xfrm>
          <a:prstGeom prst="ellipse">
            <a:avLst/>
          </a:prstGeom>
          <a:solidFill>
            <a:schemeClr val="accent2">
              <a:lumMod val="5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en-US" dirty="0"/>
          </a:p>
        </p:txBody>
      </p:sp>
      <p:sp>
        <p:nvSpPr>
          <p:cNvPr id="12" name="Freeform: Shape 11">
            <a:extLst>
              <a:ext uri="{FF2B5EF4-FFF2-40B4-BE49-F238E27FC236}">
                <a16:creationId xmlns:a16="http://schemas.microsoft.com/office/drawing/2014/main" id="{746C484B-4F09-562E-8A73-3160D88837A0}"/>
              </a:ext>
            </a:extLst>
          </p:cNvPr>
          <p:cNvSpPr/>
          <p:nvPr/>
        </p:nvSpPr>
        <p:spPr>
          <a:xfrm>
            <a:off x="4348094" y="3710009"/>
            <a:ext cx="1301130" cy="1769691"/>
          </a:xfrm>
          <a:custGeom>
            <a:avLst/>
            <a:gdLst>
              <a:gd name="connsiteX0" fmla="*/ 0 w 1301130"/>
              <a:gd name="connsiteY0" fmla="*/ 0 h 1769691"/>
              <a:gd name="connsiteX1" fmla="*/ 1301130 w 1301130"/>
              <a:gd name="connsiteY1" fmla="*/ 0 h 1769691"/>
              <a:gd name="connsiteX2" fmla="*/ 1301130 w 1301130"/>
              <a:gd name="connsiteY2" fmla="*/ 1769691 h 1769691"/>
              <a:gd name="connsiteX3" fmla="*/ 0 w 1301130"/>
              <a:gd name="connsiteY3" fmla="*/ 1769691 h 1769691"/>
              <a:gd name="connsiteX4" fmla="*/ 0 w 1301130"/>
              <a:gd name="connsiteY4" fmla="*/ 0 h 1769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1769691">
                <a:moveTo>
                  <a:pt x="0" y="0"/>
                </a:moveTo>
                <a:lnTo>
                  <a:pt x="1301130" y="0"/>
                </a:lnTo>
                <a:lnTo>
                  <a:pt x="1301130" y="1769691"/>
                </a:lnTo>
                <a:lnTo>
                  <a:pt x="0" y="176969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32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3" name="Oval 12">
            <a:extLst>
              <a:ext uri="{FF2B5EF4-FFF2-40B4-BE49-F238E27FC236}">
                <a16:creationId xmlns:a16="http://schemas.microsoft.com/office/drawing/2014/main" id="{8A29BC17-D8BC-7C9A-40F3-E017381A2829}"/>
              </a:ext>
            </a:extLst>
          </p:cNvPr>
          <p:cNvSpPr/>
          <p:nvPr/>
        </p:nvSpPr>
        <p:spPr>
          <a:xfrm>
            <a:off x="6189467" y="2845874"/>
            <a:ext cx="328380" cy="328380"/>
          </a:xfrm>
          <a:prstGeom prst="ellipse">
            <a:avLst/>
          </a:prstGeom>
          <a:solidFill>
            <a:schemeClr val="accent2"/>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a:lstStyle/>
          <a:p>
            <a:endParaRPr lang="en-US" dirty="0"/>
          </a:p>
        </p:txBody>
      </p:sp>
      <p:sp>
        <p:nvSpPr>
          <p:cNvPr id="30" name="Freeform: Shape 29">
            <a:extLst>
              <a:ext uri="{FF2B5EF4-FFF2-40B4-BE49-F238E27FC236}">
                <a16:creationId xmlns:a16="http://schemas.microsoft.com/office/drawing/2014/main" id="{401678FD-513B-878F-2A37-010E557BBC17}"/>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32" name="Oval 31">
            <a:extLst>
              <a:ext uri="{FF2B5EF4-FFF2-40B4-BE49-F238E27FC236}">
                <a16:creationId xmlns:a16="http://schemas.microsoft.com/office/drawing/2014/main" id="{EFAD7686-C000-6554-0FEA-1EA3536F29ED}"/>
              </a:ext>
            </a:extLst>
          </p:cNvPr>
          <p:cNvSpPr/>
          <p:nvPr/>
        </p:nvSpPr>
        <p:spPr>
          <a:xfrm>
            <a:off x="7726286" y="2469690"/>
            <a:ext cx="439905" cy="439905"/>
          </a:xfrm>
          <a:prstGeom prst="ellipse">
            <a:avLst/>
          </a:prstGeom>
          <a:solidFill>
            <a:srgbClr val="502F5B"/>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en-US" dirty="0"/>
          </a:p>
        </p:txBody>
      </p:sp>
      <p:sp>
        <p:nvSpPr>
          <p:cNvPr id="33" name="Freeform: Shape 32">
            <a:extLst>
              <a:ext uri="{FF2B5EF4-FFF2-40B4-BE49-F238E27FC236}">
                <a16:creationId xmlns:a16="http://schemas.microsoft.com/office/drawing/2014/main" id="{8531889C-8901-3B90-1747-DF0DAE24643C}"/>
              </a:ext>
            </a:extLst>
          </p:cNvPr>
          <p:cNvSpPr/>
          <p:nvPr/>
        </p:nvSpPr>
        <p:spPr>
          <a:xfrm>
            <a:off x="7404354" y="2703182"/>
            <a:ext cx="1301130" cy="2776518"/>
          </a:xfrm>
          <a:custGeom>
            <a:avLst/>
            <a:gdLst>
              <a:gd name="connsiteX0" fmla="*/ 0 w 1301130"/>
              <a:gd name="connsiteY0" fmla="*/ 0 h 2776518"/>
              <a:gd name="connsiteX1" fmla="*/ 1301130 w 1301130"/>
              <a:gd name="connsiteY1" fmla="*/ 0 h 2776518"/>
              <a:gd name="connsiteX2" fmla="*/ 1301130 w 1301130"/>
              <a:gd name="connsiteY2" fmla="*/ 2776518 h 2776518"/>
              <a:gd name="connsiteX3" fmla="*/ 0 w 1301130"/>
              <a:gd name="connsiteY3" fmla="*/ 2776518 h 2776518"/>
              <a:gd name="connsiteX4" fmla="*/ 0 w 1301130"/>
              <a:gd name="connsiteY4" fmla="*/ 0 h 2776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776518">
                <a:moveTo>
                  <a:pt x="0" y="0"/>
                </a:moveTo>
                <a:lnTo>
                  <a:pt x="1301130" y="0"/>
                </a:lnTo>
                <a:lnTo>
                  <a:pt x="1301130" y="2776518"/>
                </a:lnTo>
                <a:lnTo>
                  <a:pt x="0" y="2776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33097"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cxnSp>
        <p:nvCxnSpPr>
          <p:cNvPr id="15" name="Straight Arrow Connector 14">
            <a:extLst>
              <a:ext uri="{FF2B5EF4-FFF2-40B4-BE49-F238E27FC236}">
                <a16:creationId xmlns:a16="http://schemas.microsoft.com/office/drawing/2014/main" id="{1C8B42F3-BB5B-4AB8-9E58-47654B5AFA7F}"/>
              </a:ext>
            </a:extLst>
          </p:cNvPr>
          <p:cNvCxnSpPr>
            <a:cxnSpLocks/>
          </p:cNvCxnSpPr>
          <p:nvPr/>
        </p:nvCxnSpPr>
        <p:spPr>
          <a:xfrm flipV="1">
            <a:off x="969426" y="1552665"/>
            <a:ext cx="0" cy="4506639"/>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399B32E-4D54-4B78-A207-493279BD229B}"/>
              </a:ext>
            </a:extLst>
          </p:cNvPr>
          <p:cNvCxnSpPr>
            <a:cxnSpLocks/>
          </p:cNvCxnSpPr>
          <p:nvPr/>
        </p:nvCxnSpPr>
        <p:spPr>
          <a:xfrm>
            <a:off x="969426" y="6059304"/>
            <a:ext cx="10073299" cy="0"/>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B5791AB1-AC7E-46D9-A1A8-C43F4BEC7397}"/>
              </a:ext>
            </a:extLst>
          </p:cNvPr>
          <p:cNvSpPr/>
          <p:nvPr/>
        </p:nvSpPr>
        <p:spPr>
          <a:xfrm>
            <a:off x="6422180" y="3467048"/>
            <a:ext cx="1427519" cy="1431161"/>
          </a:xfrm>
          <a:prstGeom prst="rect">
            <a:avLst/>
          </a:prstGeom>
          <a:ln>
            <a:noFill/>
          </a:ln>
        </p:spPr>
        <p:txBody>
          <a:bodyPr wrap="square">
            <a:spAutoFit/>
          </a:bodyPr>
          <a:lstStyle/>
          <a:p>
            <a:pPr>
              <a:spcBef>
                <a:spcPts val="582"/>
              </a:spcBef>
              <a:buClr>
                <a:srgbClr val="00B0F0"/>
              </a:buClr>
            </a:pPr>
            <a:r>
              <a:rPr lang="en-US" sz="1600" b="1" dirty="0">
                <a:solidFill>
                  <a:schemeClr val="accent2"/>
                </a:solidFill>
              </a:rPr>
              <a:t>Proactive</a:t>
            </a:r>
          </a:p>
          <a:p>
            <a:pPr>
              <a:spcBef>
                <a:spcPts val="582"/>
              </a:spcBef>
              <a:buClr>
                <a:srgbClr val="00B0F0"/>
              </a:buClr>
            </a:pPr>
            <a:r>
              <a:rPr lang="en-US" sz="1100" dirty="0"/>
              <a:t>Utilizes predictive analytics to forecast trends, offering insights that support strategic decision-making</a:t>
            </a:r>
            <a:endParaRPr lang="en-US" sz="1100" dirty="0">
              <a:solidFill>
                <a:srgbClr val="5F6062"/>
              </a:solidFill>
            </a:endParaRPr>
          </a:p>
        </p:txBody>
      </p:sp>
      <p:sp>
        <p:nvSpPr>
          <p:cNvPr id="20" name="Rectangle 19">
            <a:extLst>
              <a:ext uri="{FF2B5EF4-FFF2-40B4-BE49-F238E27FC236}">
                <a16:creationId xmlns:a16="http://schemas.microsoft.com/office/drawing/2014/main" id="{1B184124-2E60-402F-8F1D-6B3064E2D1E8}"/>
              </a:ext>
            </a:extLst>
          </p:cNvPr>
          <p:cNvSpPr/>
          <p:nvPr/>
        </p:nvSpPr>
        <p:spPr>
          <a:xfrm>
            <a:off x="2682869" y="4759363"/>
            <a:ext cx="1563142" cy="1261884"/>
          </a:xfrm>
          <a:prstGeom prst="rect">
            <a:avLst/>
          </a:prstGeom>
        </p:spPr>
        <p:txBody>
          <a:bodyPr wrap="square">
            <a:spAutoFit/>
          </a:bodyPr>
          <a:lstStyle/>
          <a:p>
            <a:pPr>
              <a:spcBef>
                <a:spcPts val="582"/>
              </a:spcBef>
              <a:buClr>
                <a:srgbClr val="00B0F0"/>
              </a:buClr>
            </a:pPr>
            <a:r>
              <a:rPr lang="en-US" sz="1600" b="1" dirty="0">
                <a:solidFill>
                  <a:schemeClr val="accent4"/>
                </a:solidFill>
              </a:rPr>
              <a:t>Foundational</a:t>
            </a:r>
          </a:p>
          <a:p>
            <a:pPr>
              <a:spcBef>
                <a:spcPts val="582"/>
              </a:spcBef>
              <a:buClr>
                <a:srgbClr val="00B0F0"/>
              </a:buClr>
            </a:pPr>
            <a:r>
              <a:rPr lang="en-US" sz="1100" dirty="0"/>
              <a:t>Basic reporting capabilities are in place, with a focus on operational metrics and compliance</a:t>
            </a:r>
            <a:endParaRPr lang="en-US" sz="1100" dirty="0">
              <a:solidFill>
                <a:srgbClr val="5F6062"/>
              </a:solidFill>
            </a:endParaRPr>
          </a:p>
        </p:txBody>
      </p:sp>
      <p:cxnSp>
        <p:nvCxnSpPr>
          <p:cNvPr id="21" name="Straight Connector 20">
            <a:extLst>
              <a:ext uri="{FF2B5EF4-FFF2-40B4-BE49-F238E27FC236}">
                <a16:creationId xmlns:a16="http://schemas.microsoft.com/office/drawing/2014/main" id="{C49C28E7-4C63-4748-B2B2-AAFDAE3F51C8}"/>
              </a:ext>
            </a:extLst>
          </p:cNvPr>
          <p:cNvCxnSpPr/>
          <p:nvPr/>
        </p:nvCxnSpPr>
        <p:spPr>
          <a:xfrm>
            <a:off x="2546418" y="4658307"/>
            <a:ext cx="0" cy="316686"/>
          </a:xfrm>
          <a:prstGeom prst="line">
            <a:avLst/>
          </a:prstGeom>
          <a:ln w="285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D6678D78-98DE-4181-9670-0AEEE8F026DF}"/>
              </a:ext>
            </a:extLst>
          </p:cNvPr>
          <p:cNvCxnSpPr/>
          <p:nvPr/>
        </p:nvCxnSpPr>
        <p:spPr>
          <a:xfrm>
            <a:off x="2538397" y="4966972"/>
            <a:ext cx="109156" cy="0"/>
          </a:xfrm>
          <a:prstGeom prst="line">
            <a:avLst/>
          </a:prstGeom>
          <a:ln w="285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A8D2BDE-676D-4AFF-9352-DC9E2F12E904}"/>
              </a:ext>
            </a:extLst>
          </p:cNvPr>
          <p:cNvCxnSpPr/>
          <p:nvPr/>
        </p:nvCxnSpPr>
        <p:spPr>
          <a:xfrm>
            <a:off x="4338945" y="3781398"/>
            <a:ext cx="1" cy="370401"/>
          </a:xfrm>
          <a:prstGeom prst="line">
            <a:avLst/>
          </a:prstGeom>
          <a:ln w="285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97A4E3A-25C7-4571-9C43-10657847B46B}"/>
              </a:ext>
            </a:extLst>
          </p:cNvPr>
          <p:cNvCxnSpPr/>
          <p:nvPr/>
        </p:nvCxnSpPr>
        <p:spPr>
          <a:xfrm>
            <a:off x="4338945" y="4135675"/>
            <a:ext cx="109156" cy="0"/>
          </a:xfrm>
          <a:prstGeom prst="line">
            <a:avLst/>
          </a:prstGeom>
          <a:ln w="285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6C6F847-34DD-42F1-8EC0-A2A6A32037D1}"/>
              </a:ext>
            </a:extLst>
          </p:cNvPr>
          <p:cNvCxnSpPr/>
          <p:nvPr/>
        </p:nvCxnSpPr>
        <p:spPr>
          <a:xfrm flipH="1">
            <a:off x="6362317" y="3180269"/>
            <a:ext cx="1752" cy="573270"/>
          </a:xfrm>
          <a:prstGeom prst="line">
            <a:avLst/>
          </a:prstGeom>
          <a:ln w="285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52F1A5A-5733-418A-8971-E42882A79FBC}"/>
              </a:ext>
            </a:extLst>
          </p:cNvPr>
          <p:cNvCxnSpPr/>
          <p:nvPr/>
        </p:nvCxnSpPr>
        <p:spPr>
          <a:xfrm>
            <a:off x="6353347" y="3743379"/>
            <a:ext cx="109156" cy="0"/>
          </a:xfrm>
          <a:prstGeom prst="line">
            <a:avLst/>
          </a:prstGeom>
          <a:ln w="285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42D0000-1DA7-43FC-8C05-3605C8180D43}"/>
              </a:ext>
            </a:extLst>
          </p:cNvPr>
          <p:cNvCxnSpPr/>
          <p:nvPr/>
        </p:nvCxnSpPr>
        <p:spPr>
          <a:xfrm flipH="1">
            <a:off x="7961472" y="2914798"/>
            <a:ext cx="1752" cy="573270"/>
          </a:xfrm>
          <a:prstGeom prst="line">
            <a:avLst/>
          </a:prstGeom>
          <a:ln w="28575">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5C50DA7-901F-4864-9708-EA3C4C0BE79A}"/>
              </a:ext>
            </a:extLst>
          </p:cNvPr>
          <p:cNvCxnSpPr/>
          <p:nvPr/>
        </p:nvCxnSpPr>
        <p:spPr>
          <a:xfrm>
            <a:off x="7952502" y="3477908"/>
            <a:ext cx="109156" cy="0"/>
          </a:xfrm>
          <a:prstGeom prst="line">
            <a:avLst/>
          </a:prstGeom>
          <a:ln w="28575">
            <a:solidFill>
              <a:srgbClr val="7030A0"/>
            </a:solidFill>
          </a:ln>
          <a:effectLst/>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E34310E9-A769-4E14-9970-782AE986A765}"/>
              </a:ext>
            </a:extLst>
          </p:cNvPr>
          <p:cNvSpPr/>
          <p:nvPr/>
        </p:nvSpPr>
        <p:spPr>
          <a:xfrm>
            <a:off x="8023478" y="3247465"/>
            <a:ext cx="1655023" cy="1600438"/>
          </a:xfrm>
          <a:prstGeom prst="rect">
            <a:avLst/>
          </a:prstGeom>
        </p:spPr>
        <p:txBody>
          <a:bodyPr wrap="square">
            <a:spAutoFit/>
          </a:bodyPr>
          <a:lstStyle/>
          <a:p>
            <a:pPr>
              <a:spcBef>
                <a:spcPts val="582"/>
              </a:spcBef>
              <a:buClr>
                <a:srgbClr val="00B0F0"/>
              </a:buClr>
            </a:pPr>
            <a:r>
              <a:rPr lang="en-US" sz="1600" b="1" dirty="0">
                <a:solidFill>
                  <a:srgbClr val="AA6EBC"/>
                </a:solidFill>
              </a:rPr>
              <a:t>Strategic</a:t>
            </a:r>
          </a:p>
          <a:p>
            <a:pPr>
              <a:spcBef>
                <a:spcPts val="582"/>
              </a:spcBef>
              <a:buClr>
                <a:srgbClr val="00B0F0"/>
              </a:buClr>
            </a:pPr>
            <a:r>
              <a:rPr lang="en-US" sz="1100" dirty="0"/>
              <a:t>Embeds advanced analytics and AI across the organization, driving data-driven culture and aligning people insights directly with business goals</a:t>
            </a:r>
            <a:endParaRPr lang="en-US" sz="1100" dirty="0">
              <a:solidFill>
                <a:srgbClr val="5F6062"/>
              </a:solidFill>
            </a:endParaRPr>
          </a:p>
        </p:txBody>
      </p:sp>
      <p:sp>
        <p:nvSpPr>
          <p:cNvPr id="6" name="TextBox 5">
            <a:extLst>
              <a:ext uri="{FF2B5EF4-FFF2-40B4-BE49-F238E27FC236}">
                <a16:creationId xmlns:a16="http://schemas.microsoft.com/office/drawing/2014/main" id="{C865228B-F86C-3E9D-BA26-B416D7DF0D0F}"/>
              </a:ext>
            </a:extLst>
          </p:cNvPr>
          <p:cNvSpPr txBox="1"/>
          <p:nvPr/>
        </p:nvSpPr>
        <p:spPr>
          <a:xfrm>
            <a:off x="4368322" y="1370966"/>
            <a:ext cx="3001570" cy="584775"/>
          </a:xfrm>
          <a:prstGeom prst="rect">
            <a:avLst/>
          </a:prstGeom>
          <a:noFill/>
          <a:ln>
            <a:noFill/>
          </a:ln>
        </p:spPr>
        <p:txBody>
          <a:bodyPr wrap="square" rtlCol="0">
            <a:spAutoFit/>
          </a:bodyPr>
          <a:lstStyle/>
          <a:p>
            <a:r>
              <a:rPr lang="en-US" sz="1600" b="1" dirty="0"/>
              <a:t>Most Analytics Functions are in these stages of maturity </a:t>
            </a:r>
          </a:p>
        </p:txBody>
      </p:sp>
      <p:sp>
        <p:nvSpPr>
          <p:cNvPr id="10" name="TextBox 9">
            <a:extLst>
              <a:ext uri="{FF2B5EF4-FFF2-40B4-BE49-F238E27FC236}">
                <a16:creationId xmlns:a16="http://schemas.microsoft.com/office/drawing/2014/main" id="{E5D4E5DC-D2B0-B326-65C1-B249071B802B}"/>
              </a:ext>
            </a:extLst>
          </p:cNvPr>
          <p:cNvSpPr txBox="1"/>
          <p:nvPr/>
        </p:nvSpPr>
        <p:spPr>
          <a:xfrm rot="16200000">
            <a:off x="-119167" y="3226983"/>
            <a:ext cx="2124232" cy="710964"/>
          </a:xfrm>
          <a:prstGeom prst="rect">
            <a:avLst/>
          </a:prstGeom>
          <a:noFill/>
        </p:spPr>
        <p:txBody>
          <a:bodyPr wrap="square" rtlCol="0">
            <a:spAutoFit/>
          </a:bodyPr>
          <a:lstStyle/>
          <a:p>
            <a:pPr algn="ctr"/>
            <a:r>
              <a:rPr lang="en-US" b="1" dirty="0">
                <a:solidFill>
                  <a:srgbClr val="5F6062"/>
                </a:solidFill>
              </a:rPr>
              <a:t>Business Value</a:t>
            </a:r>
          </a:p>
        </p:txBody>
      </p:sp>
      <p:sp>
        <p:nvSpPr>
          <p:cNvPr id="34" name="TextBox 33">
            <a:extLst>
              <a:ext uri="{FF2B5EF4-FFF2-40B4-BE49-F238E27FC236}">
                <a16:creationId xmlns:a16="http://schemas.microsoft.com/office/drawing/2014/main" id="{00FBFF3C-DFD3-63B5-FD3D-D67D4560FDEB}"/>
              </a:ext>
            </a:extLst>
          </p:cNvPr>
          <p:cNvSpPr txBox="1"/>
          <p:nvPr/>
        </p:nvSpPr>
        <p:spPr>
          <a:xfrm>
            <a:off x="5083517" y="6097362"/>
            <a:ext cx="2295084" cy="369332"/>
          </a:xfrm>
          <a:prstGeom prst="rect">
            <a:avLst/>
          </a:prstGeom>
          <a:noFill/>
          <a:ln>
            <a:noFill/>
          </a:ln>
        </p:spPr>
        <p:txBody>
          <a:bodyPr wrap="square" rtlCol="0">
            <a:spAutoFit/>
          </a:bodyPr>
          <a:lstStyle/>
          <a:p>
            <a:pPr marL="137160" algn="ctr">
              <a:spcBef>
                <a:spcPts val="300"/>
              </a:spcBef>
              <a:spcAft>
                <a:spcPts val="300"/>
              </a:spcAft>
              <a:buClr>
                <a:srgbClr val="26BCD7"/>
              </a:buClr>
              <a:buSzPct val="135000"/>
            </a:pPr>
            <a:r>
              <a:rPr lang="en-US" b="1" dirty="0">
                <a:latin typeface="Arial" panose="020B0604020202020204" pitchFamily="34" charset="0"/>
                <a:cs typeface="Arial" panose="020B0604020202020204" pitchFamily="34" charset="0"/>
              </a:rPr>
              <a:t>Time</a:t>
            </a:r>
          </a:p>
        </p:txBody>
      </p:sp>
      <p:sp>
        <p:nvSpPr>
          <p:cNvPr id="35" name="Rectangle 34">
            <a:extLst>
              <a:ext uri="{FF2B5EF4-FFF2-40B4-BE49-F238E27FC236}">
                <a16:creationId xmlns:a16="http://schemas.microsoft.com/office/drawing/2014/main" id="{5B6603A4-66C2-EA2C-D230-B401D654B4D0}"/>
              </a:ext>
            </a:extLst>
          </p:cNvPr>
          <p:cNvSpPr/>
          <p:nvPr/>
        </p:nvSpPr>
        <p:spPr>
          <a:xfrm>
            <a:off x="4490638" y="3950958"/>
            <a:ext cx="1657222" cy="1431161"/>
          </a:xfrm>
          <a:prstGeom prst="rect">
            <a:avLst/>
          </a:prstGeom>
        </p:spPr>
        <p:txBody>
          <a:bodyPr wrap="square">
            <a:spAutoFit/>
          </a:bodyPr>
          <a:lstStyle/>
          <a:p>
            <a:pPr>
              <a:spcBef>
                <a:spcPts val="582"/>
              </a:spcBef>
              <a:buClr>
                <a:srgbClr val="00B0F0"/>
              </a:buClr>
            </a:pPr>
            <a:r>
              <a:rPr lang="en-US" sz="1600" b="1" dirty="0">
                <a:solidFill>
                  <a:schemeClr val="accent2">
                    <a:lumMod val="50000"/>
                  </a:schemeClr>
                </a:solidFill>
              </a:rPr>
              <a:t>Reactive</a:t>
            </a:r>
          </a:p>
          <a:p>
            <a:pPr>
              <a:spcBef>
                <a:spcPts val="582"/>
              </a:spcBef>
              <a:buClr>
                <a:srgbClr val="00B0F0"/>
              </a:buClr>
            </a:pPr>
            <a:r>
              <a:rPr lang="en-US" sz="1100" dirty="0"/>
              <a:t>Expands to descriptive analytics, addressing business questions as they arise and beginning to track key HR metrics</a:t>
            </a:r>
            <a:endParaRPr lang="en-US" sz="1100" dirty="0">
              <a:solidFill>
                <a:srgbClr val="5F6062"/>
              </a:solidFill>
            </a:endParaRPr>
          </a:p>
        </p:txBody>
      </p:sp>
    </p:spTree>
    <p:extLst>
      <p:ext uri="{BB962C8B-B14F-4D97-AF65-F5344CB8AC3E}">
        <p14:creationId xmlns:p14="http://schemas.microsoft.com/office/powerpoint/2010/main" val="104947338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EACFB2-C911-4A8F-8A11-2D03B0C8995A}"/>
              </a:ext>
            </a:extLst>
          </p:cNvPr>
          <p:cNvSpPr>
            <a:spLocks noGrp="1"/>
          </p:cNvSpPr>
          <p:nvPr>
            <p:ph type="sldNum" sz="quarter" idx="4"/>
          </p:nvPr>
        </p:nvSpPr>
        <p:spPr/>
        <p:txBody>
          <a:bodyPr/>
          <a:lstStyle/>
          <a:p>
            <a:fld id="{9AA6D16A-0A68-8445-85DB-A0BE8CCB51C7}" type="slidenum">
              <a:rPr lang="en-US" smtClean="0"/>
              <a:pPr/>
              <a:t>78</a:t>
            </a:fld>
            <a:endParaRPr lang="en-US" dirty="0"/>
          </a:p>
        </p:txBody>
      </p:sp>
      <p:sp>
        <p:nvSpPr>
          <p:cNvPr id="3" name="Title 2">
            <a:extLst>
              <a:ext uri="{FF2B5EF4-FFF2-40B4-BE49-F238E27FC236}">
                <a16:creationId xmlns:a16="http://schemas.microsoft.com/office/drawing/2014/main" id="{68BB1ABE-908C-4C0C-8F9C-AD1D29403DC2}"/>
              </a:ext>
            </a:extLst>
          </p:cNvPr>
          <p:cNvSpPr>
            <a:spLocks noGrp="1"/>
          </p:cNvSpPr>
          <p:nvPr>
            <p:ph type="title"/>
          </p:nvPr>
        </p:nvSpPr>
        <p:spPr/>
        <p:txBody>
          <a:bodyPr vert="horz" lIns="0" tIns="45720" rIns="0" bIns="45720" rtlCol="0" anchor="ctr">
            <a:normAutofit/>
          </a:bodyPr>
          <a:lstStyle/>
          <a:p>
            <a:r>
              <a:rPr lang="en-US" dirty="0"/>
              <a:t>Data and Analytics Function Maturity Curve</a:t>
            </a:r>
          </a:p>
        </p:txBody>
      </p:sp>
      <p:sp>
        <p:nvSpPr>
          <p:cNvPr id="4" name="Text Placeholder 3">
            <a:extLst>
              <a:ext uri="{FF2B5EF4-FFF2-40B4-BE49-F238E27FC236}">
                <a16:creationId xmlns:a16="http://schemas.microsoft.com/office/drawing/2014/main" id="{F433D77A-E2F1-48B6-B959-5CD1B16017D1}"/>
              </a:ext>
            </a:extLst>
          </p:cNvPr>
          <p:cNvSpPr>
            <a:spLocks noGrp="1"/>
          </p:cNvSpPr>
          <p:nvPr>
            <p:ph type="body" sz="quarter" idx="10"/>
          </p:nvPr>
        </p:nvSpPr>
        <p:spPr/>
        <p:txBody>
          <a:bodyPr/>
          <a:lstStyle/>
          <a:p>
            <a:r>
              <a:rPr lang="en-US" dirty="0"/>
              <a:t>Technology and Data</a:t>
            </a:r>
          </a:p>
        </p:txBody>
      </p:sp>
      <p:sp>
        <p:nvSpPr>
          <p:cNvPr id="7" name="Shape 6">
            <a:extLst>
              <a:ext uri="{FF2B5EF4-FFF2-40B4-BE49-F238E27FC236}">
                <a16:creationId xmlns:a16="http://schemas.microsoft.com/office/drawing/2014/main" id="{B2356124-9E27-C6BD-1E04-123D2F747130}"/>
              </a:ext>
            </a:extLst>
          </p:cNvPr>
          <p:cNvSpPr/>
          <p:nvPr/>
        </p:nvSpPr>
        <p:spPr>
          <a:xfrm>
            <a:off x="1576677" y="1607290"/>
            <a:ext cx="8975768" cy="3872411"/>
          </a:xfrm>
          <a:prstGeom prst="swooshArrow">
            <a:avLst>
              <a:gd name="adj1" fmla="val 25000"/>
              <a:gd name="adj2" fmla="val 25000"/>
            </a:avLst>
          </a:prstGeom>
          <a:solidFill>
            <a:schemeClr val="tx1"/>
          </a:solidFill>
          <a:effectLst/>
          <a:scene3d>
            <a:camera prst="orthographicFront"/>
            <a:lightRig rig="flat" dir="t"/>
          </a:scene3d>
          <a:sp3d z="-190500" extrusionH="12700" prstMaterial="plastic"/>
        </p:spPr>
        <p:style>
          <a:lnRef idx="0">
            <a:schemeClr val="dk1">
              <a:hueOff val="0"/>
              <a:satOff val="0"/>
              <a:lumOff val="0"/>
              <a:alphaOff val="0"/>
            </a:schemeClr>
          </a:lnRef>
          <a:fillRef idx="3">
            <a:scrgbClr r="0" g="0" b="0"/>
          </a:fillRef>
          <a:effectRef idx="0">
            <a:scrgbClr r="0" g="0" b="0"/>
          </a:effectRef>
          <a:fontRef idx="minor">
            <a:schemeClr val="dk1">
              <a:hueOff val="0"/>
              <a:satOff val="0"/>
              <a:lumOff val="0"/>
              <a:alphaOff val="0"/>
            </a:schemeClr>
          </a:fontRef>
        </p:style>
        <p:txBody>
          <a:bodyPr/>
          <a:lstStyle/>
          <a:p>
            <a:endParaRPr lang="en-US" dirty="0"/>
          </a:p>
        </p:txBody>
      </p:sp>
      <p:sp>
        <p:nvSpPr>
          <p:cNvPr id="8" name="Oval 7">
            <a:extLst>
              <a:ext uri="{FF2B5EF4-FFF2-40B4-BE49-F238E27FC236}">
                <a16:creationId xmlns:a16="http://schemas.microsoft.com/office/drawing/2014/main" id="{C4A9AE82-92BB-9164-45F4-9073948BB467}"/>
              </a:ext>
            </a:extLst>
          </p:cNvPr>
          <p:cNvSpPr/>
          <p:nvPr/>
        </p:nvSpPr>
        <p:spPr>
          <a:xfrm>
            <a:off x="2487432" y="4470683"/>
            <a:ext cx="142504" cy="142504"/>
          </a:xfrm>
          <a:prstGeom prst="ellipse">
            <a:avLst/>
          </a:prstGeom>
          <a:solidFill>
            <a:schemeClr val="accent4"/>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US" dirty="0"/>
          </a:p>
        </p:txBody>
      </p:sp>
      <p:sp>
        <p:nvSpPr>
          <p:cNvPr id="9" name="Freeform: Shape 8">
            <a:extLst>
              <a:ext uri="{FF2B5EF4-FFF2-40B4-BE49-F238E27FC236}">
                <a16:creationId xmlns:a16="http://schemas.microsoft.com/office/drawing/2014/main" id="{E1054D20-4740-A0D3-81FB-E3610992B329}"/>
              </a:ext>
            </a:extLst>
          </p:cNvPr>
          <p:cNvSpPr/>
          <p:nvPr/>
        </p:nvSpPr>
        <p:spPr>
          <a:xfrm>
            <a:off x="3270037" y="5000035"/>
            <a:ext cx="1059491" cy="921633"/>
          </a:xfrm>
          <a:custGeom>
            <a:avLst/>
            <a:gdLst>
              <a:gd name="connsiteX0" fmla="*/ 0 w 1059491"/>
              <a:gd name="connsiteY0" fmla="*/ 0 h 921633"/>
              <a:gd name="connsiteX1" fmla="*/ 1059491 w 1059491"/>
              <a:gd name="connsiteY1" fmla="*/ 0 h 921633"/>
              <a:gd name="connsiteX2" fmla="*/ 1059491 w 1059491"/>
              <a:gd name="connsiteY2" fmla="*/ 921633 h 921633"/>
              <a:gd name="connsiteX3" fmla="*/ 0 w 1059491"/>
              <a:gd name="connsiteY3" fmla="*/ 921633 h 921633"/>
              <a:gd name="connsiteX4" fmla="*/ 0 w 1059491"/>
              <a:gd name="connsiteY4" fmla="*/ 0 h 921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491" h="921633">
                <a:moveTo>
                  <a:pt x="0" y="0"/>
                </a:moveTo>
                <a:lnTo>
                  <a:pt x="1059491" y="0"/>
                </a:lnTo>
                <a:lnTo>
                  <a:pt x="1059491" y="921633"/>
                </a:lnTo>
                <a:lnTo>
                  <a:pt x="0" y="92163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5510"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1" name="Oval 10">
            <a:extLst>
              <a:ext uri="{FF2B5EF4-FFF2-40B4-BE49-F238E27FC236}">
                <a16:creationId xmlns:a16="http://schemas.microsoft.com/office/drawing/2014/main" id="{D3E365AE-4BBD-FE33-DE9B-7A6C6A31F011}"/>
              </a:ext>
            </a:extLst>
          </p:cNvPr>
          <p:cNvSpPr/>
          <p:nvPr/>
        </p:nvSpPr>
        <p:spPr>
          <a:xfrm>
            <a:off x="4224177" y="3524312"/>
            <a:ext cx="247834" cy="247834"/>
          </a:xfrm>
          <a:prstGeom prst="ellipse">
            <a:avLst/>
          </a:prstGeom>
          <a:solidFill>
            <a:schemeClr val="accent2">
              <a:lumMod val="5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en-US" dirty="0"/>
          </a:p>
        </p:txBody>
      </p:sp>
      <p:sp>
        <p:nvSpPr>
          <p:cNvPr id="12" name="Freeform: Shape 11">
            <a:extLst>
              <a:ext uri="{FF2B5EF4-FFF2-40B4-BE49-F238E27FC236}">
                <a16:creationId xmlns:a16="http://schemas.microsoft.com/office/drawing/2014/main" id="{746C484B-4F09-562E-8A73-3160D88837A0}"/>
              </a:ext>
            </a:extLst>
          </p:cNvPr>
          <p:cNvSpPr/>
          <p:nvPr/>
        </p:nvSpPr>
        <p:spPr>
          <a:xfrm>
            <a:off x="4348094" y="3710009"/>
            <a:ext cx="1301130" cy="1769691"/>
          </a:xfrm>
          <a:custGeom>
            <a:avLst/>
            <a:gdLst>
              <a:gd name="connsiteX0" fmla="*/ 0 w 1301130"/>
              <a:gd name="connsiteY0" fmla="*/ 0 h 1769691"/>
              <a:gd name="connsiteX1" fmla="*/ 1301130 w 1301130"/>
              <a:gd name="connsiteY1" fmla="*/ 0 h 1769691"/>
              <a:gd name="connsiteX2" fmla="*/ 1301130 w 1301130"/>
              <a:gd name="connsiteY2" fmla="*/ 1769691 h 1769691"/>
              <a:gd name="connsiteX3" fmla="*/ 0 w 1301130"/>
              <a:gd name="connsiteY3" fmla="*/ 1769691 h 1769691"/>
              <a:gd name="connsiteX4" fmla="*/ 0 w 1301130"/>
              <a:gd name="connsiteY4" fmla="*/ 0 h 1769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1769691">
                <a:moveTo>
                  <a:pt x="0" y="0"/>
                </a:moveTo>
                <a:lnTo>
                  <a:pt x="1301130" y="0"/>
                </a:lnTo>
                <a:lnTo>
                  <a:pt x="1301130" y="1769691"/>
                </a:lnTo>
                <a:lnTo>
                  <a:pt x="0" y="176969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32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3" name="Oval 12">
            <a:extLst>
              <a:ext uri="{FF2B5EF4-FFF2-40B4-BE49-F238E27FC236}">
                <a16:creationId xmlns:a16="http://schemas.microsoft.com/office/drawing/2014/main" id="{8A29BC17-D8BC-7C9A-40F3-E017381A2829}"/>
              </a:ext>
            </a:extLst>
          </p:cNvPr>
          <p:cNvSpPr/>
          <p:nvPr/>
        </p:nvSpPr>
        <p:spPr>
          <a:xfrm>
            <a:off x="6189467" y="2845874"/>
            <a:ext cx="328380" cy="328380"/>
          </a:xfrm>
          <a:prstGeom prst="ellipse">
            <a:avLst/>
          </a:prstGeom>
          <a:solidFill>
            <a:schemeClr val="bg2">
              <a:lumMod val="60000"/>
              <a:lumOff val="4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a:lstStyle/>
          <a:p>
            <a:endParaRPr lang="en-US" dirty="0"/>
          </a:p>
        </p:txBody>
      </p:sp>
      <p:sp>
        <p:nvSpPr>
          <p:cNvPr id="30" name="Freeform: Shape 29">
            <a:extLst>
              <a:ext uri="{FF2B5EF4-FFF2-40B4-BE49-F238E27FC236}">
                <a16:creationId xmlns:a16="http://schemas.microsoft.com/office/drawing/2014/main" id="{401678FD-513B-878F-2A37-010E557BBC17}"/>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32" name="Oval 31">
            <a:extLst>
              <a:ext uri="{FF2B5EF4-FFF2-40B4-BE49-F238E27FC236}">
                <a16:creationId xmlns:a16="http://schemas.microsoft.com/office/drawing/2014/main" id="{EFAD7686-C000-6554-0FEA-1EA3536F29ED}"/>
              </a:ext>
            </a:extLst>
          </p:cNvPr>
          <p:cNvSpPr/>
          <p:nvPr/>
        </p:nvSpPr>
        <p:spPr>
          <a:xfrm>
            <a:off x="7726286" y="2469690"/>
            <a:ext cx="439905" cy="439905"/>
          </a:xfrm>
          <a:prstGeom prst="ellipse">
            <a:avLst/>
          </a:prstGeom>
          <a:solidFill>
            <a:schemeClr val="bg2">
              <a:lumMod val="60000"/>
              <a:lumOff val="4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en-US" dirty="0"/>
          </a:p>
        </p:txBody>
      </p:sp>
      <p:sp>
        <p:nvSpPr>
          <p:cNvPr id="33" name="Freeform: Shape 32">
            <a:extLst>
              <a:ext uri="{FF2B5EF4-FFF2-40B4-BE49-F238E27FC236}">
                <a16:creationId xmlns:a16="http://schemas.microsoft.com/office/drawing/2014/main" id="{8531889C-8901-3B90-1747-DF0DAE24643C}"/>
              </a:ext>
            </a:extLst>
          </p:cNvPr>
          <p:cNvSpPr/>
          <p:nvPr/>
        </p:nvSpPr>
        <p:spPr>
          <a:xfrm>
            <a:off x="7404354" y="2703182"/>
            <a:ext cx="1301130" cy="2776518"/>
          </a:xfrm>
          <a:custGeom>
            <a:avLst/>
            <a:gdLst>
              <a:gd name="connsiteX0" fmla="*/ 0 w 1301130"/>
              <a:gd name="connsiteY0" fmla="*/ 0 h 2776518"/>
              <a:gd name="connsiteX1" fmla="*/ 1301130 w 1301130"/>
              <a:gd name="connsiteY1" fmla="*/ 0 h 2776518"/>
              <a:gd name="connsiteX2" fmla="*/ 1301130 w 1301130"/>
              <a:gd name="connsiteY2" fmla="*/ 2776518 h 2776518"/>
              <a:gd name="connsiteX3" fmla="*/ 0 w 1301130"/>
              <a:gd name="connsiteY3" fmla="*/ 2776518 h 2776518"/>
              <a:gd name="connsiteX4" fmla="*/ 0 w 1301130"/>
              <a:gd name="connsiteY4" fmla="*/ 0 h 2776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776518">
                <a:moveTo>
                  <a:pt x="0" y="0"/>
                </a:moveTo>
                <a:lnTo>
                  <a:pt x="1301130" y="0"/>
                </a:lnTo>
                <a:lnTo>
                  <a:pt x="1301130" y="2776518"/>
                </a:lnTo>
                <a:lnTo>
                  <a:pt x="0" y="2776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33097"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cxnSp>
        <p:nvCxnSpPr>
          <p:cNvPr id="15" name="Straight Arrow Connector 14">
            <a:extLst>
              <a:ext uri="{FF2B5EF4-FFF2-40B4-BE49-F238E27FC236}">
                <a16:creationId xmlns:a16="http://schemas.microsoft.com/office/drawing/2014/main" id="{1C8B42F3-BB5B-4AB8-9E58-47654B5AFA7F}"/>
              </a:ext>
            </a:extLst>
          </p:cNvPr>
          <p:cNvCxnSpPr>
            <a:cxnSpLocks/>
          </p:cNvCxnSpPr>
          <p:nvPr/>
        </p:nvCxnSpPr>
        <p:spPr>
          <a:xfrm flipV="1">
            <a:off x="969426" y="1552665"/>
            <a:ext cx="0" cy="4506639"/>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399B32E-4D54-4B78-A207-493279BD229B}"/>
              </a:ext>
            </a:extLst>
          </p:cNvPr>
          <p:cNvCxnSpPr>
            <a:cxnSpLocks/>
          </p:cNvCxnSpPr>
          <p:nvPr/>
        </p:nvCxnSpPr>
        <p:spPr>
          <a:xfrm>
            <a:off x="969426" y="6059304"/>
            <a:ext cx="10073299" cy="0"/>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B5791AB1-AC7E-46D9-A1A8-C43F4BEC7397}"/>
              </a:ext>
            </a:extLst>
          </p:cNvPr>
          <p:cNvSpPr/>
          <p:nvPr/>
        </p:nvSpPr>
        <p:spPr>
          <a:xfrm>
            <a:off x="6422180" y="3467048"/>
            <a:ext cx="1694476" cy="1431161"/>
          </a:xfrm>
          <a:prstGeom prst="rect">
            <a:avLst/>
          </a:prstGeom>
          <a:ln>
            <a:noFill/>
          </a:ln>
        </p:spPr>
        <p:txBody>
          <a:bodyPr wrap="square">
            <a:spAutoFit/>
          </a:bodyPr>
          <a:lstStyle/>
          <a:p>
            <a:pPr>
              <a:spcBef>
                <a:spcPts val="582"/>
              </a:spcBef>
              <a:buClr>
                <a:srgbClr val="00B0F0"/>
              </a:buClr>
            </a:pPr>
            <a:r>
              <a:rPr lang="en-US" sz="1600" b="1" dirty="0">
                <a:solidFill>
                  <a:schemeClr val="accent1"/>
                </a:solidFill>
              </a:rPr>
              <a:t>Proactive</a:t>
            </a:r>
          </a:p>
          <a:p>
            <a:pPr>
              <a:spcBef>
                <a:spcPts val="582"/>
              </a:spcBef>
              <a:buClr>
                <a:srgbClr val="00B0F0"/>
              </a:buClr>
            </a:pPr>
            <a:r>
              <a:rPr lang="en-US" sz="1100" dirty="0"/>
              <a:t>Utilizes predictive analytics to forecast trends, offering </a:t>
            </a:r>
            <a:br>
              <a:rPr lang="en-US" sz="1100" dirty="0"/>
            </a:br>
            <a:r>
              <a:rPr lang="en-US" sz="1100" dirty="0"/>
              <a:t>insights that </a:t>
            </a:r>
            <a:br>
              <a:rPr lang="en-US" sz="1100" dirty="0"/>
            </a:br>
            <a:r>
              <a:rPr lang="en-US" sz="1100" dirty="0"/>
              <a:t>support strategic decision-making</a:t>
            </a:r>
            <a:endParaRPr lang="en-US" sz="1100" dirty="0">
              <a:solidFill>
                <a:srgbClr val="5F6062"/>
              </a:solidFill>
            </a:endParaRPr>
          </a:p>
        </p:txBody>
      </p:sp>
      <p:sp>
        <p:nvSpPr>
          <p:cNvPr id="20" name="Rectangle 19">
            <a:extLst>
              <a:ext uri="{FF2B5EF4-FFF2-40B4-BE49-F238E27FC236}">
                <a16:creationId xmlns:a16="http://schemas.microsoft.com/office/drawing/2014/main" id="{1B184124-2E60-402F-8F1D-6B3064E2D1E8}"/>
              </a:ext>
            </a:extLst>
          </p:cNvPr>
          <p:cNvSpPr/>
          <p:nvPr/>
        </p:nvSpPr>
        <p:spPr>
          <a:xfrm>
            <a:off x="2682869" y="4759363"/>
            <a:ext cx="1563142" cy="1261884"/>
          </a:xfrm>
          <a:prstGeom prst="rect">
            <a:avLst/>
          </a:prstGeom>
        </p:spPr>
        <p:txBody>
          <a:bodyPr wrap="square">
            <a:spAutoFit/>
          </a:bodyPr>
          <a:lstStyle/>
          <a:p>
            <a:pPr>
              <a:spcBef>
                <a:spcPts val="582"/>
              </a:spcBef>
              <a:buClr>
                <a:srgbClr val="00B0F0"/>
              </a:buClr>
            </a:pPr>
            <a:r>
              <a:rPr lang="en-US" sz="1600" b="1" dirty="0">
                <a:solidFill>
                  <a:schemeClr val="accent4"/>
                </a:solidFill>
              </a:rPr>
              <a:t>Foundational</a:t>
            </a:r>
          </a:p>
          <a:p>
            <a:pPr>
              <a:spcBef>
                <a:spcPts val="582"/>
              </a:spcBef>
              <a:buClr>
                <a:srgbClr val="00B0F0"/>
              </a:buClr>
            </a:pPr>
            <a:r>
              <a:rPr lang="en-US" sz="1100" dirty="0"/>
              <a:t>Basic reporting capabilities are in place, with a focus on operational metrics and compliance</a:t>
            </a:r>
            <a:endParaRPr lang="en-US" sz="1100" dirty="0">
              <a:solidFill>
                <a:srgbClr val="5F6062"/>
              </a:solidFill>
            </a:endParaRPr>
          </a:p>
        </p:txBody>
      </p:sp>
      <p:cxnSp>
        <p:nvCxnSpPr>
          <p:cNvPr id="21" name="Straight Connector 20">
            <a:extLst>
              <a:ext uri="{FF2B5EF4-FFF2-40B4-BE49-F238E27FC236}">
                <a16:creationId xmlns:a16="http://schemas.microsoft.com/office/drawing/2014/main" id="{C49C28E7-4C63-4748-B2B2-AAFDAE3F51C8}"/>
              </a:ext>
            </a:extLst>
          </p:cNvPr>
          <p:cNvCxnSpPr/>
          <p:nvPr/>
        </p:nvCxnSpPr>
        <p:spPr>
          <a:xfrm>
            <a:off x="2546418" y="4658307"/>
            <a:ext cx="0" cy="316686"/>
          </a:xfrm>
          <a:prstGeom prst="line">
            <a:avLst/>
          </a:prstGeom>
          <a:ln w="285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D6678D78-98DE-4181-9670-0AEEE8F026DF}"/>
              </a:ext>
            </a:extLst>
          </p:cNvPr>
          <p:cNvCxnSpPr/>
          <p:nvPr/>
        </p:nvCxnSpPr>
        <p:spPr>
          <a:xfrm>
            <a:off x="2538397" y="4966972"/>
            <a:ext cx="109156" cy="0"/>
          </a:xfrm>
          <a:prstGeom prst="line">
            <a:avLst/>
          </a:prstGeom>
          <a:ln w="285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A8D2BDE-676D-4AFF-9352-DC9E2F12E904}"/>
              </a:ext>
            </a:extLst>
          </p:cNvPr>
          <p:cNvCxnSpPr/>
          <p:nvPr/>
        </p:nvCxnSpPr>
        <p:spPr>
          <a:xfrm>
            <a:off x="4338945" y="3781398"/>
            <a:ext cx="1" cy="370401"/>
          </a:xfrm>
          <a:prstGeom prst="line">
            <a:avLst/>
          </a:prstGeom>
          <a:ln w="285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97A4E3A-25C7-4571-9C43-10657847B46B}"/>
              </a:ext>
            </a:extLst>
          </p:cNvPr>
          <p:cNvCxnSpPr/>
          <p:nvPr/>
        </p:nvCxnSpPr>
        <p:spPr>
          <a:xfrm>
            <a:off x="4338945" y="4135675"/>
            <a:ext cx="109156" cy="0"/>
          </a:xfrm>
          <a:prstGeom prst="line">
            <a:avLst/>
          </a:prstGeom>
          <a:ln w="285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6C6F847-34DD-42F1-8EC0-A2A6A32037D1}"/>
              </a:ext>
            </a:extLst>
          </p:cNvPr>
          <p:cNvCxnSpPr/>
          <p:nvPr/>
        </p:nvCxnSpPr>
        <p:spPr>
          <a:xfrm flipH="1">
            <a:off x="6362317" y="3180269"/>
            <a:ext cx="1752" cy="57327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52F1A5A-5733-418A-8971-E42882A79FBC}"/>
              </a:ext>
            </a:extLst>
          </p:cNvPr>
          <p:cNvCxnSpPr/>
          <p:nvPr/>
        </p:nvCxnSpPr>
        <p:spPr>
          <a:xfrm>
            <a:off x="6353347" y="3743379"/>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42D0000-1DA7-43FC-8C05-3605C8180D43}"/>
              </a:ext>
            </a:extLst>
          </p:cNvPr>
          <p:cNvCxnSpPr/>
          <p:nvPr/>
        </p:nvCxnSpPr>
        <p:spPr>
          <a:xfrm flipH="1">
            <a:off x="7961472" y="2914798"/>
            <a:ext cx="1752" cy="57327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5C50DA7-901F-4864-9708-EA3C4C0BE79A}"/>
              </a:ext>
            </a:extLst>
          </p:cNvPr>
          <p:cNvCxnSpPr/>
          <p:nvPr/>
        </p:nvCxnSpPr>
        <p:spPr>
          <a:xfrm>
            <a:off x="7952502" y="3477908"/>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E34310E9-A769-4E14-9970-782AE986A765}"/>
              </a:ext>
            </a:extLst>
          </p:cNvPr>
          <p:cNvSpPr/>
          <p:nvPr/>
        </p:nvSpPr>
        <p:spPr>
          <a:xfrm>
            <a:off x="8023478" y="3247465"/>
            <a:ext cx="1655023" cy="1600438"/>
          </a:xfrm>
          <a:prstGeom prst="rect">
            <a:avLst/>
          </a:prstGeom>
        </p:spPr>
        <p:txBody>
          <a:bodyPr wrap="square">
            <a:spAutoFit/>
          </a:bodyPr>
          <a:lstStyle/>
          <a:p>
            <a:pPr>
              <a:spcBef>
                <a:spcPts val="582"/>
              </a:spcBef>
              <a:buClr>
                <a:srgbClr val="00B0F0"/>
              </a:buClr>
            </a:pPr>
            <a:r>
              <a:rPr lang="en-US" sz="1600" b="1" dirty="0">
                <a:solidFill>
                  <a:schemeClr val="accent1"/>
                </a:solidFill>
              </a:rPr>
              <a:t>Strategic</a:t>
            </a:r>
          </a:p>
          <a:p>
            <a:pPr>
              <a:spcBef>
                <a:spcPts val="582"/>
              </a:spcBef>
              <a:buClr>
                <a:srgbClr val="00B0F0"/>
              </a:buClr>
            </a:pPr>
            <a:r>
              <a:rPr lang="en-US" sz="1100" dirty="0"/>
              <a:t>Embeds advanced analytics and AI across the organization, driving data-driven culture and aligning people insights directly with business goals</a:t>
            </a:r>
            <a:endParaRPr lang="en-US" sz="1100" dirty="0">
              <a:solidFill>
                <a:srgbClr val="5F6062"/>
              </a:solidFill>
            </a:endParaRPr>
          </a:p>
        </p:txBody>
      </p:sp>
      <p:sp>
        <p:nvSpPr>
          <p:cNvPr id="6" name="Speech Bubble: Rectangle with Corners Rounded 5">
            <a:extLst>
              <a:ext uri="{FF2B5EF4-FFF2-40B4-BE49-F238E27FC236}">
                <a16:creationId xmlns:a16="http://schemas.microsoft.com/office/drawing/2014/main" id="{EAA36B96-062B-9DCC-7E59-2DE9E2F26FD1}"/>
              </a:ext>
            </a:extLst>
          </p:cNvPr>
          <p:cNvSpPr/>
          <p:nvPr/>
        </p:nvSpPr>
        <p:spPr>
          <a:xfrm>
            <a:off x="2028294" y="1345586"/>
            <a:ext cx="2872292" cy="1080584"/>
          </a:xfrm>
          <a:prstGeom prst="wedgeRoundRectCallout">
            <a:avLst>
              <a:gd name="adj1" fmla="val -32256"/>
              <a:gd name="adj2" fmla="val 205360"/>
              <a:gd name="adj3" fmla="val 16667"/>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Speech Bubble: Rectangle with Corners Rounded 9">
            <a:extLst>
              <a:ext uri="{FF2B5EF4-FFF2-40B4-BE49-F238E27FC236}">
                <a16:creationId xmlns:a16="http://schemas.microsoft.com/office/drawing/2014/main" id="{3F98EB72-C419-CC60-FC38-28E68F3AE61E}"/>
              </a:ext>
            </a:extLst>
          </p:cNvPr>
          <p:cNvSpPr/>
          <p:nvPr/>
        </p:nvSpPr>
        <p:spPr>
          <a:xfrm>
            <a:off x="1537912" y="1282677"/>
            <a:ext cx="3803259" cy="1162522"/>
          </a:xfrm>
          <a:prstGeom prst="wedgeRoundRectCallout">
            <a:avLst>
              <a:gd name="adj1" fmla="val 17135"/>
              <a:gd name="adj2" fmla="val 123340"/>
              <a:gd name="adj3" fmla="val 16667"/>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1600" b="1" dirty="0">
                <a:solidFill>
                  <a:schemeClr val="bg1"/>
                </a:solidFill>
              </a:rPr>
              <a:t>“Too many reports”</a:t>
            </a:r>
          </a:p>
          <a:p>
            <a:pPr marL="285750" indent="-285750">
              <a:buFont typeface="Wingdings" panose="05000000000000000000" pitchFamily="2" charset="2"/>
              <a:buChar char="§"/>
            </a:pPr>
            <a:r>
              <a:rPr lang="en-US" sz="1600" b="1" dirty="0">
                <a:solidFill>
                  <a:schemeClr val="bg1"/>
                </a:solidFill>
              </a:rPr>
              <a:t>“Too much data”</a:t>
            </a:r>
          </a:p>
          <a:p>
            <a:pPr marL="285750" indent="-285750">
              <a:buFont typeface="Wingdings" panose="05000000000000000000" pitchFamily="2" charset="2"/>
              <a:buChar char="§"/>
            </a:pPr>
            <a:r>
              <a:rPr lang="en-US" sz="1600" b="1" dirty="0">
                <a:solidFill>
                  <a:schemeClr val="bg1"/>
                </a:solidFill>
              </a:rPr>
              <a:t>“What should I be taking away?”</a:t>
            </a:r>
          </a:p>
        </p:txBody>
      </p:sp>
      <p:sp>
        <p:nvSpPr>
          <p:cNvPr id="14" name="TextBox 13">
            <a:extLst>
              <a:ext uri="{FF2B5EF4-FFF2-40B4-BE49-F238E27FC236}">
                <a16:creationId xmlns:a16="http://schemas.microsoft.com/office/drawing/2014/main" id="{4A7C4EF8-D7FF-4DE0-04CE-1710E71FE7E7}"/>
              </a:ext>
            </a:extLst>
          </p:cNvPr>
          <p:cNvSpPr txBox="1"/>
          <p:nvPr/>
        </p:nvSpPr>
        <p:spPr>
          <a:xfrm rot="16200000">
            <a:off x="-119167" y="3226983"/>
            <a:ext cx="2124232" cy="710964"/>
          </a:xfrm>
          <a:prstGeom prst="rect">
            <a:avLst/>
          </a:prstGeom>
          <a:noFill/>
        </p:spPr>
        <p:txBody>
          <a:bodyPr wrap="square" rtlCol="0">
            <a:spAutoFit/>
          </a:bodyPr>
          <a:lstStyle/>
          <a:p>
            <a:pPr algn="ctr"/>
            <a:r>
              <a:rPr lang="en-US" b="1" dirty="0">
                <a:solidFill>
                  <a:srgbClr val="5F6062"/>
                </a:solidFill>
              </a:rPr>
              <a:t>Business Value</a:t>
            </a:r>
          </a:p>
        </p:txBody>
      </p:sp>
      <p:sp>
        <p:nvSpPr>
          <p:cNvPr id="34" name="TextBox 33">
            <a:extLst>
              <a:ext uri="{FF2B5EF4-FFF2-40B4-BE49-F238E27FC236}">
                <a16:creationId xmlns:a16="http://schemas.microsoft.com/office/drawing/2014/main" id="{E916B95F-A180-EBCC-D6A2-A59277D72BA7}"/>
              </a:ext>
            </a:extLst>
          </p:cNvPr>
          <p:cNvSpPr txBox="1"/>
          <p:nvPr/>
        </p:nvSpPr>
        <p:spPr>
          <a:xfrm>
            <a:off x="5083517" y="6097362"/>
            <a:ext cx="2295084" cy="369332"/>
          </a:xfrm>
          <a:prstGeom prst="rect">
            <a:avLst/>
          </a:prstGeom>
          <a:noFill/>
          <a:ln>
            <a:noFill/>
          </a:ln>
        </p:spPr>
        <p:txBody>
          <a:bodyPr wrap="square" rtlCol="0">
            <a:spAutoFit/>
          </a:bodyPr>
          <a:lstStyle/>
          <a:p>
            <a:pPr marL="137160" algn="ctr">
              <a:spcBef>
                <a:spcPts val="300"/>
              </a:spcBef>
              <a:spcAft>
                <a:spcPts val="300"/>
              </a:spcAft>
              <a:buClr>
                <a:srgbClr val="26BCD7"/>
              </a:buClr>
              <a:buSzPct val="135000"/>
            </a:pPr>
            <a:r>
              <a:rPr lang="en-US" b="1" dirty="0">
                <a:latin typeface="Arial" panose="020B0604020202020204" pitchFamily="34" charset="0"/>
                <a:cs typeface="Arial" panose="020B0604020202020204" pitchFamily="34" charset="0"/>
              </a:rPr>
              <a:t>Time</a:t>
            </a:r>
          </a:p>
        </p:txBody>
      </p:sp>
      <p:sp>
        <p:nvSpPr>
          <p:cNvPr id="35" name="Rectangle 34">
            <a:extLst>
              <a:ext uri="{FF2B5EF4-FFF2-40B4-BE49-F238E27FC236}">
                <a16:creationId xmlns:a16="http://schemas.microsoft.com/office/drawing/2014/main" id="{D5A25FB3-0C16-D43D-21DE-1022BDC4983E}"/>
              </a:ext>
            </a:extLst>
          </p:cNvPr>
          <p:cNvSpPr/>
          <p:nvPr/>
        </p:nvSpPr>
        <p:spPr>
          <a:xfrm>
            <a:off x="4490638" y="3950958"/>
            <a:ext cx="1657222" cy="1431161"/>
          </a:xfrm>
          <a:prstGeom prst="rect">
            <a:avLst/>
          </a:prstGeom>
        </p:spPr>
        <p:txBody>
          <a:bodyPr wrap="square">
            <a:spAutoFit/>
          </a:bodyPr>
          <a:lstStyle/>
          <a:p>
            <a:pPr>
              <a:spcBef>
                <a:spcPts val="582"/>
              </a:spcBef>
              <a:buClr>
                <a:srgbClr val="00B0F0"/>
              </a:buClr>
            </a:pPr>
            <a:r>
              <a:rPr lang="en-US" sz="1600" b="1" dirty="0">
                <a:solidFill>
                  <a:schemeClr val="accent2">
                    <a:lumMod val="50000"/>
                  </a:schemeClr>
                </a:solidFill>
              </a:rPr>
              <a:t>Reactive</a:t>
            </a:r>
          </a:p>
          <a:p>
            <a:pPr>
              <a:spcBef>
                <a:spcPts val="582"/>
              </a:spcBef>
              <a:buClr>
                <a:srgbClr val="00B0F0"/>
              </a:buClr>
            </a:pPr>
            <a:r>
              <a:rPr lang="en-US" sz="1100" dirty="0"/>
              <a:t>Expands to descriptive analytics, addressing business questions as they arise and beginning to track key HR metrics</a:t>
            </a:r>
            <a:endParaRPr lang="en-US" sz="1100" dirty="0">
              <a:solidFill>
                <a:srgbClr val="5F6062"/>
              </a:solidFill>
            </a:endParaRPr>
          </a:p>
        </p:txBody>
      </p:sp>
    </p:spTree>
    <p:extLst>
      <p:ext uri="{BB962C8B-B14F-4D97-AF65-F5344CB8AC3E}">
        <p14:creationId xmlns:p14="http://schemas.microsoft.com/office/powerpoint/2010/main" val="936261404"/>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EACFB2-C911-4A8F-8A11-2D03B0C8995A}"/>
              </a:ext>
            </a:extLst>
          </p:cNvPr>
          <p:cNvSpPr>
            <a:spLocks noGrp="1"/>
          </p:cNvSpPr>
          <p:nvPr>
            <p:ph type="sldNum" sz="quarter" idx="4"/>
          </p:nvPr>
        </p:nvSpPr>
        <p:spPr/>
        <p:txBody>
          <a:bodyPr/>
          <a:lstStyle/>
          <a:p>
            <a:fld id="{9AA6D16A-0A68-8445-85DB-A0BE8CCB51C7}" type="slidenum">
              <a:rPr lang="en-US" smtClean="0"/>
              <a:pPr/>
              <a:t>79</a:t>
            </a:fld>
            <a:endParaRPr lang="en-US" dirty="0"/>
          </a:p>
        </p:txBody>
      </p:sp>
      <p:sp>
        <p:nvSpPr>
          <p:cNvPr id="3" name="Title 2">
            <a:extLst>
              <a:ext uri="{FF2B5EF4-FFF2-40B4-BE49-F238E27FC236}">
                <a16:creationId xmlns:a16="http://schemas.microsoft.com/office/drawing/2014/main" id="{68BB1ABE-908C-4C0C-8F9C-AD1D29403DC2}"/>
              </a:ext>
            </a:extLst>
          </p:cNvPr>
          <p:cNvSpPr>
            <a:spLocks noGrp="1"/>
          </p:cNvSpPr>
          <p:nvPr>
            <p:ph type="title"/>
          </p:nvPr>
        </p:nvSpPr>
        <p:spPr/>
        <p:txBody>
          <a:bodyPr vert="horz" lIns="0" tIns="45720" rIns="0" bIns="45720" rtlCol="0" anchor="ctr">
            <a:normAutofit/>
          </a:bodyPr>
          <a:lstStyle/>
          <a:p>
            <a:r>
              <a:rPr lang="en-US" dirty="0"/>
              <a:t>Data and Analytics Function Maturity Curve</a:t>
            </a:r>
          </a:p>
        </p:txBody>
      </p:sp>
      <p:sp>
        <p:nvSpPr>
          <p:cNvPr id="4" name="Text Placeholder 3">
            <a:extLst>
              <a:ext uri="{FF2B5EF4-FFF2-40B4-BE49-F238E27FC236}">
                <a16:creationId xmlns:a16="http://schemas.microsoft.com/office/drawing/2014/main" id="{F433D77A-E2F1-48B6-B959-5CD1B16017D1}"/>
              </a:ext>
            </a:extLst>
          </p:cNvPr>
          <p:cNvSpPr>
            <a:spLocks noGrp="1"/>
          </p:cNvSpPr>
          <p:nvPr>
            <p:ph type="body" sz="quarter" idx="10"/>
          </p:nvPr>
        </p:nvSpPr>
        <p:spPr/>
        <p:txBody>
          <a:bodyPr/>
          <a:lstStyle/>
          <a:p>
            <a:r>
              <a:rPr lang="en-US" dirty="0"/>
              <a:t>Technology and Data</a:t>
            </a:r>
          </a:p>
        </p:txBody>
      </p:sp>
      <p:sp>
        <p:nvSpPr>
          <p:cNvPr id="7" name="Shape 6">
            <a:extLst>
              <a:ext uri="{FF2B5EF4-FFF2-40B4-BE49-F238E27FC236}">
                <a16:creationId xmlns:a16="http://schemas.microsoft.com/office/drawing/2014/main" id="{B2356124-9E27-C6BD-1E04-123D2F747130}"/>
              </a:ext>
            </a:extLst>
          </p:cNvPr>
          <p:cNvSpPr/>
          <p:nvPr/>
        </p:nvSpPr>
        <p:spPr>
          <a:xfrm>
            <a:off x="1576677" y="1607290"/>
            <a:ext cx="8975768" cy="3872411"/>
          </a:xfrm>
          <a:prstGeom prst="swooshArrow">
            <a:avLst>
              <a:gd name="adj1" fmla="val 25000"/>
              <a:gd name="adj2" fmla="val 25000"/>
            </a:avLst>
          </a:prstGeom>
          <a:solidFill>
            <a:schemeClr val="tx1"/>
          </a:solidFill>
          <a:effectLst/>
          <a:scene3d>
            <a:camera prst="orthographicFront"/>
            <a:lightRig rig="flat" dir="t"/>
          </a:scene3d>
          <a:sp3d z="-190500" extrusionH="12700" prstMaterial="plastic"/>
        </p:spPr>
        <p:style>
          <a:lnRef idx="0">
            <a:schemeClr val="dk1">
              <a:hueOff val="0"/>
              <a:satOff val="0"/>
              <a:lumOff val="0"/>
              <a:alphaOff val="0"/>
            </a:schemeClr>
          </a:lnRef>
          <a:fillRef idx="3">
            <a:scrgbClr r="0" g="0" b="0"/>
          </a:fillRef>
          <a:effectRef idx="0">
            <a:scrgbClr r="0" g="0" b="0"/>
          </a:effectRef>
          <a:fontRef idx="minor">
            <a:schemeClr val="dk1">
              <a:hueOff val="0"/>
              <a:satOff val="0"/>
              <a:lumOff val="0"/>
              <a:alphaOff val="0"/>
            </a:schemeClr>
          </a:fontRef>
        </p:style>
        <p:txBody>
          <a:bodyPr/>
          <a:lstStyle/>
          <a:p>
            <a:endParaRPr lang="en-US" dirty="0"/>
          </a:p>
        </p:txBody>
      </p:sp>
      <p:sp>
        <p:nvSpPr>
          <p:cNvPr id="8" name="Oval 7">
            <a:extLst>
              <a:ext uri="{FF2B5EF4-FFF2-40B4-BE49-F238E27FC236}">
                <a16:creationId xmlns:a16="http://schemas.microsoft.com/office/drawing/2014/main" id="{C4A9AE82-92BB-9164-45F4-9073948BB467}"/>
              </a:ext>
            </a:extLst>
          </p:cNvPr>
          <p:cNvSpPr/>
          <p:nvPr/>
        </p:nvSpPr>
        <p:spPr>
          <a:xfrm>
            <a:off x="2487432" y="4470683"/>
            <a:ext cx="142504" cy="142504"/>
          </a:xfrm>
          <a:prstGeom prst="ellipse">
            <a:avLst/>
          </a:prstGeom>
          <a:solidFill>
            <a:schemeClr val="bg2">
              <a:lumMod val="60000"/>
              <a:lumOff val="4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US" dirty="0"/>
          </a:p>
        </p:txBody>
      </p:sp>
      <p:sp>
        <p:nvSpPr>
          <p:cNvPr id="9" name="Freeform: Shape 8">
            <a:extLst>
              <a:ext uri="{FF2B5EF4-FFF2-40B4-BE49-F238E27FC236}">
                <a16:creationId xmlns:a16="http://schemas.microsoft.com/office/drawing/2014/main" id="{E1054D20-4740-A0D3-81FB-E3610992B329}"/>
              </a:ext>
            </a:extLst>
          </p:cNvPr>
          <p:cNvSpPr/>
          <p:nvPr/>
        </p:nvSpPr>
        <p:spPr>
          <a:xfrm>
            <a:off x="3270037" y="5000035"/>
            <a:ext cx="1059491" cy="921633"/>
          </a:xfrm>
          <a:custGeom>
            <a:avLst/>
            <a:gdLst>
              <a:gd name="connsiteX0" fmla="*/ 0 w 1059491"/>
              <a:gd name="connsiteY0" fmla="*/ 0 h 921633"/>
              <a:gd name="connsiteX1" fmla="*/ 1059491 w 1059491"/>
              <a:gd name="connsiteY1" fmla="*/ 0 h 921633"/>
              <a:gd name="connsiteX2" fmla="*/ 1059491 w 1059491"/>
              <a:gd name="connsiteY2" fmla="*/ 921633 h 921633"/>
              <a:gd name="connsiteX3" fmla="*/ 0 w 1059491"/>
              <a:gd name="connsiteY3" fmla="*/ 921633 h 921633"/>
              <a:gd name="connsiteX4" fmla="*/ 0 w 1059491"/>
              <a:gd name="connsiteY4" fmla="*/ 0 h 921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491" h="921633">
                <a:moveTo>
                  <a:pt x="0" y="0"/>
                </a:moveTo>
                <a:lnTo>
                  <a:pt x="1059491" y="0"/>
                </a:lnTo>
                <a:lnTo>
                  <a:pt x="1059491" y="921633"/>
                </a:lnTo>
                <a:lnTo>
                  <a:pt x="0" y="92163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5510"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1" name="Oval 10">
            <a:extLst>
              <a:ext uri="{FF2B5EF4-FFF2-40B4-BE49-F238E27FC236}">
                <a16:creationId xmlns:a16="http://schemas.microsoft.com/office/drawing/2014/main" id="{D3E365AE-4BBD-FE33-DE9B-7A6C6A31F011}"/>
              </a:ext>
            </a:extLst>
          </p:cNvPr>
          <p:cNvSpPr/>
          <p:nvPr/>
        </p:nvSpPr>
        <p:spPr>
          <a:xfrm>
            <a:off x="4224177" y="3524312"/>
            <a:ext cx="247834" cy="247834"/>
          </a:xfrm>
          <a:prstGeom prst="ellipse">
            <a:avLst/>
          </a:prstGeom>
          <a:solidFill>
            <a:schemeClr val="bg2">
              <a:lumMod val="60000"/>
              <a:lumOff val="40000"/>
            </a:schemeClr>
          </a:solidFill>
          <a:ln>
            <a:solidFill>
              <a:schemeClr val="bg1">
                <a:lumMod val="50000"/>
              </a:schemeClr>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en-US" dirty="0"/>
          </a:p>
        </p:txBody>
      </p:sp>
      <p:sp>
        <p:nvSpPr>
          <p:cNvPr id="12" name="Freeform: Shape 11">
            <a:extLst>
              <a:ext uri="{FF2B5EF4-FFF2-40B4-BE49-F238E27FC236}">
                <a16:creationId xmlns:a16="http://schemas.microsoft.com/office/drawing/2014/main" id="{746C484B-4F09-562E-8A73-3160D88837A0}"/>
              </a:ext>
            </a:extLst>
          </p:cNvPr>
          <p:cNvSpPr/>
          <p:nvPr/>
        </p:nvSpPr>
        <p:spPr>
          <a:xfrm>
            <a:off x="4348094" y="3710009"/>
            <a:ext cx="1301130" cy="1769691"/>
          </a:xfrm>
          <a:custGeom>
            <a:avLst/>
            <a:gdLst>
              <a:gd name="connsiteX0" fmla="*/ 0 w 1301130"/>
              <a:gd name="connsiteY0" fmla="*/ 0 h 1769691"/>
              <a:gd name="connsiteX1" fmla="*/ 1301130 w 1301130"/>
              <a:gd name="connsiteY1" fmla="*/ 0 h 1769691"/>
              <a:gd name="connsiteX2" fmla="*/ 1301130 w 1301130"/>
              <a:gd name="connsiteY2" fmla="*/ 1769691 h 1769691"/>
              <a:gd name="connsiteX3" fmla="*/ 0 w 1301130"/>
              <a:gd name="connsiteY3" fmla="*/ 1769691 h 1769691"/>
              <a:gd name="connsiteX4" fmla="*/ 0 w 1301130"/>
              <a:gd name="connsiteY4" fmla="*/ 0 h 1769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1769691">
                <a:moveTo>
                  <a:pt x="0" y="0"/>
                </a:moveTo>
                <a:lnTo>
                  <a:pt x="1301130" y="0"/>
                </a:lnTo>
                <a:lnTo>
                  <a:pt x="1301130" y="1769691"/>
                </a:lnTo>
                <a:lnTo>
                  <a:pt x="0" y="176969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32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30" name="Freeform: Shape 29">
            <a:extLst>
              <a:ext uri="{FF2B5EF4-FFF2-40B4-BE49-F238E27FC236}">
                <a16:creationId xmlns:a16="http://schemas.microsoft.com/office/drawing/2014/main" id="{401678FD-513B-878F-2A37-010E557BBC17}"/>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cxnSp>
        <p:nvCxnSpPr>
          <p:cNvPr id="15" name="Straight Arrow Connector 14">
            <a:extLst>
              <a:ext uri="{FF2B5EF4-FFF2-40B4-BE49-F238E27FC236}">
                <a16:creationId xmlns:a16="http://schemas.microsoft.com/office/drawing/2014/main" id="{1C8B42F3-BB5B-4AB8-9E58-47654B5AFA7F}"/>
              </a:ext>
            </a:extLst>
          </p:cNvPr>
          <p:cNvCxnSpPr>
            <a:cxnSpLocks/>
          </p:cNvCxnSpPr>
          <p:nvPr/>
        </p:nvCxnSpPr>
        <p:spPr>
          <a:xfrm flipV="1">
            <a:off x="969426" y="1552665"/>
            <a:ext cx="0" cy="4506639"/>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399B32E-4D54-4B78-A207-493279BD229B}"/>
              </a:ext>
            </a:extLst>
          </p:cNvPr>
          <p:cNvCxnSpPr>
            <a:cxnSpLocks/>
          </p:cNvCxnSpPr>
          <p:nvPr/>
        </p:nvCxnSpPr>
        <p:spPr>
          <a:xfrm>
            <a:off x="969426" y="6059304"/>
            <a:ext cx="10073299" cy="0"/>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1B184124-2E60-402F-8F1D-6B3064E2D1E8}"/>
              </a:ext>
            </a:extLst>
          </p:cNvPr>
          <p:cNvSpPr/>
          <p:nvPr/>
        </p:nvSpPr>
        <p:spPr>
          <a:xfrm>
            <a:off x="2682869" y="4759363"/>
            <a:ext cx="1563142" cy="1261884"/>
          </a:xfrm>
          <a:prstGeom prst="rect">
            <a:avLst/>
          </a:prstGeom>
        </p:spPr>
        <p:txBody>
          <a:bodyPr wrap="square">
            <a:spAutoFit/>
          </a:bodyPr>
          <a:lstStyle/>
          <a:p>
            <a:pPr>
              <a:spcBef>
                <a:spcPts val="582"/>
              </a:spcBef>
              <a:buClr>
                <a:srgbClr val="00B0F0"/>
              </a:buClr>
            </a:pPr>
            <a:r>
              <a:rPr lang="en-US" sz="1600" b="1" dirty="0">
                <a:solidFill>
                  <a:schemeClr val="accent1"/>
                </a:solidFill>
              </a:rPr>
              <a:t>Foundational</a:t>
            </a:r>
          </a:p>
          <a:p>
            <a:pPr>
              <a:spcBef>
                <a:spcPts val="582"/>
              </a:spcBef>
              <a:buClr>
                <a:srgbClr val="00B0F0"/>
              </a:buClr>
            </a:pPr>
            <a:r>
              <a:rPr lang="en-US" sz="1100" dirty="0"/>
              <a:t>Basic reporting capabilities are in place, with a focus on operational metrics and compliance</a:t>
            </a:r>
            <a:endParaRPr lang="en-US" sz="1100" dirty="0">
              <a:solidFill>
                <a:srgbClr val="5F6062"/>
              </a:solidFill>
            </a:endParaRPr>
          </a:p>
        </p:txBody>
      </p:sp>
      <p:cxnSp>
        <p:nvCxnSpPr>
          <p:cNvPr id="21" name="Straight Connector 20">
            <a:extLst>
              <a:ext uri="{FF2B5EF4-FFF2-40B4-BE49-F238E27FC236}">
                <a16:creationId xmlns:a16="http://schemas.microsoft.com/office/drawing/2014/main" id="{C49C28E7-4C63-4748-B2B2-AAFDAE3F51C8}"/>
              </a:ext>
            </a:extLst>
          </p:cNvPr>
          <p:cNvCxnSpPr/>
          <p:nvPr/>
        </p:nvCxnSpPr>
        <p:spPr>
          <a:xfrm>
            <a:off x="2546418" y="4658307"/>
            <a:ext cx="0" cy="316686"/>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D6678D78-98DE-4181-9670-0AEEE8F026DF}"/>
              </a:ext>
            </a:extLst>
          </p:cNvPr>
          <p:cNvCxnSpPr/>
          <p:nvPr/>
        </p:nvCxnSpPr>
        <p:spPr>
          <a:xfrm>
            <a:off x="2538397" y="4966972"/>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A8D2BDE-676D-4AFF-9352-DC9E2F12E904}"/>
              </a:ext>
            </a:extLst>
          </p:cNvPr>
          <p:cNvCxnSpPr/>
          <p:nvPr/>
        </p:nvCxnSpPr>
        <p:spPr>
          <a:xfrm>
            <a:off x="4338945" y="3781398"/>
            <a:ext cx="1" cy="370401"/>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97A4E3A-25C7-4571-9C43-10657847B46B}"/>
              </a:ext>
            </a:extLst>
          </p:cNvPr>
          <p:cNvCxnSpPr/>
          <p:nvPr/>
        </p:nvCxnSpPr>
        <p:spPr>
          <a:xfrm>
            <a:off x="4338945" y="4135675"/>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Speech Bubble: Rectangle with Corners Rounded 9">
            <a:extLst>
              <a:ext uri="{FF2B5EF4-FFF2-40B4-BE49-F238E27FC236}">
                <a16:creationId xmlns:a16="http://schemas.microsoft.com/office/drawing/2014/main" id="{3F98EB72-C419-CC60-FC38-28E68F3AE61E}"/>
              </a:ext>
            </a:extLst>
          </p:cNvPr>
          <p:cNvSpPr/>
          <p:nvPr/>
        </p:nvSpPr>
        <p:spPr>
          <a:xfrm>
            <a:off x="3969575" y="1282677"/>
            <a:ext cx="2548270" cy="1162522"/>
          </a:xfrm>
          <a:prstGeom prst="wedgeRoundRectCallout">
            <a:avLst>
              <a:gd name="adj1" fmla="val 32056"/>
              <a:gd name="adj2" fmla="val 70131"/>
              <a:gd name="adj3" fmla="val 16667"/>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1600" b="1" dirty="0">
                <a:solidFill>
                  <a:schemeClr val="bg1"/>
                </a:solidFill>
              </a:rPr>
              <a:t>“Forward looking!”</a:t>
            </a:r>
          </a:p>
          <a:p>
            <a:pPr marL="285750" indent="-285750">
              <a:buFont typeface="Wingdings" panose="05000000000000000000" pitchFamily="2" charset="2"/>
              <a:buChar char="§"/>
            </a:pPr>
            <a:r>
              <a:rPr lang="en-US" sz="1600" b="1" dirty="0">
                <a:solidFill>
                  <a:schemeClr val="bg1"/>
                </a:solidFill>
              </a:rPr>
              <a:t>“Insightful” </a:t>
            </a:r>
          </a:p>
          <a:p>
            <a:pPr marL="285750" indent="-285750">
              <a:buFont typeface="Wingdings" panose="05000000000000000000" pitchFamily="2" charset="2"/>
              <a:buChar char="§"/>
            </a:pPr>
            <a:r>
              <a:rPr lang="en-US" sz="1600" b="1" dirty="0">
                <a:solidFill>
                  <a:schemeClr val="bg1"/>
                </a:solidFill>
              </a:rPr>
              <a:t>“Easy to digest”</a:t>
            </a:r>
          </a:p>
        </p:txBody>
      </p:sp>
      <p:sp>
        <p:nvSpPr>
          <p:cNvPr id="6" name="Oval 5">
            <a:extLst>
              <a:ext uri="{FF2B5EF4-FFF2-40B4-BE49-F238E27FC236}">
                <a16:creationId xmlns:a16="http://schemas.microsoft.com/office/drawing/2014/main" id="{B40A2B5B-6496-263F-FB9D-8D62E9B73699}"/>
              </a:ext>
            </a:extLst>
          </p:cNvPr>
          <p:cNvSpPr/>
          <p:nvPr/>
        </p:nvSpPr>
        <p:spPr>
          <a:xfrm>
            <a:off x="7726286" y="2469690"/>
            <a:ext cx="439905" cy="439905"/>
          </a:xfrm>
          <a:prstGeom prst="ellipse">
            <a:avLst/>
          </a:prstGeom>
          <a:solidFill>
            <a:schemeClr val="bg2">
              <a:lumMod val="60000"/>
              <a:lumOff val="4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en-US" dirty="0"/>
          </a:p>
        </p:txBody>
      </p:sp>
      <p:cxnSp>
        <p:nvCxnSpPr>
          <p:cNvPr id="14" name="Straight Connector 13">
            <a:extLst>
              <a:ext uri="{FF2B5EF4-FFF2-40B4-BE49-F238E27FC236}">
                <a16:creationId xmlns:a16="http://schemas.microsoft.com/office/drawing/2014/main" id="{CE5D21DD-30B8-65D9-9CBD-78997503F015}"/>
              </a:ext>
            </a:extLst>
          </p:cNvPr>
          <p:cNvCxnSpPr/>
          <p:nvPr/>
        </p:nvCxnSpPr>
        <p:spPr>
          <a:xfrm flipH="1">
            <a:off x="7961472" y="2914798"/>
            <a:ext cx="1752" cy="57327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F6535232-81E1-A82E-A169-8A09F10D0687}"/>
              </a:ext>
            </a:extLst>
          </p:cNvPr>
          <p:cNvCxnSpPr/>
          <p:nvPr/>
        </p:nvCxnSpPr>
        <p:spPr>
          <a:xfrm>
            <a:off x="7952502" y="3477908"/>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F9CD10D7-A52D-F877-2836-B00B5BF3CF23}"/>
              </a:ext>
            </a:extLst>
          </p:cNvPr>
          <p:cNvSpPr/>
          <p:nvPr/>
        </p:nvSpPr>
        <p:spPr>
          <a:xfrm>
            <a:off x="8023478" y="3247465"/>
            <a:ext cx="1655023" cy="1600438"/>
          </a:xfrm>
          <a:prstGeom prst="rect">
            <a:avLst/>
          </a:prstGeom>
        </p:spPr>
        <p:txBody>
          <a:bodyPr wrap="square">
            <a:spAutoFit/>
          </a:bodyPr>
          <a:lstStyle/>
          <a:p>
            <a:pPr>
              <a:spcBef>
                <a:spcPts val="582"/>
              </a:spcBef>
              <a:buClr>
                <a:srgbClr val="00B0F0"/>
              </a:buClr>
            </a:pPr>
            <a:r>
              <a:rPr lang="en-US" sz="1600" b="1" dirty="0">
                <a:solidFill>
                  <a:schemeClr val="accent1"/>
                </a:solidFill>
              </a:rPr>
              <a:t>Strategic</a:t>
            </a:r>
          </a:p>
          <a:p>
            <a:pPr>
              <a:spcBef>
                <a:spcPts val="582"/>
              </a:spcBef>
              <a:buClr>
                <a:srgbClr val="00B0F0"/>
              </a:buClr>
            </a:pPr>
            <a:r>
              <a:rPr lang="en-US" sz="1100" dirty="0"/>
              <a:t>Embeds advanced analytics and AI across the organization, driving data-driven culture and aligning people insights directly with business goals</a:t>
            </a:r>
            <a:endParaRPr lang="en-US" sz="1100" dirty="0">
              <a:solidFill>
                <a:srgbClr val="5F6062"/>
              </a:solidFill>
            </a:endParaRPr>
          </a:p>
        </p:txBody>
      </p:sp>
      <p:sp>
        <p:nvSpPr>
          <p:cNvPr id="36" name="Oval 35">
            <a:extLst>
              <a:ext uri="{FF2B5EF4-FFF2-40B4-BE49-F238E27FC236}">
                <a16:creationId xmlns:a16="http://schemas.microsoft.com/office/drawing/2014/main" id="{1527AB04-C091-56D7-2C5C-6F06B186A578}"/>
              </a:ext>
            </a:extLst>
          </p:cNvPr>
          <p:cNvSpPr/>
          <p:nvPr/>
        </p:nvSpPr>
        <p:spPr>
          <a:xfrm>
            <a:off x="6189467" y="2845874"/>
            <a:ext cx="328380" cy="328380"/>
          </a:xfrm>
          <a:prstGeom prst="ellipse">
            <a:avLst/>
          </a:prstGeom>
          <a:solidFill>
            <a:schemeClr val="accent2"/>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a:lstStyle/>
          <a:p>
            <a:endParaRPr lang="en-US" dirty="0"/>
          </a:p>
        </p:txBody>
      </p:sp>
      <p:sp>
        <p:nvSpPr>
          <p:cNvPr id="37" name="Freeform: Shape 36">
            <a:extLst>
              <a:ext uri="{FF2B5EF4-FFF2-40B4-BE49-F238E27FC236}">
                <a16:creationId xmlns:a16="http://schemas.microsoft.com/office/drawing/2014/main" id="{72A4AF06-7226-82C4-41B6-8B768460A2EC}"/>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cxnSp>
        <p:nvCxnSpPr>
          <p:cNvPr id="38" name="Straight Connector 37">
            <a:extLst>
              <a:ext uri="{FF2B5EF4-FFF2-40B4-BE49-F238E27FC236}">
                <a16:creationId xmlns:a16="http://schemas.microsoft.com/office/drawing/2014/main" id="{1A2454E0-C5D5-9CFE-6FF4-838DD610C46B}"/>
              </a:ext>
            </a:extLst>
          </p:cNvPr>
          <p:cNvCxnSpPr/>
          <p:nvPr/>
        </p:nvCxnSpPr>
        <p:spPr>
          <a:xfrm flipH="1">
            <a:off x="6362317" y="3180269"/>
            <a:ext cx="1752" cy="573270"/>
          </a:xfrm>
          <a:prstGeom prst="line">
            <a:avLst/>
          </a:prstGeom>
          <a:ln w="285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5A3BDD31-0AEF-5733-F3D6-B32320EBE554}"/>
              </a:ext>
            </a:extLst>
          </p:cNvPr>
          <p:cNvCxnSpPr/>
          <p:nvPr/>
        </p:nvCxnSpPr>
        <p:spPr>
          <a:xfrm>
            <a:off x="6353347" y="3743379"/>
            <a:ext cx="109156" cy="0"/>
          </a:xfrm>
          <a:prstGeom prst="line">
            <a:avLst/>
          </a:prstGeom>
          <a:ln w="28575">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F4D6C0FC-7E62-598A-232F-A796621F9D39}"/>
              </a:ext>
            </a:extLst>
          </p:cNvPr>
          <p:cNvSpPr/>
          <p:nvPr/>
        </p:nvSpPr>
        <p:spPr>
          <a:xfrm>
            <a:off x="6422180" y="3467048"/>
            <a:ext cx="1694476" cy="1431161"/>
          </a:xfrm>
          <a:prstGeom prst="rect">
            <a:avLst/>
          </a:prstGeom>
          <a:ln>
            <a:noFill/>
          </a:ln>
        </p:spPr>
        <p:txBody>
          <a:bodyPr wrap="square">
            <a:spAutoFit/>
          </a:bodyPr>
          <a:lstStyle/>
          <a:p>
            <a:pPr>
              <a:spcBef>
                <a:spcPts val="582"/>
              </a:spcBef>
              <a:buClr>
                <a:srgbClr val="00B0F0"/>
              </a:buClr>
            </a:pPr>
            <a:r>
              <a:rPr lang="en-US" sz="1600" b="1" dirty="0">
                <a:solidFill>
                  <a:schemeClr val="accent2"/>
                </a:solidFill>
              </a:rPr>
              <a:t>Proactive</a:t>
            </a:r>
          </a:p>
          <a:p>
            <a:pPr>
              <a:spcBef>
                <a:spcPts val="582"/>
              </a:spcBef>
              <a:buClr>
                <a:srgbClr val="00B0F0"/>
              </a:buClr>
            </a:pPr>
            <a:r>
              <a:rPr lang="en-US" sz="1100" dirty="0"/>
              <a:t>Utilizes predictive analytics to forecast trends, offering </a:t>
            </a:r>
            <a:br>
              <a:rPr lang="en-US" sz="1100" dirty="0"/>
            </a:br>
            <a:r>
              <a:rPr lang="en-US" sz="1100" dirty="0"/>
              <a:t>insights that </a:t>
            </a:r>
            <a:br>
              <a:rPr lang="en-US" sz="1100" dirty="0"/>
            </a:br>
            <a:r>
              <a:rPr lang="en-US" sz="1100" dirty="0"/>
              <a:t>support strategic decision-making</a:t>
            </a:r>
            <a:endParaRPr lang="en-US" sz="1100" dirty="0">
              <a:solidFill>
                <a:srgbClr val="5F6062"/>
              </a:solidFill>
            </a:endParaRPr>
          </a:p>
        </p:txBody>
      </p:sp>
      <p:sp>
        <p:nvSpPr>
          <p:cNvPr id="42" name="TextBox 41">
            <a:extLst>
              <a:ext uri="{FF2B5EF4-FFF2-40B4-BE49-F238E27FC236}">
                <a16:creationId xmlns:a16="http://schemas.microsoft.com/office/drawing/2014/main" id="{F78E811D-66BB-F46D-56A8-DA84D54505B3}"/>
              </a:ext>
            </a:extLst>
          </p:cNvPr>
          <p:cNvSpPr txBox="1"/>
          <p:nvPr/>
        </p:nvSpPr>
        <p:spPr>
          <a:xfrm rot="16200000">
            <a:off x="-119167" y="3226983"/>
            <a:ext cx="2124232" cy="710964"/>
          </a:xfrm>
          <a:prstGeom prst="rect">
            <a:avLst/>
          </a:prstGeom>
          <a:noFill/>
        </p:spPr>
        <p:txBody>
          <a:bodyPr wrap="square" rtlCol="0">
            <a:spAutoFit/>
          </a:bodyPr>
          <a:lstStyle/>
          <a:p>
            <a:pPr algn="ctr"/>
            <a:r>
              <a:rPr lang="en-US" b="1" dirty="0">
                <a:solidFill>
                  <a:srgbClr val="5F6062"/>
                </a:solidFill>
              </a:rPr>
              <a:t>Business Value</a:t>
            </a:r>
          </a:p>
        </p:txBody>
      </p:sp>
      <p:sp>
        <p:nvSpPr>
          <p:cNvPr id="43" name="TextBox 42">
            <a:extLst>
              <a:ext uri="{FF2B5EF4-FFF2-40B4-BE49-F238E27FC236}">
                <a16:creationId xmlns:a16="http://schemas.microsoft.com/office/drawing/2014/main" id="{13F04784-3EC9-4FDA-8511-D5617CA17C20}"/>
              </a:ext>
            </a:extLst>
          </p:cNvPr>
          <p:cNvSpPr txBox="1"/>
          <p:nvPr/>
        </p:nvSpPr>
        <p:spPr>
          <a:xfrm>
            <a:off x="5083517" y="6097362"/>
            <a:ext cx="2295084" cy="369332"/>
          </a:xfrm>
          <a:prstGeom prst="rect">
            <a:avLst/>
          </a:prstGeom>
          <a:noFill/>
          <a:ln>
            <a:noFill/>
          </a:ln>
        </p:spPr>
        <p:txBody>
          <a:bodyPr wrap="square" rtlCol="0">
            <a:spAutoFit/>
          </a:bodyPr>
          <a:lstStyle/>
          <a:p>
            <a:pPr marL="137160" algn="ctr">
              <a:spcBef>
                <a:spcPts val="300"/>
              </a:spcBef>
              <a:spcAft>
                <a:spcPts val="300"/>
              </a:spcAft>
              <a:buClr>
                <a:srgbClr val="26BCD7"/>
              </a:buClr>
              <a:buSzPct val="135000"/>
            </a:pPr>
            <a:r>
              <a:rPr lang="en-US" b="1" dirty="0">
                <a:latin typeface="Arial" panose="020B0604020202020204" pitchFamily="34" charset="0"/>
                <a:cs typeface="Arial" panose="020B0604020202020204" pitchFamily="34" charset="0"/>
              </a:rPr>
              <a:t>Time</a:t>
            </a:r>
          </a:p>
        </p:txBody>
      </p:sp>
      <p:sp>
        <p:nvSpPr>
          <p:cNvPr id="44" name="Rectangle 43">
            <a:extLst>
              <a:ext uri="{FF2B5EF4-FFF2-40B4-BE49-F238E27FC236}">
                <a16:creationId xmlns:a16="http://schemas.microsoft.com/office/drawing/2014/main" id="{3D8451B1-FA7E-AA3C-823C-C12D1ADFA7DB}"/>
              </a:ext>
            </a:extLst>
          </p:cNvPr>
          <p:cNvSpPr/>
          <p:nvPr/>
        </p:nvSpPr>
        <p:spPr>
          <a:xfrm>
            <a:off x="4490638" y="3950958"/>
            <a:ext cx="1657222" cy="1431161"/>
          </a:xfrm>
          <a:prstGeom prst="rect">
            <a:avLst/>
          </a:prstGeom>
        </p:spPr>
        <p:txBody>
          <a:bodyPr wrap="square">
            <a:spAutoFit/>
          </a:bodyPr>
          <a:lstStyle/>
          <a:p>
            <a:pPr>
              <a:spcBef>
                <a:spcPts val="582"/>
              </a:spcBef>
              <a:buClr>
                <a:srgbClr val="00B0F0"/>
              </a:buClr>
            </a:pPr>
            <a:r>
              <a:rPr lang="en-US" sz="1600" b="1" dirty="0">
                <a:solidFill>
                  <a:schemeClr val="accent1"/>
                </a:solidFill>
              </a:rPr>
              <a:t>Reactive</a:t>
            </a:r>
          </a:p>
          <a:p>
            <a:pPr>
              <a:spcBef>
                <a:spcPts val="582"/>
              </a:spcBef>
              <a:buClr>
                <a:srgbClr val="00B0F0"/>
              </a:buClr>
            </a:pPr>
            <a:r>
              <a:rPr lang="en-US" sz="1100" dirty="0"/>
              <a:t>Expands to descriptive analytics, addressing business questions as they arise and beginning to track key HR metrics</a:t>
            </a:r>
            <a:endParaRPr lang="en-US" sz="1100" dirty="0">
              <a:solidFill>
                <a:srgbClr val="5F6062"/>
              </a:solidFill>
            </a:endParaRPr>
          </a:p>
        </p:txBody>
      </p:sp>
    </p:spTree>
    <p:extLst>
      <p:ext uri="{BB962C8B-B14F-4D97-AF65-F5344CB8AC3E}">
        <p14:creationId xmlns:p14="http://schemas.microsoft.com/office/powerpoint/2010/main" val="3904974025"/>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EACFB2-C911-4A8F-8A11-2D03B0C8995A}"/>
              </a:ext>
            </a:extLst>
          </p:cNvPr>
          <p:cNvSpPr>
            <a:spLocks noGrp="1"/>
          </p:cNvSpPr>
          <p:nvPr>
            <p:ph type="sldNum" sz="quarter" idx="4"/>
          </p:nvPr>
        </p:nvSpPr>
        <p:spPr/>
        <p:txBody>
          <a:bodyPr/>
          <a:lstStyle/>
          <a:p>
            <a:fld id="{9AA6D16A-0A68-8445-85DB-A0BE8CCB51C7}" type="slidenum">
              <a:rPr lang="en-US" smtClean="0"/>
              <a:pPr/>
              <a:t>80</a:t>
            </a:fld>
            <a:endParaRPr lang="en-US" dirty="0"/>
          </a:p>
        </p:txBody>
      </p:sp>
      <p:sp>
        <p:nvSpPr>
          <p:cNvPr id="3" name="Title 2">
            <a:extLst>
              <a:ext uri="{FF2B5EF4-FFF2-40B4-BE49-F238E27FC236}">
                <a16:creationId xmlns:a16="http://schemas.microsoft.com/office/drawing/2014/main" id="{68BB1ABE-908C-4C0C-8F9C-AD1D29403DC2}"/>
              </a:ext>
            </a:extLst>
          </p:cNvPr>
          <p:cNvSpPr>
            <a:spLocks noGrp="1"/>
          </p:cNvSpPr>
          <p:nvPr>
            <p:ph type="title"/>
          </p:nvPr>
        </p:nvSpPr>
        <p:spPr/>
        <p:txBody>
          <a:bodyPr vert="horz" lIns="0" tIns="45720" rIns="0" bIns="45720" rtlCol="0" anchor="ctr">
            <a:normAutofit/>
          </a:bodyPr>
          <a:lstStyle/>
          <a:p>
            <a:r>
              <a:rPr lang="en-US" dirty="0"/>
              <a:t>Data and Analytics Function Maturity Curve</a:t>
            </a:r>
          </a:p>
        </p:txBody>
      </p:sp>
      <p:sp>
        <p:nvSpPr>
          <p:cNvPr id="4" name="Text Placeholder 3">
            <a:extLst>
              <a:ext uri="{FF2B5EF4-FFF2-40B4-BE49-F238E27FC236}">
                <a16:creationId xmlns:a16="http://schemas.microsoft.com/office/drawing/2014/main" id="{F433D77A-E2F1-48B6-B959-5CD1B16017D1}"/>
              </a:ext>
            </a:extLst>
          </p:cNvPr>
          <p:cNvSpPr>
            <a:spLocks noGrp="1"/>
          </p:cNvSpPr>
          <p:nvPr>
            <p:ph type="body" sz="quarter" idx="10"/>
          </p:nvPr>
        </p:nvSpPr>
        <p:spPr/>
        <p:txBody>
          <a:bodyPr/>
          <a:lstStyle/>
          <a:p>
            <a:r>
              <a:rPr lang="en-US" dirty="0"/>
              <a:t>Technology and Data</a:t>
            </a:r>
          </a:p>
        </p:txBody>
      </p:sp>
      <p:sp>
        <p:nvSpPr>
          <p:cNvPr id="7" name="Shape 6">
            <a:extLst>
              <a:ext uri="{FF2B5EF4-FFF2-40B4-BE49-F238E27FC236}">
                <a16:creationId xmlns:a16="http://schemas.microsoft.com/office/drawing/2014/main" id="{B2356124-9E27-C6BD-1E04-123D2F747130}"/>
              </a:ext>
            </a:extLst>
          </p:cNvPr>
          <p:cNvSpPr/>
          <p:nvPr/>
        </p:nvSpPr>
        <p:spPr>
          <a:xfrm>
            <a:off x="1576677" y="1607290"/>
            <a:ext cx="8975768" cy="3872411"/>
          </a:xfrm>
          <a:prstGeom prst="swooshArrow">
            <a:avLst>
              <a:gd name="adj1" fmla="val 25000"/>
              <a:gd name="adj2" fmla="val 25000"/>
            </a:avLst>
          </a:prstGeom>
          <a:solidFill>
            <a:schemeClr val="tx1"/>
          </a:solidFill>
          <a:effectLst/>
          <a:scene3d>
            <a:camera prst="orthographicFront"/>
            <a:lightRig rig="flat" dir="t"/>
          </a:scene3d>
          <a:sp3d z="-190500" extrusionH="12700" prstMaterial="plastic"/>
        </p:spPr>
        <p:style>
          <a:lnRef idx="0">
            <a:schemeClr val="dk1">
              <a:hueOff val="0"/>
              <a:satOff val="0"/>
              <a:lumOff val="0"/>
              <a:alphaOff val="0"/>
            </a:schemeClr>
          </a:lnRef>
          <a:fillRef idx="3">
            <a:scrgbClr r="0" g="0" b="0"/>
          </a:fillRef>
          <a:effectRef idx="0">
            <a:scrgbClr r="0" g="0" b="0"/>
          </a:effectRef>
          <a:fontRef idx="minor">
            <a:schemeClr val="dk1">
              <a:hueOff val="0"/>
              <a:satOff val="0"/>
              <a:lumOff val="0"/>
              <a:alphaOff val="0"/>
            </a:schemeClr>
          </a:fontRef>
        </p:style>
        <p:txBody>
          <a:bodyPr/>
          <a:lstStyle/>
          <a:p>
            <a:endParaRPr lang="en-US" dirty="0"/>
          </a:p>
        </p:txBody>
      </p:sp>
      <p:sp>
        <p:nvSpPr>
          <p:cNvPr id="30" name="Freeform: Shape 29">
            <a:extLst>
              <a:ext uri="{FF2B5EF4-FFF2-40B4-BE49-F238E27FC236}">
                <a16:creationId xmlns:a16="http://schemas.microsoft.com/office/drawing/2014/main" id="{401678FD-513B-878F-2A37-010E557BBC17}"/>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cxnSp>
        <p:nvCxnSpPr>
          <p:cNvPr id="15" name="Straight Arrow Connector 14">
            <a:extLst>
              <a:ext uri="{FF2B5EF4-FFF2-40B4-BE49-F238E27FC236}">
                <a16:creationId xmlns:a16="http://schemas.microsoft.com/office/drawing/2014/main" id="{1C8B42F3-BB5B-4AB8-9E58-47654B5AFA7F}"/>
              </a:ext>
            </a:extLst>
          </p:cNvPr>
          <p:cNvCxnSpPr>
            <a:cxnSpLocks/>
          </p:cNvCxnSpPr>
          <p:nvPr/>
        </p:nvCxnSpPr>
        <p:spPr>
          <a:xfrm flipV="1">
            <a:off x="969426" y="1552665"/>
            <a:ext cx="0" cy="4506639"/>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399B32E-4D54-4B78-A207-493279BD229B}"/>
              </a:ext>
            </a:extLst>
          </p:cNvPr>
          <p:cNvCxnSpPr>
            <a:cxnSpLocks/>
          </p:cNvCxnSpPr>
          <p:nvPr/>
        </p:nvCxnSpPr>
        <p:spPr>
          <a:xfrm>
            <a:off x="969426" y="6059304"/>
            <a:ext cx="10073299" cy="0"/>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sp>
        <p:nvSpPr>
          <p:cNvPr id="10" name="Speech Bubble: Rectangle with Corners Rounded 9">
            <a:extLst>
              <a:ext uri="{FF2B5EF4-FFF2-40B4-BE49-F238E27FC236}">
                <a16:creationId xmlns:a16="http://schemas.microsoft.com/office/drawing/2014/main" id="{3F98EB72-C419-CC60-FC38-28E68F3AE61E}"/>
              </a:ext>
            </a:extLst>
          </p:cNvPr>
          <p:cNvSpPr/>
          <p:nvPr/>
        </p:nvSpPr>
        <p:spPr>
          <a:xfrm>
            <a:off x="3114339" y="1002933"/>
            <a:ext cx="4659453" cy="1162522"/>
          </a:xfrm>
          <a:prstGeom prst="wedgeRoundRectCallout">
            <a:avLst>
              <a:gd name="adj1" fmla="val 46772"/>
              <a:gd name="adj2" fmla="val 88639"/>
              <a:gd name="adj3" fmla="val 16667"/>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“Wow – we are </a:t>
            </a:r>
            <a:r>
              <a:rPr lang="en-US" sz="1600" dirty="0"/>
              <a:t>i</a:t>
            </a:r>
            <a:r>
              <a:rPr lang="en-US" sz="1600" b="1" dirty="0"/>
              <a:t>ntegrating insights into broader business planning!” </a:t>
            </a:r>
            <a:endParaRPr lang="en-US" sz="1200" b="1" dirty="0"/>
          </a:p>
          <a:p>
            <a:pPr algn="ctr"/>
            <a:r>
              <a:rPr lang="en-US" sz="1200" b="1" dirty="0"/>
              <a:t>…</a:t>
            </a:r>
            <a:r>
              <a:rPr lang="en-US" sz="1200" dirty="0"/>
              <a:t>anticipating future workforce needs based on projected business growth areas, using predictive models to identify skill gaps and workforce risks, etc. </a:t>
            </a:r>
            <a:endParaRPr lang="en-US" sz="1200" b="1" dirty="0">
              <a:solidFill>
                <a:schemeClr val="bg1"/>
              </a:solidFill>
            </a:endParaRPr>
          </a:p>
        </p:txBody>
      </p:sp>
      <p:sp>
        <p:nvSpPr>
          <p:cNvPr id="37" name="Freeform: Shape 36">
            <a:extLst>
              <a:ext uri="{FF2B5EF4-FFF2-40B4-BE49-F238E27FC236}">
                <a16:creationId xmlns:a16="http://schemas.microsoft.com/office/drawing/2014/main" id="{72A4AF06-7226-82C4-41B6-8B768460A2EC}"/>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42" name="Oval 41">
            <a:extLst>
              <a:ext uri="{FF2B5EF4-FFF2-40B4-BE49-F238E27FC236}">
                <a16:creationId xmlns:a16="http://schemas.microsoft.com/office/drawing/2014/main" id="{75C02A84-6C0D-41F8-E441-EA6F6DD298F6}"/>
              </a:ext>
            </a:extLst>
          </p:cNvPr>
          <p:cNvSpPr/>
          <p:nvPr/>
        </p:nvSpPr>
        <p:spPr>
          <a:xfrm>
            <a:off x="7726286" y="2469690"/>
            <a:ext cx="439905" cy="439905"/>
          </a:xfrm>
          <a:prstGeom prst="ellipse">
            <a:avLst/>
          </a:prstGeom>
          <a:solidFill>
            <a:srgbClr val="502F5B"/>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en-US" dirty="0"/>
          </a:p>
        </p:txBody>
      </p:sp>
      <p:cxnSp>
        <p:nvCxnSpPr>
          <p:cNvPr id="43" name="Straight Connector 42">
            <a:extLst>
              <a:ext uri="{FF2B5EF4-FFF2-40B4-BE49-F238E27FC236}">
                <a16:creationId xmlns:a16="http://schemas.microsoft.com/office/drawing/2014/main" id="{0B5A35E1-7AD4-3CF9-A822-4BB2C242E460}"/>
              </a:ext>
            </a:extLst>
          </p:cNvPr>
          <p:cNvCxnSpPr/>
          <p:nvPr/>
        </p:nvCxnSpPr>
        <p:spPr>
          <a:xfrm flipH="1">
            <a:off x="7961472" y="2914798"/>
            <a:ext cx="1752" cy="573270"/>
          </a:xfrm>
          <a:prstGeom prst="line">
            <a:avLst/>
          </a:prstGeom>
          <a:ln w="28575">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2152D5EE-0A04-ABBA-4EC4-BC058124CBEF}"/>
              </a:ext>
            </a:extLst>
          </p:cNvPr>
          <p:cNvCxnSpPr/>
          <p:nvPr/>
        </p:nvCxnSpPr>
        <p:spPr>
          <a:xfrm>
            <a:off x="7952502" y="3477908"/>
            <a:ext cx="109156" cy="0"/>
          </a:xfrm>
          <a:prstGeom prst="line">
            <a:avLst/>
          </a:prstGeom>
          <a:ln w="28575">
            <a:solidFill>
              <a:srgbClr val="7030A0"/>
            </a:solidFill>
          </a:ln>
          <a:effectLst/>
        </p:spPr>
        <p:style>
          <a:lnRef idx="2">
            <a:schemeClr val="accent1"/>
          </a:lnRef>
          <a:fillRef idx="0">
            <a:schemeClr val="accent1"/>
          </a:fillRef>
          <a:effectRef idx="1">
            <a:schemeClr val="accent1"/>
          </a:effectRef>
          <a:fontRef idx="minor">
            <a:schemeClr val="tx1"/>
          </a:fontRef>
        </p:style>
      </p:cxnSp>
      <p:sp>
        <p:nvSpPr>
          <p:cNvPr id="45" name="Rectangle 44">
            <a:extLst>
              <a:ext uri="{FF2B5EF4-FFF2-40B4-BE49-F238E27FC236}">
                <a16:creationId xmlns:a16="http://schemas.microsoft.com/office/drawing/2014/main" id="{1A94AEA5-F09F-B939-EFED-82A567E98F5B}"/>
              </a:ext>
            </a:extLst>
          </p:cNvPr>
          <p:cNvSpPr/>
          <p:nvPr/>
        </p:nvSpPr>
        <p:spPr>
          <a:xfrm>
            <a:off x="8023478" y="3247465"/>
            <a:ext cx="1655023" cy="1600438"/>
          </a:xfrm>
          <a:prstGeom prst="rect">
            <a:avLst/>
          </a:prstGeom>
        </p:spPr>
        <p:txBody>
          <a:bodyPr wrap="square">
            <a:spAutoFit/>
          </a:bodyPr>
          <a:lstStyle/>
          <a:p>
            <a:pPr>
              <a:spcBef>
                <a:spcPts val="582"/>
              </a:spcBef>
              <a:buClr>
                <a:srgbClr val="00B0F0"/>
              </a:buClr>
            </a:pPr>
            <a:r>
              <a:rPr lang="en-US" sz="1600" b="1" dirty="0">
                <a:solidFill>
                  <a:srgbClr val="AA6EBC"/>
                </a:solidFill>
              </a:rPr>
              <a:t>Strategic</a:t>
            </a:r>
          </a:p>
          <a:p>
            <a:pPr>
              <a:spcBef>
                <a:spcPts val="582"/>
              </a:spcBef>
              <a:buClr>
                <a:srgbClr val="00B0F0"/>
              </a:buClr>
            </a:pPr>
            <a:r>
              <a:rPr lang="en-US" sz="1100" dirty="0"/>
              <a:t>Embeds advanced analytics and AI across the organization, driving data-driven culture and aligning people insights directly with business goals</a:t>
            </a:r>
            <a:endParaRPr lang="en-US" sz="1100" dirty="0">
              <a:solidFill>
                <a:srgbClr val="5F6062"/>
              </a:solidFill>
            </a:endParaRPr>
          </a:p>
        </p:txBody>
      </p:sp>
      <p:sp>
        <p:nvSpPr>
          <p:cNvPr id="53" name="Oval 52">
            <a:extLst>
              <a:ext uri="{FF2B5EF4-FFF2-40B4-BE49-F238E27FC236}">
                <a16:creationId xmlns:a16="http://schemas.microsoft.com/office/drawing/2014/main" id="{93966AD1-FD3B-AB1E-CA61-798F40388B4B}"/>
              </a:ext>
            </a:extLst>
          </p:cNvPr>
          <p:cNvSpPr/>
          <p:nvPr/>
        </p:nvSpPr>
        <p:spPr>
          <a:xfrm>
            <a:off x="6189467" y="2845874"/>
            <a:ext cx="328380" cy="328380"/>
          </a:xfrm>
          <a:prstGeom prst="ellipse">
            <a:avLst/>
          </a:prstGeom>
          <a:solidFill>
            <a:schemeClr val="bg2">
              <a:lumMod val="60000"/>
              <a:lumOff val="4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a:lstStyle/>
          <a:p>
            <a:endParaRPr lang="en-US" dirty="0"/>
          </a:p>
        </p:txBody>
      </p:sp>
      <p:sp>
        <p:nvSpPr>
          <p:cNvPr id="54" name="Rectangle 53">
            <a:extLst>
              <a:ext uri="{FF2B5EF4-FFF2-40B4-BE49-F238E27FC236}">
                <a16:creationId xmlns:a16="http://schemas.microsoft.com/office/drawing/2014/main" id="{E58953D2-4CEF-3021-37D2-F9BEBB484FD1}"/>
              </a:ext>
            </a:extLst>
          </p:cNvPr>
          <p:cNvSpPr/>
          <p:nvPr/>
        </p:nvSpPr>
        <p:spPr>
          <a:xfrm>
            <a:off x="6422180" y="3467048"/>
            <a:ext cx="1694476" cy="1431161"/>
          </a:xfrm>
          <a:prstGeom prst="rect">
            <a:avLst/>
          </a:prstGeom>
          <a:ln>
            <a:noFill/>
          </a:ln>
        </p:spPr>
        <p:txBody>
          <a:bodyPr wrap="square">
            <a:spAutoFit/>
          </a:bodyPr>
          <a:lstStyle/>
          <a:p>
            <a:pPr>
              <a:spcBef>
                <a:spcPts val="582"/>
              </a:spcBef>
              <a:buClr>
                <a:srgbClr val="00B0F0"/>
              </a:buClr>
            </a:pPr>
            <a:r>
              <a:rPr lang="en-US" sz="1600" b="1" dirty="0">
                <a:solidFill>
                  <a:schemeClr val="accent1"/>
                </a:solidFill>
              </a:rPr>
              <a:t>Proactive</a:t>
            </a:r>
          </a:p>
          <a:p>
            <a:pPr>
              <a:spcBef>
                <a:spcPts val="582"/>
              </a:spcBef>
              <a:buClr>
                <a:srgbClr val="00B0F0"/>
              </a:buClr>
            </a:pPr>
            <a:r>
              <a:rPr lang="en-US" sz="1100" dirty="0"/>
              <a:t>Utilizes predictive analytics to forecast trends, offering </a:t>
            </a:r>
            <a:br>
              <a:rPr lang="en-US" sz="1100" dirty="0"/>
            </a:br>
            <a:r>
              <a:rPr lang="en-US" sz="1100" dirty="0"/>
              <a:t>insights that </a:t>
            </a:r>
            <a:br>
              <a:rPr lang="en-US" sz="1100" dirty="0"/>
            </a:br>
            <a:r>
              <a:rPr lang="en-US" sz="1100" dirty="0"/>
              <a:t>support strategic decision-making</a:t>
            </a:r>
            <a:endParaRPr lang="en-US" sz="1100" dirty="0">
              <a:solidFill>
                <a:srgbClr val="5F6062"/>
              </a:solidFill>
            </a:endParaRPr>
          </a:p>
        </p:txBody>
      </p:sp>
      <p:cxnSp>
        <p:nvCxnSpPr>
          <p:cNvPr id="55" name="Straight Connector 54">
            <a:extLst>
              <a:ext uri="{FF2B5EF4-FFF2-40B4-BE49-F238E27FC236}">
                <a16:creationId xmlns:a16="http://schemas.microsoft.com/office/drawing/2014/main" id="{39A74F6A-8FE6-14A0-CB46-07D1F21AF6B9}"/>
              </a:ext>
            </a:extLst>
          </p:cNvPr>
          <p:cNvCxnSpPr/>
          <p:nvPr/>
        </p:nvCxnSpPr>
        <p:spPr>
          <a:xfrm flipH="1">
            <a:off x="6362317" y="3180269"/>
            <a:ext cx="1752" cy="57327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8E8EDD86-41BC-AEDD-3253-1A8FE4993B6A}"/>
              </a:ext>
            </a:extLst>
          </p:cNvPr>
          <p:cNvCxnSpPr/>
          <p:nvPr/>
        </p:nvCxnSpPr>
        <p:spPr>
          <a:xfrm>
            <a:off x="6353347" y="3743379"/>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58" name="Oval 57">
            <a:extLst>
              <a:ext uri="{FF2B5EF4-FFF2-40B4-BE49-F238E27FC236}">
                <a16:creationId xmlns:a16="http://schemas.microsoft.com/office/drawing/2014/main" id="{6ED94EF7-BBCB-507F-09FE-5E0CA3DCC3A1}"/>
              </a:ext>
            </a:extLst>
          </p:cNvPr>
          <p:cNvSpPr/>
          <p:nvPr/>
        </p:nvSpPr>
        <p:spPr>
          <a:xfrm>
            <a:off x="2487432" y="4470683"/>
            <a:ext cx="142504" cy="142504"/>
          </a:xfrm>
          <a:prstGeom prst="ellipse">
            <a:avLst/>
          </a:prstGeom>
          <a:solidFill>
            <a:schemeClr val="bg2">
              <a:lumMod val="60000"/>
              <a:lumOff val="4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US" dirty="0"/>
          </a:p>
        </p:txBody>
      </p:sp>
      <p:sp>
        <p:nvSpPr>
          <p:cNvPr id="59" name="Freeform: Shape 58">
            <a:extLst>
              <a:ext uri="{FF2B5EF4-FFF2-40B4-BE49-F238E27FC236}">
                <a16:creationId xmlns:a16="http://schemas.microsoft.com/office/drawing/2014/main" id="{2D6933E9-FF24-4995-7955-8848DB97866B}"/>
              </a:ext>
            </a:extLst>
          </p:cNvPr>
          <p:cNvSpPr/>
          <p:nvPr/>
        </p:nvSpPr>
        <p:spPr>
          <a:xfrm>
            <a:off x="3270037" y="5000035"/>
            <a:ext cx="1059491" cy="921633"/>
          </a:xfrm>
          <a:custGeom>
            <a:avLst/>
            <a:gdLst>
              <a:gd name="connsiteX0" fmla="*/ 0 w 1059491"/>
              <a:gd name="connsiteY0" fmla="*/ 0 h 921633"/>
              <a:gd name="connsiteX1" fmla="*/ 1059491 w 1059491"/>
              <a:gd name="connsiteY1" fmla="*/ 0 h 921633"/>
              <a:gd name="connsiteX2" fmla="*/ 1059491 w 1059491"/>
              <a:gd name="connsiteY2" fmla="*/ 921633 h 921633"/>
              <a:gd name="connsiteX3" fmla="*/ 0 w 1059491"/>
              <a:gd name="connsiteY3" fmla="*/ 921633 h 921633"/>
              <a:gd name="connsiteX4" fmla="*/ 0 w 1059491"/>
              <a:gd name="connsiteY4" fmla="*/ 0 h 921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491" h="921633">
                <a:moveTo>
                  <a:pt x="0" y="0"/>
                </a:moveTo>
                <a:lnTo>
                  <a:pt x="1059491" y="0"/>
                </a:lnTo>
                <a:lnTo>
                  <a:pt x="1059491" y="921633"/>
                </a:lnTo>
                <a:lnTo>
                  <a:pt x="0" y="92163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5510"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60" name="Oval 59">
            <a:extLst>
              <a:ext uri="{FF2B5EF4-FFF2-40B4-BE49-F238E27FC236}">
                <a16:creationId xmlns:a16="http://schemas.microsoft.com/office/drawing/2014/main" id="{A11F30FF-011F-83D9-4D7B-94880C19D5F2}"/>
              </a:ext>
            </a:extLst>
          </p:cNvPr>
          <p:cNvSpPr/>
          <p:nvPr/>
        </p:nvSpPr>
        <p:spPr>
          <a:xfrm>
            <a:off x="4224177" y="3524312"/>
            <a:ext cx="247834" cy="247834"/>
          </a:xfrm>
          <a:prstGeom prst="ellipse">
            <a:avLst/>
          </a:prstGeom>
          <a:solidFill>
            <a:schemeClr val="bg2">
              <a:lumMod val="60000"/>
              <a:lumOff val="40000"/>
            </a:schemeClr>
          </a:solidFill>
          <a:ln>
            <a:solidFill>
              <a:schemeClr val="bg1">
                <a:lumMod val="50000"/>
              </a:schemeClr>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en-US" dirty="0"/>
          </a:p>
        </p:txBody>
      </p:sp>
      <p:sp>
        <p:nvSpPr>
          <p:cNvPr id="61" name="Freeform: Shape 60">
            <a:extLst>
              <a:ext uri="{FF2B5EF4-FFF2-40B4-BE49-F238E27FC236}">
                <a16:creationId xmlns:a16="http://schemas.microsoft.com/office/drawing/2014/main" id="{52C49AFD-9762-4C4C-AC79-BE8C915FF0DA}"/>
              </a:ext>
            </a:extLst>
          </p:cNvPr>
          <p:cNvSpPr/>
          <p:nvPr/>
        </p:nvSpPr>
        <p:spPr>
          <a:xfrm>
            <a:off x="4348094" y="3710009"/>
            <a:ext cx="1301130" cy="1769691"/>
          </a:xfrm>
          <a:custGeom>
            <a:avLst/>
            <a:gdLst>
              <a:gd name="connsiteX0" fmla="*/ 0 w 1301130"/>
              <a:gd name="connsiteY0" fmla="*/ 0 h 1769691"/>
              <a:gd name="connsiteX1" fmla="*/ 1301130 w 1301130"/>
              <a:gd name="connsiteY1" fmla="*/ 0 h 1769691"/>
              <a:gd name="connsiteX2" fmla="*/ 1301130 w 1301130"/>
              <a:gd name="connsiteY2" fmla="*/ 1769691 h 1769691"/>
              <a:gd name="connsiteX3" fmla="*/ 0 w 1301130"/>
              <a:gd name="connsiteY3" fmla="*/ 1769691 h 1769691"/>
              <a:gd name="connsiteX4" fmla="*/ 0 w 1301130"/>
              <a:gd name="connsiteY4" fmla="*/ 0 h 1769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1769691">
                <a:moveTo>
                  <a:pt x="0" y="0"/>
                </a:moveTo>
                <a:lnTo>
                  <a:pt x="1301130" y="0"/>
                </a:lnTo>
                <a:lnTo>
                  <a:pt x="1301130" y="1769691"/>
                </a:lnTo>
                <a:lnTo>
                  <a:pt x="0" y="176969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32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62" name="Rectangle 61">
            <a:extLst>
              <a:ext uri="{FF2B5EF4-FFF2-40B4-BE49-F238E27FC236}">
                <a16:creationId xmlns:a16="http://schemas.microsoft.com/office/drawing/2014/main" id="{0D0886CD-DDF4-5A93-7137-4C1F4C3CB73C}"/>
              </a:ext>
            </a:extLst>
          </p:cNvPr>
          <p:cNvSpPr/>
          <p:nvPr/>
        </p:nvSpPr>
        <p:spPr>
          <a:xfrm>
            <a:off x="4490638" y="3950958"/>
            <a:ext cx="1657222" cy="1431161"/>
          </a:xfrm>
          <a:prstGeom prst="rect">
            <a:avLst/>
          </a:prstGeom>
        </p:spPr>
        <p:txBody>
          <a:bodyPr wrap="square">
            <a:spAutoFit/>
          </a:bodyPr>
          <a:lstStyle/>
          <a:p>
            <a:pPr>
              <a:spcBef>
                <a:spcPts val="582"/>
              </a:spcBef>
              <a:buClr>
                <a:srgbClr val="00B0F0"/>
              </a:buClr>
            </a:pPr>
            <a:r>
              <a:rPr lang="en-US" sz="1600" b="1" dirty="0">
                <a:solidFill>
                  <a:schemeClr val="accent1"/>
                </a:solidFill>
              </a:rPr>
              <a:t>Reactive</a:t>
            </a:r>
          </a:p>
          <a:p>
            <a:pPr>
              <a:spcBef>
                <a:spcPts val="582"/>
              </a:spcBef>
              <a:buClr>
                <a:srgbClr val="00B0F0"/>
              </a:buClr>
            </a:pPr>
            <a:r>
              <a:rPr lang="en-US" sz="1100" dirty="0"/>
              <a:t>Expands to descriptive analytics, addressing business questions as they arise and beginning to track key HR metrics</a:t>
            </a:r>
            <a:endParaRPr lang="en-US" sz="1100" dirty="0">
              <a:solidFill>
                <a:srgbClr val="5F6062"/>
              </a:solidFill>
            </a:endParaRPr>
          </a:p>
        </p:txBody>
      </p:sp>
      <p:sp>
        <p:nvSpPr>
          <p:cNvPr id="63" name="Rectangle 62">
            <a:extLst>
              <a:ext uri="{FF2B5EF4-FFF2-40B4-BE49-F238E27FC236}">
                <a16:creationId xmlns:a16="http://schemas.microsoft.com/office/drawing/2014/main" id="{51F1E3E3-69FC-4F3E-B81C-8B928F3EC19B}"/>
              </a:ext>
            </a:extLst>
          </p:cNvPr>
          <p:cNvSpPr/>
          <p:nvPr/>
        </p:nvSpPr>
        <p:spPr>
          <a:xfrm>
            <a:off x="2682869" y="4759363"/>
            <a:ext cx="1563142" cy="1261884"/>
          </a:xfrm>
          <a:prstGeom prst="rect">
            <a:avLst/>
          </a:prstGeom>
        </p:spPr>
        <p:txBody>
          <a:bodyPr wrap="square">
            <a:spAutoFit/>
          </a:bodyPr>
          <a:lstStyle/>
          <a:p>
            <a:pPr>
              <a:spcBef>
                <a:spcPts val="582"/>
              </a:spcBef>
              <a:buClr>
                <a:srgbClr val="00B0F0"/>
              </a:buClr>
            </a:pPr>
            <a:r>
              <a:rPr lang="en-US" sz="1600" b="1" dirty="0">
                <a:solidFill>
                  <a:schemeClr val="accent1"/>
                </a:solidFill>
              </a:rPr>
              <a:t>Foundational</a:t>
            </a:r>
          </a:p>
          <a:p>
            <a:pPr>
              <a:spcBef>
                <a:spcPts val="582"/>
              </a:spcBef>
              <a:buClr>
                <a:srgbClr val="00B0F0"/>
              </a:buClr>
            </a:pPr>
            <a:r>
              <a:rPr lang="en-US" sz="1100" dirty="0"/>
              <a:t>Basic reporting capabilities are in place, with a focus on operational metrics and compliance</a:t>
            </a:r>
            <a:endParaRPr lang="en-US" sz="1100" dirty="0">
              <a:solidFill>
                <a:srgbClr val="5F6062"/>
              </a:solidFill>
            </a:endParaRPr>
          </a:p>
        </p:txBody>
      </p:sp>
      <p:cxnSp>
        <p:nvCxnSpPr>
          <p:cNvPr id="64" name="Straight Connector 63">
            <a:extLst>
              <a:ext uri="{FF2B5EF4-FFF2-40B4-BE49-F238E27FC236}">
                <a16:creationId xmlns:a16="http://schemas.microsoft.com/office/drawing/2014/main" id="{F6ED9419-4221-D0B6-10D4-5947375FCBE9}"/>
              </a:ext>
            </a:extLst>
          </p:cNvPr>
          <p:cNvCxnSpPr/>
          <p:nvPr/>
        </p:nvCxnSpPr>
        <p:spPr>
          <a:xfrm>
            <a:off x="2546418" y="4658307"/>
            <a:ext cx="0" cy="316686"/>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F00FE01C-42F7-4CBC-120E-F8913A3158AA}"/>
              </a:ext>
            </a:extLst>
          </p:cNvPr>
          <p:cNvCxnSpPr/>
          <p:nvPr/>
        </p:nvCxnSpPr>
        <p:spPr>
          <a:xfrm>
            <a:off x="2538397" y="4966972"/>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B4BF3B65-2FD9-AE29-D76B-A2D6359C00A1}"/>
              </a:ext>
            </a:extLst>
          </p:cNvPr>
          <p:cNvCxnSpPr/>
          <p:nvPr/>
        </p:nvCxnSpPr>
        <p:spPr>
          <a:xfrm>
            <a:off x="4338945" y="3781398"/>
            <a:ext cx="1" cy="370401"/>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D7633E5C-D9D1-8FCD-D71F-9175B56E6371}"/>
              </a:ext>
            </a:extLst>
          </p:cNvPr>
          <p:cNvCxnSpPr/>
          <p:nvPr/>
        </p:nvCxnSpPr>
        <p:spPr>
          <a:xfrm>
            <a:off x="4338945" y="4135675"/>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68" name="TextBox 67">
            <a:extLst>
              <a:ext uri="{FF2B5EF4-FFF2-40B4-BE49-F238E27FC236}">
                <a16:creationId xmlns:a16="http://schemas.microsoft.com/office/drawing/2014/main" id="{A007C9AB-11C5-C95D-B6EA-679AC6856686}"/>
              </a:ext>
            </a:extLst>
          </p:cNvPr>
          <p:cNvSpPr txBox="1"/>
          <p:nvPr/>
        </p:nvSpPr>
        <p:spPr>
          <a:xfrm rot="16200000">
            <a:off x="-119167" y="3226983"/>
            <a:ext cx="2124232" cy="710964"/>
          </a:xfrm>
          <a:prstGeom prst="rect">
            <a:avLst/>
          </a:prstGeom>
          <a:noFill/>
        </p:spPr>
        <p:txBody>
          <a:bodyPr wrap="square" rtlCol="0">
            <a:spAutoFit/>
          </a:bodyPr>
          <a:lstStyle/>
          <a:p>
            <a:pPr algn="ctr"/>
            <a:r>
              <a:rPr lang="en-US" b="1" dirty="0">
                <a:solidFill>
                  <a:srgbClr val="5F6062"/>
                </a:solidFill>
              </a:rPr>
              <a:t>Business Value</a:t>
            </a:r>
          </a:p>
        </p:txBody>
      </p:sp>
      <p:sp>
        <p:nvSpPr>
          <p:cNvPr id="69" name="TextBox 68">
            <a:extLst>
              <a:ext uri="{FF2B5EF4-FFF2-40B4-BE49-F238E27FC236}">
                <a16:creationId xmlns:a16="http://schemas.microsoft.com/office/drawing/2014/main" id="{5AA563EE-746B-ADE2-AA0F-2616D35E9A26}"/>
              </a:ext>
            </a:extLst>
          </p:cNvPr>
          <p:cNvSpPr txBox="1"/>
          <p:nvPr/>
        </p:nvSpPr>
        <p:spPr>
          <a:xfrm>
            <a:off x="5083517" y="6097362"/>
            <a:ext cx="2295084" cy="369332"/>
          </a:xfrm>
          <a:prstGeom prst="rect">
            <a:avLst/>
          </a:prstGeom>
          <a:noFill/>
          <a:ln>
            <a:noFill/>
          </a:ln>
        </p:spPr>
        <p:txBody>
          <a:bodyPr wrap="square" rtlCol="0">
            <a:spAutoFit/>
          </a:bodyPr>
          <a:lstStyle/>
          <a:p>
            <a:pPr marL="137160" algn="ctr">
              <a:spcBef>
                <a:spcPts val="300"/>
              </a:spcBef>
              <a:spcAft>
                <a:spcPts val="300"/>
              </a:spcAft>
              <a:buClr>
                <a:srgbClr val="26BCD7"/>
              </a:buClr>
              <a:buSzPct val="135000"/>
            </a:pPr>
            <a:r>
              <a:rPr lang="en-US" b="1" dirty="0">
                <a:latin typeface="Arial" panose="020B0604020202020204" pitchFamily="34" charset="0"/>
                <a:cs typeface="Arial" panose="020B0604020202020204" pitchFamily="34" charset="0"/>
              </a:rPr>
              <a:t>Time</a:t>
            </a:r>
          </a:p>
        </p:txBody>
      </p:sp>
    </p:spTree>
    <p:extLst>
      <p:ext uri="{BB962C8B-B14F-4D97-AF65-F5344CB8AC3E}">
        <p14:creationId xmlns:p14="http://schemas.microsoft.com/office/powerpoint/2010/main" val="251196238"/>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24D0ED-010C-F63E-DD20-FBEF8E33FF97}"/>
              </a:ext>
            </a:extLst>
          </p:cNvPr>
          <p:cNvSpPr>
            <a:spLocks noGrp="1"/>
          </p:cNvSpPr>
          <p:nvPr>
            <p:ph type="sldNum" sz="quarter" idx="4"/>
          </p:nvPr>
        </p:nvSpPr>
        <p:spPr/>
        <p:txBody>
          <a:bodyPr/>
          <a:lstStyle/>
          <a:p>
            <a:fld id="{9AA6D16A-0A68-8445-85DB-A0BE8CCB51C7}" type="slidenum">
              <a:rPr lang="en-US" smtClean="0"/>
              <a:pPr/>
              <a:t>81</a:t>
            </a:fld>
            <a:endParaRPr lang="en-US" dirty="0"/>
          </a:p>
        </p:txBody>
      </p:sp>
      <p:sp>
        <p:nvSpPr>
          <p:cNvPr id="3" name="Title 2">
            <a:extLst>
              <a:ext uri="{FF2B5EF4-FFF2-40B4-BE49-F238E27FC236}">
                <a16:creationId xmlns:a16="http://schemas.microsoft.com/office/drawing/2014/main" id="{437907AD-AD65-F9BF-BC76-CAAB30F747F3}"/>
              </a:ext>
            </a:extLst>
          </p:cNvPr>
          <p:cNvSpPr>
            <a:spLocks noGrp="1"/>
          </p:cNvSpPr>
          <p:nvPr>
            <p:ph type="title"/>
          </p:nvPr>
        </p:nvSpPr>
        <p:spPr/>
        <p:txBody>
          <a:bodyPr>
            <a:normAutofit/>
          </a:bodyPr>
          <a:lstStyle/>
          <a:p>
            <a:r>
              <a:rPr lang="en-US" dirty="0"/>
              <a:t>Metrics Should Address Multiple Objectives</a:t>
            </a:r>
          </a:p>
        </p:txBody>
      </p:sp>
      <p:sp>
        <p:nvSpPr>
          <p:cNvPr id="4" name="Text Placeholder 3">
            <a:extLst>
              <a:ext uri="{FF2B5EF4-FFF2-40B4-BE49-F238E27FC236}">
                <a16:creationId xmlns:a16="http://schemas.microsoft.com/office/drawing/2014/main" id="{EADB71E6-9339-8875-17F7-ED18E20F88F4}"/>
              </a:ext>
            </a:extLst>
          </p:cNvPr>
          <p:cNvSpPr>
            <a:spLocks noGrp="1"/>
          </p:cNvSpPr>
          <p:nvPr>
            <p:ph type="body" sz="quarter" idx="10"/>
          </p:nvPr>
        </p:nvSpPr>
        <p:spPr/>
        <p:txBody>
          <a:bodyPr/>
          <a:lstStyle/>
          <a:p>
            <a:r>
              <a:rPr lang="en-US" dirty="0"/>
              <a:t>Technology and Data</a:t>
            </a:r>
          </a:p>
        </p:txBody>
      </p:sp>
      <p:sp>
        <p:nvSpPr>
          <p:cNvPr id="25" name="Content Placeholder 24">
            <a:extLst>
              <a:ext uri="{FF2B5EF4-FFF2-40B4-BE49-F238E27FC236}">
                <a16:creationId xmlns:a16="http://schemas.microsoft.com/office/drawing/2014/main" id="{1778DBF0-F330-1B6A-75A7-DE8747541399}"/>
              </a:ext>
            </a:extLst>
          </p:cNvPr>
          <p:cNvSpPr>
            <a:spLocks noGrp="1"/>
          </p:cNvSpPr>
          <p:nvPr>
            <p:ph sz="quarter" idx="11"/>
          </p:nvPr>
        </p:nvSpPr>
        <p:spPr/>
        <p:txBody>
          <a:bodyPr>
            <a:noAutofit/>
          </a:bodyPr>
          <a:lstStyle/>
          <a:p>
            <a:r>
              <a:rPr lang="en-US" sz="1600" dirty="0"/>
              <a:t>Leaders should select multiple, comprehensive metrics. Every metric does not need a target.</a:t>
            </a:r>
          </a:p>
        </p:txBody>
      </p:sp>
      <p:sp>
        <p:nvSpPr>
          <p:cNvPr id="16" name="Arrow: Pentagon 15">
            <a:extLst>
              <a:ext uri="{FF2B5EF4-FFF2-40B4-BE49-F238E27FC236}">
                <a16:creationId xmlns:a16="http://schemas.microsoft.com/office/drawing/2014/main" id="{7F63E40E-208A-45EC-B27C-FED8129D73CF}"/>
              </a:ext>
            </a:extLst>
          </p:cNvPr>
          <p:cNvSpPr/>
          <p:nvPr/>
        </p:nvSpPr>
        <p:spPr>
          <a:xfrm>
            <a:off x="438150" y="1631321"/>
            <a:ext cx="2296391" cy="863889"/>
          </a:xfrm>
          <a:prstGeom prst="homePlate">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Productivity and Efficiency</a:t>
            </a:r>
          </a:p>
        </p:txBody>
      </p:sp>
      <p:sp>
        <p:nvSpPr>
          <p:cNvPr id="20" name="TextBox 19">
            <a:extLst>
              <a:ext uri="{FF2B5EF4-FFF2-40B4-BE49-F238E27FC236}">
                <a16:creationId xmlns:a16="http://schemas.microsoft.com/office/drawing/2014/main" id="{7AEB38DB-79A2-115F-D886-2418B36D533E}"/>
              </a:ext>
            </a:extLst>
          </p:cNvPr>
          <p:cNvSpPr txBox="1"/>
          <p:nvPr/>
        </p:nvSpPr>
        <p:spPr>
          <a:xfrm>
            <a:off x="2871702" y="1691057"/>
            <a:ext cx="7982764" cy="789960"/>
          </a:xfrm>
          <a:prstGeom prst="rect">
            <a:avLst/>
          </a:prstGeom>
          <a:solidFill>
            <a:schemeClr val="bg1"/>
          </a:solidFill>
          <a:ln w="28575">
            <a:noFill/>
          </a:ln>
        </p:spPr>
        <p:txBody>
          <a:bodyPr wrap="square" lIns="45720" rIns="45720" rtlCol="0" anchor="ctr">
            <a:spAutoFit/>
          </a:bodyPr>
          <a:lstStyle/>
          <a:p>
            <a:pPr marL="400050" indent="-285750" algn="l">
              <a:spcBef>
                <a:spcPts val="100"/>
              </a:spcBef>
              <a:spcAft>
                <a:spcPts val="1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Volumes of activities or tickets processed</a:t>
            </a:r>
          </a:p>
          <a:p>
            <a:pPr marL="400050" indent="-285750" algn="l">
              <a:spcBef>
                <a:spcPts val="100"/>
              </a:spcBef>
              <a:spcAft>
                <a:spcPts val="1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Volumes per period, per FTE, per cost/revenue</a:t>
            </a:r>
          </a:p>
          <a:p>
            <a:pPr marL="400050" indent="-285750" algn="l">
              <a:spcBef>
                <a:spcPts val="100"/>
              </a:spcBef>
              <a:spcAft>
                <a:spcPts val="1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Process cycle times or aging</a:t>
            </a:r>
          </a:p>
        </p:txBody>
      </p:sp>
      <p:sp>
        <p:nvSpPr>
          <p:cNvPr id="17" name="Arrow: Pentagon 16">
            <a:extLst>
              <a:ext uri="{FF2B5EF4-FFF2-40B4-BE49-F238E27FC236}">
                <a16:creationId xmlns:a16="http://schemas.microsoft.com/office/drawing/2014/main" id="{F1E4242D-A12E-21D5-A607-F3B16D4F5443}"/>
              </a:ext>
            </a:extLst>
          </p:cNvPr>
          <p:cNvSpPr/>
          <p:nvPr/>
        </p:nvSpPr>
        <p:spPr>
          <a:xfrm>
            <a:off x="438150" y="2658580"/>
            <a:ext cx="2296391" cy="863889"/>
          </a:xfrm>
          <a:prstGeom prst="homePlate">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Quality and </a:t>
            </a:r>
            <a:br>
              <a:rPr lang="en-US" sz="1400" b="1" dirty="0">
                <a:solidFill>
                  <a:schemeClr val="bg1"/>
                </a:solidFill>
              </a:rPr>
            </a:br>
            <a:r>
              <a:rPr lang="en-US" sz="1400" b="1" dirty="0">
                <a:solidFill>
                  <a:schemeClr val="bg1"/>
                </a:solidFill>
              </a:rPr>
              <a:t>Reliability</a:t>
            </a:r>
          </a:p>
        </p:txBody>
      </p:sp>
      <p:sp>
        <p:nvSpPr>
          <p:cNvPr id="21" name="TextBox 20">
            <a:extLst>
              <a:ext uri="{FF2B5EF4-FFF2-40B4-BE49-F238E27FC236}">
                <a16:creationId xmlns:a16="http://schemas.microsoft.com/office/drawing/2014/main" id="{1B4362EA-0128-E7D5-7BEE-EDCE3576C100}"/>
              </a:ext>
            </a:extLst>
          </p:cNvPr>
          <p:cNvSpPr txBox="1"/>
          <p:nvPr/>
        </p:nvSpPr>
        <p:spPr>
          <a:xfrm>
            <a:off x="2871702" y="2707561"/>
            <a:ext cx="7982764" cy="789960"/>
          </a:xfrm>
          <a:prstGeom prst="rect">
            <a:avLst/>
          </a:prstGeom>
          <a:solidFill>
            <a:schemeClr val="bg1"/>
          </a:solidFill>
          <a:ln w="28575">
            <a:noFill/>
          </a:ln>
        </p:spPr>
        <p:txBody>
          <a:bodyPr wrap="square" lIns="45720" rIns="45720" rtlCol="0" anchor="ctr">
            <a:spAutoFit/>
          </a:bodyPr>
          <a:lstStyle>
            <a:defPPr>
              <a:defRPr lang="en-US"/>
            </a:defPPr>
            <a:lvl1pPr marL="400050" indent="-285750">
              <a:spcBef>
                <a:spcPts val="100"/>
              </a:spcBef>
              <a:spcAft>
                <a:spcPts val="100"/>
              </a:spcAft>
              <a:buClr>
                <a:schemeClr val="tx1"/>
              </a:buClr>
              <a:buSzPct val="100000"/>
              <a:buFont typeface="Wingdings" panose="05000000000000000000" pitchFamily="2" charset="2"/>
              <a:buChar char="§"/>
              <a:defRPr sz="1400">
                <a:latin typeface="Arial" panose="020B0604020202020204" pitchFamily="34" charset="0"/>
                <a:cs typeface="Arial" panose="020B0604020202020204" pitchFamily="34" charset="0"/>
              </a:defRPr>
            </a:lvl1pPr>
          </a:lstStyle>
          <a:p>
            <a:r>
              <a:rPr lang="en-US" dirty="0"/>
              <a:t>Success rates of meeting service level agreements or other goals</a:t>
            </a:r>
          </a:p>
          <a:p>
            <a:r>
              <a:rPr lang="en-US" dirty="0"/>
              <a:t>Customer satisfaction results or other qualitative results</a:t>
            </a:r>
          </a:p>
          <a:p>
            <a:r>
              <a:rPr lang="en-US" dirty="0"/>
              <a:t>Error rates (per 1,000 transactions, etc.)</a:t>
            </a:r>
          </a:p>
        </p:txBody>
      </p:sp>
      <p:sp>
        <p:nvSpPr>
          <p:cNvPr id="18" name="Arrow: Pentagon 17">
            <a:extLst>
              <a:ext uri="{FF2B5EF4-FFF2-40B4-BE49-F238E27FC236}">
                <a16:creationId xmlns:a16="http://schemas.microsoft.com/office/drawing/2014/main" id="{2F3D855A-9138-DFE0-3E89-D287DB649B4F}"/>
              </a:ext>
            </a:extLst>
          </p:cNvPr>
          <p:cNvSpPr/>
          <p:nvPr/>
        </p:nvSpPr>
        <p:spPr>
          <a:xfrm>
            <a:off x="438150" y="3685839"/>
            <a:ext cx="2296391" cy="863889"/>
          </a:xfrm>
          <a:prstGeom prst="homePlate">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Service Value</a:t>
            </a:r>
          </a:p>
        </p:txBody>
      </p:sp>
      <p:sp>
        <p:nvSpPr>
          <p:cNvPr id="22" name="TextBox 21">
            <a:extLst>
              <a:ext uri="{FF2B5EF4-FFF2-40B4-BE49-F238E27FC236}">
                <a16:creationId xmlns:a16="http://schemas.microsoft.com/office/drawing/2014/main" id="{E07E37C0-8F0A-085B-8B6E-4FBFEECD4333}"/>
              </a:ext>
            </a:extLst>
          </p:cNvPr>
          <p:cNvSpPr txBox="1"/>
          <p:nvPr/>
        </p:nvSpPr>
        <p:spPr>
          <a:xfrm>
            <a:off x="2871701" y="3855366"/>
            <a:ext cx="7982764" cy="548868"/>
          </a:xfrm>
          <a:prstGeom prst="rect">
            <a:avLst/>
          </a:prstGeom>
          <a:solidFill>
            <a:schemeClr val="bg1"/>
          </a:solidFill>
          <a:ln w="28575">
            <a:noFill/>
          </a:ln>
        </p:spPr>
        <p:txBody>
          <a:bodyPr wrap="square" lIns="45720" rIns="45720" rtlCol="0" anchor="ctr">
            <a:spAutoFit/>
          </a:bodyPr>
          <a:lstStyle>
            <a:defPPr>
              <a:defRPr lang="en-US"/>
            </a:defPPr>
            <a:lvl1pPr marL="400050" indent="-285750">
              <a:spcBef>
                <a:spcPts val="100"/>
              </a:spcBef>
              <a:spcAft>
                <a:spcPts val="100"/>
              </a:spcAft>
              <a:buClr>
                <a:schemeClr val="tx1"/>
              </a:buClr>
              <a:buSzPct val="100000"/>
              <a:buFont typeface="Wingdings" panose="05000000000000000000" pitchFamily="2" charset="2"/>
              <a:buChar char="§"/>
              <a:defRPr sz="1400">
                <a:latin typeface="Arial" panose="020B0604020202020204" pitchFamily="34" charset="0"/>
                <a:cs typeface="Arial" panose="020B0604020202020204" pitchFamily="34" charset="0"/>
              </a:defRPr>
            </a:lvl1pPr>
          </a:lstStyle>
          <a:p>
            <a:r>
              <a:rPr lang="en-US" dirty="0"/>
              <a:t>Impacts to employees, user experience, or downstream internal business partners</a:t>
            </a:r>
          </a:p>
          <a:p>
            <a:r>
              <a:rPr lang="en-US" dirty="0"/>
              <a:t>Revenue increase, cost reduction, or cost avoidance</a:t>
            </a:r>
          </a:p>
        </p:txBody>
      </p:sp>
      <p:sp>
        <p:nvSpPr>
          <p:cNvPr id="19" name="Arrow: Pentagon 18">
            <a:extLst>
              <a:ext uri="{FF2B5EF4-FFF2-40B4-BE49-F238E27FC236}">
                <a16:creationId xmlns:a16="http://schemas.microsoft.com/office/drawing/2014/main" id="{77D0A252-52A1-798A-11BB-E4E1047807A6}"/>
              </a:ext>
            </a:extLst>
          </p:cNvPr>
          <p:cNvSpPr/>
          <p:nvPr/>
        </p:nvSpPr>
        <p:spPr>
          <a:xfrm>
            <a:off x="438150" y="4713098"/>
            <a:ext cx="2296391" cy="863889"/>
          </a:xfrm>
          <a:prstGeom prst="homePlate">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Strategic Initiatives</a:t>
            </a:r>
          </a:p>
        </p:txBody>
      </p:sp>
      <p:sp>
        <p:nvSpPr>
          <p:cNvPr id="23" name="TextBox 22">
            <a:extLst>
              <a:ext uri="{FF2B5EF4-FFF2-40B4-BE49-F238E27FC236}">
                <a16:creationId xmlns:a16="http://schemas.microsoft.com/office/drawing/2014/main" id="{6FDB4C0B-6340-D603-1BC5-7557E316E32C}"/>
              </a:ext>
            </a:extLst>
          </p:cNvPr>
          <p:cNvSpPr txBox="1"/>
          <p:nvPr/>
        </p:nvSpPr>
        <p:spPr>
          <a:xfrm>
            <a:off x="2871702" y="4888004"/>
            <a:ext cx="7982764" cy="548868"/>
          </a:xfrm>
          <a:prstGeom prst="rect">
            <a:avLst/>
          </a:prstGeom>
          <a:solidFill>
            <a:schemeClr val="bg1"/>
          </a:solidFill>
          <a:ln w="28575">
            <a:noFill/>
          </a:ln>
        </p:spPr>
        <p:txBody>
          <a:bodyPr wrap="square" lIns="45720" rIns="45720" rtlCol="0" anchor="ctr">
            <a:spAutoFit/>
          </a:bodyPr>
          <a:lstStyle>
            <a:defPPr>
              <a:defRPr lang="en-US"/>
            </a:defPPr>
            <a:lvl1pPr marL="400050" indent="-285750">
              <a:spcBef>
                <a:spcPts val="100"/>
              </a:spcBef>
              <a:spcAft>
                <a:spcPts val="100"/>
              </a:spcAft>
              <a:buClr>
                <a:schemeClr val="tx1"/>
              </a:buClr>
              <a:buSzPct val="100000"/>
              <a:buFont typeface="Wingdings" panose="05000000000000000000" pitchFamily="2" charset="2"/>
              <a:buChar char="§"/>
              <a:defRPr sz="1400">
                <a:latin typeface="Arial" panose="020B0604020202020204" pitchFamily="34" charset="0"/>
                <a:cs typeface="Arial" panose="020B0604020202020204" pitchFamily="34" charset="0"/>
              </a:defRPr>
            </a:lvl1pPr>
          </a:lstStyle>
          <a:p>
            <a:r>
              <a:rPr lang="en-US" dirty="0"/>
              <a:t>Direct impacts to strategic initiatives, e.g., revenue-enhancing RPA/AI </a:t>
            </a:r>
          </a:p>
          <a:p>
            <a:r>
              <a:rPr lang="en-US" dirty="0"/>
              <a:t>Other leadership priorities</a:t>
            </a:r>
          </a:p>
        </p:txBody>
      </p:sp>
      <p:sp>
        <p:nvSpPr>
          <p:cNvPr id="8" name="Rectangle 7">
            <a:extLst>
              <a:ext uri="{FF2B5EF4-FFF2-40B4-BE49-F238E27FC236}">
                <a16:creationId xmlns:a16="http://schemas.microsoft.com/office/drawing/2014/main" id="{4B5EF352-5BA0-D962-0011-A8C45BDA8E4B}"/>
              </a:ext>
            </a:extLst>
          </p:cNvPr>
          <p:cNvSpPr/>
          <p:nvPr/>
        </p:nvSpPr>
        <p:spPr>
          <a:xfrm>
            <a:off x="0" y="5766717"/>
            <a:ext cx="12192000" cy="45220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
              </a:spcBef>
            </a:pPr>
            <a:r>
              <a:rPr lang="en-US" b="1" dirty="0">
                <a:solidFill>
                  <a:schemeClr val="bg1"/>
                </a:solidFill>
              </a:rPr>
              <a:t>Performance against targets should inform leaders how well the function is performing</a:t>
            </a:r>
          </a:p>
        </p:txBody>
      </p:sp>
    </p:spTree>
    <p:extLst>
      <p:ext uri="{BB962C8B-B14F-4D97-AF65-F5344CB8AC3E}">
        <p14:creationId xmlns:p14="http://schemas.microsoft.com/office/powerpoint/2010/main" val="27402479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B9A451-1575-3C14-06EC-9783AA61D74F}"/>
              </a:ext>
            </a:extLst>
          </p:cNvPr>
          <p:cNvSpPr>
            <a:spLocks noGrp="1"/>
          </p:cNvSpPr>
          <p:nvPr>
            <p:ph type="sldNum" sz="quarter" idx="4"/>
          </p:nvPr>
        </p:nvSpPr>
        <p:spPr/>
        <p:txBody>
          <a:bodyPr/>
          <a:lstStyle/>
          <a:p>
            <a:fld id="{9AA6D16A-0A68-8445-85DB-A0BE8CCB51C7}" type="slidenum">
              <a:rPr lang="en-US" smtClean="0"/>
              <a:pPr/>
              <a:t>82</a:t>
            </a:fld>
            <a:endParaRPr lang="en-US" dirty="0"/>
          </a:p>
        </p:txBody>
      </p:sp>
      <p:sp>
        <p:nvSpPr>
          <p:cNvPr id="3" name="Title 2">
            <a:extLst>
              <a:ext uri="{FF2B5EF4-FFF2-40B4-BE49-F238E27FC236}">
                <a16:creationId xmlns:a16="http://schemas.microsoft.com/office/drawing/2014/main" id="{0BD583FA-C58E-56E4-9358-C8DC23D89738}"/>
              </a:ext>
            </a:extLst>
          </p:cNvPr>
          <p:cNvSpPr>
            <a:spLocks noGrp="1"/>
          </p:cNvSpPr>
          <p:nvPr>
            <p:ph type="title"/>
          </p:nvPr>
        </p:nvSpPr>
        <p:spPr/>
        <p:txBody>
          <a:bodyPr/>
          <a:lstStyle/>
          <a:p>
            <a:r>
              <a:rPr lang="en-US" dirty="0"/>
              <a:t>Metrics and Dashboards Should Be Segmented by Audience</a:t>
            </a:r>
          </a:p>
        </p:txBody>
      </p:sp>
      <p:sp>
        <p:nvSpPr>
          <p:cNvPr id="4" name="Text Placeholder 3">
            <a:extLst>
              <a:ext uri="{FF2B5EF4-FFF2-40B4-BE49-F238E27FC236}">
                <a16:creationId xmlns:a16="http://schemas.microsoft.com/office/drawing/2014/main" id="{131A882F-F85C-5E88-AC9C-4BEAB3CCAE5F}"/>
              </a:ext>
            </a:extLst>
          </p:cNvPr>
          <p:cNvSpPr>
            <a:spLocks noGrp="1"/>
          </p:cNvSpPr>
          <p:nvPr>
            <p:ph type="body" sz="quarter" idx="10"/>
          </p:nvPr>
        </p:nvSpPr>
        <p:spPr/>
        <p:txBody>
          <a:bodyPr/>
          <a:lstStyle/>
          <a:p>
            <a:r>
              <a:rPr lang="en-US" dirty="0"/>
              <a:t>Technology and Data</a:t>
            </a:r>
          </a:p>
        </p:txBody>
      </p:sp>
      <p:sp>
        <p:nvSpPr>
          <p:cNvPr id="7" name="Subtitle 2">
            <a:extLst>
              <a:ext uri="{FF2B5EF4-FFF2-40B4-BE49-F238E27FC236}">
                <a16:creationId xmlns:a16="http://schemas.microsoft.com/office/drawing/2014/main" id="{34F12301-C661-1120-D479-BD0C1B88E49A}"/>
              </a:ext>
            </a:extLst>
          </p:cNvPr>
          <p:cNvSpPr txBox="1">
            <a:spLocks/>
          </p:cNvSpPr>
          <p:nvPr/>
        </p:nvSpPr>
        <p:spPr>
          <a:xfrm>
            <a:off x="7694732" y="3471389"/>
            <a:ext cx="3875115" cy="1843135"/>
          </a:xfrm>
          <a:prstGeom prst="rect">
            <a:avLst/>
          </a:prstGeom>
        </p:spPr>
        <p:txBody>
          <a:bodyPr vert="horz" wrap="square" lIns="217490" tIns="108745" rIns="217490" bIns="108745"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300"/>
              </a:spcBef>
              <a:buClr>
                <a:schemeClr val="accent2"/>
              </a:buClr>
              <a:buSzPct val="135000"/>
            </a:pPr>
            <a:r>
              <a:rPr lang="en-US" sz="1600" b="1" dirty="0">
                <a:solidFill>
                  <a:srgbClr val="1F99AD"/>
                </a:solidFill>
                <a:latin typeface="+mn-lt"/>
              </a:rPr>
              <a:t>EXECUTIVE</a:t>
            </a:r>
          </a:p>
          <a:p>
            <a:pPr>
              <a:lnSpc>
                <a:spcPct val="100000"/>
              </a:lnSpc>
              <a:spcBef>
                <a:spcPts val="300"/>
              </a:spcBef>
              <a:buClr>
                <a:schemeClr val="accent2"/>
              </a:buClr>
              <a:buSzPct val="135000"/>
            </a:pPr>
            <a:endParaRPr lang="en-US" sz="500" b="1" dirty="0">
              <a:solidFill>
                <a:schemeClr val="tx1"/>
              </a:solidFill>
              <a:latin typeface="+mn-lt"/>
            </a:endParaRPr>
          </a:p>
          <a:p>
            <a:pPr>
              <a:lnSpc>
                <a:spcPct val="100000"/>
              </a:lnSpc>
              <a:spcBef>
                <a:spcPts val="300"/>
              </a:spcBef>
              <a:buClr>
                <a:schemeClr val="accent2"/>
              </a:buClr>
              <a:buSzPct val="135000"/>
            </a:pPr>
            <a:r>
              <a:rPr lang="en-US" sz="1400" b="1" dirty="0">
                <a:solidFill>
                  <a:schemeClr val="tx1"/>
                </a:solidFill>
                <a:latin typeface="+mn-lt"/>
              </a:rPr>
              <a:t>Strategic, high-level metrics </a:t>
            </a:r>
          </a:p>
          <a:p>
            <a:pPr>
              <a:lnSpc>
                <a:spcPct val="100000"/>
              </a:lnSpc>
              <a:spcBef>
                <a:spcPts val="300"/>
              </a:spcBef>
              <a:buClr>
                <a:schemeClr val="accent2"/>
              </a:buClr>
              <a:buSzPct val="135000"/>
            </a:pPr>
            <a:endParaRPr lang="en-US" sz="200" b="1" dirty="0">
              <a:solidFill>
                <a:schemeClr val="tx1"/>
              </a:solidFill>
              <a:latin typeface="+mn-lt"/>
            </a:endParaRPr>
          </a:p>
          <a:p>
            <a:pPr algn="l">
              <a:lnSpc>
                <a:spcPct val="100000"/>
              </a:lnSpc>
              <a:spcBef>
                <a:spcPts val="300"/>
              </a:spcBef>
              <a:buClr>
                <a:schemeClr val="accent2"/>
              </a:buClr>
              <a:buSzPct val="135000"/>
            </a:pPr>
            <a:r>
              <a:rPr lang="en-US" sz="1400" dirty="0">
                <a:solidFill>
                  <a:schemeClr val="tx1"/>
                </a:solidFill>
                <a:latin typeface="+mn-lt"/>
              </a:rPr>
              <a:t>Enable leaders to assess shared services’ contribution to overall organizational goals</a:t>
            </a:r>
          </a:p>
          <a:p>
            <a:pPr marL="285750" indent="-285750" algn="l">
              <a:lnSpc>
                <a:spcPct val="100000"/>
              </a:lnSpc>
              <a:spcBef>
                <a:spcPts val="300"/>
              </a:spcBef>
              <a:buClr>
                <a:schemeClr val="accent2"/>
              </a:buClr>
              <a:buSzPct val="135000"/>
              <a:buFont typeface="Wingdings" panose="05000000000000000000" pitchFamily="2" charset="2"/>
              <a:buChar char="§"/>
            </a:pPr>
            <a:r>
              <a:rPr lang="en-US" sz="1400" dirty="0">
                <a:solidFill>
                  <a:schemeClr val="tx1"/>
                </a:solidFill>
                <a:latin typeface="+mn-lt"/>
              </a:rPr>
              <a:t>Examples: Cost savings, strategic impact, and service level achievements</a:t>
            </a:r>
          </a:p>
        </p:txBody>
      </p:sp>
      <p:sp>
        <p:nvSpPr>
          <p:cNvPr id="33" name="Subtitle 2">
            <a:extLst>
              <a:ext uri="{FF2B5EF4-FFF2-40B4-BE49-F238E27FC236}">
                <a16:creationId xmlns:a16="http://schemas.microsoft.com/office/drawing/2014/main" id="{50F50295-4F0B-43F8-B207-C6DC66C6D96D}"/>
              </a:ext>
            </a:extLst>
          </p:cNvPr>
          <p:cNvSpPr txBox="1">
            <a:spLocks/>
          </p:cNvSpPr>
          <p:nvPr/>
        </p:nvSpPr>
        <p:spPr>
          <a:xfrm>
            <a:off x="4328099" y="3471389"/>
            <a:ext cx="3379755" cy="2097051"/>
          </a:xfrm>
          <a:prstGeom prst="rect">
            <a:avLst/>
          </a:prstGeom>
        </p:spPr>
        <p:txBody>
          <a:bodyPr vert="horz" wrap="square" lIns="217490" tIns="108745" rIns="217490" bIns="108745"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300"/>
              </a:spcBef>
              <a:buClr>
                <a:schemeClr val="accent2"/>
              </a:buClr>
              <a:buSzPct val="135000"/>
            </a:pPr>
            <a:r>
              <a:rPr lang="en-US" sz="1600" b="1" dirty="0">
                <a:solidFill>
                  <a:srgbClr val="1F99AD"/>
                </a:solidFill>
                <a:latin typeface="+mn-lt"/>
              </a:rPr>
              <a:t>MANAGEMENT</a:t>
            </a:r>
          </a:p>
          <a:p>
            <a:pPr>
              <a:lnSpc>
                <a:spcPct val="100000"/>
              </a:lnSpc>
              <a:spcBef>
                <a:spcPts val="300"/>
              </a:spcBef>
              <a:buClr>
                <a:schemeClr val="accent2"/>
              </a:buClr>
              <a:buSzPct val="135000"/>
            </a:pPr>
            <a:endParaRPr lang="en-US" sz="500" b="1" dirty="0">
              <a:solidFill>
                <a:schemeClr val="tx1"/>
              </a:solidFill>
              <a:latin typeface="+mn-lt"/>
            </a:endParaRPr>
          </a:p>
          <a:p>
            <a:pPr>
              <a:lnSpc>
                <a:spcPct val="100000"/>
              </a:lnSpc>
              <a:spcBef>
                <a:spcPts val="300"/>
              </a:spcBef>
              <a:buClr>
                <a:schemeClr val="accent2"/>
              </a:buClr>
              <a:buSzPct val="135000"/>
            </a:pPr>
            <a:r>
              <a:rPr lang="en-US" sz="1400" b="1" dirty="0">
                <a:solidFill>
                  <a:schemeClr val="tx1"/>
                </a:solidFill>
                <a:latin typeface="+mn-lt"/>
              </a:rPr>
              <a:t>Subset of operational data </a:t>
            </a:r>
          </a:p>
          <a:p>
            <a:pPr>
              <a:lnSpc>
                <a:spcPct val="100000"/>
              </a:lnSpc>
              <a:spcBef>
                <a:spcPts val="300"/>
              </a:spcBef>
              <a:buClr>
                <a:schemeClr val="accent2"/>
              </a:buClr>
              <a:buSzPct val="135000"/>
            </a:pPr>
            <a:endParaRPr lang="en-US" sz="200" b="1" dirty="0">
              <a:solidFill>
                <a:schemeClr val="tx1"/>
              </a:solidFill>
              <a:latin typeface="+mn-lt"/>
            </a:endParaRPr>
          </a:p>
          <a:p>
            <a:pPr algn="l">
              <a:lnSpc>
                <a:spcPct val="100000"/>
              </a:lnSpc>
              <a:spcBef>
                <a:spcPts val="300"/>
              </a:spcBef>
              <a:buClr>
                <a:schemeClr val="accent2"/>
              </a:buClr>
              <a:buSzPct val="135000"/>
            </a:pPr>
            <a:r>
              <a:rPr lang="en-US" sz="1400" dirty="0">
                <a:solidFill>
                  <a:schemeClr val="tx1"/>
                </a:solidFill>
                <a:latin typeface="+mn-lt"/>
              </a:rPr>
              <a:t>Provide visibility into performance and emerging trends</a:t>
            </a:r>
          </a:p>
          <a:p>
            <a:pPr marL="285750" indent="-285750" algn="l">
              <a:lnSpc>
                <a:spcPct val="100000"/>
              </a:lnSpc>
              <a:spcBef>
                <a:spcPts val="300"/>
              </a:spcBef>
              <a:buClr>
                <a:schemeClr val="accent2"/>
              </a:buClr>
              <a:buSzPct val="135000"/>
              <a:buFont typeface="Wingdings" panose="05000000000000000000" pitchFamily="2" charset="2"/>
              <a:buChar char="§"/>
            </a:pPr>
            <a:r>
              <a:rPr lang="en-US" sz="1400" dirty="0">
                <a:solidFill>
                  <a:schemeClr val="tx1"/>
                </a:solidFill>
                <a:latin typeface="+mn-lt"/>
              </a:rPr>
              <a:t>Examples: Summary view of </a:t>
            </a:r>
            <a:br>
              <a:rPr lang="en-US" sz="1400" dirty="0">
                <a:solidFill>
                  <a:schemeClr val="tx1"/>
                </a:solidFill>
                <a:latin typeface="+mn-lt"/>
              </a:rPr>
            </a:br>
            <a:r>
              <a:rPr lang="en-US" sz="1400" dirty="0">
                <a:solidFill>
                  <a:schemeClr val="tx1"/>
                </a:solidFill>
                <a:latin typeface="+mn-lt"/>
              </a:rPr>
              <a:t>operational metrics</a:t>
            </a:r>
          </a:p>
          <a:p>
            <a:pPr algn="l">
              <a:lnSpc>
                <a:spcPct val="100000"/>
              </a:lnSpc>
              <a:spcBef>
                <a:spcPts val="300"/>
              </a:spcBef>
              <a:buClr>
                <a:schemeClr val="accent2"/>
              </a:buClr>
              <a:buSzPct val="135000"/>
            </a:pPr>
            <a:endParaRPr lang="en-US" sz="1400" dirty="0">
              <a:solidFill>
                <a:schemeClr val="tx1"/>
              </a:solidFill>
              <a:latin typeface="+mn-lt"/>
            </a:endParaRPr>
          </a:p>
        </p:txBody>
      </p:sp>
      <p:sp>
        <p:nvSpPr>
          <p:cNvPr id="34" name="Subtitle 2">
            <a:extLst>
              <a:ext uri="{FF2B5EF4-FFF2-40B4-BE49-F238E27FC236}">
                <a16:creationId xmlns:a16="http://schemas.microsoft.com/office/drawing/2014/main" id="{ABD0557B-857E-F12F-4622-D955434A0EDF}"/>
              </a:ext>
            </a:extLst>
          </p:cNvPr>
          <p:cNvSpPr txBox="1">
            <a:spLocks/>
          </p:cNvSpPr>
          <p:nvPr/>
        </p:nvSpPr>
        <p:spPr>
          <a:xfrm>
            <a:off x="405100" y="3471389"/>
            <a:ext cx="3807090" cy="1843135"/>
          </a:xfrm>
          <a:prstGeom prst="rect">
            <a:avLst/>
          </a:prstGeom>
        </p:spPr>
        <p:txBody>
          <a:bodyPr vert="horz" wrap="square" lIns="217490" tIns="108745" rIns="217490" bIns="108745"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300"/>
              </a:spcBef>
              <a:buClr>
                <a:schemeClr val="accent2"/>
              </a:buClr>
              <a:buSzPct val="135000"/>
            </a:pPr>
            <a:r>
              <a:rPr lang="en-US" sz="1600" b="1" dirty="0">
                <a:solidFill>
                  <a:srgbClr val="1F99AD"/>
                </a:solidFill>
                <a:latin typeface="+mn-lt"/>
              </a:rPr>
              <a:t>OPERATIONAL</a:t>
            </a:r>
          </a:p>
          <a:p>
            <a:pPr>
              <a:lnSpc>
                <a:spcPct val="100000"/>
              </a:lnSpc>
              <a:spcBef>
                <a:spcPts val="300"/>
              </a:spcBef>
              <a:buClr>
                <a:schemeClr val="accent2"/>
              </a:buClr>
              <a:buSzPct val="135000"/>
            </a:pPr>
            <a:endParaRPr lang="en-US" sz="500" b="1" dirty="0">
              <a:solidFill>
                <a:schemeClr val="tx1"/>
              </a:solidFill>
              <a:latin typeface="+mn-lt"/>
            </a:endParaRPr>
          </a:p>
          <a:p>
            <a:pPr>
              <a:lnSpc>
                <a:spcPct val="100000"/>
              </a:lnSpc>
              <a:spcBef>
                <a:spcPts val="300"/>
              </a:spcBef>
              <a:buClr>
                <a:schemeClr val="accent2"/>
              </a:buClr>
              <a:buSzPct val="135000"/>
            </a:pPr>
            <a:r>
              <a:rPr lang="en-US" sz="1400" b="1" dirty="0">
                <a:solidFill>
                  <a:schemeClr val="tx1"/>
                </a:solidFill>
                <a:latin typeface="+mn-lt"/>
              </a:rPr>
              <a:t>Day-to-day performance metrics </a:t>
            </a:r>
          </a:p>
          <a:p>
            <a:pPr>
              <a:lnSpc>
                <a:spcPct val="100000"/>
              </a:lnSpc>
              <a:spcBef>
                <a:spcPts val="300"/>
              </a:spcBef>
              <a:buClr>
                <a:schemeClr val="accent2"/>
              </a:buClr>
              <a:buSzPct val="135000"/>
            </a:pPr>
            <a:endParaRPr lang="en-US" sz="200" b="1" dirty="0">
              <a:solidFill>
                <a:schemeClr val="tx1"/>
              </a:solidFill>
              <a:latin typeface="+mn-lt"/>
            </a:endParaRPr>
          </a:p>
          <a:p>
            <a:pPr algn="l">
              <a:lnSpc>
                <a:spcPct val="100000"/>
              </a:lnSpc>
              <a:spcBef>
                <a:spcPts val="300"/>
              </a:spcBef>
              <a:buClr>
                <a:schemeClr val="accent2"/>
              </a:buClr>
              <a:buSzPct val="135000"/>
            </a:pPr>
            <a:r>
              <a:rPr lang="en-US" sz="1400" dirty="0">
                <a:solidFill>
                  <a:schemeClr val="tx1"/>
                </a:solidFill>
                <a:latin typeface="+mn-lt"/>
              </a:rPr>
              <a:t>Enable teams to work efficiently, leveraging indicators</a:t>
            </a:r>
          </a:p>
          <a:p>
            <a:pPr marL="285750" indent="-285750" algn="l">
              <a:lnSpc>
                <a:spcPct val="100000"/>
              </a:lnSpc>
              <a:spcBef>
                <a:spcPts val="300"/>
              </a:spcBef>
              <a:buClr>
                <a:schemeClr val="accent2"/>
              </a:buClr>
              <a:buSzPct val="135000"/>
              <a:buFont typeface="Wingdings" panose="05000000000000000000" pitchFamily="2" charset="2"/>
              <a:buChar char="§"/>
            </a:pPr>
            <a:r>
              <a:rPr lang="en-US" sz="1400" dirty="0">
                <a:solidFill>
                  <a:schemeClr val="tx1"/>
                </a:solidFill>
                <a:latin typeface="+mn-lt"/>
              </a:rPr>
              <a:t>Examples: Task completion rates, error rates, response times, etc. </a:t>
            </a:r>
          </a:p>
        </p:txBody>
      </p:sp>
      <p:sp>
        <p:nvSpPr>
          <p:cNvPr id="5" name="Content Placeholder 6">
            <a:extLst>
              <a:ext uri="{FF2B5EF4-FFF2-40B4-BE49-F238E27FC236}">
                <a16:creationId xmlns:a16="http://schemas.microsoft.com/office/drawing/2014/main" id="{8D63BBA7-B6D1-81B9-9228-D13DAD97DAF5}"/>
              </a:ext>
            </a:extLst>
          </p:cNvPr>
          <p:cNvSpPr txBox="1">
            <a:spLocks/>
          </p:cNvSpPr>
          <p:nvPr/>
        </p:nvSpPr>
        <p:spPr>
          <a:xfrm>
            <a:off x="438912" y="1115568"/>
            <a:ext cx="11312525" cy="567877"/>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tx1"/>
                </a:solidFill>
              </a:rPr>
              <a:t>Avoid a one-size-fits-all approach—different audiences have different needs that should be addressed by different sets of metrics and dashboards. </a:t>
            </a:r>
            <a:endParaRPr lang="en-US" sz="1600" dirty="0"/>
          </a:p>
        </p:txBody>
      </p:sp>
      <p:sp>
        <p:nvSpPr>
          <p:cNvPr id="9" name="Rectangle 8">
            <a:extLst>
              <a:ext uri="{FF2B5EF4-FFF2-40B4-BE49-F238E27FC236}">
                <a16:creationId xmlns:a16="http://schemas.microsoft.com/office/drawing/2014/main" id="{59E50063-0F0A-29A8-4316-947DE6B250B3}"/>
              </a:ext>
            </a:extLst>
          </p:cNvPr>
          <p:cNvSpPr/>
          <p:nvPr/>
        </p:nvSpPr>
        <p:spPr>
          <a:xfrm>
            <a:off x="0" y="5294895"/>
            <a:ext cx="12192000" cy="80110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
              </a:spcBef>
            </a:pPr>
            <a:r>
              <a:rPr lang="en-US" b="1" dirty="0">
                <a:solidFill>
                  <a:schemeClr val="bg1"/>
                </a:solidFill>
              </a:rPr>
              <a:t>Segmenting metrics allows empowered functional decision-making </a:t>
            </a:r>
            <a:br>
              <a:rPr lang="en-US" b="1" dirty="0">
                <a:solidFill>
                  <a:schemeClr val="bg1"/>
                </a:solidFill>
              </a:rPr>
            </a:br>
            <a:r>
              <a:rPr lang="en-US" b="1" dirty="0">
                <a:solidFill>
                  <a:schemeClr val="bg1"/>
                </a:solidFill>
              </a:rPr>
              <a:t>while elevating the pulse of the business to leadership</a:t>
            </a:r>
            <a:endParaRPr lang="en-US" b="1" dirty="0">
              <a:solidFill>
                <a:schemeClr val="bg1"/>
              </a:solidFill>
              <a:latin typeface="Arial" panose="020B0604020202020204" pitchFamily="34" charset="0"/>
              <a:cs typeface="Arial" panose="020B0604020202020204" pitchFamily="34" charset="0"/>
            </a:endParaRPr>
          </a:p>
        </p:txBody>
      </p:sp>
      <p:sp>
        <p:nvSpPr>
          <p:cNvPr id="11" name="Arrow: Up 10">
            <a:extLst>
              <a:ext uri="{FF2B5EF4-FFF2-40B4-BE49-F238E27FC236}">
                <a16:creationId xmlns:a16="http://schemas.microsoft.com/office/drawing/2014/main" id="{052779C1-75D4-B341-7BED-75B9E8FF054A}"/>
              </a:ext>
            </a:extLst>
          </p:cNvPr>
          <p:cNvSpPr/>
          <p:nvPr/>
        </p:nvSpPr>
        <p:spPr>
          <a:xfrm rot="5400000">
            <a:off x="5223295" y="-3300216"/>
            <a:ext cx="2035527" cy="11553539"/>
          </a:xfrm>
          <a:prstGeom prst="upArrow">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3" name="Oval 12">
            <a:extLst>
              <a:ext uri="{FF2B5EF4-FFF2-40B4-BE49-F238E27FC236}">
                <a16:creationId xmlns:a16="http://schemas.microsoft.com/office/drawing/2014/main" id="{205D2A23-550F-72CF-20CA-325D72F08BA5}"/>
              </a:ext>
            </a:extLst>
          </p:cNvPr>
          <p:cNvSpPr>
            <a:spLocks noChangeAspect="1"/>
          </p:cNvSpPr>
          <p:nvPr/>
        </p:nvSpPr>
        <p:spPr>
          <a:xfrm>
            <a:off x="1573019" y="1791440"/>
            <a:ext cx="1482975" cy="1482975"/>
          </a:xfrm>
          <a:prstGeom prst="ellipse">
            <a:avLst/>
          </a:prstGeom>
          <a:solidFill>
            <a:srgbClr val="1F99AD"/>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9" name="Oval 18">
            <a:extLst>
              <a:ext uri="{FF2B5EF4-FFF2-40B4-BE49-F238E27FC236}">
                <a16:creationId xmlns:a16="http://schemas.microsoft.com/office/drawing/2014/main" id="{6A839AA0-A328-E7B5-2E5B-37DE2E2182CA}"/>
              </a:ext>
            </a:extLst>
          </p:cNvPr>
          <p:cNvSpPr>
            <a:spLocks noChangeAspect="1"/>
          </p:cNvSpPr>
          <p:nvPr/>
        </p:nvSpPr>
        <p:spPr>
          <a:xfrm>
            <a:off x="5269323" y="1774182"/>
            <a:ext cx="1482975" cy="1482975"/>
          </a:xfrm>
          <a:prstGeom prst="ellipse">
            <a:avLst/>
          </a:prstGeom>
          <a:solidFill>
            <a:srgbClr val="1F99AD"/>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1" name="Oval 20">
            <a:extLst>
              <a:ext uri="{FF2B5EF4-FFF2-40B4-BE49-F238E27FC236}">
                <a16:creationId xmlns:a16="http://schemas.microsoft.com/office/drawing/2014/main" id="{573EDD0F-7525-CB1D-EB61-DE4D38D9EB13}"/>
              </a:ext>
            </a:extLst>
          </p:cNvPr>
          <p:cNvSpPr>
            <a:spLocks noChangeAspect="1"/>
          </p:cNvSpPr>
          <p:nvPr/>
        </p:nvSpPr>
        <p:spPr>
          <a:xfrm>
            <a:off x="8901081" y="1774182"/>
            <a:ext cx="1482976" cy="1482975"/>
          </a:xfrm>
          <a:prstGeom prst="ellipse">
            <a:avLst/>
          </a:prstGeom>
          <a:solidFill>
            <a:srgbClr val="1F99AD"/>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6" name="Graphic 219">
            <a:extLst>
              <a:ext uri="{FF2B5EF4-FFF2-40B4-BE49-F238E27FC236}">
                <a16:creationId xmlns:a16="http://schemas.microsoft.com/office/drawing/2014/main" id="{2C32FF6B-FF7E-CAEC-EF79-65D7E1049BB6}"/>
              </a:ext>
            </a:extLst>
          </p:cNvPr>
          <p:cNvGrpSpPr>
            <a:grpSpLocks noChangeAspect="1"/>
          </p:cNvGrpSpPr>
          <p:nvPr/>
        </p:nvGrpSpPr>
        <p:grpSpPr>
          <a:xfrm>
            <a:off x="1879010" y="2087936"/>
            <a:ext cx="827395" cy="885090"/>
            <a:chOff x="5918200" y="3238500"/>
            <a:chExt cx="354384" cy="379095"/>
          </a:xfrm>
          <a:solidFill>
            <a:schemeClr val="bg1"/>
          </a:solidFill>
        </p:grpSpPr>
        <p:sp>
          <p:nvSpPr>
            <p:cNvPr id="8" name="Freeform 221">
              <a:extLst>
                <a:ext uri="{FF2B5EF4-FFF2-40B4-BE49-F238E27FC236}">
                  <a16:creationId xmlns:a16="http://schemas.microsoft.com/office/drawing/2014/main" id="{E5CCFFB0-82A6-B0D6-DB9C-1D770F2A86BB}"/>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dirty="0"/>
            </a:p>
          </p:txBody>
        </p:sp>
        <p:sp>
          <p:nvSpPr>
            <p:cNvPr id="12" name="Freeform 222">
              <a:extLst>
                <a:ext uri="{FF2B5EF4-FFF2-40B4-BE49-F238E27FC236}">
                  <a16:creationId xmlns:a16="http://schemas.microsoft.com/office/drawing/2014/main" id="{699DD525-BB24-62A6-245C-A0D43BC9C8C3}"/>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dirty="0"/>
            </a:p>
          </p:txBody>
        </p:sp>
        <p:sp>
          <p:nvSpPr>
            <p:cNvPr id="14" name="Freeform 223">
              <a:extLst>
                <a:ext uri="{FF2B5EF4-FFF2-40B4-BE49-F238E27FC236}">
                  <a16:creationId xmlns:a16="http://schemas.microsoft.com/office/drawing/2014/main" id="{CB262860-B64F-539F-AD84-A98518689746}"/>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dirty="0"/>
            </a:p>
          </p:txBody>
        </p:sp>
        <p:sp>
          <p:nvSpPr>
            <p:cNvPr id="15" name="Freeform 224">
              <a:extLst>
                <a:ext uri="{FF2B5EF4-FFF2-40B4-BE49-F238E27FC236}">
                  <a16:creationId xmlns:a16="http://schemas.microsoft.com/office/drawing/2014/main" id="{E8FAC597-2D36-A1A0-C0F8-53121CA98C4B}"/>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dirty="0"/>
            </a:p>
          </p:txBody>
        </p:sp>
      </p:grpSp>
      <p:sp>
        <p:nvSpPr>
          <p:cNvPr id="16" name="Graphic 95">
            <a:extLst>
              <a:ext uri="{FF2B5EF4-FFF2-40B4-BE49-F238E27FC236}">
                <a16:creationId xmlns:a16="http://schemas.microsoft.com/office/drawing/2014/main" id="{510855B3-F6EA-012B-59D2-5A39993EC55A}"/>
              </a:ext>
            </a:extLst>
          </p:cNvPr>
          <p:cNvSpPr>
            <a:spLocks noChangeAspect="1"/>
          </p:cNvSpPr>
          <p:nvPr/>
        </p:nvSpPr>
        <p:spPr>
          <a:xfrm>
            <a:off x="9144382" y="2091107"/>
            <a:ext cx="1007862" cy="777915"/>
          </a:xfrm>
          <a:custGeom>
            <a:avLst/>
            <a:gdLst>
              <a:gd name="connsiteX0" fmla="*/ 435454 w 904973"/>
              <a:gd name="connsiteY0" fmla="*/ 264300 h 698500"/>
              <a:gd name="connsiteX1" fmla="*/ 404062 w 904973"/>
              <a:gd name="connsiteY1" fmla="*/ 307343 h 698500"/>
              <a:gd name="connsiteX2" fmla="*/ 284625 w 904973"/>
              <a:gd name="connsiteY2" fmla="*/ 422312 h 698500"/>
              <a:gd name="connsiteX3" fmla="*/ 163962 w 904973"/>
              <a:gd name="connsiteY3" fmla="*/ 301774 h 698500"/>
              <a:gd name="connsiteX4" fmla="*/ 138321 w 904973"/>
              <a:gd name="connsiteY4" fmla="*/ 257032 h 698500"/>
              <a:gd name="connsiteX5" fmla="*/ 151141 w 904973"/>
              <a:gd name="connsiteY5" fmla="*/ 204078 h 698500"/>
              <a:gd name="connsiteX6" fmla="*/ 148030 w 904973"/>
              <a:gd name="connsiteY6" fmla="*/ 132151 h 698500"/>
              <a:gd name="connsiteX7" fmla="*/ 184606 w 904973"/>
              <a:gd name="connsiteY7" fmla="*/ 67776 h 698500"/>
              <a:gd name="connsiteX8" fmla="*/ 218543 w 904973"/>
              <a:gd name="connsiteY8" fmla="*/ 39459 h 698500"/>
              <a:gd name="connsiteX9" fmla="*/ 251442 w 904973"/>
              <a:gd name="connsiteY9" fmla="*/ 22657 h 698500"/>
              <a:gd name="connsiteX10" fmla="*/ 251442 w 904973"/>
              <a:gd name="connsiteY10" fmla="*/ 22657 h 698500"/>
              <a:gd name="connsiteX11" fmla="*/ 281325 w 904973"/>
              <a:gd name="connsiteY11" fmla="*/ 16993 h 698500"/>
              <a:gd name="connsiteX12" fmla="*/ 356740 w 904973"/>
              <a:gd name="connsiteY12" fmla="*/ 32851 h 698500"/>
              <a:gd name="connsiteX13" fmla="*/ 393033 w 904973"/>
              <a:gd name="connsiteY13" fmla="*/ 67021 h 698500"/>
              <a:gd name="connsiteX14" fmla="*/ 430740 w 904973"/>
              <a:gd name="connsiteY14" fmla="*/ 211818 h 698500"/>
              <a:gd name="connsiteX15" fmla="*/ 430740 w 904973"/>
              <a:gd name="connsiteY15" fmla="*/ 211818 h 698500"/>
              <a:gd name="connsiteX16" fmla="*/ 435454 w 904973"/>
              <a:gd name="connsiteY16" fmla="*/ 264300 h 698500"/>
              <a:gd name="connsiteX17" fmla="*/ 754174 w 904973"/>
              <a:gd name="connsiteY17" fmla="*/ 308098 h 698500"/>
              <a:gd name="connsiteX18" fmla="*/ 855418 w 904973"/>
              <a:gd name="connsiteY18" fmla="*/ 276854 h 698500"/>
              <a:gd name="connsiteX19" fmla="*/ 816579 w 904973"/>
              <a:gd name="connsiteY19" fmla="*/ 176893 h 698500"/>
              <a:gd name="connsiteX20" fmla="*/ 736263 w 904973"/>
              <a:gd name="connsiteY20" fmla="*/ 20958 h 698500"/>
              <a:gd name="connsiteX21" fmla="*/ 646331 w 904973"/>
              <a:gd name="connsiteY21" fmla="*/ 7554 h 698500"/>
              <a:gd name="connsiteX22" fmla="*/ 573368 w 904973"/>
              <a:gd name="connsiteY22" fmla="*/ 154900 h 698500"/>
              <a:gd name="connsiteX23" fmla="*/ 530853 w 904973"/>
              <a:gd name="connsiteY23" fmla="*/ 275438 h 698500"/>
              <a:gd name="connsiteX24" fmla="*/ 633605 w 904973"/>
              <a:gd name="connsiteY24" fmla="*/ 308759 h 698500"/>
              <a:gd name="connsiteX25" fmla="*/ 633605 w 904973"/>
              <a:gd name="connsiteY25" fmla="*/ 344533 h 698500"/>
              <a:gd name="connsiteX26" fmla="*/ 691486 w 904973"/>
              <a:gd name="connsiteY26" fmla="*/ 546249 h 698500"/>
              <a:gd name="connsiteX27" fmla="*/ 754174 w 904973"/>
              <a:gd name="connsiteY27" fmla="*/ 344533 h 698500"/>
              <a:gd name="connsiteX28" fmla="*/ 754174 w 904973"/>
              <a:gd name="connsiteY28" fmla="*/ 308098 h 698500"/>
              <a:gd name="connsiteX29" fmla="*/ 881059 w 904973"/>
              <a:gd name="connsiteY29" fmla="*/ 383611 h 698500"/>
              <a:gd name="connsiteX30" fmla="*/ 833925 w 904973"/>
              <a:gd name="connsiteY30" fmla="*/ 365866 h 698500"/>
              <a:gd name="connsiteX31" fmla="*/ 778589 w 904973"/>
              <a:gd name="connsiteY31" fmla="*/ 341701 h 698500"/>
              <a:gd name="connsiteX32" fmla="*/ 815260 w 904973"/>
              <a:gd name="connsiteY32" fmla="*/ 434206 h 698500"/>
              <a:gd name="connsiteX33" fmla="*/ 772462 w 904973"/>
              <a:gd name="connsiteY33" fmla="*/ 427881 h 698500"/>
              <a:gd name="connsiteX34" fmla="*/ 718823 w 904973"/>
              <a:gd name="connsiteY34" fmla="*/ 506604 h 698500"/>
              <a:gd name="connsiteX35" fmla="*/ 691486 w 904973"/>
              <a:gd name="connsiteY35" fmla="*/ 546626 h 698500"/>
              <a:gd name="connsiteX36" fmla="*/ 912827 w 904973"/>
              <a:gd name="connsiteY36" fmla="*/ 480552 h 698500"/>
              <a:gd name="connsiteX37" fmla="*/ 912827 w 904973"/>
              <a:gd name="connsiteY37" fmla="*/ 429297 h 698500"/>
              <a:gd name="connsiteX38" fmla="*/ 880776 w 904973"/>
              <a:gd name="connsiteY38" fmla="*/ 383706 h 698500"/>
              <a:gd name="connsiteX39" fmla="*/ 527931 w 904973"/>
              <a:gd name="connsiteY39" fmla="*/ 440530 h 698500"/>
              <a:gd name="connsiteX40" fmla="*/ 592976 w 904973"/>
              <a:gd name="connsiteY40" fmla="*/ 503112 h 698500"/>
              <a:gd name="connsiteX41" fmla="*/ 599763 w 904973"/>
              <a:gd name="connsiteY41" fmla="*/ 535205 h 698500"/>
              <a:gd name="connsiteX42" fmla="*/ 691580 w 904973"/>
              <a:gd name="connsiteY42" fmla="*/ 546249 h 698500"/>
              <a:gd name="connsiteX43" fmla="*/ 663300 w 904973"/>
              <a:gd name="connsiteY43" fmla="*/ 504527 h 698500"/>
              <a:gd name="connsiteX44" fmla="*/ 610698 w 904973"/>
              <a:gd name="connsiteY44" fmla="*/ 427504 h 698500"/>
              <a:gd name="connsiteX45" fmla="*/ 567806 w 904973"/>
              <a:gd name="connsiteY45" fmla="*/ 434206 h 698500"/>
              <a:gd name="connsiteX46" fmla="*/ 604665 w 904973"/>
              <a:gd name="connsiteY46" fmla="*/ 342173 h 698500"/>
              <a:gd name="connsiteX47" fmla="*/ 549235 w 904973"/>
              <a:gd name="connsiteY47" fmla="*/ 366338 h 698500"/>
              <a:gd name="connsiteX48" fmla="*/ 502101 w 904973"/>
              <a:gd name="connsiteY48" fmla="*/ 384083 h 698500"/>
              <a:gd name="connsiteX49" fmla="*/ 471370 w 904973"/>
              <a:gd name="connsiteY49" fmla="*/ 420896 h 698500"/>
              <a:gd name="connsiteX50" fmla="*/ 527931 w 904973"/>
              <a:gd name="connsiteY50" fmla="*/ 440530 h 698500"/>
              <a:gd name="connsiteX51" fmla="*/ 30 w 904973"/>
              <a:gd name="connsiteY51" fmla="*/ 570602 h 698500"/>
              <a:gd name="connsiteX52" fmla="*/ 6534 w 904973"/>
              <a:gd name="connsiteY52" fmla="*/ 630824 h 698500"/>
              <a:gd name="connsiteX53" fmla="*/ 288113 w 904973"/>
              <a:gd name="connsiteY53" fmla="*/ 699352 h 698500"/>
              <a:gd name="connsiteX54" fmla="*/ 288113 w 904973"/>
              <a:gd name="connsiteY54" fmla="*/ 695388 h 698500"/>
              <a:gd name="connsiteX55" fmla="*/ 288113 w 904973"/>
              <a:gd name="connsiteY55" fmla="*/ 699352 h 698500"/>
              <a:gd name="connsiteX56" fmla="*/ 569691 w 904973"/>
              <a:gd name="connsiteY56" fmla="*/ 630824 h 698500"/>
              <a:gd name="connsiteX57" fmla="*/ 575913 w 904973"/>
              <a:gd name="connsiteY57" fmla="*/ 570602 h 698500"/>
              <a:gd name="connsiteX58" fmla="*/ 521615 w 904973"/>
              <a:gd name="connsiteY58" fmla="*/ 463845 h 698500"/>
              <a:gd name="connsiteX59" fmla="*/ 390582 w 904973"/>
              <a:gd name="connsiteY59" fmla="*/ 404000 h 698500"/>
              <a:gd name="connsiteX60" fmla="*/ 345051 w 904973"/>
              <a:gd name="connsiteY60" fmla="*/ 549175 h 698500"/>
              <a:gd name="connsiteX61" fmla="*/ 345051 w 904973"/>
              <a:gd name="connsiteY61" fmla="*/ 549175 h 698500"/>
              <a:gd name="connsiteX62" fmla="*/ 336378 w 904973"/>
              <a:gd name="connsiteY62" fmla="*/ 576454 h 698500"/>
              <a:gd name="connsiteX63" fmla="*/ 336378 w 904973"/>
              <a:gd name="connsiteY63" fmla="*/ 576454 h 698500"/>
              <a:gd name="connsiteX64" fmla="*/ 328837 w 904973"/>
              <a:gd name="connsiteY64" fmla="*/ 599580 h 698500"/>
              <a:gd name="connsiteX65" fmla="*/ 304704 w 904973"/>
              <a:gd name="connsiteY65" fmla="*/ 530957 h 698500"/>
              <a:gd name="connsiteX66" fmla="*/ 288490 w 904973"/>
              <a:gd name="connsiteY66" fmla="*/ 448931 h 698500"/>
              <a:gd name="connsiteX67" fmla="*/ 272276 w 904973"/>
              <a:gd name="connsiteY67" fmla="*/ 530957 h 698500"/>
              <a:gd name="connsiteX68" fmla="*/ 247860 w 904973"/>
              <a:gd name="connsiteY68" fmla="*/ 600146 h 698500"/>
              <a:gd name="connsiteX69" fmla="*/ 240413 w 904973"/>
              <a:gd name="connsiteY69" fmla="*/ 576737 h 698500"/>
              <a:gd name="connsiteX70" fmla="*/ 185926 w 904973"/>
              <a:gd name="connsiteY70" fmla="*/ 404000 h 698500"/>
              <a:gd name="connsiteX71" fmla="*/ 54894 w 904973"/>
              <a:gd name="connsiteY71" fmla="*/ 463845 h 698500"/>
              <a:gd name="connsiteX72" fmla="*/ 501 w 904973"/>
              <a:gd name="connsiteY72" fmla="*/ 570696 h 69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904973" h="698500">
                <a:moveTo>
                  <a:pt x="435454" y="264300"/>
                </a:moveTo>
                <a:cubicBezTo>
                  <a:pt x="422728" y="309608"/>
                  <a:pt x="411038" y="312062"/>
                  <a:pt x="404062" y="307343"/>
                </a:cubicBezTo>
                <a:cubicBezTo>
                  <a:pt x="395390" y="356143"/>
                  <a:pt x="369183" y="419008"/>
                  <a:pt x="284625" y="422312"/>
                </a:cubicBezTo>
                <a:cubicBezTo>
                  <a:pt x="198841" y="415705"/>
                  <a:pt x="171503" y="351329"/>
                  <a:pt x="163962" y="301774"/>
                </a:cubicBezTo>
                <a:cubicBezTo>
                  <a:pt x="157080" y="301207"/>
                  <a:pt x="148030" y="291579"/>
                  <a:pt x="138321" y="257032"/>
                </a:cubicBezTo>
                <a:cubicBezTo>
                  <a:pt x="124935" y="209836"/>
                  <a:pt x="139075" y="202945"/>
                  <a:pt x="151141" y="204078"/>
                </a:cubicBezTo>
                <a:cubicBezTo>
                  <a:pt x="142745" y="180993"/>
                  <a:pt x="141659" y="155877"/>
                  <a:pt x="148030" y="132151"/>
                </a:cubicBezTo>
                <a:cubicBezTo>
                  <a:pt x="154114" y="107748"/>
                  <a:pt x="166765" y="85482"/>
                  <a:pt x="184606" y="67776"/>
                </a:cubicBezTo>
                <a:cubicBezTo>
                  <a:pt x="194723" y="56986"/>
                  <a:pt x="206120" y="47476"/>
                  <a:pt x="218543" y="39459"/>
                </a:cubicBezTo>
                <a:cubicBezTo>
                  <a:pt x="228669" y="32342"/>
                  <a:pt x="239744" y="26686"/>
                  <a:pt x="251442" y="22657"/>
                </a:cubicBezTo>
                <a:lnTo>
                  <a:pt x="251442" y="22657"/>
                </a:lnTo>
                <a:cubicBezTo>
                  <a:pt x="261093" y="19390"/>
                  <a:pt x="271150" y="17484"/>
                  <a:pt x="281325" y="16993"/>
                </a:cubicBezTo>
                <a:cubicBezTo>
                  <a:pt x="307509" y="14089"/>
                  <a:pt x="333934" y="19646"/>
                  <a:pt x="356740" y="32851"/>
                </a:cubicBezTo>
                <a:cubicBezTo>
                  <a:pt x="371712" y="40730"/>
                  <a:pt x="384258" y="52543"/>
                  <a:pt x="393033" y="67021"/>
                </a:cubicBezTo>
                <a:cubicBezTo>
                  <a:pt x="393033" y="67021"/>
                  <a:pt x="459775" y="71741"/>
                  <a:pt x="430740" y="211818"/>
                </a:cubicBezTo>
                <a:lnTo>
                  <a:pt x="430740" y="211818"/>
                </a:lnTo>
                <a:cubicBezTo>
                  <a:pt x="439602" y="214839"/>
                  <a:pt x="445917" y="227204"/>
                  <a:pt x="435454" y="264300"/>
                </a:cubicBezTo>
                <a:close/>
                <a:moveTo>
                  <a:pt x="754174" y="308098"/>
                </a:moveTo>
                <a:cubicBezTo>
                  <a:pt x="754174" y="308098"/>
                  <a:pt x="822895" y="310175"/>
                  <a:pt x="855418" y="276854"/>
                </a:cubicBezTo>
                <a:cubicBezTo>
                  <a:pt x="855418" y="276854"/>
                  <a:pt x="808284" y="263356"/>
                  <a:pt x="816579" y="176893"/>
                </a:cubicBezTo>
                <a:cubicBezTo>
                  <a:pt x="824875" y="90430"/>
                  <a:pt x="805644" y="14539"/>
                  <a:pt x="736263" y="20958"/>
                </a:cubicBezTo>
                <a:cubicBezTo>
                  <a:pt x="736263" y="20958"/>
                  <a:pt x="706192" y="-15289"/>
                  <a:pt x="646331" y="7554"/>
                </a:cubicBezTo>
                <a:cubicBezTo>
                  <a:pt x="625781" y="15389"/>
                  <a:pt x="570917" y="35117"/>
                  <a:pt x="573368" y="154900"/>
                </a:cubicBezTo>
                <a:cubicBezTo>
                  <a:pt x="575819" y="274683"/>
                  <a:pt x="530853" y="275438"/>
                  <a:pt x="530853" y="275438"/>
                </a:cubicBezTo>
                <a:cubicBezTo>
                  <a:pt x="530853" y="275438"/>
                  <a:pt x="554231" y="309514"/>
                  <a:pt x="633605" y="308759"/>
                </a:cubicBezTo>
                <a:lnTo>
                  <a:pt x="633605" y="344533"/>
                </a:lnTo>
                <a:lnTo>
                  <a:pt x="691486" y="546249"/>
                </a:lnTo>
                <a:lnTo>
                  <a:pt x="754174" y="344533"/>
                </a:lnTo>
                <a:lnTo>
                  <a:pt x="754174" y="308098"/>
                </a:lnTo>
                <a:close/>
                <a:moveTo>
                  <a:pt x="881059" y="383611"/>
                </a:moveTo>
                <a:cubicBezTo>
                  <a:pt x="865970" y="376154"/>
                  <a:pt x="850182" y="370210"/>
                  <a:pt x="833925" y="365866"/>
                </a:cubicBezTo>
                <a:cubicBezTo>
                  <a:pt x="832888" y="365299"/>
                  <a:pt x="792824" y="355860"/>
                  <a:pt x="778589" y="341701"/>
                </a:cubicBezTo>
                <a:lnTo>
                  <a:pt x="815260" y="434206"/>
                </a:lnTo>
                <a:lnTo>
                  <a:pt x="772462" y="427881"/>
                </a:lnTo>
                <a:lnTo>
                  <a:pt x="718823" y="506604"/>
                </a:lnTo>
                <a:lnTo>
                  <a:pt x="691486" y="546626"/>
                </a:lnTo>
                <a:cubicBezTo>
                  <a:pt x="691486" y="546626"/>
                  <a:pt x="861168" y="539830"/>
                  <a:pt x="912827" y="480552"/>
                </a:cubicBezTo>
                <a:lnTo>
                  <a:pt x="912827" y="429297"/>
                </a:lnTo>
                <a:cubicBezTo>
                  <a:pt x="910871" y="409522"/>
                  <a:pt x="898708" y="392220"/>
                  <a:pt x="880776" y="383706"/>
                </a:cubicBezTo>
                <a:close/>
                <a:moveTo>
                  <a:pt x="527931" y="440530"/>
                </a:moveTo>
                <a:cubicBezTo>
                  <a:pt x="559161" y="448365"/>
                  <a:pt x="583911" y="472177"/>
                  <a:pt x="592976" y="503112"/>
                </a:cubicBezTo>
                <a:cubicBezTo>
                  <a:pt x="596386" y="513533"/>
                  <a:pt x="598661" y="524294"/>
                  <a:pt x="599763" y="535205"/>
                </a:cubicBezTo>
                <a:cubicBezTo>
                  <a:pt x="630092" y="540907"/>
                  <a:pt x="660765" y="544597"/>
                  <a:pt x="691580" y="546249"/>
                </a:cubicBezTo>
                <a:lnTo>
                  <a:pt x="663300" y="504527"/>
                </a:lnTo>
                <a:lnTo>
                  <a:pt x="610698" y="427504"/>
                </a:lnTo>
                <a:lnTo>
                  <a:pt x="567806" y="434206"/>
                </a:lnTo>
                <a:lnTo>
                  <a:pt x="604665" y="342173"/>
                </a:lnTo>
                <a:cubicBezTo>
                  <a:pt x="590430" y="356332"/>
                  <a:pt x="550366" y="365771"/>
                  <a:pt x="549235" y="366338"/>
                </a:cubicBezTo>
                <a:cubicBezTo>
                  <a:pt x="532989" y="370718"/>
                  <a:pt x="517205" y="376661"/>
                  <a:pt x="502101" y="384083"/>
                </a:cubicBezTo>
                <a:cubicBezTo>
                  <a:pt x="486858" y="391113"/>
                  <a:pt x="475576" y="404628"/>
                  <a:pt x="471370" y="420896"/>
                </a:cubicBezTo>
                <a:cubicBezTo>
                  <a:pt x="489663" y="428959"/>
                  <a:pt x="508579" y="435525"/>
                  <a:pt x="527931" y="440530"/>
                </a:cubicBezTo>
                <a:close/>
                <a:moveTo>
                  <a:pt x="30" y="570602"/>
                </a:moveTo>
                <a:cubicBezTo>
                  <a:pt x="30" y="570602"/>
                  <a:pt x="30" y="613550"/>
                  <a:pt x="6534" y="630824"/>
                </a:cubicBezTo>
                <a:cubicBezTo>
                  <a:pt x="6534" y="630824"/>
                  <a:pt x="111831" y="699352"/>
                  <a:pt x="288113" y="699352"/>
                </a:cubicBezTo>
                <a:lnTo>
                  <a:pt x="288113" y="695388"/>
                </a:lnTo>
                <a:lnTo>
                  <a:pt x="288113" y="699352"/>
                </a:lnTo>
                <a:cubicBezTo>
                  <a:pt x="464394" y="699352"/>
                  <a:pt x="569691" y="630824"/>
                  <a:pt x="569691" y="630824"/>
                </a:cubicBezTo>
                <a:cubicBezTo>
                  <a:pt x="576573" y="613456"/>
                  <a:pt x="575913" y="570602"/>
                  <a:pt x="575913" y="570602"/>
                </a:cubicBezTo>
                <a:cubicBezTo>
                  <a:pt x="578081" y="539830"/>
                  <a:pt x="575913" y="477531"/>
                  <a:pt x="521615" y="463845"/>
                </a:cubicBezTo>
                <a:cubicBezTo>
                  <a:pt x="474999" y="451105"/>
                  <a:pt x="430750" y="430896"/>
                  <a:pt x="390582" y="404000"/>
                </a:cubicBezTo>
                <a:lnTo>
                  <a:pt x="345051" y="549175"/>
                </a:lnTo>
                <a:lnTo>
                  <a:pt x="345051" y="549175"/>
                </a:lnTo>
                <a:lnTo>
                  <a:pt x="336378" y="576454"/>
                </a:lnTo>
                <a:lnTo>
                  <a:pt x="336378" y="576454"/>
                </a:lnTo>
                <a:lnTo>
                  <a:pt x="328837" y="599580"/>
                </a:lnTo>
                <a:lnTo>
                  <a:pt x="304704" y="530957"/>
                </a:lnTo>
                <a:cubicBezTo>
                  <a:pt x="365790" y="446005"/>
                  <a:pt x="288490" y="448931"/>
                  <a:pt x="288490" y="448931"/>
                </a:cubicBezTo>
                <a:cubicBezTo>
                  <a:pt x="288490" y="448931"/>
                  <a:pt x="211190" y="445533"/>
                  <a:pt x="272276" y="530957"/>
                </a:cubicBezTo>
                <a:lnTo>
                  <a:pt x="247860" y="600146"/>
                </a:lnTo>
                <a:lnTo>
                  <a:pt x="240413" y="576737"/>
                </a:lnTo>
                <a:lnTo>
                  <a:pt x="185926" y="404000"/>
                </a:lnTo>
                <a:cubicBezTo>
                  <a:pt x="145759" y="430896"/>
                  <a:pt x="101509" y="451105"/>
                  <a:pt x="54894" y="463845"/>
                </a:cubicBezTo>
                <a:cubicBezTo>
                  <a:pt x="972" y="477531"/>
                  <a:pt x="-1667" y="539924"/>
                  <a:pt x="501" y="570696"/>
                </a:cubicBezTo>
                <a:close/>
              </a:path>
            </a:pathLst>
          </a:custGeom>
          <a:solidFill>
            <a:schemeClr val="bg1"/>
          </a:solidFill>
          <a:ln w="9427" cap="flat">
            <a:noFill/>
            <a:prstDash val="solid"/>
            <a:miter/>
          </a:ln>
        </p:spPr>
        <p:txBody>
          <a:bodyPr rtlCol="0" anchor="ctr"/>
          <a:lstStyle/>
          <a:p>
            <a:endParaRPr lang="en-US" dirty="0"/>
          </a:p>
        </p:txBody>
      </p:sp>
      <p:sp>
        <p:nvSpPr>
          <p:cNvPr id="17" name="Graphic 226">
            <a:extLst>
              <a:ext uri="{FF2B5EF4-FFF2-40B4-BE49-F238E27FC236}">
                <a16:creationId xmlns:a16="http://schemas.microsoft.com/office/drawing/2014/main" id="{DCACEFA7-0862-1B0E-889B-11EAE8BC858C}"/>
              </a:ext>
            </a:extLst>
          </p:cNvPr>
          <p:cNvSpPr>
            <a:spLocks noChangeAspect="1"/>
          </p:cNvSpPr>
          <p:nvPr/>
        </p:nvSpPr>
        <p:spPr>
          <a:xfrm>
            <a:off x="5562644" y="2136579"/>
            <a:ext cx="896331" cy="679950"/>
          </a:xfrm>
          <a:custGeom>
            <a:avLst/>
            <a:gdLst>
              <a:gd name="connsiteX0" fmla="*/ 191961 w 841445"/>
              <a:gd name="connsiteY0" fmla="*/ 368438 h 638313"/>
              <a:gd name="connsiteX1" fmla="*/ 122281 w 841445"/>
              <a:gd name="connsiteY1" fmla="*/ 437620 h 638313"/>
              <a:gd name="connsiteX2" fmla="*/ 52602 w 841445"/>
              <a:gd name="connsiteY2" fmla="*/ 368438 h 638313"/>
              <a:gd name="connsiteX3" fmla="*/ 122281 w 841445"/>
              <a:gd name="connsiteY3" fmla="*/ 299256 h 638313"/>
              <a:gd name="connsiteX4" fmla="*/ 191961 w 841445"/>
              <a:gd name="connsiteY4" fmla="*/ 368438 h 638313"/>
              <a:gd name="connsiteX5" fmla="*/ 352686 w 841445"/>
              <a:gd name="connsiteY5" fmla="*/ 382425 h 638313"/>
              <a:gd name="connsiteX6" fmla="*/ 424162 w 841445"/>
              <a:gd name="connsiteY6" fmla="*/ 311459 h 638313"/>
              <a:gd name="connsiteX7" fmla="*/ 495637 w 841445"/>
              <a:gd name="connsiteY7" fmla="*/ 382425 h 638313"/>
              <a:gd name="connsiteX8" fmla="*/ 424162 w 841445"/>
              <a:gd name="connsiteY8" fmla="*/ 453390 h 638313"/>
              <a:gd name="connsiteX9" fmla="*/ 352309 w 841445"/>
              <a:gd name="connsiteY9" fmla="*/ 382801 h 638313"/>
              <a:gd name="connsiteX10" fmla="*/ 352308 w 841445"/>
              <a:gd name="connsiteY10" fmla="*/ 382425 h 638313"/>
              <a:gd name="connsiteX11" fmla="*/ 655228 w 841445"/>
              <a:gd name="connsiteY11" fmla="*/ 368438 h 638313"/>
              <a:gd name="connsiteX12" fmla="*/ 724908 w 841445"/>
              <a:gd name="connsiteY12" fmla="*/ 299256 h 638313"/>
              <a:gd name="connsiteX13" fmla="*/ 794587 w 841445"/>
              <a:gd name="connsiteY13" fmla="*/ 368438 h 638313"/>
              <a:gd name="connsiteX14" fmla="*/ 724908 w 841445"/>
              <a:gd name="connsiteY14" fmla="*/ 437620 h 638313"/>
              <a:gd name="connsiteX15" fmla="*/ 655134 w 841445"/>
              <a:gd name="connsiteY15" fmla="*/ 368532 h 638313"/>
              <a:gd name="connsiteX16" fmla="*/ 655134 w 841445"/>
              <a:gd name="connsiteY16" fmla="*/ 368438 h 638313"/>
              <a:gd name="connsiteX17" fmla="*/ 35 w 841445"/>
              <a:gd name="connsiteY17" fmla="*/ 476106 h 638313"/>
              <a:gd name="connsiteX18" fmla="*/ 886 w 841445"/>
              <a:gd name="connsiteY18" fmla="*/ 466720 h 638313"/>
              <a:gd name="connsiteX19" fmla="*/ 1359 w 841445"/>
              <a:gd name="connsiteY19" fmla="*/ 469160 h 638313"/>
              <a:gd name="connsiteX20" fmla="*/ 55533 w 841445"/>
              <a:gd name="connsiteY20" fmla="*/ 417720 h 638313"/>
              <a:gd name="connsiteX21" fmla="*/ 164543 w 841445"/>
              <a:gd name="connsiteY21" fmla="*/ 439685 h 638313"/>
              <a:gd name="connsiteX22" fmla="*/ 256062 w 841445"/>
              <a:gd name="connsiteY22" fmla="*/ 553361 h 638313"/>
              <a:gd name="connsiteX23" fmla="*/ 256062 w 841445"/>
              <a:gd name="connsiteY23" fmla="*/ 593631 h 638313"/>
              <a:gd name="connsiteX24" fmla="*/ 266367 w 841445"/>
              <a:gd name="connsiteY24" fmla="*/ 595133 h 638313"/>
              <a:gd name="connsiteX25" fmla="*/ 266367 w 841445"/>
              <a:gd name="connsiteY25" fmla="*/ 537873 h 638313"/>
              <a:gd name="connsiteX26" fmla="*/ 376700 w 841445"/>
              <a:gd name="connsiteY26" fmla="*/ 453859 h 638313"/>
              <a:gd name="connsiteX27" fmla="*/ 471245 w 841445"/>
              <a:gd name="connsiteY27" fmla="*/ 453859 h 638313"/>
              <a:gd name="connsiteX28" fmla="*/ 581578 w 841445"/>
              <a:gd name="connsiteY28" fmla="*/ 537873 h 638313"/>
              <a:gd name="connsiteX29" fmla="*/ 581578 w 841445"/>
              <a:gd name="connsiteY29" fmla="*/ 595133 h 638313"/>
              <a:gd name="connsiteX30" fmla="*/ 591033 w 841445"/>
              <a:gd name="connsiteY30" fmla="*/ 593725 h 638313"/>
              <a:gd name="connsiteX31" fmla="*/ 591033 w 841445"/>
              <a:gd name="connsiteY31" fmla="*/ 553830 h 638313"/>
              <a:gd name="connsiteX32" fmla="*/ 682552 w 841445"/>
              <a:gd name="connsiteY32" fmla="*/ 440154 h 638313"/>
              <a:gd name="connsiteX33" fmla="*/ 791467 w 841445"/>
              <a:gd name="connsiteY33" fmla="*/ 418377 h 638313"/>
              <a:gd name="connsiteX34" fmla="*/ 845641 w 841445"/>
              <a:gd name="connsiteY34" fmla="*/ 471413 h 638313"/>
              <a:gd name="connsiteX35" fmla="*/ 846681 w 841445"/>
              <a:gd name="connsiteY35" fmla="*/ 466907 h 638313"/>
              <a:gd name="connsiteX36" fmla="*/ 847532 w 841445"/>
              <a:gd name="connsiteY36" fmla="*/ 476294 h 638313"/>
              <a:gd name="connsiteX37" fmla="*/ 847532 w 841445"/>
              <a:gd name="connsiteY37" fmla="*/ 495068 h 638313"/>
              <a:gd name="connsiteX38" fmla="*/ 847532 w 841445"/>
              <a:gd name="connsiteY38" fmla="*/ 497790 h 638313"/>
              <a:gd name="connsiteX39" fmla="*/ 423878 w 841445"/>
              <a:gd name="connsiteY39" fmla="*/ 646667 h 638313"/>
              <a:gd name="connsiteX40" fmla="*/ 35 w 841445"/>
              <a:gd name="connsiteY40" fmla="*/ 497509 h 638313"/>
              <a:gd name="connsiteX41" fmla="*/ 35 w 841445"/>
              <a:gd name="connsiteY41" fmla="*/ 494786 h 638313"/>
              <a:gd name="connsiteX42" fmla="*/ 35 w 841445"/>
              <a:gd name="connsiteY42" fmla="*/ 476106 h 638313"/>
              <a:gd name="connsiteX43" fmla="*/ 609847 w 841445"/>
              <a:gd name="connsiteY43" fmla="*/ 53693 h 638313"/>
              <a:gd name="connsiteX44" fmla="*/ 555768 w 841445"/>
              <a:gd name="connsiteY44" fmla="*/ 107574 h 638313"/>
              <a:gd name="connsiteX45" fmla="*/ 501499 w 841445"/>
              <a:gd name="connsiteY45" fmla="*/ 53881 h 638313"/>
              <a:gd name="connsiteX46" fmla="*/ 555579 w 841445"/>
              <a:gd name="connsiteY46" fmla="*/ 0 h 638313"/>
              <a:gd name="connsiteX47" fmla="*/ 555673 w 841445"/>
              <a:gd name="connsiteY47" fmla="*/ 0 h 638313"/>
              <a:gd name="connsiteX48" fmla="*/ 609847 w 841445"/>
              <a:gd name="connsiteY48" fmla="*/ 53787 h 638313"/>
              <a:gd name="connsiteX49" fmla="*/ 276105 w 841445"/>
              <a:gd name="connsiteY49" fmla="*/ 223410 h 638313"/>
              <a:gd name="connsiteX50" fmla="*/ 276105 w 841445"/>
              <a:gd name="connsiteY50" fmla="*/ 245844 h 638313"/>
              <a:gd name="connsiteX51" fmla="*/ 25751 w 841445"/>
              <a:gd name="connsiteY51" fmla="*/ 329294 h 638313"/>
              <a:gd name="connsiteX52" fmla="*/ 25751 w 841445"/>
              <a:gd name="connsiteY52" fmla="*/ 278793 h 638313"/>
              <a:gd name="connsiteX53" fmla="*/ 106587 w 841445"/>
              <a:gd name="connsiteY53" fmla="*/ 189804 h 638313"/>
              <a:gd name="connsiteX54" fmla="*/ 117554 w 841445"/>
              <a:gd name="connsiteY54" fmla="*/ 186613 h 638313"/>
              <a:gd name="connsiteX55" fmla="*/ 208033 w 841445"/>
              <a:gd name="connsiteY55" fmla="*/ 173659 h 638313"/>
              <a:gd name="connsiteX56" fmla="*/ 276105 w 841445"/>
              <a:gd name="connsiteY56" fmla="*/ 223410 h 638313"/>
              <a:gd name="connsiteX57" fmla="*/ 289909 w 841445"/>
              <a:gd name="connsiteY57" fmla="*/ 223410 h 638313"/>
              <a:gd name="connsiteX58" fmla="*/ 382562 w 841445"/>
              <a:gd name="connsiteY58" fmla="*/ 152069 h 638313"/>
              <a:gd name="connsiteX59" fmla="*/ 462169 w 841445"/>
              <a:gd name="connsiteY59" fmla="*/ 151505 h 638313"/>
              <a:gd name="connsiteX60" fmla="*/ 558131 w 841445"/>
              <a:gd name="connsiteY60" fmla="*/ 223410 h 638313"/>
              <a:gd name="connsiteX61" fmla="*/ 558131 w 841445"/>
              <a:gd name="connsiteY61" fmla="*/ 244061 h 638313"/>
              <a:gd name="connsiteX62" fmla="*/ 289909 w 841445"/>
              <a:gd name="connsiteY62" fmla="*/ 244061 h 638313"/>
              <a:gd name="connsiteX63" fmla="*/ 363181 w 841445"/>
              <a:gd name="connsiteY63" fmla="*/ 89270 h 638313"/>
              <a:gd name="connsiteX64" fmla="*/ 424538 w 841445"/>
              <a:gd name="connsiteY64" fmla="*/ 29289 h 638313"/>
              <a:gd name="connsiteX65" fmla="*/ 484950 w 841445"/>
              <a:gd name="connsiteY65" fmla="*/ 90209 h 638313"/>
              <a:gd name="connsiteX66" fmla="*/ 424067 w 841445"/>
              <a:gd name="connsiteY66" fmla="*/ 150191 h 638313"/>
              <a:gd name="connsiteX67" fmla="*/ 363179 w 841445"/>
              <a:gd name="connsiteY67" fmla="*/ 89741 h 638313"/>
              <a:gd name="connsiteX68" fmla="*/ 363181 w 841445"/>
              <a:gd name="connsiteY68" fmla="*/ 89270 h 638313"/>
              <a:gd name="connsiteX69" fmla="*/ 571178 w 841445"/>
              <a:gd name="connsiteY69" fmla="*/ 223410 h 638313"/>
              <a:gd name="connsiteX70" fmla="*/ 639250 w 841445"/>
              <a:gd name="connsiteY70" fmla="*/ 173659 h 638313"/>
              <a:gd name="connsiteX71" fmla="*/ 729824 w 841445"/>
              <a:gd name="connsiteY71" fmla="*/ 186613 h 638313"/>
              <a:gd name="connsiteX72" fmla="*/ 740791 w 841445"/>
              <a:gd name="connsiteY72" fmla="*/ 189804 h 638313"/>
              <a:gd name="connsiteX73" fmla="*/ 821627 w 841445"/>
              <a:gd name="connsiteY73" fmla="*/ 278793 h 638313"/>
              <a:gd name="connsiteX74" fmla="*/ 821627 w 841445"/>
              <a:gd name="connsiteY74" fmla="*/ 330421 h 638313"/>
              <a:gd name="connsiteX75" fmla="*/ 571273 w 841445"/>
              <a:gd name="connsiteY75" fmla="*/ 245938 h 638313"/>
              <a:gd name="connsiteX76" fmla="*/ 227698 w 841445"/>
              <a:gd name="connsiteY76" fmla="*/ 118370 h 638313"/>
              <a:gd name="connsiteX77" fmla="*/ 253225 w 841445"/>
              <a:gd name="connsiteY77" fmla="*/ 110109 h 638313"/>
              <a:gd name="connsiteX78" fmla="*/ 334439 w 841445"/>
              <a:gd name="connsiteY78" fmla="*/ 106260 h 638313"/>
              <a:gd name="connsiteX79" fmla="*/ 356279 w 841445"/>
              <a:gd name="connsiteY79" fmla="*/ 111235 h 638313"/>
              <a:gd name="connsiteX80" fmla="*/ 377362 w 841445"/>
              <a:gd name="connsiteY80" fmla="*/ 142776 h 638313"/>
              <a:gd name="connsiteX81" fmla="*/ 282818 w 841445"/>
              <a:gd name="connsiteY81" fmla="*/ 204448 h 638313"/>
              <a:gd name="connsiteX82" fmla="*/ 214084 w 841445"/>
              <a:gd name="connsiteY82" fmla="*/ 164178 h 638313"/>
              <a:gd name="connsiteX83" fmla="*/ 227604 w 841445"/>
              <a:gd name="connsiteY83" fmla="*/ 122688 h 638313"/>
              <a:gd name="connsiteX84" fmla="*/ 227698 w 841445"/>
              <a:gd name="connsiteY84" fmla="*/ 118370 h 638313"/>
              <a:gd name="connsiteX85" fmla="*/ 237815 w 841445"/>
              <a:gd name="connsiteY85" fmla="*/ 53787 h 638313"/>
              <a:gd name="connsiteX86" fmla="*/ 291989 w 841445"/>
              <a:gd name="connsiteY86" fmla="*/ 0 h 638313"/>
              <a:gd name="connsiteX87" fmla="*/ 346163 w 841445"/>
              <a:gd name="connsiteY87" fmla="*/ 53787 h 638313"/>
              <a:gd name="connsiteX88" fmla="*/ 291989 w 841445"/>
              <a:gd name="connsiteY88" fmla="*/ 107575 h 638313"/>
              <a:gd name="connsiteX89" fmla="*/ 237815 w 841445"/>
              <a:gd name="connsiteY89" fmla="*/ 53787 h 638313"/>
              <a:gd name="connsiteX90" fmla="*/ 619963 w 841445"/>
              <a:gd name="connsiteY90" fmla="*/ 118370 h 638313"/>
              <a:gd name="connsiteX91" fmla="*/ 619963 w 841445"/>
              <a:gd name="connsiteY91" fmla="*/ 122688 h 638313"/>
              <a:gd name="connsiteX92" fmla="*/ 633483 w 841445"/>
              <a:gd name="connsiteY92" fmla="*/ 164178 h 638313"/>
              <a:gd name="connsiteX93" fmla="*/ 564749 w 841445"/>
              <a:gd name="connsiteY93" fmla="*/ 204448 h 638313"/>
              <a:gd name="connsiteX94" fmla="*/ 470205 w 841445"/>
              <a:gd name="connsiteY94" fmla="*/ 142776 h 638313"/>
              <a:gd name="connsiteX95" fmla="*/ 491667 w 841445"/>
              <a:gd name="connsiteY95" fmla="*/ 111235 h 638313"/>
              <a:gd name="connsiteX96" fmla="*/ 513506 w 841445"/>
              <a:gd name="connsiteY96" fmla="*/ 106260 h 638313"/>
              <a:gd name="connsiteX97" fmla="*/ 594720 w 841445"/>
              <a:gd name="connsiteY97" fmla="*/ 110109 h 638313"/>
              <a:gd name="connsiteX98" fmla="*/ 619963 w 841445"/>
              <a:gd name="connsiteY98" fmla="*/ 118370 h 638313"/>
              <a:gd name="connsiteX99" fmla="*/ 217488 w 841445"/>
              <a:gd name="connsiteY99" fmla="*/ 122688 h 638313"/>
              <a:gd name="connsiteX100" fmla="*/ 156601 w 841445"/>
              <a:gd name="connsiteY100" fmla="*/ 183140 h 638313"/>
              <a:gd name="connsiteX101" fmla="*/ 95714 w 841445"/>
              <a:gd name="connsiteY101" fmla="*/ 122688 h 638313"/>
              <a:gd name="connsiteX102" fmla="*/ 156601 w 841445"/>
              <a:gd name="connsiteY102" fmla="*/ 62236 h 638313"/>
              <a:gd name="connsiteX103" fmla="*/ 217488 w 841445"/>
              <a:gd name="connsiteY103" fmla="*/ 122688 h 638313"/>
              <a:gd name="connsiteX104" fmla="*/ 630269 w 841445"/>
              <a:gd name="connsiteY104" fmla="*/ 122688 h 638313"/>
              <a:gd name="connsiteX105" fmla="*/ 691155 w 841445"/>
              <a:gd name="connsiteY105" fmla="*/ 62236 h 638313"/>
              <a:gd name="connsiteX106" fmla="*/ 752042 w 841445"/>
              <a:gd name="connsiteY106" fmla="*/ 122688 h 638313"/>
              <a:gd name="connsiteX107" fmla="*/ 691155 w 841445"/>
              <a:gd name="connsiteY107" fmla="*/ 183140 h 638313"/>
              <a:gd name="connsiteX108" fmla="*/ 630174 w 841445"/>
              <a:gd name="connsiteY108" fmla="*/ 122781 h 638313"/>
              <a:gd name="connsiteX109" fmla="*/ 630174 w 841445"/>
              <a:gd name="connsiteY109" fmla="*/ 122688 h 638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841445" h="638313">
                <a:moveTo>
                  <a:pt x="191961" y="368438"/>
                </a:moveTo>
                <a:cubicBezTo>
                  <a:pt x="191961" y="406646"/>
                  <a:pt x="160764" y="437620"/>
                  <a:pt x="122281" y="437620"/>
                </a:cubicBezTo>
                <a:cubicBezTo>
                  <a:pt x="83799" y="437620"/>
                  <a:pt x="52602" y="406646"/>
                  <a:pt x="52602" y="368438"/>
                </a:cubicBezTo>
                <a:cubicBezTo>
                  <a:pt x="52602" y="330230"/>
                  <a:pt x="83799" y="299256"/>
                  <a:pt x="122281" y="299256"/>
                </a:cubicBezTo>
                <a:cubicBezTo>
                  <a:pt x="160764" y="299256"/>
                  <a:pt x="191961" y="330230"/>
                  <a:pt x="191961" y="368438"/>
                </a:cubicBezTo>
                <a:close/>
                <a:moveTo>
                  <a:pt x="352686" y="382425"/>
                </a:moveTo>
                <a:cubicBezTo>
                  <a:pt x="352686" y="343232"/>
                  <a:pt x="384687" y="311459"/>
                  <a:pt x="424162" y="311459"/>
                </a:cubicBezTo>
                <a:cubicBezTo>
                  <a:pt x="463637" y="311459"/>
                  <a:pt x="495637" y="343232"/>
                  <a:pt x="495637" y="382425"/>
                </a:cubicBezTo>
                <a:cubicBezTo>
                  <a:pt x="495637" y="421618"/>
                  <a:pt x="463637" y="453390"/>
                  <a:pt x="424162" y="453390"/>
                </a:cubicBezTo>
                <a:cubicBezTo>
                  <a:pt x="384687" y="453597"/>
                  <a:pt x="352518" y="421994"/>
                  <a:pt x="352309" y="382801"/>
                </a:cubicBezTo>
                <a:cubicBezTo>
                  <a:pt x="352308" y="382676"/>
                  <a:pt x="352308" y="382550"/>
                  <a:pt x="352308" y="382425"/>
                </a:cubicBezTo>
                <a:close/>
                <a:moveTo>
                  <a:pt x="655228" y="368438"/>
                </a:moveTo>
                <a:cubicBezTo>
                  <a:pt x="655228" y="330230"/>
                  <a:pt x="686425" y="299256"/>
                  <a:pt x="724908" y="299256"/>
                </a:cubicBezTo>
                <a:cubicBezTo>
                  <a:pt x="763390" y="299256"/>
                  <a:pt x="794587" y="330230"/>
                  <a:pt x="794587" y="368438"/>
                </a:cubicBezTo>
                <a:cubicBezTo>
                  <a:pt x="794587" y="406646"/>
                  <a:pt x="763391" y="437620"/>
                  <a:pt x="724908" y="437620"/>
                </a:cubicBezTo>
                <a:cubicBezTo>
                  <a:pt x="686425" y="437672"/>
                  <a:pt x="655186" y="406740"/>
                  <a:pt x="655134" y="368532"/>
                </a:cubicBezTo>
                <a:cubicBezTo>
                  <a:pt x="655134" y="368501"/>
                  <a:pt x="655134" y="368469"/>
                  <a:pt x="655134" y="368438"/>
                </a:cubicBezTo>
                <a:close/>
                <a:moveTo>
                  <a:pt x="35" y="476106"/>
                </a:moveTo>
                <a:cubicBezTo>
                  <a:pt x="49" y="472959"/>
                  <a:pt x="334" y="469819"/>
                  <a:pt x="886" y="466720"/>
                </a:cubicBezTo>
                <a:cubicBezTo>
                  <a:pt x="886" y="467564"/>
                  <a:pt x="886" y="468409"/>
                  <a:pt x="1359" y="469160"/>
                </a:cubicBezTo>
                <a:cubicBezTo>
                  <a:pt x="7357" y="442758"/>
                  <a:pt x="28700" y="422492"/>
                  <a:pt x="55533" y="417720"/>
                </a:cubicBezTo>
                <a:cubicBezTo>
                  <a:pt x="79715" y="453393"/>
                  <a:pt x="128267" y="463176"/>
                  <a:pt x="164543" y="439685"/>
                </a:cubicBezTo>
                <a:cubicBezTo>
                  <a:pt x="216542" y="467846"/>
                  <a:pt x="256062" y="516752"/>
                  <a:pt x="256062" y="553361"/>
                </a:cubicBezTo>
                <a:lnTo>
                  <a:pt x="256062" y="593631"/>
                </a:lnTo>
                <a:lnTo>
                  <a:pt x="266367" y="595133"/>
                </a:lnTo>
                <a:lnTo>
                  <a:pt x="266367" y="537873"/>
                </a:lnTo>
                <a:cubicBezTo>
                  <a:pt x="266367" y="498447"/>
                  <a:pt x="312788" y="465030"/>
                  <a:pt x="376700" y="453859"/>
                </a:cubicBezTo>
                <a:cubicBezTo>
                  <a:pt x="404967" y="473949"/>
                  <a:pt x="442978" y="473949"/>
                  <a:pt x="471245" y="453859"/>
                </a:cubicBezTo>
                <a:cubicBezTo>
                  <a:pt x="535157" y="465030"/>
                  <a:pt x="581578" y="498447"/>
                  <a:pt x="581578" y="537873"/>
                </a:cubicBezTo>
                <a:cubicBezTo>
                  <a:pt x="581578" y="538624"/>
                  <a:pt x="581578" y="586779"/>
                  <a:pt x="581578" y="595133"/>
                </a:cubicBezTo>
                <a:lnTo>
                  <a:pt x="591033" y="593725"/>
                </a:lnTo>
                <a:lnTo>
                  <a:pt x="591033" y="553830"/>
                </a:lnTo>
                <a:cubicBezTo>
                  <a:pt x="591033" y="517221"/>
                  <a:pt x="630458" y="468128"/>
                  <a:pt x="682552" y="440154"/>
                </a:cubicBezTo>
                <a:cubicBezTo>
                  <a:pt x="718770" y="463566"/>
                  <a:pt x="767199" y="453882"/>
                  <a:pt x="791467" y="418377"/>
                </a:cubicBezTo>
                <a:cubicBezTo>
                  <a:pt x="818334" y="424169"/>
                  <a:pt x="839430" y="444821"/>
                  <a:pt x="845641" y="471413"/>
                </a:cubicBezTo>
                <a:cubicBezTo>
                  <a:pt x="845641" y="469911"/>
                  <a:pt x="846397" y="468409"/>
                  <a:pt x="846681" y="466907"/>
                </a:cubicBezTo>
                <a:cubicBezTo>
                  <a:pt x="847233" y="470007"/>
                  <a:pt x="847518" y="473147"/>
                  <a:pt x="847532" y="476294"/>
                </a:cubicBezTo>
                <a:cubicBezTo>
                  <a:pt x="847532" y="477233"/>
                  <a:pt x="847532" y="494317"/>
                  <a:pt x="847532" y="495068"/>
                </a:cubicBezTo>
                <a:cubicBezTo>
                  <a:pt x="847532" y="495819"/>
                  <a:pt x="847532" y="496852"/>
                  <a:pt x="847532" y="497790"/>
                </a:cubicBezTo>
                <a:cubicBezTo>
                  <a:pt x="847532" y="580020"/>
                  <a:pt x="657876" y="646667"/>
                  <a:pt x="423878" y="646667"/>
                </a:cubicBezTo>
                <a:cubicBezTo>
                  <a:pt x="189881" y="646667"/>
                  <a:pt x="35" y="580020"/>
                  <a:pt x="35" y="497509"/>
                </a:cubicBezTo>
                <a:cubicBezTo>
                  <a:pt x="-12" y="496602"/>
                  <a:pt x="-12" y="495693"/>
                  <a:pt x="35" y="494786"/>
                </a:cubicBezTo>
                <a:cubicBezTo>
                  <a:pt x="35" y="494129"/>
                  <a:pt x="35" y="477045"/>
                  <a:pt x="35" y="476106"/>
                </a:cubicBezTo>
                <a:close/>
                <a:moveTo>
                  <a:pt x="609847" y="53693"/>
                </a:moveTo>
                <a:cubicBezTo>
                  <a:pt x="609899" y="83399"/>
                  <a:pt x="585687" y="107523"/>
                  <a:pt x="555768" y="107574"/>
                </a:cubicBezTo>
                <a:cubicBezTo>
                  <a:pt x="525848" y="107626"/>
                  <a:pt x="501552" y="83587"/>
                  <a:pt x="501499" y="53881"/>
                </a:cubicBezTo>
                <a:cubicBezTo>
                  <a:pt x="501447" y="24175"/>
                  <a:pt x="525659" y="52"/>
                  <a:pt x="555579" y="0"/>
                </a:cubicBezTo>
                <a:cubicBezTo>
                  <a:pt x="555610" y="0"/>
                  <a:pt x="555642" y="0"/>
                  <a:pt x="555673" y="0"/>
                </a:cubicBezTo>
                <a:cubicBezTo>
                  <a:pt x="585593" y="0"/>
                  <a:pt x="609847" y="24081"/>
                  <a:pt x="609847" y="53787"/>
                </a:cubicBezTo>
                <a:close/>
                <a:moveTo>
                  <a:pt x="276105" y="223410"/>
                </a:moveTo>
                <a:lnTo>
                  <a:pt x="276105" y="245844"/>
                </a:lnTo>
                <a:cubicBezTo>
                  <a:pt x="162557" y="260206"/>
                  <a:pt x="71416" y="290996"/>
                  <a:pt x="25751" y="329294"/>
                </a:cubicBezTo>
                <a:lnTo>
                  <a:pt x="25751" y="278793"/>
                </a:lnTo>
                <a:cubicBezTo>
                  <a:pt x="25751" y="244249"/>
                  <a:pt x="49671" y="211488"/>
                  <a:pt x="106587" y="189804"/>
                </a:cubicBezTo>
                <a:cubicBezTo>
                  <a:pt x="110841" y="188490"/>
                  <a:pt x="114434" y="187364"/>
                  <a:pt x="117554" y="186613"/>
                </a:cubicBezTo>
                <a:cubicBezTo>
                  <a:pt x="147287" y="202600"/>
                  <a:pt x="184061" y="197335"/>
                  <a:pt x="208033" y="173659"/>
                </a:cubicBezTo>
                <a:cubicBezTo>
                  <a:pt x="248687" y="177320"/>
                  <a:pt x="276105" y="195436"/>
                  <a:pt x="276105" y="223410"/>
                </a:cubicBezTo>
                <a:close/>
                <a:moveTo>
                  <a:pt x="289909" y="223410"/>
                </a:moveTo>
                <a:cubicBezTo>
                  <a:pt x="289909" y="190086"/>
                  <a:pt x="328766" y="161831"/>
                  <a:pt x="382562" y="152069"/>
                </a:cubicBezTo>
                <a:cubicBezTo>
                  <a:pt x="407059" y="166883"/>
                  <a:pt x="437887" y="166665"/>
                  <a:pt x="462169" y="151505"/>
                </a:cubicBezTo>
                <a:cubicBezTo>
                  <a:pt x="517666" y="160892"/>
                  <a:pt x="558131" y="189053"/>
                  <a:pt x="558131" y="223410"/>
                </a:cubicBezTo>
                <a:lnTo>
                  <a:pt x="558131" y="244061"/>
                </a:lnTo>
                <a:cubicBezTo>
                  <a:pt x="469001" y="234174"/>
                  <a:pt x="379039" y="234174"/>
                  <a:pt x="289909" y="244061"/>
                </a:cubicBezTo>
                <a:close/>
                <a:moveTo>
                  <a:pt x="363181" y="89270"/>
                </a:moveTo>
                <a:cubicBezTo>
                  <a:pt x="363442" y="55884"/>
                  <a:pt x="390912" y="29030"/>
                  <a:pt x="424538" y="29289"/>
                </a:cubicBezTo>
                <a:cubicBezTo>
                  <a:pt x="458164" y="29548"/>
                  <a:pt x="485211" y="56823"/>
                  <a:pt x="484950" y="90209"/>
                </a:cubicBezTo>
                <a:cubicBezTo>
                  <a:pt x="484691" y="123411"/>
                  <a:pt x="457509" y="150190"/>
                  <a:pt x="424067" y="150191"/>
                </a:cubicBezTo>
                <a:cubicBezTo>
                  <a:pt x="390440" y="150192"/>
                  <a:pt x="363180" y="123128"/>
                  <a:pt x="363179" y="89741"/>
                </a:cubicBezTo>
                <a:cubicBezTo>
                  <a:pt x="363179" y="89584"/>
                  <a:pt x="363179" y="89427"/>
                  <a:pt x="363181" y="89270"/>
                </a:cubicBezTo>
                <a:close/>
                <a:moveTo>
                  <a:pt x="571178" y="223410"/>
                </a:moveTo>
                <a:cubicBezTo>
                  <a:pt x="571178" y="195249"/>
                  <a:pt x="598596" y="177226"/>
                  <a:pt x="639250" y="173659"/>
                </a:cubicBezTo>
                <a:cubicBezTo>
                  <a:pt x="663238" y="197380"/>
                  <a:pt x="700068" y="202648"/>
                  <a:pt x="729824" y="186613"/>
                </a:cubicBezTo>
                <a:lnTo>
                  <a:pt x="740791" y="189804"/>
                </a:lnTo>
                <a:cubicBezTo>
                  <a:pt x="797518" y="211488"/>
                  <a:pt x="821627" y="244249"/>
                  <a:pt x="821627" y="278793"/>
                </a:cubicBezTo>
                <a:lnTo>
                  <a:pt x="821627" y="330421"/>
                </a:lnTo>
                <a:cubicBezTo>
                  <a:pt x="776529" y="291371"/>
                  <a:pt x="685294" y="260582"/>
                  <a:pt x="571273" y="245938"/>
                </a:cubicBezTo>
                <a:close/>
                <a:moveTo>
                  <a:pt x="227698" y="118370"/>
                </a:moveTo>
                <a:cubicBezTo>
                  <a:pt x="235972" y="114945"/>
                  <a:pt x="244508" y="112183"/>
                  <a:pt x="253225" y="110109"/>
                </a:cubicBezTo>
                <a:cubicBezTo>
                  <a:pt x="278609" y="125173"/>
                  <a:pt x="310616" y="123656"/>
                  <a:pt x="334439" y="106260"/>
                </a:cubicBezTo>
                <a:cubicBezTo>
                  <a:pt x="341827" y="107412"/>
                  <a:pt x="349124" y="109075"/>
                  <a:pt x="356279" y="111235"/>
                </a:cubicBezTo>
                <a:cubicBezTo>
                  <a:pt x="360326" y="123438"/>
                  <a:pt x="367609" y="134333"/>
                  <a:pt x="377362" y="142776"/>
                </a:cubicBezTo>
                <a:cubicBezTo>
                  <a:pt x="333305" y="151505"/>
                  <a:pt x="294636" y="173565"/>
                  <a:pt x="282818" y="204448"/>
                </a:cubicBezTo>
                <a:cubicBezTo>
                  <a:pt x="272323" y="178352"/>
                  <a:pt x="240462" y="167933"/>
                  <a:pt x="214084" y="164178"/>
                </a:cubicBezTo>
                <a:cubicBezTo>
                  <a:pt x="222900" y="152117"/>
                  <a:pt x="227634" y="137590"/>
                  <a:pt x="227604" y="122688"/>
                </a:cubicBezTo>
                <a:cubicBezTo>
                  <a:pt x="227793" y="121279"/>
                  <a:pt x="227698" y="119778"/>
                  <a:pt x="227698" y="118370"/>
                </a:cubicBezTo>
                <a:close/>
                <a:moveTo>
                  <a:pt x="237815" y="53787"/>
                </a:moveTo>
                <a:cubicBezTo>
                  <a:pt x="237815" y="24081"/>
                  <a:pt x="262069" y="0"/>
                  <a:pt x="291989" y="0"/>
                </a:cubicBezTo>
                <a:cubicBezTo>
                  <a:pt x="321908" y="0"/>
                  <a:pt x="346163" y="24081"/>
                  <a:pt x="346163" y="53787"/>
                </a:cubicBezTo>
                <a:cubicBezTo>
                  <a:pt x="346163" y="83493"/>
                  <a:pt x="321908" y="107575"/>
                  <a:pt x="291989" y="107575"/>
                </a:cubicBezTo>
                <a:cubicBezTo>
                  <a:pt x="262069" y="107575"/>
                  <a:pt x="237815" y="83493"/>
                  <a:pt x="237815" y="53787"/>
                </a:cubicBezTo>
                <a:close/>
                <a:moveTo>
                  <a:pt x="619963" y="118370"/>
                </a:moveTo>
                <a:cubicBezTo>
                  <a:pt x="619963" y="119778"/>
                  <a:pt x="619963" y="121279"/>
                  <a:pt x="619963" y="122688"/>
                </a:cubicBezTo>
                <a:cubicBezTo>
                  <a:pt x="619953" y="137587"/>
                  <a:pt x="624685" y="152108"/>
                  <a:pt x="633483" y="164178"/>
                </a:cubicBezTo>
                <a:cubicBezTo>
                  <a:pt x="607105" y="167933"/>
                  <a:pt x="575244" y="178352"/>
                  <a:pt x="564749" y="204448"/>
                </a:cubicBezTo>
                <a:cubicBezTo>
                  <a:pt x="553215" y="173565"/>
                  <a:pt x="514546" y="151505"/>
                  <a:pt x="470205" y="142776"/>
                </a:cubicBezTo>
                <a:cubicBezTo>
                  <a:pt x="480114" y="134396"/>
                  <a:pt x="487535" y="123491"/>
                  <a:pt x="491667" y="111235"/>
                </a:cubicBezTo>
                <a:cubicBezTo>
                  <a:pt x="498824" y="109085"/>
                  <a:pt x="506121" y="107423"/>
                  <a:pt x="513506" y="106260"/>
                </a:cubicBezTo>
                <a:cubicBezTo>
                  <a:pt x="537330" y="123656"/>
                  <a:pt x="569336" y="125173"/>
                  <a:pt x="594720" y="110109"/>
                </a:cubicBezTo>
                <a:cubicBezTo>
                  <a:pt x="603338" y="112205"/>
                  <a:pt x="611779" y="114967"/>
                  <a:pt x="619963" y="118370"/>
                </a:cubicBezTo>
                <a:close/>
                <a:moveTo>
                  <a:pt x="217488" y="122688"/>
                </a:moveTo>
                <a:cubicBezTo>
                  <a:pt x="217488" y="156074"/>
                  <a:pt x="190228" y="183140"/>
                  <a:pt x="156601" y="183140"/>
                </a:cubicBezTo>
                <a:cubicBezTo>
                  <a:pt x="122974" y="183140"/>
                  <a:pt x="95714" y="156074"/>
                  <a:pt x="95714" y="122688"/>
                </a:cubicBezTo>
                <a:cubicBezTo>
                  <a:pt x="95714" y="89301"/>
                  <a:pt x="122974" y="62236"/>
                  <a:pt x="156601" y="62236"/>
                </a:cubicBezTo>
                <a:cubicBezTo>
                  <a:pt x="190228" y="62236"/>
                  <a:pt x="217488" y="89301"/>
                  <a:pt x="217488" y="122688"/>
                </a:cubicBezTo>
                <a:close/>
                <a:moveTo>
                  <a:pt x="630269" y="122688"/>
                </a:moveTo>
                <a:cubicBezTo>
                  <a:pt x="630269" y="89301"/>
                  <a:pt x="657529" y="62236"/>
                  <a:pt x="691155" y="62236"/>
                </a:cubicBezTo>
                <a:cubicBezTo>
                  <a:pt x="724782" y="62236"/>
                  <a:pt x="752042" y="89301"/>
                  <a:pt x="752042" y="122688"/>
                </a:cubicBezTo>
                <a:cubicBezTo>
                  <a:pt x="752042" y="156074"/>
                  <a:pt x="724782" y="183140"/>
                  <a:pt x="691155" y="183140"/>
                </a:cubicBezTo>
                <a:cubicBezTo>
                  <a:pt x="657529" y="183191"/>
                  <a:pt x="630227" y="156168"/>
                  <a:pt x="630174" y="122781"/>
                </a:cubicBezTo>
                <a:cubicBezTo>
                  <a:pt x="630174" y="122750"/>
                  <a:pt x="630174" y="122719"/>
                  <a:pt x="630174" y="122688"/>
                </a:cubicBezTo>
                <a:close/>
              </a:path>
            </a:pathLst>
          </a:custGeom>
          <a:solidFill>
            <a:schemeClr val="bg1"/>
          </a:solidFill>
          <a:ln w="9419" cap="flat">
            <a:noFill/>
            <a:prstDash val="solid"/>
            <a:miter/>
          </a:ln>
        </p:spPr>
        <p:txBody>
          <a:bodyPr rtlCol="0" anchor="ctr"/>
          <a:lstStyle/>
          <a:p>
            <a:endParaRPr lang="en-US" dirty="0"/>
          </a:p>
        </p:txBody>
      </p:sp>
    </p:spTree>
    <p:extLst>
      <p:ext uri="{BB962C8B-B14F-4D97-AF65-F5344CB8AC3E}">
        <p14:creationId xmlns:p14="http://schemas.microsoft.com/office/powerpoint/2010/main" val="2033685534"/>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3D8A4F45-26F8-29AB-C6E6-EAE35B7D202F}"/>
              </a:ext>
            </a:extLst>
          </p:cNvPr>
          <p:cNvSpPr/>
          <p:nvPr/>
        </p:nvSpPr>
        <p:spPr>
          <a:xfrm>
            <a:off x="0" y="3884436"/>
            <a:ext cx="12195855" cy="2143204"/>
          </a:xfrm>
          <a:prstGeom prst="rect">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0" name="Rectangle 29">
            <a:extLst>
              <a:ext uri="{FF2B5EF4-FFF2-40B4-BE49-F238E27FC236}">
                <a16:creationId xmlns:a16="http://schemas.microsoft.com/office/drawing/2014/main" id="{2D989F87-9178-20AC-93E3-9AAB4CE8DD53}"/>
              </a:ext>
            </a:extLst>
          </p:cNvPr>
          <p:cNvSpPr/>
          <p:nvPr/>
        </p:nvSpPr>
        <p:spPr>
          <a:xfrm>
            <a:off x="0" y="2724513"/>
            <a:ext cx="12192000" cy="107239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01E8B444-49DC-1549-3FDD-8DB849B96BBB}"/>
              </a:ext>
            </a:extLst>
          </p:cNvPr>
          <p:cNvSpPr>
            <a:spLocks noGrp="1"/>
          </p:cNvSpPr>
          <p:nvPr>
            <p:ph type="sldNum" sz="quarter" idx="4"/>
          </p:nvPr>
        </p:nvSpPr>
        <p:spPr/>
        <p:txBody>
          <a:bodyPr/>
          <a:lstStyle/>
          <a:p>
            <a:fld id="{9AA6D16A-0A68-8445-85DB-A0BE8CCB51C7}" type="slidenum">
              <a:rPr lang="en-US" smtClean="0"/>
              <a:pPr/>
              <a:t>83</a:t>
            </a:fld>
            <a:endParaRPr lang="en-US" dirty="0"/>
          </a:p>
        </p:txBody>
      </p:sp>
      <p:sp>
        <p:nvSpPr>
          <p:cNvPr id="3" name="Title 2">
            <a:extLst>
              <a:ext uri="{FF2B5EF4-FFF2-40B4-BE49-F238E27FC236}">
                <a16:creationId xmlns:a16="http://schemas.microsoft.com/office/drawing/2014/main" id="{7CD6EED7-4224-491E-8294-F8BB85DF2CBF}"/>
              </a:ext>
            </a:extLst>
          </p:cNvPr>
          <p:cNvSpPr>
            <a:spLocks noGrp="1"/>
          </p:cNvSpPr>
          <p:nvPr>
            <p:ph type="title"/>
          </p:nvPr>
        </p:nvSpPr>
        <p:spPr/>
        <p:txBody>
          <a:bodyPr/>
          <a:lstStyle/>
          <a:p>
            <a:r>
              <a:rPr lang="en-US" dirty="0"/>
              <a:t>Dashboard Design Principles</a:t>
            </a:r>
          </a:p>
        </p:txBody>
      </p:sp>
      <p:sp>
        <p:nvSpPr>
          <p:cNvPr id="4" name="Text Placeholder 3">
            <a:extLst>
              <a:ext uri="{FF2B5EF4-FFF2-40B4-BE49-F238E27FC236}">
                <a16:creationId xmlns:a16="http://schemas.microsoft.com/office/drawing/2014/main" id="{307B9AEA-D639-99E7-9FB3-B71E08447711}"/>
              </a:ext>
            </a:extLst>
          </p:cNvPr>
          <p:cNvSpPr>
            <a:spLocks noGrp="1"/>
          </p:cNvSpPr>
          <p:nvPr>
            <p:ph type="body" sz="quarter" idx="10"/>
          </p:nvPr>
        </p:nvSpPr>
        <p:spPr/>
        <p:txBody>
          <a:bodyPr/>
          <a:lstStyle/>
          <a:p>
            <a:r>
              <a:rPr lang="en-US" dirty="0"/>
              <a:t>Technology and Data</a:t>
            </a:r>
          </a:p>
        </p:txBody>
      </p:sp>
      <p:sp>
        <p:nvSpPr>
          <p:cNvPr id="5" name="TextBox 4">
            <a:extLst>
              <a:ext uri="{FF2B5EF4-FFF2-40B4-BE49-F238E27FC236}">
                <a16:creationId xmlns:a16="http://schemas.microsoft.com/office/drawing/2014/main" id="{A09D6CC5-50A5-EAD1-5F53-01D26285D446}"/>
              </a:ext>
            </a:extLst>
          </p:cNvPr>
          <p:cNvSpPr txBox="1"/>
          <p:nvPr/>
        </p:nvSpPr>
        <p:spPr>
          <a:xfrm>
            <a:off x="1545291" y="3418646"/>
            <a:ext cx="955391" cy="243656"/>
          </a:xfrm>
          <a:prstGeom prst="rect">
            <a:avLst/>
          </a:prstGeom>
          <a:noFill/>
        </p:spPr>
        <p:txBody>
          <a:bodyPr wrap="none" lIns="0" tIns="0" rIns="0" bIns="0" rtlCol="0">
            <a:spAutoFit/>
          </a:bodyPr>
          <a:lstStyle/>
          <a:p>
            <a:pPr algn="ctr">
              <a:lnSpc>
                <a:spcPts val="1867"/>
              </a:lnSpc>
              <a:spcAft>
                <a:spcPts val="1600"/>
              </a:spcAft>
            </a:pPr>
            <a:r>
              <a:rPr lang="en-US" sz="2000" b="1" dirty="0">
                <a:solidFill>
                  <a:schemeClr val="bg1"/>
                </a:solidFill>
                <a:latin typeface="Arial" panose="020B0604020202020204" pitchFamily="34" charset="0"/>
                <a:cs typeface="Arial" panose="020B0604020202020204" pitchFamily="34" charset="0"/>
              </a:rPr>
              <a:t>SIMPLE</a:t>
            </a:r>
          </a:p>
        </p:txBody>
      </p:sp>
      <p:sp>
        <p:nvSpPr>
          <p:cNvPr id="6" name="TextBox 5">
            <a:extLst>
              <a:ext uri="{FF2B5EF4-FFF2-40B4-BE49-F238E27FC236}">
                <a16:creationId xmlns:a16="http://schemas.microsoft.com/office/drawing/2014/main" id="{E68657DA-6FB9-5241-DC6A-9C0C114124B5}"/>
              </a:ext>
            </a:extLst>
          </p:cNvPr>
          <p:cNvSpPr txBox="1"/>
          <p:nvPr/>
        </p:nvSpPr>
        <p:spPr>
          <a:xfrm>
            <a:off x="110003" y="3955660"/>
            <a:ext cx="3802365" cy="1785104"/>
          </a:xfrm>
          <a:prstGeom prst="rect">
            <a:avLst/>
          </a:prstGeom>
          <a:noFill/>
        </p:spPr>
        <p:txBody>
          <a:bodyPr wrap="square" lIns="0" tIns="0" rIns="0" bIns="0" rtlCol="0">
            <a:spAutoFit/>
          </a:bodyPr>
          <a:lstStyle/>
          <a:p>
            <a:pPr marL="227013" indent="-227013">
              <a:spcBef>
                <a:spcPts val="600"/>
              </a:spcBef>
              <a:spcAft>
                <a:spcPts val="600"/>
              </a:spcAft>
              <a:buClr>
                <a:schemeClr val="bg1"/>
              </a:buClr>
              <a:buSzPct val="100000"/>
              <a:buFont typeface="Wingdings" panose="05000000000000000000" pitchFamily="2" charset="2"/>
              <a:buChar char="§"/>
            </a:pPr>
            <a:r>
              <a:rPr lang="en-US" sz="1600" dirty="0">
                <a:solidFill>
                  <a:schemeClr val="bg1"/>
                </a:solidFill>
                <a:latin typeface="Arial" panose="020B0604020202020204" pitchFamily="34" charset="0"/>
                <a:ea typeface="Lato Light" charset="0"/>
                <a:cs typeface="Arial" panose="020B0604020202020204" pitchFamily="34" charset="0"/>
              </a:rPr>
              <a:t>C</a:t>
            </a:r>
            <a:r>
              <a:rPr lang="en-US" sz="1600" b="1" dirty="0">
                <a:solidFill>
                  <a:schemeClr val="bg1"/>
                </a:solidFill>
                <a:latin typeface="Arial" panose="020B0604020202020204" pitchFamily="34" charset="0"/>
                <a:ea typeface="Lato Light" charset="0"/>
                <a:cs typeface="Arial" panose="020B0604020202020204" pitchFamily="34" charset="0"/>
              </a:rPr>
              <a:t>lean and uncluttered</a:t>
            </a:r>
          </a:p>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cs typeface="Arial" panose="020B0604020202020204" pitchFamily="34" charset="0"/>
              </a:rPr>
              <a:t>Calculations defined and labels </a:t>
            </a:r>
            <a:r>
              <a:rPr lang="en-US" sz="1600" b="1" dirty="0">
                <a:solidFill>
                  <a:schemeClr val="bg1"/>
                </a:solidFill>
                <a:latin typeface="Arial" panose="020B0604020202020204" pitchFamily="34" charset="0"/>
                <a:ea typeface="Lato Light" charset="0"/>
                <a:cs typeface="Arial" panose="020B0604020202020204" pitchFamily="34" charset="0"/>
              </a:rPr>
              <a:t>concise</a:t>
            </a:r>
            <a:endParaRPr lang="en-US" sz="1600" dirty="0">
              <a:solidFill>
                <a:schemeClr val="bg1"/>
              </a:solidFill>
              <a:latin typeface="Arial" panose="020B0604020202020204" pitchFamily="34" charset="0"/>
              <a:ea typeface="Lato Light" charset="0"/>
              <a:cs typeface="Arial" panose="020B0604020202020204" pitchFamily="34" charset="0"/>
            </a:endParaRPr>
          </a:p>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cs typeface="Arial" panose="020B0604020202020204" pitchFamily="34" charset="0"/>
              </a:rPr>
              <a:t>V</a:t>
            </a:r>
            <a:r>
              <a:rPr lang="en-US" sz="1600" b="1" dirty="0">
                <a:solidFill>
                  <a:schemeClr val="bg1"/>
                </a:solidFill>
                <a:latin typeface="Arial" panose="020B0604020202020204" pitchFamily="34" charset="0"/>
                <a:ea typeface="Lato Light" charset="0"/>
                <a:cs typeface="Arial" panose="020B0604020202020204" pitchFamily="34" charset="0"/>
              </a:rPr>
              <a:t>isualizations </a:t>
            </a:r>
            <a:r>
              <a:rPr lang="en-US" sz="1600" b="1" dirty="0">
                <a:solidFill>
                  <a:schemeClr val="bg1"/>
                </a:solidFill>
                <a:latin typeface="Arial" panose="020B0604020202020204" pitchFamily="34" charset="0"/>
                <a:cs typeface="Arial" panose="020B0604020202020204" pitchFamily="34" charset="0"/>
              </a:rPr>
              <a:t>highlight “key takeaways” </a:t>
            </a:r>
            <a:br>
              <a:rPr lang="en-US" sz="1600" b="1" dirty="0">
                <a:solidFill>
                  <a:schemeClr val="bg1"/>
                </a:solidFill>
                <a:latin typeface="Arial" panose="020B0604020202020204" pitchFamily="34" charset="0"/>
                <a:cs typeface="Arial" panose="020B0604020202020204" pitchFamily="34" charset="0"/>
              </a:rPr>
            </a:br>
            <a:r>
              <a:rPr lang="en-US" sz="1600" dirty="0">
                <a:solidFill>
                  <a:schemeClr val="bg1"/>
                </a:solidFill>
                <a:latin typeface="Arial" panose="020B0604020202020204" pitchFamily="34" charset="0"/>
                <a:cs typeface="Arial" panose="020B0604020202020204" pitchFamily="34" charset="0"/>
              </a:rPr>
              <a:t>(e.g., graphs, tables, icons) </a:t>
            </a:r>
          </a:p>
        </p:txBody>
      </p:sp>
      <p:sp>
        <p:nvSpPr>
          <p:cNvPr id="15" name="Oval 14">
            <a:extLst>
              <a:ext uri="{FF2B5EF4-FFF2-40B4-BE49-F238E27FC236}">
                <a16:creationId xmlns:a16="http://schemas.microsoft.com/office/drawing/2014/main" id="{1696912A-F026-A90E-7C39-430E90F79D22}"/>
              </a:ext>
            </a:extLst>
          </p:cNvPr>
          <p:cNvSpPr/>
          <p:nvPr/>
        </p:nvSpPr>
        <p:spPr>
          <a:xfrm>
            <a:off x="1324298" y="1752193"/>
            <a:ext cx="1397377" cy="1399032"/>
          </a:xfrm>
          <a:prstGeom prst="ellipse">
            <a:avLst/>
          </a:prstGeom>
          <a:solidFill>
            <a:srgbClr val="1F99AD"/>
          </a:solidFill>
          <a:ln w="57150">
            <a:solidFill>
              <a:schemeClr val="bg1"/>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17" name="Graphic 5">
            <a:extLst>
              <a:ext uri="{FF2B5EF4-FFF2-40B4-BE49-F238E27FC236}">
                <a16:creationId xmlns:a16="http://schemas.microsoft.com/office/drawing/2014/main" id="{C878C236-2EEF-4C96-82D2-E32248C85983}"/>
              </a:ext>
            </a:extLst>
          </p:cNvPr>
          <p:cNvGrpSpPr>
            <a:grpSpLocks noChangeAspect="1"/>
          </p:cNvGrpSpPr>
          <p:nvPr/>
        </p:nvGrpSpPr>
        <p:grpSpPr>
          <a:xfrm>
            <a:off x="1617956" y="2108958"/>
            <a:ext cx="809958" cy="588235"/>
            <a:chOff x="5626041" y="3084629"/>
            <a:chExt cx="939800" cy="682534"/>
          </a:xfrm>
          <a:solidFill>
            <a:schemeClr val="bg1"/>
          </a:solidFill>
        </p:grpSpPr>
        <p:sp>
          <p:nvSpPr>
            <p:cNvPr id="18" name="Freeform 61">
              <a:extLst>
                <a:ext uri="{FF2B5EF4-FFF2-40B4-BE49-F238E27FC236}">
                  <a16:creationId xmlns:a16="http://schemas.microsoft.com/office/drawing/2014/main" id="{20DB9B3A-144F-3DD9-BBF9-DDDD29926D3E}"/>
                </a:ext>
              </a:extLst>
            </p:cNvPr>
            <p:cNvSpPr/>
            <p:nvPr/>
          </p:nvSpPr>
          <p:spPr>
            <a:xfrm>
              <a:off x="5626041" y="3452838"/>
              <a:ext cx="939800" cy="314325"/>
            </a:xfrm>
            <a:custGeom>
              <a:avLst/>
              <a:gdLst>
                <a:gd name="connsiteX0" fmla="*/ 904925 w 939800"/>
                <a:gd name="connsiteY0" fmla="*/ 51600 h 314325"/>
                <a:gd name="connsiteX1" fmla="*/ 839424 w 939800"/>
                <a:gd name="connsiteY1" fmla="*/ 75413 h 314325"/>
                <a:gd name="connsiteX2" fmla="*/ 719813 w 939800"/>
                <a:gd name="connsiteY2" fmla="*/ 144945 h 314325"/>
                <a:gd name="connsiteX3" fmla="*/ 712218 w 939800"/>
                <a:gd name="connsiteY3" fmla="*/ 149708 h 314325"/>
                <a:gd name="connsiteX4" fmla="*/ 663804 w 939800"/>
                <a:gd name="connsiteY4" fmla="*/ 169710 h 314325"/>
                <a:gd name="connsiteX5" fmla="*/ 427241 w 939800"/>
                <a:gd name="connsiteY5" fmla="*/ 192570 h 314325"/>
                <a:gd name="connsiteX6" fmla="*/ 418697 w 939800"/>
                <a:gd name="connsiteY6" fmla="*/ 192570 h 314325"/>
                <a:gd name="connsiteX7" fmla="*/ 406356 w 939800"/>
                <a:gd name="connsiteY7" fmla="*/ 183045 h 314325"/>
                <a:gd name="connsiteX8" fmla="*/ 416304 w 939800"/>
                <a:gd name="connsiteY8" fmla="*/ 169821 h 314325"/>
                <a:gd name="connsiteX9" fmla="*/ 416419 w 939800"/>
                <a:gd name="connsiteY9" fmla="*/ 169805 h 314325"/>
                <a:gd name="connsiteX10" fmla="*/ 416419 w 939800"/>
                <a:gd name="connsiteY10" fmla="*/ 169805 h 314325"/>
                <a:gd name="connsiteX11" fmla="*/ 625263 w 939800"/>
                <a:gd name="connsiteY11" fmla="*/ 149803 h 314325"/>
                <a:gd name="connsiteX12" fmla="*/ 664184 w 939800"/>
                <a:gd name="connsiteY12" fmla="*/ 101225 h 314325"/>
                <a:gd name="connsiteX13" fmla="*/ 617099 w 939800"/>
                <a:gd name="connsiteY13" fmla="*/ 61887 h 314325"/>
                <a:gd name="connsiteX14" fmla="*/ 431987 w 939800"/>
                <a:gd name="connsiteY14" fmla="*/ 59982 h 314325"/>
                <a:gd name="connsiteX15" fmla="*/ 387370 w 939800"/>
                <a:gd name="connsiteY15" fmla="*/ 53315 h 314325"/>
                <a:gd name="connsiteX16" fmla="*/ 164286 w 939800"/>
                <a:gd name="connsiteY16" fmla="*/ 66650 h 314325"/>
                <a:gd name="connsiteX17" fmla="*/ 124416 w 939800"/>
                <a:gd name="connsiteY17" fmla="*/ 45695 h 314325"/>
                <a:gd name="connsiteX18" fmla="*/ 44676 w 939800"/>
                <a:gd name="connsiteY18" fmla="*/ 51410 h 314325"/>
                <a:gd name="connsiteX19" fmla="*/ 49 w 939800"/>
                <a:gd name="connsiteY19" fmla="*/ 100452 h 314325"/>
                <a:gd name="connsiteX20" fmla="*/ 59 w 939800"/>
                <a:gd name="connsiteY20" fmla="*/ 100654 h 314325"/>
                <a:gd name="connsiteX21" fmla="*/ 59 w 939800"/>
                <a:gd name="connsiteY21" fmla="*/ 100654 h 314325"/>
                <a:gd name="connsiteX22" fmla="*/ 12400 w 939800"/>
                <a:gd name="connsiteY22" fmla="*/ 278771 h 314325"/>
                <a:gd name="connsiteX23" fmla="*/ 63661 w 939800"/>
                <a:gd name="connsiteY23" fmla="*/ 321634 h 314325"/>
                <a:gd name="connsiteX24" fmla="*/ 143402 w 939800"/>
                <a:gd name="connsiteY24" fmla="*/ 315919 h 314325"/>
                <a:gd name="connsiteX25" fmla="*/ 180424 w 939800"/>
                <a:gd name="connsiteY25" fmla="*/ 290487 h 314325"/>
                <a:gd name="connsiteX26" fmla="*/ 531663 w 939800"/>
                <a:gd name="connsiteY26" fmla="*/ 305727 h 314325"/>
                <a:gd name="connsiteX27" fmla="*/ 641781 w 939800"/>
                <a:gd name="connsiteY27" fmla="*/ 286677 h 314325"/>
                <a:gd name="connsiteX28" fmla="*/ 652223 w 939800"/>
                <a:gd name="connsiteY28" fmla="*/ 280962 h 314325"/>
                <a:gd name="connsiteX29" fmla="*/ 918025 w 939800"/>
                <a:gd name="connsiteY29" fmla="*/ 124752 h 314325"/>
                <a:gd name="connsiteX30" fmla="*/ 940808 w 939800"/>
                <a:gd name="connsiteY30" fmla="*/ 89510 h 314325"/>
                <a:gd name="connsiteX31" fmla="*/ 904925 w 939800"/>
                <a:gd name="connsiteY31" fmla="*/ 51600 h 314325"/>
                <a:gd name="connsiteX32" fmla="*/ 93279 w 939800"/>
                <a:gd name="connsiteY32" fmla="*/ 280200 h 314325"/>
                <a:gd name="connsiteX33" fmla="*/ 65756 w 939800"/>
                <a:gd name="connsiteY33" fmla="*/ 254314 h 314325"/>
                <a:gd name="connsiteX34" fmla="*/ 65750 w 939800"/>
                <a:gd name="connsiteY34" fmla="*/ 254102 h 314325"/>
                <a:gd name="connsiteX35" fmla="*/ 65750 w 939800"/>
                <a:gd name="connsiteY35" fmla="*/ 253530 h 314325"/>
                <a:gd name="connsiteX36" fmla="*/ 93279 w 939800"/>
                <a:gd name="connsiteY36" fmla="*/ 226860 h 314325"/>
                <a:gd name="connsiteX37" fmla="*/ 119860 w 939800"/>
                <a:gd name="connsiteY37" fmla="*/ 253530 h 314325"/>
                <a:gd name="connsiteX38" fmla="*/ 93279 w 939800"/>
                <a:gd name="connsiteY38" fmla="*/ 280200 h 314325"/>
                <a:gd name="connsiteX39" fmla="*/ 708421 w 939800"/>
                <a:gd name="connsiteY39" fmla="*/ 113513 h 314325"/>
                <a:gd name="connsiteX40" fmla="*/ 708421 w 939800"/>
                <a:gd name="connsiteY40" fmla="*/ 98273 h 314325"/>
                <a:gd name="connsiteX41" fmla="*/ 704624 w 939800"/>
                <a:gd name="connsiteY41" fmla="*/ 80175 h 314325"/>
                <a:gd name="connsiteX42" fmla="*/ 704624 w 939800"/>
                <a:gd name="connsiteY42" fmla="*/ 79223 h 314325"/>
                <a:gd name="connsiteX43" fmla="*/ 817590 w 939800"/>
                <a:gd name="connsiteY43" fmla="*/ 25883 h 314325"/>
                <a:gd name="connsiteX44" fmla="*/ 861257 w 939800"/>
                <a:gd name="connsiteY44" fmla="*/ 29693 h 314325"/>
                <a:gd name="connsiteX45" fmla="*/ 830880 w 939800"/>
                <a:gd name="connsiteY45" fmla="*/ 43028 h 314325"/>
                <a:gd name="connsiteX46" fmla="*/ 716965 w 939800"/>
                <a:gd name="connsiteY46" fmla="*/ 107798 h 314325"/>
                <a:gd name="connsiteX47" fmla="*/ 708421 w 939800"/>
                <a:gd name="connsiteY47" fmla="*/ 113513 h 314325"/>
                <a:gd name="connsiteX48" fmla="*/ 667602 w 939800"/>
                <a:gd name="connsiteY48" fmla="*/ 34455 h 314325"/>
                <a:gd name="connsiteX49" fmla="*/ 745444 w 939800"/>
                <a:gd name="connsiteY49" fmla="*/ 3975 h 314325"/>
                <a:gd name="connsiteX50" fmla="*/ 788162 w 939800"/>
                <a:gd name="connsiteY50" fmla="*/ 7785 h 314325"/>
                <a:gd name="connsiteX51" fmla="*/ 705573 w 939800"/>
                <a:gd name="connsiteY51" fmla="*/ 43028 h 314325"/>
                <a:gd name="connsiteX52" fmla="*/ 692283 w 939800"/>
                <a:gd name="connsiteY52" fmla="*/ 50648 h 314325"/>
                <a:gd name="connsiteX53" fmla="*/ 688486 w 939800"/>
                <a:gd name="connsiteY53" fmla="*/ 53505 h 314325"/>
                <a:gd name="connsiteX54" fmla="*/ 667602 w 939800"/>
                <a:gd name="connsiteY54" fmla="*/ 3445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939800" h="314325">
                  <a:moveTo>
                    <a:pt x="904925" y="51600"/>
                  </a:moveTo>
                  <a:cubicBezTo>
                    <a:pt x="886888" y="50648"/>
                    <a:pt x="849866" y="70650"/>
                    <a:pt x="839424" y="75413"/>
                  </a:cubicBezTo>
                  <a:cubicBezTo>
                    <a:pt x="798213" y="96188"/>
                    <a:pt x="758272" y="119406"/>
                    <a:pt x="719813" y="144945"/>
                  </a:cubicBezTo>
                  <a:cubicBezTo>
                    <a:pt x="717494" y="146851"/>
                    <a:pt x="714942" y="148452"/>
                    <a:pt x="712218" y="149708"/>
                  </a:cubicBezTo>
                  <a:cubicBezTo>
                    <a:pt x="697442" y="159303"/>
                    <a:pt x="681030" y="166083"/>
                    <a:pt x="663804" y="169710"/>
                  </a:cubicBezTo>
                  <a:cubicBezTo>
                    <a:pt x="567926" y="190665"/>
                    <a:pt x="427241" y="192570"/>
                    <a:pt x="427241" y="192570"/>
                  </a:cubicBezTo>
                  <a:lnTo>
                    <a:pt x="418697" y="192570"/>
                  </a:lnTo>
                  <a:cubicBezTo>
                    <a:pt x="412753" y="193057"/>
                    <a:pt x="407412" y="188935"/>
                    <a:pt x="406356" y="183045"/>
                  </a:cubicBezTo>
                  <a:cubicBezTo>
                    <a:pt x="405464" y="176637"/>
                    <a:pt x="409918" y="170716"/>
                    <a:pt x="416304" y="169821"/>
                  </a:cubicBezTo>
                  <a:cubicBezTo>
                    <a:pt x="416342" y="169815"/>
                    <a:pt x="416380" y="169810"/>
                    <a:pt x="416419" y="169805"/>
                  </a:cubicBezTo>
                  <a:lnTo>
                    <a:pt x="416419" y="169805"/>
                  </a:lnTo>
                  <a:lnTo>
                    <a:pt x="625263" y="149803"/>
                  </a:lnTo>
                  <a:cubicBezTo>
                    <a:pt x="649031" y="146544"/>
                    <a:pt x="666119" y="125217"/>
                    <a:pt x="664184" y="101225"/>
                  </a:cubicBezTo>
                  <a:cubicBezTo>
                    <a:pt x="661591" y="77539"/>
                    <a:pt x="640785" y="60156"/>
                    <a:pt x="617099" y="61887"/>
                  </a:cubicBezTo>
                  <a:lnTo>
                    <a:pt x="431987" y="59982"/>
                  </a:lnTo>
                  <a:cubicBezTo>
                    <a:pt x="416889" y="59721"/>
                    <a:pt x="401889" y="57480"/>
                    <a:pt x="387370" y="53315"/>
                  </a:cubicBezTo>
                  <a:cubicBezTo>
                    <a:pt x="267759" y="18072"/>
                    <a:pt x="200360" y="51410"/>
                    <a:pt x="164286" y="66650"/>
                  </a:cubicBezTo>
                  <a:cubicBezTo>
                    <a:pt x="156023" y="52653"/>
                    <a:pt x="140589" y="44541"/>
                    <a:pt x="124416" y="45695"/>
                  </a:cubicBezTo>
                  <a:lnTo>
                    <a:pt x="44676" y="51410"/>
                  </a:lnTo>
                  <a:cubicBezTo>
                    <a:pt x="18855" y="52587"/>
                    <a:pt x="-1125" y="74544"/>
                    <a:pt x="49" y="100452"/>
                  </a:cubicBezTo>
                  <a:cubicBezTo>
                    <a:pt x="52" y="100519"/>
                    <a:pt x="55" y="100587"/>
                    <a:pt x="59" y="100654"/>
                  </a:cubicBezTo>
                  <a:lnTo>
                    <a:pt x="59" y="100654"/>
                  </a:lnTo>
                  <a:lnTo>
                    <a:pt x="12400" y="278771"/>
                  </a:lnTo>
                  <a:cubicBezTo>
                    <a:pt x="14906" y="304733"/>
                    <a:pt x="37759" y="323842"/>
                    <a:pt x="63661" y="321634"/>
                  </a:cubicBezTo>
                  <a:lnTo>
                    <a:pt x="143402" y="315919"/>
                  </a:lnTo>
                  <a:cubicBezTo>
                    <a:pt x="159514" y="315063"/>
                    <a:pt x="173801" y="305250"/>
                    <a:pt x="180424" y="290487"/>
                  </a:cubicBezTo>
                  <a:lnTo>
                    <a:pt x="531663" y="305727"/>
                  </a:lnTo>
                  <a:cubicBezTo>
                    <a:pt x="569442" y="310569"/>
                    <a:pt x="607799" y="303933"/>
                    <a:pt x="641781" y="286677"/>
                  </a:cubicBezTo>
                  <a:lnTo>
                    <a:pt x="652223" y="280962"/>
                  </a:lnTo>
                  <a:lnTo>
                    <a:pt x="918025" y="124752"/>
                  </a:lnTo>
                  <a:cubicBezTo>
                    <a:pt x="931268" y="117843"/>
                    <a:pt x="939920" y="104460"/>
                    <a:pt x="940808" y="89510"/>
                  </a:cubicBezTo>
                  <a:cubicBezTo>
                    <a:pt x="941030" y="69217"/>
                    <a:pt x="925134" y="52423"/>
                    <a:pt x="904925" y="51600"/>
                  </a:cubicBezTo>
                  <a:close/>
                  <a:moveTo>
                    <a:pt x="93279" y="280200"/>
                  </a:moveTo>
                  <a:cubicBezTo>
                    <a:pt x="78555" y="280678"/>
                    <a:pt x="66232" y="269088"/>
                    <a:pt x="65756" y="254314"/>
                  </a:cubicBezTo>
                  <a:cubicBezTo>
                    <a:pt x="65754" y="254243"/>
                    <a:pt x="65752" y="254172"/>
                    <a:pt x="65750" y="254102"/>
                  </a:cubicBezTo>
                  <a:lnTo>
                    <a:pt x="65750" y="253530"/>
                  </a:lnTo>
                  <a:cubicBezTo>
                    <a:pt x="66163" y="238604"/>
                    <a:pt x="78398" y="226751"/>
                    <a:pt x="93279" y="226860"/>
                  </a:cubicBezTo>
                  <a:cubicBezTo>
                    <a:pt x="107959" y="226860"/>
                    <a:pt x="119860" y="238801"/>
                    <a:pt x="119860" y="253530"/>
                  </a:cubicBezTo>
                  <a:cubicBezTo>
                    <a:pt x="119860" y="268260"/>
                    <a:pt x="107959" y="280200"/>
                    <a:pt x="93279" y="280200"/>
                  </a:cubicBezTo>
                  <a:close/>
                  <a:moveTo>
                    <a:pt x="708421" y="113513"/>
                  </a:moveTo>
                  <a:lnTo>
                    <a:pt x="708421" y="98273"/>
                  </a:lnTo>
                  <a:cubicBezTo>
                    <a:pt x="707677" y="92142"/>
                    <a:pt x="706406" y="86087"/>
                    <a:pt x="704624" y="80175"/>
                  </a:cubicBezTo>
                  <a:lnTo>
                    <a:pt x="704624" y="79223"/>
                  </a:lnTo>
                  <a:cubicBezTo>
                    <a:pt x="741284" y="59394"/>
                    <a:pt x="778996" y="41587"/>
                    <a:pt x="817590" y="25883"/>
                  </a:cubicBezTo>
                  <a:cubicBezTo>
                    <a:pt x="831823" y="19491"/>
                    <a:pt x="848337" y="20932"/>
                    <a:pt x="861257" y="29693"/>
                  </a:cubicBezTo>
                  <a:cubicBezTo>
                    <a:pt x="850909" y="33607"/>
                    <a:pt x="840769" y="38058"/>
                    <a:pt x="830880" y="43028"/>
                  </a:cubicBezTo>
                  <a:cubicBezTo>
                    <a:pt x="799553" y="59220"/>
                    <a:pt x="744494" y="88748"/>
                    <a:pt x="716965" y="107798"/>
                  </a:cubicBezTo>
                  <a:cubicBezTo>
                    <a:pt x="713485" y="108516"/>
                    <a:pt x="710421" y="110566"/>
                    <a:pt x="708421" y="113513"/>
                  </a:cubicBezTo>
                  <a:close/>
                  <a:moveTo>
                    <a:pt x="667602" y="34455"/>
                  </a:moveTo>
                  <a:cubicBezTo>
                    <a:pt x="685638" y="24930"/>
                    <a:pt x="727407" y="11595"/>
                    <a:pt x="745444" y="3975"/>
                  </a:cubicBezTo>
                  <a:cubicBezTo>
                    <a:pt x="759347" y="-2458"/>
                    <a:pt x="775608" y="-1008"/>
                    <a:pt x="788162" y="7785"/>
                  </a:cubicBezTo>
                  <a:cubicBezTo>
                    <a:pt x="766328" y="17310"/>
                    <a:pt x="724559" y="32550"/>
                    <a:pt x="705573" y="43028"/>
                  </a:cubicBezTo>
                  <a:lnTo>
                    <a:pt x="692283" y="50648"/>
                  </a:lnTo>
                  <a:cubicBezTo>
                    <a:pt x="691334" y="51600"/>
                    <a:pt x="689435" y="52553"/>
                    <a:pt x="688486" y="53505"/>
                  </a:cubicBezTo>
                  <a:cubicBezTo>
                    <a:pt x="682710" y="45958"/>
                    <a:pt x="675638" y="39507"/>
                    <a:pt x="667602" y="34455"/>
                  </a:cubicBezTo>
                  <a:close/>
                </a:path>
              </a:pathLst>
            </a:custGeom>
            <a:grpFill/>
            <a:ln w="9429" cap="flat">
              <a:noFill/>
              <a:prstDash val="solid"/>
              <a:miter/>
            </a:ln>
          </p:spPr>
          <p:txBody>
            <a:bodyPr rtlCol="0" anchor="ctr"/>
            <a:lstStyle/>
            <a:p>
              <a:endParaRPr lang="en-US" dirty="0"/>
            </a:p>
          </p:txBody>
        </p:sp>
        <p:sp>
          <p:nvSpPr>
            <p:cNvPr id="19" name="Freeform 63">
              <a:extLst>
                <a:ext uri="{FF2B5EF4-FFF2-40B4-BE49-F238E27FC236}">
                  <a16:creationId xmlns:a16="http://schemas.microsoft.com/office/drawing/2014/main" id="{A226BAD2-BC86-D4C1-D234-7FAA1B707806}"/>
                </a:ext>
              </a:extLst>
            </p:cNvPr>
            <p:cNvSpPr/>
            <p:nvPr/>
          </p:nvSpPr>
          <p:spPr>
            <a:xfrm>
              <a:off x="6037144" y="3230118"/>
              <a:ext cx="199352" cy="200025"/>
            </a:xfrm>
            <a:custGeom>
              <a:avLst/>
              <a:gdLst>
                <a:gd name="connsiteX0" fmla="*/ 177518 w 199351"/>
                <a:gd name="connsiteY0" fmla="*/ 75057 h 200025"/>
                <a:gd name="connsiteX1" fmla="*/ 127870 w 199351"/>
                <a:gd name="connsiteY1" fmla="*/ 75057 h 200025"/>
                <a:gd name="connsiteX2" fmla="*/ 127870 w 199351"/>
                <a:gd name="connsiteY2" fmla="*/ 25717 h 200025"/>
                <a:gd name="connsiteX3" fmla="*/ 102239 w 199351"/>
                <a:gd name="connsiteY3" fmla="*/ 0 h 200025"/>
                <a:gd name="connsiteX4" fmla="*/ 76608 w 199351"/>
                <a:gd name="connsiteY4" fmla="*/ 25717 h 200025"/>
                <a:gd name="connsiteX5" fmla="*/ 76608 w 199351"/>
                <a:gd name="connsiteY5" fmla="*/ 25717 h 200025"/>
                <a:gd name="connsiteX6" fmla="*/ 76608 w 199351"/>
                <a:gd name="connsiteY6" fmla="*/ 75057 h 200025"/>
                <a:gd name="connsiteX7" fmla="*/ 25631 w 199351"/>
                <a:gd name="connsiteY7" fmla="*/ 75057 h 200025"/>
                <a:gd name="connsiteX8" fmla="*/ 0 w 199351"/>
                <a:gd name="connsiteY8" fmla="*/ 100775 h 200025"/>
                <a:gd name="connsiteX9" fmla="*/ 25631 w 199351"/>
                <a:gd name="connsiteY9" fmla="*/ 126492 h 200025"/>
                <a:gd name="connsiteX10" fmla="*/ 74899 w 199351"/>
                <a:gd name="connsiteY10" fmla="*/ 126492 h 200025"/>
                <a:gd name="connsiteX11" fmla="*/ 74899 w 199351"/>
                <a:gd name="connsiteY11" fmla="*/ 176022 h 200025"/>
                <a:gd name="connsiteX12" fmla="*/ 98924 w 199351"/>
                <a:gd name="connsiteY12" fmla="*/ 203256 h 200025"/>
                <a:gd name="connsiteX13" fmla="*/ 126066 w 199351"/>
                <a:gd name="connsiteY13" fmla="*/ 179151 h 200025"/>
                <a:gd name="connsiteX14" fmla="*/ 126066 w 199351"/>
                <a:gd name="connsiteY14" fmla="*/ 176022 h 200025"/>
                <a:gd name="connsiteX15" fmla="*/ 126066 w 199351"/>
                <a:gd name="connsiteY15" fmla="*/ 126587 h 200025"/>
                <a:gd name="connsiteX16" fmla="*/ 175429 w 199351"/>
                <a:gd name="connsiteY16" fmla="*/ 126587 h 200025"/>
                <a:gd name="connsiteX17" fmla="*/ 200965 w 199351"/>
                <a:gd name="connsiteY17" fmla="*/ 100870 h 200025"/>
                <a:gd name="connsiteX18" fmla="*/ 177518 w 199351"/>
                <a:gd name="connsiteY18" fmla="*/ 75057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9351" h="200025">
                  <a:moveTo>
                    <a:pt x="177518" y="75057"/>
                  </a:moveTo>
                  <a:lnTo>
                    <a:pt x="127870" y="75057"/>
                  </a:lnTo>
                  <a:lnTo>
                    <a:pt x="127870" y="25717"/>
                  </a:lnTo>
                  <a:cubicBezTo>
                    <a:pt x="127870" y="11514"/>
                    <a:pt x="116394" y="0"/>
                    <a:pt x="102239" y="0"/>
                  </a:cubicBezTo>
                  <a:cubicBezTo>
                    <a:pt x="88083" y="0"/>
                    <a:pt x="76608" y="11514"/>
                    <a:pt x="76608" y="25717"/>
                  </a:cubicBezTo>
                  <a:lnTo>
                    <a:pt x="76608" y="25717"/>
                  </a:lnTo>
                  <a:lnTo>
                    <a:pt x="76608" y="75057"/>
                  </a:lnTo>
                  <a:lnTo>
                    <a:pt x="25631" y="75057"/>
                  </a:lnTo>
                  <a:cubicBezTo>
                    <a:pt x="11475" y="75057"/>
                    <a:pt x="0" y="86571"/>
                    <a:pt x="0" y="100775"/>
                  </a:cubicBezTo>
                  <a:cubicBezTo>
                    <a:pt x="0" y="114978"/>
                    <a:pt x="11475" y="126492"/>
                    <a:pt x="25631" y="126492"/>
                  </a:cubicBezTo>
                  <a:lnTo>
                    <a:pt x="74899" y="126492"/>
                  </a:lnTo>
                  <a:lnTo>
                    <a:pt x="74899" y="176022"/>
                  </a:lnTo>
                  <a:cubicBezTo>
                    <a:pt x="74038" y="190199"/>
                    <a:pt x="84794" y="202392"/>
                    <a:pt x="98924" y="203256"/>
                  </a:cubicBezTo>
                  <a:cubicBezTo>
                    <a:pt x="113053" y="204120"/>
                    <a:pt x="125205" y="193328"/>
                    <a:pt x="126066" y="179151"/>
                  </a:cubicBezTo>
                  <a:cubicBezTo>
                    <a:pt x="126129" y="178109"/>
                    <a:pt x="126129" y="177064"/>
                    <a:pt x="126066" y="176022"/>
                  </a:cubicBezTo>
                  <a:lnTo>
                    <a:pt x="126066" y="126587"/>
                  </a:lnTo>
                  <a:lnTo>
                    <a:pt x="175429" y="126587"/>
                  </a:lnTo>
                  <a:cubicBezTo>
                    <a:pt x="189484" y="126381"/>
                    <a:pt x="200812" y="114972"/>
                    <a:pt x="200965" y="100870"/>
                  </a:cubicBezTo>
                  <a:cubicBezTo>
                    <a:pt x="204763" y="87059"/>
                    <a:pt x="192896" y="75057"/>
                    <a:pt x="177518" y="75057"/>
                  </a:cubicBezTo>
                  <a:close/>
                </a:path>
              </a:pathLst>
            </a:custGeom>
            <a:grpFill/>
            <a:ln w="9429" cap="flat">
              <a:noFill/>
              <a:prstDash val="solid"/>
              <a:miter/>
            </a:ln>
          </p:spPr>
          <p:txBody>
            <a:bodyPr rtlCol="0" anchor="ctr"/>
            <a:lstStyle/>
            <a:p>
              <a:endParaRPr lang="en-US" dirty="0"/>
            </a:p>
          </p:txBody>
        </p:sp>
        <p:sp>
          <p:nvSpPr>
            <p:cNvPr id="20" name="Freeform 64">
              <a:extLst>
                <a:ext uri="{FF2B5EF4-FFF2-40B4-BE49-F238E27FC236}">
                  <a16:creationId xmlns:a16="http://schemas.microsoft.com/office/drawing/2014/main" id="{6FF47591-D630-0B1B-E802-4C1447463CB8}"/>
                </a:ext>
              </a:extLst>
            </p:cNvPr>
            <p:cNvSpPr/>
            <p:nvPr/>
          </p:nvSpPr>
          <p:spPr>
            <a:xfrm>
              <a:off x="5960102" y="3084629"/>
              <a:ext cx="113915" cy="114300"/>
            </a:xfrm>
            <a:custGeom>
              <a:avLst/>
              <a:gdLst>
                <a:gd name="connsiteX0" fmla="*/ 100774 w 113915"/>
                <a:gd name="connsiteY0" fmla="*/ 44524 h 114300"/>
                <a:gd name="connsiteX1" fmla="*/ 72295 w 113915"/>
                <a:gd name="connsiteY1" fmla="*/ 44524 h 114300"/>
                <a:gd name="connsiteX2" fmla="*/ 72295 w 113915"/>
                <a:gd name="connsiteY2" fmla="*/ 15949 h 114300"/>
                <a:gd name="connsiteX3" fmla="*/ 58809 w 113915"/>
                <a:gd name="connsiteY3" fmla="*/ 48 h 114300"/>
                <a:gd name="connsiteX4" fmla="*/ 42962 w 113915"/>
                <a:gd name="connsiteY4" fmla="*/ 13580 h 114300"/>
                <a:gd name="connsiteX5" fmla="*/ 42962 w 113915"/>
                <a:gd name="connsiteY5" fmla="*/ 15949 h 114300"/>
                <a:gd name="connsiteX6" fmla="*/ 42962 w 113915"/>
                <a:gd name="connsiteY6" fmla="*/ 15949 h 114300"/>
                <a:gd name="connsiteX7" fmla="*/ 42962 w 113915"/>
                <a:gd name="connsiteY7" fmla="*/ 44524 h 114300"/>
                <a:gd name="connsiteX8" fmla="*/ 13534 w 113915"/>
                <a:gd name="connsiteY8" fmla="*/ 44524 h 114300"/>
                <a:gd name="connsiteX9" fmla="*/ 48 w 113915"/>
                <a:gd name="connsiteY9" fmla="*/ 60425 h 114300"/>
                <a:gd name="connsiteX10" fmla="*/ 13534 w 113915"/>
                <a:gd name="connsiteY10" fmla="*/ 73957 h 114300"/>
                <a:gd name="connsiteX11" fmla="*/ 42013 w 113915"/>
                <a:gd name="connsiteY11" fmla="*/ 73957 h 114300"/>
                <a:gd name="connsiteX12" fmla="*/ 42013 w 113915"/>
                <a:gd name="connsiteY12" fmla="*/ 102532 h 114300"/>
                <a:gd name="connsiteX13" fmla="*/ 57860 w 113915"/>
                <a:gd name="connsiteY13" fmla="*/ 116063 h 114300"/>
                <a:gd name="connsiteX14" fmla="*/ 71346 w 113915"/>
                <a:gd name="connsiteY14" fmla="*/ 102532 h 114300"/>
                <a:gd name="connsiteX15" fmla="*/ 71346 w 113915"/>
                <a:gd name="connsiteY15" fmla="*/ 73957 h 114300"/>
                <a:gd name="connsiteX16" fmla="*/ 99825 w 113915"/>
                <a:gd name="connsiteY16" fmla="*/ 73957 h 114300"/>
                <a:gd name="connsiteX17" fmla="*/ 114444 w 113915"/>
                <a:gd name="connsiteY17" fmla="*/ 59288 h 114300"/>
                <a:gd name="connsiteX18" fmla="*/ 100774 w 113915"/>
                <a:gd name="connsiteY18" fmla="*/ 4452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915" h="114300">
                  <a:moveTo>
                    <a:pt x="100774" y="44524"/>
                  </a:moveTo>
                  <a:lnTo>
                    <a:pt x="72295" y="44524"/>
                  </a:lnTo>
                  <a:lnTo>
                    <a:pt x="72295" y="15949"/>
                  </a:lnTo>
                  <a:cubicBezTo>
                    <a:pt x="72947" y="7822"/>
                    <a:pt x="66910" y="703"/>
                    <a:pt x="58809" y="48"/>
                  </a:cubicBezTo>
                  <a:cubicBezTo>
                    <a:pt x="50709" y="-606"/>
                    <a:pt x="43614" y="5452"/>
                    <a:pt x="42962" y="13580"/>
                  </a:cubicBezTo>
                  <a:cubicBezTo>
                    <a:pt x="42899" y="14368"/>
                    <a:pt x="42899" y="15161"/>
                    <a:pt x="42962" y="15949"/>
                  </a:cubicBezTo>
                  <a:lnTo>
                    <a:pt x="42962" y="15949"/>
                  </a:lnTo>
                  <a:lnTo>
                    <a:pt x="42962" y="44524"/>
                  </a:lnTo>
                  <a:lnTo>
                    <a:pt x="13534" y="44524"/>
                  </a:lnTo>
                  <a:cubicBezTo>
                    <a:pt x="5434" y="45179"/>
                    <a:pt x="-604" y="52298"/>
                    <a:pt x="48" y="60425"/>
                  </a:cubicBezTo>
                  <a:cubicBezTo>
                    <a:pt x="627" y="67644"/>
                    <a:pt x="6340" y="73375"/>
                    <a:pt x="13534" y="73957"/>
                  </a:cubicBezTo>
                  <a:lnTo>
                    <a:pt x="42013" y="73957"/>
                  </a:lnTo>
                  <a:lnTo>
                    <a:pt x="42013" y="102532"/>
                  </a:lnTo>
                  <a:cubicBezTo>
                    <a:pt x="42665" y="110659"/>
                    <a:pt x="49760" y="116717"/>
                    <a:pt x="57860" y="116063"/>
                  </a:cubicBezTo>
                  <a:cubicBezTo>
                    <a:pt x="65055" y="115482"/>
                    <a:pt x="70767" y="109750"/>
                    <a:pt x="71346" y="102532"/>
                  </a:cubicBezTo>
                  <a:lnTo>
                    <a:pt x="71346" y="73957"/>
                  </a:lnTo>
                  <a:lnTo>
                    <a:pt x="99825" y="73957"/>
                  </a:lnTo>
                  <a:cubicBezTo>
                    <a:pt x="107856" y="73854"/>
                    <a:pt x="114341" y="67346"/>
                    <a:pt x="114444" y="59288"/>
                  </a:cubicBezTo>
                  <a:cubicBezTo>
                    <a:pt x="116627" y="51287"/>
                    <a:pt x="109887" y="44524"/>
                    <a:pt x="100774" y="44524"/>
                  </a:cubicBezTo>
                  <a:close/>
                </a:path>
              </a:pathLst>
            </a:custGeom>
            <a:grpFill/>
            <a:ln w="9429" cap="flat">
              <a:noFill/>
              <a:prstDash val="solid"/>
              <a:miter/>
            </a:ln>
          </p:spPr>
          <p:txBody>
            <a:bodyPr rtlCol="0" anchor="ctr"/>
            <a:lstStyle/>
            <a:p>
              <a:endParaRPr lang="en-US" dirty="0"/>
            </a:p>
          </p:txBody>
        </p:sp>
        <p:sp>
          <p:nvSpPr>
            <p:cNvPr id="21" name="Freeform 66">
              <a:extLst>
                <a:ext uri="{FF2B5EF4-FFF2-40B4-BE49-F238E27FC236}">
                  <a16:creationId xmlns:a16="http://schemas.microsoft.com/office/drawing/2014/main" id="{56951285-A827-C13B-4D57-5525CA1B08AE}"/>
                </a:ext>
              </a:extLst>
            </p:cNvPr>
            <p:cNvSpPr/>
            <p:nvPr/>
          </p:nvSpPr>
          <p:spPr>
            <a:xfrm>
              <a:off x="6198766" y="3084629"/>
              <a:ext cx="113915" cy="114300"/>
            </a:xfrm>
            <a:custGeom>
              <a:avLst/>
              <a:gdLst>
                <a:gd name="connsiteX0" fmla="*/ 103136 w 113915"/>
                <a:gd name="connsiteY0" fmla="*/ 44524 h 114300"/>
                <a:gd name="connsiteX1" fmla="*/ 74657 w 113915"/>
                <a:gd name="connsiteY1" fmla="*/ 44524 h 114300"/>
                <a:gd name="connsiteX2" fmla="*/ 74657 w 113915"/>
                <a:gd name="connsiteY2" fmla="*/ 15949 h 114300"/>
                <a:gd name="connsiteX3" fmla="*/ 61171 w 113915"/>
                <a:gd name="connsiteY3" fmla="*/ 48 h 114300"/>
                <a:gd name="connsiteX4" fmla="*/ 45324 w 113915"/>
                <a:gd name="connsiteY4" fmla="*/ 13580 h 114300"/>
                <a:gd name="connsiteX5" fmla="*/ 45324 w 113915"/>
                <a:gd name="connsiteY5" fmla="*/ 15949 h 114300"/>
                <a:gd name="connsiteX6" fmla="*/ 45324 w 113915"/>
                <a:gd name="connsiteY6" fmla="*/ 15949 h 114300"/>
                <a:gd name="connsiteX7" fmla="*/ 45324 w 113915"/>
                <a:gd name="connsiteY7" fmla="*/ 44524 h 114300"/>
                <a:gd name="connsiteX8" fmla="*/ 15896 w 113915"/>
                <a:gd name="connsiteY8" fmla="*/ 44524 h 114300"/>
                <a:gd name="connsiteX9" fmla="*/ 48 w 113915"/>
                <a:gd name="connsiteY9" fmla="*/ 58056 h 114300"/>
                <a:gd name="connsiteX10" fmla="*/ 13534 w 113915"/>
                <a:gd name="connsiteY10" fmla="*/ 73957 h 114300"/>
                <a:gd name="connsiteX11" fmla="*/ 15896 w 113915"/>
                <a:gd name="connsiteY11" fmla="*/ 73957 h 114300"/>
                <a:gd name="connsiteX12" fmla="*/ 44375 w 113915"/>
                <a:gd name="connsiteY12" fmla="*/ 73957 h 114300"/>
                <a:gd name="connsiteX13" fmla="*/ 44375 w 113915"/>
                <a:gd name="connsiteY13" fmla="*/ 102532 h 114300"/>
                <a:gd name="connsiteX14" fmla="*/ 60222 w 113915"/>
                <a:gd name="connsiteY14" fmla="*/ 116063 h 114300"/>
                <a:gd name="connsiteX15" fmla="*/ 73708 w 113915"/>
                <a:gd name="connsiteY15" fmla="*/ 102532 h 114300"/>
                <a:gd name="connsiteX16" fmla="*/ 73708 w 113915"/>
                <a:gd name="connsiteY16" fmla="*/ 73957 h 114300"/>
                <a:gd name="connsiteX17" fmla="*/ 102186 w 113915"/>
                <a:gd name="connsiteY17" fmla="*/ 73957 h 114300"/>
                <a:gd name="connsiteX18" fmla="*/ 116806 w 113915"/>
                <a:gd name="connsiteY18" fmla="*/ 59288 h 114300"/>
                <a:gd name="connsiteX19" fmla="*/ 103136 w 113915"/>
                <a:gd name="connsiteY19" fmla="*/ 4452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3915" h="114300">
                  <a:moveTo>
                    <a:pt x="103136" y="44524"/>
                  </a:moveTo>
                  <a:lnTo>
                    <a:pt x="74657" y="44524"/>
                  </a:lnTo>
                  <a:lnTo>
                    <a:pt x="74657" y="15949"/>
                  </a:lnTo>
                  <a:cubicBezTo>
                    <a:pt x="75309" y="7822"/>
                    <a:pt x="69271" y="703"/>
                    <a:pt x="61171" y="48"/>
                  </a:cubicBezTo>
                  <a:cubicBezTo>
                    <a:pt x="53071" y="-606"/>
                    <a:pt x="45976" y="5452"/>
                    <a:pt x="45324" y="13580"/>
                  </a:cubicBezTo>
                  <a:cubicBezTo>
                    <a:pt x="45261" y="14368"/>
                    <a:pt x="45261" y="15161"/>
                    <a:pt x="45324" y="15949"/>
                  </a:cubicBezTo>
                  <a:lnTo>
                    <a:pt x="45324" y="15949"/>
                  </a:lnTo>
                  <a:lnTo>
                    <a:pt x="45324" y="44524"/>
                  </a:lnTo>
                  <a:lnTo>
                    <a:pt x="15896" y="44524"/>
                  </a:lnTo>
                  <a:cubicBezTo>
                    <a:pt x="7796" y="43870"/>
                    <a:pt x="700" y="49928"/>
                    <a:pt x="48" y="58056"/>
                  </a:cubicBezTo>
                  <a:cubicBezTo>
                    <a:pt x="-604" y="66183"/>
                    <a:pt x="5434" y="73302"/>
                    <a:pt x="13534" y="73957"/>
                  </a:cubicBezTo>
                  <a:cubicBezTo>
                    <a:pt x="14320" y="74020"/>
                    <a:pt x="15110" y="74020"/>
                    <a:pt x="15896" y="73957"/>
                  </a:cubicBezTo>
                  <a:lnTo>
                    <a:pt x="44375" y="73957"/>
                  </a:lnTo>
                  <a:lnTo>
                    <a:pt x="44375" y="102532"/>
                  </a:lnTo>
                  <a:cubicBezTo>
                    <a:pt x="45027" y="110659"/>
                    <a:pt x="52122" y="116717"/>
                    <a:pt x="60222" y="116063"/>
                  </a:cubicBezTo>
                  <a:cubicBezTo>
                    <a:pt x="67416" y="115482"/>
                    <a:pt x="73128" y="109750"/>
                    <a:pt x="73708" y="102532"/>
                  </a:cubicBezTo>
                  <a:lnTo>
                    <a:pt x="73708" y="73957"/>
                  </a:lnTo>
                  <a:lnTo>
                    <a:pt x="102186" y="73957"/>
                  </a:lnTo>
                  <a:cubicBezTo>
                    <a:pt x="110218" y="73854"/>
                    <a:pt x="116703" y="67346"/>
                    <a:pt x="116806" y="59288"/>
                  </a:cubicBezTo>
                  <a:cubicBezTo>
                    <a:pt x="118989" y="51287"/>
                    <a:pt x="112249" y="44524"/>
                    <a:pt x="103136" y="44524"/>
                  </a:cubicBezTo>
                  <a:close/>
                </a:path>
              </a:pathLst>
            </a:custGeom>
            <a:grpFill/>
            <a:ln w="9429" cap="flat">
              <a:noFill/>
              <a:prstDash val="solid"/>
              <a:miter/>
            </a:ln>
          </p:spPr>
          <p:txBody>
            <a:bodyPr rtlCol="0" anchor="ctr"/>
            <a:lstStyle/>
            <a:p>
              <a:endParaRPr lang="en-US" dirty="0"/>
            </a:p>
          </p:txBody>
        </p:sp>
      </p:grpSp>
      <p:sp>
        <p:nvSpPr>
          <p:cNvPr id="7" name="TextBox 6">
            <a:extLst>
              <a:ext uri="{FF2B5EF4-FFF2-40B4-BE49-F238E27FC236}">
                <a16:creationId xmlns:a16="http://schemas.microsoft.com/office/drawing/2014/main" id="{2047E5DE-6382-146C-D37A-877214C625C3}"/>
              </a:ext>
            </a:extLst>
          </p:cNvPr>
          <p:cNvSpPr txBox="1"/>
          <p:nvPr/>
        </p:nvSpPr>
        <p:spPr>
          <a:xfrm>
            <a:off x="5412223" y="3403813"/>
            <a:ext cx="1367555" cy="243656"/>
          </a:xfrm>
          <a:prstGeom prst="rect">
            <a:avLst/>
          </a:prstGeom>
          <a:noFill/>
        </p:spPr>
        <p:txBody>
          <a:bodyPr wrap="none" lIns="0" tIns="0" rIns="0" bIns="0" rtlCol="0">
            <a:spAutoFit/>
          </a:bodyPr>
          <a:lstStyle/>
          <a:p>
            <a:pPr algn="ctr">
              <a:lnSpc>
                <a:spcPts val="1867"/>
              </a:lnSpc>
              <a:spcAft>
                <a:spcPts val="1600"/>
              </a:spcAft>
            </a:pPr>
            <a:r>
              <a:rPr lang="en-US" sz="2000" b="1" dirty="0">
                <a:solidFill>
                  <a:schemeClr val="bg1"/>
                </a:solidFill>
                <a:latin typeface="Arial" panose="020B0604020202020204" pitchFamily="34" charset="0"/>
                <a:cs typeface="Arial" panose="020B0604020202020204" pitchFamily="34" charset="0"/>
              </a:rPr>
              <a:t>RELEVANT</a:t>
            </a:r>
          </a:p>
        </p:txBody>
      </p:sp>
      <p:sp>
        <p:nvSpPr>
          <p:cNvPr id="13" name="Oval 12">
            <a:extLst>
              <a:ext uri="{FF2B5EF4-FFF2-40B4-BE49-F238E27FC236}">
                <a16:creationId xmlns:a16="http://schemas.microsoft.com/office/drawing/2014/main" id="{31F03D87-BA5A-386A-FA08-D3B15B02DBC9}"/>
              </a:ext>
            </a:extLst>
          </p:cNvPr>
          <p:cNvSpPr/>
          <p:nvPr/>
        </p:nvSpPr>
        <p:spPr>
          <a:xfrm>
            <a:off x="5397312" y="1737360"/>
            <a:ext cx="1397377" cy="1399032"/>
          </a:xfrm>
          <a:prstGeom prst="ellipse">
            <a:avLst/>
          </a:prstGeom>
          <a:solidFill>
            <a:srgbClr val="1F99AD"/>
          </a:solidFill>
          <a:ln w="57150">
            <a:solidFill>
              <a:schemeClr val="bg1"/>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9" name="TextBox 8">
            <a:extLst>
              <a:ext uri="{FF2B5EF4-FFF2-40B4-BE49-F238E27FC236}">
                <a16:creationId xmlns:a16="http://schemas.microsoft.com/office/drawing/2014/main" id="{60323BD5-4D32-2828-4806-81089908D364}"/>
              </a:ext>
            </a:extLst>
          </p:cNvPr>
          <p:cNvSpPr txBox="1"/>
          <p:nvPr/>
        </p:nvSpPr>
        <p:spPr>
          <a:xfrm>
            <a:off x="9297834" y="3373359"/>
            <a:ext cx="1713611" cy="243656"/>
          </a:xfrm>
          <a:prstGeom prst="rect">
            <a:avLst/>
          </a:prstGeom>
          <a:noFill/>
        </p:spPr>
        <p:txBody>
          <a:bodyPr wrap="none" lIns="0" tIns="0" rIns="0" bIns="0" rtlCol="0">
            <a:spAutoFit/>
          </a:bodyPr>
          <a:lstStyle/>
          <a:p>
            <a:pPr algn="ctr">
              <a:lnSpc>
                <a:spcPts val="1867"/>
              </a:lnSpc>
              <a:spcAft>
                <a:spcPts val="1600"/>
              </a:spcAft>
            </a:pPr>
            <a:r>
              <a:rPr lang="en-US" sz="2000" b="1" dirty="0">
                <a:solidFill>
                  <a:schemeClr val="bg1"/>
                </a:solidFill>
                <a:latin typeface="Arial" panose="020B0604020202020204" pitchFamily="34" charset="0"/>
                <a:cs typeface="Arial" panose="020B0604020202020204" pitchFamily="34" charset="0"/>
              </a:rPr>
              <a:t>INTERACTIVE</a:t>
            </a:r>
          </a:p>
        </p:txBody>
      </p:sp>
      <p:sp>
        <p:nvSpPr>
          <p:cNvPr id="14" name="Oval 13">
            <a:extLst>
              <a:ext uri="{FF2B5EF4-FFF2-40B4-BE49-F238E27FC236}">
                <a16:creationId xmlns:a16="http://schemas.microsoft.com/office/drawing/2014/main" id="{502F1ED1-2A9D-D376-A8DE-B312A5AFB6CE}"/>
              </a:ext>
            </a:extLst>
          </p:cNvPr>
          <p:cNvSpPr/>
          <p:nvPr/>
        </p:nvSpPr>
        <p:spPr>
          <a:xfrm>
            <a:off x="9455951" y="1737360"/>
            <a:ext cx="1397377" cy="1399032"/>
          </a:xfrm>
          <a:prstGeom prst="ellipse">
            <a:avLst/>
          </a:prstGeom>
          <a:solidFill>
            <a:srgbClr val="1F99AD"/>
          </a:solidFill>
          <a:ln w="57150">
            <a:solidFill>
              <a:schemeClr val="bg1"/>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6" name="TextBox 45">
            <a:extLst>
              <a:ext uri="{FF2B5EF4-FFF2-40B4-BE49-F238E27FC236}">
                <a16:creationId xmlns:a16="http://schemas.microsoft.com/office/drawing/2014/main" id="{508E1BAA-473A-2A25-1609-C3D63CB71D74}"/>
              </a:ext>
            </a:extLst>
          </p:cNvPr>
          <p:cNvSpPr txBox="1"/>
          <p:nvPr/>
        </p:nvSpPr>
        <p:spPr>
          <a:xfrm>
            <a:off x="4209281" y="3954740"/>
            <a:ext cx="3803904" cy="1538883"/>
          </a:xfrm>
          <a:prstGeom prst="rect">
            <a:avLst/>
          </a:prstGeom>
          <a:noFill/>
        </p:spPr>
        <p:txBody>
          <a:bodyPr wrap="square" lIns="0" tIns="0" rIns="0" bIns="0" rtlCol="0">
            <a:spAutoFit/>
          </a:bodyPr>
          <a:lstStyle/>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ea typeface="Lato Light" charset="0"/>
                <a:cs typeface="Arial" panose="020B0604020202020204" pitchFamily="34" charset="0"/>
              </a:rPr>
              <a:t>Dashboards tailored </a:t>
            </a:r>
            <a:r>
              <a:rPr lang="en-US" sz="1600" dirty="0">
                <a:solidFill>
                  <a:schemeClr val="bg1"/>
                </a:solidFill>
                <a:latin typeface="Arial" panose="020B0604020202020204" pitchFamily="34" charset="0"/>
                <a:ea typeface="Lato Light" charset="0"/>
                <a:cs typeface="Arial" panose="020B0604020202020204" pitchFamily="34" charset="0"/>
              </a:rPr>
              <a:t>by audience </a:t>
            </a:r>
          </a:p>
          <a:p>
            <a:pPr marL="227013" indent="-227013">
              <a:spcBef>
                <a:spcPts val="600"/>
              </a:spcBef>
              <a:spcAft>
                <a:spcPts val="600"/>
              </a:spcAft>
              <a:buClr>
                <a:schemeClr val="bg1"/>
              </a:buClr>
              <a:buSzPct val="100000"/>
              <a:buFont typeface="Wingdings" panose="05000000000000000000" pitchFamily="2" charset="2"/>
              <a:buChar char="§"/>
            </a:pPr>
            <a:r>
              <a:rPr lang="en-US" sz="1600" dirty="0">
                <a:solidFill>
                  <a:schemeClr val="bg1"/>
                </a:solidFill>
                <a:latin typeface="Arial" panose="020B0604020202020204" pitchFamily="34" charset="0"/>
                <a:ea typeface="Lato Light" charset="0"/>
                <a:cs typeface="Arial" panose="020B0604020202020204" pitchFamily="34" charset="0"/>
              </a:rPr>
              <a:t>Metrics </a:t>
            </a:r>
            <a:r>
              <a:rPr lang="en-US" sz="1600" b="1" dirty="0">
                <a:solidFill>
                  <a:schemeClr val="bg1"/>
                </a:solidFill>
                <a:latin typeface="Arial" panose="020B0604020202020204" pitchFamily="34" charset="0"/>
                <a:ea typeface="Lato Light" charset="0"/>
                <a:cs typeface="Arial" panose="020B0604020202020204" pitchFamily="34" charset="0"/>
              </a:rPr>
              <a:t>align with strategic objectives</a:t>
            </a:r>
            <a:r>
              <a:rPr lang="en-US" sz="1600" dirty="0">
                <a:solidFill>
                  <a:schemeClr val="bg1"/>
                </a:solidFill>
                <a:latin typeface="Arial" panose="020B0604020202020204" pitchFamily="34" charset="0"/>
                <a:ea typeface="Lato Light" charset="0"/>
                <a:cs typeface="Arial" panose="020B0604020202020204" pitchFamily="34" charset="0"/>
              </a:rPr>
              <a:t> and operational goals</a:t>
            </a:r>
          </a:p>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ea typeface="Lato Light" charset="0"/>
                <a:cs typeface="Arial" panose="020B0604020202020204" pitchFamily="34" charset="0"/>
              </a:rPr>
              <a:t>Context provided </a:t>
            </a:r>
            <a:r>
              <a:rPr lang="en-US" sz="1600" dirty="0">
                <a:solidFill>
                  <a:schemeClr val="bg1"/>
                </a:solidFill>
                <a:latin typeface="Arial" panose="020B0604020202020204" pitchFamily="34" charset="0"/>
                <a:cs typeface="Arial" panose="020B0604020202020204" pitchFamily="34" charset="0"/>
              </a:rPr>
              <a:t>on benchmarks, targets, etc.</a:t>
            </a:r>
          </a:p>
        </p:txBody>
      </p:sp>
      <p:sp>
        <p:nvSpPr>
          <p:cNvPr id="47" name="TextBox 46">
            <a:extLst>
              <a:ext uri="{FF2B5EF4-FFF2-40B4-BE49-F238E27FC236}">
                <a16:creationId xmlns:a16="http://schemas.microsoft.com/office/drawing/2014/main" id="{BD8E1FDE-B6F2-F2EE-98FC-D9B0BBF74D1D}"/>
              </a:ext>
            </a:extLst>
          </p:cNvPr>
          <p:cNvSpPr txBox="1"/>
          <p:nvPr/>
        </p:nvSpPr>
        <p:spPr>
          <a:xfrm>
            <a:off x="8267251" y="3957616"/>
            <a:ext cx="3803904" cy="1538883"/>
          </a:xfrm>
          <a:prstGeom prst="rect">
            <a:avLst/>
          </a:prstGeom>
          <a:noFill/>
        </p:spPr>
        <p:txBody>
          <a:bodyPr wrap="square" lIns="0" tIns="0" rIns="0" bIns="0" rtlCol="0">
            <a:spAutoFit/>
          </a:bodyPr>
          <a:lstStyle/>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ea typeface="Lato Light" charset="0"/>
                <a:cs typeface="Arial" panose="020B0604020202020204" pitchFamily="34" charset="0"/>
              </a:rPr>
              <a:t>Drill-down capabilities </a:t>
            </a:r>
            <a:r>
              <a:rPr lang="en-US" sz="1600" dirty="0">
                <a:solidFill>
                  <a:schemeClr val="bg1"/>
                </a:solidFill>
                <a:latin typeface="Arial" panose="020B0604020202020204" pitchFamily="34" charset="0"/>
                <a:ea typeface="Lato Light" charset="0"/>
                <a:cs typeface="Arial" panose="020B0604020202020204" pitchFamily="34" charset="0"/>
              </a:rPr>
              <a:t>enable investigation</a:t>
            </a:r>
          </a:p>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ea typeface="Lato Light" charset="0"/>
                <a:cs typeface="Arial" panose="020B0604020202020204" pitchFamily="34" charset="0"/>
              </a:rPr>
              <a:t>Simple narratives </a:t>
            </a:r>
            <a:r>
              <a:rPr lang="en-US" sz="1600" dirty="0">
                <a:solidFill>
                  <a:schemeClr val="bg1"/>
                </a:solidFill>
                <a:latin typeface="Arial" panose="020B0604020202020204" pitchFamily="34" charset="0"/>
                <a:cs typeface="Arial" panose="020B0604020202020204" pitchFamily="34" charset="0"/>
              </a:rPr>
              <a:t>provide context, </a:t>
            </a:r>
            <a:r>
              <a:rPr lang="en-US" sz="1600" dirty="0">
                <a:solidFill>
                  <a:schemeClr val="bg1"/>
                </a:solidFill>
                <a:latin typeface="Arial" panose="020B0604020202020204" pitchFamily="34" charset="0"/>
                <a:ea typeface="Lato Light" charset="0"/>
                <a:cs typeface="Arial" panose="020B0604020202020204" pitchFamily="34" charset="0"/>
              </a:rPr>
              <a:t>explanations, and/or recommendations </a:t>
            </a:r>
          </a:p>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ea typeface="Lato Light" charset="0"/>
                <a:cs typeface="Arial" panose="020B0604020202020204" pitchFamily="34" charset="0"/>
              </a:rPr>
              <a:t>Interactivity balanced with simplicity</a:t>
            </a:r>
            <a:endParaRPr lang="en-US" sz="1600" dirty="0">
              <a:solidFill>
                <a:schemeClr val="bg1"/>
              </a:solidFill>
              <a:latin typeface="Arial" panose="020B0604020202020204" pitchFamily="34" charset="0"/>
              <a:ea typeface="Lato Light" charset="0"/>
              <a:cs typeface="Arial" panose="020B0604020202020204" pitchFamily="34" charset="0"/>
            </a:endParaRPr>
          </a:p>
        </p:txBody>
      </p:sp>
      <p:sp>
        <p:nvSpPr>
          <p:cNvPr id="8" name="Content Placeholder 6">
            <a:extLst>
              <a:ext uri="{FF2B5EF4-FFF2-40B4-BE49-F238E27FC236}">
                <a16:creationId xmlns:a16="http://schemas.microsoft.com/office/drawing/2014/main" id="{2E108F28-7533-7DED-62D0-D79E18B5EFF4}"/>
              </a:ext>
            </a:extLst>
          </p:cNvPr>
          <p:cNvSpPr txBox="1">
            <a:spLocks/>
          </p:cNvSpPr>
          <p:nvPr/>
        </p:nvSpPr>
        <p:spPr>
          <a:xfrm>
            <a:off x="438912" y="1115568"/>
            <a:ext cx="11312525" cy="567877"/>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tx1"/>
                </a:solidFill>
              </a:rPr>
              <a:t>Users have a great experience viewing dashboards, when the dashboards include the following attributes:</a:t>
            </a:r>
            <a:endParaRPr lang="en-US" sz="1600" dirty="0"/>
          </a:p>
        </p:txBody>
      </p:sp>
      <p:grpSp>
        <p:nvGrpSpPr>
          <p:cNvPr id="127" name="Graphic 758">
            <a:extLst>
              <a:ext uri="{FF2B5EF4-FFF2-40B4-BE49-F238E27FC236}">
                <a16:creationId xmlns:a16="http://schemas.microsoft.com/office/drawing/2014/main" id="{4FC96F70-7391-0077-1C10-F1A252E3FF3C}"/>
              </a:ext>
            </a:extLst>
          </p:cNvPr>
          <p:cNvGrpSpPr>
            <a:grpSpLocks noChangeAspect="1"/>
          </p:cNvGrpSpPr>
          <p:nvPr/>
        </p:nvGrpSpPr>
        <p:grpSpPr>
          <a:xfrm>
            <a:off x="9821661" y="2064667"/>
            <a:ext cx="665937" cy="765021"/>
            <a:chOff x="5734050" y="3016250"/>
            <a:chExt cx="714375" cy="820661"/>
          </a:xfrm>
          <a:solidFill>
            <a:schemeClr val="bg1"/>
          </a:solidFill>
        </p:grpSpPr>
        <p:sp>
          <p:nvSpPr>
            <p:cNvPr id="128" name="Freeform 18">
              <a:extLst>
                <a:ext uri="{FF2B5EF4-FFF2-40B4-BE49-F238E27FC236}">
                  <a16:creationId xmlns:a16="http://schemas.microsoft.com/office/drawing/2014/main" id="{C7A33C8D-CDF5-99D1-86A5-73DEB86A3953}"/>
                </a:ext>
              </a:extLst>
            </p:cNvPr>
            <p:cNvSpPr/>
            <p:nvPr/>
          </p:nvSpPr>
          <p:spPr>
            <a:xfrm>
              <a:off x="6267263" y="3103734"/>
              <a:ext cx="180975" cy="398517"/>
            </a:xfrm>
            <a:custGeom>
              <a:avLst/>
              <a:gdLst>
                <a:gd name="connsiteX0" fmla="*/ 187 w 180975"/>
                <a:gd name="connsiteY0" fmla="*/ 32166 h 398517"/>
                <a:gd name="connsiteX1" fmla="*/ 156301 w 180975"/>
                <a:gd name="connsiteY1" fmla="*/ 32166 h 398517"/>
                <a:gd name="connsiteX2" fmla="*/ 156301 w 180975"/>
                <a:gd name="connsiteY2" fmla="*/ 311792 h 398517"/>
                <a:gd name="connsiteX3" fmla="*/ 50479 w 180975"/>
                <a:gd name="connsiteY3" fmla="*/ 311792 h 398517"/>
                <a:gd name="connsiteX4" fmla="*/ 83340 w 180975"/>
                <a:gd name="connsiteY4" fmla="*/ 279152 h 398517"/>
                <a:gd name="connsiteX5" fmla="*/ 83416 w 180975"/>
                <a:gd name="connsiteY5" fmla="*/ 258353 h 398517"/>
                <a:gd name="connsiteX6" fmla="*/ 83340 w 180975"/>
                <a:gd name="connsiteY6" fmla="*/ 258277 h 398517"/>
                <a:gd name="connsiteX7" fmla="*/ 72862 w 180975"/>
                <a:gd name="connsiteY7" fmla="*/ 253912 h 398517"/>
                <a:gd name="connsiteX8" fmla="*/ 62385 w 180975"/>
                <a:gd name="connsiteY8" fmla="*/ 258277 h 398517"/>
                <a:gd name="connsiteX9" fmla="*/ 4378 w 180975"/>
                <a:gd name="connsiteY9" fmla="*/ 316062 h 398517"/>
                <a:gd name="connsiteX10" fmla="*/ 1139 w 180975"/>
                <a:gd name="connsiteY10" fmla="*/ 320901 h 398517"/>
                <a:gd name="connsiteX11" fmla="*/ 1139 w 180975"/>
                <a:gd name="connsiteY11" fmla="*/ 332193 h 398517"/>
                <a:gd name="connsiteX12" fmla="*/ 4378 w 180975"/>
                <a:gd name="connsiteY12" fmla="*/ 336937 h 398517"/>
                <a:gd name="connsiteX13" fmla="*/ 62385 w 180975"/>
                <a:gd name="connsiteY13" fmla="*/ 394722 h 398517"/>
                <a:gd name="connsiteX14" fmla="*/ 83292 w 180975"/>
                <a:gd name="connsiteY14" fmla="*/ 394769 h 398517"/>
                <a:gd name="connsiteX15" fmla="*/ 83340 w 180975"/>
                <a:gd name="connsiteY15" fmla="*/ 373942 h 398517"/>
                <a:gd name="connsiteX16" fmla="*/ 50479 w 180975"/>
                <a:gd name="connsiteY16" fmla="*/ 341302 h 398517"/>
                <a:gd name="connsiteX17" fmla="*/ 171637 w 180975"/>
                <a:gd name="connsiteY17" fmla="*/ 341302 h 398517"/>
                <a:gd name="connsiteX18" fmla="*/ 186400 w 180975"/>
                <a:gd name="connsiteY18" fmla="*/ 326499 h 398517"/>
                <a:gd name="connsiteX19" fmla="*/ 186400 w 180975"/>
                <a:gd name="connsiteY19" fmla="*/ 19831 h 398517"/>
                <a:gd name="connsiteX20" fmla="*/ 166493 w 180975"/>
                <a:gd name="connsiteY20" fmla="*/ 0 h 398517"/>
                <a:gd name="connsiteX21" fmla="*/ 187 w 180975"/>
                <a:gd name="connsiteY21" fmla="*/ 0 h 39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975" h="398517">
                  <a:moveTo>
                    <a:pt x="187" y="32166"/>
                  </a:moveTo>
                  <a:lnTo>
                    <a:pt x="156301" y="32166"/>
                  </a:lnTo>
                  <a:lnTo>
                    <a:pt x="156301" y="311792"/>
                  </a:lnTo>
                  <a:lnTo>
                    <a:pt x="50479" y="311792"/>
                  </a:lnTo>
                  <a:lnTo>
                    <a:pt x="83340" y="279152"/>
                  </a:lnTo>
                  <a:cubicBezTo>
                    <a:pt x="89126" y="273429"/>
                    <a:pt x="89160" y="264117"/>
                    <a:pt x="83416" y="258353"/>
                  </a:cubicBezTo>
                  <a:cubicBezTo>
                    <a:pt x="83391" y="258328"/>
                    <a:pt x="83365" y="258302"/>
                    <a:pt x="83340" y="258277"/>
                  </a:cubicBezTo>
                  <a:cubicBezTo>
                    <a:pt x="80554" y="255515"/>
                    <a:pt x="76793" y="253948"/>
                    <a:pt x="72862" y="253912"/>
                  </a:cubicBezTo>
                  <a:cubicBezTo>
                    <a:pt x="68928" y="253928"/>
                    <a:pt x="65159" y="255498"/>
                    <a:pt x="62385" y="258277"/>
                  </a:cubicBezTo>
                  <a:lnTo>
                    <a:pt x="4378" y="316062"/>
                  </a:lnTo>
                  <a:cubicBezTo>
                    <a:pt x="2989" y="317448"/>
                    <a:pt x="1889" y="319092"/>
                    <a:pt x="1139" y="320901"/>
                  </a:cubicBezTo>
                  <a:cubicBezTo>
                    <a:pt x="-380" y="324513"/>
                    <a:pt x="-380" y="328581"/>
                    <a:pt x="1139" y="332193"/>
                  </a:cubicBezTo>
                  <a:cubicBezTo>
                    <a:pt x="1867" y="333986"/>
                    <a:pt x="2971" y="335603"/>
                    <a:pt x="4378" y="336937"/>
                  </a:cubicBezTo>
                  <a:lnTo>
                    <a:pt x="62385" y="394722"/>
                  </a:lnTo>
                  <a:cubicBezTo>
                    <a:pt x="68145" y="400486"/>
                    <a:pt x="77506" y="400507"/>
                    <a:pt x="83292" y="394769"/>
                  </a:cubicBezTo>
                  <a:cubicBezTo>
                    <a:pt x="89079" y="389031"/>
                    <a:pt x="89100" y="379706"/>
                    <a:pt x="83340" y="373942"/>
                  </a:cubicBezTo>
                  <a:lnTo>
                    <a:pt x="50479" y="341302"/>
                  </a:lnTo>
                  <a:lnTo>
                    <a:pt x="171637" y="341302"/>
                  </a:lnTo>
                  <a:cubicBezTo>
                    <a:pt x="179806" y="341249"/>
                    <a:pt x="186400" y="334638"/>
                    <a:pt x="186400" y="326499"/>
                  </a:cubicBezTo>
                  <a:lnTo>
                    <a:pt x="186400" y="19831"/>
                  </a:lnTo>
                  <a:cubicBezTo>
                    <a:pt x="186400" y="8879"/>
                    <a:pt x="177488" y="0"/>
                    <a:pt x="166493" y="0"/>
                  </a:cubicBezTo>
                  <a:lnTo>
                    <a:pt x="187" y="0"/>
                  </a:lnTo>
                </a:path>
              </a:pathLst>
            </a:custGeom>
            <a:grpFill/>
            <a:ln w="9525" cap="flat">
              <a:noFill/>
              <a:prstDash val="solid"/>
              <a:miter/>
            </a:ln>
          </p:spPr>
          <p:txBody>
            <a:bodyPr rtlCol="0" anchor="ctr"/>
            <a:lstStyle/>
            <a:p>
              <a:endParaRPr lang="en-US" b="1" dirty="0"/>
            </a:p>
          </p:txBody>
        </p:sp>
        <p:sp>
          <p:nvSpPr>
            <p:cNvPr id="129" name="Freeform 19">
              <a:extLst>
                <a:ext uri="{FF2B5EF4-FFF2-40B4-BE49-F238E27FC236}">
                  <a16:creationId xmlns:a16="http://schemas.microsoft.com/office/drawing/2014/main" id="{6B49B400-BF39-587A-FD6E-B6804F0EC9B5}"/>
                </a:ext>
              </a:extLst>
            </p:cNvPr>
            <p:cNvSpPr/>
            <p:nvPr/>
          </p:nvSpPr>
          <p:spPr>
            <a:xfrm>
              <a:off x="5734050" y="3414767"/>
              <a:ext cx="180975" cy="389029"/>
            </a:xfrm>
            <a:custGeom>
              <a:avLst/>
              <a:gdLst>
                <a:gd name="connsiteX0" fmla="*/ 185928 w 180975"/>
                <a:gd name="connsiteY0" fmla="*/ 0 h 389028"/>
                <a:gd name="connsiteX1" fmla="*/ 19907 w 180975"/>
                <a:gd name="connsiteY1" fmla="*/ 0 h 389028"/>
                <a:gd name="connsiteX2" fmla="*/ 0 w 180975"/>
                <a:gd name="connsiteY2" fmla="*/ 19451 h 389028"/>
                <a:gd name="connsiteX3" fmla="*/ 0 w 180975"/>
                <a:gd name="connsiteY3" fmla="*/ 326120 h 389028"/>
                <a:gd name="connsiteX4" fmla="*/ 14764 w 180975"/>
                <a:gd name="connsiteY4" fmla="*/ 340922 h 389028"/>
                <a:gd name="connsiteX5" fmla="*/ 135446 w 180975"/>
                <a:gd name="connsiteY5" fmla="*/ 340922 h 389028"/>
                <a:gd name="connsiteX6" fmla="*/ 102584 w 180975"/>
                <a:gd name="connsiteY6" fmla="*/ 373563 h 389028"/>
                <a:gd name="connsiteX7" fmla="*/ 104155 w 180975"/>
                <a:gd name="connsiteY7" fmla="*/ 394437 h 389028"/>
                <a:gd name="connsiteX8" fmla="*/ 123539 w 180975"/>
                <a:gd name="connsiteY8" fmla="*/ 394437 h 389028"/>
                <a:gd name="connsiteX9" fmla="*/ 181547 w 180975"/>
                <a:gd name="connsiteY9" fmla="*/ 336557 h 389028"/>
                <a:gd name="connsiteX10" fmla="*/ 184785 w 180975"/>
                <a:gd name="connsiteY10" fmla="*/ 331813 h 389028"/>
                <a:gd name="connsiteX11" fmla="*/ 184785 w 180975"/>
                <a:gd name="connsiteY11" fmla="*/ 320522 h 389028"/>
                <a:gd name="connsiteX12" fmla="*/ 181547 w 180975"/>
                <a:gd name="connsiteY12" fmla="*/ 315777 h 389028"/>
                <a:gd name="connsiteX13" fmla="*/ 123825 w 180975"/>
                <a:gd name="connsiteY13" fmla="*/ 257898 h 389028"/>
                <a:gd name="connsiteX14" fmla="*/ 102870 w 180975"/>
                <a:gd name="connsiteY14" fmla="*/ 257898 h 389028"/>
                <a:gd name="connsiteX15" fmla="*/ 102794 w 180975"/>
                <a:gd name="connsiteY15" fmla="*/ 278697 h 389028"/>
                <a:gd name="connsiteX16" fmla="*/ 102870 w 180975"/>
                <a:gd name="connsiteY16" fmla="*/ 278772 h 389028"/>
                <a:gd name="connsiteX17" fmla="*/ 135636 w 180975"/>
                <a:gd name="connsiteY17" fmla="*/ 311413 h 389028"/>
                <a:gd name="connsiteX18" fmla="*/ 29623 w 180975"/>
                <a:gd name="connsiteY18" fmla="*/ 311413 h 389028"/>
                <a:gd name="connsiteX19" fmla="*/ 29623 w 180975"/>
                <a:gd name="connsiteY19" fmla="*/ 31786 h 389028"/>
                <a:gd name="connsiteX20" fmla="*/ 185928 w 180975"/>
                <a:gd name="connsiteY20" fmla="*/ 31786 h 38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975" h="389028">
                  <a:moveTo>
                    <a:pt x="185928" y="0"/>
                  </a:moveTo>
                  <a:lnTo>
                    <a:pt x="19907" y="0"/>
                  </a:lnTo>
                  <a:cubicBezTo>
                    <a:pt x="9081" y="48"/>
                    <a:pt x="258" y="8669"/>
                    <a:pt x="0" y="19451"/>
                  </a:cubicBezTo>
                  <a:lnTo>
                    <a:pt x="0" y="326120"/>
                  </a:lnTo>
                  <a:cubicBezTo>
                    <a:pt x="0" y="334258"/>
                    <a:pt x="6595" y="340870"/>
                    <a:pt x="14764" y="340922"/>
                  </a:cubicBezTo>
                  <a:lnTo>
                    <a:pt x="135446" y="340922"/>
                  </a:lnTo>
                  <a:lnTo>
                    <a:pt x="102584" y="373563"/>
                  </a:lnTo>
                  <a:cubicBezTo>
                    <a:pt x="97231" y="379759"/>
                    <a:pt x="97935" y="389105"/>
                    <a:pt x="104155" y="394437"/>
                  </a:cubicBezTo>
                  <a:cubicBezTo>
                    <a:pt x="109727" y="399214"/>
                    <a:pt x="117967" y="399214"/>
                    <a:pt x="123539" y="394437"/>
                  </a:cubicBezTo>
                  <a:lnTo>
                    <a:pt x="181547" y="336557"/>
                  </a:lnTo>
                  <a:cubicBezTo>
                    <a:pt x="182953" y="335224"/>
                    <a:pt x="184057" y="333606"/>
                    <a:pt x="184785" y="331813"/>
                  </a:cubicBezTo>
                  <a:cubicBezTo>
                    <a:pt x="186304" y="328201"/>
                    <a:pt x="186304" y="324133"/>
                    <a:pt x="184785" y="320522"/>
                  </a:cubicBezTo>
                  <a:cubicBezTo>
                    <a:pt x="184057" y="318728"/>
                    <a:pt x="182953" y="317111"/>
                    <a:pt x="181547" y="315777"/>
                  </a:cubicBezTo>
                  <a:lnTo>
                    <a:pt x="123825" y="257898"/>
                  </a:lnTo>
                  <a:cubicBezTo>
                    <a:pt x="118008" y="252207"/>
                    <a:pt x="108687" y="252207"/>
                    <a:pt x="102870" y="257898"/>
                  </a:cubicBezTo>
                  <a:cubicBezTo>
                    <a:pt x="97083" y="263620"/>
                    <a:pt x="97049" y="272932"/>
                    <a:pt x="102794" y="278697"/>
                  </a:cubicBezTo>
                  <a:cubicBezTo>
                    <a:pt x="102819" y="278722"/>
                    <a:pt x="102845" y="278747"/>
                    <a:pt x="102870" y="278772"/>
                  </a:cubicBezTo>
                  <a:lnTo>
                    <a:pt x="135636" y="311413"/>
                  </a:lnTo>
                  <a:lnTo>
                    <a:pt x="29623" y="311413"/>
                  </a:lnTo>
                  <a:lnTo>
                    <a:pt x="29623" y="31786"/>
                  </a:lnTo>
                  <a:lnTo>
                    <a:pt x="185928" y="31786"/>
                  </a:lnTo>
                  <a:close/>
                </a:path>
              </a:pathLst>
            </a:custGeom>
            <a:grpFill/>
            <a:ln w="9525" cap="flat">
              <a:noFill/>
              <a:prstDash val="solid"/>
              <a:miter/>
            </a:ln>
          </p:spPr>
          <p:txBody>
            <a:bodyPr rtlCol="0" anchor="ctr"/>
            <a:lstStyle/>
            <a:p>
              <a:endParaRPr lang="en-US" b="1" dirty="0"/>
            </a:p>
          </p:txBody>
        </p:sp>
        <p:sp>
          <p:nvSpPr>
            <p:cNvPr id="130" name="Freeform 20">
              <a:extLst>
                <a:ext uri="{FF2B5EF4-FFF2-40B4-BE49-F238E27FC236}">
                  <a16:creationId xmlns:a16="http://schemas.microsoft.com/office/drawing/2014/main" id="{A453E406-4BC7-FD33-A5FD-786BBB1E6236}"/>
                </a:ext>
              </a:extLst>
            </p:cNvPr>
            <p:cNvSpPr/>
            <p:nvPr/>
          </p:nvSpPr>
          <p:spPr>
            <a:xfrm>
              <a:off x="5734050" y="3046830"/>
              <a:ext cx="180975" cy="142328"/>
            </a:xfrm>
            <a:custGeom>
              <a:avLst/>
              <a:gdLst>
                <a:gd name="connsiteX0" fmla="*/ 0 w 180975"/>
                <a:gd name="connsiteY0" fmla="*/ 87267 h 142327"/>
                <a:gd name="connsiteX1" fmla="*/ 135350 w 180975"/>
                <a:gd name="connsiteY1" fmla="*/ 87267 h 142327"/>
                <a:gd name="connsiteX2" fmla="*/ 102584 w 180975"/>
                <a:gd name="connsiteY2" fmla="*/ 120002 h 142327"/>
                <a:gd name="connsiteX3" fmla="*/ 102584 w 180975"/>
                <a:gd name="connsiteY3" fmla="*/ 140782 h 142327"/>
                <a:gd name="connsiteX4" fmla="*/ 123463 w 180975"/>
                <a:gd name="connsiteY4" fmla="*/ 140858 h 142327"/>
                <a:gd name="connsiteX5" fmla="*/ 123539 w 180975"/>
                <a:gd name="connsiteY5" fmla="*/ 140782 h 142327"/>
                <a:gd name="connsiteX6" fmla="*/ 181547 w 180975"/>
                <a:gd name="connsiteY6" fmla="*/ 83282 h 142327"/>
                <a:gd name="connsiteX7" fmla="*/ 184785 w 180975"/>
                <a:gd name="connsiteY7" fmla="*/ 78442 h 142327"/>
                <a:gd name="connsiteX8" fmla="*/ 184785 w 180975"/>
                <a:gd name="connsiteY8" fmla="*/ 67246 h 142327"/>
                <a:gd name="connsiteX9" fmla="*/ 181547 w 180975"/>
                <a:gd name="connsiteY9" fmla="*/ 62407 h 142327"/>
                <a:gd name="connsiteX10" fmla="*/ 123825 w 180975"/>
                <a:gd name="connsiteY10" fmla="*/ 4337 h 142327"/>
                <a:gd name="connsiteX11" fmla="*/ 102918 w 180975"/>
                <a:gd name="connsiteY11" fmla="*/ 4290 h 142327"/>
                <a:gd name="connsiteX12" fmla="*/ 102870 w 180975"/>
                <a:gd name="connsiteY12" fmla="*/ 25117 h 142327"/>
                <a:gd name="connsiteX13" fmla="*/ 135731 w 180975"/>
                <a:gd name="connsiteY13" fmla="*/ 57852 h 142327"/>
                <a:gd name="connsiteX14" fmla="*/ 0 w 180975"/>
                <a:gd name="connsiteY14" fmla="*/ 57852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42327">
                  <a:moveTo>
                    <a:pt x="0" y="87267"/>
                  </a:moveTo>
                  <a:lnTo>
                    <a:pt x="135350" y="87267"/>
                  </a:lnTo>
                  <a:lnTo>
                    <a:pt x="102584" y="120002"/>
                  </a:lnTo>
                  <a:cubicBezTo>
                    <a:pt x="96883" y="125765"/>
                    <a:pt x="96883" y="135019"/>
                    <a:pt x="102584" y="140782"/>
                  </a:cubicBezTo>
                  <a:cubicBezTo>
                    <a:pt x="108329" y="146546"/>
                    <a:pt x="117677" y="146580"/>
                    <a:pt x="123463" y="140858"/>
                  </a:cubicBezTo>
                  <a:cubicBezTo>
                    <a:pt x="123489" y="140833"/>
                    <a:pt x="123514" y="140807"/>
                    <a:pt x="123539" y="140782"/>
                  </a:cubicBezTo>
                  <a:lnTo>
                    <a:pt x="181547" y="83282"/>
                  </a:lnTo>
                  <a:cubicBezTo>
                    <a:pt x="182955" y="81913"/>
                    <a:pt x="184059" y="80264"/>
                    <a:pt x="184785" y="78442"/>
                  </a:cubicBezTo>
                  <a:cubicBezTo>
                    <a:pt x="186309" y="74865"/>
                    <a:pt x="186309" y="70824"/>
                    <a:pt x="184785" y="67246"/>
                  </a:cubicBezTo>
                  <a:cubicBezTo>
                    <a:pt x="184059" y="65424"/>
                    <a:pt x="182955" y="63775"/>
                    <a:pt x="181547" y="62407"/>
                  </a:cubicBezTo>
                  <a:lnTo>
                    <a:pt x="123825" y="4337"/>
                  </a:lnTo>
                  <a:cubicBezTo>
                    <a:pt x="118065" y="-1427"/>
                    <a:pt x="108704" y="-1448"/>
                    <a:pt x="102918" y="4290"/>
                  </a:cubicBezTo>
                  <a:cubicBezTo>
                    <a:pt x="97131" y="10028"/>
                    <a:pt x="97110" y="19353"/>
                    <a:pt x="102870" y="25117"/>
                  </a:cubicBezTo>
                  <a:lnTo>
                    <a:pt x="135731" y="57852"/>
                  </a:lnTo>
                  <a:lnTo>
                    <a:pt x="0" y="57852"/>
                  </a:lnTo>
                  <a:close/>
                </a:path>
              </a:pathLst>
            </a:custGeom>
            <a:grpFill/>
            <a:ln w="9525" cap="flat">
              <a:noFill/>
              <a:prstDash val="solid"/>
              <a:miter/>
            </a:ln>
          </p:spPr>
          <p:txBody>
            <a:bodyPr rtlCol="0" anchor="ctr"/>
            <a:lstStyle/>
            <a:p>
              <a:endParaRPr lang="en-US" b="1" dirty="0"/>
            </a:p>
          </p:txBody>
        </p:sp>
        <p:sp>
          <p:nvSpPr>
            <p:cNvPr id="131" name="Freeform 21">
              <a:extLst>
                <a:ext uri="{FF2B5EF4-FFF2-40B4-BE49-F238E27FC236}">
                  <a16:creationId xmlns:a16="http://schemas.microsoft.com/office/drawing/2014/main" id="{12C53CAB-5F9A-5BFC-166C-B179AE831093}"/>
                </a:ext>
              </a:extLst>
            </p:cNvPr>
            <p:cNvSpPr/>
            <p:nvPr/>
          </p:nvSpPr>
          <p:spPr>
            <a:xfrm>
              <a:off x="6267450" y="3668395"/>
              <a:ext cx="180975" cy="142328"/>
            </a:xfrm>
            <a:custGeom>
              <a:avLst/>
              <a:gdLst>
                <a:gd name="connsiteX0" fmla="*/ 0 w 180975"/>
                <a:gd name="connsiteY0" fmla="*/ 87294 h 142327"/>
                <a:gd name="connsiteX1" fmla="*/ 137065 w 180975"/>
                <a:gd name="connsiteY1" fmla="*/ 87294 h 142327"/>
                <a:gd name="connsiteX2" fmla="*/ 104204 w 180975"/>
                <a:gd name="connsiteY2" fmla="*/ 119935 h 142327"/>
                <a:gd name="connsiteX3" fmla="*/ 102633 w 180975"/>
                <a:gd name="connsiteY3" fmla="*/ 140810 h 142327"/>
                <a:gd name="connsiteX4" fmla="*/ 123588 w 180975"/>
                <a:gd name="connsiteY4" fmla="*/ 142374 h 142327"/>
                <a:gd name="connsiteX5" fmla="*/ 125158 w 180975"/>
                <a:gd name="connsiteY5" fmla="*/ 140810 h 142327"/>
                <a:gd name="connsiteX6" fmla="*/ 183166 w 180975"/>
                <a:gd name="connsiteY6" fmla="*/ 82930 h 142327"/>
                <a:gd name="connsiteX7" fmla="*/ 186404 w 180975"/>
                <a:gd name="connsiteY7" fmla="*/ 78185 h 142327"/>
                <a:gd name="connsiteX8" fmla="*/ 186404 w 180975"/>
                <a:gd name="connsiteY8" fmla="*/ 66894 h 142327"/>
                <a:gd name="connsiteX9" fmla="*/ 183166 w 180975"/>
                <a:gd name="connsiteY9" fmla="*/ 62055 h 142327"/>
                <a:gd name="connsiteX10" fmla="*/ 125158 w 180975"/>
                <a:gd name="connsiteY10" fmla="*/ 4270 h 142327"/>
                <a:gd name="connsiteX11" fmla="*/ 114681 w 180975"/>
                <a:gd name="connsiteY11" fmla="*/ 0 h 142327"/>
                <a:gd name="connsiteX12" fmla="*/ 99841 w 180975"/>
                <a:gd name="connsiteY12" fmla="*/ 14631 h 142327"/>
                <a:gd name="connsiteX13" fmla="*/ 104204 w 180975"/>
                <a:gd name="connsiteY13" fmla="*/ 25145 h 142327"/>
                <a:gd name="connsiteX14" fmla="*/ 137065 w 180975"/>
                <a:gd name="connsiteY14" fmla="*/ 57785 h 142327"/>
                <a:gd name="connsiteX15" fmla="*/ 0 w 180975"/>
                <a:gd name="connsiteY15" fmla="*/ 57785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975" h="142327">
                  <a:moveTo>
                    <a:pt x="0" y="87294"/>
                  </a:moveTo>
                  <a:lnTo>
                    <a:pt x="137065" y="87294"/>
                  </a:lnTo>
                  <a:lnTo>
                    <a:pt x="104204" y="119935"/>
                  </a:lnTo>
                  <a:cubicBezTo>
                    <a:pt x="97983" y="125267"/>
                    <a:pt x="97280" y="134613"/>
                    <a:pt x="102633" y="140810"/>
                  </a:cubicBezTo>
                  <a:cubicBezTo>
                    <a:pt x="107985" y="147006"/>
                    <a:pt x="117367" y="147707"/>
                    <a:pt x="123588" y="142374"/>
                  </a:cubicBezTo>
                  <a:cubicBezTo>
                    <a:pt x="124150" y="141893"/>
                    <a:pt x="124675" y="141370"/>
                    <a:pt x="125158" y="140810"/>
                  </a:cubicBezTo>
                  <a:lnTo>
                    <a:pt x="183166" y="82930"/>
                  </a:lnTo>
                  <a:cubicBezTo>
                    <a:pt x="184572" y="81596"/>
                    <a:pt x="185677" y="79979"/>
                    <a:pt x="186404" y="78185"/>
                  </a:cubicBezTo>
                  <a:cubicBezTo>
                    <a:pt x="187923" y="74574"/>
                    <a:pt x="187923" y="70506"/>
                    <a:pt x="186404" y="66894"/>
                  </a:cubicBezTo>
                  <a:cubicBezTo>
                    <a:pt x="185654" y="65085"/>
                    <a:pt x="184554" y="63440"/>
                    <a:pt x="183166" y="62055"/>
                  </a:cubicBezTo>
                  <a:lnTo>
                    <a:pt x="125158" y="4270"/>
                  </a:lnTo>
                  <a:cubicBezTo>
                    <a:pt x="122374" y="1516"/>
                    <a:pt x="118604" y="-20"/>
                    <a:pt x="114681" y="0"/>
                  </a:cubicBezTo>
                  <a:cubicBezTo>
                    <a:pt x="106527" y="-42"/>
                    <a:pt x="99883" y="6509"/>
                    <a:pt x="99841" y="14631"/>
                  </a:cubicBezTo>
                  <a:cubicBezTo>
                    <a:pt x="99821" y="18577"/>
                    <a:pt x="101393" y="22365"/>
                    <a:pt x="104204" y="25145"/>
                  </a:cubicBezTo>
                  <a:lnTo>
                    <a:pt x="137065" y="57785"/>
                  </a:lnTo>
                  <a:lnTo>
                    <a:pt x="0" y="57785"/>
                  </a:lnTo>
                  <a:close/>
                </a:path>
              </a:pathLst>
            </a:custGeom>
            <a:grpFill/>
            <a:ln w="9525" cap="flat">
              <a:noFill/>
              <a:prstDash val="solid"/>
              <a:miter/>
            </a:ln>
          </p:spPr>
          <p:txBody>
            <a:bodyPr rtlCol="0" anchor="ctr"/>
            <a:lstStyle/>
            <a:p>
              <a:endParaRPr lang="en-US" b="1" dirty="0"/>
            </a:p>
          </p:txBody>
        </p:sp>
        <p:sp>
          <p:nvSpPr>
            <p:cNvPr id="132" name="Freeform 22">
              <a:extLst>
                <a:ext uri="{FF2B5EF4-FFF2-40B4-BE49-F238E27FC236}">
                  <a16:creationId xmlns:a16="http://schemas.microsoft.com/office/drawing/2014/main" id="{9E9F1C01-4A68-2DA1-50F7-05A5598461CA}"/>
                </a:ext>
              </a:extLst>
            </p:cNvPr>
            <p:cNvSpPr/>
            <p:nvPr/>
          </p:nvSpPr>
          <p:spPr>
            <a:xfrm>
              <a:off x="5962650" y="3016250"/>
              <a:ext cx="257175" cy="199259"/>
            </a:xfrm>
            <a:custGeom>
              <a:avLst/>
              <a:gdLst>
                <a:gd name="connsiteX0" fmla="*/ 250984 w 257175"/>
                <a:gd name="connsiteY0" fmla="*/ 206280 h 199258"/>
                <a:gd name="connsiteX1" fmla="*/ 12859 w 257175"/>
                <a:gd name="connsiteY1" fmla="*/ 206280 h 199258"/>
                <a:gd name="connsiteX2" fmla="*/ 0 w 257175"/>
                <a:gd name="connsiteY2" fmla="*/ 193186 h 199258"/>
                <a:gd name="connsiteX3" fmla="*/ 0 w 257175"/>
                <a:gd name="connsiteY3" fmla="*/ 12904 h 199258"/>
                <a:gd name="connsiteX4" fmla="*/ 12859 w 257175"/>
                <a:gd name="connsiteY4" fmla="*/ 0 h 199258"/>
                <a:gd name="connsiteX5" fmla="*/ 250984 w 257175"/>
                <a:gd name="connsiteY5" fmla="*/ 0 h 199258"/>
                <a:gd name="connsiteX6" fmla="*/ 264033 w 257175"/>
                <a:gd name="connsiteY6" fmla="*/ 12999 h 199258"/>
                <a:gd name="connsiteX7" fmla="*/ 264033 w 257175"/>
                <a:gd name="connsiteY7" fmla="*/ 13094 h 199258"/>
                <a:gd name="connsiteX8" fmla="*/ 264033 w 257175"/>
                <a:gd name="connsiteY8" fmla="*/ 193376 h 199258"/>
                <a:gd name="connsiteX9" fmla="*/ 250984 w 257175"/>
                <a:gd name="connsiteY9" fmla="*/ 206280 h 199258"/>
                <a:gd name="connsiteX10" fmla="*/ 26003 w 257175"/>
                <a:gd name="connsiteY10" fmla="*/ 180282 h 199258"/>
                <a:gd name="connsiteX11" fmla="*/ 238125 w 257175"/>
                <a:gd name="connsiteY11" fmla="*/ 180282 h 199258"/>
                <a:gd name="connsiteX12" fmla="*/ 238125 w 257175"/>
                <a:gd name="connsiteY12" fmla="*/ 26093 h 199258"/>
                <a:gd name="connsiteX13" fmla="*/ 26003 w 257175"/>
                <a:gd name="connsiteY13" fmla="*/ 26093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175" h="199258">
                  <a:moveTo>
                    <a:pt x="250984" y="206280"/>
                  </a:moveTo>
                  <a:lnTo>
                    <a:pt x="12859" y="206280"/>
                  </a:lnTo>
                  <a:cubicBezTo>
                    <a:pt x="5711" y="206125"/>
                    <a:pt x="-2" y="200308"/>
                    <a:pt x="0" y="193186"/>
                  </a:cubicBezTo>
                  <a:lnTo>
                    <a:pt x="0" y="12904"/>
                  </a:lnTo>
                  <a:cubicBezTo>
                    <a:pt x="101" y="5856"/>
                    <a:pt x="5784" y="153"/>
                    <a:pt x="12859" y="0"/>
                  </a:cubicBezTo>
                  <a:lnTo>
                    <a:pt x="250984" y="0"/>
                  </a:lnTo>
                  <a:cubicBezTo>
                    <a:pt x="258191" y="0"/>
                    <a:pt x="264033" y="5820"/>
                    <a:pt x="264033" y="12999"/>
                  </a:cubicBezTo>
                  <a:cubicBezTo>
                    <a:pt x="264033" y="13031"/>
                    <a:pt x="264033" y="13062"/>
                    <a:pt x="264033" y="13094"/>
                  </a:cubicBezTo>
                  <a:lnTo>
                    <a:pt x="264033" y="193376"/>
                  </a:lnTo>
                  <a:cubicBezTo>
                    <a:pt x="263981" y="200518"/>
                    <a:pt x="258154" y="206280"/>
                    <a:pt x="250984" y="206280"/>
                  </a:cubicBezTo>
                  <a:close/>
                  <a:moveTo>
                    <a:pt x="26003" y="180282"/>
                  </a:moveTo>
                  <a:lnTo>
                    <a:pt x="238125" y="180282"/>
                  </a:lnTo>
                  <a:lnTo>
                    <a:pt x="238125" y="26093"/>
                  </a:lnTo>
                  <a:lnTo>
                    <a:pt x="26003" y="26093"/>
                  </a:lnTo>
                  <a:close/>
                </a:path>
              </a:pathLst>
            </a:custGeom>
            <a:grpFill/>
            <a:ln w="9525" cap="flat">
              <a:noFill/>
              <a:prstDash val="solid"/>
              <a:miter/>
            </a:ln>
          </p:spPr>
          <p:txBody>
            <a:bodyPr rtlCol="0" anchor="ctr"/>
            <a:lstStyle/>
            <a:p>
              <a:endParaRPr lang="en-US" b="1" dirty="0"/>
            </a:p>
          </p:txBody>
        </p:sp>
        <p:sp>
          <p:nvSpPr>
            <p:cNvPr id="133" name="Freeform 23">
              <a:extLst>
                <a:ext uri="{FF2B5EF4-FFF2-40B4-BE49-F238E27FC236}">
                  <a16:creationId xmlns:a16="http://schemas.microsoft.com/office/drawing/2014/main" id="{B18C8593-A5CB-B87E-51F6-442BB150F3BE}"/>
                </a:ext>
              </a:extLst>
            </p:cNvPr>
            <p:cNvSpPr/>
            <p:nvPr/>
          </p:nvSpPr>
          <p:spPr>
            <a:xfrm>
              <a:off x="5964364" y="3329370"/>
              <a:ext cx="257175" cy="199259"/>
            </a:xfrm>
            <a:custGeom>
              <a:avLst/>
              <a:gdLst>
                <a:gd name="connsiteX0" fmla="*/ 251175 w 257175"/>
                <a:gd name="connsiteY0" fmla="*/ 205996 h 199258"/>
                <a:gd name="connsiteX1" fmla="*/ 13050 w 257175"/>
                <a:gd name="connsiteY1" fmla="*/ 205996 h 199258"/>
                <a:gd name="connsiteX2" fmla="*/ 0 w 257175"/>
                <a:gd name="connsiteY2" fmla="*/ 192997 h 199258"/>
                <a:gd name="connsiteX3" fmla="*/ 0 w 257175"/>
                <a:gd name="connsiteY3" fmla="*/ 192902 h 199258"/>
                <a:gd name="connsiteX4" fmla="*/ 0 w 257175"/>
                <a:gd name="connsiteY4" fmla="*/ 12620 h 199258"/>
                <a:gd name="connsiteX5" fmla="*/ 13050 w 257175"/>
                <a:gd name="connsiteY5" fmla="*/ 0 h 199258"/>
                <a:gd name="connsiteX6" fmla="*/ 251175 w 257175"/>
                <a:gd name="connsiteY6" fmla="*/ 0 h 199258"/>
                <a:gd name="connsiteX7" fmla="*/ 264319 w 257175"/>
                <a:gd name="connsiteY7" fmla="*/ 12904 h 199258"/>
                <a:gd name="connsiteX8" fmla="*/ 264319 w 257175"/>
                <a:gd name="connsiteY8" fmla="*/ 13000 h 199258"/>
                <a:gd name="connsiteX9" fmla="*/ 264319 w 257175"/>
                <a:gd name="connsiteY9" fmla="*/ 193281 h 199258"/>
                <a:gd name="connsiteX10" fmla="*/ 251175 w 257175"/>
                <a:gd name="connsiteY10" fmla="*/ 205996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199258">
                  <a:moveTo>
                    <a:pt x="251175" y="205996"/>
                  </a:moveTo>
                  <a:lnTo>
                    <a:pt x="13050" y="205996"/>
                  </a:lnTo>
                  <a:cubicBezTo>
                    <a:pt x="5843" y="205996"/>
                    <a:pt x="0" y="200176"/>
                    <a:pt x="0" y="192997"/>
                  </a:cubicBezTo>
                  <a:cubicBezTo>
                    <a:pt x="0" y="192965"/>
                    <a:pt x="0" y="192933"/>
                    <a:pt x="0" y="192902"/>
                  </a:cubicBezTo>
                  <a:lnTo>
                    <a:pt x="0" y="12620"/>
                  </a:lnTo>
                  <a:cubicBezTo>
                    <a:pt x="207" y="5589"/>
                    <a:pt x="5989" y="-3"/>
                    <a:pt x="13050" y="0"/>
                  </a:cubicBezTo>
                  <a:lnTo>
                    <a:pt x="251175" y="0"/>
                  </a:lnTo>
                  <a:cubicBezTo>
                    <a:pt x="258381" y="-52"/>
                    <a:pt x="264266" y="5725"/>
                    <a:pt x="264319" y="12904"/>
                  </a:cubicBezTo>
                  <a:cubicBezTo>
                    <a:pt x="264319" y="12936"/>
                    <a:pt x="264319" y="12968"/>
                    <a:pt x="264319" y="13000"/>
                  </a:cubicBezTo>
                  <a:lnTo>
                    <a:pt x="264319" y="193281"/>
                  </a:lnTo>
                  <a:cubicBezTo>
                    <a:pt x="264113" y="200364"/>
                    <a:pt x="258288" y="205999"/>
                    <a:pt x="251175" y="205996"/>
                  </a:cubicBezTo>
                  <a:close/>
                </a:path>
              </a:pathLst>
            </a:custGeom>
            <a:grpFill/>
            <a:ln w="9525" cap="flat">
              <a:noFill/>
              <a:prstDash val="solid"/>
              <a:miter/>
            </a:ln>
          </p:spPr>
          <p:txBody>
            <a:bodyPr rtlCol="0" anchor="ctr"/>
            <a:lstStyle/>
            <a:p>
              <a:endParaRPr lang="en-US" b="1" dirty="0"/>
            </a:p>
          </p:txBody>
        </p:sp>
        <p:sp>
          <p:nvSpPr>
            <p:cNvPr id="134" name="Freeform 24">
              <a:extLst>
                <a:ext uri="{FF2B5EF4-FFF2-40B4-BE49-F238E27FC236}">
                  <a16:creationId xmlns:a16="http://schemas.microsoft.com/office/drawing/2014/main" id="{C1EC82B7-EE5D-66EE-1CD4-5C26B3C9E792}"/>
                </a:ext>
              </a:extLst>
            </p:cNvPr>
            <p:cNvSpPr/>
            <p:nvPr/>
          </p:nvSpPr>
          <p:spPr>
            <a:xfrm>
              <a:off x="5964364" y="3637652"/>
              <a:ext cx="257175" cy="199259"/>
            </a:xfrm>
            <a:custGeom>
              <a:avLst/>
              <a:gdLst>
                <a:gd name="connsiteX0" fmla="*/ 251175 w 257175"/>
                <a:gd name="connsiteY0" fmla="*/ 206375 h 199258"/>
                <a:gd name="connsiteX1" fmla="*/ 13050 w 257175"/>
                <a:gd name="connsiteY1" fmla="*/ 206375 h 199258"/>
                <a:gd name="connsiteX2" fmla="*/ 0 w 257175"/>
                <a:gd name="connsiteY2" fmla="*/ 193376 h 199258"/>
                <a:gd name="connsiteX3" fmla="*/ 0 w 257175"/>
                <a:gd name="connsiteY3" fmla="*/ 13094 h 199258"/>
                <a:gd name="connsiteX4" fmla="*/ 12954 w 257175"/>
                <a:gd name="connsiteY4" fmla="*/ 0 h 199258"/>
                <a:gd name="connsiteX5" fmla="*/ 13050 w 257175"/>
                <a:gd name="connsiteY5" fmla="*/ 0 h 199258"/>
                <a:gd name="connsiteX6" fmla="*/ 251175 w 257175"/>
                <a:gd name="connsiteY6" fmla="*/ 0 h 199258"/>
                <a:gd name="connsiteX7" fmla="*/ 264319 w 257175"/>
                <a:gd name="connsiteY7" fmla="*/ 13094 h 199258"/>
                <a:gd name="connsiteX8" fmla="*/ 264319 w 257175"/>
                <a:gd name="connsiteY8" fmla="*/ 193376 h 199258"/>
                <a:gd name="connsiteX9" fmla="*/ 251270 w 257175"/>
                <a:gd name="connsiteY9" fmla="*/ 206375 h 199258"/>
                <a:gd name="connsiteX10" fmla="*/ 251175 w 257175"/>
                <a:gd name="connsiteY10" fmla="*/ 206375 h 199258"/>
                <a:gd name="connsiteX11" fmla="*/ 26194 w 257175"/>
                <a:gd name="connsiteY11" fmla="*/ 180282 h 199258"/>
                <a:gd name="connsiteX12" fmla="*/ 238030 w 257175"/>
                <a:gd name="connsiteY12" fmla="*/ 180282 h 199258"/>
                <a:gd name="connsiteX13" fmla="*/ 238030 w 257175"/>
                <a:gd name="connsiteY13" fmla="*/ 26188 h 199258"/>
                <a:gd name="connsiteX14" fmla="*/ 26194 w 257175"/>
                <a:gd name="connsiteY14" fmla="*/ 26188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175" h="199258">
                  <a:moveTo>
                    <a:pt x="251175" y="206375"/>
                  </a:moveTo>
                  <a:lnTo>
                    <a:pt x="13050" y="206375"/>
                  </a:lnTo>
                  <a:cubicBezTo>
                    <a:pt x="5843" y="206375"/>
                    <a:pt x="0" y="200555"/>
                    <a:pt x="0" y="193376"/>
                  </a:cubicBezTo>
                  <a:lnTo>
                    <a:pt x="0" y="13094"/>
                  </a:lnTo>
                  <a:cubicBezTo>
                    <a:pt x="-52" y="5915"/>
                    <a:pt x="5747" y="53"/>
                    <a:pt x="12954" y="0"/>
                  </a:cubicBezTo>
                  <a:cubicBezTo>
                    <a:pt x="12986" y="0"/>
                    <a:pt x="13018" y="0"/>
                    <a:pt x="13050" y="0"/>
                  </a:cubicBezTo>
                  <a:lnTo>
                    <a:pt x="251175" y="0"/>
                  </a:lnTo>
                  <a:cubicBezTo>
                    <a:pt x="258434" y="0"/>
                    <a:pt x="264319" y="5862"/>
                    <a:pt x="264319" y="13094"/>
                  </a:cubicBezTo>
                  <a:lnTo>
                    <a:pt x="264319" y="193376"/>
                  </a:lnTo>
                  <a:cubicBezTo>
                    <a:pt x="264319" y="200555"/>
                    <a:pt x="258477" y="206375"/>
                    <a:pt x="251270" y="206375"/>
                  </a:cubicBezTo>
                  <a:cubicBezTo>
                    <a:pt x="251238" y="206375"/>
                    <a:pt x="251206" y="206375"/>
                    <a:pt x="251175" y="206375"/>
                  </a:cubicBezTo>
                  <a:close/>
                  <a:moveTo>
                    <a:pt x="26194" y="180282"/>
                  </a:moveTo>
                  <a:lnTo>
                    <a:pt x="238030" y="180282"/>
                  </a:lnTo>
                  <a:lnTo>
                    <a:pt x="238030" y="26188"/>
                  </a:lnTo>
                  <a:lnTo>
                    <a:pt x="26194" y="26188"/>
                  </a:lnTo>
                  <a:close/>
                </a:path>
              </a:pathLst>
            </a:custGeom>
            <a:grpFill/>
            <a:ln w="9525" cap="flat">
              <a:noFill/>
              <a:prstDash val="solid"/>
              <a:miter/>
            </a:ln>
          </p:spPr>
          <p:txBody>
            <a:bodyPr rtlCol="0" anchor="ctr"/>
            <a:lstStyle/>
            <a:p>
              <a:endParaRPr lang="en-US" b="1" dirty="0"/>
            </a:p>
          </p:txBody>
        </p:sp>
      </p:grpSp>
      <p:grpSp>
        <p:nvGrpSpPr>
          <p:cNvPr id="32" name="Graphic 61">
            <a:extLst>
              <a:ext uri="{FF2B5EF4-FFF2-40B4-BE49-F238E27FC236}">
                <a16:creationId xmlns:a16="http://schemas.microsoft.com/office/drawing/2014/main" id="{0686FF09-F131-E842-3AD4-F66242D9789D}"/>
              </a:ext>
            </a:extLst>
          </p:cNvPr>
          <p:cNvGrpSpPr/>
          <p:nvPr/>
        </p:nvGrpSpPr>
        <p:grpSpPr>
          <a:xfrm>
            <a:off x="5689504" y="1983647"/>
            <a:ext cx="802638" cy="901057"/>
            <a:chOff x="5722871" y="4460083"/>
            <a:chExt cx="764875" cy="858665"/>
          </a:xfrm>
          <a:solidFill>
            <a:schemeClr val="bg1"/>
          </a:solidFill>
        </p:grpSpPr>
        <p:sp>
          <p:nvSpPr>
            <p:cNvPr id="33" name="Freeform 112">
              <a:extLst>
                <a:ext uri="{FF2B5EF4-FFF2-40B4-BE49-F238E27FC236}">
                  <a16:creationId xmlns:a16="http://schemas.microsoft.com/office/drawing/2014/main" id="{8C42ED5D-B465-C8F3-1B32-2777100161AF}"/>
                </a:ext>
              </a:extLst>
            </p:cNvPr>
            <p:cNvSpPr/>
            <p:nvPr/>
          </p:nvSpPr>
          <p:spPr>
            <a:xfrm>
              <a:off x="5888014" y="4937436"/>
              <a:ext cx="406245" cy="75921"/>
            </a:xfrm>
            <a:custGeom>
              <a:avLst/>
              <a:gdLst>
                <a:gd name="connsiteX0" fmla="*/ 303267 w 406245"/>
                <a:gd name="connsiteY0" fmla="*/ 0 h 75920"/>
                <a:gd name="connsiteX1" fmla="*/ 287017 w 406245"/>
                <a:gd name="connsiteY1" fmla="*/ 0 h 75920"/>
                <a:gd name="connsiteX2" fmla="*/ 204162 w 406245"/>
                <a:gd name="connsiteY2" fmla="*/ 28470 h 75920"/>
                <a:gd name="connsiteX3" fmla="*/ 121401 w 406245"/>
                <a:gd name="connsiteY3" fmla="*/ 0 h 75920"/>
                <a:gd name="connsiteX4" fmla="*/ 108836 w 406245"/>
                <a:gd name="connsiteY4" fmla="*/ 0 h 75920"/>
                <a:gd name="connsiteX5" fmla="*/ 0 w 406245"/>
                <a:gd name="connsiteY5" fmla="*/ 83133 h 75920"/>
                <a:gd name="connsiteX6" fmla="*/ 407568 w 406245"/>
                <a:gd name="connsiteY6" fmla="*/ 83133 h 75920"/>
                <a:gd name="connsiteX7" fmla="*/ 303267 w 406245"/>
                <a:gd name="connsiteY7" fmla="*/ 0 h 7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245" h="75920">
                  <a:moveTo>
                    <a:pt x="303267" y="0"/>
                  </a:moveTo>
                  <a:lnTo>
                    <a:pt x="287017" y="0"/>
                  </a:lnTo>
                  <a:cubicBezTo>
                    <a:pt x="263942" y="19612"/>
                    <a:pt x="234361" y="29776"/>
                    <a:pt x="204162" y="28470"/>
                  </a:cubicBezTo>
                  <a:cubicBezTo>
                    <a:pt x="174009" y="29659"/>
                    <a:pt x="144498" y="19508"/>
                    <a:pt x="121401" y="0"/>
                  </a:cubicBezTo>
                  <a:lnTo>
                    <a:pt x="108836" y="0"/>
                  </a:lnTo>
                  <a:cubicBezTo>
                    <a:pt x="48183" y="0"/>
                    <a:pt x="0" y="37296"/>
                    <a:pt x="0" y="83133"/>
                  </a:cubicBezTo>
                  <a:lnTo>
                    <a:pt x="407568" y="83133"/>
                  </a:lnTo>
                  <a:cubicBezTo>
                    <a:pt x="407568" y="37296"/>
                    <a:pt x="360613" y="0"/>
                    <a:pt x="303267" y="0"/>
                  </a:cubicBezTo>
                  <a:close/>
                </a:path>
              </a:pathLst>
            </a:custGeom>
            <a:grpFill/>
            <a:ln w="9409" cap="flat">
              <a:noFill/>
              <a:prstDash val="solid"/>
              <a:miter/>
            </a:ln>
          </p:spPr>
          <p:txBody>
            <a:bodyPr rtlCol="0" anchor="ctr"/>
            <a:lstStyle/>
            <a:p>
              <a:endParaRPr lang="en-US" dirty="0"/>
            </a:p>
          </p:txBody>
        </p:sp>
        <p:sp>
          <p:nvSpPr>
            <p:cNvPr id="34" name="Freeform 113">
              <a:extLst>
                <a:ext uri="{FF2B5EF4-FFF2-40B4-BE49-F238E27FC236}">
                  <a16:creationId xmlns:a16="http://schemas.microsoft.com/office/drawing/2014/main" id="{A786FA0A-EA2C-27A9-9E67-681E0B3E4120}"/>
                </a:ext>
              </a:extLst>
            </p:cNvPr>
            <p:cNvSpPr/>
            <p:nvPr/>
          </p:nvSpPr>
          <p:spPr>
            <a:xfrm>
              <a:off x="5968508" y="4698380"/>
              <a:ext cx="245637" cy="246743"/>
            </a:xfrm>
            <a:custGeom>
              <a:avLst/>
              <a:gdLst>
                <a:gd name="connsiteX0" fmla="*/ 122818 w 245636"/>
                <a:gd name="connsiteY0" fmla="*/ 0 h 246742"/>
                <a:gd name="connsiteX1" fmla="*/ 0 w 245636"/>
                <a:gd name="connsiteY1" fmla="*/ 123371 h 246742"/>
                <a:gd name="connsiteX2" fmla="*/ 122818 w 245636"/>
                <a:gd name="connsiteY2" fmla="*/ 246743 h 246742"/>
                <a:gd name="connsiteX3" fmla="*/ 245637 w 245636"/>
                <a:gd name="connsiteY3" fmla="*/ 123371 h 246742"/>
                <a:gd name="connsiteX4" fmla="*/ 122818 w 245636"/>
                <a:gd name="connsiteY4" fmla="*/ 0 h 246742"/>
                <a:gd name="connsiteX5" fmla="*/ 122818 w 245636"/>
                <a:gd name="connsiteY5" fmla="*/ 243991 h 246742"/>
                <a:gd name="connsiteX6" fmla="*/ 18895 w 245636"/>
                <a:gd name="connsiteY6" fmla="*/ 139600 h 246742"/>
                <a:gd name="connsiteX7" fmla="*/ 22391 w 245636"/>
                <a:gd name="connsiteY7" fmla="*/ 113881 h 246742"/>
                <a:gd name="connsiteX8" fmla="*/ 82194 w 245636"/>
                <a:gd name="connsiteY8" fmla="*/ 128211 h 246742"/>
                <a:gd name="connsiteX9" fmla="*/ 138879 w 245636"/>
                <a:gd name="connsiteY9" fmla="*/ 110275 h 246742"/>
                <a:gd name="connsiteX10" fmla="*/ 222868 w 245636"/>
                <a:gd name="connsiteY10" fmla="*/ 108852 h 246742"/>
                <a:gd name="connsiteX11" fmla="*/ 226741 w 245636"/>
                <a:gd name="connsiteY11" fmla="*/ 138935 h 246742"/>
                <a:gd name="connsiteX12" fmla="*/ 123482 w 245636"/>
                <a:gd name="connsiteY12" fmla="*/ 243989 h 246742"/>
                <a:gd name="connsiteX13" fmla="*/ 122818 w 245636"/>
                <a:gd name="connsiteY13" fmla="*/ 243991 h 2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636" h="246742">
                  <a:moveTo>
                    <a:pt x="122818" y="0"/>
                  </a:moveTo>
                  <a:cubicBezTo>
                    <a:pt x="54988" y="0"/>
                    <a:pt x="0" y="55235"/>
                    <a:pt x="0" y="123371"/>
                  </a:cubicBezTo>
                  <a:cubicBezTo>
                    <a:pt x="0" y="191508"/>
                    <a:pt x="54988" y="246743"/>
                    <a:pt x="122818" y="246743"/>
                  </a:cubicBezTo>
                  <a:cubicBezTo>
                    <a:pt x="190649" y="246743"/>
                    <a:pt x="245637" y="191508"/>
                    <a:pt x="245637" y="123371"/>
                  </a:cubicBezTo>
                  <a:cubicBezTo>
                    <a:pt x="245637" y="55235"/>
                    <a:pt x="190649" y="0"/>
                    <a:pt x="122818" y="0"/>
                  </a:cubicBezTo>
                  <a:close/>
                  <a:moveTo>
                    <a:pt x="122818" y="243991"/>
                  </a:moveTo>
                  <a:cubicBezTo>
                    <a:pt x="65423" y="243991"/>
                    <a:pt x="18895" y="197253"/>
                    <a:pt x="18895" y="139600"/>
                  </a:cubicBezTo>
                  <a:cubicBezTo>
                    <a:pt x="19036" y="130917"/>
                    <a:pt x="20209" y="122283"/>
                    <a:pt x="22391" y="113881"/>
                  </a:cubicBezTo>
                  <a:cubicBezTo>
                    <a:pt x="41069" y="122916"/>
                    <a:pt x="61466" y="127804"/>
                    <a:pt x="82194" y="128211"/>
                  </a:cubicBezTo>
                  <a:cubicBezTo>
                    <a:pt x="102533" y="128617"/>
                    <a:pt x="122444" y="122317"/>
                    <a:pt x="138879" y="110275"/>
                  </a:cubicBezTo>
                  <a:cubicBezTo>
                    <a:pt x="141052" y="108852"/>
                    <a:pt x="186117" y="76016"/>
                    <a:pt x="222868" y="108852"/>
                  </a:cubicBezTo>
                  <a:cubicBezTo>
                    <a:pt x="225639" y="118631"/>
                    <a:pt x="226944" y="128770"/>
                    <a:pt x="226741" y="138935"/>
                  </a:cubicBezTo>
                  <a:cubicBezTo>
                    <a:pt x="227107" y="196588"/>
                    <a:pt x="180876" y="243622"/>
                    <a:pt x="123482" y="243989"/>
                  </a:cubicBezTo>
                  <a:cubicBezTo>
                    <a:pt x="123261" y="243990"/>
                    <a:pt x="123039" y="243991"/>
                    <a:pt x="122818" y="243991"/>
                  </a:cubicBezTo>
                  <a:close/>
                </a:path>
              </a:pathLst>
            </a:custGeom>
            <a:grpFill/>
            <a:ln w="9409" cap="flat">
              <a:noFill/>
              <a:prstDash val="solid"/>
              <a:miter/>
            </a:ln>
          </p:spPr>
          <p:txBody>
            <a:bodyPr rtlCol="0" anchor="ctr"/>
            <a:lstStyle/>
            <a:p>
              <a:endParaRPr lang="en-US" dirty="0"/>
            </a:p>
          </p:txBody>
        </p:sp>
        <p:sp>
          <p:nvSpPr>
            <p:cNvPr id="35" name="Freeform 114">
              <a:extLst>
                <a:ext uri="{FF2B5EF4-FFF2-40B4-BE49-F238E27FC236}">
                  <a16:creationId xmlns:a16="http://schemas.microsoft.com/office/drawing/2014/main" id="{512381F3-515C-885A-50E8-76F67085D0E5}"/>
                </a:ext>
              </a:extLst>
            </p:cNvPr>
            <p:cNvSpPr/>
            <p:nvPr/>
          </p:nvSpPr>
          <p:spPr>
            <a:xfrm>
              <a:off x="5788437" y="5034045"/>
              <a:ext cx="595196" cy="284703"/>
            </a:xfrm>
            <a:custGeom>
              <a:avLst/>
              <a:gdLst>
                <a:gd name="connsiteX0" fmla="*/ 590567 w 595196"/>
                <a:gd name="connsiteY0" fmla="*/ 273315 h 284703"/>
                <a:gd name="connsiteX1" fmla="*/ 523489 w 595196"/>
                <a:gd name="connsiteY1" fmla="*/ 273315 h 284703"/>
                <a:gd name="connsiteX2" fmla="*/ 530670 w 595196"/>
                <a:gd name="connsiteY2" fmla="*/ 253006 h 284703"/>
                <a:gd name="connsiteX3" fmla="*/ 530670 w 595196"/>
                <a:gd name="connsiteY3" fmla="*/ 33405 h 284703"/>
                <a:gd name="connsiteX4" fmla="*/ 497414 w 595196"/>
                <a:gd name="connsiteY4" fmla="*/ 0 h 284703"/>
                <a:gd name="connsiteX5" fmla="*/ 108836 w 595196"/>
                <a:gd name="connsiteY5" fmla="*/ 0 h 284703"/>
                <a:gd name="connsiteX6" fmla="*/ 75580 w 595196"/>
                <a:gd name="connsiteY6" fmla="*/ 33405 h 284703"/>
                <a:gd name="connsiteX7" fmla="*/ 75580 w 595196"/>
                <a:gd name="connsiteY7" fmla="*/ 253006 h 284703"/>
                <a:gd name="connsiteX8" fmla="*/ 82761 w 595196"/>
                <a:gd name="connsiteY8" fmla="*/ 273315 h 284703"/>
                <a:gd name="connsiteX9" fmla="*/ 6519 w 595196"/>
                <a:gd name="connsiteY9" fmla="*/ 273315 h 284703"/>
                <a:gd name="connsiteX10" fmla="*/ 0 w 595196"/>
                <a:gd name="connsiteY10" fmla="*/ 279863 h 284703"/>
                <a:gd name="connsiteX11" fmla="*/ 0 w 595196"/>
                <a:gd name="connsiteY11" fmla="*/ 281192 h 284703"/>
                <a:gd name="connsiteX12" fmla="*/ 6519 w 595196"/>
                <a:gd name="connsiteY12" fmla="*/ 287740 h 284703"/>
                <a:gd name="connsiteX13" fmla="*/ 590567 w 595196"/>
                <a:gd name="connsiteY13" fmla="*/ 287740 h 284703"/>
                <a:gd name="connsiteX14" fmla="*/ 597086 w 595196"/>
                <a:gd name="connsiteY14" fmla="*/ 281383 h 284703"/>
                <a:gd name="connsiteX15" fmla="*/ 597086 w 595196"/>
                <a:gd name="connsiteY15" fmla="*/ 281192 h 284703"/>
                <a:gd name="connsiteX16" fmla="*/ 597086 w 595196"/>
                <a:gd name="connsiteY16" fmla="*/ 280148 h 284703"/>
                <a:gd name="connsiteX17" fmla="*/ 590567 w 595196"/>
                <a:gd name="connsiteY17" fmla="*/ 273315 h 284703"/>
                <a:gd name="connsiteX18" fmla="*/ 302889 w 595196"/>
                <a:gd name="connsiteY18" fmla="*/ 179078 h 284703"/>
                <a:gd name="connsiteX19" fmla="*/ 265099 w 595196"/>
                <a:gd name="connsiteY19" fmla="*/ 141118 h 284703"/>
                <a:gd name="connsiteX20" fmla="*/ 302889 w 595196"/>
                <a:gd name="connsiteY20" fmla="*/ 103157 h 284703"/>
                <a:gd name="connsiteX21" fmla="*/ 340679 w 595196"/>
                <a:gd name="connsiteY21" fmla="*/ 141118 h 284703"/>
                <a:gd name="connsiteX22" fmla="*/ 302889 w 595196"/>
                <a:gd name="connsiteY22" fmla="*/ 179078 h 28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5196" h="284703">
                  <a:moveTo>
                    <a:pt x="590567" y="273315"/>
                  </a:moveTo>
                  <a:lnTo>
                    <a:pt x="523489" y="273315"/>
                  </a:lnTo>
                  <a:cubicBezTo>
                    <a:pt x="528136" y="267576"/>
                    <a:pt x="530672" y="260404"/>
                    <a:pt x="530670" y="253006"/>
                  </a:cubicBezTo>
                  <a:lnTo>
                    <a:pt x="530670" y="33405"/>
                  </a:lnTo>
                  <a:cubicBezTo>
                    <a:pt x="530566" y="14999"/>
                    <a:pt x="515738" y="104"/>
                    <a:pt x="497414" y="0"/>
                  </a:cubicBezTo>
                  <a:lnTo>
                    <a:pt x="108836" y="0"/>
                  </a:lnTo>
                  <a:cubicBezTo>
                    <a:pt x="90512" y="104"/>
                    <a:pt x="75684" y="14999"/>
                    <a:pt x="75580" y="33405"/>
                  </a:cubicBezTo>
                  <a:lnTo>
                    <a:pt x="75580" y="253006"/>
                  </a:lnTo>
                  <a:cubicBezTo>
                    <a:pt x="75465" y="260423"/>
                    <a:pt x="78014" y="267633"/>
                    <a:pt x="82761" y="273315"/>
                  </a:cubicBezTo>
                  <a:lnTo>
                    <a:pt x="6519" y="273315"/>
                  </a:lnTo>
                  <a:cubicBezTo>
                    <a:pt x="2919" y="273315"/>
                    <a:pt x="0" y="276247"/>
                    <a:pt x="0" y="279863"/>
                  </a:cubicBezTo>
                  <a:lnTo>
                    <a:pt x="0" y="281192"/>
                  </a:lnTo>
                  <a:cubicBezTo>
                    <a:pt x="0" y="284808"/>
                    <a:pt x="2919" y="287740"/>
                    <a:pt x="6519" y="287740"/>
                  </a:cubicBezTo>
                  <a:lnTo>
                    <a:pt x="590567" y="287740"/>
                  </a:lnTo>
                  <a:cubicBezTo>
                    <a:pt x="594115" y="287793"/>
                    <a:pt x="597033" y="284947"/>
                    <a:pt x="597086" y="281383"/>
                  </a:cubicBezTo>
                  <a:cubicBezTo>
                    <a:pt x="597087" y="281319"/>
                    <a:pt x="597087" y="281256"/>
                    <a:pt x="597086" y="281192"/>
                  </a:cubicBezTo>
                  <a:lnTo>
                    <a:pt x="597086" y="280148"/>
                  </a:lnTo>
                  <a:cubicBezTo>
                    <a:pt x="597139" y="276463"/>
                    <a:pt x="594235" y="273419"/>
                    <a:pt x="590567" y="273315"/>
                  </a:cubicBezTo>
                  <a:close/>
                  <a:moveTo>
                    <a:pt x="302889" y="179078"/>
                  </a:moveTo>
                  <a:cubicBezTo>
                    <a:pt x="282018" y="179078"/>
                    <a:pt x="265099" y="162083"/>
                    <a:pt x="265099" y="141118"/>
                  </a:cubicBezTo>
                  <a:cubicBezTo>
                    <a:pt x="265099" y="120153"/>
                    <a:pt x="282018" y="103157"/>
                    <a:pt x="302889" y="103157"/>
                  </a:cubicBezTo>
                  <a:cubicBezTo>
                    <a:pt x="323760" y="103157"/>
                    <a:pt x="340679" y="120153"/>
                    <a:pt x="340679" y="141118"/>
                  </a:cubicBezTo>
                  <a:cubicBezTo>
                    <a:pt x="340679" y="162083"/>
                    <a:pt x="323760" y="179078"/>
                    <a:pt x="302889" y="179078"/>
                  </a:cubicBezTo>
                  <a:close/>
                </a:path>
              </a:pathLst>
            </a:custGeom>
            <a:grpFill/>
            <a:ln w="9409" cap="flat">
              <a:noFill/>
              <a:prstDash val="solid"/>
              <a:miter/>
            </a:ln>
          </p:spPr>
          <p:txBody>
            <a:bodyPr rtlCol="0" anchor="ctr"/>
            <a:lstStyle/>
            <a:p>
              <a:endParaRPr lang="en-US" dirty="0"/>
            </a:p>
          </p:txBody>
        </p:sp>
        <p:sp>
          <p:nvSpPr>
            <p:cNvPr id="36" name="Freeform 115">
              <a:extLst>
                <a:ext uri="{FF2B5EF4-FFF2-40B4-BE49-F238E27FC236}">
                  <a16:creationId xmlns:a16="http://schemas.microsoft.com/office/drawing/2014/main" id="{E2560608-51B5-92BD-63EC-98B14560EE3F}"/>
                </a:ext>
              </a:extLst>
            </p:cNvPr>
            <p:cNvSpPr/>
            <p:nvPr/>
          </p:nvSpPr>
          <p:spPr>
            <a:xfrm>
              <a:off x="5842383" y="4822889"/>
              <a:ext cx="47238" cy="47451"/>
            </a:xfrm>
            <a:custGeom>
              <a:avLst/>
              <a:gdLst>
                <a:gd name="connsiteX0" fmla="*/ 44876 w 47237"/>
                <a:gd name="connsiteY0" fmla="*/ 18981 h 47450"/>
                <a:gd name="connsiteX1" fmla="*/ 32311 w 47237"/>
                <a:gd name="connsiteY1" fmla="*/ 18981 h 47450"/>
                <a:gd name="connsiteX2" fmla="*/ 32311 w 47237"/>
                <a:gd name="connsiteY2" fmla="*/ 6454 h 47450"/>
                <a:gd name="connsiteX3" fmla="*/ 26077 w 47237"/>
                <a:gd name="connsiteY3" fmla="*/ 1 h 47450"/>
                <a:gd name="connsiteX4" fmla="*/ 25886 w 47237"/>
                <a:gd name="connsiteY4" fmla="*/ 1 h 47450"/>
                <a:gd name="connsiteX5" fmla="*/ 19368 w 47237"/>
                <a:gd name="connsiteY5" fmla="*/ 6358 h 47450"/>
                <a:gd name="connsiteX6" fmla="*/ 19368 w 47237"/>
                <a:gd name="connsiteY6" fmla="*/ 6454 h 47450"/>
                <a:gd name="connsiteX7" fmla="*/ 19367 w 47237"/>
                <a:gd name="connsiteY7" fmla="*/ 6454 h 47450"/>
                <a:gd name="connsiteX8" fmla="*/ 19367 w 47237"/>
                <a:gd name="connsiteY8" fmla="*/ 18981 h 47450"/>
                <a:gd name="connsiteX9" fmla="*/ 6519 w 47237"/>
                <a:gd name="connsiteY9" fmla="*/ 18981 h 47450"/>
                <a:gd name="connsiteX10" fmla="*/ 1 w 47237"/>
                <a:gd name="connsiteY10" fmla="*/ 25339 h 47450"/>
                <a:gd name="connsiteX11" fmla="*/ 0 w 47237"/>
                <a:gd name="connsiteY11" fmla="*/ 25434 h 47450"/>
                <a:gd name="connsiteX12" fmla="*/ 6519 w 47237"/>
                <a:gd name="connsiteY12" fmla="*/ 31982 h 47450"/>
                <a:gd name="connsiteX13" fmla="*/ 18990 w 47237"/>
                <a:gd name="connsiteY13" fmla="*/ 31982 h 47450"/>
                <a:gd name="connsiteX14" fmla="*/ 18990 w 47237"/>
                <a:gd name="connsiteY14" fmla="*/ 44509 h 47450"/>
                <a:gd name="connsiteX15" fmla="*/ 24913 w 47237"/>
                <a:gd name="connsiteY15" fmla="*/ 51429 h 47450"/>
                <a:gd name="connsiteX16" fmla="*/ 25036 w 47237"/>
                <a:gd name="connsiteY16" fmla="*/ 51437 h 47450"/>
                <a:gd name="connsiteX17" fmla="*/ 31649 w 47237"/>
                <a:gd name="connsiteY17" fmla="*/ 45269 h 47450"/>
                <a:gd name="connsiteX18" fmla="*/ 31649 w 47237"/>
                <a:gd name="connsiteY18" fmla="*/ 31982 h 47450"/>
                <a:gd name="connsiteX19" fmla="*/ 44120 w 47237"/>
                <a:gd name="connsiteY19" fmla="*/ 31982 h 47450"/>
                <a:gd name="connsiteX20" fmla="*/ 50544 w 47237"/>
                <a:gd name="connsiteY20" fmla="*/ 25529 h 47450"/>
                <a:gd name="connsiteX21" fmla="*/ 46213 w 47237"/>
                <a:gd name="connsiteY21" fmla="*/ 19075 h 47450"/>
                <a:gd name="connsiteX22" fmla="*/ 44876 w 47237"/>
                <a:gd name="connsiteY22" fmla="*/ 18981 h 4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7237" h="47450">
                  <a:moveTo>
                    <a:pt x="44876" y="18981"/>
                  </a:moveTo>
                  <a:lnTo>
                    <a:pt x="32311" y="18981"/>
                  </a:lnTo>
                  <a:lnTo>
                    <a:pt x="32311" y="6454"/>
                  </a:lnTo>
                  <a:cubicBezTo>
                    <a:pt x="32363" y="2943"/>
                    <a:pt x="29572" y="54"/>
                    <a:pt x="26077" y="1"/>
                  </a:cubicBezTo>
                  <a:cubicBezTo>
                    <a:pt x="26013" y="0"/>
                    <a:pt x="25950" y="0"/>
                    <a:pt x="25886" y="1"/>
                  </a:cubicBezTo>
                  <a:cubicBezTo>
                    <a:pt x="22339" y="-52"/>
                    <a:pt x="19420" y="2795"/>
                    <a:pt x="19368" y="6358"/>
                  </a:cubicBezTo>
                  <a:cubicBezTo>
                    <a:pt x="19368" y="6390"/>
                    <a:pt x="19368" y="6422"/>
                    <a:pt x="19368" y="6454"/>
                  </a:cubicBezTo>
                  <a:lnTo>
                    <a:pt x="19367" y="6454"/>
                  </a:lnTo>
                  <a:lnTo>
                    <a:pt x="19367" y="18981"/>
                  </a:lnTo>
                  <a:lnTo>
                    <a:pt x="6519" y="18981"/>
                  </a:lnTo>
                  <a:cubicBezTo>
                    <a:pt x="2971" y="18929"/>
                    <a:pt x="53" y="21775"/>
                    <a:pt x="1" y="25339"/>
                  </a:cubicBezTo>
                  <a:cubicBezTo>
                    <a:pt x="0" y="25370"/>
                    <a:pt x="0" y="25402"/>
                    <a:pt x="0" y="25434"/>
                  </a:cubicBezTo>
                  <a:cubicBezTo>
                    <a:pt x="0" y="29051"/>
                    <a:pt x="2919" y="31982"/>
                    <a:pt x="6519" y="31982"/>
                  </a:cubicBezTo>
                  <a:lnTo>
                    <a:pt x="18990" y="31982"/>
                  </a:lnTo>
                  <a:lnTo>
                    <a:pt x="18990" y="44509"/>
                  </a:lnTo>
                  <a:cubicBezTo>
                    <a:pt x="18723" y="48063"/>
                    <a:pt x="21375" y="51161"/>
                    <a:pt x="24913" y="51429"/>
                  </a:cubicBezTo>
                  <a:cubicBezTo>
                    <a:pt x="24954" y="51432"/>
                    <a:pt x="24995" y="51435"/>
                    <a:pt x="25036" y="51437"/>
                  </a:cubicBezTo>
                  <a:cubicBezTo>
                    <a:pt x="28512" y="51446"/>
                    <a:pt x="31401" y="48751"/>
                    <a:pt x="31649" y="45269"/>
                  </a:cubicBezTo>
                  <a:lnTo>
                    <a:pt x="31649" y="31982"/>
                  </a:lnTo>
                  <a:lnTo>
                    <a:pt x="44120" y="31982"/>
                  </a:lnTo>
                  <a:cubicBezTo>
                    <a:pt x="47647" y="31931"/>
                    <a:pt x="50494" y="29072"/>
                    <a:pt x="50544" y="25529"/>
                  </a:cubicBezTo>
                  <a:cubicBezTo>
                    <a:pt x="51123" y="22545"/>
                    <a:pt x="49183" y="19655"/>
                    <a:pt x="46213" y="19075"/>
                  </a:cubicBezTo>
                  <a:cubicBezTo>
                    <a:pt x="45773" y="18989"/>
                    <a:pt x="45324" y="18957"/>
                    <a:pt x="44876" y="18981"/>
                  </a:cubicBezTo>
                  <a:close/>
                </a:path>
              </a:pathLst>
            </a:custGeom>
            <a:grpFill/>
            <a:ln w="9409" cap="flat">
              <a:noFill/>
              <a:prstDash val="solid"/>
              <a:miter/>
            </a:ln>
          </p:spPr>
          <p:txBody>
            <a:bodyPr rtlCol="0" anchor="ctr"/>
            <a:lstStyle/>
            <a:p>
              <a:endParaRPr lang="en-US" dirty="0"/>
            </a:p>
          </p:txBody>
        </p:sp>
        <p:sp>
          <p:nvSpPr>
            <p:cNvPr id="37" name="Freeform 116">
              <a:extLst>
                <a:ext uri="{FF2B5EF4-FFF2-40B4-BE49-F238E27FC236}">
                  <a16:creationId xmlns:a16="http://schemas.microsoft.com/office/drawing/2014/main" id="{2DBDDA11-FECA-4676-3945-975432CFE80B}"/>
                </a:ext>
              </a:extLst>
            </p:cNvPr>
            <p:cNvSpPr/>
            <p:nvPr/>
          </p:nvSpPr>
          <p:spPr>
            <a:xfrm>
              <a:off x="6332616" y="4918644"/>
              <a:ext cx="47238" cy="47451"/>
            </a:xfrm>
            <a:custGeom>
              <a:avLst/>
              <a:gdLst>
                <a:gd name="connsiteX0" fmla="*/ 44877 w 47237"/>
                <a:gd name="connsiteY0" fmla="*/ 19266 h 47450"/>
                <a:gd name="connsiteX1" fmla="*/ 32689 w 47237"/>
                <a:gd name="connsiteY1" fmla="*/ 19266 h 47450"/>
                <a:gd name="connsiteX2" fmla="*/ 32689 w 47237"/>
                <a:gd name="connsiteY2" fmla="*/ 6454 h 47450"/>
                <a:gd name="connsiteX3" fmla="*/ 26266 w 47237"/>
                <a:gd name="connsiteY3" fmla="*/ 0 h 47450"/>
                <a:gd name="connsiteX4" fmla="*/ 26170 w 47237"/>
                <a:gd name="connsiteY4" fmla="*/ 1 h 47450"/>
                <a:gd name="connsiteX5" fmla="*/ 19746 w 47237"/>
                <a:gd name="connsiteY5" fmla="*/ 6263 h 47450"/>
                <a:gd name="connsiteX6" fmla="*/ 19746 w 47237"/>
                <a:gd name="connsiteY6" fmla="*/ 6454 h 47450"/>
                <a:gd name="connsiteX7" fmla="*/ 19746 w 47237"/>
                <a:gd name="connsiteY7" fmla="*/ 6454 h 47450"/>
                <a:gd name="connsiteX8" fmla="*/ 19746 w 47237"/>
                <a:gd name="connsiteY8" fmla="*/ 18981 h 47450"/>
                <a:gd name="connsiteX9" fmla="*/ 6425 w 47237"/>
                <a:gd name="connsiteY9" fmla="*/ 18981 h 47450"/>
                <a:gd name="connsiteX10" fmla="*/ 1 w 47237"/>
                <a:gd name="connsiteY10" fmla="*/ 25243 h 47450"/>
                <a:gd name="connsiteX11" fmla="*/ 1 w 47237"/>
                <a:gd name="connsiteY11" fmla="*/ 25434 h 47450"/>
                <a:gd name="connsiteX12" fmla="*/ 6330 w 47237"/>
                <a:gd name="connsiteY12" fmla="*/ 31982 h 47450"/>
                <a:gd name="connsiteX13" fmla="*/ 6425 w 47237"/>
                <a:gd name="connsiteY13" fmla="*/ 31982 h 47450"/>
                <a:gd name="connsiteX14" fmla="*/ 18896 w 47237"/>
                <a:gd name="connsiteY14" fmla="*/ 31982 h 47450"/>
                <a:gd name="connsiteX15" fmla="*/ 18896 w 47237"/>
                <a:gd name="connsiteY15" fmla="*/ 44414 h 47450"/>
                <a:gd name="connsiteX16" fmla="*/ 24265 w 47237"/>
                <a:gd name="connsiteY16" fmla="*/ 51943 h 47450"/>
                <a:gd name="connsiteX17" fmla="*/ 31759 w 47237"/>
                <a:gd name="connsiteY17" fmla="*/ 46550 h 47450"/>
                <a:gd name="connsiteX18" fmla="*/ 31839 w 47237"/>
                <a:gd name="connsiteY18" fmla="*/ 45174 h 47450"/>
                <a:gd name="connsiteX19" fmla="*/ 31839 w 47237"/>
                <a:gd name="connsiteY19" fmla="*/ 31888 h 47450"/>
                <a:gd name="connsiteX20" fmla="*/ 44310 w 47237"/>
                <a:gd name="connsiteY20" fmla="*/ 31888 h 47450"/>
                <a:gd name="connsiteX21" fmla="*/ 50734 w 47237"/>
                <a:gd name="connsiteY21" fmla="*/ 25434 h 47450"/>
                <a:gd name="connsiteX22" fmla="*/ 46188 w 47237"/>
                <a:gd name="connsiteY22" fmla="*/ 19297 h 47450"/>
                <a:gd name="connsiteX23" fmla="*/ 44877 w 47237"/>
                <a:gd name="connsiteY23" fmla="*/ 19266 h 4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7237" h="47450">
                  <a:moveTo>
                    <a:pt x="44877" y="19266"/>
                  </a:moveTo>
                  <a:lnTo>
                    <a:pt x="32689" y="19266"/>
                  </a:lnTo>
                  <a:lnTo>
                    <a:pt x="32689" y="6454"/>
                  </a:lnTo>
                  <a:cubicBezTo>
                    <a:pt x="32690" y="2890"/>
                    <a:pt x="29814" y="0"/>
                    <a:pt x="26266" y="0"/>
                  </a:cubicBezTo>
                  <a:cubicBezTo>
                    <a:pt x="26234" y="0"/>
                    <a:pt x="26202" y="0"/>
                    <a:pt x="26170" y="1"/>
                  </a:cubicBezTo>
                  <a:cubicBezTo>
                    <a:pt x="22675" y="-52"/>
                    <a:pt x="19799" y="2752"/>
                    <a:pt x="19746" y="6263"/>
                  </a:cubicBezTo>
                  <a:cubicBezTo>
                    <a:pt x="19745" y="6327"/>
                    <a:pt x="19745" y="6390"/>
                    <a:pt x="19746" y="6454"/>
                  </a:cubicBezTo>
                  <a:lnTo>
                    <a:pt x="19746" y="6454"/>
                  </a:lnTo>
                  <a:lnTo>
                    <a:pt x="19746" y="18981"/>
                  </a:lnTo>
                  <a:lnTo>
                    <a:pt x="6425" y="18981"/>
                  </a:lnTo>
                  <a:cubicBezTo>
                    <a:pt x="2930" y="18928"/>
                    <a:pt x="53" y="21732"/>
                    <a:pt x="1" y="25243"/>
                  </a:cubicBezTo>
                  <a:cubicBezTo>
                    <a:pt x="0" y="25307"/>
                    <a:pt x="0" y="25370"/>
                    <a:pt x="1" y="25434"/>
                  </a:cubicBezTo>
                  <a:cubicBezTo>
                    <a:pt x="-51" y="28998"/>
                    <a:pt x="2782" y="31929"/>
                    <a:pt x="6330" y="31982"/>
                  </a:cubicBezTo>
                  <a:cubicBezTo>
                    <a:pt x="6362" y="31982"/>
                    <a:pt x="6393" y="31982"/>
                    <a:pt x="6425" y="31982"/>
                  </a:cubicBezTo>
                  <a:lnTo>
                    <a:pt x="18896" y="31982"/>
                  </a:lnTo>
                  <a:lnTo>
                    <a:pt x="18896" y="44414"/>
                  </a:lnTo>
                  <a:cubicBezTo>
                    <a:pt x="18309" y="47983"/>
                    <a:pt x="20712" y="51353"/>
                    <a:pt x="24265" y="51943"/>
                  </a:cubicBezTo>
                  <a:cubicBezTo>
                    <a:pt x="27817" y="52532"/>
                    <a:pt x="31172" y="50118"/>
                    <a:pt x="31759" y="46550"/>
                  </a:cubicBezTo>
                  <a:cubicBezTo>
                    <a:pt x="31834" y="46095"/>
                    <a:pt x="31861" y="45634"/>
                    <a:pt x="31839" y="45174"/>
                  </a:cubicBezTo>
                  <a:lnTo>
                    <a:pt x="31839" y="31888"/>
                  </a:lnTo>
                  <a:lnTo>
                    <a:pt x="44310" y="31888"/>
                  </a:lnTo>
                  <a:cubicBezTo>
                    <a:pt x="47858" y="31888"/>
                    <a:pt x="50734" y="28998"/>
                    <a:pt x="50734" y="25434"/>
                  </a:cubicBezTo>
                  <a:cubicBezTo>
                    <a:pt x="51166" y="22478"/>
                    <a:pt x="49131" y="19731"/>
                    <a:pt x="46188" y="19297"/>
                  </a:cubicBezTo>
                  <a:cubicBezTo>
                    <a:pt x="45754" y="19233"/>
                    <a:pt x="45313" y="19222"/>
                    <a:pt x="44877" y="19266"/>
                  </a:cubicBezTo>
                  <a:close/>
                </a:path>
              </a:pathLst>
            </a:custGeom>
            <a:grpFill/>
            <a:ln w="9409" cap="flat">
              <a:noFill/>
              <a:prstDash val="solid"/>
              <a:miter/>
            </a:ln>
          </p:spPr>
          <p:txBody>
            <a:bodyPr rtlCol="0" anchor="ctr"/>
            <a:lstStyle/>
            <a:p>
              <a:endParaRPr lang="en-US" dirty="0"/>
            </a:p>
          </p:txBody>
        </p:sp>
        <p:sp>
          <p:nvSpPr>
            <p:cNvPr id="38" name="Freeform 117">
              <a:extLst>
                <a:ext uri="{FF2B5EF4-FFF2-40B4-BE49-F238E27FC236}">
                  <a16:creationId xmlns:a16="http://schemas.microsoft.com/office/drawing/2014/main" id="{4310545F-ECA9-FC71-8E20-F3F1C928DE2A}"/>
                </a:ext>
              </a:extLst>
            </p:cNvPr>
            <p:cNvSpPr/>
            <p:nvPr/>
          </p:nvSpPr>
          <p:spPr>
            <a:xfrm>
              <a:off x="5790893" y="4496620"/>
              <a:ext cx="113371" cy="170822"/>
            </a:xfrm>
            <a:custGeom>
              <a:avLst/>
              <a:gdLst>
                <a:gd name="connsiteX0" fmla="*/ 70668 w 113370"/>
                <a:gd name="connsiteY0" fmla="*/ 158105 h 170821"/>
                <a:gd name="connsiteX1" fmla="*/ 70668 w 113370"/>
                <a:gd name="connsiteY1" fmla="*/ 178794 h 170821"/>
                <a:gd name="connsiteX2" fmla="*/ 49033 w 113370"/>
                <a:gd name="connsiteY2" fmla="*/ 178794 h 170821"/>
                <a:gd name="connsiteX3" fmla="*/ 49033 w 113370"/>
                <a:gd name="connsiteY3" fmla="*/ 157726 h 170821"/>
                <a:gd name="connsiteX4" fmla="*/ 0 w 113370"/>
                <a:gd name="connsiteY4" fmla="*/ 137891 h 170821"/>
                <a:gd name="connsiteX5" fmla="*/ 16250 w 113370"/>
                <a:gd name="connsiteY5" fmla="*/ 114071 h 170821"/>
                <a:gd name="connsiteX6" fmla="*/ 50072 w 113370"/>
                <a:gd name="connsiteY6" fmla="*/ 130964 h 170821"/>
                <a:gd name="connsiteX7" fmla="*/ 50072 w 113370"/>
                <a:gd name="connsiteY7" fmla="*/ 97748 h 170821"/>
                <a:gd name="connsiteX8" fmla="*/ 5385 w 113370"/>
                <a:gd name="connsiteY8" fmla="*/ 53334 h 170821"/>
                <a:gd name="connsiteX9" fmla="*/ 49033 w 113370"/>
                <a:gd name="connsiteY9" fmla="*/ 12147 h 170821"/>
                <a:gd name="connsiteX10" fmla="*/ 49033 w 113370"/>
                <a:gd name="connsiteY10" fmla="*/ 0 h 170821"/>
                <a:gd name="connsiteX11" fmla="*/ 70668 w 113370"/>
                <a:gd name="connsiteY11" fmla="*/ 0 h 170821"/>
                <a:gd name="connsiteX12" fmla="*/ 70668 w 113370"/>
                <a:gd name="connsiteY12" fmla="*/ 12527 h 170821"/>
                <a:gd name="connsiteX13" fmla="*/ 109308 w 113370"/>
                <a:gd name="connsiteY13" fmla="*/ 27996 h 170821"/>
                <a:gd name="connsiteX14" fmla="*/ 95420 w 113370"/>
                <a:gd name="connsiteY14" fmla="*/ 52480 h 170821"/>
                <a:gd name="connsiteX15" fmla="*/ 69629 w 113370"/>
                <a:gd name="connsiteY15" fmla="*/ 40143 h 170821"/>
                <a:gd name="connsiteX16" fmla="*/ 69629 w 113370"/>
                <a:gd name="connsiteY16" fmla="*/ 71650 h 170821"/>
                <a:gd name="connsiteX17" fmla="*/ 114693 w 113370"/>
                <a:gd name="connsiteY17" fmla="*/ 116728 h 170821"/>
                <a:gd name="connsiteX18" fmla="*/ 70668 w 113370"/>
                <a:gd name="connsiteY18" fmla="*/ 158105 h 170821"/>
                <a:gd name="connsiteX19" fmla="*/ 50072 w 113370"/>
                <a:gd name="connsiteY19" fmla="*/ 38245 h 170821"/>
                <a:gd name="connsiteX20" fmla="*/ 35901 w 113370"/>
                <a:gd name="connsiteY20" fmla="*/ 51436 h 170821"/>
                <a:gd name="connsiteX21" fmla="*/ 50261 w 113370"/>
                <a:gd name="connsiteY21" fmla="*/ 66431 h 170821"/>
                <a:gd name="connsiteX22" fmla="*/ 69629 w 113370"/>
                <a:gd name="connsiteY22" fmla="*/ 102778 h 170821"/>
                <a:gd name="connsiteX23" fmla="*/ 69629 w 113370"/>
                <a:gd name="connsiteY23" fmla="*/ 132007 h 170821"/>
                <a:gd name="connsiteX24" fmla="*/ 84367 w 113370"/>
                <a:gd name="connsiteY24" fmla="*/ 118437 h 170821"/>
                <a:gd name="connsiteX25" fmla="*/ 69629 w 113370"/>
                <a:gd name="connsiteY25" fmla="*/ 102778 h 170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3370" h="170821">
                  <a:moveTo>
                    <a:pt x="70668" y="158105"/>
                  </a:moveTo>
                  <a:lnTo>
                    <a:pt x="70668" y="178794"/>
                  </a:lnTo>
                  <a:lnTo>
                    <a:pt x="49033" y="178794"/>
                  </a:lnTo>
                  <a:lnTo>
                    <a:pt x="49033" y="157726"/>
                  </a:lnTo>
                  <a:cubicBezTo>
                    <a:pt x="31274" y="155416"/>
                    <a:pt x="14396" y="148589"/>
                    <a:pt x="0" y="137891"/>
                  </a:cubicBezTo>
                  <a:lnTo>
                    <a:pt x="16250" y="114071"/>
                  </a:lnTo>
                  <a:cubicBezTo>
                    <a:pt x="26048" y="122290"/>
                    <a:pt x="37635" y="128077"/>
                    <a:pt x="50072" y="130964"/>
                  </a:cubicBezTo>
                  <a:lnTo>
                    <a:pt x="50072" y="97748"/>
                  </a:lnTo>
                  <a:cubicBezTo>
                    <a:pt x="20123" y="89587"/>
                    <a:pt x="5385" y="77914"/>
                    <a:pt x="5385" y="53334"/>
                  </a:cubicBezTo>
                  <a:cubicBezTo>
                    <a:pt x="5385" y="28755"/>
                    <a:pt x="22863" y="14899"/>
                    <a:pt x="49033" y="12147"/>
                  </a:cubicBezTo>
                  <a:lnTo>
                    <a:pt x="49033" y="0"/>
                  </a:lnTo>
                  <a:lnTo>
                    <a:pt x="70668" y="0"/>
                  </a:lnTo>
                  <a:lnTo>
                    <a:pt x="70668" y="12527"/>
                  </a:lnTo>
                  <a:cubicBezTo>
                    <a:pt x="84594" y="14506"/>
                    <a:pt x="97845" y="19810"/>
                    <a:pt x="109308" y="27996"/>
                  </a:cubicBezTo>
                  <a:lnTo>
                    <a:pt x="95420" y="52480"/>
                  </a:lnTo>
                  <a:cubicBezTo>
                    <a:pt x="87577" y="46936"/>
                    <a:pt x="78857" y="42765"/>
                    <a:pt x="69629" y="40143"/>
                  </a:cubicBezTo>
                  <a:lnTo>
                    <a:pt x="69629" y="71650"/>
                  </a:lnTo>
                  <a:cubicBezTo>
                    <a:pt x="101183" y="80191"/>
                    <a:pt x="114693" y="93383"/>
                    <a:pt x="114693" y="116728"/>
                  </a:cubicBezTo>
                  <a:cubicBezTo>
                    <a:pt x="114693" y="140074"/>
                    <a:pt x="97026" y="155163"/>
                    <a:pt x="70668" y="158105"/>
                  </a:cubicBezTo>
                  <a:close/>
                  <a:moveTo>
                    <a:pt x="50072" y="38245"/>
                  </a:moveTo>
                  <a:cubicBezTo>
                    <a:pt x="40152" y="39384"/>
                    <a:pt x="35901" y="44698"/>
                    <a:pt x="35901" y="51436"/>
                  </a:cubicBezTo>
                  <a:cubicBezTo>
                    <a:pt x="35901" y="58174"/>
                    <a:pt x="38829" y="62255"/>
                    <a:pt x="50261" y="66431"/>
                  </a:cubicBezTo>
                  <a:close/>
                  <a:moveTo>
                    <a:pt x="69629" y="102778"/>
                  </a:moveTo>
                  <a:lnTo>
                    <a:pt x="69629" y="132007"/>
                  </a:lnTo>
                  <a:cubicBezTo>
                    <a:pt x="79076" y="130584"/>
                    <a:pt x="84367" y="125934"/>
                    <a:pt x="84367" y="118437"/>
                  </a:cubicBezTo>
                  <a:cubicBezTo>
                    <a:pt x="84367" y="110939"/>
                    <a:pt x="80871" y="106954"/>
                    <a:pt x="69629" y="102778"/>
                  </a:cubicBezTo>
                  <a:close/>
                </a:path>
              </a:pathLst>
            </a:custGeom>
            <a:grpFill/>
            <a:ln w="9409" cap="flat">
              <a:noFill/>
              <a:prstDash val="solid"/>
              <a:miter/>
            </a:ln>
          </p:spPr>
          <p:txBody>
            <a:bodyPr rtlCol="0" anchor="ctr"/>
            <a:lstStyle/>
            <a:p>
              <a:endParaRPr lang="en-US" dirty="0"/>
            </a:p>
          </p:txBody>
        </p:sp>
        <p:sp>
          <p:nvSpPr>
            <p:cNvPr id="39" name="Freeform 118">
              <a:extLst>
                <a:ext uri="{FF2B5EF4-FFF2-40B4-BE49-F238E27FC236}">
                  <a16:creationId xmlns:a16="http://schemas.microsoft.com/office/drawing/2014/main" id="{FA8ABCDB-D286-DA5C-D7ED-041B07B235AB}"/>
                </a:ext>
              </a:extLst>
            </p:cNvPr>
            <p:cNvSpPr/>
            <p:nvPr/>
          </p:nvSpPr>
          <p:spPr>
            <a:xfrm>
              <a:off x="5722871" y="4460083"/>
              <a:ext cx="245637" cy="246743"/>
            </a:xfrm>
            <a:custGeom>
              <a:avLst/>
              <a:gdLst>
                <a:gd name="connsiteX0" fmla="*/ 125369 w 245636"/>
                <a:gd name="connsiteY0" fmla="*/ 251868 h 246742"/>
                <a:gd name="connsiteX1" fmla="*/ 0 w 245636"/>
                <a:gd name="connsiteY1" fmla="*/ 125934 h 246742"/>
                <a:gd name="connsiteX2" fmla="*/ 125369 w 245636"/>
                <a:gd name="connsiteY2" fmla="*/ 0 h 246742"/>
                <a:gd name="connsiteX3" fmla="*/ 250738 w 245636"/>
                <a:gd name="connsiteY3" fmla="*/ 125934 h 246742"/>
                <a:gd name="connsiteX4" fmla="*/ 125369 w 245636"/>
                <a:gd name="connsiteY4" fmla="*/ 251868 h 246742"/>
                <a:gd name="connsiteX5" fmla="*/ 125369 w 245636"/>
                <a:gd name="connsiteY5" fmla="*/ 14615 h 246742"/>
                <a:gd name="connsiteX6" fmla="*/ 13795 w 245636"/>
                <a:gd name="connsiteY6" fmla="*/ 125934 h 246742"/>
                <a:gd name="connsiteX7" fmla="*/ 124615 w 245636"/>
                <a:gd name="connsiteY7" fmla="*/ 238011 h 246742"/>
                <a:gd name="connsiteX8" fmla="*/ 236189 w 245636"/>
                <a:gd name="connsiteY8" fmla="*/ 126692 h 246742"/>
                <a:gd name="connsiteX9" fmla="*/ 236189 w 245636"/>
                <a:gd name="connsiteY9" fmla="*/ 125934 h 246742"/>
                <a:gd name="connsiteX10" fmla="*/ 125369 w 245636"/>
                <a:gd name="connsiteY10" fmla="*/ 14235 h 2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636" h="246742">
                  <a:moveTo>
                    <a:pt x="125369" y="251868"/>
                  </a:moveTo>
                  <a:cubicBezTo>
                    <a:pt x="56130" y="251868"/>
                    <a:pt x="0" y="195485"/>
                    <a:pt x="0" y="125934"/>
                  </a:cubicBezTo>
                  <a:cubicBezTo>
                    <a:pt x="0" y="56382"/>
                    <a:pt x="56130" y="0"/>
                    <a:pt x="125369" y="0"/>
                  </a:cubicBezTo>
                  <a:cubicBezTo>
                    <a:pt x="194609" y="0"/>
                    <a:pt x="250738" y="56382"/>
                    <a:pt x="250738" y="125934"/>
                  </a:cubicBezTo>
                  <a:cubicBezTo>
                    <a:pt x="250686" y="195463"/>
                    <a:pt x="194587" y="251815"/>
                    <a:pt x="125369" y="251868"/>
                  </a:cubicBezTo>
                  <a:close/>
                  <a:moveTo>
                    <a:pt x="125369" y="14615"/>
                  </a:moveTo>
                  <a:cubicBezTo>
                    <a:pt x="63957" y="14405"/>
                    <a:pt x="14003" y="64245"/>
                    <a:pt x="13795" y="125934"/>
                  </a:cubicBezTo>
                  <a:cubicBezTo>
                    <a:pt x="13586" y="187623"/>
                    <a:pt x="63202" y="237801"/>
                    <a:pt x="124615" y="238011"/>
                  </a:cubicBezTo>
                  <a:cubicBezTo>
                    <a:pt x="186027" y="238220"/>
                    <a:pt x="235981" y="188381"/>
                    <a:pt x="236189" y="126692"/>
                  </a:cubicBezTo>
                  <a:cubicBezTo>
                    <a:pt x="236190" y="126439"/>
                    <a:pt x="236190" y="126186"/>
                    <a:pt x="236189" y="125934"/>
                  </a:cubicBezTo>
                  <a:cubicBezTo>
                    <a:pt x="236138" y="64414"/>
                    <a:pt x="186613" y="14496"/>
                    <a:pt x="125369" y="14235"/>
                  </a:cubicBezTo>
                  <a:close/>
                </a:path>
              </a:pathLst>
            </a:custGeom>
            <a:grpFill/>
            <a:ln w="9409" cap="flat">
              <a:noFill/>
              <a:prstDash val="solid"/>
              <a:miter/>
            </a:ln>
          </p:spPr>
          <p:txBody>
            <a:bodyPr rtlCol="0" anchor="ctr"/>
            <a:lstStyle/>
            <a:p>
              <a:endParaRPr lang="en-US" dirty="0"/>
            </a:p>
          </p:txBody>
        </p:sp>
        <p:sp>
          <p:nvSpPr>
            <p:cNvPr id="40" name="Freeform 119">
              <a:extLst>
                <a:ext uri="{FF2B5EF4-FFF2-40B4-BE49-F238E27FC236}">
                  <a16:creationId xmlns:a16="http://schemas.microsoft.com/office/drawing/2014/main" id="{68606783-7507-82AB-7C31-A252ED03C840}"/>
                </a:ext>
              </a:extLst>
            </p:cNvPr>
            <p:cNvSpPr/>
            <p:nvPr/>
          </p:nvSpPr>
          <p:spPr>
            <a:xfrm>
              <a:off x="6242109" y="4460083"/>
              <a:ext cx="245637" cy="246743"/>
            </a:xfrm>
            <a:custGeom>
              <a:avLst/>
              <a:gdLst>
                <a:gd name="connsiteX0" fmla="*/ 125369 w 245636"/>
                <a:gd name="connsiteY0" fmla="*/ 251868 h 246742"/>
                <a:gd name="connsiteX1" fmla="*/ 0 w 245636"/>
                <a:gd name="connsiteY1" fmla="*/ 125934 h 246742"/>
                <a:gd name="connsiteX2" fmla="*/ 125369 w 245636"/>
                <a:gd name="connsiteY2" fmla="*/ 0 h 246742"/>
                <a:gd name="connsiteX3" fmla="*/ 250738 w 245636"/>
                <a:gd name="connsiteY3" fmla="*/ 125934 h 246742"/>
                <a:gd name="connsiteX4" fmla="*/ 125369 w 245636"/>
                <a:gd name="connsiteY4" fmla="*/ 251868 h 246742"/>
                <a:gd name="connsiteX5" fmla="*/ 125369 w 245636"/>
                <a:gd name="connsiteY5" fmla="*/ 14615 h 246742"/>
                <a:gd name="connsiteX6" fmla="*/ 14172 w 245636"/>
                <a:gd name="connsiteY6" fmla="*/ 126314 h 246742"/>
                <a:gd name="connsiteX7" fmla="*/ 125370 w 245636"/>
                <a:gd name="connsiteY7" fmla="*/ 238012 h 246742"/>
                <a:gd name="connsiteX8" fmla="*/ 236568 w 245636"/>
                <a:gd name="connsiteY8" fmla="*/ 126313 h 246742"/>
                <a:gd name="connsiteX9" fmla="*/ 236567 w 245636"/>
                <a:gd name="connsiteY9" fmla="*/ 125934 h 246742"/>
                <a:gd name="connsiteX10" fmla="*/ 125369 w 245636"/>
                <a:gd name="connsiteY10" fmla="*/ 14235 h 2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636" h="246742">
                  <a:moveTo>
                    <a:pt x="125369" y="251868"/>
                  </a:moveTo>
                  <a:cubicBezTo>
                    <a:pt x="56130" y="251868"/>
                    <a:pt x="0" y="195485"/>
                    <a:pt x="0" y="125934"/>
                  </a:cubicBezTo>
                  <a:cubicBezTo>
                    <a:pt x="0" y="56382"/>
                    <a:pt x="56130" y="0"/>
                    <a:pt x="125369" y="0"/>
                  </a:cubicBezTo>
                  <a:cubicBezTo>
                    <a:pt x="194609" y="0"/>
                    <a:pt x="250738" y="56382"/>
                    <a:pt x="250738" y="125934"/>
                  </a:cubicBezTo>
                  <a:cubicBezTo>
                    <a:pt x="250686" y="195463"/>
                    <a:pt x="194587" y="251815"/>
                    <a:pt x="125369" y="251868"/>
                  </a:cubicBezTo>
                  <a:close/>
                  <a:moveTo>
                    <a:pt x="125369" y="14615"/>
                  </a:moveTo>
                  <a:cubicBezTo>
                    <a:pt x="63956" y="14615"/>
                    <a:pt x="14172" y="64625"/>
                    <a:pt x="14172" y="126314"/>
                  </a:cubicBezTo>
                  <a:cubicBezTo>
                    <a:pt x="14172" y="188003"/>
                    <a:pt x="63958" y="238012"/>
                    <a:pt x="125370" y="238012"/>
                  </a:cubicBezTo>
                  <a:cubicBezTo>
                    <a:pt x="186783" y="238012"/>
                    <a:pt x="236568" y="188002"/>
                    <a:pt x="236568" y="126313"/>
                  </a:cubicBezTo>
                  <a:cubicBezTo>
                    <a:pt x="236568" y="126186"/>
                    <a:pt x="236567" y="126060"/>
                    <a:pt x="236567" y="125934"/>
                  </a:cubicBezTo>
                  <a:cubicBezTo>
                    <a:pt x="236515" y="64266"/>
                    <a:pt x="186760" y="14287"/>
                    <a:pt x="125369" y="14235"/>
                  </a:cubicBezTo>
                  <a:close/>
                </a:path>
              </a:pathLst>
            </a:custGeom>
            <a:grpFill/>
            <a:ln w="9409" cap="flat">
              <a:noFill/>
              <a:prstDash val="solid"/>
              <a:miter/>
            </a:ln>
          </p:spPr>
          <p:txBody>
            <a:bodyPr rtlCol="0" anchor="ctr"/>
            <a:lstStyle/>
            <a:p>
              <a:endParaRPr lang="en-US" dirty="0"/>
            </a:p>
          </p:txBody>
        </p:sp>
        <p:sp>
          <p:nvSpPr>
            <p:cNvPr id="41" name="Freeform 120">
              <a:extLst>
                <a:ext uri="{FF2B5EF4-FFF2-40B4-BE49-F238E27FC236}">
                  <a16:creationId xmlns:a16="http://schemas.microsoft.com/office/drawing/2014/main" id="{2826AA00-E770-7E2B-CB37-2D40A065B119}"/>
                </a:ext>
              </a:extLst>
            </p:cNvPr>
            <p:cNvSpPr/>
            <p:nvPr/>
          </p:nvSpPr>
          <p:spPr>
            <a:xfrm>
              <a:off x="6358030" y="4496620"/>
              <a:ext cx="47238" cy="151842"/>
            </a:xfrm>
            <a:custGeom>
              <a:avLst/>
              <a:gdLst>
                <a:gd name="connsiteX0" fmla="*/ 42703 w 47237"/>
                <a:gd name="connsiteY0" fmla="*/ 155068 h 151841"/>
                <a:gd name="connsiteX1" fmla="*/ 36184 w 47237"/>
                <a:gd name="connsiteY1" fmla="*/ 151652 h 151841"/>
                <a:gd name="connsiteX2" fmla="*/ 1323 w 47237"/>
                <a:gd name="connsiteY2" fmla="*/ 99361 h 151841"/>
                <a:gd name="connsiteX3" fmla="*/ 0 w 47237"/>
                <a:gd name="connsiteY3" fmla="*/ 94996 h 151841"/>
                <a:gd name="connsiteX4" fmla="*/ 0 w 47237"/>
                <a:gd name="connsiteY4" fmla="*/ 7877 h 151841"/>
                <a:gd name="connsiteX5" fmla="*/ 7842 w 47237"/>
                <a:gd name="connsiteY5" fmla="*/ 0 h 151841"/>
                <a:gd name="connsiteX6" fmla="*/ 15683 w 47237"/>
                <a:gd name="connsiteY6" fmla="*/ 7877 h 151841"/>
                <a:gd name="connsiteX7" fmla="*/ 15683 w 47237"/>
                <a:gd name="connsiteY7" fmla="*/ 92623 h 151841"/>
                <a:gd name="connsiteX8" fmla="*/ 49127 w 47237"/>
                <a:gd name="connsiteY8" fmla="*/ 142921 h 151841"/>
                <a:gd name="connsiteX9" fmla="*/ 47150 w 47237"/>
                <a:gd name="connsiteY9" fmla="*/ 153609 h 151841"/>
                <a:gd name="connsiteX10" fmla="*/ 46955 w 47237"/>
                <a:gd name="connsiteY10" fmla="*/ 153740 h 151841"/>
                <a:gd name="connsiteX11" fmla="*/ 42703 w 47237"/>
                <a:gd name="connsiteY11" fmla="*/ 155068 h 15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237" h="151841">
                  <a:moveTo>
                    <a:pt x="42703" y="155068"/>
                  </a:moveTo>
                  <a:cubicBezTo>
                    <a:pt x="40104" y="155070"/>
                    <a:pt x="37669" y="153794"/>
                    <a:pt x="36184" y="151652"/>
                  </a:cubicBezTo>
                  <a:lnTo>
                    <a:pt x="1323" y="99361"/>
                  </a:lnTo>
                  <a:cubicBezTo>
                    <a:pt x="452" y="98074"/>
                    <a:pt x="-9" y="96552"/>
                    <a:pt x="0" y="94996"/>
                  </a:cubicBezTo>
                  <a:lnTo>
                    <a:pt x="0" y="7877"/>
                  </a:lnTo>
                  <a:cubicBezTo>
                    <a:pt x="0" y="3527"/>
                    <a:pt x="3511" y="0"/>
                    <a:pt x="7842" y="0"/>
                  </a:cubicBezTo>
                  <a:cubicBezTo>
                    <a:pt x="12172" y="0"/>
                    <a:pt x="15683" y="3527"/>
                    <a:pt x="15683" y="7877"/>
                  </a:cubicBezTo>
                  <a:lnTo>
                    <a:pt x="15683" y="92623"/>
                  </a:lnTo>
                  <a:lnTo>
                    <a:pt x="49127" y="142921"/>
                  </a:lnTo>
                  <a:cubicBezTo>
                    <a:pt x="51520" y="146421"/>
                    <a:pt x="50634" y="151206"/>
                    <a:pt x="47150" y="153609"/>
                  </a:cubicBezTo>
                  <a:cubicBezTo>
                    <a:pt x="47086" y="153654"/>
                    <a:pt x="47020" y="153697"/>
                    <a:pt x="46955" y="153740"/>
                  </a:cubicBezTo>
                  <a:cubicBezTo>
                    <a:pt x="45710" y="154618"/>
                    <a:pt x="44224" y="155083"/>
                    <a:pt x="42703" y="155068"/>
                  </a:cubicBezTo>
                  <a:close/>
                </a:path>
              </a:pathLst>
            </a:custGeom>
            <a:grpFill/>
            <a:ln w="9409" cap="flat">
              <a:noFill/>
              <a:prstDash val="solid"/>
              <a:miter/>
            </a:ln>
          </p:spPr>
          <p:txBody>
            <a:bodyPr rtlCol="0" anchor="ctr"/>
            <a:lstStyle/>
            <a:p>
              <a:endParaRPr lang="en-US" dirty="0"/>
            </a:p>
          </p:txBody>
        </p:sp>
      </p:grpSp>
      <p:sp>
        <p:nvSpPr>
          <p:cNvPr id="42" name="Rectangle 41">
            <a:extLst>
              <a:ext uri="{FF2B5EF4-FFF2-40B4-BE49-F238E27FC236}">
                <a16:creationId xmlns:a16="http://schemas.microsoft.com/office/drawing/2014/main" id="{15EEC9E5-1F49-A98D-56F6-129D9A026CD0}"/>
              </a:ext>
            </a:extLst>
          </p:cNvPr>
          <p:cNvSpPr/>
          <p:nvPr/>
        </p:nvSpPr>
        <p:spPr>
          <a:xfrm>
            <a:off x="4023361" y="2356558"/>
            <a:ext cx="76995" cy="44100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8" name="Rectangle 47">
            <a:extLst>
              <a:ext uri="{FF2B5EF4-FFF2-40B4-BE49-F238E27FC236}">
                <a16:creationId xmlns:a16="http://schemas.microsoft.com/office/drawing/2014/main" id="{11D9BBFC-3387-25D6-E5D5-35D1BEB9D20D}"/>
              </a:ext>
            </a:extLst>
          </p:cNvPr>
          <p:cNvSpPr/>
          <p:nvPr/>
        </p:nvSpPr>
        <p:spPr>
          <a:xfrm>
            <a:off x="8079264" y="2214764"/>
            <a:ext cx="76995" cy="44100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Tree>
    <p:extLst>
      <p:ext uri="{BB962C8B-B14F-4D97-AF65-F5344CB8AC3E}">
        <p14:creationId xmlns:p14="http://schemas.microsoft.com/office/powerpoint/2010/main" val="409907429"/>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FFC5AF-5AC5-4AFB-BA08-A83D69353689}"/>
              </a:ext>
            </a:extLst>
          </p:cNvPr>
          <p:cNvSpPr>
            <a:spLocks noGrp="1"/>
          </p:cNvSpPr>
          <p:nvPr>
            <p:ph type="sldNum" sz="quarter" idx="4"/>
          </p:nvPr>
        </p:nvSpPr>
        <p:spPr>
          <a:xfrm>
            <a:off x="11005979" y="6478890"/>
            <a:ext cx="411480" cy="384048"/>
          </a:xfrm>
        </p:spPr>
        <p:txBody>
          <a:bodyPr/>
          <a:lstStyle/>
          <a:p>
            <a:fld id="{9AA6D16A-0A68-8445-85DB-A0BE8CCB51C7}" type="slidenum">
              <a:rPr lang="en-US" smtClean="0"/>
              <a:pPr/>
              <a:t>84</a:t>
            </a:fld>
            <a:endParaRPr lang="en-US" dirty="0"/>
          </a:p>
        </p:txBody>
      </p:sp>
      <p:sp>
        <p:nvSpPr>
          <p:cNvPr id="3" name="Title 2">
            <a:extLst>
              <a:ext uri="{FF2B5EF4-FFF2-40B4-BE49-F238E27FC236}">
                <a16:creationId xmlns:a16="http://schemas.microsoft.com/office/drawing/2014/main" id="{5D347C0D-5160-4EC4-B6F5-6486E4C91961}"/>
              </a:ext>
            </a:extLst>
          </p:cNvPr>
          <p:cNvSpPr>
            <a:spLocks noGrp="1"/>
          </p:cNvSpPr>
          <p:nvPr>
            <p:ph type="title"/>
          </p:nvPr>
        </p:nvSpPr>
        <p:spPr>
          <a:xfrm>
            <a:off x="416582" y="481839"/>
            <a:ext cx="11311128" cy="457200"/>
          </a:xfrm>
        </p:spPr>
        <p:txBody>
          <a:bodyPr/>
          <a:lstStyle/>
          <a:p>
            <a:r>
              <a:rPr lang="en-US" dirty="0">
                <a:solidFill>
                  <a:schemeClr val="accent2"/>
                </a:solidFill>
              </a:rPr>
              <a:t>Example – Executive Dashboard </a:t>
            </a:r>
          </a:p>
        </p:txBody>
      </p:sp>
      <p:sp>
        <p:nvSpPr>
          <p:cNvPr id="4" name="Text Placeholder 3">
            <a:extLst>
              <a:ext uri="{FF2B5EF4-FFF2-40B4-BE49-F238E27FC236}">
                <a16:creationId xmlns:a16="http://schemas.microsoft.com/office/drawing/2014/main" id="{D87088FD-3495-4ACA-8A63-6650E6295022}"/>
              </a:ext>
            </a:extLst>
          </p:cNvPr>
          <p:cNvSpPr>
            <a:spLocks noGrp="1"/>
          </p:cNvSpPr>
          <p:nvPr>
            <p:ph type="body" sz="quarter" idx="10"/>
          </p:nvPr>
        </p:nvSpPr>
        <p:spPr>
          <a:xfrm>
            <a:off x="438912" y="155448"/>
            <a:ext cx="11311128" cy="338328"/>
          </a:xfrm>
        </p:spPr>
        <p:txBody>
          <a:bodyPr/>
          <a:lstStyle/>
          <a:p>
            <a:r>
              <a:rPr lang="en-US" dirty="0"/>
              <a:t>Technology and Data</a:t>
            </a:r>
          </a:p>
        </p:txBody>
      </p:sp>
      <p:sp>
        <p:nvSpPr>
          <p:cNvPr id="51" name="Slide Number Placeholder 1">
            <a:extLst>
              <a:ext uri="{FF2B5EF4-FFF2-40B4-BE49-F238E27FC236}">
                <a16:creationId xmlns:a16="http://schemas.microsoft.com/office/drawing/2014/main" id="{A40CCD7C-A6DD-FD4B-AD04-96233D3B7543}"/>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mtClean="0"/>
              <a:pPr/>
              <a:t>84</a:t>
            </a:fld>
            <a:endParaRPr lang="en-US" dirty="0"/>
          </a:p>
        </p:txBody>
      </p:sp>
      <p:sp>
        <p:nvSpPr>
          <p:cNvPr id="15" name="Content Placeholder 4">
            <a:extLst>
              <a:ext uri="{FF2B5EF4-FFF2-40B4-BE49-F238E27FC236}">
                <a16:creationId xmlns:a16="http://schemas.microsoft.com/office/drawing/2014/main" id="{B9976E03-70B3-3D22-79D5-228172386CE4}"/>
              </a:ext>
            </a:extLst>
          </p:cNvPr>
          <p:cNvSpPr txBox="1">
            <a:spLocks/>
          </p:cNvSpPr>
          <p:nvPr/>
        </p:nvSpPr>
        <p:spPr>
          <a:xfrm>
            <a:off x="438150" y="1115568"/>
            <a:ext cx="11312525" cy="721802"/>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7013" indent="-227013"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730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57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Illustrative metrics that could shape an executive-level, on-demand dashboard.</a:t>
            </a:r>
            <a:endParaRPr lang="en-US" sz="1600" dirty="0">
              <a:solidFill>
                <a:schemeClr val="tx1"/>
              </a:solidFill>
            </a:endParaRPr>
          </a:p>
        </p:txBody>
      </p:sp>
      <p:grpSp>
        <p:nvGrpSpPr>
          <p:cNvPr id="16" name="Group 15">
            <a:extLst>
              <a:ext uri="{FF2B5EF4-FFF2-40B4-BE49-F238E27FC236}">
                <a16:creationId xmlns:a16="http://schemas.microsoft.com/office/drawing/2014/main" id="{D20E5BE4-4C4E-9996-BF72-E64A4701CFDA}"/>
              </a:ext>
            </a:extLst>
          </p:cNvPr>
          <p:cNvGrpSpPr/>
          <p:nvPr/>
        </p:nvGrpSpPr>
        <p:grpSpPr>
          <a:xfrm>
            <a:off x="436310" y="3058829"/>
            <a:ext cx="3621404" cy="1478285"/>
            <a:chOff x="8713059" y="4092422"/>
            <a:chExt cx="3040940" cy="1119665"/>
          </a:xfrm>
        </p:grpSpPr>
        <p:sp>
          <p:nvSpPr>
            <p:cNvPr id="17" name="Rectangle: Rounded Corners 93">
              <a:extLst>
                <a:ext uri="{FF2B5EF4-FFF2-40B4-BE49-F238E27FC236}">
                  <a16:creationId xmlns:a16="http://schemas.microsoft.com/office/drawing/2014/main" id="{AEBE3829-E370-C8E4-BBE7-F7897C83B76F}"/>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dirty="0">
                  <a:solidFill>
                    <a:schemeClr val="tx1"/>
                  </a:solidFill>
                </a:rPr>
                <a:t>      	Workforce Composition</a:t>
              </a:r>
            </a:p>
          </p:txBody>
        </p:sp>
        <p:pic>
          <p:nvPicPr>
            <p:cNvPr id="19" name="Picture 18">
              <a:extLst>
                <a:ext uri="{FF2B5EF4-FFF2-40B4-BE49-F238E27FC236}">
                  <a16:creationId xmlns:a16="http://schemas.microsoft.com/office/drawing/2014/main" id="{1B9F92FD-4DB9-45BB-7C06-D1C04E1FDB3D}"/>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23" name="Group 22">
            <a:extLst>
              <a:ext uri="{FF2B5EF4-FFF2-40B4-BE49-F238E27FC236}">
                <a16:creationId xmlns:a16="http://schemas.microsoft.com/office/drawing/2014/main" id="{A9CED4D3-6709-E1A3-1DDF-95CB9B3F3F80}"/>
              </a:ext>
            </a:extLst>
          </p:cNvPr>
          <p:cNvGrpSpPr/>
          <p:nvPr/>
        </p:nvGrpSpPr>
        <p:grpSpPr>
          <a:xfrm>
            <a:off x="436310" y="4612360"/>
            <a:ext cx="3621404" cy="1478285"/>
            <a:chOff x="8713059" y="4092422"/>
            <a:chExt cx="3040940" cy="1119665"/>
          </a:xfrm>
        </p:grpSpPr>
        <p:sp>
          <p:nvSpPr>
            <p:cNvPr id="24" name="Rectangle: Rounded Corners 93">
              <a:extLst>
                <a:ext uri="{FF2B5EF4-FFF2-40B4-BE49-F238E27FC236}">
                  <a16:creationId xmlns:a16="http://schemas.microsoft.com/office/drawing/2014/main" id="{1142443E-3099-C4EE-670E-A5980690E22E}"/>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Turnover</a:t>
              </a:r>
            </a:p>
          </p:txBody>
        </p:sp>
        <p:pic>
          <p:nvPicPr>
            <p:cNvPr id="25" name="Picture 24">
              <a:extLst>
                <a:ext uri="{FF2B5EF4-FFF2-40B4-BE49-F238E27FC236}">
                  <a16:creationId xmlns:a16="http://schemas.microsoft.com/office/drawing/2014/main" id="{71FCB079-08F5-EDE3-D8F2-7ACA0B5C955E}"/>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2" name="Group 31">
            <a:extLst>
              <a:ext uri="{FF2B5EF4-FFF2-40B4-BE49-F238E27FC236}">
                <a16:creationId xmlns:a16="http://schemas.microsoft.com/office/drawing/2014/main" id="{D5C1D708-75D7-08DB-335E-EED1EF9A3BD5}"/>
              </a:ext>
            </a:extLst>
          </p:cNvPr>
          <p:cNvGrpSpPr/>
          <p:nvPr/>
        </p:nvGrpSpPr>
        <p:grpSpPr>
          <a:xfrm>
            <a:off x="4304126" y="4612360"/>
            <a:ext cx="3621404" cy="1478285"/>
            <a:chOff x="8713059" y="4092422"/>
            <a:chExt cx="3040940" cy="1119665"/>
          </a:xfrm>
        </p:grpSpPr>
        <p:sp>
          <p:nvSpPr>
            <p:cNvPr id="33" name="Rectangle: Rounded Corners 93">
              <a:extLst>
                <a:ext uri="{FF2B5EF4-FFF2-40B4-BE49-F238E27FC236}">
                  <a16:creationId xmlns:a16="http://schemas.microsoft.com/office/drawing/2014/main" id="{9C0B80D0-28AC-1BD5-2E10-07C78FDB28B1}"/>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Service Delivery</a:t>
              </a:r>
            </a:p>
          </p:txBody>
        </p:sp>
        <p:pic>
          <p:nvPicPr>
            <p:cNvPr id="34" name="Picture 33">
              <a:extLst>
                <a:ext uri="{FF2B5EF4-FFF2-40B4-BE49-F238E27FC236}">
                  <a16:creationId xmlns:a16="http://schemas.microsoft.com/office/drawing/2014/main" id="{C109AAE5-CE48-4389-D164-27E40D2D9996}"/>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5" name="Group 34">
            <a:extLst>
              <a:ext uri="{FF2B5EF4-FFF2-40B4-BE49-F238E27FC236}">
                <a16:creationId xmlns:a16="http://schemas.microsoft.com/office/drawing/2014/main" id="{E1E0F5C3-9B5D-B9B7-723A-73895EBB520B}"/>
              </a:ext>
            </a:extLst>
          </p:cNvPr>
          <p:cNvGrpSpPr/>
          <p:nvPr/>
        </p:nvGrpSpPr>
        <p:grpSpPr>
          <a:xfrm>
            <a:off x="8075360" y="3058829"/>
            <a:ext cx="3621404" cy="1478285"/>
            <a:chOff x="8713059" y="4092422"/>
            <a:chExt cx="3040940" cy="1119665"/>
          </a:xfrm>
        </p:grpSpPr>
        <p:sp>
          <p:nvSpPr>
            <p:cNvPr id="36" name="Rectangle: Rounded Corners 93">
              <a:extLst>
                <a:ext uri="{FF2B5EF4-FFF2-40B4-BE49-F238E27FC236}">
                  <a16:creationId xmlns:a16="http://schemas.microsoft.com/office/drawing/2014/main" id="{DFD4F671-3792-9B26-B7B0-13A181E5CE6C}"/>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Labor-related Expenses</a:t>
              </a:r>
            </a:p>
          </p:txBody>
        </p:sp>
        <p:pic>
          <p:nvPicPr>
            <p:cNvPr id="37" name="Picture 36">
              <a:extLst>
                <a:ext uri="{FF2B5EF4-FFF2-40B4-BE49-F238E27FC236}">
                  <a16:creationId xmlns:a16="http://schemas.microsoft.com/office/drawing/2014/main" id="{EC343DB3-FEA8-C5D6-AB3A-756341AA7563}"/>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8" name="Group 37">
            <a:extLst>
              <a:ext uri="{FF2B5EF4-FFF2-40B4-BE49-F238E27FC236}">
                <a16:creationId xmlns:a16="http://schemas.microsoft.com/office/drawing/2014/main" id="{650C2EB6-BDA4-F7F1-4F48-0C81C01E1515}"/>
              </a:ext>
            </a:extLst>
          </p:cNvPr>
          <p:cNvGrpSpPr/>
          <p:nvPr/>
        </p:nvGrpSpPr>
        <p:grpSpPr>
          <a:xfrm>
            <a:off x="8075360" y="4620742"/>
            <a:ext cx="3621404" cy="1478285"/>
            <a:chOff x="8713059" y="4092422"/>
            <a:chExt cx="3040940" cy="1119665"/>
          </a:xfrm>
        </p:grpSpPr>
        <p:sp>
          <p:nvSpPr>
            <p:cNvPr id="39" name="Rectangle: Rounded Corners 93">
              <a:extLst>
                <a:ext uri="{FF2B5EF4-FFF2-40B4-BE49-F238E27FC236}">
                  <a16:creationId xmlns:a16="http://schemas.microsoft.com/office/drawing/2014/main" id="{658EB3D8-0F97-A5FE-D24C-60CA49C14280}"/>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Diversity and Inclusion</a:t>
              </a:r>
            </a:p>
          </p:txBody>
        </p:sp>
        <p:pic>
          <p:nvPicPr>
            <p:cNvPr id="40" name="Picture 39">
              <a:extLst>
                <a:ext uri="{FF2B5EF4-FFF2-40B4-BE49-F238E27FC236}">
                  <a16:creationId xmlns:a16="http://schemas.microsoft.com/office/drawing/2014/main" id="{562C6A27-0D05-0A99-C940-791F8D6AA004}"/>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41" name="Group 40">
            <a:extLst>
              <a:ext uri="{FF2B5EF4-FFF2-40B4-BE49-F238E27FC236}">
                <a16:creationId xmlns:a16="http://schemas.microsoft.com/office/drawing/2014/main" id="{EDF8B689-4D77-26E1-CF56-76BCE7AD603C}"/>
              </a:ext>
            </a:extLst>
          </p:cNvPr>
          <p:cNvGrpSpPr/>
          <p:nvPr/>
        </p:nvGrpSpPr>
        <p:grpSpPr>
          <a:xfrm>
            <a:off x="423945" y="1473663"/>
            <a:ext cx="11260456" cy="1478285"/>
            <a:chOff x="8713058" y="4092421"/>
            <a:chExt cx="9455552" cy="1119665"/>
          </a:xfrm>
        </p:grpSpPr>
        <p:sp>
          <p:nvSpPr>
            <p:cNvPr id="42" name="Rectangle: Rounded Corners 93">
              <a:extLst>
                <a:ext uri="{FF2B5EF4-FFF2-40B4-BE49-F238E27FC236}">
                  <a16:creationId xmlns:a16="http://schemas.microsoft.com/office/drawing/2014/main" id="{3CBB56D6-5908-65B2-B1D5-4B2FB7F26E15}"/>
                </a:ext>
              </a:extLst>
            </p:cNvPr>
            <p:cNvSpPr/>
            <p:nvPr/>
          </p:nvSpPr>
          <p:spPr>
            <a:xfrm>
              <a:off x="8713058" y="4092421"/>
              <a:ext cx="9455552"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dirty="0">
                  <a:solidFill>
                    <a:schemeClr val="accent2"/>
                  </a:solidFill>
                </a:rPr>
                <a:t>Executive Summary and Key Highlights</a:t>
              </a:r>
            </a:p>
          </p:txBody>
        </p:sp>
        <p:pic>
          <p:nvPicPr>
            <p:cNvPr id="43" name="Picture 42">
              <a:extLst>
                <a:ext uri="{FF2B5EF4-FFF2-40B4-BE49-F238E27FC236}">
                  <a16:creationId xmlns:a16="http://schemas.microsoft.com/office/drawing/2014/main" id="{A141E8EE-8C77-8F85-EB4C-A5EB7B494AD2}"/>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8753610" y="4136851"/>
              <a:ext cx="330039" cy="350666"/>
            </a:xfrm>
            <a:prstGeom prst="rect">
              <a:avLst/>
            </a:prstGeom>
            <a:solidFill>
              <a:schemeClr val="accent2"/>
            </a:solidFill>
          </p:spPr>
        </p:pic>
      </p:grpSp>
      <p:sp>
        <p:nvSpPr>
          <p:cNvPr id="45" name="Rectangle: Rounded Corners 93">
            <a:extLst>
              <a:ext uri="{FF2B5EF4-FFF2-40B4-BE49-F238E27FC236}">
                <a16:creationId xmlns:a16="http://schemas.microsoft.com/office/drawing/2014/main" id="{F44A8E32-75CE-6C84-9890-D609A91F7063}"/>
              </a:ext>
            </a:extLst>
          </p:cNvPr>
          <p:cNvSpPr/>
          <p:nvPr/>
        </p:nvSpPr>
        <p:spPr>
          <a:xfrm>
            <a:off x="9822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dirty="0">
              <a:solidFill>
                <a:schemeClr val="tx1"/>
              </a:solidFill>
            </a:endParaRPr>
          </a:p>
        </p:txBody>
      </p:sp>
      <p:pic>
        <p:nvPicPr>
          <p:cNvPr id="47" name="Graphic 46" descr="User outline">
            <a:extLst>
              <a:ext uri="{FF2B5EF4-FFF2-40B4-BE49-F238E27FC236}">
                <a16:creationId xmlns:a16="http://schemas.microsoft.com/office/drawing/2014/main" id="{DC0005BC-EA0B-9994-C026-CA5BB83B80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7456" y="1905800"/>
            <a:ext cx="457200" cy="457200"/>
          </a:xfrm>
          <a:prstGeom prst="rect">
            <a:avLst/>
          </a:prstGeom>
        </p:spPr>
      </p:pic>
      <p:pic>
        <p:nvPicPr>
          <p:cNvPr id="48" name="Graphic 47" descr="User outline">
            <a:extLst>
              <a:ext uri="{FF2B5EF4-FFF2-40B4-BE49-F238E27FC236}">
                <a16:creationId xmlns:a16="http://schemas.microsoft.com/office/drawing/2014/main" id="{FAD20E82-98C1-93A8-0AD2-9330CA00FD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70400" y="1898799"/>
            <a:ext cx="457200" cy="457200"/>
          </a:xfrm>
          <a:prstGeom prst="rect">
            <a:avLst/>
          </a:prstGeom>
        </p:spPr>
      </p:pic>
      <p:pic>
        <p:nvPicPr>
          <p:cNvPr id="49" name="Graphic 48" descr="User outline">
            <a:extLst>
              <a:ext uri="{FF2B5EF4-FFF2-40B4-BE49-F238E27FC236}">
                <a16:creationId xmlns:a16="http://schemas.microsoft.com/office/drawing/2014/main" id="{D0CF198C-9716-F490-0623-38B6C1FD1C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63343" y="1898836"/>
            <a:ext cx="457200" cy="457200"/>
          </a:xfrm>
          <a:prstGeom prst="rect">
            <a:avLst/>
          </a:prstGeom>
        </p:spPr>
      </p:pic>
      <p:pic>
        <p:nvPicPr>
          <p:cNvPr id="52" name="Graphic 51" descr="Add outline">
            <a:extLst>
              <a:ext uri="{FF2B5EF4-FFF2-40B4-BE49-F238E27FC236}">
                <a16:creationId xmlns:a16="http://schemas.microsoft.com/office/drawing/2014/main" id="{27ED1B24-0DA2-AA9C-66CE-3DA61C7586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75304" y="2102911"/>
            <a:ext cx="252282" cy="252282"/>
          </a:xfrm>
          <a:prstGeom prst="rect">
            <a:avLst/>
          </a:prstGeom>
        </p:spPr>
      </p:pic>
      <p:cxnSp>
        <p:nvCxnSpPr>
          <p:cNvPr id="54" name="Straight Connector 53">
            <a:extLst>
              <a:ext uri="{FF2B5EF4-FFF2-40B4-BE49-F238E27FC236}">
                <a16:creationId xmlns:a16="http://schemas.microsoft.com/office/drawing/2014/main" id="{5FC3CE19-B19B-4F67-7EBF-C5E0196803D5}"/>
              </a:ext>
            </a:extLst>
          </p:cNvPr>
          <p:cNvCxnSpPr>
            <a:cxnSpLocks/>
          </p:cNvCxnSpPr>
          <p:nvPr/>
        </p:nvCxnSpPr>
        <p:spPr>
          <a:xfrm>
            <a:off x="2601730" y="2146570"/>
            <a:ext cx="180426" cy="184015"/>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5473690D-EC18-76CF-96CF-8584871D75D5}"/>
              </a:ext>
            </a:extLst>
          </p:cNvPr>
          <p:cNvSpPr txBox="1"/>
          <p:nvPr/>
        </p:nvSpPr>
        <p:spPr>
          <a:xfrm>
            <a:off x="901373" y="2310262"/>
            <a:ext cx="713942"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Headcount</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58" name="TextBox 57">
            <a:extLst>
              <a:ext uri="{FF2B5EF4-FFF2-40B4-BE49-F238E27FC236}">
                <a16:creationId xmlns:a16="http://schemas.microsoft.com/office/drawing/2014/main" id="{048AF8C1-40C3-4AE0-D2AA-B6104604BEA4}"/>
              </a:ext>
            </a:extLst>
          </p:cNvPr>
          <p:cNvSpPr txBox="1"/>
          <p:nvPr/>
        </p:nvSpPr>
        <p:spPr>
          <a:xfrm>
            <a:off x="1710147" y="2310262"/>
            <a:ext cx="45719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Hires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0" name="TextBox 59">
            <a:extLst>
              <a:ext uri="{FF2B5EF4-FFF2-40B4-BE49-F238E27FC236}">
                <a16:creationId xmlns:a16="http://schemas.microsoft.com/office/drawing/2014/main" id="{72AB7313-5B35-8C78-191A-973D95AFC65E}"/>
              </a:ext>
            </a:extLst>
          </p:cNvPr>
          <p:cNvSpPr txBox="1"/>
          <p:nvPr/>
        </p:nvSpPr>
        <p:spPr>
          <a:xfrm>
            <a:off x="2358879" y="2310262"/>
            <a:ext cx="54145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Terms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4" name="Rectangle: Rounded Corners 93">
            <a:extLst>
              <a:ext uri="{FF2B5EF4-FFF2-40B4-BE49-F238E27FC236}">
                <a16:creationId xmlns:a16="http://schemas.microsoft.com/office/drawing/2014/main" id="{36E0EECA-9A48-4223-B286-B603E2FBBB99}"/>
              </a:ext>
            </a:extLst>
          </p:cNvPr>
          <p:cNvSpPr/>
          <p:nvPr/>
        </p:nvSpPr>
        <p:spPr>
          <a:xfrm>
            <a:off x="64700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5" name="Rectangle: Rounded Corners 93">
            <a:extLst>
              <a:ext uri="{FF2B5EF4-FFF2-40B4-BE49-F238E27FC236}">
                <a16:creationId xmlns:a16="http://schemas.microsoft.com/office/drawing/2014/main" id="{3FE92452-DE6E-C407-BA8C-64F5FFEC0E1D}"/>
              </a:ext>
            </a:extLst>
          </p:cNvPr>
          <p:cNvSpPr/>
          <p:nvPr/>
        </p:nvSpPr>
        <p:spPr>
          <a:xfrm>
            <a:off x="92139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8" name="Rectangle: Rounded Corners 93">
            <a:extLst>
              <a:ext uri="{FF2B5EF4-FFF2-40B4-BE49-F238E27FC236}">
                <a16:creationId xmlns:a16="http://schemas.microsoft.com/office/drawing/2014/main" id="{6F317211-7265-469C-D415-E88CF57F9D13}"/>
              </a:ext>
            </a:extLst>
          </p:cNvPr>
          <p:cNvSpPr/>
          <p:nvPr/>
        </p:nvSpPr>
        <p:spPr>
          <a:xfrm>
            <a:off x="37261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grpSp>
        <p:nvGrpSpPr>
          <p:cNvPr id="67" name="Group 66">
            <a:extLst>
              <a:ext uri="{FF2B5EF4-FFF2-40B4-BE49-F238E27FC236}">
                <a16:creationId xmlns:a16="http://schemas.microsoft.com/office/drawing/2014/main" id="{53869531-FFCF-B358-BD91-644168AF6FCE}"/>
              </a:ext>
            </a:extLst>
          </p:cNvPr>
          <p:cNvGrpSpPr/>
          <p:nvPr/>
        </p:nvGrpSpPr>
        <p:grpSpPr>
          <a:xfrm>
            <a:off x="3726107" y="1785976"/>
            <a:ext cx="2013888" cy="835981"/>
            <a:chOff x="3696518" y="2000299"/>
            <a:chExt cx="2013888" cy="835981"/>
          </a:xfrm>
        </p:grpSpPr>
        <p:sp>
          <p:nvSpPr>
            <p:cNvPr id="62" name="TextBox 61">
              <a:extLst>
                <a:ext uri="{FF2B5EF4-FFF2-40B4-BE49-F238E27FC236}">
                  <a16:creationId xmlns:a16="http://schemas.microsoft.com/office/drawing/2014/main" id="{66ADB24D-4485-1469-7E5B-798742EFCD76}"/>
                </a:ext>
              </a:extLst>
            </p:cNvPr>
            <p:cNvSpPr txBox="1"/>
            <p:nvPr/>
          </p:nvSpPr>
          <p:spPr>
            <a:xfrm>
              <a:off x="4194123" y="2466948"/>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 M</a:t>
              </a:r>
            </a:p>
          </p:txBody>
        </p:sp>
        <p:sp>
          <p:nvSpPr>
            <p:cNvPr id="63" name="TextBox 62">
              <a:extLst>
                <a:ext uri="{FF2B5EF4-FFF2-40B4-BE49-F238E27FC236}">
                  <a16:creationId xmlns:a16="http://schemas.microsoft.com/office/drawing/2014/main" id="{B61A3137-9F28-C851-A777-D0B4E5B45D8C}"/>
                </a:ext>
              </a:extLst>
            </p:cNvPr>
            <p:cNvSpPr txBox="1"/>
            <p:nvPr/>
          </p:nvSpPr>
          <p:spPr>
            <a:xfrm>
              <a:off x="3696518" y="2000299"/>
              <a:ext cx="2013888" cy="307777"/>
            </a:xfrm>
            <a:prstGeom prst="rect">
              <a:avLst/>
            </a:prstGeom>
            <a:noFill/>
            <a:ln>
              <a:noFill/>
            </a:ln>
          </p:spPr>
          <p:txBody>
            <a:bodyPr wrap="square" lIns="45720" tIns="45720" rIns="45720" bIns="45720" rtlCol="0">
              <a:spAutoFit/>
            </a:bodyPr>
            <a:lstStyle/>
            <a:p>
              <a:pPr algn="ctr">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Total Salary Expenses</a:t>
              </a:r>
            </a:p>
          </p:txBody>
        </p:sp>
      </p:grpSp>
      <p:sp>
        <p:nvSpPr>
          <p:cNvPr id="69" name="TextBox 68">
            <a:extLst>
              <a:ext uri="{FF2B5EF4-FFF2-40B4-BE49-F238E27FC236}">
                <a16:creationId xmlns:a16="http://schemas.microsoft.com/office/drawing/2014/main" id="{09CFDC94-384E-11DE-7959-CABFDF640C33}"/>
              </a:ext>
            </a:extLst>
          </p:cNvPr>
          <p:cNvSpPr txBox="1"/>
          <p:nvPr/>
        </p:nvSpPr>
        <p:spPr>
          <a:xfrm>
            <a:off x="6532950" y="1785975"/>
            <a:ext cx="1850413" cy="307777"/>
          </a:xfrm>
          <a:prstGeom prst="rect">
            <a:avLst/>
          </a:prstGeom>
          <a:noFill/>
          <a:ln>
            <a:noFill/>
          </a:ln>
        </p:spPr>
        <p:txBody>
          <a:bodyPr wrap="square" lIns="45720" tIns="45720" rIns="45720" bIns="45720" rtlCol="0">
            <a:spAutoFit/>
          </a:bodyPr>
          <a:lstStyle/>
          <a:p>
            <a:pPr algn="ctr">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Engagement Score</a:t>
            </a:r>
          </a:p>
        </p:txBody>
      </p:sp>
      <p:sp>
        <p:nvSpPr>
          <p:cNvPr id="70" name="5-Point Star 69">
            <a:extLst>
              <a:ext uri="{FF2B5EF4-FFF2-40B4-BE49-F238E27FC236}">
                <a16:creationId xmlns:a16="http://schemas.microsoft.com/office/drawing/2014/main" id="{4078BF46-552D-15A1-C3FA-EDF121B0E1DE}"/>
              </a:ext>
            </a:extLst>
          </p:cNvPr>
          <p:cNvSpPr/>
          <p:nvPr/>
        </p:nvSpPr>
        <p:spPr>
          <a:xfrm>
            <a:off x="6532950"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1" name="5-Point Star 70">
            <a:extLst>
              <a:ext uri="{FF2B5EF4-FFF2-40B4-BE49-F238E27FC236}">
                <a16:creationId xmlns:a16="http://schemas.microsoft.com/office/drawing/2014/main" id="{4D93C971-99E4-266B-9D6D-885B6AA93BBD}"/>
              </a:ext>
            </a:extLst>
          </p:cNvPr>
          <p:cNvSpPr/>
          <p:nvPr/>
        </p:nvSpPr>
        <p:spPr>
          <a:xfrm>
            <a:off x="7004595"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2" name="5-Point Star 71">
            <a:extLst>
              <a:ext uri="{FF2B5EF4-FFF2-40B4-BE49-F238E27FC236}">
                <a16:creationId xmlns:a16="http://schemas.microsoft.com/office/drawing/2014/main" id="{2B9BBC5C-6C12-6263-7B0F-3A819CD10CC4}"/>
              </a:ext>
            </a:extLst>
          </p:cNvPr>
          <p:cNvSpPr/>
          <p:nvPr/>
        </p:nvSpPr>
        <p:spPr>
          <a:xfrm>
            <a:off x="7458917"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3" name="5-Point Star 72">
            <a:extLst>
              <a:ext uri="{FF2B5EF4-FFF2-40B4-BE49-F238E27FC236}">
                <a16:creationId xmlns:a16="http://schemas.microsoft.com/office/drawing/2014/main" id="{F270446F-5D40-4423-0E7F-71B410C76D14}"/>
              </a:ext>
            </a:extLst>
          </p:cNvPr>
          <p:cNvSpPr/>
          <p:nvPr/>
        </p:nvSpPr>
        <p:spPr>
          <a:xfrm>
            <a:off x="7915554" y="2223470"/>
            <a:ext cx="467809" cy="378193"/>
          </a:xfrm>
          <a:prstGeom prst="star5">
            <a:avLst/>
          </a:prstGeom>
          <a:gradFill>
            <a:gsLst>
              <a:gs pos="26000">
                <a:schemeClr val="accent2"/>
              </a:gs>
              <a:gs pos="53000">
                <a:schemeClr val="bg1"/>
              </a:gs>
            </a:gsLst>
            <a:lin ang="0" scaled="1"/>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5" name="TextBox 74">
            <a:extLst>
              <a:ext uri="{FF2B5EF4-FFF2-40B4-BE49-F238E27FC236}">
                <a16:creationId xmlns:a16="http://schemas.microsoft.com/office/drawing/2014/main" id="{736A5F2E-731F-DD8D-CEB1-60BFD214FEC5}"/>
              </a:ext>
            </a:extLst>
          </p:cNvPr>
          <p:cNvSpPr txBox="1"/>
          <p:nvPr/>
        </p:nvSpPr>
        <p:spPr>
          <a:xfrm>
            <a:off x="9243882" y="1785975"/>
            <a:ext cx="1989558" cy="307777"/>
          </a:xfrm>
          <a:prstGeom prst="rect">
            <a:avLst/>
          </a:prstGeom>
          <a:noFill/>
          <a:ln>
            <a:noFill/>
          </a:ln>
        </p:spPr>
        <p:txBody>
          <a:bodyPr wrap="square" lIns="45720" tIns="45720" rIns="45720" bIns="45720" rtlCol="0">
            <a:spAutoFit/>
          </a:bodyPr>
          <a:lstStyle/>
          <a:p>
            <a:pPr algn="ctr">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Number of Arbitrations</a:t>
            </a:r>
          </a:p>
        </p:txBody>
      </p:sp>
      <p:sp>
        <p:nvSpPr>
          <p:cNvPr id="76" name="TextBox 75">
            <a:extLst>
              <a:ext uri="{FF2B5EF4-FFF2-40B4-BE49-F238E27FC236}">
                <a16:creationId xmlns:a16="http://schemas.microsoft.com/office/drawing/2014/main" id="{D09386B5-9B48-4DD5-8775-6638CCBAAA05}"/>
              </a:ext>
            </a:extLst>
          </p:cNvPr>
          <p:cNvSpPr txBox="1"/>
          <p:nvPr/>
        </p:nvSpPr>
        <p:spPr>
          <a:xfrm>
            <a:off x="9886062" y="2252625"/>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a:t>
            </a:r>
          </a:p>
        </p:txBody>
      </p:sp>
      <p:sp>
        <p:nvSpPr>
          <p:cNvPr id="83" name="Oval 82">
            <a:extLst>
              <a:ext uri="{FF2B5EF4-FFF2-40B4-BE49-F238E27FC236}">
                <a16:creationId xmlns:a16="http://schemas.microsoft.com/office/drawing/2014/main" id="{028D2299-146E-218F-00C6-71A307D01A8E}"/>
              </a:ext>
            </a:extLst>
          </p:cNvPr>
          <p:cNvSpPr/>
          <p:nvPr/>
        </p:nvSpPr>
        <p:spPr>
          <a:xfrm>
            <a:off x="8690212" y="3458766"/>
            <a:ext cx="914400" cy="9165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5" name="Pie 84">
            <a:extLst>
              <a:ext uri="{FF2B5EF4-FFF2-40B4-BE49-F238E27FC236}">
                <a16:creationId xmlns:a16="http://schemas.microsoft.com/office/drawing/2014/main" id="{ACD57810-C123-B0D9-B591-85197ECA4A77}"/>
              </a:ext>
            </a:extLst>
          </p:cNvPr>
          <p:cNvSpPr/>
          <p:nvPr/>
        </p:nvSpPr>
        <p:spPr>
          <a:xfrm>
            <a:off x="8674341" y="3458766"/>
            <a:ext cx="914400" cy="916518"/>
          </a:xfrm>
          <a:prstGeom prst="pie">
            <a:avLst>
              <a:gd name="adj1" fmla="val 1820595"/>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6" name="TextBox 85">
            <a:extLst>
              <a:ext uri="{FF2B5EF4-FFF2-40B4-BE49-F238E27FC236}">
                <a16:creationId xmlns:a16="http://schemas.microsoft.com/office/drawing/2014/main" id="{AD180491-F4F5-5047-A503-9FF0D2A7E6B2}"/>
              </a:ext>
            </a:extLst>
          </p:cNvPr>
          <p:cNvSpPr txBox="1"/>
          <p:nvPr/>
        </p:nvSpPr>
        <p:spPr>
          <a:xfrm>
            <a:off x="8611364" y="3674502"/>
            <a:ext cx="536048" cy="538609"/>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Wages &amp;</a:t>
            </a:r>
          </a:p>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Salary</a:t>
            </a:r>
          </a:p>
        </p:txBody>
      </p:sp>
      <p:sp>
        <p:nvSpPr>
          <p:cNvPr id="87" name="TextBox 86">
            <a:extLst>
              <a:ext uri="{FF2B5EF4-FFF2-40B4-BE49-F238E27FC236}">
                <a16:creationId xmlns:a16="http://schemas.microsoft.com/office/drawing/2014/main" id="{853A79EE-10D7-4361-4AAE-EEAFEB1DE206}"/>
              </a:ext>
            </a:extLst>
          </p:cNvPr>
          <p:cNvSpPr txBox="1"/>
          <p:nvPr/>
        </p:nvSpPr>
        <p:spPr>
          <a:xfrm>
            <a:off x="9005342" y="3650344"/>
            <a:ext cx="64637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Benefits</a:t>
            </a:r>
          </a:p>
        </p:txBody>
      </p:sp>
      <p:sp>
        <p:nvSpPr>
          <p:cNvPr id="88" name="Rectangle 87">
            <a:extLst>
              <a:ext uri="{FF2B5EF4-FFF2-40B4-BE49-F238E27FC236}">
                <a16:creationId xmlns:a16="http://schemas.microsoft.com/office/drawing/2014/main" id="{03080968-6CFC-18C8-FB0C-3984345BFD17}"/>
              </a:ext>
            </a:extLst>
          </p:cNvPr>
          <p:cNvSpPr/>
          <p:nvPr/>
        </p:nvSpPr>
        <p:spPr>
          <a:xfrm>
            <a:off x="9730522" y="3365557"/>
            <a:ext cx="914399" cy="1217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Defined Contribution</a:t>
            </a:r>
          </a:p>
        </p:txBody>
      </p:sp>
      <p:sp>
        <p:nvSpPr>
          <p:cNvPr id="89" name="Rectangle 88">
            <a:extLst>
              <a:ext uri="{FF2B5EF4-FFF2-40B4-BE49-F238E27FC236}">
                <a16:creationId xmlns:a16="http://schemas.microsoft.com/office/drawing/2014/main" id="{A7A6D358-0B00-9789-A954-4350550BAF2C}"/>
              </a:ext>
            </a:extLst>
          </p:cNvPr>
          <p:cNvSpPr/>
          <p:nvPr/>
        </p:nvSpPr>
        <p:spPr>
          <a:xfrm>
            <a:off x="9730521" y="3519487"/>
            <a:ext cx="914399" cy="19366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Supplemental Pay</a:t>
            </a:r>
          </a:p>
        </p:txBody>
      </p:sp>
      <p:sp>
        <p:nvSpPr>
          <p:cNvPr id="90" name="Rectangle 89">
            <a:extLst>
              <a:ext uri="{FF2B5EF4-FFF2-40B4-BE49-F238E27FC236}">
                <a16:creationId xmlns:a16="http://schemas.microsoft.com/office/drawing/2014/main" id="{1E348F83-A5DF-856F-C217-2EBC0DB53613}"/>
              </a:ext>
            </a:extLst>
          </p:cNvPr>
          <p:cNvSpPr/>
          <p:nvPr/>
        </p:nvSpPr>
        <p:spPr>
          <a:xfrm>
            <a:off x="9733311" y="3745382"/>
            <a:ext cx="914399"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Paid Leave</a:t>
            </a:r>
          </a:p>
        </p:txBody>
      </p:sp>
      <p:sp>
        <p:nvSpPr>
          <p:cNvPr id="91" name="Rectangle 90">
            <a:extLst>
              <a:ext uri="{FF2B5EF4-FFF2-40B4-BE49-F238E27FC236}">
                <a16:creationId xmlns:a16="http://schemas.microsoft.com/office/drawing/2014/main" id="{4A788426-1AF7-06F8-EDD1-E85BEFE6676A}"/>
              </a:ext>
            </a:extLst>
          </p:cNvPr>
          <p:cNvSpPr/>
          <p:nvPr/>
        </p:nvSpPr>
        <p:spPr>
          <a:xfrm>
            <a:off x="9730520" y="4138364"/>
            <a:ext cx="914399"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Insurance</a:t>
            </a:r>
          </a:p>
        </p:txBody>
      </p:sp>
      <p:cxnSp>
        <p:nvCxnSpPr>
          <p:cNvPr id="93" name="Straight Connector 92">
            <a:extLst>
              <a:ext uri="{FF2B5EF4-FFF2-40B4-BE49-F238E27FC236}">
                <a16:creationId xmlns:a16="http://schemas.microsoft.com/office/drawing/2014/main" id="{721F5C64-492B-C851-754E-CA530CDE313B}"/>
              </a:ext>
            </a:extLst>
          </p:cNvPr>
          <p:cNvCxnSpPr>
            <a:cxnSpLocks/>
            <a:stCxn id="83" idx="7"/>
            <a:endCxn id="88" idx="1"/>
          </p:cNvCxnSpPr>
          <p:nvPr/>
        </p:nvCxnSpPr>
        <p:spPr>
          <a:xfrm flipV="1">
            <a:off x="9470701" y="3426409"/>
            <a:ext cx="259821" cy="16657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5F630A1-7B00-F5D5-03A4-77C64FC6707B}"/>
              </a:ext>
            </a:extLst>
          </p:cNvPr>
          <p:cNvCxnSpPr>
            <a:cxnSpLocks/>
            <a:endCxn id="91" idx="1"/>
          </p:cNvCxnSpPr>
          <p:nvPr/>
        </p:nvCxnSpPr>
        <p:spPr>
          <a:xfrm>
            <a:off x="9518906" y="4149338"/>
            <a:ext cx="211614" cy="169404"/>
          </a:xfrm>
          <a:prstGeom prst="line">
            <a:avLst/>
          </a:prstGeom>
        </p:spPr>
        <p:style>
          <a:lnRef idx="1">
            <a:schemeClr val="accent1"/>
          </a:lnRef>
          <a:fillRef idx="0">
            <a:schemeClr val="accent1"/>
          </a:fillRef>
          <a:effectRef idx="0">
            <a:schemeClr val="accent1"/>
          </a:effectRef>
          <a:fontRef idx="minor">
            <a:schemeClr val="tx1"/>
          </a:fontRef>
        </p:style>
      </p:cxnSp>
      <p:sp>
        <p:nvSpPr>
          <p:cNvPr id="114" name="Rectangle: Rounded Corners 93">
            <a:extLst>
              <a:ext uri="{FF2B5EF4-FFF2-40B4-BE49-F238E27FC236}">
                <a16:creationId xmlns:a16="http://schemas.microsoft.com/office/drawing/2014/main" id="{051CA6A7-9D02-21F1-2ACA-4122799C25EE}"/>
              </a:ext>
            </a:extLst>
          </p:cNvPr>
          <p:cNvSpPr/>
          <p:nvPr/>
        </p:nvSpPr>
        <p:spPr>
          <a:xfrm>
            <a:off x="4304126" y="3058829"/>
            <a:ext cx="3621404" cy="147828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Time-to-Fill</a:t>
            </a:r>
          </a:p>
        </p:txBody>
      </p:sp>
      <p:pic>
        <p:nvPicPr>
          <p:cNvPr id="115" name="Picture 114">
            <a:extLst>
              <a:ext uri="{FF2B5EF4-FFF2-40B4-BE49-F238E27FC236}">
                <a16:creationId xmlns:a16="http://schemas.microsoft.com/office/drawing/2014/main" id="{3E145D3B-F82F-91A3-425A-E581754D4816}"/>
              </a:ext>
            </a:extLst>
          </p:cNvPr>
          <p:cNvPicPr>
            <a:picLocks noChangeAspect="1"/>
          </p:cNvPicPr>
          <p:nvPr/>
        </p:nvPicPr>
        <p:blipFill>
          <a:blip r:embed="rId3">
            <a:duotone>
              <a:schemeClr val="accent2">
                <a:shade val="45000"/>
                <a:satMod val="135000"/>
              </a:schemeClr>
              <a:prstClr val="white"/>
            </a:duotone>
          </a:blip>
          <a:stretch>
            <a:fillRect/>
          </a:stretch>
        </p:blipFill>
        <p:spPr>
          <a:xfrm>
            <a:off x="4352417" y="3117488"/>
            <a:ext cx="393038" cy="462982"/>
          </a:xfrm>
          <a:prstGeom prst="rect">
            <a:avLst/>
          </a:prstGeom>
          <a:solidFill>
            <a:schemeClr val="accent2"/>
          </a:solidFill>
        </p:spPr>
      </p:pic>
      <p:grpSp>
        <p:nvGrpSpPr>
          <p:cNvPr id="116" name="Group 115">
            <a:extLst>
              <a:ext uri="{FF2B5EF4-FFF2-40B4-BE49-F238E27FC236}">
                <a16:creationId xmlns:a16="http://schemas.microsoft.com/office/drawing/2014/main" id="{46F08EB5-EF89-1A1D-BD9B-6589E20D7B8D}"/>
              </a:ext>
            </a:extLst>
          </p:cNvPr>
          <p:cNvGrpSpPr/>
          <p:nvPr/>
        </p:nvGrpSpPr>
        <p:grpSpPr>
          <a:xfrm>
            <a:off x="741954" y="4957482"/>
            <a:ext cx="2689819" cy="1005840"/>
            <a:chOff x="4573805" y="3470558"/>
            <a:chExt cx="2689819" cy="1005840"/>
          </a:xfrm>
        </p:grpSpPr>
        <p:sp>
          <p:nvSpPr>
            <p:cNvPr id="100" name="Rectangle 99">
              <a:extLst>
                <a:ext uri="{FF2B5EF4-FFF2-40B4-BE49-F238E27FC236}">
                  <a16:creationId xmlns:a16="http://schemas.microsoft.com/office/drawing/2014/main" id="{672BD402-B4DE-00F3-DC37-9FC2EEB4654E}"/>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1" name="Rectangle 100">
              <a:extLst>
                <a:ext uri="{FF2B5EF4-FFF2-40B4-BE49-F238E27FC236}">
                  <a16:creationId xmlns:a16="http://schemas.microsoft.com/office/drawing/2014/main" id="{F7CCDAF2-7CE1-44A5-C156-7F1BD64D49D0}"/>
                </a:ext>
              </a:extLst>
            </p:cNvPr>
            <p:cNvSpPr>
              <a:spLocks/>
            </p:cNvSpPr>
            <p:nvPr/>
          </p:nvSpPr>
          <p:spPr>
            <a:xfrm>
              <a:off x="5406568" y="3605972"/>
              <a:ext cx="201168" cy="862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2" name="Rectangle 101">
              <a:extLst>
                <a:ext uri="{FF2B5EF4-FFF2-40B4-BE49-F238E27FC236}">
                  <a16:creationId xmlns:a16="http://schemas.microsoft.com/office/drawing/2014/main" id="{0C1BBD81-35E4-28C9-9C79-76C5A531AFBD}"/>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3" name="Rectangle 102">
              <a:extLst>
                <a:ext uri="{FF2B5EF4-FFF2-40B4-BE49-F238E27FC236}">
                  <a16:creationId xmlns:a16="http://schemas.microsoft.com/office/drawing/2014/main" id="{81EC3196-B992-AA51-9552-D3ED7FA77C31}"/>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4" name="Rectangle 103">
              <a:extLst>
                <a:ext uri="{FF2B5EF4-FFF2-40B4-BE49-F238E27FC236}">
                  <a16:creationId xmlns:a16="http://schemas.microsoft.com/office/drawing/2014/main" id="{0814D3F9-00A1-4C32-A04A-8F1DC25324A4}"/>
                </a:ext>
              </a:extLst>
            </p:cNvPr>
            <p:cNvSpPr>
              <a:spLocks/>
            </p:cNvSpPr>
            <p:nvPr/>
          </p:nvSpPr>
          <p:spPr>
            <a:xfrm>
              <a:off x="6497282" y="3894957"/>
              <a:ext cx="201168" cy="5733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06" name="Straight Connector 105">
              <a:extLst>
                <a:ext uri="{FF2B5EF4-FFF2-40B4-BE49-F238E27FC236}">
                  <a16:creationId xmlns:a16="http://schemas.microsoft.com/office/drawing/2014/main" id="{38B8CE40-7F66-CA5A-03ED-27BB35286755}"/>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ABE9384-78DF-FF02-B76E-FF1B8F0316B2}"/>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cxnSp>
        <p:nvCxnSpPr>
          <p:cNvPr id="117" name="Straight Connector 116">
            <a:extLst>
              <a:ext uri="{FF2B5EF4-FFF2-40B4-BE49-F238E27FC236}">
                <a16:creationId xmlns:a16="http://schemas.microsoft.com/office/drawing/2014/main" id="{290128A0-E474-FCA7-D21B-7A480FB4C6B7}"/>
              </a:ext>
            </a:extLst>
          </p:cNvPr>
          <p:cNvCxnSpPr/>
          <p:nvPr/>
        </p:nvCxnSpPr>
        <p:spPr>
          <a:xfrm flipV="1">
            <a:off x="1033357" y="5240502"/>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5B277DE6-3AA4-79B3-0B29-43221D534867}"/>
              </a:ext>
            </a:extLst>
          </p:cNvPr>
          <p:cNvSpPr txBox="1"/>
          <p:nvPr/>
        </p:nvSpPr>
        <p:spPr>
          <a:xfrm>
            <a:off x="3059341" y="5439441"/>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19" name="TextBox 118">
            <a:extLst>
              <a:ext uri="{FF2B5EF4-FFF2-40B4-BE49-F238E27FC236}">
                <a16:creationId xmlns:a16="http://schemas.microsoft.com/office/drawing/2014/main" id="{80747D4B-50B6-4618-BD48-9F7CF2C42BD3}"/>
              </a:ext>
            </a:extLst>
          </p:cNvPr>
          <p:cNvSpPr txBox="1"/>
          <p:nvPr/>
        </p:nvSpPr>
        <p:spPr>
          <a:xfrm>
            <a:off x="3059341" y="5181497"/>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grpSp>
        <p:nvGrpSpPr>
          <p:cNvPr id="120" name="Group 119">
            <a:extLst>
              <a:ext uri="{FF2B5EF4-FFF2-40B4-BE49-F238E27FC236}">
                <a16:creationId xmlns:a16="http://schemas.microsoft.com/office/drawing/2014/main" id="{5E8B6437-6D61-0ADB-C78C-65CFE10B8846}"/>
              </a:ext>
            </a:extLst>
          </p:cNvPr>
          <p:cNvGrpSpPr/>
          <p:nvPr/>
        </p:nvGrpSpPr>
        <p:grpSpPr>
          <a:xfrm>
            <a:off x="4840703" y="3404983"/>
            <a:ext cx="2689819" cy="1013898"/>
            <a:chOff x="4573805" y="3462500"/>
            <a:chExt cx="2689819" cy="1013898"/>
          </a:xfrm>
        </p:grpSpPr>
        <p:sp>
          <p:nvSpPr>
            <p:cNvPr id="121" name="Rectangle 120">
              <a:extLst>
                <a:ext uri="{FF2B5EF4-FFF2-40B4-BE49-F238E27FC236}">
                  <a16:creationId xmlns:a16="http://schemas.microsoft.com/office/drawing/2014/main" id="{2DF12E87-A894-C347-A730-65C491F7CBE9}"/>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2" name="Rectangle 121">
              <a:extLst>
                <a:ext uri="{FF2B5EF4-FFF2-40B4-BE49-F238E27FC236}">
                  <a16:creationId xmlns:a16="http://schemas.microsoft.com/office/drawing/2014/main" id="{1B4E3CC3-395A-0ED7-EDEE-CABED78BF0EE}"/>
                </a:ext>
              </a:extLst>
            </p:cNvPr>
            <p:cNvSpPr>
              <a:spLocks/>
            </p:cNvSpPr>
            <p:nvPr/>
          </p:nvSpPr>
          <p:spPr>
            <a:xfrm>
              <a:off x="5406567" y="3462500"/>
              <a:ext cx="219773"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3" name="Rectangle 122">
              <a:extLst>
                <a:ext uri="{FF2B5EF4-FFF2-40B4-BE49-F238E27FC236}">
                  <a16:creationId xmlns:a16="http://schemas.microsoft.com/office/drawing/2014/main" id="{9CC55546-D98D-A2B3-82BF-0A743525CF47}"/>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4" name="Rectangle 123">
              <a:extLst>
                <a:ext uri="{FF2B5EF4-FFF2-40B4-BE49-F238E27FC236}">
                  <a16:creationId xmlns:a16="http://schemas.microsoft.com/office/drawing/2014/main" id="{1A6F58C8-A160-1455-464D-861EBACC0D46}"/>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5" name="Rectangle 124">
              <a:extLst>
                <a:ext uri="{FF2B5EF4-FFF2-40B4-BE49-F238E27FC236}">
                  <a16:creationId xmlns:a16="http://schemas.microsoft.com/office/drawing/2014/main" id="{7D11A0E8-F9DC-6D20-050A-A18462CCA973}"/>
                </a:ext>
              </a:extLst>
            </p:cNvPr>
            <p:cNvSpPr>
              <a:spLocks/>
            </p:cNvSpPr>
            <p:nvPr/>
          </p:nvSpPr>
          <p:spPr>
            <a:xfrm>
              <a:off x="6497282" y="3658229"/>
              <a:ext cx="196116" cy="810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26" name="Straight Connector 125">
              <a:extLst>
                <a:ext uri="{FF2B5EF4-FFF2-40B4-BE49-F238E27FC236}">
                  <a16:creationId xmlns:a16="http://schemas.microsoft.com/office/drawing/2014/main" id="{38425D33-B733-856A-CC23-0EF1A3D13F1D}"/>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A5963F3-476F-CD6D-6444-71D89DEB075A}"/>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128" name="Freeform 127">
            <a:extLst>
              <a:ext uri="{FF2B5EF4-FFF2-40B4-BE49-F238E27FC236}">
                <a16:creationId xmlns:a16="http://schemas.microsoft.com/office/drawing/2014/main" id="{EE7C1E1B-F820-D9D2-0D3A-CEAADE07DB33}"/>
              </a:ext>
            </a:extLst>
          </p:cNvPr>
          <p:cNvSpPr/>
          <p:nvPr/>
        </p:nvSpPr>
        <p:spPr>
          <a:xfrm>
            <a:off x="5133509" y="3624252"/>
            <a:ext cx="2114550" cy="95250"/>
          </a:xfrm>
          <a:custGeom>
            <a:avLst/>
            <a:gdLst>
              <a:gd name="connsiteX0" fmla="*/ 0 w 2114550"/>
              <a:gd name="connsiteY0" fmla="*/ 38100 h 95250"/>
              <a:gd name="connsiteX1" fmla="*/ 47625 w 2114550"/>
              <a:gd name="connsiteY1" fmla="*/ 28575 h 95250"/>
              <a:gd name="connsiteX2" fmla="*/ 76200 w 2114550"/>
              <a:gd name="connsiteY2" fmla="*/ 19050 h 95250"/>
              <a:gd name="connsiteX3" fmla="*/ 161925 w 2114550"/>
              <a:gd name="connsiteY3" fmla="*/ 28575 h 95250"/>
              <a:gd name="connsiteX4" fmla="*/ 295275 w 2114550"/>
              <a:gd name="connsiteY4" fmla="*/ 57150 h 95250"/>
              <a:gd name="connsiteX5" fmla="*/ 371475 w 2114550"/>
              <a:gd name="connsiteY5" fmla="*/ 76200 h 95250"/>
              <a:gd name="connsiteX6" fmla="*/ 457200 w 2114550"/>
              <a:gd name="connsiteY6" fmla="*/ 95250 h 95250"/>
              <a:gd name="connsiteX7" fmla="*/ 695325 w 2114550"/>
              <a:gd name="connsiteY7" fmla="*/ 85725 h 95250"/>
              <a:gd name="connsiteX8" fmla="*/ 752475 w 2114550"/>
              <a:gd name="connsiteY8" fmla="*/ 66675 h 95250"/>
              <a:gd name="connsiteX9" fmla="*/ 781050 w 2114550"/>
              <a:gd name="connsiteY9" fmla="*/ 57150 h 95250"/>
              <a:gd name="connsiteX10" fmla="*/ 809625 w 2114550"/>
              <a:gd name="connsiteY10" fmla="*/ 38100 h 95250"/>
              <a:gd name="connsiteX11" fmla="*/ 866775 w 2114550"/>
              <a:gd name="connsiteY11" fmla="*/ 19050 h 95250"/>
              <a:gd name="connsiteX12" fmla="*/ 933450 w 2114550"/>
              <a:gd name="connsiteY12" fmla="*/ 0 h 95250"/>
              <a:gd name="connsiteX13" fmla="*/ 1057275 w 2114550"/>
              <a:gd name="connsiteY13" fmla="*/ 19050 h 95250"/>
              <a:gd name="connsiteX14" fmla="*/ 1114425 w 2114550"/>
              <a:gd name="connsiteY14" fmla="*/ 38100 h 95250"/>
              <a:gd name="connsiteX15" fmla="*/ 1152525 w 2114550"/>
              <a:gd name="connsiteY15" fmla="*/ 47625 h 95250"/>
              <a:gd name="connsiteX16" fmla="*/ 1209675 w 2114550"/>
              <a:gd name="connsiteY16" fmla="*/ 66675 h 95250"/>
              <a:gd name="connsiteX17" fmla="*/ 1238250 w 2114550"/>
              <a:gd name="connsiteY17" fmla="*/ 76200 h 95250"/>
              <a:gd name="connsiteX18" fmla="*/ 1419225 w 2114550"/>
              <a:gd name="connsiteY18" fmla="*/ 66675 h 95250"/>
              <a:gd name="connsiteX19" fmla="*/ 1485900 w 2114550"/>
              <a:gd name="connsiteY19" fmla="*/ 57150 h 95250"/>
              <a:gd name="connsiteX20" fmla="*/ 1543050 w 2114550"/>
              <a:gd name="connsiteY20" fmla="*/ 38100 h 95250"/>
              <a:gd name="connsiteX21" fmla="*/ 1685925 w 2114550"/>
              <a:gd name="connsiteY21" fmla="*/ 47625 h 95250"/>
              <a:gd name="connsiteX22" fmla="*/ 1724025 w 2114550"/>
              <a:gd name="connsiteY22" fmla="*/ 57150 h 95250"/>
              <a:gd name="connsiteX23" fmla="*/ 1838325 w 2114550"/>
              <a:gd name="connsiteY23" fmla="*/ 47625 h 95250"/>
              <a:gd name="connsiteX24" fmla="*/ 1914525 w 2114550"/>
              <a:gd name="connsiteY24" fmla="*/ 38100 h 95250"/>
              <a:gd name="connsiteX25" fmla="*/ 1981200 w 2114550"/>
              <a:gd name="connsiteY25" fmla="*/ 19050 h 95250"/>
              <a:gd name="connsiteX26" fmla="*/ 2076450 w 2114550"/>
              <a:gd name="connsiteY26" fmla="*/ 66675 h 95250"/>
              <a:gd name="connsiteX27" fmla="*/ 2114550 w 2114550"/>
              <a:gd name="connsiteY27" fmla="*/ 6667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14550" h="95250">
                <a:moveTo>
                  <a:pt x="0" y="38100"/>
                </a:moveTo>
                <a:cubicBezTo>
                  <a:pt x="15875" y="34925"/>
                  <a:pt x="31919" y="32502"/>
                  <a:pt x="47625" y="28575"/>
                </a:cubicBezTo>
                <a:cubicBezTo>
                  <a:pt x="57365" y="26140"/>
                  <a:pt x="66160" y="19050"/>
                  <a:pt x="76200" y="19050"/>
                </a:cubicBezTo>
                <a:cubicBezTo>
                  <a:pt x="104951" y="19050"/>
                  <a:pt x="133426" y="24775"/>
                  <a:pt x="161925" y="28575"/>
                </a:cubicBezTo>
                <a:cubicBezTo>
                  <a:pt x="255935" y="41110"/>
                  <a:pt x="185380" y="35171"/>
                  <a:pt x="295275" y="57150"/>
                </a:cubicBezTo>
                <a:cubicBezTo>
                  <a:pt x="392101" y="76515"/>
                  <a:pt x="303134" y="56674"/>
                  <a:pt x="371475" y="76200"/>
                </a:cubicBezTo>
                <a:cubicBezTo>
                  <a:pt x="402862" y="85168"/>
                  <a:pt x="424464" y="88703"/>
                  <a:pt x="457200" y="95250"/>
                </a:cubicBezTo>
                <a:cubicBezTo>
                  <a:pt x="536575" y="92075"/>
                  <a:pt x="616256" y="93377"/>
                  <a:pt x="695325" y="85725"/>
                </a:cubicBezTo>
                <a:cubicBezTo>
                  <a:pt x="715312" y="83791"/>
                  <a:pt x="733425" y="73025"/>
                  <a:pt x="752475" y="66675"/>
                </a:cubicBezTo>
                <a:cubicBezTo>
                  <a:pt x="762000" y="63500"/>
                  <a:pt x="772696" y="62719"/>
                  <a:pt x="781050" y="57150"/>
                </a:cubicBezTo>
                <a:cubicBezTo>
                  <a:pt x="790575" y="50800"/>
                  <a:pt x="799164" y="42749"/>
                  <a:pt x="809625" y="38100"/>
                </a:cubicBezTo>
                <a:cubicBezTo>
                  <a:pt x="827975" y="29945"/>
                  <a:pt x="847725" y="25400"/>
                  <a:pt x="866775" y="19050"/>
                </a:cubicBezTo>
                <a:cubicBezTo>
                  <a:pt x="907769" y="5385"/>
                  <a:pt x="885610" y="11960"/>
                  <a:pt x="933450" y="0"/>
                </a:cubicBezTo>
                <a:cubicBezTo>
                  <a:pt x="969104" y="4457"/>
                  <a:pt x="1020353" y="8980"/>
                  <a:pt x="1057275" y="19050"/>
                </a:cubicBezTo>
                <a:cubicBezTo>
                  <a:pt x="1076648" y="24334"/>
                  <a:pt x="1094944" y="33230"/>
                  <a:pt x="1114425" y="38100"/>
                </a:cubicBezTo>
                <a:cubicBezTo>
                  <a:pt x="1127125" y="41275"/>
                  <a:pt x="1139986" y="43863"/>
                  <a:pt x="1152525" y="47625"/>
                </a:cubicBezTo>
                <a:cubicBezTo>
                  <a:pt x="1171759" y="53395"/>
                  <a:pt x="1190625" y="60325"/>
                  <a:pt x="1209675" y="66675"/>
                </a:cubicBezTo>
                <a:lnTo>
                  <a:pt x="1238250" y="76200"/>
                </a:lnTo>
                <a:cubicBezTo>
                  <a:pt x="1298575" y="73025"/>
                  <a:pt x="1358994" y="71308"/>
                  <a:pt x="1419225" y="66675"/>
                </a:cubicBezTo>
                <a:cubicBezTo>
                  <a:pt x="1441610" y="64953"/>
                  <a:pt x="1464024" y="62198"/>
                  <a:pt x="1485900" y="57150"/>
                </a:cubicBezTo>
                <a:cubicBezTo>
                  <a:pt x="1505466" y="52635"/>
                  <a:pt x="1543050" y="38100"/>
                  <a:pt x="1543050" y="38100"/>
                </a:cubicBezTo>
                <a:cubicBezTo>
                  <a:pt x="1590675" y="41275"/>
                  <a:pt x="1638457" y="42628"/>
                  <a:pt x="1685925" y="47625"/>
                </a:cubicBezTo>
                <a:cubicBezTo>
                  <a:pt x="1698944" y="48995"/>
                  <a:pt x="1710934" y="57150"/>
                  <a:pt x="1724025" y="57150"/>
                </a:cubicBezTo>
                <a:cubicBezTo>
                  <a:pt x="1762257" y="57150"/>
                  <a:pt x="1800283" y="51429"/>
                  <a:pt x="1838325" y="47625"/>
                </a:cubicBezTo>
                <a:cubicBezTo>
                  <a:pt x="1863796" y="45078"/>
                  <a:pt x="1889276" y="42308"/>
                  <a:pt x="1914525" y="38100"/>
                </a:cubicBezTo>
                <a:cubicBezTo>
                  <a:pt x="1938445" y="34113"/>
                  <a:pt x="1958552" y="26599"/>
                  <a:pt x="1981200" y="19050"/>
                </a:cubicBezTo>
                <a:cubicBezTo>
                  <a:pt x="2024900" y="48183"/>
                  <a:pt x="2030056" y="60876"/>
                  <a:pt x="2076450" y="66675"/>
                </a:cubicBezTo>
                <a:cubicBezTo>
                  <a:pt x="2089052" y="68250"/>
                  <a:pt x="2101850" y="66675"/>
                  <a:pt x="2114550" y="6667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TextBox 128">
            <a:extLst>
              <a:ext uri="{FF2B5EF4-FFF2-40B4-BE49-F238E27FC236}">
                <a16:creationId xmlns:a16="http://schemas.microsoft.com/office/drawing/2014/main" id="{55FB99A2-2B33-F98C-DC35-D0EE74023326}"/>
              </a:ext>
            </a:extLst>
          </p:cNvPr>
          <p:cNvSpPr txBox="1"/>
          <p:nvPr/>
        </p:nvSpPr>
        <p:spPr>
          <a:xfrm>
            <a:off x="7179127" y="3877076"/>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30" name="TextBox 129">
            <a:extLst>
              <a:ext uri="{FF2B5EF4-FFF2-40B4-BE49-F238E27FC236}">
                <a16:creationId xmlns:a16="http://schemas.microsoft.com/office/drawing/2014/main" id="{AF847FB4-AADC-B8D3-9C59-8EE0EE8CBF88}"/>
              </a:ext>
            </a:extLst>
          </p:cNvPr>
          <p:cNvSpPr txBox="1"/>
          <p:nvPr/>
        </p:nvSpPr>
        <p:spPr>
          <a:xfrm>
            <a:off x="7153485" y="3619132"/>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pic>
        <p:nvPicPr>
          <p:cNvPr id="132" name="Graphic 131" descr="Woman outline">
            <a:extLst>
              <a:ext uri="{FF2B5EF4-FFF2-40B4-BE49-F238E27FC236}">
                <a16:creationId xmlns:a16="http://schemas.microsoft.com/office/drawing/2014/main" id="{23664BE0-BB62-B485-E1B1-2EA12754A31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45426" y="5398164"/>
            <a:ext cx="462982" cy="462982"/>
          </a:xfrm>
          <a:prstGeom prst="rect">
            <a:avLst/>
          </a:prstGeom>
        </p:spPr>
      </p:pic>
      <p:pic>
        <p:nvPicPr>
          <p:cNvPr id="134" name="Graphic 133" descr="Man outline">
            <a:extLst>
              <a:ext uri="{FF2B5EF4-FFF2-40B4-BE49-F238E27FC236}">
                <a16:creationId xmlns:a16="http://schemas.microsoft.com/office/drawing/2014/main" id="{EBC88ADA-51B0-2624-FFC2-6A298304FDD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28706" y="5392556"/>
            <a:ext cx="462982" cy="462982"/>
          </a:xfrm>
          <a:prstGeom prst="rect">
            <a:avLst/>
          </a:prstGeom>
        </p:spPr>
      </p:pic>
      <p:pic>
        <p:nvPicPr>
          <p:cNvPr id="135" name="Graphic 134" descr="Man outline">
            <a:extLst>
              <a:ext uri="{FF2B5EF4-FFF2-40B4-BE49-F238E27FC236}">
                <a16:creationId xmlns:a16="http://schemas.microsoft.com/office/drawing/2014/main" id="{A927BA1A-B447-13FD-F8E8-5C222DA9D11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711987" y="5383446"/>
            <a:ext cx="462982" cy="462982"/>
          </a:xfrm>
          <a:prstGeom prst="rect">
            <a:avLst/>
          </a:prstGeom>
        </p:spPr>
      </p:pic>
      <p:sp>
        <p:nvSpPr>
          <p:cNvPr id="136" name="TextBox 135">
            <a:extLst>
              <a:ext uri="{FF2B5EF4-FFF2-40B4-BE49-F238E27FC236}">
                <a16:creationId xmlns:a16="http://schemas.microsoft.com/office/drawing/2014/main" id="{D3EC5FD9-EF21-314F-17DE-CCE38831C872}"/>
              </a:ext>
            </a:extLst>
          </p:cNvPr>
          <p:cNvSpPr txBox="1"/>
          <p:nvPr/>
        </p:nvSpPr>
        <p:spPr>
          <a:xfrm>
            <a:off x="8211227" y="5097927"/>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Gender Identity</a:t>
            </a:r>
          </a:p>
        </p:txBody>
      </p:sp>
      <p:sp>
        <p:nvSpPr>
          <p:cNvPr id="140" name="TextBox 139">
            <a:extLst>
              <a:ext uri="{FF2B5EF4-FFF2-40B4-BE49-F238E27FC236}">
                <a16:creationId xmlns:a16="http://schemas.microsoft.com/office/drawing/2014/main" id="{325CDEB5-5553-5A64-D885-F889324E3022}"/>
              </a:ext>
            </a:extLst>
          </p:cNvPr>
          <p:cNvSpPr txBox="1"/>
          <p:nvPr/>
        </p:nvSpPr>
        <p:spPr>
          <a:xfrm>
            <a:off x="9345699" y="5097927"/>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Background</a:t>
            </a:r>
          </a:p>
        </p:txBody>
      </p:sp>
      <p:grpSp>
        <p:nvGrpSpPr>
          <p:cNvPr id="146" name="Group 145">
            <a:extLst>
              <a:ext uri="{FF2B5EF4-FFF2-40B4-BE49-F238E27FC236}">
                <a16:creationId xmlns:a16="http://schemas.microsoft.com/office/drawing/2014/main" id="{605A424B-12A5-C5CC-BA60-32485605CAE7}"/>
              </a:ext>
            </a:extLst>
          </p:cNvPr>
          <p:cNvGrpSpPr/>
          <p:nvPr/>
        </p:nvGrpSpPr>
        <p:grpSpPr>
          <a:xfrm>
            <a:off x="9131541" y="5273485"/>
            <a:ext cx="1394618" cy="730464"/>
            <a:chOff x="8809516" y="5506054"/>
            <a:chExt cx="1394618" cy="730464"/>
          </a:xfrm>
        </p:grpSpPr>
        <p:grpSp>
          <p:nvGrpSpPr>
            <p:cNvPr id="141" name="Group 140">
              <a:extLst>
                <a:ext uri="{FF2B5EF4-FFF2-40B4-BE49-F238E27FC236}">
                  <a16:creationId xmlns:a16="http://schemas.microsoft.com/office/drawing/2014/main" id="{0947ACC6-577D-497A-DC19-FF572C39A63D}"/>
                </a:ext>
              </a:extLst>
            </p:cNvPr>
            <p:cNvGrpSpPr/>
            <p:nvPr/>
          </p:nvGrpSpPr>
          <p:grpSpPr>
            <a:xfrm>
              <a:off x="9217549" y="5565097"/>
              <a:ext cx="582696" cy="585755"/>
              <a:chOff x="9247104" y="5176476"/>
              <a:chExt cx="777240" cy="777409"/>
            </a:xfrm>
          </p:grpSpPr>
          <p:sp>
            <p:nvSpPr>
              <p:cNvPr id="138" name="Donut 137">
                <a:extLst>
                  <a:ext uri="{FF2B5EF4-FFF2-40B4-BE49-F238E27FC236}">
                    <a16:creationId xmlns:a16="http://schemas.microsoft.com/office/drawing/2014/main" id="{D1CE3ADC-4397-8A76-789D-6675F5AF16B3}"/>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39" name="Block Arc 138">
                <a:extLst>
                  <a:ext uri="{FF2B5EF4-FFF2-40B4-BE49-F238E27FC236}">
                    <a16:creationId xmlns:a16="http://schemas.microsoft.com/office/drawing/2014/main" id="{7F70C0AB-3B47-EB64-61B9-9225E685F64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42" name="TextBox 141">
              <a:extLst>
                <a:ext uri="{FF2B5EF4-FFF2-40B4-BE49-F238E27FC236}">
                  <a16:creationId xmlns:a16="http://schemas.microsoft.com/office/drawing/2014/main" id="{DDA831EB-425C-1C55-752E-05CFBA6B712E}"/>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Clinical</a:t>
              </a:r>
            </a:p>
          </p:txBody>
        </p:sp>
        <p:sp>
          <p:nvSpPr>
            <p:cNvPr id="143" name="TextBox 142">
              <a:extLst>
                <a:ext uri="{FF2B5EF4-FFF2-40B4-BE49-F238E27FC236}">
                  <a16:creationId xmlns:a16="http://schemas.microsoft.com/office/drawing/2014/main" id="{8D02F617-F874-CCBA-2FF8-415D85909D53}"/>
                </a:ext>
              </a:extLst>
            </p:cNvPr>
            <p:cNvSpPr txBox="1"/>
            <p:nvPr/>
          </p:nvSpPr>
          <p:spPr>
            <a:xfrm>
              <a:off x="8809516" y="5897964"/>
              <a:ext cx="660541"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Non-Clinical</a:t>
              </a:r>
            </a:p>
          </p:txBody>
        </p:sp>
        <p:pic>
          <p:nvPicPr>
            <p:cNvPr id="145" name="Graphic 144" descr="First aid kit outline">
              <a:extLst>
                <a:ext uri="{FF2B5EF4-FFF2-40B4-BE49-F238E27FC236}">
                  <a16:creationId xmlns:a16="http://schemas.microsoft.com/office/drawing/2014/main" id="{916BD92B-59D7-F397-5F2C-A2E7715FF11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385602" y="5718023"/>
              <a:ext cx="255671" cy="255671"/>
            </a:xfrm>
            <a:prstGeom prst="rect">
              <a:avLst/>
            </a:prstGeom>
          </p:spPr>
        </p:pic>
      </p:grpSp>
      <p:sp>
        <p:nvSpPr>
          <p:cNvPr id="147" name="TextBox 146">
            <a:extLst>
              <a:ext uri="{FF2B5EF4-FFF2-40B4-BE49-F238E27FC236}">
                <a16:creationId xmlns:a16="http://schemas.microsoft.com/office/drawing/2014/main" id="{54FB6F65-5DA3-0B31-D7F1-267282EAF6A4}"/>
              </a:ext>
            </a:extLst>
          </p:cNvPr>
          <p:cNvSpPr txBox="1"/>
          <p:nvPr/>
        </p:nvSpPr>
        <p:spPr>
          <a:xfrm>
            <a:off x="10480788" y="5087640"/>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Tenure (years)</a:t>
            </a:r>
          </a:p>
        </p:txBody>
      </p:sp>
      <p:sp>
        <p:nvSpPr>
          <p:cNvPr id="148" name="TextBox 147">
            <a:extLst>
              <a:ext uri="{FF2B5EF4-FFF2-40B4-BE49-F238E27FC236}">
                <a16:creationId xmlns:a16="http://schemas.microsoft.com/office/drawing/2014/main" id="{DE551BA3-1C8B-5543-16DD-64320B65031B}"/>
              </a:ext>
            </a:extLst>
          </p:cNvPr>
          <p:cNvSpPr txBox="1"/>
          <p:nvPr/>
        </p:nvSpPr>
        <p:spPr>
          <a:xfrm>
            <a:off x="10366071" y="5359884"/>
            <a:ext cx="403889"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10+</a:t>
            </a:r>
          </a:p>
        </p:txBody>
      </p:sp>
      <p:sp>
        <p:nvSpPr>
          <p:cNvPr id="149" name="TextBox 148">
            <a:extLst>
              <a:ext uri="{FF2B5EF4-FFF2-40B4-BE49-F238E27FC236}">
                <a16:creationId xmlns:a16="http://schemas.microsoft.com/office/drawing/2014/main" id="{5761AA8F-68C8-AEB0-64B0-6ADDAAB7B114}"/>
              </a:ext>
            </a:extLst>
          </p:cNvPr>
          <p:cNvSpPr txBox="1"/>
          <p:nvPr/>
        </p:nvSpPr>
        <p:spPr>
          <a:xfrm>
            <a:off x="10259010" y="576178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5 - 10</a:t>
            </a:r>
          </a:p>
        </p:txBody>
      </p:sp>
      <p:sp>
        <p:nvSpPr>
          <p:cNvPr id="150" name="TextBox 149">
            <a:extLst>
              <a:ext uri="{FF2B5EF4-FFF2-40B4-BE49-F238E27FC236}">
                <a16:creationId xmlns:a16="http://schemas.microsoft.com/office/drawing/2014/main" id="{0E8BBB76-1379-EB1B-97D4-5D17899DE717}"/>
              </a:ext>
            </a:extLst>
          </p:cNvPr>
          <p:cNvSpPr txBox="1"/>
          <p:nvPr/>
        </p:nvSpPr>
        <p:spPr>
          <a:xfrm>
            <a:off x="11114265" y="5350774"/>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1 - 5</a:t>
            </a:r>
          </a:p>
        </p:txBody>
      </p:sp>
      <p:sp>
        <p:nvSpPr>
          <p:cNvPr id="151" name="TextBox 150">
            <a:extLst>
              <a:ext uri="{FF2B5EF4-FFF2-40B4-BE49-F238E27FC236}">
                <a16:creationId xmlns:a16="http://schemas.microsoft.com/office/drawing/2014/main" id="{74D4D666-B55E-35AE-3F97-205D1C00FE95}"/>
              </a:ext>
            </a:extLst>
          </p:cNvPr>
          <p:cNvSpPr txBox="1"/>
          <p:nvPr/>
        </p:nvSpPr>
        <p:spPr>
          <a:xfrm>
            <a:off x="11149468" y="578654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&lt; 1 </a:t>
            </a:r>
          </a:p>
        </p:txBody>
      </p:sp>
      <p:cxnSp>
        <p:nvCxnSpPr>
          <p:cNvPr id="153" name="Straight Connector 152">
            <a:extLst>
              <a:ext uri="{FF2B5EF4-FFF2-40B4-BE49-F238E27FC236}">
                <a16:creationId xmlns:a16="http://schemas.microsoft.com/office/drawing/2014/main" id="{2C443A68-924E-1B1A-537C-26E9AA6BE970}"/>
              </a:ext>
            </a:extLst>
          </p:cNvPr>
          <p:cNvCxnSpPr>
            <a:cxnSpLocks/>
          </p:cNvCxnSpPr>
          <p:nvPr/>
        </p:nvCxnSpPr>
        <p:spPr>
          <a:xfrm>
            <a:off x="10674710" y="5366895"/>
            <a:ext cx="0" cy="187013"/>
          </a:xfrm>
          <a:prstGeom prst="line">
            <a:avLst/>
          </a:prstGeom>
        </p:spPr>
        <p:style>
          <a:lnRef idx="1">
            <a:schemeClr val="accent2"/>
          </a:lnRef>
          <a:fillRef idx="0">
            <a:schemeClr val="accent2"/>
          </a:fillRef>
          <a:effectRef idx="0">
            <a:schemeClr val="accent2"/>
          </a:effectRef>
          <a:fontRef idx="minor">
            <a:schemeClr val="tx1"/>
          </a:fontRef>
        </p:style>
      </p:cxnSp>
      <p:cxnSp>
        <p:nvCxnSpPr>
          <p:cNvPr id="157" name="Straight Connector 156">
            <a:extLst>
              <a:ext uri="{FF2B5EF4-FFF2-40B4-BE49-F238E27FC236}">
                <a16:creationId xmlns:a16="http://schemas.microsoft.com/office/drawing/2014/main" id="{4315661A-307A-AF04-B4CE-2D269196BED1}"/>
              </a:ext>
            </a:extLst>
          </p:cNvPr>
          <p:cNvCxnSpPr>
            <a:cxnSpLocks/>
          </p:cNvCxnSpPr>
          <p:nvPr/>
        </p:nvCxnSpPr>
        <p:spPr>
          <a:xfrm>
            <a:off x="11255953" y="5366894"/>
            <a:ext cx="0" cy="187013"/>
          </a:xfrm>
          <a:prstGeom prst="line">
            <a:avLst/>
          </a:prstGeom>
        </p:spPr>
        <p:style>
          <a:lnRef idx="1">
            <a:schemeClr val="accent4"/>
          </a:lnRef>
          <a:fillRef idx="0">
            <a:schemeClr val="accent4"/>
          </a:fillRef>
          <a:effectRef idx="0">
            <a:schemeClr val="accent4"/>
          </a:effectRef>
          <a:fontRef idx="minor">
            <a:schemeClr val="tx1"/>
          </a:fontRef>
        </p:style>
      </p:cxnSp>
      <p:cxnSp>
        <p:nvCxnSpPr>
          <p:cNvPr id="158" name="Straight Connector 157">
            <a:extLst>
              <a:ext uri="{FF2B5EF4-FFF2-40B4-BE49-F238E27FC236}">
                <a16:creationId xmlns:a16="http://schemas.microsoft.com/office/drawing/2014/main" id="{735A1B8D-1E1B-0FF3-6490-E5CB4AD1EECF}"/>
              </a:ext>
            </a:extLst>
          </p:cNvPr>
          <p:cNvCxnSpPr>
            <a:cxnSpLocks/>
          </p:cNvCxnSpPr>
          <p:nvPr/>
        </p:nvCxnSpPr>
        <p:spPr>
          <a:xfrm>
            <a:off x="11259650" y="5776309"/>
            <a:ext cx="0" cy="187013"/>
          </a:xfrm>
          <a:prstGeom prst="line">
            <a:avLst/>
          </a:prstGeom>
        </p:spPr>
        <p:style>
          <a:lnRef idx="1">
            <a:schemeClr val="accent5"/>
          </a:lnRef>
          <a:fillRef idx="0">
            <a:schemeClr val="accent5"/>
          </a:fillRef>
          <a:effectRef idx="0">
            <a:schemeClr val="accent5"/>
          </a:effectRef>
          <a:fontRef idx="minor">
            <a:schemeClr val="tx1"/>
          </a:fontRef>
        </p:style>
      </p:cxnSp>
      <p:cxnSp>
        <p:nvCxnSpPr>
          <p:cNvPr id="159" name="Straight Connector 158">
            <a:extLst>
              <a:ext uri="{FF2B5EF4-FFF2-40B4-BE49-F238E27FC236}">
                <a16:creationId xmlns:a16="http://schemas.microsoft.com/office/drawing/2014/main" id="{24C0C7BE-3203-1A0A-7C6F-8C546525766B}"/>
              </a:ext>
            </a:extLst>
          </p:cNvPr>
          <p:cNvCxnSpPr>
            <a:cxnSpLocks/>
          </p:cNvCxnSpPr>
          <p:nvPr/>
        </p:nvCxnSpPr>
        <p:spPr>
          <a:xfrm>
            <a:off x="10682626" y="5752920"/>
            <a:ext cx="0" cy="187013"/>
          </a:xfrm>
          <a:prstGeom prst="line">
            <a:avLst/>
          </a:prstGeom>
        </p:spPr>
        <p:style>
          <a:lnRef idx="1">
            <a:schemeClr val="accent3"/>
          </a:lnRef>
          <a:fillRef idx="0">
            <a:schemeClr val="accent3"/>
          </a:fillRef>
          <a:effectRef idx="0">
            <a:schemeClr val="accent3"/>
          </a:effectRef>
          <a:fontRef idx="minor">
            <a:schemeClr val="tx1"/>
          </a:fontRef>
        </p:style>
      </p:cxnSp>
      <p:sp>
        <p:nvSpPr>
          <p:cNvPr id="160" name="Donut 159">
            <a:extLst>
              <a:ext uri="{FF2B5EF4-FFF2-40B4-BE49-F238E27FC236}">
                <a16:creationId xmlns:a16="http://schemas.microsoft.com/office/drawing/2014/main" id="{F2A45671-9444-2FA4-208B-6158201188A8}"/>
              </a:ext>
            </a:extLst>
          </p:cNvPr>
          <p:cNvSpPr/>
          <p:nvPr/>
        </p:nvSpPr>
        <p:spPr>
          <a:xfrm>
            <a:off x="10732327" y="5359037"/>
            <a:ext cx="219456" cy="216162"/>
          </a:xfrm>
          <a:prstGeom prst="donut">
            <a:avLst>
              <a:gd name="adj" fmla="val 1110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2" name="Donut 161">
            <a:extLst>
              <a:ext uri="{FF2B5EF4-FFF2-40B4-BE49-F238E27FC236}">
                <a16:creationId xmlns:a16="http://schemas.microsoft.com/office/drawing/2014/main" id="{ABF6F381-1BED-F9BE-6524-2856B48AC2B6}"/>
              </a:ext>
            </a:extLst>
          </p:cNvPr>
          <p:cNvSpPr/>
          <p:nvPr/>
        </p:nvSpPr>
        <p:spPr>
          <a:xfrm>
            <a:off x="10911648" y="5341008"/>
            <a:ext cx="288092" cy="292608"/>
          </a:xfrm>
          <a:prstGeom prst="donut">
            <a:avLst>
              <a:gd name="adj" fmla="val 890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3" name="Donut 162">
            <a:extLst>
              <a:ext uri="{FF2B5EF4-FFF2-40B4-BE49-F238E27FC236}">
                <a16:creationId xmlns:a16="http://schemas.microsoft.com/office/drawing/2014/main" id="{8399B0AD-BB51-EF31-418D-85621C822C18}"/>
              </a:ext>
            </a:extLst>
          </p:cNvPr>
          <p:cNvSpPr/>
          <p:nvPr/>
        </p:nvSpPr>
        <p:spPr>
          <a:xfrm>
            <a:off x="10876823" y="5605616"/>
            <a:ext cx="356616" cy="355195"/>
          </a:xfrm>
          <a:prstGeom prst="donut">
            <a:avLst>
              <a:gd name="adj" fmla="val 749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4" name="Donut 163">
            <a:extLst>
              <a:ext uri="{FF2B5EF4-FFF2-40B4-BE49-F238E27FC236}">
                <a16:creationId xmlns:a16="http://schemas.microsoft.com/office/drawing/2014/main" id="{561E0F42-969C-ACDE-201E-245A752023BD}"/>
              </a:ext>
            </a:extLst>
          </p:cNvPr>
          <p:cNvSpPr/>
          <p:nvPr/>
        </p:nvSpPr>
        <p:spPr>
          <a:xfrm>
            <a:off x="10701229" y="5722812"/>
            <a:ext cx="262456" cy="247228"/>
          </a:xfrm>
          <a:prstGeom prst="donut">
            <a:avLst>
              <a:gd name="adj" fmla="val 1006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5" name="TextBox 164">
            <a:extLst>
              <a:ext uri="{FF2B5EF4-FFF2-40B4-BE49-F238E27FC236}">
                <a16:creationId xmlns:a16="http://schemas.microsoft.com/office/drawing/2014/main" id="{FB77FCC8-CC9A-9F74-8572-48AE5D5509C9}"/>
              </a:ext>
            </a:extLst>
          </p:cNvPr>
          <p:cNvSpPr txBox="1"/>
          <p:nvPr/>
        </p:nvSpPr>
        <p:spPr>
          <a:xfrm>
            <a:off x="811196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Female</a:t>
            </a:r>
          </a:p>
        </p:txBody>
      </p:sp>
      <p:sp>
        <p:nvSpPr>
          <p:cNvPr id="166" name="TextBox 165">
            <a:extLst>
              <a:ext uri="{FF2B5EF4-FFF2-40B4-BE49-F238E27FC236}">
                <a16:creationId xmlns:a16="http://schemas.microsoft.com/office/drawing/2014/main" id="{58676C15-74BB-11CC-9B86-83BAB3FE7288}"/>
              </a:ext>
            </a:extLst>
          </p:cNvPr>
          <p:cNvSpPr txBox="1"/>
          <p:nvPr/>
        </p:nvSpPr>
        <p:spPr>
          <a:xfrm>
            <a:off x="843922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Male</a:t>
            </a:r>
          </a:p>
        </p:txBody>
      </p:sp>
      <p:sp>
        <p:nvSpPr>
          <p:cNvPr id="167" name="TextBox 166">
            <a:extLst>
              <a:ext uri="{FF2B5EF4-FFF2-40B4-BE49-F238E27FC236}">
                <a16:creationId xmlns:a16="http://schemas.microsoft.com/office/drawing/2014/main" id="{91A7BF5C-8A72-56EB-9B31-D0572A71129B}"/>
              </a:ext>
            </a:extLst>
          </p:cNvPr>
          <p:cNvSpPr txBox="1"/>
          <p:nvPr/>
        </p:nvSpPr>
        <p:spPr>
          <a:xfrm>
            <a:off x="8704791"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Other</a:t>
            </a:r>
          </a:p>
        </p:txBody>
      </p:sp>
      <p:grpSp>
        <p:nvGrpSpPr>
          <p:cNvPr id="168" name="Group 167">
            <a:extLst>
              <a:ext uri="{FF2B5EF4-FFF2-40B4-BE49-F238E27FC236}">
                <a16:creationId xmlns:a16="http://schemas.microsoft.com/office/drawing/2014/main" id="{7A7B2767-5C56-3B0B-B16A-F021328BB01C}"/>
              </a:ext>
            </a:extLst>
          </p:cNvPr>
          <p:cNvGrpSpPr/>
          <p:nvPr/>
        </p:nvGrpSpPr>
        <p:grpSpPr>
          <a:xfrm>
            <a:off x="4838504" y="5547415"/>
            <a:ext cx="2820626" cy="489370"/>
            <a:chOff x="8713060" y="4074551"/>
            <a:chExt cx="2820626" cy="489370"/>
          </a:xfrm>
        </p:grpSpPr>
        <p:sp>
          <p:nvSpPr>
            <p:cNvPr id="169" name="Rectangle: Rounded Corners 65">
              <a:extLst>
                <a:ext uri="{FF2B5EF4-FFF2-40B4-BE49-F238E27FC236}">
                  <a16:creationId xmlns:a16="http://schemas.microsoft.com/office/drawing/2014/main" id="{A90480A7-6075-8BE0-E92B-71C8BF873D21}"/>
                </a:ext>
              </a:extLst>
            </p:cNvPr>
            <p:cNvSpPr/>
            <p:nvPr/>
          </p:nvSpPr>
          <p:spPr>
            <a:xfrm>
              <a:off x="8713060" y="4092422"/>
              <a:ext cx="2820626" cy="471499"/>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Average Time to Resolve a Case</a:t>
              </a:r>
            </a:p>
          </p:txBody>
        </p:sp>
        <p:pic>
          <p:nvPicPr>
            <p:cNvPr id="171" name="Graphic 170" descr="Stopwatch">
              <a:extLst>
                <a:ext uri="{FF2B5EF4-FFF2-40B4-BE49-F238E27FC236}">
                  <a16:creationId xmlns:a16="http://schemas.microsoft.com/office/drawing/2014/main" id="{47975105-A960-9C9D-85D1-E9926580F57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795189" y="4074551"/>
              <a:ext cx="471499" cy="471499"/>
            </a:xfrm>
            <a:prstGeom prst="rect">
              <a:avLst/>
            </a:prstGeom>
          </p:spPr>
        </p:pic>
        <p:sp>
          <p:nvSpPr>
            <p:cNvPr id="172" name="TextBox 171">
              <a:extLst>
                <a:ext uri="{FF2B5EF4-FFF2-40B4-BE49-F238E27FC236}">
                  <a16:creationId xmlns:a16="http://schemas.microsoft.com/office/drawing/2014/main" id="{DB2A7CDC-960B-2790-9733-B74103FEA7E6}"/>
                </a:ext>
              </a:extLst>
            </p:cNvPr>
            <p:cNvSpPr txBox="1"/>
            <p:nvPr/>
          </p:nvSpPr>
          <p:spPr>
            <a:xfrm>
              <a:off x="9743981" y="4245200"/>
              <a:ext cx="1288493" cy="246221"/>
            </a:xfrm>
            <a:prstGeom prst="rect">
              <a:avLst/>
            </a:prstGeom>
            <a:noFill/>
            <a:ln>
              <a:noFill/>
            </a:ln>
          </p:spPr>
          <p:txBody>
            <a:bodyPr wrap="square" rtlCol="0">
              <a:spAutoFit/>
            </a:bodyPr>
            <a:lstStyle/>
            <a:p>
              <a:r>
                <a:rPr lang="en-US" sz="1000" b="1" dirty="0">
                  <a:solidFill>
                    <a:schemeClr val="accent2"/>
                  </a:solidFill>
                </a:rPr>
                <a:t>X hours</a:t>
              </a:r>
              <a:endParaRPr lang="en-US" sz="1000" dirty="0">
                <a:solidFill>
                  <a:schemeClr val="accent2"/>
                </a:solidFill>
              </a:endParaRPr>
            </a:p>
          </p:txBody>
        </p:sp>
      </p:grpSp>
      <p:grpSp>
        <p:nvGrpSpPr>
          <p:cNvPr id="173" name="Group 172">
            <a:extLst>
              <a:ext uri="{FF2B5EF4-FFF2-40B4-BE49-F238E27FC236}">
                <a16:creationId xmlns:a16="http://schemas.microsoft.com/office/drawing/2014/main" id="{3DD6143D-1CEF-4B21-BFCE-866CF52028CC}"/>
              </a:ext>
            </a:extLst>
          </p:cNvPr>
          <p:cNvGrpSpPr/>
          <p:nvPr/>
        </p:nvGrpSpPr>
        <p:grpSpPr>
          <a:xfrm>
            <a:off x="4695828" y="4909642"/>
            <a:ext cx="976627" cy="575812"/>
            <a:chOff x="8546792" y="3135062"/>
            <a:chExt cx="870049" cy="575812"/>
          </a:xfrm>
        </p:grpSpPr>
        <p:sp>
          <p:nvSpPr>
            <p:cNvPr id="174" name="Rectangle: Rounded Corners 70">
              <a:extLst>
                <a:ext uri="{FF2B5EF4-FFF2-40B4-BE49-F238E27FC236}">
                  <a16:creationId xmlns:a16="http://schemas.microsoft.com/office/drawing/2014/main" id="{8FE5BEDE-8883-4F32-BBA0-5B6BDCE5AABC}"/>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Resolution Rate</a:t>
              </a:r>
            </a:p>
          </p:txBody>
        </p:sp>
        <p:sp>
          <p:nvSpPr>
            <p:cNvPr id="175" name="Rectangle: Rounded Corners 71">
              <a:extLst>
                <a:ext uri="{FF2B5EF4-FFF2-40B4-BE49-F238E27FC236}">
                  <a16:creationId xmlns:a16="http://schemas.microsoft.com/office/drawing/2014/main" id="{5ECE1026-3114-4868-C25F-7F251EC6B19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87" name="Group 186">
            <a:extLst>
              <a:ext uri="{FF2B5EF4-FFF2-40B4-BE49-F238E27FC236}">
                <a16:creationId xmlns:a16="http://schemas.microsoft.com/office/drawing/2014/main" id="{C45B9631-1064-3757-8A01-5999D47A9814}"/>
              </a:ext>
            </a:extLst>
          </p:cNvPr>
          <p:cNvGrpSpPr/>
          <p:nvPr/>
        </p:nvGrpSpPr>
        <p:grpSpPr>
          <a:xfrm>
            <a:off x="5787553" y="4917743"/>
            <a:ext cx="976627" cy="575812"/>
            <a:chOff x="8546792" y="3135062"/>
            <a:chExt cx="870049" cy="575812"/>
          </a:xfrm>
        </p:grpSpPr>
        <p:sp>
          <p:nvSpPr>
            <p:cNvPr id="188" name="Rectangle: Rounded Corners 70">
              <a:extLst>
                <a:ext uri="{FF2B5EF4-FFF2-40B4-BE49-F238E27FC236}">
                  <a16:creationId xmlns:a16="http://schemas.microsoft.com/office/drawing/2014/main" id="{5F5756D2-9409-F29C-64BC-4D63B9C2D1F1}"/>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Escalation Rate</a:t>
              </a:r>
            </a:p>
          </p:txBody>
        </p:sp>
        <p:sp>
          <p:nvSpPr>
            <p:cNvPr id="189" name="Rectangle: Rounded Corners 71">
              <a:extLst>
                <a:ext uri="{FF2B5EF4-FFF2-40B4-BE49-F238E27FC236}">
                  <a16:creationId xmlns:a16="http://schemas.microsoft.com/office/drawing/2014/main" id="{3D911735-C0D5-9944-D940-9BDA2EB5354C}"/>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90" name="Group 189">
            <a:extLst>
              <a:ext uri="{FF2B5EF4-FFF2-40B4-BE49-F238E27FC236}">
                <a16:creationId xmlns:a16="http://schemas.microsoft.com/office/drawing/2014/main" id="{2002E41E-C66A-E692-9AC7-2C5E1DF81DEB}"/>
              </a:ext>
            </a:extLst>
          </p:cNvPr>
          <p:cNvGrpSpPr/>
          <p:nvPr/>
        </p:nvGrpSpPr>
        <p:grpSpPr>
          <a:xfrm>
            <a:off x="6854932" y="4909642"/>
            <a:ext cx="976627" cy="575812"/>
            <a:chOff x="8546792" y="3135062"/>
            <a:chExt cx="870049" cy="575812"/>
          </a:xfrm>
        </p:grpSpPr>
        <p:sp>
          <p:nvSpPr>
            <p:cNvPr id="191" name="Rectangle: Rounded Corners 70">
              <a:extLst>
                <a:ext uri="{FF2B5EF4-FFF2-40B4-BE49-F238E27FC236}">
                  <a16:creationId xmlns:a16="http://schemas.microsoft.com/office/drawing/2014/main" id="{5F504E34-D647-348F-B9C7-CB5BD5BC706D}"/>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CSAT</a:t>
              </a:r>
            </a:p>
          </p:txBody>
        </p:sp>
        <p:sp>
          <p:nvSpPr>
            <p:cNvPr id="192" name="Rectangle: Rounded Corners 71">
              <a:extLst>
                <a:ext uri="{FF2B5EF4-FFF2-40B4-BE49-F238E27FC236}">
                  <a16:creationId xmlns:a16="http://schemas.microsoft.com/office/drawing/2014/main" id="{AA4A7EEA-3CE9-F200-DA69-969214185B3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X.X</a:t>
              </a:r>
            </a:p>
          </p:txBody>
        </p:sp>
      </p:grpSp>
      <p:sp>
        <p:nvSpPr>
          <p:cNvPr id="193" name="TextBox 192">
            <a:extLst>
              <a:ext uri="{FF2B5EF4-FFF2-40B4-BE49-F238E27FC236}">
                <a16:creationId xmlns:a16="http://schemas.microsoft.com/office/drawing/2014/main" id="{F83D88F5-2646-DAF6-FE3A-A850D08D9713}"/>
              </a:ext>
            </a:extLst>
          </p:cNvPr>
          <p:cNvSpPr txBox="1"/>
          <p:nvPr/>
        </p:nvSpPr>
        <p:spPr>
          <a:xfrm>
            <a:off x="580416" y="3555063"/>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Markets</a:t>
            </a:r>
          </a:p>
        </p:txBody>
      </p:sp>
      <p:sp>
        <p:nvSpPr>
          <p:cNvPr id="194" name="TextBox 193">
            <a:extLst>
              <a:ext uri="{FF2B5EF4-FFF2-40B4-BE49-F238E27FC236}">
                <a16:creationId xmlns:a16="http://schemas.microsoft.com/office/drawing/2014/main" id="{43F999AB-79EA-1F27-07A2-0CE8D0815554}"/>
              </a:ext>
            </a:extLst>
          </p:cNvPr>
          <p:cNvSpPr txBox="1"/>
          <p:nvPr/>
        </p:nvSpPr>
        <p:spPr>
          <a:xfrm>
            <a:off x="1714888" y="3555063"/>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Contract/Employee</a:t>
            </a:r>
          </a:p>
        </p:txBody>
      </p:sp>
      <p:sp>
        <p:nvSpPr>
          <p:cNvPr id="195" name="TextBox 194">
            <a:extLst>
              <a:ext uri="{FF2B5EF4-FFF2-40B4-BE49-F238E27FC236}">
                <a16:creationId xmlns:a16="http://schemas.microsoft.com/office/drawing/2014/main" id="{5C062CED-4E14-830B-98B1-FCC0C746C2A8}"/>
              </a:ext>
            </a:extLst>
          </p:cNvPr>
          <p:cNvSpPr txBox="1"/>
          <p:nvPr/>
        </p:nvSpPr>
        <p:spPr>
          <a:xfrm>
            <a:off x="2849977" y="3544776"/>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Part-Time/Full-Time</a:t>
            </a:r>
          </a:p>
        </p:txBody>
      </p:sp>
      <p:grpSp>
        <p:nvGrpSpPr>
          <p:cNvPr id="196" name="Group 195">
            <a:extLst>
              <a:ext uri="{FF2B5EF4-FFF2-40B4-BE49-F238E27FC236}">
                <a16:creationId xmlns:a16="http://schemas.microsoft.com/office/drawing/2014/main" id="{48528A7B-5327-AE9A-1A71-D0FE799D1800}"/>
              </a:ext>
            </a:extLst>
          </p:cNvPr>
          <p:cNvGrpSpPr/>
          <p:nvPr/>
        </p:nvGrpSpPr>
        <p:grpSpPr>
          <a:xfrm>
            <a:off x="2641220" y="3793467"/>
            <a:ext cx="1394618" cy="730464"/>
            <a:chOff x="8809516" y="5506054"/>
            <a:chExt cx="1394618" cy="730464"/>
          </a:xfrm>
        </p:grpSpPr>
        <p:grpSp>
          <p:nvGrpSpPr>
            <p:cNvPr id="197" name="Group 196">
              <a:extLst>
                <a:ext uri="{FF2B5EF4-FFF2-40B4-BE49-F238E27FC236}">
                  <a16:creationId xmlns:a16="http://schemas.microsoft.com/office/drawing/2014/main" id="{EAC4D1A9-BA82-F7D9-3880-1DCA3D02C815}"/>
                </a:ext>
              </a:extLst>
            </p:cNvPr>
            <p:cNvGrpSpPr/>
            <p:nvPr/>
          </p:nvGrpSpPr>
          <p:grpSpPr>
            <a:xfrm>
              <a:off x="9217549" y="5565097"/>
              <a:ext cx="582696" cy="585755"/>
              <a:chOff x="9247104" y="5176476"/>
              <a:chExt cx="777240" cy="777409"/>
            </a:xfrm>
          </p:grpSpPr>
          <p:sp>
            <p:nvSpPr>
              <p:cNvPr id="201" name="Donut 200">
                <a:extLst>
                  <a:ext uri="{FF2B5EF4-FFF2-40B4-BE49-F238E27FC236}">
                    <a16:creationId xmlns:a16="http://schemas.microsoft.com/office/drawing/2014/main" id="{202543B5-47EF-16A6-D49C-8B6B81739990}"/>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2" name="Block Arc 201">
                <a:extLst>
                  <a:ext uri="{FF2B5EF4-FFF2-40B4-BE49-F238E27FC236}">
                    <a16:creationId xmlns:a16="http://schemas.microsoft.com/office/drawing/2014/main" id="{6260F691-9A88-72EB-9164-1EDF7129FF8B}"/>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98" name="TextBox 197">
              <a:extLst>
                <a:ext uri="{FF2B5EF4-FFF2-40B4-BE49-F238E27FC236}">
                  <a16:creationId xmlns:a16="http://schemas.microsoft.com/office/drawing/2014/main" id="{F7C91DB4-EC7D-2FFE-F131-C21A9F52757D}"/>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Full-Time</a:t>
              </a:r>
            </a:p>
          </p:txBody>
        </p:sp>
        <p:sp>
          <p:nvSpPr>
            <p:cNvPr id="199" name="TextBox 198">
              <a:extLst>
                <a:ext uri="{FF2B5EF4-FFF2-40B4-BE49-F238E27FC236}">
                  <a16:creationId xmlns:a16="http://schemas.microsoft.com/office/drawing/2014/main" id="{79434AA6-9F85-8260-4FC2-1E3D9B9D522D}"/>
                </a:ext>
              </a:extLst>
            </p:cNvPr>
            <p:cNvSpPr txBox="1"/>
            <p:nvPr/>
          </p:nvSpPr>
          <p:spPr>
            <a:xfrm>
              <a:off x="8809516" y="5897964"/>
              <a:ext cx="499703"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Part-Time</a:t>
              </a:r>
            </a:p>
          </p:txBody>
        </p:sp>
      </p:grpSp>
      <p:grpSp>
        <p:nvGrpSpPr>
          <p:cNvPr id="203" name="Group 202">
            <a:extLst>
              <a:ext uri="{FF2B5EF4-FFF2-40B4-BE49-F238E27FC236}">
                <a16:creationId xmlns:a16="http://schemas.microsoft.com/office/drawing/2014/main" id="{1D92E887-A632-87BB-D69E-C5EDEC9372FA}"/>
              </a:ext>
            </a:extLst>
          </p:cNvPr>
          <p:cNvGrpSpPr/>
          <p:nvPr/>
        </p:nvGrpSpPr>
        <p:grpSpPr>
          <a:xfrm>
            <a:off x="1485530" y="3786192"/>
            <a:ext cx="1506665" cy="706861"/>
            <a:chOff x="8711624" y="5506054"/>
            <a:chExt cx="1506665" cy="706861"/>
          </a:xfrm>
        </p:grpSpPr>
        <p:grpSp>
          <p:nvGrpSpPr>
            <p:cNvPr id="204" name="Group 203">
              <a:extLst>
                <a:ext uri="{FF2B5EF4-FFF2-40B4-BE49-F238E27FC236}">
                  <a16:creationId xmlns:a16="http://schemas.microsoft.com/office/drawing/2014/main" id="{93E190EE-FA84-8EA6-FB77-53B31F0E6462}"/>
                </a:ext>
              </a:extLst>
            </p:cNvPr>
            <p:cNvGrpSpPr/>
            <p:nvPr/>
          </p:nvGrpSpPr>
          <p:grpSpPr>
            <a:xfrm>
              <a:off x="9217549" y="5565097"/>
              <a:ext cx="582696" cy="585755"/>
              <a:chOff x="9247104" y="5176476"/>
              <a:chExt cx="777240" cy="777409"/>
            </a:xfrm>
          </p:grpSpPr>
          <p:sp>
            <p:nvSpPr>
              <p:cNvPr id="208" name="Donut 207">
                <a:extLst>
                  <a:ext uri="{FF2B5EF4-FFF2-40B4-BE49-F238E27FC236}">
                    <a16:creationId xmlns:a16="http://schemas.microsoft.com/office/drawing/2014/main" id="{8A10291D-A378-8D2F-FA59-8BFEFF92D174}"/>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9" name="Block Arc 208">
                <a:extLst>
                  <a:ext uri="{FF2B5EF4-FFF2-40B4-BE49-F238E27FC236}">
                    <a16:creationId xmlns:a16="http://schemas.microsoft.com/office/drawing/2014/main" id="{65E6A61F-1175-C208-2714-C2B69D9C241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205" name="TextBox 204">
              <a:extLst>
                <a:ext uri="{FF2B5EF4-FFF2-40B4-BE49-F238E27FC236}">
                  <a16:creationId xmlns:a16="http://schemas.microsoft.com/office/drawing/2014/main" id="{C1456316-91DE-CEC0-DD68-60B5EC5D680A}"/>
                </a:ext>
              </a:extLst>
            </p:cNvPr>
            <p:cNvSpPr txBox="1"/>
            <p:nvPr/>
          </p:nvSpPr>
          <p:spPr>
            <a:xfrm>
              <a:off x="9543593" y="5506054"/>
              <a:ext cx="67469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Employee</a:t>
              </a:r>
            </a:p>
          </p:txBody>
        </p:sp>
        <p:sp>
          <p:nvSpPr>
            <p:cNvPr id="206" name="TextBox 205">
              <a:extLst>
                <a:ext uri="{FF2B5EF4-FFF2-40B4-BE49-F238E27FC236}">
                  <a16:creationId xmlns:a16="http://schemas.microsoft.com/office/drawing/2014/main" id="{EF3B5E33-14B1-491E-942F-264C5E0F6216}"/>
                </a:ext>
              </a:extLst>
            </p:cNvPr>
            <p:cNvSpPr txBox="1"/>
            <p:nvPr/>
          </p:nvSpPr>
          <p:spPr>
            <a:xfrm>
              <a:off x="8711624" y="5997471"/>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Contract</a:t>
              </a:r>
            </a:p>
          </p:txBody>
        </p:sp>
      </p:grpSp>
      <p:sp>
        <p:nvSpPr>
          <p:cNvPr id="211" name="Rectangle 210">
            <a:extLst>
              <a:ext uri="{FF2B5EF4-FFF2-40B4-BE49-F238E27FC236}">
                <a16:creationId xmlns:a16="http://schemas.microsoft.com/office/drawing/2014/main" id="{ADC5E654-B3EE-DDB1-743E-73DA658034AA}"/>
              </a:ext>
            </a:extLst>
          </p:cNvPr>
          <p:cNvSpPr/>
          <p:nvPr/>
        </p:nvSpPr>
        <p:spPr>
          <a:xfrm>
            <a:off x="577552" y="4161357"/>
            <a:ext cx="1039884" cy="13411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Santa Rosa</a:t>
            </a:r>
          </a:p>
        </p:txBody>
      </p:sp>
      <p:sp>
        <p:nvSpPr>
          <p:cNvPr id="212" name="Rectangle 211">
            <a:extLst>
              <a:ext uri="{FF2B5EF4-FFF2-40B4-BE49-F238E27FC236}">
                <a16:creationId xmlns:a16="http://schemas.microsoft.com/office/drawing/2014/main" id="{64E8DC29-11D0-7BBA-57B6-9184DFFEB385}"/>
              </a:ext>
            </a:extLst>
          </p:cNvPr>
          <p:cNvSpPr/>
          <p:nvPr/>
        </p:nvSpPr>
        <p:spPr>
          <a:xfrm>
            <a:off x="1197869" y="3794339"/>
            <a:ext cx="421676"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 Fran</a:t>
            </a:r>
          </a:p>
        </p:txBody>
      </p:sp>
      <p:sp>
        <p:nvSpPr>
          <p:cNvPr id="213" name="Rectangle 212">
            <a:extLst>
              <a:ext uri="{FF2B5EF4-FFF2-40B4-BE49-F238E27FC236}">
                <a16:creationId xmlns:a16="http://schemas.microsoft.com/office/drawing/2014/main" id="{4D95DE9A-747A-D826-31BB-434E88275225}"/>
              </a:ext>
            </a:extLst>
          </p:cNvPr>
          <p:cNvSpPr/>
          <p:nvPr/>
        </p:nvSpPr>
        <p:spPr>
          <a:xfrm>
            <a:off x="577552" y="3792543"/>
            <a:ext cx="595507"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Sacramento</a:t>
            </a:r>
          </a:p>
        </p:txBody>
      </p:sp>
      <p:pic>
        <p:nvPicPr>
          <p:cNvPr id="214" name="Graphic 213" descr="Stopwatch">
            <a:extLst>
              <a:ext uri="{FF2B5EF4-FFF2-40B4-BE49-F238E27FC236}">
                <a16:creationId xmlns:a16="http://schemas.microsoft.com/office/drawing/2014/main" id="{E7D9B005-4FC4-C725-5E60-8330B429B1B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3198708" y="3996069"/>
            <a:ext cx="280804" cy="280804"/>
          </a:xfrm>
          <a:prstGeom prst="rect">
            <a:avLst/>
          </a:prstGeom>
        </p:spPr>
      </p:pic>
      <p:pic>
        <p:nvPicPr>
          <p:cNvPr id="216" name="Graphic 215" descr="Contract outline">
            <a:extLst>
              <a:ext uri="{FF2B5EF4-FFF2-40B4-BE49-F238E27FC236}">
                <a16:creationId xmlns:a16="http://schemas.microsoft.com/office/drawing/2014/main" id="{17926D73-4A6B-29E2-73AC-890EAA428A7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140133" y="4001482"/>
            <a:ext cx="276127" cy="276127"/>
          </a:xfrm>
          <a:prstGeom prst="rect">
            <a:avLst/>
          </a:prstGeom>
        </p:spPr>
      </p:pic>
      <p:sp>
        <p:nvSpPr>
          <p:cNvPr id="217" name="Rectangle 216">
            <a:extLst>
              <a:ext uri="{FF2B5EF4-FFF2-40B4-BE49-F238E27FC236}">
                <a16:creationId xmlns:a16="http://schemas.microsoft.com/office/drawing/2014/main" id="{ED449199-4FA4-C29F-05B7-3D9B5E0A0B53}"/>
              </a:ext>
            </a:extLst>
          </p:cNvPr>
          <p:cNvSpPr/>
          <p:nvPr/>
        </p:nvSpPr>
        <p:spPr>
          <a:xfrm>
            <a:off x="576274" y="4307347"/>
            <a:ext cx="1036216" cy="2005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Modesto</a:t>
            </a:r>
          </a:p>
        </p:txBody>
      </p:sp>
    </p:spTree>
    <p:extLst>
      <p:ext uri="{BB962C8B-B14F-4D97-AF65-F5344CB8AC3E}">
        <p14:creationId xmlns:p14="http://schemas.microsoft.com/office/powerpoint/2010/main" val="916952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FFC5AF-5AC5-4AFB-BA08-A83D69353689}"/>
              </a:ext>
            </a:extLst>
          </p:cNvPr>
          <p:cNvSpPr>
            <a:spLocks noGrp="1"/>
          </p:cNvSpPr>
          <p:nvPr>
            <p:ph type="sldNum" sz="quarter" idx="4"/>
          </p:nvPr>
        </p:nvSpPr>
        <p:spPr>
          <a:xfrm>
            <a:off x="11005979" y="6478890"/>
            <a:ext cx="411480" cy="384048"/>
          </a:xfrm>
        </p:spPr>
        <p:txBody>
          <a:bodyPr/>
          <a:lstStyle/>
          <a:p>
            <a:fld id="{9AA6D16A-0A68-8445-85DB-A0BE8CCB51C7}" type="slidenum">
              <a:rPr lang="en-US" smtClean="0"/>
              <a:pPr/>
              <a:t>85</a:t>
            </a:fld>
            <a:endParaRPr lang="en-US" dirty="0"/>
          </a:p>
        </p:txBody>
      </p:sp>
      <p:sp>
        <p:nvSpPr>
          <p:cNvPr id="3" name="Title 2">
            <a:extLst>
              <a:ext uri="{FF2B5EF4-FFF2-40B4-BE49-F238E27FC236}">
                <a16:creationId xmlns:a16="http://schemas.microsoft.com/office/drawing/2014/main" id="{5D347C0D-5160-4EC4-B6F5-6486E4C91961}"/>
              </a:ext>
            </a:extLst>
          </p:cNvPr>
          <p:cNvSpPr>
            <a:spLocks noGrp="1"/>
          </p:cNvSpPr>
          <p:nvPr>
            <p:ph type="title"/>
          </p:nvPr>
        </p:nvSpPr>
        <p:spPr>
          <a:xfrm>
            <a:off x="416582" y="481839"/>
            <a:ext cx="11311128" cy="457200"/>
          </a:xfrm>
        </p:spPr>
        <p:txBody>
          <a:bodyPr/>
          <a:lstStyle/>
          <a:p>
            <a:r>
              <a:rPr lang="en-US" dirty="0">
                <a:solidFill>
                  <a:schemeClr val="accent2"/>
                </a:solidFill>
              </a:rPr>
              <a:t>Example – Executive Dashboard </a:t>
            </a:r>
          </a:p>
        </p:txBody>
      </p:sp>
      <p:sp>
        <p:nvSpPr>
          <p:cNvPr id="4" name="Text Placeholder 3">
            <a:extLst>
              <a:ext uri="{FF2B5EF4-FFF2-40B4-BE49-F238E27FC236}">
                <a16:creationId xmlns:a16="http://schemas.microsoft.com/office/drawing/2014/main" id="{D87088FD-3495-4ACA-8A63-6650E6295022}"/>
              </a:ext>
            </a:extLst>
          </p:cNvPr>
          <p:cNvSpPr>
            <a:spLocks noGrp="1"/>
          </p:cNvSpPr>
          <p:nvPr>
            <p:ph type="body" sz="quarter" idx="10"/>
          </p:nvPr>
        </p:nvSpPr>
        <p:spPr>
          <a:xfrm>
            <a:off x="438912" y="155448"/>
            <a:ext cx="11311128" cy="338328"/>
          </a:xfrm>
        </p:spPr>
        <p:txBody>
          <a:bodyPr/>
          <a:lstStyle/>
          <a:p>
            <a:r>
              <a:rPr lang="en-US" dirty="0"/>
              <a:t>Technology and Data</a:t>
            </a:r>
          </a:p>
        </p:txBody>
      </p:sp>
      <p:sp>
        <p:nvSpPr>
          <p:cNvPr id="51" name="Slide Number Placeholder 1">
            <a:extLst>
              <a:ext uri="{FF2B5EF4-FFF2-40B4-BE49-F238E27FC236}">
                <a16:creationId xmlns:a16="http://schemas.microsoft.com/office/drawing/2014/main" id="{A40CCD7C-A6DD-FD4B-AD04-96233D3B7543}"/>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mtClean="0"/>
              <a:pPr/>
              <a:t>85</a:t>
            </a:fld>
            <a:endParaRPr lang="en-US" dirty="0"/>
          </a:p>
        </p:txBody>
      </p:sp>
      <p:sp>
        <p:nvSpPr>
          <p:cNvPr id="15" name="Content Placeholder 4">
            <a:extLst>
              <a:ext uri="{FF2B5EF4-FFF2-40B4-BE49-F238E27FC236}">
                <a16:creationId xmlns:a16="http://schemas.microsoft.com/office/drawing/2014/main" id="{B9976E03-70B3-3D22-79D5-228172386CE4}"/>
              </a:ext>
            </a:extLst>
          </p:cNvPr>
          <p:cNvSpPr txBox="1">
            <a:spLocks/>
          </p:cNvSpPr>
          <p:nvPr/>
        </p:nvSpPr>
        <p:spPr>
          <a:xfrm>
            <a:off x="438150" y="1115568"/>
            <a:ext cx="11312525" cy="721802"/>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7013" indent="-227013"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730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57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Illustrative metrics that could shape an executive-level, on-demand dashboard.</a:t>
            </a:r>
            <a:endParaRPr lang="en-US" sz="1600" dirty="0">
              <a:solidFill>
                <a:schemeClr val="tx1"/>
              </a:solidFill>
            </a:endParaRPr>
          </a:p>
        </p:txBody>
      </p:sp>
      <p:grpSp>
        <p:nvGrpSpPr>
          <p:cNvPr id="16" name="Group 15">
            <a:extLst>
              <a:ext uri="{FF2B5EF4-FFF2-40B4-BE49-F238E27FC236}">
                <a16:creationId xmlns:a16="http://schemas.microsoft.com/office/drawing/2014/main" id="{D20E5BE4-4C4E-9996-BF72-E64A4701CFDA}"/>
              </a:ext>
            </a:extLst>
          </p:cNvPr>
          <p:cNvGrpSpPr/>
          <p:nvPr/>
        </p:nvGrpSpPr>
        <p:grpSpPr>
          <a:xfrm>
            <a:off x="436310" y="3058829"/>
            <a:ext cx="3621404" cy="1478285"/>
            <a:chOff x="8713059" y="4092422"/>
            <a:chExt cx="3040940" cy="1119665"/>
          </a:xfrm>
        </p:grpSpPr>
        <p:sp>
          <p:nvSpPr>
            <p:cNvPr id="17" name="Rectangle: Rounded Corners 93">
              <a:extLst>
                <a:ext uri="{FF2B5EF4-FFF2-40B4-BE49-F238E27FC236}">
                  <a16:creationId xmlns:a16="http://schemas.microsoft.com/office/drawing/2014/main" id="{AEBE3829-E370-C8E4-BBE7-F7897C83B76F}"/>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dirty="0">
                  <a:solidFill>
                    <a:schemeClr val="tx1"/>
                  </a:solidFill>
                </a:rPr>
                <a:t>      	Workforce Composition</a:t>
              </a:r>
            </a:p>
          </p:txBody>
        </p:sp>
        <p:pic>
          <p:nvPicPr>
            <p:cNvPr id="19" name="Picture 18">
              <a:extLst>
                <a:ext uri="{FF2B5EF4-FFF2-40B4-BE49-F238E27FC236}">
                  <a16:creationId xmlns:a16="http://schemas.microsoft.com/office/drawing/2014/main" id="{1B9F92FD-4DB9-45BB-7C06-D1C04E1FDB3D}"/>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23" name="Group 22">
            <a:extLst>
              <a:ext uri="{FF2B5EF4-FFF2-40B4-BE49-F238E27FC236}">
                <a16:creationId xmlns:a16="http://schemas.microsoft.com/office/drawing/2014/main" id="{A9CED4D3-6709-E1A3-1DDF-95CB9B3F3F80}"/>
              </a:ext>
            </a:extLst>
          </p:cNvPr>
          <p:cNvGrpSpPr/>
          <p:nvPr/>
        </p:nvGrpSpPr>
        <p:grpSpPr>
          <a:xfrm>
            <a:off x="436310" y="4612360"/>
            <a:ext cx="3621404" cy="1478285"/>
            <a:chOff x="8713059" y="4092422"/>
            <a:chExt cx="3040940" cy="1119665"/>
          </a:xfrm>
        </p:grpSpPr>
        <p:sp>
          <p:nvSpPr>
            <p:cNvPr id="24" name="Rectangle: Rounded Corners 93">
              <a:extLst>
                <a:ext uri="{FF2B5EF4-FFF2-40B4-BE49-F238E27FC236}">
                  <a16:creationId xmlns:a16="http://schemas.microsoft.com/office/drawing/2014/main" id="{1142443E-3099-C4EE-670E-A5980690E22E}"/>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Turnover</a:t>
              </a:r>
            </a:p>
          </p:txBody>
        </p:sp>
        <p:pic>
          <p:nvPicPr>
            <p:cNvPr id="25" name="Picture 24">
              <a:extLst>
                <a:ext uri="{FF2B5EF4-FFF2-40B4-BE49-F238E27FC236}">
                  <a16:creationId xmlns:a16="http://schemas.microsoft.com/office/drawing/2014/main" id="{71FCB079-08F5-EDE3-D8F2-7ACA0B5C955E}"/>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2" name="Group 31">
            <a:extLst>
              <a:ext uri="{FF2B5EF4-FFF2-40B4-BE49-F238E27FC236}">
                <a16:creationId xmlns:a16="http://schemas.microsoft.com/office/drawing/2014/main" id="{D5C1D708-75D7-08DB-335E-EED1EF9A3BD5}"/>
              </a:ext>
            </a:extLst>
          </p:cNvPr>
          <p:cNvGrpSpPr/>
          <p:nvPr/>
        </p:nvGrpSpPr>
        <p:grpSpPr>
          <a:xfrm>
            <a:off x="4304126" y="4612360"/>
            <a:ext cx="3621404" cy="1478285"/>
            <a:chOff x="8713059" y="4092422"/>
            <a:chExt cx="3040940" cy="1119665"/>
          </a:xfrm>
        </p:grpSpPr>
        <p:sp>
          <p:nvSpPr>
            <p:cNvPr id="33" name="Rectangle: Rounded Corners 93">
              <a:extLst>
                <a:ext uri="{FF2B5EF4-FFF2-40B4-BE49-F238E27FC236}">
                  <a16:creationId xmlns:a16="http://schemas.microsoft.com/office/drawing/2014/main" id="{9C0B80D0-28AC-1BD5-2E10-07C78FDB28B1}"/>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Service Delivery</a:t>
              </a:r>
            </a:p>
          </p:txBody>
        </p:sp>
        <p:pic>
          <p:nvPicPr>
            <p:cNvPr id="34" name="Picture 33">
              <a:extLst>
                <a:ext uri="{FF2B5EF4-FFF2-40B4-BE49-F238E27FC236}">
                  <a16:creationId xmlns:a16="http://schemas.microsoft.com/office/drawing/2014/main" id="{C109AAE5-CE48-4389-D164-27E40D2D9996}"/>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5" name="Group 34">
            <a:extLst>
              <a:ext uri="{FF2B5EF4-FFF2-40B4-BE49-F238E27FC236}">
                <a16:creationId xmlns:a16="http://schemas.microsoft.com/office/drawing/2014/main" id="{E1E0F5C3-9B5D-B9B7-723A-73895EBB520B}"/>
              </a:ext>
            </a:extLst>
          </p:cNvPr>
          <p:cNvGrpSpPr/>
          <p:nvPr/>
        </p:nvGrpSpPr>
        <p:grpSpPr>
          <a:xfrm>
            <a:off x="8075360" y="3058829"/>
            <a:ext cx="3621404" cy="1478285"/>
            <a:chOff x="8713059" y="4092422"/>
            <a:chExt cx="3040940" cy="1119665"/>
          </a:xfrm>
        </p:grpSpPr>
        <p:sp>
          <p:nvSpPr>
            <p:cNvPr id="36" name="Rectangle: Rounded Corners 93">
              <a:extLst>
                <a:ext uri="{FF2B5EF4-FFF2-40B4-BE49-F238E27FC236}">
                  <a16:creationId xmlns:a16="http://schemas.microsoft.com/office/drawing/2014/main" id="{DFD4F671-3792-9B26-B7B0-13A181E5CE6C}"/>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Labor-related Expenses</a:t>
              </a:r>
            </a:p>
          </p:txBody>
        </p:sp>
        <p:pic>
          <p:nvPicPr>
            <p:cNvPr id="37" name="Picture 36">
              <a:extLst>
                <a:ext uri="{FF2B5EF4-FFF2-40B4-BE49-F238E27FC236}">
                  <a16:creationId xmlns:a16="http://schemas.microsoft.com/office/drawing/2014/main" id="{EC343DB3-FEA8-C5D6-AB3A-756341AA7563}"/>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8" name="Group 37">
            <a:extLst>
              <a:ext uri="{FF2B5EF4-FFF2-40B4-BE49-F238E27FC236}">
                <a16:creationId xmlns:a16="http://schemas.microsoft.com/office/drawing/2014/main" id="{650C2EB6-BDA4-F7F1-4F48-0C81C01E1515}"/>
              </a:ext>
            </a:extLst>
          </p:cNvPr>
          <p:cNvGrpSpPr/>
          <p:nvPr/>
        </p:nvGrpSpPr>
        <p:grpSpPr>
          <a:xfrm>
            <a:off x="8075360" y="4620742"/>
            <a:ext cx="3621404" cy="1478285"/>
            <a:chOff x="8713059" y="4092422"/>
            <a:chExt cx="3040940" cy="1119665"/>
          </a:xfrm>
        </p:grpSpPr>
        <p:sp>
          <p:nvSpPr>
            <p:cNvPr id="39" name="Rectangle: Rounded Corners 93">
              <a:extLst>
                <a:ext uri="{FF2B5EF4-FFF2-40B4-BE49-F238E27FC236}">
                  <a16:creationId xmlns:a16="http://schemas.microsoft.com/office/drawing/2014/main" id="{658EB3D8-0F97-A5FE-D24C-60CA49C14280}"/>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Diversity and Inclusion</a:t>
              </a:r>
            </a:p>
          </p:txBody>
        </p:sp>
        <p:pic>
          <p:nvPicPr>
            <p:cNvPr id="40" name="Picture 39">
              <a:extLst>
                <a:ext uri="{FF2B5EF4-FFF2-40B4-BE49-F238E27FC236}">
                  <a16:creationId xmlns:a16="http://schemas.microsoft.com/office/drawing/2014/main" id="{562C6A27-0D05-0A99-C940-791F8D6AA004}"/>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41" name="Group 40">
            <a:extLst>
              <a:ext uri="{FF2B5EF4-FFF2-40B4-BE49-F238E27FC236}">
                <a16:creationId xmlns:a16="http://schemas.microsoft.com/office/drawing/2014/main" id="{EDF8B689-4D77-26E1-CF56-76BCE7AD603C}"/>
              </a:ext>
            </a:extLst>
          </p:cNvPr>
          <p:cNvGrpSpPr/>
          <p:nvPr/>
        </p:nvGrpSpPr>
        <p:grpSpPr>
          <a:xfrm>
            <a:off x="423945" y="1473663"/>
            <a:ext cx="11260456" cy="1478285"/>
            <a:chOff x="8713058" y="4092421"/>
            <a:chExt cx="9455552" cy="1119665"/>
          </a:xfrm>
        </p:grpSpPr>
        <p:sp>
          <p:nvSpPr>
            <p:cNvPr id="42" name="Rectangle: Rounded Corners 93">
              <a:extLst>
                <a:ext uri="{FF2B5EF4-FFF2-40B4-BE49-F238E27FC236}">
                  <a16:creationId xmlns:a16="http://schemas.microsoft.com/office/drawing/2014/main" id="{3CBB56D6-5908-65B2-B1D5-4B2FB7F26E15}"/>
                </a:ext>
              </a:extLst>
            </p:cNvPr>
            <p:cNvSpPr/>
            <p:nvPr/>
          </p:nvSpPr>
          <p:spPr>
            <a:xfrm>
              <a:off x="8713058" y="4092421"/>
              <a:ext cx="9455552"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dirty="0">
                  <a:solidFill>
                    <a:schemeClr val="accent2"/>
                  </a:solidFill>
                </a:rPr>
                <a:t>Executive Summary and Key Highlights</a:t>
              </a:r>
            </a:p>
          </p:txBody>
        </p:sp>
        <p:pic>
          <p:nvPicPr>
            <p:cNvPr id="43" name="Picture 42">
              <a:extLst>
                <a:ext uri="{FF2B5EF4-FFF2-40B4-BE49-F238E27FC236}">
                  <a16:creationId xmlns:a16="http://schemas.microsoft.com/office/drawing/2014/main" id="{A141E8EE-8C77-8F85-EB4C-A5EB7B494AD2}"/>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8753610" y="4136851"/>
              <a:ext cx="330039" cy="350666"/>
            </a:xfrm>
            <a:prstGeom prst="rect">
              <a:avLst/>
            </a:prstGeom>
            <a:solidFill>
              <a:schemeClr val="accent2"/>
            </a:solidFill>
          </p:spPr>
        </p:pic>
      </p:grpSp>
      <p:sp>
        <p:nvSpPr>
          <p:cNvPr id="45" name="Rectangle: Rounded Corners 93">
            <a:extLst>
              <a:ext uri="{FF2B5EF4-FFF2-40B4-BE49-F238E27FC236}">
                <a16:creationId xmlns:a16="http://schemas.microsoft.com/office/drawing/2014/main" id="{F44A8E32-75CE-6C84-9890-D609A91F7063}"/>
              </a:ext>
            </a:extLst>
          </p:cNvPr>
          <p:cNvSpPr/>
          <p:nvPr/>
        </p:nvSpPr>
        <p:spPr>
          <a:xfrm>
            <a:off x="9822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pic>
        <p:nvPicPr>
          <p:cNvPr id="47" name="Graphic 46" descr="User outline">
            <a:extLst>
              <a:ext uri="{FF2B5EF4-FFF2-40B4-BE49-F238E27FC236}">
                <a16:creationId xmlns:a16="http://schemas.microsoft.com/office/drawing/2014/main" id="{DC0005BC-EA0B-9994-C026-CA5BB83B80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7456" y="1905800"/>
            <a:ext cx="457200" cy="457200"/>
          </a:xfrm>
          <a:prstGeom prst="rect">
            <a:avLst/>
          </a:prstGeom>
        </p:spPr>
      </p:pic>
      <p:pic>
        <p:nvPicPr>
          <p:cNvPr id="48" name="Graphic 47" descr="User outline">
            <a:extLst>
              <a:ext uri="{FF2B5EF4-FFF2-40B4-BE49-F238E27FC236}">
                <a16:creationId xmlns:a16="http://schemas.microsoft.com/office/drawing/2014/main" id="{FAD20E82-98C1-93A8-0AD2-9330CA00FD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70400" y="1898799"/>
            <a:ext cx="457200" cy="457200"/>
          </a:xfrm>
          <a:prstGeom prst="rect">
            <a:avLst/>
          </a:prstGeom>
        </p:spPr>
      </p:pic>
      <p:pic>
        <p:nvPicPr>
          <p:cNvPr id="49" name="Graphic 48" descr="User outline">
            <a:extLst>
              <a:ext uri="{FF2B5EF4-FFF2-40B4-BE49-F238E27FC236}">
                <a16:creationId xmlns:a16="http://schemas.microsoft.com/office/drawing/2014/main" id="{D0CF198C-9716-F490-0623-38B6C1FD1C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63343" y="1898836"/>
            <a:ext cx="457200" cy="457200"/>
          </a:xfrm>
          <a:prstGeom prst="rect">
            <a:avLst/>
          </a:prstGeom>
        </p:spPr>
      </p:pic>
      <p:pic>
        <p:nvPicPr>
          <p:cNvPr id="52" name="Graphic 51" descr="Add outline">
            <a:extLst>
              <a:ext uri="{FF2B5EF4-FFF2-40B4-BE49-F238E27FC236}">
                <a16:creationId xmlns:a16="http://schemas.microsoft.com/office/drawing/2014/main" id="{27ED1B24-0DA2-AA9C-66CE-3DA61C7586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75304" y="2102911"/>
            <a:ext cx="252282" cy="252282"/>
          </a:xfrm>
          <a:prstGeom prst="rect">
            <a:avLst/>
          </a:prstGeom>
        </p:spPr>
      </p:pic>
      <p:cxnSp>
        <p:nvCxnSpPr>
          <p:cNvPr id="54" name="Straight Connector 53">
            <a:extLst>
              <a:ext uri="{FF2B5EF4-FFF2-40B4-BE49-F238E27FC236}">
                <a16:creationId xmlns:a16="http://schemas.microsoft.com/office/drawing/2014/main" id="{5FC3CE19-B19B-4F67-7EBF-C5E0196803D5}"/>
              </a:ext>
            </a:extLst>
          </p:cNvPr>
          <p:cNvCxnSpPr>
            <a:cxnSpLocks/>
          </p:cNvCxnSpPr>
          <p:nvPr/>
        </p:nvCxnSpPr>
        <p:spPr>
          <a:xfrm>
            <a:off x="2601730" y="2146570"/>
            <a:ext cx="180426" cy="184015"/>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5473690D-EC18-76CF-96CF-8584871D75D5}"/>
              </a:ext>
            </a:extLst>
          </p:cNvPr>
          <p:cNvSpPr txBox="1"/>
          <p:nvPr/>
        </p:nvSpPr>
        <p:spPr>
          <a:xfrm>
            <a:off x="901373" y="2310262"/>
            <a:ext cx="713942"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Headcount</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58" name="TextBox 57">
            <a:extLst>
              <a:ext uri="{FF2B5EF4-FFF2-40B4-BE49-F238E27FC236}">
                <a16:creationId xmlns:a16="http://schemas.microsoft.com/office/drawing/2014/main" id="{048AF8C1-40C3-4AE0-D2AA-B6104604BEA4}"/>
              </a:ext>
            </a:extLst>
          </p:cNvPr>
          <p:cNvSpPr txBox="1"/>
          <p:nvPr/>
        </p:nvSpPr>
        <p:spPr>
          <a:xfrm>
            <a:off x="1710147" y="2310262"/>
            <a:ext cx="45719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Hires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0" name="TextBox 59">
            <a:extLst>
              <a:ext uri="{FF2B5EF4-FFF2-40B4-BE49-F238E27FC236}">
                <a16:creationId xmlns:a16="http://schemas.microsoft.com/office/drawing/2014/main" id="{72AB7313-5B35-8C78-191A-973D95AFC65E}"/>
              </a:ext>
            </a:extLst>
          </p:cNvPr>
          <p:cNvSpPr txBox="1"/>
          <p:nvPr/>
        </p:nvSpPr>
        <p:spPr>
          <a:xfrm>
            <a:off x="2358879" y="2310262"/>
            <a:ext cx="54145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Terms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4" name="Rectangle: Rounded Corners 93">
            <a:extLst>
              <a:ext uri="{FF2B5EF4-FFF2-40B4-BE49-F238E27FC236}">
                <a16:creationId xmlns:a16="http://schemas.microsoft.com/office/drawing/2014/main" id="{36E0EECA-9A48-4223-B286-B603E2FBBB99}"/>
              </a:ext>
            </a:extLst>
          </p:cNvPr>
          <p:cNvSpPr/>
          <p:nvPr/>
        </p:nvSpPr>
        <p:spPr>
          <a:xfrm>
            <a:off x="64700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5" name="Rectangle: Rounded Corners 93">
            <a:extLst>
              <a:ext uri="{FF2B5EF4-FFF2-40B4-BE49-F238E27FC236}">
                <a16:creationId xmlns:a16="http://schemas.microsoft.com/office/drawing/2014/main" id="{3FE92452-DE6E-C407-BA8C-64F5FFEC0E1D}"/>
              </a:ext>
            </a:extLst>
          </p:cNvPr>
          <p:cNvSpPr/>
          <p:nvPr/>
        </p:nvSpPr>
        <p:spPr>
          <a:xfrm>
            <a:off x="92139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8" name="Rectangle: Rounded Corners 93">
            <a:extLst>
              <a:ext uri="{FF2B5EF4-FFF2-40B4-BE49-F238E27FC236}">
                <a16:creationId xmlns:a16="http://schemas.microsoft.com/office/drawing/2014/main" id="{6F317211-7265-469C-D415-E88CF57F9D13}"/>
              </a:ext>
            </a:extLst>
          </p:cNvPr>
          <p:cNvSpPr/>
          <p:nvPr/>
        </p:nvSpPr>
        <p:spPr>
          <a:xfrm>
            <a:off x="37261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grpSp>
        <p:nvGrpSpPr>
          <p:cNvPr id="67" name="Group 66">
            <a:extLst>
              <a:ext uri="{FF2B5EF4-FFF2-40B4-BE49-F238E27FC236}">
                <a16:creationId xmlns:a16="http://schemas.microsoft.com/office/drawing/2014/main" id="{53869531-FFCF-B358-BD91-644168AF6FCE}"/>
              </a:ext>
            </a:extLst>
          </p:cNvPr>
          <p:cNvGrpSpPr/>
          <p:nvPr/>
        </p:nvGrpSpPr>
        <p:grpSpPr>
          <a:xfrm>
            <a:off x="3726107" y="1785976"/>
            <a:ext cx="2013888" cy="835981"/>
            <a:chOff x="3696518" y="2000299"/>
            <a:chExt cx="2013888" cy="835981"/>
          </a:xfrm>
        </p:grpSpPr>
        <p:sp>
          <p:nvSpPr>
            <p:cNvPr id="62" name="TextBox 61">
              <a:extLst>
                <a:ext uri="{FF2B5EF4-FFF2-40B4-BE49-F238E27FC236}">
                  <a16:creationId xmlns:a16="http://schemas.microsoft.com/office/drawing/2014/main" id="{66ADB24D-4485-1469-7E5B-798742EFCD76}"/>
                </a:ext>
              </a:extLst>
            </p:cNvPr>
            <p:cNvSpPr txBox="1"/>
            <p:nvPr/>
          </p:nvSpPr>
          <p:spPr>
            <a:xfrm>
              <a:off x="4194123" y="2466948"/>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 M</a:t>
              </a:r>
            </a:p>
          </p:txBody>
        </p:sp>
        <p:sp>
          <p:nvSpPr>
            <p:cNvPr id="63" name="TextBox 62">
              <a:extLst>
                <a:ext uri="{FF2B5EF4-FFF2-40B4-BE49-F238E27FC236}">
                  <a16:creationId xmlns:a16="http://schemas.microsoft.com/office/drawing/2014/main" id="{B61A3137-9F28-C851-A777-D0B4E5B45D8C}"/>
                </a:ext>
              </a:extLst>
            </p:cNvPr>
            <p:cNvSpPr txBox="1"/>
            <p:nvPr/>
          </p:nvSpPr>
          <p:spPr>
            <a:xfrm>
              <a:off x="3696518" y="2000299"/>
              <a:ext cx="2013888"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Total Salary Expenses</a:t>
              </a:r>
            </a:p>
          </p:txBody>
        </p:sp>
      </p:grpSp>
      <p:sp>
        <p:nvSpPr>
          <p:cNvPr id="69" name="TextBox 68">
            <a:extLst>
              <a:ext uri="{FF2B5EF4-FFF2-40B4-BE49-F238E27FC236}">
                <a16:creationId xmlns:a16="http://schemas.microsoft.com/office/drawing/2014/main" id="{09CFDC94-384E-11DE-7959-CABFDF640C33}"/>
              </a:ext>
            </a:extLst>
          </p:cNvPr>
          <p:cNvSpPr txBox="1"/>
          <p:nvPr/>
        </p:nvSpPr>
        <p:spPr>
          <a:xfrm>
            <a:off x="6469372" y="1785975"/>
            <a:ext cx="2047318" cy="307777"/>
          </a:xfrm>
          <a:prstGeom prst="rect">
            <a:avLst/>
          </a:prstGeom>
          <a:noFill/>
          <a:ln>
            <a:noFill/>
          </a:ln>
        </p:spPr>
        <p:txBody>
          <a:bodyPr wrap="square" lIns="45720" tIns="45720" rIns="45720" bIns="45720" rtlCol="0">
            <a:spAutoFit/>
          </a:bodyPr>
          <a:lstStyle/>
          <a:p>
            <a:pPr algn="ctr">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Engagement Score</a:t>
            </a:r>
          </a:p>
        </p:txBody>
      </p:sp>
      <p:sp>
        <p:nvSpPr>
          <p:cNvPr id="70" name="5-Point Star 69">
            <a:extLst>
              <a:ext uri="{FF2B5EF4-FFF2-40B4-BE49-F238E27FC236}">
                <a16:creationId xmlns:a16="http://schemas.microsoft.com/office/drawing/2014/main" id="{4078BF46-552D-15A1-C3FA-EDF121B0E1DE}"/>
              </a:ext>
            </a:extLst>
          </p:cNvPr>
          <p:cNvSpPr/>
          <p:nvPr/>
        </p:nvSpPr>
        <p:spPr>
          <a:xfrm>
            <a:off x="6532950"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1" name="5-Point Star 70">
            <a:extLst>
              <a:ext uri="{FF2B5EF4-FFF2-40B4-BE49-F238E27FC236}">
                <a16:creationId xmlns:a16="http://schemas.microsoft.com/office/drawing/2014/main" id="{4D93C971-99E4-266B-9D6D-885B6AA93BBD}"/>
              </a:ext>
            </a:extLst>
          </p:cNvPr>
          <p:cNvSpPr/>
          <p:nvPr/>
        </p:nvSpPr>
        <p:spPr>
          <a:xfrm>
            <a:off x="7004595"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2" name="5-Point Star 71">
            <a:extLst>
              <a:ext uri="{FF2B5EF4-FFF2-40B4-BE49-F238E27FC236}">
                <a16:creationId xmlns:a16="http://schemas.microsoft.com/office/drawing/2014/main" id="{2B9BBC5C-6C12-6263-7B0F-3A819CD10CC4}"/>
              </a:ext>
            </a:extLst>
          </p:cNvPr>
          <p:cNvSpPr/>
          <p:nvPr/>
        </p:nvSpPr>
        <p:spPr>
          <a:xfrm>
            <a:off x="7458917"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3" name="5-Point Star 72">
            <a:extLst>
              <a:ext uri="{FF2B5EF4-FFF2-40B4-BE49-F238E27FC236}">
                <a16:creationId xmlns:a16="http://schemas.microsoft.com/office/drawing/2014/main" id="{F270446F-5D40-4423-0E7F-71B410C76D14}"/>
              </a:ext>
            </a:extLst>
          </p:cNvPr>
          <p:cNvSpPr/>
          <p:nvPr/>
        </p:nvSpPr>
        <p:spPr>
          <a:xfrm>
            <a:off x="7915554" y="2223470"/>
            <a:ext cx="467809" cy="378193"/>
          </a:xfrm>
          <a:prstGeom prst="star5">
            <a:avLst/>
          </a:prstGeom>
          <a:gradFill>
            <a:gsLst>
              <a:gs pos="26000">
                <a:schemeClr val="accent2"/>
              </a:gs>
              <a:gs pos="53000">
                <a:schemeClr val="bg1"/>
              </a:gs>
            </a:gsLst>
            <a:lin ang="0" scaled="1"/>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5" name="TextBox 74">
            <a:extLst>
              <a:ext uri="{FF2B5EF4-FFF2-40B4-BE49-F238E27FC236}">
                <a16:creationId xmlns:a16="http://schemas.microsoft.com/office/drawing/2014/main" id="{736A5F2E-731F-DD8D-CEB1-60BFD214FEC5}"/>
              </a:ext>
            </a:extLst>
          </p:cNvPr>
          <p:cNvSpPr txBox="1"/>
          <p:nvPr/>
        </p:nvSpPr>
        <p:spPr>
          <a:xfrm>
            <a:off x="9213906" y="1785975"/>
            <a:ext cx="2052556" cy="307777"/>
          </a:xfrm>
          <a:prstGeom prst="rect">
            <a:avLst/>
          </a:prstGeom>
          <a:noFill/>
          <a:ln>
            <a:noFill/>
          </a:ln>
        </p:spPr>
        <p:txBody>
          <a:bodyPr wrap="square" lIns="45720" tIns="45720" rIns="45720" bIns="45720" rtlCol="0">
            <a:spAutoFit/>
          </a:bodyPr>
          <a:lstStyle/>
          <a:p>
            <a:pPr algn="ctr">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Number of Arbitrations</a:t>
            </a:r>
          </a:p>
        </p:txBody>
      </p:sp>
      <p:sp>
        <p:nvSpPr>
          <p:cNvPr id="76" name="TextBox 75">
            <a:extLst>
              <a:ext uri="{FF2B5EF4-FFF2-40B4-BE49-F238E27FC236}">
                <a16:creationId xmlns:a16="http://schemas.microsoft.com/office/drawing/2014/main" id="{D09386B5-9B48-4DD5-8775-6638CCBAAA05}"/>
              </a:ext>
            </a:extLst>
          </p:cNvPr>
          <p:cNvSpPr txBox="1"/>
          <p:nvPr/>
        </p:nvSpPr>
        <p:spPr>
          <a:xfrm>
            <a:off x="9886062" y="2252625"/>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a:t>
            </a:r>
          </a:p>
        </p:txBody>
      </p:sp>
      <p:sp>
        <p:nvSpPr>
          <p:cNvPr id="83" name="Oval 82">
            <a:extLst>
              <a:ext uri="{FF2B5EF4-FFF2-40B4-BE49-F238E27FC236}">
                <a16:creationId xmlns:a16="http://schemas.microsoft.com/office/drawing/2014/main" id="{028D2299-146E-218F-00C6-71A307D01A8E}"/>
              </a:ext>
            </a:extLst>
          </p:cNvPr>
          <p:cNvSpPr/>
          <p:nvPr/>
        </p:nvSpPr>
        <p:spPr>
          <a:xfrm>
            <a:off x="8690212" y="3458766"/>
            <a:ext cx="914400" cy="9165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5" name="Pie 84">
            <a:extLst>
              <a:ext uri="{FF2B5EF4-FFF2-40B4-BE49-F238E27FC236}">
                <a16:creationId xmlns:a16="http://schemas.microsoft.com/office/drawing/2014/main" id="{ACD57810-C123-B0D9-B591-85197ECA4A77}"/>
              </a:ext>
            </a:extLst>
          </p:cNvPr>
          <p:cNvSpPr/>
          <p:nvPr/>
        </p:nvSpPr>
        <p:spPr>
          <a:xfrm>
            <a:off x="8674341" y="3458766"/>
            <a:ext cx="914400" cy="916518"/>
          </a:xfrm>
          <a:prstGeom prst="pie">
            <a:avLst>
              <a:gd name="adj1" fmla="val 1820595"/>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6" name="TextBox 85">
            <a:extLst>
              <a:ext uri="{FF2B5EF4-FFF2-40B4-BE49-F238E27FC236}">
                <a16:creationId xmlns:a16="http://schemas.microsoft.com/office/drawing/2014/main" id="{AD180491-F4F5-5047-A503-9FF0D2A7E6B2}"/>
              </a:ext>
            </a:extLst>
          </p:cNvPr>
          <p:cNvSpPr txBox="1"/>
          <p:nvPr/>
        </p:nvSpPr>
        <p:spPr>
          <a:xfrm>
            <a:off x="8611364" y="3674502"/>
            <a:ext cx="536048" cy="538609"/>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Wages &amp;</a:t>
            </a:r>
          </a:p>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Salary</a:t>
            </a:r>
          </a:p>
        </p:txBody>
      </p:sp>
      <p:sp>
        <p:nvSpPr>
          <p:cNvPr id="87" name="TextBox 86">
            <a:extLst>
              <a:ext uri="{FF2B5EF4-FFF2-40B4-BE49-F238E27FC236}">
                <a16:creationId xmlns:a16="http://schemas.microsoft.com/office/drawing/2014/main" id="{853A79EE-10D7-4361-4AAE-EEAFEB1DE206}"/>
              </a:ext>
            </a:extLst>
          </p:cNvPr>
          <p:cNvSpPr txBox="1"/>
          <p:nvPr/>
        </p:nvSpPr>
        <p:spPr>
          <a:xfrm>
            <a:off x="9005342" y="3650344"/>
            <a:ext cx="64637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Benefits</a:t>
            </a:r>
          </a:p>
        </p:txBody>
      </p:sp>
      <p:sp>
        <p:nvSpPr>
          <p:cNvPr id="88" name="Rectangle 87">
            <a:extLst>
              <a:ext uri="{FF2B5EF4-FFF2-40B4-BE49-F238E27FC236}">
                <a16:creationId xmlns:a16="http://schemas.microsoft.com/office/drawing/2014/main" id="{03080968-6CFC-18C8-FB0C-3984345BFD17}"/>
              </a:ext>
            </a:extLst>
          </p:cNvPr>
          <p:cNvSpPr/>
          <p:nvPr/>
        </p:nvSpPr>
        <p:spPr>
          <a:xfrm>
            <a:off x="9730522" y="3365557"/>
            <a:ext cx="914399" cy="1217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Defined Contribution</a:t>
            </a:r>
          </a:p>
        </p:txBody>
      </p:sp>
      <p:sp>
        <p:nvSpPr>
          <p:cNvPr id="89" name="Rectangle 88">
            <a:extLst>
              <a:ext uri="{FF2B5EF4-FFF2-40B4-BE49-F238E27FC236}">
                <a16:creationId xmlns:a16="http://schemas.microsoft.com/office/drawing/2014/main" id="{A7A6D358-0B00-9789-A954-4350550BAF2C}"/>
              </a:ext>
            </a:extLst>
          </p:cNvPr>
          <p:cNvSpPr/>
          <p:nvPr/>
        </p:nvSpPr>
        <p:spPr>
          <a:xfrm>
            <a:off x="9730521" y="3519487"/>
            <a:ext cx="914399" cy="19366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Supplemental Pay</a:t>
            </a:r>
          </a:p>
        </p:txBody>
      </p:sp>
      <p:sp>
        <p:nvSpPr>
          <p:cNvPr id="90" name="Rectangle 89">
            <a:extLst>
              <a:ext uri="{FF2B5EF4-FFF2-40B4-BE49-F238E27FC236}">
                <a16:creationId xmlns:a16="http://schemas.microsoft.com/office/drawing/2014/main" id="{1E348F83-A5DF-856F-C217-2EBC0DB53613}"/>
              </a:ext>
            </a:extLst>
          </p:cNvPr>
          <p:cNvSpPr/>
          <p:nvPr/>
        </p:nvSpPr>
        <p:spPr>
          <a:xfrm>
            <a:off x="9733311" y="3745382"/>
            <a:ext cx="914399"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Paid Leave</a:t>
            </a:r>
          </a:p>
        </p:txBody>
      </p:sp>
      <p:sp>
        <p:nvSpPr>
          <p:cNvPr id="91" name="Rectangle 90">
            <a:extLst>
              <a:ext uri="{FF2B5EF4-FFF2-40B4-BE49-F238E27FC236}">
                <a16:creationId xmlns:a16="http://schemas.microsoft.com/office/drawing/2014/main" id="{4A788426-1AF7-06F8-EDD1-E85BEFE6676A}"/>
              </a:ext>
            </a:extLst>
          </p:cNvPr>
          <p:cNvSpPr/>
          <p:nvPr/>
        </p:nvSpPr>
        <p:spPr>
          <a:xfrm>
            <a:off x="9730520" y="4138364"/>
            <a:ext cx="914399"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Insurance</a:t>
            </a:r>
          </a:p>
        </p:txBody>
      </p:sp>
      <p:cxnSp>
        <p:nvCxnSpPr>
          <p:cNvPr id="93" name="Straight Connector 92">
            <a:extLst>
              <a:ext uri="{FF2B5EF4-FFF2-40B4-BE49-F238E27FC236}">
                <a16:creationId xmlns:a16="http://schemas.microsoft.com/office/drawing/2014/main" id="{721F5C64-492B-C851-754E-CA530CDE313B}"/>
              </a:ext>
            </a:extLst>
          </p:cNvPr>
          <p:cNvCxnSpPr>
            <a:cxnSpLocks/>
            <a:stCxn id="83" idx="7"/>
            <a:endCxn id="88" idx="1"/>
          </p:cNvCxnSpPr>
          <p:nvPr/>
        </p:nvCxnSpPr>
        <p:spPr>
          <a:xfrm flipV="1">
            <a:off x="9470701" y="3426409"/>
            <a:ext cx="259821" cy="16657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5F630A1-7B00-F5D5-03A4-77C64FC6707B}"/>
              </a:ext>
            </a:extLst>
          </p:cNvPr>
          <p:cNvCxnSpPr>
            <a:cxnSpLocks/>
            <a:endCxn id="91" idx="1"/>
          </p:cNvCxnSpPr>
          <p:nvPr/>
        </p:nvCxnSpPr>
        <p:spPr>
          <a:xfrm>
            <a:off x="9518906" y="4149338"/>
            <a:ext cx="211614" cy="169404"/>
          </a:xfrm>
          <a:prstGeom prst="line">
            <a:avLst/>
          </a:prstGeom>
        </p:spPr>
        <p:style>
          <a:lnRef idx="1">
            <a:schemeClr val="accent1"/>
          </a:lnRef>
          <a:fillRef idx="0">
            <a:schemeClr val="accent1"/>
          </a:fillRef>
          <a:effectRef idx="0">
            <a:schemeClr val="accent1"/>
          </a:effectRef>
          <a:fontRef idx="minor">
            <a:schemeClr val="tx1"/>
          </a:fontRef>
        </p:style>
      </p:cxnSp>
      <p:sp>
        <p:nvSpPr>
          <p:cNvPr id="114" name="Rectangle: Rounded Corners 93">
            <a:extLst>
              <a:ext uri="{FF2B5EF4-FFF2-40B4-BE49-F238E27FC236}">
                <a16:creationId xmlns:a16="http://schemas.microsoft.com/office/drawing/2014/main" id="{051CA6A7-9D02-21F1-2ACA-4122799C25EE}"/>
              </a:ext>
            </a:extLst>
          </p:cNvPr>
          <p:cNvSpPr/>
          <p:nvPr/>
        </p:nvSpPr>
        <p:spPr>
          <a:xfrm>
            <a:off x="4304126" y="3058829"/>
            <a:ext cx="3621404" cy="147828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Time-to-Fill</a:t>
            </a:r>
          </a:p>
        </p:txBody>
      </p:sp>
      <p:pic>
        <p:nvPicPr>
          <p:cNvPr id="115" name="Picture 114">
            <a:extLst>
              <a:ext uri="{FF2B5EF4-FFF2-40B4-BE49-F238E27FC236}">
                <a16:creationId xmlns:a16="http://schemas.microsoft.com/office/drawing/2014/main" id="{3E145D3B-F82F-91A3-425A-E581754D4816}"/>
              </a:ext>
            </a:extLst>
          </p:cNvPr>
          <p:cNvPicPr>
            <a:picLocks noChangeAspect="1"/>
          </p:cNvPicPr>
          <p:nvPr/>
        </p:nvPicPr>
        <p:blipFill>
          <a:blip r:embed="rId3">
            <a:duotone>
              <a:schemeClr val="accent2">
                <a:shade val="45000"/>
                <a:satMod val="135000"/>
              </a:schemeClr>
              <a:prstClr val="white"/>
            </a:duotone>
          </a:blip>
          <a:stretch>
            <a:fillRect/>
          </a:stretch>
        </p:blipFill>
        <p:spPr>
          <a:xfrm>
            <a:off x="4352417" y="3117488"/>
            <a:ext cx="393038" cy="462982"/>
          </a:xfrm>
          <a:prstGeom prst="rect">
            <a:avLst/>
          </a:prstGeom>
          <a:solidFill>
            <a:schemeClr val="accent2"/>
          </a:solidFill>
        </p:spPr>
      </p:pic>
      <p:grpSp>
        <p:nvGrpSpPr>
          <p:cNvPr id="116" name="Group 115">
            <a:extLst>
              <a:ext uri="{FF2B5EF4-FFF2-40B4-BE49-F238E27FC236}">
                <a16:creationId xmlns:a16="http://schemas.microsoft.com/office/drawing/2014/main" id="{46F08EB5-EF89-1A1D-BD9B-6589E20D7B8D}"/>
              </a:ext>
            </a:extLst>
          </p:cNvPr>
          <p:cNvGrpSpPr/>
          <p:nvPr/>
        </p:nvGrpSpPr>
        <p:grpSpPr>
          <a:xfrm>
            <a:off x="741954" y="4957482"/>
            <a:ext cx="2689819" cy="1005840"/>
            <a:chOff x="4573805" y="3470558"/>
            <a:chExt cx="2689819" cy="1005840"/>
          </a:xfrm>
        </p:grpSpPr>
        <p:sp>
          <p:nvSpPr>
            <p:cNvPr id="100" name="Rectangle 99">
              <a:extLst>
                <a:ext uri="{FF2B5EF4-FFF2-40B4-BE49-F238E27FC236}">
                  <a16:creationId xmlns:a16="http://schemas.microsoft.com/office/drawing/2014/main" id="{672BD402-B4DE-00F3-DC37-9FC2EEB4654E}"/>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1" name="Rectangle 100">
              <a:extLst>
                <a:ext uri="{FF2B5EF4-FFF2-40B4-BE49-F238E27FC236}">
                  <a16:creationId xmlns:a16="http://schemas.microsoft.com/office/drawing/2014/main" id="{F7CCDAF2-7CE1-44A5-C156-7F1BD64D49D0}"/>
                </a:ext>
              </a:extLst>
            </p:cNvPr>
            <p:cNvSpPr>
              <a:spLocks/>
            </p:cNvSpPr>
            <p:nvPr/>
          </p:nvSpPr>
          <p:spPr>
            <a:xfrm>
              <a:off x="5406568" y="3605972"/>
              <a:ext cx="201168" cy="862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2" name="Rectangle 101">
              <a:extLst>
                <a:ext uri="{FF2B5EF4-FFF2-40B4-BE49-F238E27FC236}">
                  <a16:creationId xmlns:a16="http://schemas.microsoft.com/office/drawing/2014/main" id="{0C1BBD81-35E4-28C9-9C79-76C5A531AFBD}"/>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3" name="Rectangle 102">
              <a:extLst>
                <a:ext uri="{FF2B5EF4-FFF2-40B4-BE49-F238E27FC236}">
                  <a16:creationId xmlns:a16="http://schemas.microsoft.com/office/drawing/2014/main" id="{81EC3196-B992-AA51-9552-D3ED7FA77C31}"/>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4" name="Rectangle 103">
              <a:extLst>
                <a:ext uri="{FF2B5EF4-FFF2-40B4-BE49-F238E27FC236}">
                  <a16:creationId xmlns:a16="http://schemas.microsoft.com/office/drawing/2014/main" id="{0814D3F9-00A1-4C32-A04A-8F1DC25324A4}"/>
                </a:ext>
              </a:extLst>
            </p:cNvPr>
            <p:cNvSpPr>
              <a:spLocks/>
            </p:cNvSpPr>
            <p:nvPr/>
          </p:nvSpPr>
          <p:spPr>
            <a:xfrm>
              <a:off x="6497282" y="3894957"/>
              <a:ext cx="201168" cy="5733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06" name="Straight Connector 105">
              <a:extLst>
                <a:ext uri="{FF2B5EF4-FFF2-40B4-BE49-F238E27FC236}">
                  <a16:creationId xmlns:a16="http://schemas.microsoft.com/office/drawing/2014/main" id="{38B8CE40-7F66-CA5A-03ED-27BB35286755}"/>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ABE9384-78DF-FF02-B76E-FF1B8F0316B2}"/>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cxnSp>
        <p:nvCxnSpPr>
          <p:cNvPr id="117" name="Straight Connector 116">
            <a:extLst>
              <a:ext uri="{FF2B5EF4-FFF2-40B4-BE49-F238E27FC236}">
                <a16:creationId xmlns:a16="http://schemas.microsoft.com/office/drawing/2014/main" id="{290128A0-E474-FCA7-D21B-7A480FB4C6B7}"/>
              </a:ext>
            </a:extLst>
          </p:cNvPr>
          <p:cNvCxnSpPr/>
          <p:nvPr/>
        </p:nvCxnSpPr>
        <p:spPr>
          <a:xfrm flipV="1">
            <a:off x="1033357" y="5240502"/>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5B277DE6-3AA4-79B3-0B29-43221D534867}"/>
              </a:ext>
            </a:extLst>
          </p:cNvPr>
          <p:cNvSpPr txBox="1"/>
          <p:nvPr/>
        </p:nvSpPr>
        <p:spPr>
          <a:xfrm>
            <a:off x="3059341" y="5439441"/>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19" name="TextBox 118">
            <a:extLst>
              <a:ext uri="{FF2B5EF4-FFF2-40B4-BE49-F238E27FC236}">
                <a16:creationId xmlns:a16="http://schemas.microsoft.com/office/drawing/2014/main" id="{80747D4B-50B6-4618-BD48-9F7CF2C42BD3}"/>
              </a:ext>
            </a:extLst>
          </p:cNvPr>
          <p:cNvSpPr txBox="1"/>
          <p:nvPr/>
        </p:nvSpPr>
        <p:spPr>
          <a:xfrm>
            <a:off x="3059341" y="5181497"/>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grpSp>
        <p:nvGrpSpPr>
          <p:cNvPr id="120" name="Group 119">
            <a:extLst>
              <a:ext uri="{FF2B5EF4-FFF2-40B4-BE49-F238E27FC236}">
                <a16:creationId xmlns:a16="http://schemas.microsoft.com/office/drawing/2014/main" id="{5E8B6437-6D61-0ADB-C78C-65CFE10B8846}"/>
              </a:ext>
            </a:extLst>
          </p:cNvPr>
          <p:cNvGrpSpPr/>
          <p:nvPr/>
        </p:nvGrpSpPr>
        <p:grpSpPr>
          <a:xfrm>
            <a:off x="4840703" y="3404983"/>
            <a:ext cx="2689819" cy="1013898"/>
            <a:chOff x="4573805" y="3462500"/>
            <a:chExt cx="2689819" cy="1013898"/>
          </a:xfrm>
        </p:grpSpPr>
        <p:sp>
          <p:nvSpPr>
            <p:cNvPr id="121" name="Rectangle 120">
              <a:extLst>
                <a:ext uri="{FF2B5EF4-FFF2-40B4-BE49-F238E27FC236}">
                  <a16:creationId xmlns:a16="http://schemas.microsoft.com/office/drawing/2014/main" id="{2DF12E87-A894-C347-A730-65C491F7CBE9}"/>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2" name="Rectangle 121">
              <a:extLst>
                <a:ext uri="{FF2B5EF4-FFF2-40B4-BE49-F238E27FC236}">
                  <a16:creationId xmlns:a16="http://schemas.microsoft.com/office/drawing/2014/main" id="{1B4E3CC3-395A-0ED7-EDEE-CABED78BF0EE}"/>
                </a:ext>
              </a:extLst>
            </p:cNvPr>
            <p:cNvSpPr>
              <a:spLocks/>
            </p:cNvSpPr>
            <p:nvPr/>
          </p:nvSpPr>
          <p:spPr>
            <a:xfrm>
              <a:off x="5406567" y="3462500"/>
              <a:ext cx="219773"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3" name="Rectangle 122">
              <a:extLst>
                <a:ext uri="{FF2B5EF4-FFF2-40B4-BE49-F238E27FC236}">
                  <a16:creationId xmlns:a16="http://schemas.microsoft.com/office/drawing/2014/main" id="{9CC55546-D98D-A2B3-82BF-0A743525CF47}"/>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4" name="Rectangle 123">
              <a:extLst>
                <a:ext uri="{FF2B5EF4-FFF2-40B4-BE49-F238E27FC236}">
                  <a16:creationId xmlns:a16="http://schemas.microsoft.com/office/drawing/2014/main" id="{1A6F58C8-A160-1455-464D-861EBACC0D46}"/>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5" name="Rectangle 124">
              <a:extLst>
                <a:ext uri="{FF2B5EF4-FFF2-40B4-BE49-F238E27FC236}">
                  <a16:creationId xmlns:a16="http://schemas.microsoft.com/office/drawing/2014/main" id="{7D11A0E8-F9DC-6D20-050A-A18462CCA973}"/>
                </a:ext>
              </a:extLst>
            </p:cNvPr>
            <p:cNvSpPr>
              <a:spLocks/>
            </p:cNvSpPr>
            <p:nvPr/>
          </p:nvSpPr>
          <p:spPr>
            <a:xfrm>
              <a:off x="6497282" y="3658229"/>
              <a:ext cx="196116" cy="810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26" name="Straight Connector 125">
              <a:extLst>
                <a:ext uri="{FF2B5EF4-FFF2-40B4-BE49-F238E27FC236}">
                  <a16:creationId xmlns:a16="http://schemas.microsoft.com/office/drawing/2014/main" id="{38425D33-B733-856A-CC23-0EF1A3D13F1D}"/>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A5963F3-476F-CD6D-6444-71D89DEB075A}"/>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128" name="Freeform 127">
            <a:extLst>
              <a:ext uri="{FF2B5EF4-FFF2-40B4-BE49-F238E27FC236}">
                <a16:creationId xmlns:a16="http://schemas.microsoft.com/office/drawing/2014/main" id="{EE7C1E1B-F820-D9D2-0D3A-CEAADE07DB33}"/>
              </a:ext>
            </a:extLst>
          </p:cNvPr>
          <p:cNvSpPr/>
          <p:nvPr/>
        </p:nvSpPr>
        <p:spPr>
          <a:xfrm>
            <a:off x="5133509" y="3624252"/>
            <a:ext cx="2114550" cy="95250"/>
          </a:xfrm>
          <a:custGeom>
            <a:avLst/>
            <a:gdLst>
              <a:gd name="connsiteX0" fmla="*/ 0 w 2114550"/>
              <a:gd name="connsiteY0" fmla="*/ 38100 h 95250"/>
              <a:gd name="connsiteX1" fmla="*/ 47625 w 2114550"/>
              <a:gd name="connsiteY1" fmla="*/ 28575 h 95250"/>
              <a:gd name="connsiteX2" fmla="*/ 76200 w 2114550"/>
              <a:gd name="connsiteY2" fmla="*/ 19050 h 95250"/>
              <a:gd name="connsiteX3" fmla="*/ 161925 w 2114550"/>
              <a:gd name="connsiteY3" fmla="*/ 28575 h 95250"/>
              <a:gd name="connsiteX4" fmla="*/ 295275 w 2114550"/>
              <a:gd name="connsiteY4" fmla="*/ 57150 h 95250"/>
              <a:gd name="connsiteX5" fmla="*/ 371475 w 2114550"/>
              <a:gd name="connsiteY5" fmla="*/ 76200 h 95250"/>
              <a:gd name="connsiteX6" fmla="*/ 457200 w 2114550"/>
              <a:gd name="connsiteY6" fmla="*/ 95250 h 95250"/>
              <a:gd name="connsiteX7" fmla="*/ 695325 w 2114550"/>
              <a:gd name="connsiteY7" fmla="*/ 85725 h 95250"/>
              <a:gd name="connsiteX8" fmla="*/ 752475 w 2114550"/>
              <a:gd name="connsiteY8" fmla="*/ 66675 h 95250"/>
              <a:gd name="connsiteX9" fmla="*/ 781050 w 2114550"/>
              <a:gd name="connsiteY9" fmla="*/ 57150 h 95250"/>
              <a:gd name="connsiteX10" fmla="*/ 809625 w 2114550"/>
              <a:gd name="connsiteY10" fmla="*/ 38100 h 95250"/>
              <a:gd name="connsiteX11" fmla="*/ 866775 w 2114550"/>
              <a:gd name="connsiteY11" fmla="*/ 19050 h 95250"/>
              <a:gd name="connsiteX12" fmla="*/ 933450 w 2114550"/>
              <a:gd name="connsiteY12" fmla="*/ 0 h 95250"/>
              <a:gd name="connsiteX13" fmla="*/ 1057275 w 2114550"/>
              <a:gd name="connsiteY13" fmla="*/ 19050 h 95250"/>
              <a:gd name="connsiteX14" fmla="*/ 1114425 w 2114550"/>
              <a:gd name="connsiteY14" fmla="*/ 38100 h 95250"/>
              <a:gd name="connsiteX15" fmla="*/ 1152525 w 2114550"/>
              <a:gd name="connsiteY15" fmla="*/ 47625 h 95250"/>
              <a:gd name="connsiteX16" fmla="*/ 1209675 w 2114550"/>
              <a:gd name="connsiteY16" fmla="*/ 66675 h 95250"/>
              <a:gd name="connsiteX17" fmla="*/ 1238250 w 2114550"/>
              <a:gd name="connsiteY17" fmla="*/ 76200 h 95250"/>
              <a:gd name="connsiteX18" fmla="*/ 1419225 w 2114550"/>
              <a:gd name="connsiteY18" fmla="*/ 66675 h 95250"/>
              <a:gd name="connsiteX19" fmla="*/ 1485900 w 2114550"/>
              <a:gd name="connsiteY19" fmla="*/ 57150 h 95250"/>
              <a:gd name="connsiteX20" fmla="*/ 1543050 w 2114550"/>
              <a:gd name="connsiteY20" fmla="*/ 38100 h 95250"/>
              <a:gd name="connsiteX21" fmla="*/ 1685925 w 2114550"/>
              <a:gd name="connsiteY21" fmla="*/ 47625 h 95250"/>
              <a:gd name="connsiteX22" fmla="*/ 1724025 w 2114550"/>
              <a:gd name="connsiteY22" fmla="*/ 57150 h 95250"/>
              <a:gd name="connsiteX23" fmla="*/ 1838325 w 2114550"/>
              <a:gd name="connsiteY23" fmla="*/ 47625 h 95250"/>
              <a:gd name="connsiteX24" fmla="*/ 1914525 w 2114550"/>
              <a:gd name="connsiteY24" fmla="*/ 38100 h 95250"/>
              <a:gd name="connsiteX25" fmla="*/ 1981200 w 2114550"/>
              <a:gd name="connsiteY25" fmla="*/ 19050 h 95250"/>
              <a:gd name="connsiteX26" fmla="*/ 2076450 w 2114550"/>
              <a:gd name="connsiteY26" fmla="*/ 66675 h 95250"/>
              <a:gd name="connsiteX27" fmla="*/ 2114550 w 2114550"/>
              <a:gd name="connsiteY27" fmla="*/ 6667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14550" h="95250">
                <a:moveTo>
                  <a:pt x="0" y="38100"/>
                </a:moveTo>
                <a:cubicBezTo>
                  <a:pt x="15875" y="34925"/>
                  <a:pt x="31919" y="32502"/>
                  <a:pt x="47625" y="28575"/>
                </a:cubicBezTo>
                <a:cubicBezTo>
                  <a:pt x="57365" y="26140"/>
                  <a:pt x="66160" y="19050"/>
                  <a:pt x="76200" y="19050"/>
                </a:cubicBezTo>
                <a:cubicBezTo>
                  <a:pt x="104951" y="19050"/>
                  <a:pt x="133426" y="24775"/>
                  <a:pt x="161925" y="28575"/>
                </a:cubicBezTo>
                <a:cubicBezTo>
                  <a:pt x="255935" y="41110"/>
                  <a:pt x="185380" y="35171"/>
                  <a:pt x="295275" y="57150"/>
                </a:cubicBezTo>
                <a:cubicBezTo>
                  <a:pt x="392101" y="76515"/>
                  <a:pt x="303134" y="56674"/>
                  <a:pt x="371475" y="76200"/>
                </a:cubicBezTo>
                <a:cubicBezTo>
                  <a:pt x="402862" y="85168"/>
                  <a:pt x="424464" y="88703"/>
                  <a:pt x="457200" y="95250"/>
                </a:cubicBezTo>
                <a:cubicBezTo>
                  <a:pt x="536575" y="92075"/>
                  <a:pt x="616256" y="93377"/>
                  <a:pt x="695325" y="85725"/>
                </a:cubicBezTo>
                <a:cubicBezTo>
                  <a:pt x="715312" y="83791"/>
                  <a:pt x="733425" y="73025"/>
                  <a:pt x="752475" y="66675"/>
                </a:cubicBezTo>
                <a:cubicBezTo>
                  <a:pt x="762000" y="63500"/>
                  <a:pt x="772696" y="62719"/>
                  <a:pt x="781050" y="57150"/>
                </a:cubicBezTo>
                <a:cubicBezTo>
                  <a:pt x="790575" y="50800"/>
                  <a:pt x="799164" y="42749"/>
                  <a:pt x="809625" y="38100"/>
                </a:cubicBezTo>
                <a:cubicBezTo>
                  <a:pt x="827975" y="29945"/>
                  <a:pt x="847725" y="25400"/>
                  <a:pt x="866775" y="19050"/>
                </a:cubicBezTo>
                <a:cubicBezTo>
                  <a:pt x="907769" y="5385"/>
                  <a:pt x="885610" y="11960"/>
                  <a:pt x="933450" y="0"/>
                </a:cubicBezTo>
                <a:cubicBezTo>
                  <a:pt x="969104" y="4457"/>
                  <a:pt x="1020353" y="8980"/>
                  <a:pt x="1057275" y="19050"/>
                </a:cubicBezTo>
                <a:cubicBezTo>
                  <a:pt x="1076648" y="24334"/>
                  <a:pt x="1094944" y="33230"/>
                  <a:pt x="1114425" y="38100"/>
                </a:cubicBezTo>
                <a:cubicBezTo>
                  <a:pt x="1127125" y="41275"/>
                  <a:pt x="1139986" y="43863"/>
                  <a:pt x="1152525" y="47625"/>
                </a:cubicBezTo>
                <a:cubicBezTo>
                  <a:pt x="1171759" y="53395"/>
                  <a:pt x="1190625" y="60325"/>
                  <a:pt x="1209675" y="66675"/>
                </a:cubicBezTo>
                <a:lnTo>
                  <a:pt x="1238250" y="76200"/>
                </a:lnTo>
                <a:cubicBezTo>
                  <a:pt x="1298575" y="73025"/>
                  <a:pt x="1358994" y="71308"/>
                  <a:pt x="1419225" y="66675"/>
                </a:cubicBezTo>
                <a:cubicBezTo>
                  <a:pt x="1441610" y="64953"/>
                  <a:pt x="1464024" y="62198"/>
                  <a:pt x="1485900" y="57150"/>
                </a:cubicBezTo>
                <a:cubicBezTo>
                  <a:pt x="1505466" y="52635"/>
                  <a:pt x="1543050" y="38100"/>
                  <a:pt x="1543050" y="38100"/>
                </a:cubicBezTo>
                <a:cubicBezTo>
                  <a:pt x="1590675" y="41275"/>
                  <a:pt x="1638457" y="42628"/>
                  <a:pt x="1685925" y="47625"/>
                </a:cubicBezTo>
                <a:cubicBezTo>
                  <a:pt x="1698944" y="48995"/>
                  <a:pt x="1710934" y="57150"/>
                  <a:pt x="1724025" y="57150"/>
                </a:cubicBezTo>
                <a:cubicBezTo>
                  <a:pt x="1762257" y="57150"/>
                  <a:pt x="1800283" y="51429"/>
                  <a:pt x="1838325" y="47625"/>
                </a:cubicBezTo>
                <a:cubicBezTo>
                  <a:pt x="1863796" y="45078"/>
                  <a:pt x="1889276" y="42308"/>
                  <a:pt x="1914525" y="38100"/>
                </a:cubicBezTo>
                <a:cubicBezTo>
                  <a:pt x="1938445" y="34113"/>
                  <a:pt x="1958552" y="26599"/>
                  <a:pt x="1981200" y="19050"/>
                </a:cubicBezTo>
                <a:cubicBezTo>
                  <a:pt x="2024900" y="48183"/>
                  <a:pt x="2030056" y="60876"/>
                  <a:pt x="2076450" y="66675"/>
                </a:cubicBezTo>
                <a:cubicBezTo>
                  <a:pt x="2089052" y="68250"/>
                  <a:pt x="2101850" y="66675"/>
                  <a:pt x="2114550" y="6667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TextBox 128">
            <a:extLst>
              <a:ext uri="{FF2B5EF4-FFF2-40B4-BE49-F238E27FC236}">
                <a16:creationId xmlns:a16="http://schemas.microsoft.com/office/drawing/2014/main" id="{55FB99A2-2B33-F98C-DC35-D0EE74023326}"/>
              </a:ext>
            </a:extLst>
          </p:cNvPr>
          <p:cNvSpPr txBox="1"/>
          <p:nvPr/>
        </p:nvSpPr>
        <p:spPr>
          <a:xfrm>
            <a:off x="7179127" y="3877076"/>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30" name="TextBox 129">
            <a:extLst>
              <a:ext uri="{FF2B5EF4-FFF2-40B4-BE49-F238E27FC236}">
                <a16:creationId xmlns:a16="http://schemas.microsoft.com/office/drawing/2014/main" id="{AF847FB4-AADC-B8D3-9C59-8EE0EE8CBF88}"/>
              </a:ext>
            </a:extLst>
          </p:cNvPr>
          <p:cNvSpPr txBox="1"/>
          <p:nvPr/>
        </p:nvSpPr>
        <p:spPr>
          <a:xfrm>
            <a:off x="7153485" y="3619132"/>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pic>
        <p:nvPicPr>
          <p:cNvPr id="132" name="Graphic 131" descr="Woman outline">
            <a:extLst>
              <a:ext uri="{FF2B5EF4-FFF2-40B4-BE49-F238E27FC236}">
                <a16:creationId xmlns:a16="http://schemas.microsoft.com/office/drawing/2014/main" id="{23664BE0-BB62-B485-E1B1-2EA12754A31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45426" y="5398164"/>
            <a:ext cx="462982" cy="462982"/>
          </a:xfrm>
          <a:prstGeom prst="rect">
            <a:avLst/>
          </a:prstGeom>
        </p:spPr>
      </p:pic>
      <p:pic>
        <p:nvPicPr>
          <p:cNvPr id="134" name="Graphic 133" descr="Man outline">
            <a:extLst>
              <a:ext uri="{FF2B5EF4-FFF2-40B4-BE49-F238E27FC236}">
                <a16:creationId xmlns:a16="http://schemas.microsoft.com/office/drawing/2014/main" id="{EBC88ADA-51B0-2624-FFC2-6A298304FDD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28706" y="5392556"/>
            <a:ext cx="462982" cy="462982"/>
          </a:xfrm>
          <a:prstGeom prst="rect">
            <a:avLst/>
          </a:prstGeom>
        </p:spPr>
      </p:pic>
      <p:pic>
        <p:nvPicPr>
          <p:cNvPr id="135" name="Graphic 134" descr="Man outline">
            <a:extLst>
              <a:ext uri="{FF2B5EF4-FFF2-40B4-BE49-F238E27FC236}">
                <a16:creationId xmlns:a16="http://schemas.microsoft.com/office/drawing/2014/main" id="{A927BA1A-B447-13FD-F8E8-5C222DA9D11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711987" y="5383446"/>
            <a:ext cx="462982" cy="462982"/>
          </a:xfrm>
          <a:prstGeom prst="rect">
            <a:avLst/>
          </a:prstGeom>
        </p:spPr>
      </p:pic>
      <p:sp>
        <p:nvSpPr>
          <p:cNvPr id="136" name="TextBox 135">
            <a:extLst>
              <a:ext uri="{FF2B5EF4-FFF2-40B4-BE49-F238E27FC236}">
                <a16:creationId xmlns:a16="http://schemas.microsoft.com/office/drawing/2014/main" id="{D3EC5FD9-EF21-314F-17DE-CCE38831C872}"/>
              </a:ext>
            </a:extLst>
          </p:cNvPr>
          <p:cNvSpPr txBox="1"/>
          <p:nvPr/>
        </p:nvSpPr>
        <p:spPr>
          <a:xfrm>
            <a:off x="8211227" y="5097927"/>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Gender Identity</a:t>
            </a:r>
          </a:p>
        </p:txBody>
      </p:sp>
      <p:sp>
        <p:nvSpPr>
          <p:cNvPr id="140" name="TextBox 139">
            <a:extLst>
              <a:ext uri="{FF2B5EF4-FFF2-40B4-BE49-F238E27FC236}">
                <a16:creationId xmlns:a16="http://schemas.microsoft.com/office/drawing/2014/main" id="{325CDEB5-5553-5A64-D885-F889324E3022}"/>
              </a:ext>
            </a:extLst>
          </p:cNvPr>
          <p:cNvSpPr txBox="1"/>
          <p:nvPr/>
        </p:nvSpPr>
        <p:spPr>
          <a:xfrm>
            <a:off x="9345699" y="5097927"/>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Background</a:t>
            </a:r>
          </a:p>
        </p:txBody>
      </p:sp>
      <p:grpSp>
        <p:nvGrpSpPr>
          <p:cNvPr id="146" name="Group 145">
            <a:extLst>
              <a:ext uri="{FF2B5EF4-FFF2-40B4-BE49-F238E27FC236}">
                <a16:creationId xmlns:a16="http://schemas.microsoft.com/office/drawing/2014/main" id="{605A424B-12A5-C5CC-BA60-32485605CAE7}"/>
              </a:ext>
            </a:extLst>
          </p:cNvPr>
          <p:cNvGrpSpPr/>
          <p:nvPr/>
        </p:nvGrpSpPr>
        <p:grpSpPr>
          <a:xfrm>
            <a:off x="9131541" y="5273485"/>
            <a:ext cx="1394618" cy="730464"/>
            <a:chOff x="8809516" y="5506054"/>
            <a:chExt cx="1394618" cy="730464"/>
          </a:xfrm>
        </p:grpSpPr>
        <p:grpSp>
          <p:nvGrpSpPr>
            <p:cNvPr id="141" name="Group 140">
              <a:extLst>
                <a:ext uri="{FF2B5EF4-FFF2-40B4-BE49-F238E27FC236}">
                  <a16:creationId xmlns:a16="http://schemas.microsoft.com/office/drawing/2014/main" id="{0947ACC6-577D-497A-DC19-FF572C39A63D}"/>
                </a:ext>
              </a:extLst>
            </p:cNvPr>
            <p:cNvGrpSpPr/>
            <p:nvPr/>
          </p:nvGrpSpPr>
          <p:grpSpPr>
            <a:xfrm>
              <a:off x="9217549" y="5565097"/>
              <a:ext cx="582696" cy="585755"/>
              <a:chOff x="9247104" y="5176476"/>
              <a:chExt cx="777240" cy="777409"/>
            </a:xfrm>
          </p:grpSpPr>
          <p:sp>
            <p:nvSpPr>
              <p:cNvPr id="138" name="Donut 137">
                <a:extLst>
                  <a:ext uri="{FF2B5EF4-FFF2-40B4-BE49-F238E27FC236}">
                    <a16:creationId xmlns:a16="http://schemas.microsoft.com/office/drawing/2014/main" id="{D1CE3ADC-4397-8A76-789D-6675F5AF16B3}"/>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39" name="Block Arc 138">
                <a:extLst>
                  <a:ext uri="{FF2B5EF4-FFF2-40B4-BE49-F238E27FC236}">
                    <a16:creationId xmlns:a16="http://schemas.microsoft.com/office/drawing/2014/main" id="{7F70C0AB-3B47-EB64-61B9-9225E685F64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42" name="TextBox 141">
              <a:extLst>
                <a:ext uri="{FF2B5EF4-FFF2-40B4-BE49-F238E27FC236}">
                  <a16:creationId xmlns:a16="http://schemas.microsoft.com/office/drawing/2014/main" id="{DDA831EB-425C-1C55-752E-05CFBA6B712E}"/>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Clinical</a:t>
              </a:r>
            </a:p>
          </p:txBody>
        </p:sp>
        <p:sp>
          <p:nvSpPr>
            <p:cNvPr id="143" name="TextBox 142">
              <a:extLst>
                <a:ext uri="{FF2B5EF4-FFF2-40B4-BE49-F238E27FC236}">
                  <a16:creationId xmlns:a16="http://schemas.microsoft.com/office/drawing/2014/main" id="{8D02F617-F874-CCBA-2FF8-415D85909D53}"/>
                </a:ext>
              </a:extLst>
            </p:cNvPr>
            <p:cNvSpPr txBox="1"/>
            <p:nvPr/>
          </p:nvSpPr>
          <p:spPr>
            <a:xfrm>
              <a:off x="8809516" y="5897964"/>
              <a:ext cx="660541"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Non-Clinical</a:t>
              </a:r>
            </a:p>
          </p:txBody>
        </p:sp>
        <p:pic>
          <p:nvPicPr>
            <p:cNvPr id="145" name="Graphic 144" descr="First aid kit outline">
              <a:extLst>
                <a:ext uri="{FF2B5EF4-FFF2-40B4-BE49-F238E27FC236}">
                  <a16:creationId xmlns:a16="http://schemas.microsoft.com/office/drawing/2014/main" id="{916BD92B-59D7-F397-5F2C-A2E7715FF11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385602" y="5718023"/>
              <a:ext cx="255671" cy="255671"/>
            </a:xfrm>
            <a:prstGeom prst="rect">
              <a:avLst/>
            </a:prstGeom>
          </p:spPr>
        </p:pic>
      </p:grpSp>
      <p:sp>
        <p:nvSpPr>
          <p:cNvPr id="147" name="TextBox 146">
            <a:extLst>
              <a:ext uri="{FF2B5EF4-FFF2-40B4-BE49-F238E27FC236}">
                <a16:creationId xmlns:a16="http://schemas.microsoft.com/office/drawing/2014/main" id="{54FB6F65-5DA3-0B31-D7F1-267282EAF6A4}"/>
              </a:ext>
            </a:extLst>
          </p:cNvPr>
          <p:cNvSpPr txBox="1"/>
          <p:nvPr/>
        </p:nvSpPr>
        <p:spPr>
          <a:xfrm>
            <a:off x="10480788" y="5087640"/>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Tenure (years)</a:t>
            </a:r>
          </a:p>
        </p:txBody>
      </p:sp>
      <p:sp>
        <p:nvSpPr>
          <p:cNvPr id="148" name="TextBox 147">
            <a:extLst>
              <a:ext uri="{FF2B5EF4-FFF2-40B4-BE49-F238E27FC236}">
                <a16:creationId xmlns:a16="http://schemas.microsoft.com/office/drawing/2014/main" id="{DE551BA3-1C8B-5543-16DD-64320B65031B}"/>
              </a:ext>
            </a:extLst>
          </p:cNvPr>
          <p:cNvSpPr txBox="1"/>
          <p:nvPr/>
        </p:nvSpPr>
        <p:spPr>
          <a:xfrm>
            <a:off x="10366071" y="5359884"/>
            <a:ext cx="403889"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10+</a:t>
            </a:r>
          </a:p>
        </p:txBody>
      </p:sp>
      <p:sp>
        <p:nvSpPr>
          <p:cNvPr id="149" name="TextBox 148">
            <a:extLst>
              <a:ext uri="{FF2B5EF4-FFF2-40B4-BE49-F238E27FC236}">
                <a16:creationId xmlns:a16="http://schemas.microsoft.com/office/drawing/2014/main" id="{5761AA8F-68C8-AEB0-64B0-6ADDAAB7B114}"/>
              </a:ext>
            </a:extLst>
          </p:cNvPr>
          <p:cNvSpPr txBox="1"/>
          <p:nvPr/>
        </p:nvSpPr>
        <p:spPr>
          <a:xfrm>
            <a:off x="10259010" y="576178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5 - 10</a:t>
            </a:r>
          </a:p>
        </p:txBody>
      </p:sp>
      <p:sp>
        <p:nvSpPr>
          <p:cNvPr id="150" name="TextBox 149">
            <a:extLst>
              <a:ext uri="{FF2B5EF4-FFF2-40B4-BE49-F238E27FC236}">
                <a16:creationId xmlns:a16="http://schemas.microsoft.com/office/drawing/2014/main" id="{0E8BBB76-1379-EB1B-97D4-5D17899DE717}"/>
              </a:ext>
            </a:extLst>
          </p:cNvPr>
          <p:cNvSpPr txBox="1"/>
          <p:nvPr/>
        </p:nvSpPr>
        <p:spPr>
          <a:xfrm>
            <a:off x="11114265" y="5350774"/>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1 - 5</a:t>
            </a:r>
          </a:p>
        </p:txBody>
      </p:sp>
      <p:sp>
        <p:nvSpPr>
          <p:cNvPr id="151" name="TextBox 150">
            <a:extLst>
              <a:ext uri="{FF2B5EF4-FFF2-40B4-BE49-F238E27FC236}">
                <a16:creationId xmlns:a16="http://schemas.microsoft.com/office/drawing/2014/main" id="{74D4D666-B55E-35AE-3F97-205D1C00FE95}"/>
              </a:ext>
            </a:extLst>
          </p:cNvPr>
          <p:cNvSpPr txBox="1"/>
          <p:nvPr/>
        </p:nvSpPr>
        <p:spPr>
          <a:xfrm>
            <a:off x="11149468" y="578654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&lt; 1 </a:t>
            </a:r>
          </a:p>
        </p:txBody>
      </p:sp>
      <p:cxnSp>
        <p:nvCxnSpPr>
          <p:cNvPr id="153" name="Straight Connector 152">
            <a:extLst>
              <a:ext uri="{FF2B5EF4-FFF2-40B4-BE49-F238E27FC236}">
                <a16:creationId xmlns:a16="http://schemas.microsoft.com/office/drawing/2014/main" id="{2C443A68-924E-1B1A-537C-26E9AA6BE970}"/>
              </a:ext>
            </a:extLst>
          </p:cNvPr>
          <p:cNvCxnSpPr>
            <a:cxnSpLocks/>
          </p:cNvCxnSpPr>
          <p:nvPr/>
        </p:nvCxnSpPr>
        <p:spPr>
          <a:xfrm>
            <a:off x="10674710" y="5366895"/>
            <a:ext cx="0" cy="187013"/>
          </a:xfrm>
          <a:prstGeom prst="line">
            <a:avLst/>
          </a:prstGeom>
        </p:spPr>
        <p:style>
          <a:lnRef idx="1">
            <a:schemeClr val="accent2"/>
          </a:lnRef>
          <a:fillRef idx="0">
            <a:schemeClr val="accent2"/>
          </a:fillRef>
          <a:effectRef idx="0">
            <a:schemeClr val="accent2"/>
          </a:effectRef>
          <a:fontRef idx="minor">
            <a:schemeClr val="tx1"/>
          </a:fontRef>
        </p:style>
      </p:cxnSp>
      <p:cxnSp>
        <p:nvCxnSpPr>
          <p:cNvPr id="157" name="Straight Connector 156">
            <a:extLst>
              <a:ext uri="{FF2B5EF4-FFF2-40B4-BE49-F238E27FC236}">
                <a16:creationId xmlns:a16="http://schemas.microsoft.com/office/drawing/2014/main" id="{4315661A-307A-AF04-B4CE-2D269196BED1}"/>
              </a:ext>
            </a:extLst>
          </p:cNvPr>
          <p:cNvCxnSpPr>
            <a:cxnSpLocks/>
          </p:cNvCxnSpPr>
          <p:nvPr/>
        </p:nvCxnSpPr>
        <p:spPr>
          <a:xfrm>
            <a:off x="11255953" y="5366894"/>
            <a:ext cx="0" cy="187013"/>
          </a:xfrm>
          <a:prstGeom prst="line">
            <a:avLst/>
          </a:prstGeom>
        </p:spPr>
        <p:style>
          <a:lnRef idx="1">
            <a:schemeClr val="accent4"/>
          </a:lnRef>
          <a:fillRef idx="0">
            <a:schemeClr val="accent4"/>
          </a:fillRef>
          <a:effectRef idx="0">
            <a:schemeClr val="accent4"/>
          </a:effectRef>
          <a:fontRef idx="minor">
            <a:schemeClr val="tx1"/>
          </a:fontRef>
        </p:style>
      </p:cxnSp>
      <p:cxnSp>
        <p:nvCxnSpPr>
          <p:cNvPr id="158" name="Straight Connector 157">
            <a:extLst>
              <a:ext uri="{FF2B5EF4-FFF2-40B4-BE49-F238E27FC236}">
                <a16:creationId xmlns:a16="http://schemas.microsoft.com/office/drawing/2014/main" id="{735A1B8D-1E1B-0FF3-6490-E5CB4AD1EECF}"/>
              </a:ext>
            </a:extLst>
          </p:cNvPr>
          <p:cNvCxnSpPr>
            <a:cxnSpLocks/>
          </p:cNvCxnSpPr>
          <p:nvPr/>
        </p:nvCxnSpPr>
        <p:spPr>
          <a:xfrm>
            <a:off x="11259650" y="5776309"/>
            <a:ext cx="0" cy="187013"/>
          </a:xfrm>
          <a:prstGeom prst="line">
            <a:avLst/>
          </a:prstGeom>
        </p:spPr>
        <p:style>
          <a:lnRef idx="1">
            <a:schemeClr val="accent5"/>
          </a:lnRef>
          <a:fillRef idx="0">
            <a:schemeClr val="accent5"/>
          </a:fillRef>
          <a:effectRef idx="0">
            <a:schemeClr val="accent5"/>
          </a:effectRef>
          <a:fontRef idx="minor">
            <a:schemeClr val="tx1"/>
          </a:fontRef>
        </p:style>
      </p:cxnSp>
      <p:cxnSp>
        <p:nvCxnSpPr>
          <p:cNvPr id="159" name="Straight Connector 158">
            <a:extLst>
              <a:ext uri="{FF2B5EF4-FFF2-40B4-BE49-F238E27FC236}">
                <a16:creationId xmlns:a16="http://schemas.microsoft.com/office/drawing/2014/main" id="{24C0C7BE-3203-1A0A-7C6F-8C546525766B}"/>
              </a:ext>
            </a:extLst>
          </p:cNvPr>
          <p:cNvCxnSpPr>
            <a:cxnSpLocks/>
          </p:cNvCxnSpPr>
          <p:nvPr/>
        </p:nvCxnSpPr>
        <p:spPr>
          <a:xfrm>
            <a:off x="10682626" y="5752920"/>
            <a:ext cx="0" cy="187013"/>
          </a:xfrm>
          <a:prstGeom prst="line">
            <a:avLst/>
          </a:prstGeom>
        </p:spPr>
        <p:style>
          <a:lnRef idx="1">
            <a:schemeClr val="accent3"/>
          </a:lnRef>
          <a:fillRef idx="0">
            <a:schemeClr val="accent3"/>
          </a:fillRef>
          <a:effectRef idx="0">
            <a:schemeClr val="accent3"/>
          </a:effectRef>
          <a:fontRef idx="minor">
            <a:schemeClr val="tx1"/>
          </a:fontRef>
        </p:style>
      </p:cxnSp>
      <p:sp>
        <p:nvSpPr>
          <p:cNvPr id="160" name="Donut 159">
            <a:extLst>
              <a:ext uri="{FF2B5EF4-FFF2-40B4-BE49-F238E27FC236}">
                <a16:creationId xmlns:a16="http://schemas.microsoft.com/office/drawing/2014/main" id="{F2A45671-9444-2FA4-208B-6158201188A8}"/>
              </a:ext>
            </a:extLst>
          </p:cNvPr>
          <p:cNvSpPr/>
          <p:nvPr/>
        </p:nvSpPr>
        <p:spPr>
          <a:xfrm>
            <a:off x="10732327" y="5359037"/>
            <a:ext cx="219456" cy="216162"/>
          </a:xfrm>
          <a:prstGeom prst="donut">
            <a:avLst>
              <a:gd name="adj" fmla="val 1110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2" name="Donut 161">
            <a:extLst>
              <a:ext uri="{FF2B5EF4-FFF2-40B4-BE49-F238E27FC236}">
                <a16:creationId xmlns:a16="http://schemas.microsoft.com/office/drawing/2014/main" id="{ABF6F381-1BED-F9BE-6524-2856B48AC2B6}"/>
              </a:ext>
            </a:extLst>
          </p:cNvPr>
          <p:cNvSpPr/>
          <p:nvPr/>
        </p:nvSpPr>
        <p:spPr>
          <a:xfrm>
            <a:off x="10911648" y="5341008"/>
            <a:ext cx="288092" cy="292608"/>
          </a:xfrm>
          <a:prstGeom prst="donut">
            <a:avLst>
              <a:gd name="adj" fmla="val 890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3" name="Donut 162">
            <a:extLst>
              <a:ext uri="{FF2B5EF4-FFF2-40B4-BE49-F238E27FC236}">
                <a16:creationId xmlns:a16="http://schemas.microsoft.com/office/drawing/2014/main" id="{8399B0AD-BB51-EF31-418D-85621C822C18}"/>
              </a:ext>
            </a:extLst>
          </p:cNvPr>
          <p:cNvSpPr/>
          <p:nvPr/>
        </p:nvSpPr>
        <p:spPr>
          <a:xfrm>
            <a:off x="10876823" y="5605616"/>
            <a:ext cx="356616" cy="355195"/>
          </a:xfrm>
          <a:prstGeom prst="donut">
            <a:avLst>
              <a:gd name="adj" fmla="val 749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4" name="Donut 163">
            <a:extLst>
              <a:ext uri="{FF2B5EF4-FFF2-40B4-BE49-F238E27FC236}">
                <a16:creationId xmlns:a16="http://schemas.microsoft.com/office/drawing/2014/main" id="{561E0F42-969C-ACDE-201E-245A752023BD}"/>
              </a:ext>
            </a:extLst>
          </p:cNvPr>
          <p:cNvSpPr/>
          <p:nvPr/>
        </p:nvSpPr>
        <p:spPr>
          <a:xfrm>
            <a:off x="10701229" y="5722812"/>
            <a:ext cx="262456" cy="247228"/>
          </a:xfrm>
          <a:prstGeom prst="donut">
            <a:avLst>
              <a:gd name="adj" fmla="val 1006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5" name="TextBox 164">
            <a:extLst>
              <a:ext uri="{FF2B5EF4-FFF2-40B4-BE49-F238E27FC236}">
                <a16:creationId xmlns:a16="http://schemas.microsoft.com/office/drawing/2014/main" id="{FB77FCC8-CC9A-9F74-8572-48AE5D5509C9}"/>
              </a:ext>
            </a:extLst>
          </p:cNvPr>
          <p:cNvSpPr txBox="1"/>
          <p:nvPr/>
        </p:nvSpPr>
        <p:spPr>
          <a:xfrm>
            <a:off x="811196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Female</a:t>
            </a:r>
          </a:p>
        </p:txBody>
      </p:sp>
      <p:sp>
        <p:nvSpPr>
          <p:cNvPr id="166" name="TextBox 165">
            <a:extLst>
              <a:ext uri="{FF2B5EF4-FFF2-40B4-BE49-F238E27FC236}">
                <a16:creationId xmlns:a16="http://schemas.microsoft.com/office/drawing/2014/main" id="{58676C15-74BB-11CC-9B86-83BAB3FE7288}"/>
              </a:ext>
            </a:extLst>
          </p:cNvPr>
          <p:cNvSpPr txBox="1"/>
          <p:nvPr/>
        </p:nvSpPr>
        <p:spPr>
          <a:xfrm>
            <a:off x="843922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Male</a:t>
            </a:r>
          </a:p>
        </p:txBody>
      </p:sp>
      <p:sp>
        <p:nvSpPr>
          <p:cNvPr id="167" name="TextBox 166">
            <a:extLst>
              <a:ext uri="{FF2B5EF4-FFF2-40B4-BE49-F238E27FC236}">
                <a16:creationId xmlns:a16="http://schemas.microsoft.com/office/drawing/2014/main" id="{91A7BF5C-8A72-56EB-9B31-D0572A71129B}"/>
              </a:ext>
            </a:extLst>
          </p:cNvPr>
          <p:cNvSpPr txBox="1"/>
          <p:nvPr/>
        </p:nvSpPr>
        <p:spPr>
          <a:xfrm>
            <a:off x="8704791"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Other</a:t>
            </a:r>
          </a:p>
        </p:txBody>
      </p:sp>
      <p:grpSp>
        <p:nvGrpSpPr>
          <p:cNvPr id="168" name="Group 167">
            <a:extLst>
              <a:ext uri="{FF2B5EF4-FFF2-40B4-BE49-F238E27FC236}">
                <a16:creationId xmlns:a16="http://schemas.microsoft.com/office/drawing/2014/main" id="{7A7B2767-5C56-3B0B-B16A-F021328BB01C}"/>
              </a:ext>
            </a:extLst>
          </p:cNvPr>
          <p:cNvGrpSpPr/>
          <p:nvPr/>
        </p:nvGrpSpPr>
        <p:grpSpPr>
          <a:xfrm>
            <a:off x="4838504" y="5547415"/>
            <a:ext cx="2820626" cy="489370"/>
            <a:chOff x="8713060" y="4074551"/>
            <a:chExt cx="2820626" cy="489370"/>
          </a:xfrm>
        </p:grpSpPr>
        <p:sp>
          <p:nvSpPr>
            <p:cNvPr id="169" name="Rectangle: Rounded Corners 65">
              <a:extLst>
                <a:ext uri="{FF2B5EF4-FFF2-40B4-BE49-F238E27FC236}">
                  <a16:creationId xmlns:a16="http://schemas.microsoft.com/office/drawing/2014/main" id="{A90480A7-6075-8BE0-E92B-71C8BF873D21}"/>
                </a:ext>
              </a:extLst>
            </p:cNvPr>
            <p:cNvSpPr/>
            <p:nvPr/>
          </p:nvSpPr>
          <p:spPr>
            <a:xfrm>
              <a:off x="8713060" y="4092422"/>
              <a:ext cx="2820626" cy="471499"/>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Average Time to Resolve a Case</a:t>
              </a:r>
            </a:p>
          </p:txBody>
        </p:sp>
        <p:pic>
          <p:nvPicPr>
            <p:cNvPr id="171" name="Graphic 170" descr="Stopwatch">
              <a:extLst>
                <a:ext uri="{FF2B5EF4-FFF2-40B4-BE49-F238E27FC236}">
                  <a16:creationId xmlns:a16="http://schemas.microsoft.com/office/drawing/2014/main" id="{47975105-A960-9C9D-85D1-E9926580F57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795189" y="4074551"/>
              <a:ext cx="471499" cy="471499"/>
            </a:xfrm>
            <a:prstGeom prst="rect">
              <a:avLst/>
            </a:prstGeom>
          </p:spPr>
        </p:pic>
        <p:sp>
          <p:nvSpPr>
            <p:cNvPr id="172" name="TextBox 171">
              <a:extLst>
                <a:ext uri="{FF2B5EF4-FFF2-40B4-BE49-F238E27FC236}">
                  <a16:creationId xmlns:a16="http://schemas.microsoft.com/office/drawing/2014/main" id="{DB2A7CDC-960B-2790-9733-B74103FEA7E6}"/>
                </a:ext>
              </a:extLst>
            </p:cNvPr>
            <p:cNvSpPr txBox="1"/>
            <p:nvPr/>
          </p:nvSpPr>
          <p:spPr>
            <a:xfrm>
              <a:off x="9743981" y="4245200"/>
              <a:ext cx="1288493" cy="246221"/>
            </a:xfrm>
            <a:prstGeom prst="rect">
              <a:avLst/>
            </a:prstGeom>
            <a:noFill/>
            <a:ln>
              <a:noFill/>
            </a:ln>
          </p:spPr>
          <p:txBody>
            <a:bodyPr wrap="square" rtlCol="0">
              <a:spAutoFit/>
            </a:bodyPr>
            <a:lstStyle/>
            <a:p>
              <a:r>
                <a:rPr lang="en-US" sz="1000" b="1" dirty="0">
                  <a:solidFill>
                    <a:schemeClr val="accent2"/>
                  </a:solidFill>
                </a:rPr>
                <a:t>X hours</a:t>
              </a:r>
              <a:endParaRPr lang="en-US" sz="1000" dirty="0">
                <a:solidFill>
                  <a:schemeClr val="accent2"/>
                </a:solidFill>
              </a:endParaRPr>
            </a:p>
          </p:txBody>
        </p:sp>
      </p:grpSp>
      <p:grpSp>
        <p:nvGrpSpPr>
          <p:cNvPr id="173" name="Group 172">
            <a:extLst>
              <a:ext uri="{FF2B5EF4-FFF2-40B4-BE49-F238E27FC236}">
                <a16:creationId xmlns:a16="http://schemas.microsoft.com/office/drawing/2014/main" id="{3DD6143D-1CEF-4B21-BFCE-866CF52028CC}"/>
              </a:ext>
            </a:extLst>
          </p:cNvPr>
          <p:cNvGrpSpPr/>
          <p:nvPr/>
        </p:nvGrpSpPr>
        <p:grpSpPr>
          <a:xfrm>
            <a:off x="4695828" y="4909642"/>
            <a:ext cx="976627" cy="575812"/>
            <a:chOff x="8546792" y="3135062"/>
            <a:chExt cx="870049" cy="575812"/>
          </a:xfrm>
        </p:grpSpPr>
        <p:sp>
          <p:nvSpPr>
            <p:cNvPr id="174" name="Rectangle: Rounded Corners 70">
              <a:extLst>
                <a:ext uri="{FF2B5EF4-FFF2-40B4-BE49-F238E27FC236}">
                  <a16:creationId xmlns:a16="http://schemas.microsoft.com/office/drawing/2014/main" id="{8FE5BEDE-8883-4F32-BBA0-5B6BDCE5AABC}"/>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Resolution Rate</a:t>
              </a:r>
            </a:p>
          </p:txBody>
        </p:sp>
        <p:sp>
          <p:nvSpPr>
            <p:cNvPr id="175" name="Rectangle: Rounded Corners 71">
              <a:extLst>
                <a:ext uri="{FF2B5EF4-FFF2-40B4-BE49-F238E27FC236}">
                  <a16:creationId xmlns:a16="http://schemas.microsoft.com/office/drawing/2014/main" id="{5ECE1026-3114-4868-C25F-7F251EC6B19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87" name="Group 186">
            <a:extLst>
              <a:ext uri="{FF2B5EF4-FFF2-40B4-BE49-F238E27FC236}">
                <a16:creationId xmlns:a16="http://schemas.microsoft.com/office/drawing/2014/main" id="{C45B9631-1064-3757-8A01-5999D47A9814}"/>
              </a:ext>
            </a:extLst>
          </p:cNvPr>
          <p:cNvGrpSpPr/>
          <p:nvPr/>
        </p:nvGrpSpPr>
        <p:grpSpPr>
          <a:xfrm>
            <a:off x="5787553" y="4917743"/>
            <a:ext cx="976627" cy="575812"/>
            <a:chOff x="8546792" y="3135062"/>
            <a:chExt cx="870049" cy="575812"/>
          </a:xfrm>
        </p:grpSpPr>
        <p:sp>
          <p:nvSpPr>
            <p:cNvPr id="188" name="Rectangle: Rounded Corners 70">
              <a:extLst>
                <a:ext uri="{FF2B5EF4-FFF2-40B4-BE49-F238E27FC236}">
                  <a16:creationId xmlns:a16="http://schemas.microsoft.com/office/drawing/2014/main" id="{5F5756D2-9409-F29C-64BC-4D63B9C2D1F1}"/>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Escalation Rate</a:t>
              </a:r>
            </a:p>
          </p:txBody>
        </p:sp>
        <p:sp>
          <p:nvSpPr>
            <p:cNvPr id="189" name="Rectangle: Rounded Corners 71">
              <a:extLst>
                <a:ext uri="{FF2B5EF4-FFF2-40B4-BE49-F238E27FC236}">
                  <a16:creationId xmlns:a16="http://schemas.microsoft.com/office/drawing/2014/main" id="{3D911735-C0D5-9944-D940-9BDA2EB5354C}"/>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90" name="Group 189">
            <a:extLst>
              <a:ext uri="{FF2B5EF4-FFF2-40B4-BE49-F238E27FC236}">
                <a16:creationId xmlns:a16="http://schemas.microsoft.com/office/drawing/2014/main" id="{2002E41E-C66A-E692-9AC7-2C5E1DF81DEB}"/>
              </a:ext>
            </a:extLst>
          </p:cNvPr>
          <p:cNvGrpSpPr/>
          <p:nvPr/>
        </p:nvGrpSpPr>
        <p:grpSpPr>
          <a:xfrm>
            <a:off x="6854932" y="4909642"/>
            <a:ext cx="976627" cy="575812"/>
            <a:chOff x="8546792" y="3135062"/>
            <a:chExt cx="870049" cy="575812"/>
          </a:xfrm>
        </p:grpSpPr>
        <p:sp>
          <p:nvSpPr>
            <p:cNvPr id="191" name="Rectangle: Rounded Corners 70">
              <a:extLst>
                <a:ext uri="{FF2B5EF4-FFF2-40B4-BE49-F238E27FC236}">
                  <a16:creationId xmlns:a16="http://schemas.microsoft.com/office/drawing/2014/main" id="{5F504E34-D647-348F-B9C7-CB5BD5BC706D}"/>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CSAT</a:t>
              </a:r>
            </a:p>
          </p:txBody>
        </p:sp>
        <p:sp>
          <p:nvSpPr>
            <p:cNvPr id="192" name="Rectangle: Rounded Corners 71">
              <a:extLst>
                <a:ext uri="{FF2B5EF4-FFF2-40B4-BE49-F238E27FC236}">
                  <a16:creationId xmlns:a16="http://schemas.microsoft.com/office/drawing/2014/main" id="{AA4A7EEA-3CE9-F200-DA69-969214185B3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X.X</a:t>
              </a:r>
            </a:p>
          </p:txBody>
        </p:sp>
      </p:grpSp>
      <p:sp>
        <p:nvSpPr>
          <p:cNvPr id="193" name="TextBox 192">
            <a:extLst>
              <a:ext uri="{FF2B5EF4-FFF2-40B4-BE49-F238E27FC236}">
                <a16:creationId xmlns:a16="http://schemas.microsoft.com/office/drawing/2014/main" id="{F83D88F5-2646-DAF6-FE3A-A850D08D9713}"/>
              </a:ext>
            </a:extLst>
          </p:cNvPr>
          <p:cNvSpPr txBox="1"/>
          <p:nvPr/>
        </p:nvSpPr>
        <p:spPr>
          <a:xfrm>
            <a:off x="580416" y="3555063"/>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Markets</a:t>
            </a:r>
          </a:p>
        </p:txBody>
      </p:sp>
      <p:sp>
        <p:nvSpPr>
          <p:cNvPr id="194" name="TextBox 193">
            <a:extLst>
              <a:ext uri="{FF2B5EF4-FFF2-40B4-BE49-F238E27FC236}">
                <a16:creationId xmlns:a16="http://schemas.microsoft.com/office/drawing/2014/main" id="{43F999AB-79EA-1F27-07A2-0CE8D0815554}"/>
              </a:ext>
            </a:extLst>
          </p:cNvPr>
          <p:cNvSpPr txBox="1"/>
          <p:nvPr/>
        </p:nvSpPr>
        <p:spPr>
          <a:xfrm>
            <a:off x="1714888" y="3555063"/>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Contract / Employee</a:t>
            </a:r>
          </a:p>
        </p:txBody>
      </p:sp>
      <p:sp>
        <p:nvSpPr>
          <p:cNvPr id="195" name="TextBox 194">
            <a:extLst>
              <a:ext uri="{FF2B5EF4-FFF2-40B4-BE49-F238E27FC236}">
                <a16:creationId xmlns:a16="http://schemas.microsoft.com/office/drawing/2014/main" id="{5C062CED-4E14-830B-98B1-FCC0C746C2A8}"/>
              </a:ext>
            </a:extLst>
          </p:cNvPr>
          <p:cNvSpPr txBox="1"/>
          <p:nvPr/>
        </p:nvSpPr>
        <p:spPr>
          <a:xfrm>
            <a:off x="2849977" y="3544776"/>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Part-Time/Full-Time</a:t>
            </a:r>
          </a:p>
        </p:txBody>
      </p:sp>
      <p:grpSp>
        <p:nvGrpSpPr>
          <p:cNvPr id="196" name="Group 195">
            <a:extLst>
              <a:ext uri="{FF2B5EF4-FFF2-40B4-BE49-F238E27FC236}">
                <a16:creationId xmlns:a16="http://schemas.microsoft.com/office/drawing/2014/main" id="{48528A7B-5327-AE9A-1A71-D0FE799D1800}"/>
              </a:ext>
            </a:extLst>
          </p:cNvPr>
          <p:cNvGrpSpPr/>
          <p:nvPr/>
        </p:nvGrpSpPr>
        <p:grpSpPr>
          <a:xfrm>
            <a:off x="2641220" y="3793467"/>
            <a:ext cx="1394618" cy="730464"/>
            <a:chOff x="8809516" y="5506054"/>
            <a:chExt cx="1394618" cy="730464"/>
          </a:xfrm>
        </p:grpSpPr>
        <p:grpSp>
          <p:nvGrpSpPr>
            <p:cNvPr id="197" name="Group 196">
              <a:extLst>
                <a:ext uri="{FF2B5EF4-FFF2-40B4-BE49-F238E27FC236}">
                  <a16:creationId xmlns:a16="http://schemas.microsoft.com/office/drawing/2014/main" id="{EAC4D1A9-BA82-F7D9-3880-1DCA3D02C815}"/>
                </a:ext>
              </a:extLst>
            </p:cNvPr>
            <p:cNvGrpSpPr/>
            <p:nvPr/>
          </p:nvGrpSpPr>
          <p:grpSpPr>
            <a:xfrm>
              <a:off x="9217549" y="5565097"/>
              <a:ext cx="582696" cy="585755"/>
              <a:chOff x="9247104" y="5176476"/>
              <a:chExt cx="777240" cy="777409"/>
            </a:xfrm>
          </p:grpSpPr>
          <p:sp>
            <p:nvSpPr>
              <p:cNvPr id="201" name="Donut 200">
                <a:extLst>
                  <a:ext uri="{FF2B5EF4-FFF2-40B4-BE49-F238E27FC236}">
                    <a16:creationId xmlns:a16="http://schemas.microsoft.com/office/drawing/2014/main" id="{202543B5-47EF-16A6-D49C-8B6B81739990}"/>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2" name="Block Arc 201">
                <a:extLst>
                  <a:ext uri="{FF2B5EF4-FFF2-40B4-BE49-F238E27FC236}">
                    <a16:creationId xmlns:a16="http://schemas.microsoft.com/office/drawing/2014/main" id="{6260F691-9A88-72EB-9164-1EDF7129FF8B}"/>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98" name="TextBox 197">
              <a:extLst>
                <a:ext uri="{FF2B5EF4-FFF2-40B4-BE49-F238E27FC236}">
                  <a16:creationId xmlns:a16="http://schemas.microsoft.com/office/drawing/2014/main" id="{F7C91DB4-EC7D-2FFE-F131-C21A9F52757D}"/>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Full-Time</a:t>
              </a:r>
            </a:p>
          </p:txBody>
        </p:sp>
        <p:sp>
          <p:nvSpPr>
            <p:cNvPr id="199" name="TextBox 198">
              <a:extLst>
                <a:ext uri="{FF2B5EF4-FFF2-40B4-BE49-F238E27FC236}">
                  <a16:creationId xmlns:a16="http://schemas.microsoft.com/office/drawing/2014/main" id="{79434AA6-9F85-8260-4FC2-1E3D9B9D522D}"/>
                </a:ext>
              </a:extLst>
            </p:cNvPr>
            <p:cNvSpPr txBox="1"/>
            <p:nvPr/>
          </p:nvSpPr>
          <p:spPr>
            <a:xfrm>
              <a:off x="8809516" y="5897964"/>
              <a:ext cx="499703"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Part-Time</a:t>
              </a:r>
            </a:p>
          </p:txBody>
        </p:sp>
      </p:grpSp>
      <p:grpSp>
        <p:nvGrpSpPr>
          <p:cNvPr id="203" name="Group 202">
            <a:extLst>
              <a:ext uri="{FF2B5EF4-FFF2-40B4-BE49-F238E27FC236}">
                <a16:creationId xmlns:a16="http://schemas.microsoft.com/office/drawing/2014/main" id="{1D92E887-A632-87BB-D69E-C5EDEC9372FA}"/>
              </a:ext>
            </a:extLst>
          </p:cNvPr>
          <p:cNvGrpSpPr/>
          <p:nvPr/>
        </p:nvGrpSpPr>
        <p:grpSpPr>
          <a:xfrm>
            <a:off x="1485530" y="3786192"/>
            <a:ext cx="1506665" cy="706861"/>
            <a:chOff x="8711624" y="5506054"/>
            <a:chExt cx="1506665" cy="706861"/>
          </a:xfrm>
        </p:grpSpPr>
        <p:grpSp>
          <p:nvGrpSpPr>
            <p:cNvPr id="204" name="Group 203">
              <a:extLst>
                <a:ext uri="{FF2B5EF4-FFF2-40B4-BE49-F238E27FC236}">
                  <a16:creationId xmlns:a16="http://schemas.microsoft.com/office/drawing/2014/main" id="{93E190EE-FA84-8EA6-FB77-53B31F0E6462}"/>
                </a:ext>
              </a:extLst>
            </p:cNvPr>
            <p:cNvGrpSpPr/>
            <p:nvPr/>
          </p:nvGrpSpPr>
          <p:grpSpPr>
            <a:xfrm>
              <a:off x="9217549" y="5565097"/>
              <a:ext cx="582696" cy="585755"/>
              <a:chOff x="9247104" y="5176476"/>
              <a:chExt cx="777240" cy="777409"/>
            </a:xfrm>
          </p:grpSpPr>
          <p:sp>
            <p:nvSpPr>
              <p:cNvPr id="208" name="Donut 207">
                <a:extLst>
                  <a:ext uri="{FF2B5EF4-FFF2-40B4-BE49-F238E27FC236}">
                    <a16:creationId xmlns:a16="http://schemas.microsoft.com/office/drawing/2014/main" id="{8A10291D-A378-8D2F-FA59-8BFEFF92D174}"/>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9" name="Block Arc 208">
                <a:extLst>
                  <a:ext uri="{FF2B5EF4-FFF2-40B4-BE49-F238E27FC236}">
                    <a16:creationId xmlns:a16="http://schemas.microsoft.com/office/drawing/2014/main" id="{65E6A61F-1175-C208-2714-C2B69D9C241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205" name="TextBox 204">
              <a:extLst>
                <a:ext uri="{FF2B5EF4-FFF2-40B4-BE49-F238E27FC236}">
                  <a16:creationId xmlns:a16="http://schemas.microsoft.com/office/drawing/2014/main" id="{C1456316-91DE-CEC0-DD68-60B5EC5D680A}"/>
                </a:ext>
              </a:extLst>
            </p:cNvPr>
            <p:cNvSpPr txBox="1"/>
            <p:nvPr/>
          </p:nvSpPr>
          <p:spPr>
            <a:xfrm>
              <a:off x="9543593" y="5506054"/>
              <a:ext cx="67469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Employee</a:t>
              </a:r>
            </a:p>
          </p:txBody>
        </p:sp>
        <p:sp>
          <p:nvSpPr>
            <p:cNvPr id="206" name="TextBox 205">
              <a:extLst>
                <a:ext uri="{FF2B5EF4-FFF2-40B4-BE49-F238E27FC236}">
                  <a16:creationId xmlns:a16="http://schemas.microsoft.com/office/drawing/2014/main" id="{EF3B5E33-14B1-491E-942F-264C5E0F6216}"/>
                </a:ext>
              </a:extLst>
            </p:cNvPr>
            <p:cNvSpPr txBox="1"/>
            <p:nvPr/>
          </p:nvSpPr>
          <p:spPr>
            <a:xfrm>
              <a:off x="8711624" y="5997471"/>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Contract</a:t>
              </a:r>
            </a:p>
          </p:txBody>
        </p:sp>
      </p:grpSp>
      <p:sp>
        <p:nvSpPr>
          <p:cNvPr id="211" name="Rectangle 210">
            <a:extLst>
              <a:ext uri="{FF2B5EF4-FFF2-40B4-BE49-F238E27FC236}">
                <a16:creationId xmlns:a16="http://schemas.microsoft.com/office/drawing/2014/main" id="{ADC5E654-B3EE-DDB1-743E-73DA658034AA}"/>
              </a:ext>
            </a:extLst>
          </p:cNvPr>
          <p:cNvSpPr/>
          <p:nvPr/>
        </p:nvSpPr>
        <p:spPr>
          <a:xfrm>
            <a:off x="577552" y="4161357"/>
            <a:ext cx="1039884" cy="13411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Santa Rosa</a:t>
            </a:r>
          </a:p>
        </p:txBody>
      </p:sp>
      <p:sp>
        <p:nvSpPr>
          <p:cNvPr id="212" name="Rectangle 211">
            <a:extLst>
              <a:ext uri="{FF2B5EF4-FFF2-40B4-BE49-F238E27FC236}">
                <a16:creationId xmlns:a16="http://schemas.microsoft.com/office/drawing/2014/main" id="{64E8DC29-11D0-7BBA-57B6-9184DFFEB385}"/>
              </a:ext>
            </a:extLst>
          </p:cNvPr>
          <p:cNvSpPr/>
          <p:nvPr/>
        </p:nvSpPr>
        <p:spPr>
          <a:xfrm>
            <a:off x="1197869" y="3794339"/>
            <a:ext cx="421676"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 Fran</a:t>
            </a:r>
          </a:p>
        </p:txBody>
      </p:sp>
      <p:sp>
        <p:nvSpPr>
          <p:cNvPr id="213" name="Rectangle 212">
            <a:extLst>
              <a:ext uri="{FF2B5EF4-FFF2-40B4-BE49-F238E27FC236}">
                <a16:creationId xmlns:a16="http://schemas.microsoft.com/office/drawing/2014/main" id="{4D95DE9A-747A-D826-31BB-434E88275225}"/>
              </a:ext>
            </a:extLst>
          </p:cNvPr>
          <p:cNvSpPr/>
          <p:nvPr/>
        </p:nvSpPr>
        <p:spPr>
          <a:xfrm>
            <a:off x="577552" y="3792543"/>
            <a:ext cx="595507"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Sacramento</a:t>
            </a:r>
          </a:p>
        </p:txBody>
      </p:sp>
      <p:pic>
        <p:nvPicPr>
          <p:cNvPr id="214" name="Graphic 213" descr="Stopwatch">
            <a:extLst>
              <a:ext uri="{FF2B5EF4-FFF2-40B4-BE49-F238E27FC236}">
                <a16:creationId xmlns:a16="http://schemas.microsoft.com/office/drawing/2014/main" id="{E7D9B005-4FC4-C725-5E60-8330B429B1B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3198708" y="3996069"/>
            <a:ext cx="280804" cy="280804"/>
          </a:xfrm>
          <a:prstGeom prst="rect">
            <a:avLst/>
          </a:prstGeom>
        </p:spPr>
      </p:pic>
      <p:pic>
        <p:nvPicPr>
          <p:cNvPr id="216" name="Graphic 215" descr="Contract outline">
            <a:extLst>
              <a:ext uri="{FF2B5EF4-FFF2-40B4-BE49-F238E27FC236}">
                <a16:creationId xmlns:a16="http://schemas.microsoft.com/office/drawing/2014/main" id="{17926D73-4A6B-29E2-73AC-890EAA428A7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140133" y="4001482"/>
            <a:ext cx="276127" cy="276127"/>
          </a:xfrm>
          <a:prstGeom prst="rect">
            <a:avLst/>
          </a:prstGeom>
        </p:spPr>
      </p:pic>
      <p:sp>
        <p:nvSpPr>
          <p:cNvPr id="217" name="Rectangle 216">
            <a:extLst>
              <a:ext uri="{FF2B5EF4-FFF2-40B4-BE49-F238E27FC236}">
                <a16:creationId xmlns:a16="http://schemas.microsoft.com/office/drawing/2014/main" id="{ED449199-4FA4-C29F-05B7-3D9B5E0A0B53}"/>
              </a:ext>
            </a:extLst>
          </p:cNvPr>
          <p:cNvSpPr/>
          <p:nvPr/>
        </p:nvSpPr>
        <p:spPr>
          <a:xfrm>
            <a:off x="576274" y="4307347"/>
            <a:ext cx="1036216" cy="2005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Modesto</a:t>
            </a:r>
          </a:p>
        </p:txBody>
      </p:sp>
      <p:sp>
        <p:nvSpPr>
          <p:cNvPr id="5" name="Speech Bubble: Rectangle with Corners Rounded 4">
            <a:extLst>
              <a:ext uri="{FF2B5EF4-FFF2-40B4-BE49-F238E27FC236}">
                <a16:creationId xmlns:a16="http://schemas.microsoft.com/office/drawing/2014/main" id="{443818F0-3FA4-4105-DF94-F5814827C30A}"/>
              </a:ext>
            </a:extLst>
          </p:cNvPr>
          <p:cNvSpPr/>
          <p:nvPr/>
        </p:nvSpPr>
        <p:spPr>
          <a:xfrm>
            <a:off x="8211227" y="428032"/>
            <a:ext cx="3302833" cy="1228678"/>
          </a:xfrm>
          <a:prstGeom prst="wedgeRoundRectCallout">
            <a:avLst>
              <a:gd name="adj1" fmla="val -58127"/>
              <a:gd name="adj2" fmla="val 46781"/>
              <a:gd name="adj3" fmla="val 16667"/>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Easy for executives to see key takeaways</a:t>
            </a:r>
          </a:p>
        </p:txBody>
      </p:sp>
      <p:sp>
        <p:nvSpPr>
          <p:cNvPr id="6" name="Rectangle 5">
            <a:extLst>
              <a:ext uri="{FF2B5EF4-FFF2-40B4-BE49-F238E27FC236}">
                <a16:creationId xmlns:a16="http://schemas.microsoft.com/office/drawing/2014/main" id="{E18B691A-213C-7EBE-AD5B-139E96BA3DAF}"/>
              </a:ext>
            </a:extLst>
          </p:cNvPr>
          <p:cNvSpPr/>
          <p:nvPr/>
        </p:nvSpPr>
        <p:spPr>
          <a:xfrm>
            <a:off x="-1588" y="2997101"/>
            <a:ext cx="12192000" cy="3147079"/>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Tree>
    <p:extLst>
      <p:ext uri="{BB962C8B-B14F-4D97-AF65-F5344CB8AC3E}">
        <p14:creationId xmlns:p14="http://schemas.microsoft.com/office/powerpoint/2010/main" val="9752270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FFC5AF-5AC5-4AFB-BA08-A83D69353689}"/>
              </a:ext>
            </a:extLst>
          </p:cNvPr>
          <p:cNvSpPr>
            <a:spLocks noGrp="1"/>
          </p:cNvSpPr>
          <p:nvPr>
            <p:ph type="sldNum" sz="quarter" idx="4"/>
          </p:nvPr>
        </p:nvSpPr>
        <p:spPr>
          <a:xfrm>
            <a:off x="11005979" y="6478890"/>
            <a:ext cx="411480" cy="384048"/>
          </a:xfrm>
        </p:spPr>
        <p:txBody>
          <a:bodyPr/>
          <a:lstStyle/>
          <a:p>
            <a:fld id="{9AA6D16A-0A68-8445-85DB-A0BE8CCB51C7}" type="slidenum">
              <a:rPr lang="en-US" smtClean="0"/>
              <a:pPr/>
              <a:t>86</a:t>
            </a:fld>
            <a:endParaRPr lang="en-US" dirty="0"/>
          </a:p>
        </p:txBody>
      </p:sp>
      <p:sp>
        <p:nvSpPr>
          <p:cNvPr id="3" name="Title 2">
            <a:extLst>
              <a:ext uri="{FF2B5EF4-FFF2-40B4-BE49-F238E27FC236}">
                <a16:creationId xmlns:a16="http://schemas.microsoft.com/office/drawing/2014/main" id="{5D347C0D-5160-4EC4-B6F5-6486E4C91961}"/>
              </a:ext>
            </a:extLst>
          </p:cNvPr>
          <p:cNvSpPr>
            <a:spLocks noGrp="1"/>
          </p:cNvSpPr>
          <p:nvPr>
            <p:ph type="title"/>
          </p:nvPr>
        </p:nvSpPr>
        <p:spPr>
          <a:xfrm>
            <a:off x="416582" y="481839"/>
            <a:ext cx="11311128" cy="457200"/>
          </a:xfrm>
        </p:spPr>
        <p:txBody>
          <a:bodyPr/>
          <a:lstStyle/>
          <a:p>
            <a:r>
              <a:rPr lang="en-US" dirty="0">
                <a:solidFill>
                  <a:schemeClr val="accent2"/>
                </a:solidFill>
              </a:rPr>
              <a:t>Example – Executive Dashboard </a:t>
            </a:r>
          </a:p>
        </p:txBody>
      </p:sp>
      <p:sp>
        <p:nvSpPr>
          <p:cNvPr id="4" name="Text Placeholder 3">
            <a:extLst>
              <a:ext uri="{FF2B5EF4-FFF2-40B4-BE49-F238E27FC236}">
                <a16:creationId xmlns:a16="http://schemas.microsoft.com/office/drawing/2014/main" id="{D87088FD-3495-4ACA-8A63-6650E6295022}"/>
              </a:ext>
            </a:extLst>
          </p:cNvPr>
          <p:cNvSpPr>
            <a:spLocks noGrp="1"/>
          </p:cNvSpPr>
          <p:nvPr>
            <p:ph type="body" sz="quarter" idx="10"/>
          </p:nvPr>
        </p:nvSpPr>
        <p:spPr>
          <a:xfrm>
            <a:off x="438912" y="155448"/>
            <a:ext cx="11311128" cy="338328"/>
          </a:xfrm>
        </p:spPr>
        <p:txBody>
          <a:bodyPr/>
          <a:lstStyle/>
          <a:p>
            <a:r>
              <a:rPr lang="en-US" dirty="0"/>
              <a:t>Technology and Data</a:t>
            </a:r>
          </a:p>
        </p:txBody>
      </p:sp>
      <p:sp>
        <p:nvSpPr>
          <p:cNvPr id="51" name="Slide Number Placeholder 1">
            <a:extLst>
              <a:ext uri="{FF2B5EF4-FFF2-40B4-BE49-F238E27FC236}">
                <a16:creationId xmlns:a16="http://schemas.microsoft.com/office/drawing/2014/main" id="{A40CCD7C-A6DD-FD4B-AD04-96233D3B7543}"/>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mtClean="0"/>
              <a:pPr/>
              <a:t>86</a:t>
            </a:fld>
            <a:endParaRPr lang="en-US" dirty="0"/>
          </a:p>
        </p:txBody>
      </p:sp>
      <p:sp>
        <p:nvSpPr>
          <p:cNvPr id="15" name="Content Placeholder 4">
            <a:extLst>
              <a:ext uri="{FF2B5EF4-FFF2-40B4-BE49-F238E27FC236}">
                <a16:creationId xmlns:a16="http://schemas.microsoft.com/office/drawing/2014/main" id="{B9976E03-70B3-3D22-79D5-228172386CE4}"/>
              </a:ext>
            </a:extLst>
          </p:cNvPr>
          <p:cNvSpPr txBox="1">
            <a:spLocks/>
          </p:cNvSpPr>
          <p:nvPr/>
        </p:nvSpPr>
        <p:spPr>
          <a:xfrm>
            <a:off x="438150" y="1115568"/>
            <a:ext cx="11312525" cy="721802"/>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7013" indent="-227013"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730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57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Illustrative metrics that could shape an executive-level, on-demand dashboard.</a:t>
            </a:r>
            <a:endParaRPr lang="en-US" sz="1600" dirty="0">
              <a:solidFill>
                <a:schemeClr val="tx1"/>
              </a:solidFill>
            </a:endParaRPr>
          </a:p>
        </p:txBody>
      </p:sp>
      <p:grpSp>
        <p:nvGrpSpPr>
          <p:cNvPr id="16" name="Group 15">
            <a:extLst>
              <a:ext uri="{FF2B5EF4-FFF2-40B4-BE49-F238E27FC236}">
                <a16:creationId xmlns:a16="http://schemas.microsoft.com/office/drawing/2014/main" id="{D20E5BE4-4C4E-9996-BF72-E64A4701CFDA}"/>
              </a:ext>
            </a:extLst>
          </p:cNvPr>
          <p:cNvGrpSpPr/>
          <p:nvPr/>
        </p:nvGrpSpPr>
        <p:grpSpPr>
          <a:xfrm>
            <a:off x="436310" y="3058829"/>
            <a:ext cx="3621404" cy="1478285"/>
            <a:chOff x="8713059" y="4092422"/>
            <a:chExt cx="3040940" cy="1119665"/>
          </a:xfrm>
        </p:grpSpPr>
        <p:sp>
          <p:nvSpPr>
            <p:cNvPr id="17" name="Rectangle: Rounded Corners 93">
              <a:extLst>
                <a:ext uri="{FF2B5EF4-FFF2-40B4-BE49-F238E27FC236}">
                  <a16:creationId xmlns:a16="http://schemas.microsoft.com/office/drawing/2014/main" id="{AEBE3829-E370-C8E4-BBE7-F7897C83B76F}"/>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dirty="0">
                  <a:solidFill>
                    <a:schemeClr val="tx1"/>
                  </a:solidFill>
                </a:rPr>
                <a:t>      	Workforce Composition</a:t>
              </a:r>
            </a:p>
          </p:txBody>
        </p:sp>
        <p:pic>
          <p:nvPicPr>
            <p:cNvPr id="19" name="Picture 18">
              <a:extLst>
                <a:ext uri="{FF2B5EF4-FFF2-40B4-BE49-F238E27FC236}">
                  <a16:creationId xmlns:a16="http://schemas.microsoft.com/office/drawing/2014/main" id="{1B9F92FD-4DB9-45BB-7C06-D1C04E1FDB3D}"/>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2" name="Group 31">
            <a:extLst>
              <a:ext uri="{FF2B5EF4-FFF2-40B4-BE49-F238E27FC236}">
                <a16:creationId xmlns:a16="http://schemas.microsoft.com/office/drawing/2014/main" id="{D5C1D708-75D7-08DB-335E-EED1EF9A3BD5}"/>
              </a:ext>
            </a:extLst>
          </p:cNvPr>
          <p:cNvGrpSpPr/>
          <p:nvPr/>
        </p:nvGrpSpPr>
        <p:grpSpPr>
          <a:xfrm>
            <a:off x="4304126" y="4612360"/>
            <a:ext cx="3621404" cy="1478285"/>
            <a:chOff x="8713059" y="4092422"/>
            <a:chExt cx="3040940" cy="1119665"/>
          </a:xfrm>
        </p:grpSpPr>
        <p:sp>
          <p:nvSpPr>
            <p:cNvPr id="33" name="Rectangle: Rounded Corners 93">
              <a:extLst>
                <a:ext uri="{FF2B5EF4-FFF2-40B4-BE49-F238E27FC236}">
                  <a16:creationId xmlns:a16="http://schemas.microsoft.com/office/drawing/2014/main" id="{9C0B80D0-28AC-1BD5-2E10-07C78FDB28B1}"/>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Service Delivery</a:t>
              </a:r>
            </a:p>
          </p:txBody>
        </p:sp>
        <p:pic>
          <p:nvPicPr>
            <p:cNvPr id="34" name="Picture 33">
              <a:extLst>
                <a:ext uri="{FF2B5EF4-FFF2-40B4-BE49-F238E27FC236}">
                  <a16:creationId xmlns:a16="http://schemas.microsoft.com/office/drawing/2014/main" id="{C109AAE5-CE48-4389-D164-27E40D2D9996}"/>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5" name="Group 34">
            <a:extLst>
              <a:ext uri="{FF2B5EF4-FFF2-40B4-BE49-F238E27FC236}">
                <a16:creationId xmlns:a16="http://schemas.microsoft.com/office/drawing/2014/main" id="{E1E0F5C3-9B5D-B9B7-723A-73895EBB520B}"/>
              </a:ext>
            </a:extLst>
          </p:cNvPr>
          <p:cNvGrpSpPr/>
          <p:nvPr/>
        </p:nvGrpSpPr>
        <p:grpSpPr>
          <a:xfrm>
            <a:off x="8075360" y="3058829"/>
            <a:ext cx="3621404" cy="1478285"/>
            <a:chOff x="8713059" y="4092422"/>
            <a:chExt cx="3040940" cy="1119665"/>
          </a:xfrm>
        </p:grpSpPr>
        <p:sp>
          <p:nvSpPr>
            <p:cNvPr id="36" name="Rectangle: Rounded Corners 93">
              <a:extLst>
                <a:ext uri="{FF2B5EF4-FFF2-40B4-BE49-F238E27FC236}">
                  <a16:creationId xmlns:a16="http://schemas.microsoft.com/office/drawing/2014/main" id="{DFD4F671-3792-9B26-B7B0-13A181E5CE6C}"/>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Labor-related Expenses</a:t>
              </a:r>
            </a:p>
          </p:txBody>
        </p:sp>
        <p:pic>
          <p:nvPicPr>
            <p:cNvPr id="37" name="Picture 36">
              <a:extLst>
                <a:ext uri="{FF2B5EF4-FFF2-40B4-BE49-F238E27FC236}">
                  <a16:creationId xmlns:a16="http://schemas.microsoft.com/office/drawing/2014/main" id="{EC343DB3-FEA8-C5D6-AB3A-756341AA7563}"/>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8" name="Group 37">
            <a:extLst>
              <a:ext uri="{FF2B5EF4-FFF2-40B4-BE49-F238E27FC236}">
                <a16:creationId xmlns:a16="http://schemas.microsoft.com/office/drawing/2014/main" id="{650C2EB6-BDA4-F7F1-4F48-0C81C01E1515}"/>
              </a:ext>
            </a:extLst>
          </p:cNvPr>
          <p:cNvGrpSpPr/>
          <p:nvPr/>
        </p:nvGrpSpPr>
        <p:grpSpPr>
          <a:xfrm>
            <a:off x="8075360" y="4620742"/>
            <a:ext cx="3621404" cy="1478285"/>
            <a:chOff x="8713059" y="4092422"/>
            <a:chExt cx="3040940" cy="1119665"/>
          </a:xfrm>
        </p:grpSpPr>
        <p:sp>
          <p:nvSpPr>
            <p:cNvPr id="39" name="Rectangle: Rounded Corners 93">
              <a:extLst>
                <a:ext uri="{FF2B5EF4-FFF2-40B4-BE49-F238E27FC236}">
                  <a16:creationId xmlns:a16="http://schemas.microsoft.com/office/drawing/2014/main" id="{658EB3D8-0F97-A5FE-D24C-60CA49C14280}"/>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Diversity and Inclusion</a:t>
              </a:r>
            </a:p>
          </p:txBody>
        </p:sp>
        <p:pic>
          <p:nvPicPr>
            <p:cNvPr id="40" name="Picture 39">
              <a:extLst>
                <a:ext uri="{FF2B5EF4-FFF2-40B4-BE49-F238E27FC236}">
                  <a16:creationId xmlns:a16="http://schemas.microsoft.com/office/drawing/2014/main" id="{562C6A27-0D05-0A99-C940-791F8D6AA004}"/>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41" name="Group 40">
            <a:extLst>
              <a:ext uri="{FF2B5EF4-FFF2-40B4-BE49-F238E27FC236}">
                <a16:creationId xmlns:a16="http://schemas.microsoft.com/office/drawing/2014/main" id="{EDF8B689-4D77-26E1-CF56-76BCE7AD603C}"/>
              </a:ext>
            </a:extLst>
          </p:cNvPr>
          <p:cNvGrpSpPr/>
          <p:nvPr/>
        </p:nvGrpSpPr>
        <p:grpSpPr>
          <a:xfrm>
            <a:off x="423945" y="1473663"/>
            <a:ext cx="11260456" cy="1478285"/>
            <a:chOff x="8713058" y="4092421"/>
            <a:chExt cx="9455552" cy="1119665"/>
          </a:xfrm>
        </p:grpSpPr>
        <p:sp>
          <p:nvSpPr>
            <p:cNvPr id="42" name="Rectangle: Rounded Corners 93">
              <a:extLst>
                <a:ext uri="{FF2B5EF4-FFF2-40B4-BE49-F238E27FC236}">
                  <a16:creationId xmlns:a16="http://schemas.microsoft.com/office/drawing/2014/main" id="{3CBB56D6-5908-65B2-B1D5-4B2FB7F26E15}"/>
                </a:ext>
              </a:extLst>
            </p:cNvPr>
            <p:cNvSpPr/>
            <p:nvPr/>
          </p:nvSpPr>
          <p:spPr>
            <a:xfrm>
              <a:off x="8713058" y="4092421"/>
              <a:ext cx="9455552"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r>
                <a:rPr lang="en-US" sz="1400" b="1" dirty="0">
                  <a:solidFill>
                    <a:schemeClr val="accent2"/>
                  </a:solidFill>
                </a:rPr>
                <a:t>Executive Summary and Key Highlights</a:t>
              </a:r>
            </a:p>
          </p:txBody>
        </p:sp>
        <p:pic>
          <p:nvPicPr>
            <p:cNvPr id="43" name="Picture 42">
              <a:extLst>
                <a:ext uri="{FF2B5EF4-FFF2-40B4-BE49-F238E27FC236}">
                  <a16:creationId xmlns:a16="http://schemas.microsoft.com/office/drawing/2014/main" id="{A141E8EE-8C77-8F85-EB4C-A5EB7B494AD2}"/>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8753610" y="4136851"/>
              <a:ext cx="330039" cy="350666"/>
            </a:xfrm>
            <a:prstGeom prst="rect">
              <a:avLst/>
            </a:prstGeom>
            <a:solidFill>
              <a:schemeClr val="accent2"/>
            </a:solidFill>
          </p:spPr>
        </p:pic>
      </p:grpSp>
      <p:sp>
        <p:nvSpPr>
          <p:cNvPr id="45" name="Rectangle: Rounded Corners 93">
            <a:extLst>
              <a:ext uri="{FF2B5EF4-FFF2-40B4-BE49-F238E27FC236}">
                <a16:creationId xmlns:a16="http://schemas.microsoft.com/office/drawing/2014/main" id="{F44A8E32-75CE-6C84-9890-D609A91F7063}"/>
              </a:ext>
            </a:extLst>
          </p:cNvPr>
          <p:cNvSpPr/>
          <p:nvPr/>
        </p:nvSpPr>
        <p:spPr>
          <a:xfrm>
            <a:off x="9822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pic>
        <p:nvPicPr>
          <p:cNvPr id="47" name="Graphic 46" descr="User outline">
            <a:extLst>
              <a:ext uri="{FF2B5EF4-FFF2-40B4-BE49-F238E27FC236}">
                <a16:creationId xmlns:a16="http://schemas.microsoft.com/office/drawing/2014/main" id="{DC0005BC-EA0B-9994-C026-CA5BB83B80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7456" y="1905800"/>
            <a:ext cx="457200" cy="457200"/>
          </a:xfrm>
          <a:prstGeom prst="rect">
            <a:avLst/>
          </a:prstGeom>
        </p:spPr>
      </p:pic>
      <p:pic>
        <p:nvPicPr>
          <p:cNvPr id="48" name="Graphic 47" descr="User outline">
            <a:extLst>
              <a:ext uri="{FF2B5EF4-FFF2-40B4-BE49-F238E27FC236}">
                <a16:creationId xmlns:a16="http://schemas.microsoft.com/office/drawing/2014/main" id="{FAD20E82-98C1-93A8-0AD2-9330CA00FD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70400" y="1898799"/>
            <a:ext cx="457200" cy="457200"/>
          </a:xfrm>
          <a:prstGeom prst="rect">
            <a:avLst/>
          </a:prstGeom>
        </p:spPr>
      </p:pic>
      <p:pic>
        <p:nvPicPr>
          <p:cNvPr id="49" name="Graphic 48" descr="User outline">
            <a:extLst>
              <a:ext uri="{FF2B5EF4-FFF2-40B4-BE49-F238E27FC236}">
                <a16:creationId xmlns:a16="http://schemas.microsoft.com/office/drawing/2014/main" id="{D0CF198C-9716-F490-0623-38B6C1FD1C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63343" y="1898836"/>
            <a:ext cx="457200" cy="457200"/>
          </a:xfrm>
          <a:prstGeom prst="rect">
            <a:avLst/>
          </a:prstGeom>
        </p:spPr>
      </p:pic>
      <p:pic>
        <p:nvPicPr>
          <p:cNvPr id="52" name="Graphic 51" descr="Add outline">
            <a:extLst>
              <a:ext uri="{FF2B5EF4-FFF2-40B4-BE49-F238E27FC236}">
                <a16:creationId xmlns:a16="http://schemas.microsoft.com/office/drawing/2014/main" id="{27ED1B24-0DA2-AA9C-66CE-3DA61C7586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75304" y="2102911"/>
            <a:ext cx="252282" cy="252282"/>
          </a:xfrm>
          <a:prstGeom prst="rect">
            <a:avLst/>
          </a:prstGeom>
        </p:spPr>
      </p:pic>
      <p:cxnSp>
        <p:nvCxnSpPr>
          <p:cNvPr id="54" name="Straight Connector 53">
            <a:extLst>
              <a:ext uri="{FF2B5EF4-FFF2-40B4-BE49-F238E27FC236}">
                <a16:creationId xmlns:a16="http://schemas.microsoft.com/office/drawing/2014/main" id="{5FC3CE19-B19B-4F67-7EBF-C5E0196803D5}"/>
              </a:ext>
            </a:extLst>
          </p:cNvPr>
          <p:cNvCxnSpPr>
            <a:cxnSpLocks/>
          </p:cNvCxnSpPr>
          <p:nvPr/>
        </p:nvCxnSpPr>
        <p:spPr>
          <a:xfrm>
            <a:off x="2601730" y="2146570"/>
            <a:ext cx="180426" cy="184015"/>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5473690D-EC18-76CF-96CF-8584871D75D5}"/>
              </a:ext>
            </a:extLst>
          </p:cNvPr>
          <p:cNvSpPr txBox="1"/>
          <p:nvPr/>
        </p:nvSpPr>
        <p:spPr>
          <a:xfrm>
            <a:off x="901373" y="2310262"/>
            <a:ext cx="713942"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Headcount</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58" name="TextBox 57">
            <a:extLst>
              <a:ext uri="{FF2B5EF4-FFF2-40B4-BE49-F238E27FC236}">
                <a16:creationId xmlns:a16="http://schemas.microsoft.com/office/drawing/2014/main" id="{048AF8C1-40C3-4AE0-D2AA-B6104604BEA4}"/>
              </a:ext>
            </a:extLst>
          </p:cNvPr>
          <p:cNvSpPr txBox="1"/>
          <p:nvPr/>
        </p:nvSpPr>
        <p:spPr>
          <a:xfrm>
            <a:off x="1710147" y="2310262"/>
            <a:ext cx="45719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Hires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0" name="TextBox 59">
            <a:extLst>
              <a:ext uri="{FF2B5EF4-FFF2-40B4-BE49-F238E27FC236}">
                <a16:creationId xmlns:a16="http://schemas.microsoft.com/office/drawing/2014/main" id="{72AB7313-5B35-8C78-191A-973D95AFC65E}"/>
              </a:ext>
            </a:extLst>
          </p:cNvPr>
          <p:cNvSpPr txBox="1"/>
          <p:nvPr/>
        </p:nvSpPr>
        <p:spPr>
          <a:xfrm>
            <a:off x="2358879" y="2310262"/>
            <a:ext cx="54145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Terms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4" name="Rectangle: Rounded Corners 93">
            <a:extLst>
              <a:ext uri="{FF2B5EF4-FFF2-40B4-BE49-F238E27FC236}">
                <a16:creationId xmlns:a16="http://schemas.microsoft.com/office/drawing/2014/main" id="{36E0EECA-9A48-4223-B286-B603E2FBBB99}"/>
              </a:ext>
            </a:extLst>
          </p:cNvPr>
          <p:cNvSpPr/>
          <p:nvPr/>
        </p:nvSpPr>
        <p:spPr>
          <a:xfrm>
            <a:off x="64700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5" name="Rectangle: Rounded Corners 93">
            <a:extLst>
              <a:ext uri="{FF2B5EF4-FFF2-40B4-BE49-F238E27FC236}">
                <a16:creationId xmlns:a16="http://schemas.microsoft.com/office/drawing/2014/main" id="{3FE92452-DE6E-C407-BA8C-64F5FFEC0E1D}"/>
              </a:ext>
            </a:extLst>
          </p:cNvPr>
          <p:cNvSpPr/>
          <p:nvPr/>
        </p:nvSpPr>
        <p:spPr>
          <a:xfrm>
            <a:off x="92139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8" name="Rectangle: Rounded Corners 93">
            <a:extLst>
              <a:ext uri="{FF2B5EF4-FFF2-40B4-BE49-F238E27FC236}">
                <a16:creationId xmlns:a16="http://schemas.microsoft.com/office/drawing/2014/main" id="{6F317211-7265-469C-D415-E88CF57F9D13}"/>
              </a:ext>
            </a:extLst>
          </p:cNvPr>
          <p:cNvSpPr/>
          <p:nvPr/>
        </p:nvSpPr>
        <p:spPr>
          <a:xfrm>
            <a:off x="37261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grpSp>
        <p:nvGrpSpPr>
          <p:cNvPr id="67" name="Group 66">
            <a:extLst>
              <a:ext uri="{FF2B5EF4-FFF2-40B4-BE49-F238E27FC236}">
                <a16:creationId xmlns:a16="http://schemas.microsoft.com/office/drawing/2014/main" id="{53869531-FFCF-B358-BD91-644168AF6FCE}"/>
              </a:ext>
            </a:extLst>
          </p:cNvPr>
          <p:cNvGrpSpPr/>
          <p:nvPr/>
        </p:nvGrpSpPr>
        <p:grpSpPr>
          <a:xfrm>
            <a:off x="3726106" y="1785976"/>
            <a:ext cx="2506159" cy="835981"/>
            <a:chOff x="3696517" y="2000299"/>
            <a:chExt cx="2506159" cy="835981"/>
          </a:xfrm>
        </p:grpSpPr>
        <p:sp>
          <p:nvSpPr>
            <p:cNvPr id="62" name="TextBox 61">
              <a:extLst>
                <a:ext uri="{FF2B5EF4-FFF2-40B4-BE49-F238E27FC236}">
                  <a16:creationId xmlns:a16="http://schemas.microsoft.com/office/drawing/2014/main" id="{66ADB24D-4485-1469-7E5B-798742EFCD76}"/>
                </a:ext>
              </a:extLst>
            </p:cNvPr>
            <p:cNvSpPr txBox="1"/>
            <p:nvPr/>
          </p:nvSpPr>
          <p:spPr>
            <a:xfrm>
              <a:off x="4194123" y="2466948"/>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 M</a:t>
              </a:r>
            </a:p>
          </p:txBody>
        </p:sp>
        <p:sp>
          <p:nvSpPr>
            <p:cNvPr id="63" name="TextBox 62">
              <a:extLst>
                <a:ext uri="{FF2B5EF4-FFF2-40B4-BE49-F238E27FC236}">
                  <a16:creationId xmlns:a16="http://schemas.microsoft.com/office/drawing/2014/main" id="{B61A3137-9F28-C851-A777-D0B4E5B45D8C}"/>
                </a:ext>
              </a:extLst>
            </p:cNvPr>
            <p:cNvSpPr txBox="1"/>
            <p:nvPr/>
          </p:nvSpPr>
          <p:spPr>
            <a:xfrm>
              <a:off x="3696517" y="2000299"/>
              <a:ext cx="2506159"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Total Salary Expenses</a:t>
              </a:r>
            </a:p>
          </p:txBody>
        </p:sp>
      </p:grpSp>
      <p:sp>
        <p:nvSpPr>
          <p:cNvPr id="69" name="TextBox 68">
            <a:extLst>
              <a:ext uri="{FF2B5EF4-FFF2-40B4-BE49-F238E27FC236}">
                <a16:creationId xmlns:a16="http://schemas.microsoft.com/office/drawing/2014/main" id="{09CFDC94-384E-11DE-7959-CABFDF640C33}"/>
              </a:ext>
            </a:extLst>
          </p:cNvPr>
          <p:cNvSpPr txBox="1"/>
          <p:nvPr/>
        </p:nvSpPr>
        <p:spPr>
          <a:xfrm>
            <a:off x="6532950" y="1785975"/>
            <a:ext cx="2506159"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Engagement Score</a:t>
            </a:r>
          </a:p>
        </p:txBody>
      </p:sp>
      <p:sp>
        <p:nvSpPr>
          <p:cNvPr id="70" name="5-Point Star 69">
            <a:extLst>
              <a:ext uri="{FF2B5EF4-FFF2-40B4-BE49-F238E27FC236}">
                <a16:creationId xmlns:a16="http://schemas.microsoft.com/office/drawing/2014/main" id="{4078BF46-552D-15A1-C3FA-EDF121B0E1DE}"/>
              </a:ext>
            </a:extLst>
          </p:cNvPr>
          <p:cNvSpPr/>
          <p:nvPr/>
        </p:nvSpPr>
        <p:spPr>
          <a:xfrm>
            <a:off x="6532950"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1" name="5-Point Star 70">
            <a:extLst>
              <a:ext uri="{FF2B5EF4-FFF2-40B4-BE49-F238E27FC236}">
                <a16:creationId xmlns:a16="http://schemas.microsoft.com/office/drawing/2014/main" id="{4D93C971-99E4-266B-9D6D-885B6AA93BBD}"/>
              </a:ext>
            </a:extLst>
          </p:cNvPr>
          <p:cNvSpPr/>
          <p:nvPr/>
        </p:nvSpPr>
        <p:spPr>
          <a:xfrm>
            <a:off x="7004595"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2" name="5-Point Star 71">
            <a:extLst>
              <a:ext uri="{FF2B5EF4-FFF2-40B4-BE49-F238E27FC236}">
                <a16:creationId xmlns:a16="http://schemas.microsoft.com/office/drawing/2014/main" id="{2B9BBC5C-6C12-6263-7B0F-3A819CD10CC4}"/>
              </a:ext>
            </a:extLst>
          </p:cNvPr>
          <p:cNvSpPr/>
          <p:nvPr/>
        </p:nvSpPr>
        <p:spPr>
          <a:xfrm>
            <a:off x="7458917"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3" name="5-Point Star 72">
            <a:extLst>
              <a:ext uri="{FF2B5EF4-FFF2-40B4-BE49-F238E27FC236}">
                <a16:creationId xmlns:a16="http://schemas.microsoft.com/office/drawing/2014/main" id="{F270446F-5D40-4423-0E7F-71B410C76D14}"/>
              </a:ext>
            </a:extLst>
          </p:cNvPr>
          <p:cNvSpPr/>
          <p:nvPr/>
        </p:nvSpPr>
        <p:spPr>
          <a:xfrm>
            <a:off x="7915554" y="2223470"/>
            <a:ext cx="467809" cy="378193"/>
          </a:xfrm>
          <a:prstGeom prst="star5">
            <a:avLst/>
          </a:prstGeom>
          <a:gradFill>
            <a:gsLst>
              <a:gs pos="26000">
                <a:schemeClr val="accent2"/>
              </a:gs>
              <a:gs pos="53000">
                <a:schemeClr val="bg1"/>
              </a:gs>
            </a:gsLst>
            <a:lin ang="0" scaled="1"/>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5" name="TextBox 74">
            <a:extLst>
              <a:ext uri="{FF2B5EF4-FFF2-40B4-BE49-F238E27FC236}">
                <a16:creationId xmlns:a16="http://schemas.microsoft.com/office/drawing/2014/main" id="{736A5F2E-731F-DD8D-CEB1-60BFD214FEC5}"/>
              </a:ext>
            </a:extLst>
          </p:cNvPr>
          <p:cNvSpPr txBox="1"/>
          <p:nvPr/>
        </p:nvSpPr>
        <p:spPr>
          <a:xfrm>
            <a:off x="9243881" y="1785975"/>
            <a:ext cx="2506159"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Number of Arbitrations</a:t>
            </a:r>
          </a:p>
        </p:txBody>
      </p:sp>
      <p:sp>
        <p:nvSpPr>
          <p:cNvPr id="76" name="TextBox 75">
            <a:extLst>
              <a:ext uri="{FF2B5EF4-FFF2-40B4-BE49-F238E27FC236}">
                <a16:creationId xmlns:a16="http://schemas.microsoft.com/office/drawing/2014/main" id="{D09386B5-9B48-4DD5-8775-6638CCBAAA05}"/>
              </a:ext>
            </a:extLst>
          </p:cNvPr>
          <p:cNvSpPr txBox="1"/>
          <p:nvPr/>
        </p:nvSpPr>
        <p:spPr>
          <a:xfrm>
            <a:off x="9886062" y="2252625"/>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a:t>
            </a:r>
          </a:p>
        </p:txBody>
      </p:sp>
      <p:sp>
        <p:nvSpPr>
          <p:cNvPr id="83" name="Oval 82">
            <a:extLst>
              <a:ext uri="{FF2B5EF4-FFF2-40B4-BE49-F238E27FC236}">
                <a16:creationId xmlns:a16="http://schemas.microsoft.com/office/drawing/2014/main" id="{028D2299-146E-218F-00C6-71A307D01A8E}"/>
              </a:ext>
            </a:extLst>
          </p:cNvPr>
          <p:cNvSpPr/>
          <p:nvPr/>
        </p:nvSpPr>
        <p:spPr>
          <a:xfrm>
            <a:off x="8690212" y="3458766"/>
            <a:ext cx="914400" cy="9165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5" name="Pie 84">
            <a:extLst>
              <a:ext uri="{FF2B5EF4-FFF2-40B4-BE49-F238E27FC236}">
                <a16:creationId xmlns:a16="http://schemas.microsoft.com/office/drawing/2014/main" id="{ACD57810-C123-B0D9-B591-85197ECA4A77}"/>
              </a:ext>
            </a:extLst>
          </p:cNvPr>
          <p:cNvSpPr/>
          <p:nvPr/>
        </p:nvSpPr>
        <p:spPr>
          <a:xfrm>
            <a:off x="8674341" y="3458766"/>
            <a:ext cx="914400" cy="916518"/>
          </a:xfrm>
          <a:prstGeom prst="pie">
            <a:avLst>
              <a:gd name="adj1" fmla="val 1820595"/>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6" name="TextBox 85">
            <a:extLst>
              <a:ext uri="{FF2B5EF4-FFF2-40B4-BE49-F238E27FC236}">
                <a16:creationId xmlns:a16="http://schemas.microsoft.com/office/drawing/2014/main" id="{AD180491-F4F5-5047-A503-9FF0D2A7E6B2}"/>
              </a:ext>
            </a:extLst>
          </p:cNvPr>
          <p:cNvSpPr txBox="1"/>
          <p:nvPr/>
        </p:nvSpPr>
        <p:spPr>
          <a:xfrm>
            <a:off x="8611364" y="3674502"/>
            <a:ext cx="536048" cy="538609"/>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Wages &amp;</a:t>
            </a:r>
          </a:p>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Salary</a:t>
            </a:r>
          </a:p>
        </p:txBody>
      </p:sp>
      <p:sp>
        <p:nvSpPr>
          <p:cNvPr id="87" name="TextBox 86">
            <a:extLst>
              <a:ext uri="{FF2B5EF4-FFF2-40B4-BE49-F238E27FC236}">
                <a16:creationId xmlns:a16="http://schemas.microsoft.com/office/drawing/2014/main" id="{853A79EE-10D7-4361-4AAE-EEAFEB1DE206}"/>
              </a:ext>
            </a:extLst>
          </p:cNvPr>
          <p:cNvSpPr txBox="1"/>
          <p:nvPr/>
        </p:nvSpPr>
        <p:spPr>
          <a:xfrm>
            <a:off x="9005342" y="3650344"/>
            <a:ext cx="64637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Benefits</a:t>
            </a:r>
          </a:p>
        </p:txBody>
      </p:sp>
      <p:sp>
        <p:nvSpPr>
          <p:cNvPr id="88" name="Rectangle 87">
            <a:extLst>
              <a:ext uri="{FF2B5EF4-FFF2-40B4-BE49-F238E27FC236}">
                <a16:creationId xmlns:a16="http://schemas.microsoft.com/office/drawing/2014/main" id="{03080968-6CFC-18C8-FB0C-3984345BFD17}"/>
              </a:ext>
            </a:extLst>
          </p:cNvPr>
          <p:cNvSpPr/>
          <p:nvPr/>
        </p:nvSpPr>
        <p:spPr>
          <a:xfrm>
            <a:off x="9730522" y="3365557"/>
            <a:ext cx="914399" cy="1217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Defined Contribution</a:t>
            </a:r>
          </a:p>
        </p:txBody>
      </p:sp>
      <p:sp>
        <p:nvSpPr>
          <p:cNvPr id="89" name="Rectangle 88">
            <a:extLst>
              <a:ext uri="{FF2B5EF4-FFF2-40B4-BE49-F238E27FC236}">
                <a16:creationId xmlns:a16="http://schemas.microsoft.com/office/drawing/2014/main" id="{A7A6D358-0B00-9789-A954-4350550BAF2C}"/>
              </a:ext>
            </a:extLst>
          </p:cNvPr>
          <p:cNvSpPr/>
          <p:nvPr/>
        </p:nvSpPr>
        <p:spPr>
          <a:xfrm>
            <a:off x="9730521" y="3519487"/>
            <a:ext cx="914399" cy="19366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Supplemental Pay</a:t>
            </a:r>
          </a:p>
        </p:txBody>
      </p:sp>
      <p:sp>
        <p:nvSpPr>
          <p:cNvPr id="90" name="Rectangle 89">
            <a:extLst>
              <a:ext uri="{FF2B5EF4-FFF2-40B4-BE49-F238E27FC236}">
                <a16:creationId xmlns:a16="http://schemas.microsoft.com/office/drawing/2014/main" id="{1E348F83-A5DF-856F-C217-2EBC0DB53613}"/>
              </a:ext>
            </a:extLst>
          </p:cNvPr>
          <p:cNvSpPr/>
          <p:nvPr/>
        </p:nvSpPr>
        <p:spPr>
          <a:xfrm>
            <a:off x="9733311" y="3745382"/>
            <a:ext cx="914399"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Paid Leave</a:t>
            </a:r>
          </a:p>
        </p:txBody>
      </p:sp>
      <p:sp>
        <p:nvSpPr>
          <p:cNvPr id="91" name="Rectangle 90">
            <a:extLst>
              <a:ext uri="{FF2B5EF4-FFF2-40B4-BE49-F238E27FC236}">
                <a16:creationId xmlns:a16="http://schemas.microsoft.com/office/drawing/2014/main" id="{4A788426-1AF7-06F8-EDD1-E85BEFE6676A}"/>
              </a:ext>
            </a:extLst>
          </p:cNvPr>
          <p:cNvSpPr/>
          <p:nvPr/>
        </p:nvSpPr>
        <p:spPr>
          <a:xfrm>
            <a:off x="9730520" y="4138364"/>
            <a:ext cx="914399"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Insurance</a:t>
            </a:r>
          </a:p>
        </p:txBody>
      </p:sp>
      <p:cxnSp>
        <p:nvCxnSpPr>
          <p:cNvPr id="93" name="Straight Connector 92">
            <a:extLst>
              <a:ext uri="{FF2B5EF4-FFF2-40B4-BE49-F238E27FC236}">
                <a16:creationId xmlns:a16="http://schemas.microsoft.com/office/drawing/2014/main" id="{721F5C64-492B-C851-754E-CA530CDE313B}"/>
              </a:ext>
            </a:extLst>
          </p:cNvPr>
          <p:cNvCxnSpPr>
            <a:cxnSpLocks/>
            <a:stCxn id="83" idx="7"/>
            <a:endCxn id="88" idx="1"/>
          </p:cNvCxnSpPr>
          <p:nvPr/>
        </p:nvCxnSpPr>
        <p:spPr>
          <a:xfrm flipV="1">
            <a:off x="9470701" y="3426409"/>
            <a:ext cx="259821" cy="16657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5F630A1-7B00-F5D5-03A4-77C64FC6707B}"/>
              </a:ext>
            </a:extLst>
          </p:cNvPr>
          <p:cNvCxnSpPr>
            <a:cxnSpLocks/>
            <a:endCxn id="91" idx="1"/>
          </p:cNvCxnSpPr>
          <p:nvPr/>
        </p:nvCxnSpPr>
        <p:spPr>
          <a:xfrm>
            <a:off x="9518906" y="4149338"/>
            <a:ext cx="211614" cy="169404"/>
          </a:xfrm>
          <a:prstGeom prst="line">
            <a:avLst/>
          </a:prstGeom>
        </p:spPr>
        <p:style>
          <a:lnRef idx="1">
            <a:schemeClr val="accent1"/>
          </a:lnRef>
          <a:fillRef idx="0">
            <a:schemeClr val="accent1"/>
          </a:fillRef>
          <a:effectRef idx="0">
            <a:schemeClr val="accent1"/>
          </a:effectRef>
          <a:fontRef idx="minor">
            <a:schemeClr val="tx1"/>
          </a:fontRef>
        </p:style>
      </p:cxnSp>
      <p:pic>
        <p:nvPicPr>
          <p:cNvPr id="132" name="Graphic 131" descr="Woman outline">
            <a:extLst>
              <a:ext uri="{FF2B5EF4-FFF2-40B4-BE49-F238E27FC236}">
                <a16:creationId xmlns:a16="http://schemas.microsoft.com/office/drawing/2014/main" id="{23664BE0-BB62-B485-E1B1-2EA12754A31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45426" y="5398164"/>
            <a:ext cx="462982" cy="462982"/>
          </a:xfrm>
          <a:prstGeom prst="rect">
            <a:avLst/>
          </a:prstGeom>
        </p:spPr>
      </p:pic>
      <p:pic>
        <p:nvPicPr>
          <p:cNvPr id="134" name="Graphic 133" descr="Man outline">
            <a:extLst>
              <a:ext uri="{FF2B5EF4-FFF2-40B4-BE49-F238E27FC236}">
                <a16:creationId xmlns:a16="http://schemas.microsoft.com/office/drawing/2014/main" id="{EBC88ADA-51B0-2624-FFC2-6A298304FDD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28706" y="5392556"/>
            <a:ext cx="462982" cy="462982"/>
          </a:xfrm>
          <a:prstGeom prst="rect">
            <a:avLst/>
          </a:prstGeom>
        </p:spPr>
      </p:pic>
      <p:pic>
        <p:nvPicPr>
          <p:cNvPr id="135" name="Graphic 134" descr="Man outline">
            <a:extLst>
              <a:ext uri="{FF2B5EF4-FFF2-40B4-BE49-F238E27FC236}">
                <a16:creationId xmlns:a16="http://schemas.microsoft.com/office/drawing/2014/main" id="{A927BA1A-B447-13FD-F8E8-5C222DA9D11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711987" y="5383446"/>
            <a:ext cx="462982" cy="462982"/>
          </a:xfrm>
          <a:prstGeom prst="rect">
            <a:avLst/>
          </a:prstGeom>
        </p:spPr>
      </p:pic>
      <p:sp>
        <p:nvSpPr>
          <p:cNvPr id="136" name="TextBox 135">
            <a:extLst>
              <a:ext uri="{FF2B5EF4-FFF2-40B4-BE49-F238E27FC236}">
                <a16:creationId xmlns:a16="http://schemas.microsoft.com/office/drawing/2014/main" id="{D3EC5FD9-EF21-314F-17DE-CCE38831C872}"/>
              </a:ext>
            </a:extLst>
          </p:cNvPr>
          <p:cNvSpPr txBox="1"/>
          <p:nvPr/>
        </p:nvSpPr>
        <p:spPr>
          <a:xfrm>
            <a:off x="8211227" y="5097927"/>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Gender Identity</a:t>
            </a:r>
          </a:p>
        </p:txBody>
      </p:sp>
      <p:sp>
        <p:nvSpPr>
          <p:cNvPr id="140" name="TextBox 139">
            <a:extLst>
              <a:ext uri="{FF2B5EF4-FFF2-40B4-BE49-F238E27FC236}">
                <a16:creationId xmlns:a16="http://schemas.microsoft.com/office/drawing/2014/main" id="{325CDEB5-5553-5A64-D885-F889324E3022}"/>
              </a:ext>
            </a:extLst>
          </p:cNvPr>
          <p:cNvSpPr txBox="1"/>
          <p:nvPr/>
        </p:nvSpPr>
        <p:spPr>
          <a:xfrm>
            <a:off x="9345699" y="5097927"/>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Background</a:t>
            </a:r>
          </a:p>
        </p:txBody>
      </p:sp>
      <p:grpSp>
        <p:nvGrpSpPr>
          <p:cNvPr id="146" name="Group 145">
            <a:extLst>
              <a:ext uri="{FF2B5EF4-FFF2-40B4-BE49-F238E27FC236}">
                <a16:creationId xmlns:a16="http://schemas.microsoft.com/office/drawing/2014/main" id="{605A424B-12A5-C5CC-BA60-32485605CAE7}"/>
              </a:ext>
            </a:extLst>
          </p:cNvPr>
          <p:cNvGrpSpPr/>
          <p:nvPr/>
        </p:nvGrpSpPr>
        <p:grpSpPr>
          <a:xfrm>
            <a:off x="9131541" y="5273485"/>
            <a:ext cx="1394618" cy="730464"/>
            <a:chOff x="8809516" y="5506054"/>
            <a:chExt cx="1394618" cy="730464"/>
          </a:xfrm>
        </p:grpSpPr>
        <p:grpSp>
          <p:nvGrpSpPr>
            <p:cNvPr id="141" name="Group 140">
              <a:extLst>
                <a:ext uri="{FF2B5EF4-FFF2-40B4-BE49-F238E27FC236}">
                  <a16:creationId xmlns:a16="http://schemas.microsoft.com/office/drawing/2014/main" id="{0947ACC6-577D-497A-DC19-FF572C39A63D}"/>
                </a:ext>
              </a:extLst>
            </p:cNvPr>
            <p:cNvGrpSpPr/>
            <p:nvPr/>
          </p:nvGrpSpPr>
          <p:grpSpPr>
            <a:xfrm>
              <a:off x="9217549" y="5565097"/>
              <a:ext cx="582696" cy="585755"/>
              <a:chOff x="9247104" y="5176476"/>
              <a:chExt cx="777240" cy="777409"/>
            </a:xfrm>
          </p:grpSpPr>
          <p:sp>
            <p:nvSpPr>
              <p:cNvPr id="138" name="Donut 137">
                <a:extLst>
                  <a:ext uri="{FF2B5EF4-FFF2-40B4-BE49-F238E27FC236}">
                    <a16:creationId xmlns:a16="http://schemas.microsoft.com/office/drawing/2014/main" id="{D1CE3ADC-4397-8A76-789D-6675F5AF16B3}"/>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39" name="Block Arc 138">
                <a:extLst>
                  <a:ext uri="{FF2B5EF4-FFF2-40B4-BE49-F238E27FC236}">
                    <a16:creationId xmlns:a16="http://schemas.microsoft.com/office/drawing/2014/main" id="{7F70C0AB-3B47-EB64-61B9-9225E685F64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42" name="TextBox 141">
              <a:extLst>
                <a:ext uri="{FF2B5EF4-FFF2-40B4-BE49-F238E27FC236}">
                  <a16:creationId xmlns:a16="http://schemas.microsoft.com/office/drawing/2014/main" id="{DDA831EB-425C-1C55-752E-05CFBA6B712E}"/>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Clinical</a:t>
              </a:r>
            </a:p>
          </p:txBody>
        </p:sp>
        <p:sp>
          <p:nvSpPr>
            <p:cNvPr id="143" name="TextBox 142">
              <a:extLst>
                <a:ext uri="{FF2B5EF4-FFF2-40B4-BE49-F238E27FC236}">
                  <a16:creationId xmlns:a16="http://schemas.microsoft.com/office/drawing/2014/main" id="{8D02F617-F874-CCBA-2FF8-415D85909D53}"/>
                </a:ext>
              </a:extLst>
            </p:cNvPr>
            <p:cNvSpPr txBox="1"/>
            <p:nvPr/>
          </p:nvSpPr>
          <p:spPr>
            <a:xfrm>
              <a:off x="8809516" y="5897964"/>
              <a:ext cx="660541"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Non-Clinical</a:t>
              </a:r>
            </a:p>
          </p:txBody>
        </p:sp>
        <p:pic>
          <p:nvPicPr>
            <p:cNvPr id="145" name="Graphic 144" descr="First aid kit outline">
              <a:extLst>
                <a:ext uri="{FF2B5EF4-FFF2-40B4-BE49-F238E27FC236}">
                  <a16:creationId xmlns:a16="http://schemas.microsoft.com/office/drawing/2014/main" id="{916BD92B-59D7-F397-5F2C-A2E7715FF11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385602" y="5718023"/>
              <a:ext cx="255671" cy="255671"/>
            </a:xfrm>
            <a:prstGeom prst="rect">
              <a:avLst/>
            </a:prstGeom>
          </p:spPr>
        </p:pic>
      </p:grpSp>
      <p:sp>
        <p:nvSpPr>
          <p:cNvPr id="147" name="TextBox 146">
            <a:extLst>
              <a:ext uri="{FF2B5EF4-FFF2-40B4-BE49-F238E27FC236}">
                <a16:creationId xmlns:a16="http://schemas.microsoft.com/office/drawing/2014/main" id="{54FB6F65-5DA3-0B31-D7F1-267282EAF6A4}"/>
              </a:ext>
            </a:extLst>
          </p:cNvPr>
          <p:cNvSpPr txBox="1"/>
          <p:nvPr/>
        </p:nvSpPr>
        <p:spPr>
          <a:xfrm>
            <a:off x="10480788" y="5087640"/>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Tenure (years)</a:t>
            </a:r>
          </a:p>
        </p:txBody>
      </p:sp>
      <p:sp>
        <p:nvSpPr>
          <p:cNvPr id="148" name="TextBox 147">
            <a:extLst>
              <a:ext uri="{FF2B5EF4-FFF2-40B4-BE49-F238E27FC236}">
                <a16:creationId xmlns:a16="http://schemas.microsoft.com/office/drawing/2014/main" id="{DE551BA3-1C8B-5543-16DD-64320B65031B}"/>
              </a:ext>
            </a:extLst>
          </p:cNvPr>
          <p:cNvSpPr txBox="1"/>
          <p:nvPr/>
        </p:nvSpPr>
        <p:spPr>
          <a:xfrm>
            <a:off x="10366071" y="5359884"/>
            <a:ext cx="403889"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10+</a:t>
            </a:r>
          </a:p>
        </p:txBody>
      </p:sp>
      <p:sp>
        <p:nvSpPr>
          <p:cNvPr id="149" name="TextBox 148">
            <a:extLst>
              <a:ext uri="{FF2B5EF4-FFF2-40B4-BE49-F238E27FC236}">
                <a16:creationId xmlns:a16="http://schemas.microsoft.com/office/drawing/2014/main" id="{5761AA8F-68C8-AEB0-64B0-6ADDAAB7B114}"/>
              </a:ext>
            </a:extLst>
          </p:cNvPr>
          <p:cNvSpPr txBox="1"/>
          <p:nvPr/>
        </p:nvSpPr>
        <p:spPr>
          <a:xfrm>
            <a:off x="10259010" y="576178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5 - 10</a:t>
            </a:r>
          </a:p>
        </p:txBody>
      </p:sp>
      <p:sp>
        <p:nvSpPr>
          <p:cNvPr id="150" name="TextBox 149">
            <a:extLst>
              <a:ext uri="{FF2B5EF4-FFF2-40B4-BE49-F238E27FC236}">
                <a16:creationId xmlns:a16="http://schemas.microsoft.com/office/drawing/2014/main" id="{0E8BBB76-1379-EB1B-97D4-5D17899DE717}"/>
              </a:ext>
            </a:extLst>
          </p:cNvPr>
          <p:cNvSpPr txBox="1"/>
          <p:nvPr/>
        </p:nvSpPr>
        <p:spPr>
          <a:xfrm>
            <a:off x="11114265" y="5350774"/>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1 - 5</a:t>
            </a:r>
          </a:p>
        </p:txBody>
      </p:sp>
      <p:sp>
        <p:nvSpPr>
          <p:cNvPr id="151" name="TextBox 150">
            <a:extLst>
              <a:ext uri="{FF2B5EF4-FFF2-40B4-BE49-F238E27FC236}">
                <a16:creationId xmlns:a16="http://schemas.microsoft.com/office/drawing/2014/main" id="{74D4D666-B55E-35AE-3F97-205D1C00FE95}"/>
              </a:ext>
            </a:extLst>
          </p:cNvPr>
          <p:cNvSpPr txBox="1"/>
          <p:nvPr/>
        </p:nvSpPr>
        <p:spPr>
          <a:xfrm>
            <a:off x="11149468" y="578654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&lt; 1 </a:t>
            </a:r>
          </a:p>
        </p:txBody>
      </p:sp>
      <p:cxnSp>
        <p:nvCxnSpPr>
          <p:cNvPr id="153" name="Straight Connector 152">
            <a:extLst>
              <a:ext uri="{FF2B5EF4-FFF2-40B4-BE49-F238E27FC236}">
                <a16:creationId xmlns:a16="http://schemas.microsoft.com/office/drawing/2014/main" id="{2C443A68-924E-1B1A-537C-26E9AA6BE970}"/>
              </a:ext>
            </a:extLst>
          </p:cNvPr>
          <p:cNvCxnSpPr>
            <a:cxnSpLocks/>
          </p:cNvCxnSpPr>
          <p:nvPr/>
        </p:nvCxnSpPr>
        <p:spPr>
          <a:xfrm>
            <a:off x="10674710" y="5366895"/>
            <a:ext cx="0" cy="187013"/>
          </a:xfrm>
          <a:prstGeom prst="line">
            <a:avLst/>
          </a:prstGeom>
        </p:spPr>
        <p:style>
          <a:lnRef idx="1">
            <a:schemeClr val="accent2"/>
          </a:lnRef>
          <a:fillRef idx="0">
            <a:schemeClr val="accent2"/>
          </a:fillRef>
          <a:effectRef idx="0">
            <a:schemeClr val="accent2"/>
          </a:effectRef>
          <a:fontRef idx="minor">
            <a:schemeClr val="tx1"/>
          </a:fontRef>
        </p:style>
      </p:cxnSp>
      <p:cxnSp>
        <p:nvCxnSpPr>
          <p:cNvPr id="157" name="Straight Connector 156">
            <a:extLst>
              <a:ext uri="{FF2B5EF4-FFF2-40B4-BE49-F238E27FC236}">
                <a16:creationId xmlns:a16="http://schemas.microsoft.com/office/drawing/2014/main" id="{4315661A-307A-AF04-B4CE-2D269196BED1}"/>
              </a:ext>
            </a:extLst>
          </p:cNvPr>
          <p:cNvCxnSpPr>
            <a:cxnSpLocks/>
          </p:cNvCxnSpPr>
          <p:nvPr/>
        </p:nvCxnSpPr>
        <p:spPr>
          <a:xfrm>
            <a:off x="11255953" y="5366894"/>
            <a:ext cx="0" cy="187013"/>
          </a:xfrm>
          <a:prstGeom prst="line">
            <a:avLst/>
          </a:prstGeom>
        </p:spPr>
        <p:style>
          <a:lnRef idx="1">
            <a:schemeClr val="accent4"/>
          </a:lnRef>
          <a:fillRef idx="0">
            <a:schemeClr val="accent4"/>
          </a:fillRef>
          <a:effectRef idx="0">
            <a:schemeClr val="accent4"/>
          </a:effectRef>
          <a:fontRef idx="minor">
            <a:schemeClr val="tx1"/>
          </a:fontRef>
        </p:style>
      </p:cxnSp>
      <p:cxnSp>
        <p:nvCxnSpPr>
          <p:cNvPr id="158" name="Straight Connector 157">
            <a:extLst>
              <a:ext uri="{FF2B5EF4-FFF2-40B4-BE49-F238E27FC236}">
                <a16:creationId xmlns:a16="http://schemas.microsoft.com/office/drawing/2014/main" id="{735A1B8D-1E1B-0FF3-6490-E5CB4AD1EECF}"/>
              </a:ext>
            </a:extLst>
          </p:cNvPr>
          <p:cNvCxnSpPr>
            <a:cxnSpLocks/>
          </p:cNvCxnSpPr>
          <p:nvPr/>
        </p:nvCxnSpPr>
        <p:spPr>
          <a:xfrm>
            <a:off x="11259650" y="5776309"/>
            <a:ext cx="0" cy="187013"/>
          </a:xfrm>
          <a:prstGeom prst="line">
            <a:avLst/>
          </a:prstGeom>
        </p:spPr>
        <p:style>
          <a:lnRef idx="1">
            <a:schemeClr val="accent5"/>
          </a:lnRef>
          <a:fillRef idx="0">
            <a:schemeClr val="accent5"/>
          </a:fillRef>
          <a:effectRef idx="0">
            <a:schemeClr val="accent5"/>
          </a:effectRef>
          <a:fontRef idx="minor">
            <a:schemeClr val="tx1"/>
          </a:fontRef>
        </p:style>
      </p:cxnSp>
      <p:cxnSp>
        <p:nvCxnSpPr>
          <p:cNvPr id="159" name="Straight Connector 158">
            <a:extLst>
              <a:ext uri="{FF2B5EF4-FFF2-40B4-BE49-F238E27FC236}">
                <a16:creationId xmlns:a16="http://schemas.microsoft.com/office/drawing/2014/main" id="{24C0C7BE-3203-1A0A-7C6F-8C546525766B}"/>
              </a:ext>
            </a:extLst>
          </p:cNvPr>
          <p:cNvCxnSpPr>
            <a:cxnSpLocks/>
          </p:cNvCxnSpPr>
          <p:nvPr/>
        </p:nvCxnSpPr>
        <p:spPr>
          <a:xfrm>
            <a:off x="10682626" y="5752920"/>
            <a:ext cx="0" cy="187013"/>
          </a:xfrm>
          <a:prstGeom prst="line">
            <a:avLst/>
          </a:prstGeom>
        </p:spPr>
        <p:style>
          <a:lnRef idx="1">
            <a:schemeClr val="accent3"/>
          </a:lnRef>
          <a:fillRef idx="0">
            <a:schemeClr val="accent3"/>
          </a:fillRef>
          <a:effectRef idx="0">
            <a:schemeClr val="accent3"/>
          </a:effectRef>
          <a:fontRef idx="minor">
            <a:schemeClr val="tx1"/>
          </a:fontRef>
        </p:style>
      </p:cxnSp>
      <p:sp>
        <p:nvSpPr>
          <p:cNvPr id="160" name="Donut 159">
            <a:extLst>
              <a:ext uri="{FF2B5EF4-FFF2-40B4-BE49-F238E27FC236}">
                <a16:creationId xmlns:a16="http://schemas.microsoft.com/office/drawing/2014/main" id="{F2A45671-9444-2FA4-208B-6158201188A8}"/>
              </a:ext>
            </a:extLst>
          </p:cNvPr>
          <p:cNvSpPr/>
          <p:nvPr/>
        </p:nvSpPr>
        <p:spPr>
          <a:xfrm>
            <a:off x="10732327" y="5359037"/>
            <a:ext cx="219456" cy="216162"/>
          </a:xfrm>
          <a:prstGeom prst="donut">
            <a:avLst>
              <a:gd name="adj" fmla="val 1110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2" name="Donut 161">
            <a:extLst>
              <a:ext uri="{FF2B5EF4-FFF2-40B4-BE49-F238E27FC236}">
                <a16:creationId xmlns:a16="http://schemas.microsoft.com/office/drawing/2014/main" id="{ABF6F381-1BED-F9BE-6524-2856B48AC2B6}"/>
              </a:ext>
            </a:extLst>
          </p:cNvPr>
          <p:cNvSpPr/>
          <p:nvPr/>
        </p:nvSpPr>
        <p:spPr>
          <a:xfrm>
            <a:off x="10911648" y="5341008"/>
            <a:ext cx="288092" cy="292608"/>
          </a:xfrm>
          <a:prstGeom prst="donut">
            <a:avLst>
              <a:gd name="adj" fmla="val 890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3" name="Donut 162">
            <a:extLst>
              <a:ext uri="{FF2B5EF4-FFF2-40B4-BE49-F238E27FC236}">
                <a16:creationId xmlns:a16="http://schemas.microsoft.com/office/drawing/2014/main" id="{8399B0AD-BB51-EF31-418D-85621C822C18}"/>
              </a:ext>
            </a:extLst>
          </p:cNvPr>
          <p:cNvSpPr/>
          <p:nvPr/>
        </p:nvSpPr>
        <p:spPr>
          <a:xfrm>
            <a:off x="10876823" y="5605616"/>
            <a:ext cx="356616" cy="355195"/>
          </a:xfrm>
          <a:prstGeom prst="donut">
            <a:avLst>
              <a:gd name="adj" fmla="val 749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4" name="Donut 163">
            <a:extLst>
              <a:ext uri="{FF2B5EF4-FFF2-40B4-BE49-F238E27FC236}">
                <a16:creationId xmlns:a16="http://schemas.microsoft.com/office/drawing/2014/main" id="{561E0F42-969C-ACDE-201E-245A752023BD}"/>
              </a:ext>
            </a:extLst>
          </p:cNvPr>
          <p:cNvSpPr/>
          <p:nvPr/>
        </p:nvSpPr>
        <p:spPr>
          <a:xfrm>
            <a:off x="10701229" y="5722812"/>
            <a:ext cx="262456" cy="247228"/>
          </a:xfrm>
          <a:prstGeom prst="donut">
            <a:avLst>
              <a:gd name="adj" fmla="val 1006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5" name="TextBox 164">
            <a:extLst>
              <a:ext uri="{FF2B5EF4-FFF2-40B4-BE49-F238E27FC236}">
                <a16:creationId xmlns:a16="http://schemas.microsoft.com/office/drawing/2014/main" id="{FB77FCC8-CC9A-9F74-8572-48AE5D5509C9}"/>
              </a:ext>
            </a:extLst>
          </p:cNvPr>
          <p:cNvSpPr txBox="1"/>
          <p:nvPr/>
        </p:nvSpPr>
        <p:spPr>
          <a:xfrm>
            <a:off x="811196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Female</a:t>
            </a:r>
          </a:p>
        </p:txBody>
      </p:sp>
      <p:sp>
        <p:nvSpPr>
          <p:cNvPr id="166" name="TextBox 165">
            <a:extLst>
              <a:ext uri="{FF2B5EF4-FFF2-40B4-BE49-F238E27FC236}">
                <a16:creationId xmlns:a16="http://schemas.microsoft.com/office/drawing/2014/main" id="{58676C15-74BB-11CC-9B86-83BAB3FE7288}"/>
              </a:ext>
            </a:extLst>
          </p:cNvPr>
          <p:cNvSpPr txBox="1"/>
          <p:nvPr/>
        </p:nvSpPr>
        <p:spPr>
          <a:xfrm>
            <a:off x="843922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Male</a:t>
            </a:r>
          </a:p>
        </p:txBody>
      </p:sp>
      <p:sp>
        <p:nvSpPr>
          <p:cNvPr id="167" name="TextBox 166">
            <a:extLst>
              <a:ext uri="{FF2B5EF4-FFF2-40B4-BE49-F238E27FC236}">
                <a16:creationId xmlns:a16="http://schemas.microsoft.com/office/drawing/2014/main" id="{91A7BF5C-8A72-56EB-9B31-D0572A71129B}"/>
              </a:ext>
            </a:extLst>
          </p:cNvPr>
          <p:cNvSpPr txBox="1"/>
          <p:nvPr/>
        </p:nvSpPr>
        <p:spPr>
          <a:xfrm>
            <a:off x="8704791"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Other</a:t>
            </a:r>
          </a:p>
        </p:txBody>
      </p:sp>
      <p:grpSp>
        <p:nvGrpSpPr>
          <p:cNvPr id="168" name="Group 167">
            <a:extLst>
              <a:ext uri="{FF2B5EF4-FFF2-40B4-BE49-F238E27FC236}">
                <a16:creationId xmlns:a16="http://schemas.microsoft.com/office/drawing/2014/main" id="{7A7B2767-5C56-3B0B-B16A-F021328BB01C}"/>
              </a:ext>
            </a:extLst>
          </p:cNvPr>
          <p:cNvGrpSpPr/>
          <p:nvPr/>
        </p:nvGrpSpPr>
        <p:grpSpPr>
          <a:xfrm>
            <a:off x="4838504" y="5547415"/>
            <a:ext cx="2820626" cy="489370"/>
            <a:chOff x="8713060" y="4074551"/>
            <a:chExt cx="2820626" cy="489370"/>
          </a:xfrm>
        </p:grpSpPr>
        <p:sp>
          <p:nvSpPr>
            <p:cNvPr id="169" name="Rectangle: Rounded Corners 65">
              <a:extLst>
                <a:ext uri="{FF2B5EF4-FFF2-40B4-BE49-F238E27FC236}">
                  <a16:creationId xmlns:a16="http://schemas.microsoft.com/office/drawing/2014/main" id="{A90480A7-6075-8BE0-E92B-71C8BF873D21}"/>
                </a:ext>
              </a:extLst>
            </p:cNvPr>
            <p:cNvSpPr/>
            <p:nvPr/>
          </p:nvSpPr>
          <p:spPr>
            <a:xfrm>
              <a:off x="8713060" y="4092422"/>
              <a:ext cx="2820626" cy="471499"/>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Average Time to Resolve a Case</a:t>
              </a:r>
            </a:p>
          </p:txBody>
        </p:sp>
        <p:pic>
          <p:nvPicPr>
            <p:cNvPr id="171" name="Graphic 170" descr="Stopwatch">
              <a:extLst>
                <a:ext uri="{FF2B5EF4-FFF2-40B4-BE49-F238E27FC236}">
                  <a16:creationId xmlns:a16="http://schemas.microsoft.com/office/drawing/2014/main" id="{47975105-A960-9C9D-85D1-E9926580F57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795189" y="4074551"/>
              <a:ext cx="471499" cy="471499"/>
            </a:xfrm>
            <a:prstGeom prst="rect">
              <a:avLst/>
            </a:prstGeom>
          </p:spPr>
        </p:pic>
        <p:sp>
          <p:nvSpPr>
            <p:cNvPr id="172" name="TextBox 171">
              <a:extLst>
                <a:ext uri="{FF2B5EF4-FFF2-40B4-BE49-F238E27FC236}">
                  <a16:creationId xmlns:a16="http://schemas.microsoft.com/office/drawing/2014/main" id="{DB2A7CDC-960B-2790-9733-B74103FEA7E6}"/>
                </a:ext>
              </a:extLst>
            </p:cNvPr>
            <p:cNvSpPr txBox="1"/>
            <p:nvPr/>
          </p:nvSpPr>
          <p:spPr>
            <a:xfrm>
              <a:off x="9743981" y="4245200"/>
              <a:ext cx="1288493" cy="246221"/>
            </a:xfrm>
            <a:prstGeom prst="rect">
              <a:avLst/>
            </a:prstGeom>
            <a:noFill/>
            <a:ln>
              <a:noFill/>
            </a:ln>
          </p:spPr>
          <p:txBody>
            <a:bodyPr wrap="square" rtlCol="0">
              <a:spAutoFit/>
            </a:bodyPr>
            <a:lstStyle/>
            <a:p>
              <a:r>
                <a:rPr lang="en-US" sz="1000" b="1" dirty="0">
                  <a:solidFill>
                    <a:schemeClr val="accent2"/>
                  </a:solidFill>
                </a:rPr>
                <a:t>X hours</a:t>
              </a:r>
              <a:endParaRPr lang="en-US" sz="1000" dirty="0">
                <a:solidFill>
                  <a:schemeClr val="accent2"/>
                </a:solidFill>
              </a:endParaRPr>
            </a:p>
          </p:txBody>
        </p:sp>
      </p:grpSp>
      <p:grpSp>
        <p:nvGrpSpPr>
          <p:cNvPr id="173" name="Group 172">
            <a:extLst>
              <a:ext uri="{FF2B5EF4-FFF2-40B4-BE49-F238E27FC236}">
                <a16:creationId xmlns:a16="http://schemas.microsoft.com/office/drawing/2014/main" id="{3DD6143D-1CEF-4B21-BFCE-866CF52028CC}"/>
              </a:ext>
            </a:extLst>
          </p:cNvPr>
          <p:cNvGrpSpPr/>
          <p:nvPr/>
        </p:nvGrpSpPr>
        <p:grpSpPr>
          <a:xfrm>
            <a:off x="4695828" y="4909642"/>
            <a:ext cx="976627" cy="575812"/>
            <a:chOff x="8546792" y="3135062"/>
            <a:chExt cx="870049" cy="575812"/>
          </a:xfrm>
        </p:grpSpPr>
        <p:sp>
          <p:nvSpPr>
            <p:cNvPr id="174" name="Rectangle: Rounded Corners 70">
              <a:extLst>
                <a:ext uri="{FF2B5EF4-FFF2-40B4-BE49-F238E27FC236}">
                  <a16:creationId xmlns:a16="http://schemas.microsoft.com/office/drawing/2014/main" id="{8FE5BEDE-8883-4F32-BBA0-5B6BDCE5AABC}"/>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Resolution Rate</a:t>
              </a:r>
            </a:p>
          </p:txBody>
        </p:sp>
        <p:sp>
          <p:nvSpPr>
            <p:cNvPr id="175" name="Rectangle: Rounded Corners 71">
              <a:extLst>
                <a:ext uri="{FF2B5EF4-FFF2-40B4-BE49-F238E27FC236}">
                  <a16:creationId xmlns:a16="http://schemas.microsoft.com/office/drawing/2014/main" id="{5ECE1026-3114-4868-C25F-7F251EC6B19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87" name="Group 186">
            <a:extLst>
              <a:ext uri="{FF2B5EF4-FFF2-40B4-BE49-F238E27FC236}">
                <a16:creationId xmlns:a16="http://schemas.microsoft.com/office/drawing/2014/main" id="{C45B9631-1064-3757-8A01-5999D47A9814}"/>
              </a:ext>
            </a:extLst>
          </p:cNvPr>
          <p:cNvGrpSpPr/>
          <p:nvPr/>
        </p:nvGrpSpPr>
        <p:grpSpPr>
          <a:xfrm>
            <a:off x="5787553" y="4917743"/>
            <a:ext cx="976627" cy="575812"/>
            <a:chOff x="8546792" y="3135062"/>
            <a:chExt cx="870049" cy="575812"/>
          </a:xfrm>
        </p:grpSpPr>
        <p:sp>
          <p:nvSpPr>
            <p:cNvPr id="188" name="Rectangle: Rounded Corners 70">
              <a:extLst>
                <a:ext uri="{FF2B5EF4-FFF2-40B4-BE49-F238E27FC236}">
                  <a16:creationId xmlns:a16="http://schemas.microsoft.com/office/drawing/2014/main" id="{5F5756D2-9409-F29C-64BC-4D63B9C2D1F1}"/>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Escalation Rate</a:t>
              </a:r>
            </a:p>
          </p:txBody>
        </p:sp>
        <p:sp>
          <p:nvSpPr>
            <p:cNvPr id="189" name="Rectangle: Rounded Corners 71">
              <a:extLst>
                <a:ext uri="{FF2B5EF4-FFF2-40B4-BE49-F238E27FC236}">
                  <a16:creationId xmlns:a16="http://schemas.microsoft.com/office/drawing/2014/main" id="{3D911735-C0D5-9944-D940-9BDA2EB5354C}"/>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90" name="Group 189">
            <a:extLst>
              <a:ext uri="{FF2B5EF4-FFF2-40B4-BE49-F238E27FC236}">
                <a16:creationId xmlns:a16="http://schemas.microsoft.com/office/drawing/2014/main" id="{2002E41E-C66A-E692-9AC7-2C5E1DF81DEB}"/>
              </a:ext>
            </a:extLst>
          </p:cNvPr>
          <p:cNvGrpSpPr/>
          <p:nvPr/>
        </p:nvGrpSpPr>
        <p:grpSpPr>
          <a:xfrm>
            <a:off x="6854932" y="4909642"/>
            <a:ext cx="976627" cy="575812"/>
            <a:chOff x="8546792" y="3135062"/>
            <a:chExt cx="870049" cy="575812"/>
          </a:xfrm>
        </p:grpSpPr>
        <p:sp>
          <p:nvSpPr>
            <p:cNvPr id="191" name="Rectangle: Rounded Corners 70">
              <a:extLst>
                <a:ext uri="{FF2B5EF4-FFF2-40B4-BE49-F238E27FC236}">
                  <a16:creationId xmlns:a16="http://schemas.microsoft.com/office/drawing/2014/main" id="{5F504E34-D647-348F-B9C7-CB5BD5BC706D}"/>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CSAT</a:t>
              </a:r>
            </a:p>
          </p:txBody>
        </p:sp>
        <p:sp>
          <p:nvSpPr>
            <p:cNvPr id="192" name="Rectangle: Rounded Corners 71">
              <a:extLst>
                <a:ext uri="{FF2B5EF4-FFF2-40B4-BE49-F238E27FC236}">
                  <a16:creationId xmlns:a16="http://schemas.microsoft.com/office/drawing/2014/main" id="{AA4A7EEA-3CE9-F200-DA69-969214185B3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X.X</a:t>
              </a:r>
            </a:p>
          </p:txBody>
        </p:sp>
      </p:grpSp>
      <p:sp>
        <p:nvSpPr>
          <p:cNvPr id="193" name="TextBox 192">
            <a:extLst>
              <a:ext uri="{FF2B5EF4-FFF2-40B4-BE49-F238E27FC236}">
                <a16:creationId xmlns:a16="http://schemas.microsoft.com/office/drawing/2014/main" id="{F83D88F5-2646-DAF6-FE3A-A850D08D9713}"/>
              </a:ext>
            </a:extLst>
          </p:cNvPr>
          <p:cNvSpPr txBox="1"/>
          <p:nvPr/>
        </p:nvSpPr>
        <p:spPr>
          <a:xfrm>
            <a:off x="580416" y="3555063"/>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Markets</a:t>
            </a:r>
          </a:p>
        </p:txBody>
      </p:sp>
      <p:sp>
        <p:nvSpPr>
          <p:cNvPr id="194" name="TextBox 193">
            <a:extLst>
              <a:ext uri="{FF2B5EF4-FFF2-40B4-BE49-F238E27FC236}">
                <a16:creationId xmlns:a16="http://schemas.microsoft.com/office/drawing/2014/main" id="{43F999AB-79EA-1F27-07A2-0CE8D0815554}"/>
              </a:ext>
            </a:extLst>
          </p:cNvPr>
          <p:cNvSpPr txBox="1"/>
          <p:nvPr/>
        </p:nvSpPr>
        <p:spPr>
          <a:xfrm>
            <a:off x="1714888" y="3555063"/>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Contract / Employee</a:t>
            </a:r>
          </a:p>
        </p:txBody>
      </p:sp>
      <p:sp>
        <p:nvSpPr>
          <p:cNvPr id="195" name="TextBox 194">
            <a:extLst>
              <a:ext uri="{FF2B5EF4-FFF2-40B4-BE49-F238E27FC236}">
                <a16:creationId xmlns:a16="http://schemas.microsoft.com/office/drawing/2014/main" id="{5C062CED-4E14-830B-98B1-FCC0C746C2A8}"/>
              </a:ext>
            </a:extLst>
          </p:cNvPr>
          <p:cNvSpPr txBox="1"/>
          <p:nvPr/>
        </p:nvSpPr>
        <p:spPr>
          <a:xfrm>
            <a:off x="2849977" y="3544776"/>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Part-Time/Full-Time</a:t>
            </a:r>
          </a:p>
        </p:txBody>
      </p:sp>
      <p:grpSp>
        <p:nvGrpSpPr>
          <p:cNvPr id="196" name="Group 195">
            <a:extLst>
              <a:ext uri="{FF2B5EF4-FFF2-40B4-BE49-F238E27FC236}">
                <a16:creationId xmlns:a16="http://schemas.microsoft.com/office/drawing/2014/main" id="{48528A7B-5327-AE9A-1A71-D0FE799D1800}"/>
              </a:ext>
            </a:extLst>
          </p:cNvPr>
          <p:cNvGrpSpPr/>
          <p:nvPr/>
        </p:nvGrpSpPr>
        <p:grpSpPr>
          <a:xfrm>
            <a:off x="2641220" y="3793467"/>
            <a:ext cx="1394618" cy="730464"/>
            <a:chOff x="8809516" y="5506054"/>
            <a:chExt cx="1394618" cy="730464"/>
          </a:xfrm>
        </p:grpSpPr>
        <p:grpSp>
          <p:nvGrpSpPr>
            <p:cNvPr id="197" name="Group 196">
              <a:extLst>
                <a:ext uri="{FF2B5EF4-FFF2-40B4-BE49-F238E27FC236}">
                  <a16:creationId xmlns:a16="http://schemas.microsoft.com/office/drawing/2014/main" id="{EAC4D1A9-BA82-F7D9-3880-1DCA3D02C815}"/>
                </a:ext>
              </a:extLst>
            </p:cNvPr>
            <p:cNvGrpSpPr/>
            <p:nvPr/>
          </p:nvGrpSpPr>
          <p:grpSpPr>
            <a:xfrm>
              <a:off x="9217549" y="5565097"/>
              <a:ext cx="582696" cy="585755"/>
              <a:chOff x="9247104" y="5176476"/>
              <a:chExt cx="777240" cy="777409"/>
            </a:xfrm>
          </p:grpSpPr>
          <p:sp>
            <p:nvSpPr>
              <p:cNvPr id="201" name="Donut 200">
                <a:extLst>
                  <a:ext uri="{FF2B5EF4-FFF2-40B4-BE49-F238E27FC236}">
                    <a16:creationId xmlns:a16="http://schemas.microsoft.com/office/drawing/2014/main" id="{202543B5-47EF-16A6-D49C-8B6B81739990}"/>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2" name="Block Arc 201">
                <a:extLst>
                  <a:ext uri="{FF2B5EF4-FFF2-40B4-BE49-F238E27FC236}">
                    <a16:creationId xmlns:a16="http://schemas.microsoft.com/office/drawing/2014/main" id="{6260F691-9A88-72EB-9164-1EDF7129FF8B}"/>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98" name="TextBox 197">
              <a:extLst>
                <a:ext uri="{FF2B5EF4-FFF2-40B4-BE49-F238E27FC236}">
                  <a16:creationId xmlns:a16="http://schemas.microsoft.com/office/drawing/2014/main" id="{F7C91DB4-EC7D-2FFE-F131-C21A9F52757D}"/>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Full-Time</a:t>
              </a:r>
            </a:p>
          </p:txBody>
        </p:sp>
        <p:sp>
          <p:nvSpPr>
            <p:cNvPr id="199" name="TextBox 198">
              <a:extLst>
                <a:ext uri="{FF2B5EF4-FFF2-40B4-BE49-F238E27FC236}">
                  <a16:creationId xmlns:a16="http://schemas.microsoft.com/office/drawing/2014/main" id="{79434AA6-9F85-8260-4FC2-1E3D9B9D522D}"/>
                </a:ext>
              </a:extLst>
            </p:cNvPr>
            <p:cNvSpPr txBox="1"/>
            <p:nvPr/>
          </p:nvSpPr>
          <p:spPr>
            <a:xfrm>
              <a:off x="8809516" y="5897964"/>
              <a:ext cx="499703"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Part-Time</a:t>
              </a:r>
            </a:p>
          </p:txBody>
        </p:sp>
      </p:grpSp>
      <p:grpSp>
        <p:nvGrpSpPr>
          <p:cNvPr id="203" name="Group 202">
            <a:extLst>
              <a:ext uri="{FF2B5EF4-FFF2-40B4-BE49-F238E27FC236}">
                <a16:creationId xmlns:a16="http://schemas.microsoft.com/office/drawing/2014/main" id="{1D92E887-A632-87BB-D69E-C5EDEC9372FA}"/>
              </a:ext>
            </a:extLst>
          </p:cNvPr>
          <p:cNvGrpSpPr/>
          <p:nvPr/>
        </p:nvGrpSpPr>
        <p:grpSpPr>
          <a:xfrm>
            <a:off x="1485530" y="3786192"/>
            <a:ext cx="1506665" cy="706861"/>
            <a:chOff x="8711624" y="5506054"/>
            <a:chExt cx="1506665" cy="706861"/>
          </a:xfrm>
        </p:grpSpPr>
        <p:grpSp>
          <p:nvGrpSpPr>
            <p:cNvPr id="204" name="Group 203">
              <a:extLst>
                <a:ext uri="{FF2B5EF4-FFF2-40B4-BE49-F238E27FC236}">
                  <a16:creationId xmlns:a16="http://schemas.microsoft.com/office/drawing/2014/main" id="{93E190EE-FA84-8EA6-FB77-53B31F0E6462}"/>
                </a:ext>
              </a:extLst>
            </p:cNvPr>
            <p:cNvGrpSpPr/>
            <p:nvPr/>
          </p:nvGrpSpPr>
          <p:grpSpPr>
            <a:xfrm>
              <a:off x="9217549" y="5565097"/>
              <a:ext cx="582696" cy="585755"/>
              <a:chOff x="9247104" y="5176476"/>
              <a:chExt cx="777240" cy="777409"/>
            </a:xfrm>
          </p:grpSpPr>
          <p:sp>
            <p:nvSpPr>
              <p:cNvPr id="208" name="Donut 207">
                <a:extLst>
                  <a:ext uri="{FF2B5EF4-FFF2-40B4-BE49-F238E27FC236}">
                    <a16:creationId xmlns:a16="http://schemas.microsoft.com/office/drawing/2014/main" id="{8A10291D-A378-8D2F-FA59-8BFEFF92D174}"/>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9" name="Block Arc 208">
                <a:extLst>
                  <a:ext uri="{FF2B5EF4-FFF2-40B4-BE49-F238E27FC236}">
                    <a16:creationId xmlns:a16="http://schemas.microsoft.com/office/drawing/2014/main" id="{65E6A61F-1175-C208-2714-C2B69D9C241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205" name="TextBox 204">
              <a:extLst>
                <a:ext uri="{FF2B5EF4-FFF2-40B4-BE49-F238E27FC236}">
                  <a16:creationId xmlns:a16="http://schemas.microsoft.com/office/drawing/2014/main" id="{C1456316-91DE-CEC0-DD68-60B5EC5D680A}"/>
                </a:ext>
              </a:extLst>
            </p:cNvPr>
            <p:cNvSpPr txBox="1"/>
            <p:nvPr/>
          </p:nvSpPr>
          <p:spPr>
            <a:xfrm>
              <a:off x="9543593" y="5506054"/>
              <a:ext cx="67469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Employee</a:t>
              </a:r>
            </a:p>
          </p:txBody>
        </p:sp>
        <p:sp>
          <p:nvSpPr>
            <p:cNvPr id="206" name="TextBox 205">
              <a:extLst>
                <a:ext uri="{FF2B5EF4-FFF2-40B4-BE49-F238E27FC236}">
                  <a16:creationId xmlns:a16="http://schemas.microsoft.com/office/drawing/2014/main" id="{EF3B5E33-14B1-491E-942F-264C5E0F6216}"/>
                </a:ext>
              </a:extLst>
            </p:cNvPr>
            <p:cNvSpPr txBox="1"/>
            <p:nvPr/>
          </p:nvSpPr>
          <p:spPr>
            <a:xfrm>
              <a:off x="8711624" y="5997471"/>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Contract</a:t>
              </a:r>
            </a:p>
          </p:txBody>
        </p:sp>
      </p:grpSp>
      <p:sp>
        <p:nvSpPr>
          <p:cNvPr id="211" name="Rectangle 210">
            <a:extLst>
              <a:ext uri="{FF2B5EF4-FFF2-40B4-BE49-F238E27FC236}">
                <a16:creationId xmlns:a16="http://schemas.microsoft.com/office/drawing/2014/main" id="{ADC5E654-B3EE-DDB1-743E-73DA658034AA}"/>
              </a:ext>
            </a:extLst>
          </p:cNvPr>
          <p:cNvSpPr/>
          <p:nvPr/>
        </p:nvSpPr>
        <p:spPr>
          <a:xfrm>
            <a:off x="577552" y="4161357"/>
            <a:ext cx="1039884" cy="13411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Santa Rosa</a:t>
            </a:r>
          </a:p>
        </p:txBody>
      </p:sp>
      <p:sp>
        <p:nvSpPr>
          <p:cNvPr id="212" name="Rectangle 211">
            <a:extLst>
              <a:ext uri="{FF2B5EF4-FFF2-40B4-BE49-F238E27FC236}">
                <a16:creationId xmlns:a16="http://schemas.microsoft.com/office/drawing/2014/main" id="{64E8DC29-11D0-7BBA-57B6-9184DFFEB385}"/>
              </a:ext>
            </a:extLst>
          </p:cNvPr>
          <p:cNvSpPr/>
          <p:nvPr/>
        </p:nvSpPr>
        <p:spPr>
          <a:xfrm>
            <a:off x="1197869" y="3794339"/>
            <a:ext cx="421676"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 Fran</a:t>
            </a:r>
          </a:p>
        </p:txBody>
      </p:sp>
      <p:sp>
        <p:nvSpPr>
          <p:cNvPr id="213" name="Rectangle 212">
            <a:extLst>
              <a:ext uri="{FF2B5EF4-FFF2-40B4-BE49-F238E27FC236}">
                <a16:creationId xmlns:a16="http://schemas.microsoft.com/office/drawing/2014/main" id="{4D95DE9A-747A-D826-31BB-434E88275225}"/>
              </a:ext>
            </a:extLst>
          </p:cNvPr>
          <p:cNvSpPr/>
          <p:nvPr/>
        </p:nvSpPr>
        <p:spPr>
          <a:xfrm>
            <a:off x="577552" y="3792543"/>
            <a:ext cx="595507"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Sacramento</a:t>
            </a:r>
          </a:p>
        </p:txBody>
      </p:sp>
      <p:pic>
        <p:nvPicPr>
          <p:cNvPr id="214" name="Graphic 213" descr="Stopwatch">
            <a:extLst>
              <a:ext uri="{FF2B5EF4-FFF2-40B4-BE49-F238E27FC236}">
                <a16:creationId xmlns:a16="http://schemas.microsoft.com/office/drawing/2014/main" id="{E7D9B005-4FC4-C725-5E60-8330B429B1B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3198708" y="3996069"/>
            <a:ext cx="280804" cy="280804"/>
          </a:xfrm>
          <a:prstGeom prst="rect">
            <a:avLst/>
          </a:prstGeom>
        </p:spPr>
      </p:pic>
      <p:pic>
        <p:nvPicPr>
          <p:cNvPr id="216" name="Graphic 215" descr="Contract outline">
            <a:extLst>
              <a:ext uri="{FF2B5EF4-FFF2-40B4-BE49-F238E27FC236}">
                <a16:creationId xmlns:a16="http://schemas.microsoft.com/office/drawing/2014/main" id="{17926D73-4A6B-29E2-73AC-890EAA428A7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140133" y="4001482"/>
            <a:ext cx="276127" cy="276127"/>
          </a:xfrm>
          <a:prstGeom prst="rect">
            <a:avLst/>
          </a:prstGeom>
        </p:spPr>
      </p:pic>
      <p:sp>
        <p:nvSpPr>
          <p:cNvPr id="217" name="Rectangle 216">
            <a:extLst>
              <a:ext uri="{FF2B5EF4-FFF2-40B4-BE49-F238E27FC236}">
                <a16:creationId xmlns:a16="http://schemas.microsoft.com/office/drawing/2014/main" id="{ED449199-4FA4-C29F-05B7-3D9B5E0A0B53}"/>
              </a:ext>
            </a:extLst>
          </p:cNvPr>
          <p:cNvSpPr/>
          <p:nvPr/>
        </p:nvSpPr>
        <p:spPr>
          <a:xfrm>
            <a:off x="576274" y="4307347"/>
            <a:ext cx="1036216" cy="2005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Modesto</a:t>
            </a:r>
          </a:p>
        </p:txBody>
      </p:sp>
      <p:sp>
        <p:nvSpPr>
          <p:cNvPr id="6" name="Rectangle 5">
            <a:extLst>
              <a:ext uri="{FF2B5EF4-FFF2-40B4-BE49-F238E27FC236}">
                <a16:creationId xmlns:a16="http://schemas.microsoft.com/office/drawing/2014/main" id="{E18B691A-213C-7EBE-AD5B-139E96BA3DAF}"/>
              </a:ext>
            </a:extLst>
          </p:cNvPr>
          <p:cNvSpPr/>
          <p:nvPr/>
        </p:nvSpPr>
        <p:spPr>
          <a:xfrm>
            <a:off x="0" y="1372546"/>
            <a:ext cx="12192000" cy="1685299"/>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Rectangle 7">
            <a:extLst>
              <a:ext uri="{FF2B5EF4-FFF2-40B4-BE49-F238E27FC236}">
                <a16:creationId xmlns:a16="http://schemas.microsoft.com/office/drawing/2014/main" id="{F7DCCE62-F5E9-8FFD-F286-50544A157F50}"/>
              </a:ext>
            </a:extLst>
          </p:cNvPr>
          <p:cNvSpPr/>
          <p:nvPr/>
        </p:nvSpPr>
        <p:spPr>
          <a:xfrm>
            <a:off x="7947320" y="3043058"/>
            <a:ext cx="4269490" cy="3104524"/>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9" name="Rectangle 8">
            <a:extLst>
              <a:ext uri="{FF2B5EF4-FFF2-40B4-BE49-F238E27FC236}">
                <a16:creationId xmlns:a16="http://schemas.microsoft.com/office/drawing/2014/main" id="{4CCD9A6A-361C-2E41-135C-4715F6CC4FA7}"/>
              </a:ext>
            </a:extLst>
          </p:cNvPr>
          <p:cNvSpPr/>
          <p:nvPr/>
        </p:nvSpPr>
        <p:spPr>
          <a:xfrm>
            <a:off x="7052" y="4584050"/>
            <a:ext cx="7955670" cy="1573540"/>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Rectangle 9">
            <a:extLst>
              <a:ext uri="{FF2B5EF4-FFF2-40B4-BE49-F238E27FC236}">
                <a16:creationId xmlns:a16="http://schemas.microsoft.com/office/drawing/2014/main" id="{6515628B-D587-46AA-6FD3-2A0CA99085CC}"/>
              </a:ext>
            </a:extLst>
          </p:cNvPr>
          <p:cNvSpPr/>
          <p:nvPr/>
        </p:nvSpPr>
        <p:spPr>
          <a:xfrm>
            <a:off x="-6221" y="3057844"/>
            <a:ext cx="7955671" cy="1531047"/>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23" name="Group 22">
            <a:extLst>
              <a:ext uri="{FF2B5EF4-FFF2-40B4-BE49-F238E27FC236}">
                <a16:creationId xmlns:a16="http://schemas.microsoft.com/office/drawing/2014/main" id="{A9CED4D3-6709-E1A3-1DDF-95CB9B3F3F80}"/>
              </a:ext>
            </a:extLst>
          </p:cNvPr>
          <p:cNvGrpSpPr/>
          <p:nvPr/>
        </p:nvGrpSpPr>
        <p:grpSpPr>
          <a:xfrm>
            <a:off x="436310" y="4612360"/>
            <a:ext cx="3621404" cy="1478285"/>
            <a:chOff x="8713059" y="4092422"/>
            <a:chExt cx="3040940" cy="1119665"/>
          </a:xfrm>
        </p:grpSpPr>
        <p:sp>
          <p:nvSpPr>
            <p:cNvPr id="24" name="Rectangle: Rounded Corners 93">
              <a:extLst>
                <a:ext uri="{FF2B5EF4-FFF2-40B4-BE49-F238E27FC236}">
                  <a16:creationId xmlns:a16="http://schemas.microsoft.com/office/drawing/2014/main" id="{1142443E-3099-C4EE-670E-A5980690E22E}"/>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Turnover</a:t>
              </a:r>
            </a:p>
          </p:txBody>
        </p:sp>
        <p:pic>
          <p:nvPicPr>
            <p:cNvPr id="25" name="Picture 24">
              <a:extLst>
                <a:ext uri="{FF2B5EF4-FFF2-40B4-BE49-F238E27FC236}">
                  <a16:creationId xmlns:a16="http://schemas.microsoft.com/office/drawing/2014/main" id="{71FCB079-08F5-EDE3-D8F2-7ACA0B5C955E}"/>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sp>
        <p:nvSpPr>
          <p:cNvPr id="114" name="Rectangle: Rounded Corners 93">
            <a:extLst>
              <a:ext uri="{FF2B5EF4-FFF2-40B4-BE49-F238E27FC236}">
                <a16:creationId xmlns:a16="http://schemas.microsoft.com/office/drawing/2014/main" id="{051CA6A7-9D02-21F1-2ACA-4122799C25EE}"/>
              </a:ext>
            </a:extLst>
          </p:cNvPr>
          <p:cNvSpPr/>
          <p:nvPr/>
        </p:nvSpPr>
        <p:spPr>
          <a:xfrm>
            <a:off x="4304126" y="3058829"/>
            <a:ext cx="3621404" cy="147828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Time-to-Fill</a:t>
            </a:r>
          </a:p>
        </p:txBody>
      </p:sp>
      <p:pic>
        <p:nvPicPr>
          <p:cNvPr id="115" name="Picture 114">
            <a:extLst>
              <a:ext uri="{FF2B5EF4-FFF2-40B4-BE49-F238E27FC236}">
                <a16:creationId xmlns:a16="http://schemas.microsoft.com/office/drawing/2014/main" id="{3E145D3B-F82F-91A3-425A-E581754D4816}"/>
              </a:ext>
            </a:extLst>
          </p:cNvPr>
          <p:cNvPicPr>
            <a:picLocks noChangeAspect="1"/>
          </p:cNvPicPr>
          <p:nvPr/>
        </p:nvPicPr>
        <p:blipFill>
          <a:blip r:embed="rId3">
            <a:duotone>
              <a:schemeClr val="accent2">
                <a:shade val="45000"/>
                <a:satMod val="135000"/>
              </a:schemeClr>
              <a:prstClr val="white"/>
            </a:duotone>
          </a:blip>
          <a:stretch>
            <a:fillRect/>
          </a:stretch>
        </p:blipFill>
        <p:spPr>
          <a:xfrm>
            <a:off x="4352417" y="3117488"/>
            <a:ext cx="393038" cy="462982"/>
          </a:xfrm>
          <a:prstGeom prst="rect">
            <a:avLst/>
          </a:prstGeom>
          <a:solidFill>
            <a:schemeClr val="accent2"/>
          </a:solidFill>
        </p:spPr>
      </p:pic>
      <p:grpSp>
        <p:nvGrpSpPr>
          <p:cNvPr id="120" name="Group 119">
            <a:extLst>
              <a:ext uri="{FF2B5EF4-FFF2-40B4-BE49-F238E27FC236}">
                <a16:creationId xmlns:a16="http://schemas.microsoft.com/office/drawing/2014/main" id="{5E8B6437-6D61-0ADB-C78C-65CFE10B8846}"/>
              </a:ext>
            </a:extLst>
          </p:cNvPr>
          <p:cNvGrpSpPr/>
          <p:nvPr/>
        </p:nvGrpSpPr>
        <p:grpSpPr>
          <a:xfrm>
            <a:off x="4840703" y="3404983"/>
            <a:ext cx="2689819" cy="1013898"/>
            <a:chOff x="4573805" y="3462500"/>
            <a:chExt cx="2689819" cy="1013898"/>
          </a:xfrm>
        </p:grpSpPr>
        <p:sp>
          <p:nvSpPr>
            <p:cNvPr id="121" name="Rectangle 120">
              <a:extLst>
                <a:ext uri="{FF2B5EF4-FFF2-40B4-BE49-F238E27FC236}">
                  <a16:creationId xmlns:a16="http://schemas.microsoft.com/office/drawing/2014/main" id="{2DF12E87-A894-C347-A730-65C491F7CBE9}"/>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2" name="Rectangle 121">
              <a:extLst>
                <a:ext uri="{FF2B5EF4-FFF2-40B4-BE49-F238E27FC236}">
                  <a16:creationId xmlns:a16="http://schemas.microsoft.com/office/drawing/2014/main" id="{1B4E3CC3-395A-0ED7-EDEE-CABED78BF0EE}"/>
                </a:ext>
              </a:extLst>
            </p:cNvPr>
            <p:cNvSpPr>
              <a:spLocks/>
            </p:cNvSpPr>
            <p:nvPr/>
          </p:nvSpPr>
          <p:spPr>
            <a:xfrm>
              <a:off x="5406567" y="3462500"/>
              <a:ext cx="219773"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3" name="Rectangle 122">
              <a:extLst>
                <a:ext uri="{FF2B5EF4-FFF2-40B4-BE49-F238E27FC236}">
                  <a16:creationId xmlns:a16="http://schemas.microsoft.com/office/drawing/2014/main" id="{9CC55546-D98D-A2B3-82BF-0A743525CF47}"/>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4" name="Rectangle 123">
              <a:extLst>
                <a:ext uri="{FF2B5EF4-FFF2-40B4-BE49-F238E27FC236}">
                  <a16:creationId xmlns:a16="http://schemas.microsoft.com/office/drawing/2014/main" id="{1A6F58C8-A160-1455-464D-861EBACC0D46}"/>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5" name="Rectangle 124">
              <a:extLst>
                <a:ext uri="{FF2B5EF4-FFF2-40B4-BE49-F238E27FC236}">
                  <a16:creationId xmlns:a16="http://schemas.microsoft.com/office/drawing/2014/main" id="{7D11A0E8-F9DC-6D20-050A-A18462CCA973}"/>
                </a:ext>
              </a:extLst>
            </p:cNvPr>
            <p:cNvSpPr>
              <a:spLocks/>
            </p:cNvSpPr>
            <p:nvPr/>
          </p:nvSpPr>
          <p:spPr>
            <a:xfrm>
              <a:off x="6497282" y="3658229"/>
              <a:ext cx="196116" cy="810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26" name="Straight Connector 125">
              <a:extLst>
                <a:ext uri="{FF2B5EF4-FFF2-40B4-BE49-F238E27FC236}">
                  <a16:creationId xmlns:a16="http://schemas.microsoft.com/office/drawing/2014/main" id="{38425D33-B733-856A-CC23-0EF1A3D13F1D}"/>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A5963F3-476F-CD6D-6444-71D89DEB075A}"/>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grpSp>
        <p:nvGrpSpPr>
          <p:cNvPr id="116" name="Group 115">
            <a:extLst>
              <a:ext uri="{FF2B5EF4-FFF2-40B4-BE49-F238E27FC236}">
                <a16:creationId xmlns:a16="http://schemas.microsoft.com/office/drawing/2014/main" id="{46F08EB5-EF89-1A1D-BD9B-6589E20D7B8D}"/>
              </a:ext>
            </a:extLst>
          </p:cNvPr>
          <p:cNvGrpSpPr/>
          <p:nvPr/>
        </p:nvGrpSpPr>
        <p:grpSpPr>
          <a:xfrm>
            <a:off x="741954" y="4957482"/>
            <a:ext cx="2689819" cy="1005840"/>
            <a:chOff x="4573805" y="3470558"/>
            <a:chExt cx="2689819" cy="1005840"/>
          </a:xfrm>
        </p:grpSpPr>
        <p:sp>
          <p:nvSpPr>
            <p:cNvPr id="100" name="Rectangle 99">
              <a:extLst>
                <a:ext uri="{FF2B5EF4-FFF2-40B4-BE49-F238E27FC236}">
                  <a16:creationId xmlns:a16="http://schemas.microsoft.com/office/drawing/2014/main" id="{672BD402-B4DE-00F3-DC37-9FC2EEB4654E}"/>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1" name="Rectangle 100">
              <a:extLst>
                <a:ext uri="{FF2B5EF4-FFF2-40B4-BE49-F238E27FC236}">
                  <a16:creationId xmlns:a16="http://schemas.microsoft.com/office/drawing/2014/main" id="{F7CCDAF2-7CE1-44A5-C156-7F1BD64D49D0}"/>
                </a:ext>
              </a:extLst>
            </p:cNvPr>
            <p:cNvSpPr>
              <a:spLocks/>
            </p:cNvSpPr>
            <p:nvPr/>
          </p:nvSpPr>
          <p:spPr>
            <a:xfrm>
              <a:off x="5406568" y="3605972"/>
              <a:ext cx="201168" cy="862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2" name="Rectangle 101">
              <a:extLst>
                <a:ext uri="{FF2B5EF4-FFF2-40B4-BE49-F238E27FC236}">
                  <a16:creationId xmlns:a16="http://schemas.microsoft.com/office/drawing/2014/main" id="{0C1BBD81-35E4-28C9-9C79-76C5A531AFBD}"/>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3" name="Rectangle 102">
              <a:extLst>
                <a:ext uri="{FF2B5EF4-FFF2-40B4-BE49-F238E27FC236}">
                  <a16:creationId xmlns:a16="http://schemas.microsoft.com/office/drawing/2014/main" id="{81EC3196-B992-AA51-9552-D3ED7FA77C31}"/>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4" name="Rectangle 103">
              <a:extLst>
                <a:ext uri="{FF2B5EF4-FFF2-40B4-BE49-F238E27FC236}">
                  <a16:creationId xmlns:a16="http://schemas.microsoft.com/office/drawing/2014/main" id="{0814D3F9-00A1-4C32-A04A-8F1DC25324A4}"/>
                </a:ext>
              </a:extLst>
            </p:cNvPr>
            <p:cNvSpPr>
              <a:spLocks/>
            </p:cNvSpPr>
            <p:nvPr/>
          </p:nvSpPr>
          <p:spPr>
            <a:xfrm>
              <a:off x="6497282" y="3894957"/>
              <a:ext cx="201168" cy="5733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06" name="Straight Connector 105">
              <a:extLst>
                <a:ext uri="{FF2B5EF4-FFF2-40B4-BE49-F238E27FC236}">
                  <a16:creationId xmlns:a16="http://schemas.microsoft.com/office/drawing/2014/main" id="{38B8CE40-7F66-CA5A-03ED-27BB35286755}"/>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ABE9384-78DF-FF02-B76E-FF1B8F0316B2}"/>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cxnSp>
        <p:nvCxnSpPr>
          <p:cNvPr id="117" name="Straight Connector 116">
            <a:extLst>
              <a:ext uri="{FF2B5EF4-FFF2-40B4-BE49-F238E27FC236}">
                <a16:creationId xmlns:a16="http://schemas.microsoft.com/office/drawing/2014/main" id="{290128A0-E474-FCA7-D21B-7A480FB4C6B7}"/>
              </a:ext>
            </a:extLst>
          </p:cNvPr>
          <p:cNvCxnSpPr/>
          <p:nvPr/>
        </p:nvCxnSpPr>
        <p:spPr>
          <a:xfrm flipV="1">
            <a:off x="1033357" y="5240502"/>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5B277DE6-3AA4-79B3-0B29-43221D534867}"/>
              </a:ext>
            </a:extLst>
          </p:cNvPr>
          <p:cNvSpPr txBox="1"/>
          <p:nvPr/>
        </p:nvSpPr>
        <p:spPr>
          <a:xfrm>
            <a:off x="3059341" y="5439441"/>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19" name="TextBox 118">
            <a:extLst>
              <a:ext uri="{FF2B5EF4-FFF2-40B4-BE49-F238E27FC236}">
                <a16:creationId xmlns:a16="http://schemas.microsoft.com/office/drawing/2014/main" id="{80747D4B-50B6-4618-BD48-9F7CF2C42BD3}"/>
              </a:ext>
            </a:extLst>
          </p:cNvPr>
          <p:cNvSpPr txBox="1"/>
          <p:nvPr/>
        </p:nvSpPr>
        <p:spPr>
          <a:xfrm>
            <a:off x="3059341" y="5181497"/>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sp>
        <p:nvSpPr>
          <p:cNvPr id="129" name="TextBox 128">
            <a:extLst>
              <a:ext uri="{FF2B5EF4-FFF2-40B4-BE49-F238E27FC236}">
                <a16:creationId xmlns:a16="http://schemas.microsoft.com/office/drawing/2014/main" id="{55FB99A2-2B33-F98C-DC35-D0EE74023326}"/>
              </a:ext>
            </a:extLst>
          </p:cNvPr>
          <p:cNvSpPr txBox="1"/>
          <p:nvPr/>
        </p:nvSpPr>
        <p:spPr>
          <a:xfrm>
            <a:off x="7179127" y="3877076"/>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2" name="Speech Bubble: Rectangle with Corners Rounded 11">
            <a:extLst>
              <a:ext uri="{FF2B5EF4-FFF2-40B4-BE49-F238E27FC236}">
                <a16:creationId xmlns:a16="http://schemas.microsoft.com/office/drawing/2014/main" id="{EE9E2286-9C19-037E-CD3D-3A37484EF3FC}"/>
              </a:ext>
            </a:extLst>
          </p:cNvPr>
          <p:cNvSpPr/>
          <p:nvPr/>
        </p:nvSpPr>
        <p:spPr>
          <a:xfrm>
            <a:off x="1923998" y="3155729"/>
            <a:ext cx="2224499" cy="1228678"/>
          </a:xfrm>
          <a:prstGeom prst="wedgeRoundRectCallout">
            <a:avLst>
              <a:gd name="adj1" fmla="val 69785"/>
              <a:gd name="adj2" fmla="val 8257"/>
              <a:gd name="adj3" fmla="val 16667"/>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Targets vs. actuals </a:t>
            </a:r>
            <a:br>
              <a:rPr lang="en-US" sz="1600" b="1" dirty="0">
                <a:solidFill>
                  <a:schemeClr val="bg1"/>
                </a:solidFill>
              </a:rPr>
            </a:br>
            <a:r>
              <a:rPr lang="en-US" sz="1600" b="1" dirty="0">
                <a:solidFill>
                  <a:schemeClr val="bg1"/>
                </a:solidFill>
              </a:rPr>
              <a:t>highlighted</a:t>
            </a:r>
          </a:p>
        </p:txBody>
      </p:sp>
      <p:sp>
        <p:nvSpPr>
          <p:cNvPr id="5" name="Speech Bubble: Rectangle with Corners Rounded 4">
            <a:extLst>
              <a:ext uri="{FF2B5EF4-FFF2-40B4-BE49-F238E27FC236}">
                <a16:creationId xmlns:a16="http://schemas.microsoft.com/office/drawing/2014/main" id="{443818F0-3FA4-4105-DF94-F5814827C30A}"/>
              </a:ext>
            </a:extLst>
          </p:cNvPr>
          <p:cNvSpPr/>
          <p:nvPr/>
        </p:nvSpPr>
        <p:spPr>
          <a:xfrm>
            <a:off x="1848138" y="3138556"/>
            <a:ext cx="2224499" cy="1228678"/>
          </a:xfrm>
          <a:prstGeom prst="wedgeRoundRectCallout">
            <a:avLst>
              <a:gd name="adj1" fmla="val -63688"/>
              <a:gd name="adj2" fmla="val 78738"/>
              <a:gd name="adj3" fmla="val 16667"/>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Targets vs. actuals </a:t>
            </a:r>
            <a:br>
              <a:rPr lang="en-US" sz="1600" b="1" dirty="0">
                <a:solidFill>
                  <a:schemeClr val="bg1"/>
                </a:solidFill>
              </a:rPr>
            </a:br>
            <a:r>
              <a:rPr lang="en-US" sz="1600" b="1" dirty="0">
                <a:solidFill>
                  <a:schemeClr val="bg1"/>
                </a:solidFill>
              </a:rPr>
              <a:t>highlighted</a:t>
            </a:r>
          </a:p>
        </p:txBody>
      </p:sp>
      <p:sp>
        <p:nvSpPr>
          <p:cNvPr id="128" name="Freeform 127">
            <a:extLst>
              <a:ext uri="{FF2B5EF4-FFF2-40B4-BE49-F238E27FC236}">
                <a16:creationId xmlns:a16="http://schemas.microsoft.com/office/drawing/2014/main" id="{EE7C1E1B-F820-D9D2-0D3A-CEAADE07DB33}"/>
              </a:ext>
            </a:extLst>
          </p:cNvPr>
          <p:cNvSpPr/>
          <p:nvPr/>
        </p:nvSpPr>
        <p:spPr>
          <a:xfrm>
            <a:off x="5133509" y="3624252"/>
            <a:ext cx="2114550" cy="95250"/>
          </a:xfrm>
          <a:custGeom>
            <a:avLst/>
            <a:gdLst>
              <a:gd name="connsiteX0" fmla="*/ 0 w 2114550"/>
              <a:gd name="connsiteY0" fmla="*/ 38100 h 95250"/>
              <a:gd name="connsiteX1" fmla="*/ 47625 w 2114550"/>
              <a:gd name="connsiteY1" fmla="*/ 28575 h 95250"/>
              <a:gd name="connsiteX2" fmla="*/ 76200 w 2114550"/>
              <a:gd name="connsiteY2" fmla="*/ 19050 h 95250"/>
              <a:gd name="connsiteX3" fmla="*/ 161925 w 2114550"/>
              <a:gd name="connsiteY3" fmla="*/ 28575 h 95250"/>
              <a:gd name="connsiteX4" fmla="*/ 295275 w 2114550"/>
              <a:gd name="connsiteY4" fmla="*/ 57150 h 95250"/>
              <a:gd name="connsiteX5" fmla="*/ 371475 w 2114550"/>
              <a:gd name="connsiteY5" fmla="*/ 76200 h 95250"/>
              <a:gd name="connsiteX6" fmla="*/ 457200 w 2114550"/>
              <a:gd name="connsiteY6" fmla="*/ 95250 h 95250"/>
              <a:gd name="connsiteX7" fmla="*/ 695325 w 2114550"/>
              <a:gd name="connsiteY7" fmla="*/ 85725 h 95250"/>
              <a:gd name="connsiteX8" fmla="*/ 752475 w 2114550"/>
              <a:gd name="connsiteY8" fmla="*/ 66675 h 95250"/>
              <a:gd name="connsiteX9" fmla="*/ 781050 w 2114550"/>
              <a:gd name="connsiteY9" fmla="*/ 57150 h 95250"/>
              <a:gd name="connsiteX10" fmla="*/ 809625 w 2114550"/>
              <a:gd name="connsiteY10" fmla="*/ 38100 h 95250"/>
              <a:gd name="connsiteX11" fmla="*/ 866775 w 2114550"/>
              <a:gd name="connsiteY11" fmla="*/ 19050 h 95250"/>
              <a:gd name="connsiteX12" fmla="*/ 933450 w 2114550"/>
              <a:gd name="connsiteY12" fmla="*/ 0 h 95250"/>
              <a:gd name="connsiteX13" fmla="*/ 1057275 w 2114550"/>
              <a:gd name="connsiteY13" fmla="*/ 19050 h 95250"/>
              <a:gd name="connsiteX14" fmla="*/ 1114425 w 2114550"/>
              <a:gd name="connsiteY14" fmla="*/ 38100 h 95250"/>
              <a:gd name="connsiteX15" fmla="*/ 1152525 w 2114550"/>
              <a:gd name="connsiteY15" fmla="*/ 47625 h 95250"/>
              <a:gd name="connsiteX16" fmla="*/ 1209675 w 2114550"/>
              <a:gd name="connsiteY16" fmla="*/ 66675 h 95250"/>
              <a:gd name="connsiteX17" fmla="*/ 1238250 w 2114550"/>
              <a:gd name="connsiteY17" fmla="*/ 76200 h 95250"/>
              <a:gd name="connsiteX18" fmla="*/ 1419225 w 2114550"/>
              <a:gd name="connsiteY18" fmla="*/ 66675 h 95250"/>
              <a:gd name="connsiteX19" fmla="*/ 1485900 w 2114550"/>
              <a:gd name="connsiteY19" fmla="*/ 57150 h 95250"/>
              <a:gd name="connsiteX20" fmla="*/ 1543050 w 2114550"/>
              <a:gd name="connsiteY20" fmla="*/ 38100 h 95250"/>
              <a:gd name="connsiteX21" fmla="*/ 1685925 w 2114550"/>
              <a:gd name="connsiteY21" fmla="*/ 47625 h 95250"/>
              <a:gd name="connsiteX22" fmla="*/ 1724025 w 2114550"/>
              <a:gd name="connsiteY22" fmla="*/ 57150 h 95250"/>
              <a:gd name="connsiteX23" fmla="*/ 1838325 w 2114550"/>
              <a:gd name="connsiteY23" fmla="*/ 47625 h 95250"/>
              <a:gd name="connsiteX24" fmla="*/ 1914525 w 2114550"/>
              <a:gd name="connsiteY24" fmla="*/ 38100 h 95250"/>
              <a:gd name="connsiteX25" fmla="*/ 1981200 w 2114550"/>
              <a:gd name="connsiteY25" fmla="*/ 19050 h 95250"/>
              <a:gd name="connsiteX26" fmla="*/ 2076450 w 2114550"/>
              <a:gd name="connsiteY26" fmla="*/ 66675 h 95250"/>
              <a:gd name="connsiteX27" fmla="*/ 2114550 w 2114550"/>
              <a:gd name="connsiteY27" fmla="*/ 6667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14550" h="95250">
                <a:moveTo>
                  <a:pt x="0" y="38100"/>
                </a:moveTo>
                <a:cubicBezTo>
                  <a:pt x="15875" y="34925"/>
                  <a:pt x="31919" y="32502"/>
                  <a:pt x="47625" y="28575"/>
                </a:cubicBezTo>
                <a:cubicBezTo>
                  <a:pt x="57365" y="26140"/>
                  <a:pt x="66160" y="19050"/>
                  <a:pt x="76200" y="19050"/>
                </a:cubicBezTo>
                <a:cubicBezTo>
                  <a:pt x="104951" y="19050"/>
                  <a:pt x="133426" y="24775"/>
                  <a:pt x="161925" y="28575"/>
                </a:cubicBezTo>
                <a:cubicBezTo>
                  <a:pt x="255935" y="41110"/>
                  <a:pt x="185380" y="35171"/>
                  <a:pt x="295275" y="57150"/>
                </a:cubicBezTo>
                <a:cubicBezTo>
                  <a:pt x="392101" y="76515"/>
                  <a:pt x="303134" y="56674"/>
                  <a:pt x="371475" y="76200"/>
                </a:cubicBezTo>
                <a:cubicBezTo>
                  <a:pt x="402862" y="85168"/>
                  <a:pt x="424464" y="88703"/>
                  <a:pt x="457200" y="95250"/>
                </a:cubicBezTo>
                <a:cubicBezTo>
                  <a:pt x="536575" y="92075"/>
                  <a:pt x="616256" y="93377"/>
                  <a:pt x="695325" y="85725"/>
                </a:cubicBezTo>
                <a:cubicBezTo>
                  <a:pt x="715312" y="83791"/>
                  <a:pt x="733425" y="73025"/>
                  <a:pt x="752475" y="66675"/>
                </a:cubicBezTo>
                <a:cubicBezTo>
                  <a:pt x="762000" y="63500"/>
                  <a:pt x="772696" y="62719"/>
                  <a:pt x="781050" y="57150"/>
                </a:cubicBezTo>
                <a:cubicBezTo>
                  <a:pt x="790575" y="50800"/>
                  <a:pt x="799164" y="42749"/>
                  <a:pt x="809625" y="38100"/>
                </a:cubicBezTo>
                <a:cubicBezTo>
                  <a:pt x="827975" y="29945"/>
                  <a:pt x="847725" y="25400"/>
                  <a:pt x="866775" y="19050"/>
                </a:cubicBezTo>
                <a:cubicBezTo>
                  <a:pt x="907769" y="5385"/>
                  <a:pt x="885610" y="11960"/>
                  <a:pt x="933450" y="0"/>
                </a:cubicBezTo>
                <a:cubicBezTo>
                  <a:pt x="969104" y="4457"/>
                  <a:pt x="1020353" y="8980"/>
                  <a:pt x="1057275" y="19050"/>
                </a:cubicBezTo>
                <a:cubicBezTo>
                  <a:pt x="1076648" y="24334"/>
                  <a:pt x="1094944" y="33230"/>
                  <a:pt x="1114425" y="38100"/>
                </a:cubicBezTo>
                <a:cubicBezTo>
                  <a:pt x="1127125" y="41275"/>
                  <a:pt x="1139986" y="43863"/>
                  <a:pt x="1152525" y="47625"/>
                </a:cubicBezTo>
                <a:cubicBezTo>
                  <a:pt x="1171759" y="53395"/>
                  <a:pt x="1190625" y="60325"/>
                  <a:pt x="1209675" y="66675"/>
                </a:cubicBezTo>
                <a:lnTo>
                  <a:pt x="1238250" y="76200"/>
                </a:lnTo>
                <a:cubicBezTo>
                  <a:pt x="1298575" y="73025"/>
                  <a:pt x="1358994" y="71308"/>
                  <a:pt x="1419225" y="66675"/>
                </a:cubicBezTo>
                <a:cubicBezTo>
                  <a:pt x="1441610" y="64953"/>
                  <a:pt x="1464024" y="62198"/>
                  <a:pt x="1485900" y="57150"/>
                </a:cubicBezTo>
                <a:cubicBezTo>
                  <a:pt x="1505466" y="52635"/>
                  <a:pt x="1543050" y="38100"/>
                  <a:pt x="1543050" y="38100"/>
                </a:cubicBezTo>
                <a:cubicBezTo>
                  <a:pt x="1590675" y="41275"/>
                  <a:pt x="1638457" y="42628"/>
                  <a:pt x="1685925" y="47625"/>
                </a:cubicBezTo>
                <a:cubicBezTo>
                  <a:pt x="1698944" y="48995"/>
                  <a:pt x="1710934" y="57150"/>
                  <a:pt x="1724025" y="57150"/>
                </a:cubicBezTo>
                <a:cubicBezTo>
                  <a:pt x="1762257" y="57150"/>
                  <a:pt x="1800283" y="51429"/>
                  <a:pt x="1838325" y="47625"/>
                </a:cubicBezTo>
                <a:cubicBezTo>
                  <a:pt x="1863796" y="45078"/>
                  <a:pt x="1889276" y="42308"/>
                  <a:pt x="1914525" y="38100"/>
                </a:cubicBezTo>
                <a:cubicBezTo>
                  <a:pt x="1938445" y="34113"/>
                  <a:pt x="1958552" y="26599"/>
                  <a:pt x="1981200" y="19050"/>
                </a:cubicBezTo>
                <a:cubicBezTo>
                  <a:pt x="2024900" y="48183"/>
                  <a:pt x="2030056" y="60876"/>
                  <a:pt x="2076450" y="66675"/>
                </a:cubicBezTo>
                <a:cubicBezTo>
                  <a:pt x="2089052" y="68250"/>
                  <a:pt x="2101850" y="66675"/>
                  <a:pt x="2114550" y="6667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TextBox 129">
            <a:extLst>
              <a:ext uri="{FF2B5EF4-FFF2-40B4-BE49-F238E27FC236}">
                <a16:creationId xmlns:a16="http://schemas.microsoft.com/office/drawing/2014/main" id="{AF847FB4-AADC-B8D3-9C59-8EE0EE8CBF88}"/>
              </a:ext>
            </a:extLst>
          </p:cNvPr>
          <p:cNvSpPr txBox="1"/>
          <p:nvPr/>
        </p:nvSpPr>
        <p:spPr>
          <a:xfrm>
            <a:off x="7153485" y="3619132"/>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spTree>
    <p:extLst>
      <p:ext uri="{BB962C8B-B14F-4D97-AF65-F5344CB8AC3E}">
        <p14:creationId xmlns:p14="http://schemas.microsoft.com/office/powerpoint/2010/main" val="21788036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FFC5AF-5AC5-4AFB-BA08-A83D69353689}"/>
              </a:ext>
            </a:extLst>
          </p:cNvPr>
          <p:cNvSpPr>
            <a:spLocks noGrp="1"/>
          </p:cNvSpPr>
          <p:nvPr>
            <p:ph type="sldNum" sz="quarter" idx="4"/>
          </p:nvPr>
        </p:nvSpPr>
        <p:spPr>
          <a:xfrm>
            <a:off x="11005979" y="6478890"/>
            <a:ext cx="411480" cy="384048"/>
          </a:xfrm>
        </p:spPr>
        <p:txBody>
          <a:bodyPr/>
          <a:lstStyle/>
          <a:p>
            <a:fld id="{9AA6D16A-0A68-8445-85DB-A0BE8CCB51C7}" type="slidenum">
              <a:rPr lang="en-US" smtClean="0"/>
              <a:pPr/>
              <a:t>87</a:t>
            </a:fld>
            <a:endParaRPr lang="en-US" dirty="0"/>
          </a:p>
        </p:txBody>
      </p:sp>
      <p:sp>
        <p:nvSpPr>
          <p:cNvPr id="3" name="Title 2">
            <a:extLst>
              <a:ext uri="{FF2B5EF4-FFF2-40B4-BE49-F238E27FC236}">
                <a16:creationId xmlns:a16="http://schemas.microsoft.com/office/drawing/2014/main" id="{5D347C0D-5160-4EC4-B6F5-6486E4C91961}"/>
              </a:ext>
            </a:extLst>
          </p:cNvPr>
          <p:cNvSpPr>
            <a:spLocks noGrp="1"/>
          </p:cNvSpPr>
          <p:nvPr>
            <p:ph type="title"/>
          </p:nvPr>
        </p:nvSpPr>
        <p:spPr>
          <a:xfrm>
            <a:off x="416582" y="481839"/>
            <a:ext cx="11311128" cy="457200"/>
          </a:xfrm>
        </p:spPr>
        <p:txBody>
          <a:bodyPr/>
          <a:lstStyle/>
          <a:p>
            <a:r>
              <a:rPr lang="en-US" dirty="0">
                <a:solidFill>
                  <a:schemeClr val="accent2"/>
                </a:solidFill>
              </a:rPr>
              <a:t>Example – Executive Dashboard </a:t>
            </a:r>
          </a:p>
        </p:txBody>
      </p:sp>
      <p:sp>
        <p:nvSpPr>
          <p:cNvPr id="4" name="Text Placeholder 3">
            <a:extLst>
              <a:ext uri="{FF2B5EF4-FFF2-40B4-BE49-F238E27FC236}">
                <a16:creationId xmlns:a16="http://schemas.microsoft.com/office/drawing/2014/main" id="{D87088FD-3495-4ACA-8A63-6650E6295022}"/>
              </a:ext>
            </a:extLst>
          </p:cNvPr>
          <p:cNvSpPr>
            <a:spLocks noGrp="1"/>
          </p:cNvSpPr>
          <p:nvPr>
            <p:ph type="body" sz="quarter" idx="10"/>
          </p:nvPr>
        </p:nvSpPr>
        <p:spPr>
          <a:xfrm>
            <a:off x="438912" y="155448"/>
            <a:ext cx="11311128" cy="338328"/>
          </a:xfrm>
        </p:spPr>
        <p:txBody>
          <a:bodyPr/>
          <a:lstStyle/>
          <a:p>
            <a:r>
              <a:rPr lang="en-US" dirty="0"/>
              <a:t>Technology and Data</a:t>
            </a:r>
          </a:p>
        </p:txBody>
      </p:sp>
      <p:sp>
        <p:nvSpPr>
          <p:cNvPr id="51" name="Slide Number Placeholder 1">
            <a:extLst>
              <a:ext uri="{FF2B5EF4-FFF2-40B4-BE49-F238E27FC236}">
                <a16:creationId xmlns:a16="http://schemas.microsoft.com/office/drawing/2014/main" id="{A40CCD7C-A6DD-FD4B-AD04-96233D3B7543}"/>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mtClean="0"/>
              <a:pPr/>
              <a:t>87</a:t>
            </a:fld>
            <a:endParaRPr lang="en-US" dirty="0"/>
          </a:p>
        </p:txBody>
      </p:sp>
      <p:sp>
        <p:nvSpPr>
          <p:cNvPr id="15" name="Content Placeholder 4">
            <a:extLst>
              <a:ext uri="{FF2B5EF4-FFF2-40B4-BE49-F238E27FC236}">
                <a16:creationId xmlns:a16="http://schemas.microsoft.com/office/drawing/2014/main" id="{B9976E03-70B3-3D22-79D5-228172386CE4}"/>
              </a:ext>
            </a:extLst>
          </p:cNvPr>
          <p:cNvSpPr txBox="1">
            <a:spLocks/>
          </p:cNvSpPr>
          <p:nvPr/>
        </p:nvSpPr>
        <p:spPr>
          <a:xfrm>
            <a:off x="438150" y="1115568"/>
            <a:ext cx="11312525" cy="721802"/>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7013" indent="-227013"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730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57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Illustrative metrics that could shape an executive-level, on-demand dashboard.</a:t>
            </a:r>
            <a:endParaRPr lang="en-US" sz="1600" dirty="0">
              <a:solidFill>
                <a:schemeClr val="tx1"/>
              </a:solidFill>
            </a:endParaRPr>
          </a:p>
        </p:txBody>
      </p:sp>
      <p:grpSp>
        <p:nvGrpSpPr>
          <p:cNvPr id="16" name="Group 15">
            <a:extLst>
              <a:ext uri="{FF2B5EF4-FFF2-40B4-BE49-F238E27FC236}">
                <a16:creationId xmlns:a16="http://schemas.microsoft.com/office/drawing/2014/main" id="{D20E5BE4-4C4E-9996-BF72-E64A4701CFDA}"/>
              </a:ext>
            </a:extLst>
          </p:cNvPr>
          <p:cNvGrpSpPr/>
          <p:nvPr/>
        </p:nvGrpSpPr>
        <p:grpSpPr>
          <a:xfrm>
            <a:off x="436310" y="3058829"/>
            <a:ext cx="3621404" cy="1478285"/>
            <a:chOff x="8713059" y="4092422"/>
            <a:chExt cx="3040940" cy="1119665"/>
          </a:xfrm>
        </p:grpSpPr>
        <p:sp>
          <p:nvSpPr>
            <p:cNvPr id="17" name="Rectangle: Rounded Corners 93">
              <a:extLst>
                <a:ext uri="{FF2B5EF4-FFF2-40B4-BE49-F238E27FC236}">
                  <a16:creationId xmlns:a16="http://schemas.microsoft.com/office/drawing/2014/main" id="{AEBE3829-E370-C8E4-BBE7-F7897C83B76F}"/>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dirty="0">
                  <a:solidFill>
                    <a:schemeClr val="tx1"/>
                  </a:solidFill>
                </a:rPr>
                <a:t>      	Workforce Composition</a:t>
              </a:r>
            </a:p>
          </p:txBody>
        </p:sp>
        <p:pic>
          <p:nvPicPr>
            <p:cNvPr id="19" name="Picture 18">
              <a:extLst>
                <a:ext uri="{FF2B5EF4-FFF2-40B4-BE49-F238E27FC236}">
                  <a16:creationId xmlns:a16="http://schemas.microsoft.com/office/drawing/2014/main" id="{1B9F92FD-4DB9-45BB-7C06-D1C04E1FDB3D}"/>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23" name="Group 22">
            <a:extLst>
              <a:ext uri="{FF2B5EF4-FFF2-40B4-BE49-F238E27FC236}">
                <a16:creationId xmlns:a16="http://schemas.microsoft.com/office/drawing/2014/main" id="{A9CED4D3-6709-E1A3-1DDF-95CB9B3F3F80}"/>
              </a:ext>
            </a:extLst>
          </p:cNvPr>
          <p:cNvGrpSpPr/>
          <p:nvPr/>
        </p:nvGrpSpPr>
        <p:grpSpPr>
          <a:xfrm>
            <a:off x="436310" y="4612360"/>
            <a:ext cx="3621404" cy="1478285"/>
            <a:chOff x="8713059" y="4092422"/>
            <a:chExt cx="3040940" cy="1119665"/>
          </a:xfrm>
        </p:grpSpPr>
        <p:sp>
          <p:nvSpPr>
            <p:cNvPr id="24" name="Rectangle: Rounded Corners 93">
              <a:extLst>
                <a:ext uri="{FF2B5EF4-FFF2-40B4-BE49-F238E27FC236}">
                  <a16:creationId xmlns:a16="http://schemas.microsoft.com/office/drawing/2014/main" id="{1142443E-3099-C4EE-670E-A5980690E22E}"/>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Turnover</a:t>
              </a:r>
            </a:p>
          </p:txBody>
        </p:sp>
        <p:pic>
          <p:nvPicPr>
            <p:cNvPr id="25" name="Picture 24">
              <a:extLst>
                <a:ext uri="{FF2B5EF4-FFF2-40B4-BE49-F238E27FC236}">
                  <a16:creationId xmlns:a16="http://schemas.microsoft.com/office/drawing/2014/main" id="{71FCB079-08F5-EDE3-D8F2-7ACA0B5C955E}"/>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5" name="Group 34">
            <a:extLst>
              <a:ext uri="{FF2B5EF4-FFF2-40B4-BE49-F238E27FC236}">
                <a16:creationId xmlns:a16="http://schemas.microsoft.com/office/drawing/2014/main" id="{E1E0F5C3-9B5D-B9B7-723A-73895EBB520B}"/>
              </a:ext>
            </a:extLst>
          </p:cNvPr>
          <p:cNvGrpSpPr/>
          <p:nvPr/>
        </p:nvGrpSpPr>
        <p:grpSpPr>
          <a:xfrm>
            <a:off x="8075360" y="3058829"/>
            <a:ext cx="3621404" cy="1478285"/>
            <a:chOff x="8713059" y="4092422"/>
            <a:chExt cx="3040940" cy="1119665"/>
          </a:xfrm>
        </p:grpSpPr>
        <p:sp>
          <p:nvSpPr>
            <p:cNvPr id="36" name="Rectangle: Rounded Corners 93">
              <a:extLst>
                <a:ext uri="{FF2B5EF4-FFF2-40B4-BE49-F238E27FC236}">
                  <a16:creationId xmlns:a16="http://schemas.microsoft.com/office/drawing/2014/main" id="{DFD4F671-3792-9B26-B7B0-13A181E5CE6C}"/>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Labor-related Expenses</a:t>
              </a:r>
            </a:p>
          </p:txBody>
        </p:sp>
        <p:pic>
          <p:nvPicPr>
            <p:cNvPr id="37" name="Picture 36">
              <a:extLst>
                <a:ext uri="{FF2B5EF4-FFF2-40B4-BE49-F238E27FC236}">
                  <a16:creationId xmlns:a16="http://schemas.microsoft.com/office/drawing/2014/main" id="{EC343DB3-FEA8-C5D6-AB3A-756341AA7563}"/>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8" name="Group 37">
            <a:extLst>
              <a:ext uri="{FF2B5EF4-FFF2-40B4-BE49-F238E27FC236}">
                <a16:creationId xmlns:a16="http://schemas.microsoft.com/office/drawing/2014/main" id="{650C2EB6-BDA4-F7F1-4F48-0C81C01E1515}"/>
              </a:ext>
            </a:extLst>
          </p:cNvPr>
          <p:cNvGrpSpPr/>
          <p:nvPr/>
        </p:nvGrpSpPr>
        <p:grpSpPr>
          <a:xfrm>
            <a:off x="8075360" y="4620742"/>
            <a:ext cx="3621404" cy="1478285"/>
            <a:chOff x="8713059" y="4092422"/>
            <a:chExt cx="3040940" cy="1119665"/>
          </a:xfrm>
        </p:grpSpPr>
        <p:sp>
          <p:nvSpPr>
            <p:cNvPr id="39" name="Rectangle: Rounded Corners 93">
              <a:extLst>
                <a:ext uri="{FF2B5EF4-FFF2-40B4-BE49-F238E27FC236}">
                  <a16:creationId xmlns:a16="http://schemas.microsoft.com/office/drawing/2014/main" id="{658EB3D8-0F97-A5FE-D24C-60CA49C14280}"/>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Diversity and Inclusion</a:t>
              </a:r>
            </a:p>
          </p:txBody>
        </p:sp>
        <p:pic>
          <p:nvPicPr>
            <p:cNvPr id="40" name="Picture 39">
              <a:extLst>
                <a:ext uri="{FF2B5EF4-FFF2-40B4-BE49-F238E27FC236}">
                  <a16:creationId xmlns:a16="http://schemas.microsoft.com/office/drawing/2014/main" id="{562C6A27-0D05-0A99-C940-791F8D6AA004}"/>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41" name="Group 40">
            <a:extLst>
              <a:ext uri="{FF2B5EF4-FFF2-40B4-BE49-F238E27FC236}">
                <a16:creationId xmlns:a16="http://schemas.microsoft.com/office/drawing/2014/main" id="{EDF8B689-4D77-26E1-CF56-76BCE7AD603C}"/>
              </a:ext>
            </a:extLst>
          </p:cNvPr>
          <p:cNvGrpSpPr/>
          <p:nvPr/>
        </p:nvGrpSpPr>
        <p:grpSpPr>
          <a:xfrm>
            <a:off x="423945" y="1473663"/>
            <a:ext cx="11260456" cy="1478285"/>
            <a:chOff x="8713058" y="4092421"/>
            <a:chExt cx="9455552" cy="1119665"/>
          </a:xfrm>
        </p:grpSpPr>
        <p:sp>
          <p:nvSpPr>
            <p:cNvPr id="42" name="Rectangle: Rounded Corners 93">
              <a:extLst>
                <a:ext uri="{FF2B5EF4-FFF2-40B4-BE49-F238E27FC236}">
                  <a16:creationId xmlns:a16="http://schemas.microsoft.com/office/drawing/2014/main" id="{3CBB56D6-5908-65B2-B1D5-4B2FB7F26E15}"/>
                </a:ext>
              </a:extLst>
            </p:cNvPr>
            <p:cNvSpPr/>
            <p:nvPr/>
          </p:nvSpPr>
          <p:spPr>
            <a:xfrm>
              <a:off x="8713058" y="4092421"/>
              <a:ext cx="9455552"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r>
                <a:rPr lang="en-US" sz="1400" b="1" dirty="0">
                  <a:solidFill>
                    <a:schemeClr val="accent2"/>
                  </a:solidFill>
                </a:rPr>
                <a:t>Executive Summary and Key Highlights</a:t>
              </a:r>
            </a:p>
          </p:txBody>
        </p:sp>
        <p:pic>
          <p:nvPicPr>
            <p:cNvPr id="43" name="Picture 42">
              <a:extLst>
                <a:ext uri="{FF2B5EF4-FFF2-40B4-BE49-F238E27FC236}">
                  <a16:creationId xmlns:a16="http://schemas.microsoft.com/office/drawing/2014/main" id="{A141E8EE-8C77-8F85-EB4C-A5EB7B494AD2}"/>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8753610" y="4136851"/>
              <a:ext cx="330039" cy="350666"/>
            </a:xfrm>
            <a:prstGeom prst="rect">
              <a:avLst/>
            </a:prstGeom>
            <a:solidFill>
              <a:schemeClr val="accent2"/>
            </a:solidFill>
          </p:spPr>
        </p:pic>
      </p:grpSp>
      <p:sp>
        <p:nvSpPr>
          <p:cNvPr id="45" name="Rectangle: Rounded Corners 93">
            <a:extLst>
              <a:ext uri="{FF2B5EF4-FFF2-40B4-BE49-F238E27FC236}">
                <a16:creationId xmlns:a16="http://schemas.microsoft.com/office/drawing/2014/main" id="{F44A8E32-75CE-6C84-9890-D609A91F7063}"/>
              </a:ext>
            </a:extLst>
          </p:cNvPr>
          <p:cNvSpPr/>
          <p:nvPr/>
        </p:nvSpPr>
        <p:spPr>
          <a:xfrm>
            <a:off x="9822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pic>
        <p:nvPicPr>
          <p:cNvPr id="47" name="Graphic 46" descr="User outline">
            <a:extLst>
              <a:ext uri="{FF2B5EF4-FFF2-40B4-BE49-F238E27FC236}">
                <a16:creationId xmlns:a16="http://schemas.microsoft.com/office/drawing/2014/main" id="{DC0005BC-EA0B-9994-C026-CA5BB83B80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7456" y="1905800"/>
            <a:ext cx="457200" cy="457200"/>
          </a:xfrm>
          <a:prstGeom prst="rect">
            <a:avLst/>
          </a:prstGeom>
        </p:spPr>
      </p:pic>
      <p:pic>
        <p:nvPicPr>
          <p:cNvPr id="48" name="Graphic 47" descr="User outline">
            <a:extLst>
              <a:ext uri="{FF2B5EF4-FFF2-40B4-BE49-F238E27FC236}">
                <a16:creationId xmlns:a16="http://schemas.microsoft.com/office/drawing/2014/main" id="{FAD20E82-98C1-93A8-0AD2-9330CA00FD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70400" y="1898799"/>
            <a:ext cx="457200" cy="457200"/>
          </a:xfrm>
          <a:prstGeom prst="rect">
            <a:avLst/>
          </a:prstGeom>
        </p:spPr>
      </p:pic>
      <p:pic>
        <p:nvPicPr>
          <p:cNvPr id="49" name="Graphic 48" descr="User outline">
            <a:extLst>
              <a:ext uri="{FF2B5EF4-FFF2-40B4-BE49-F238E27FC236}">
                <a16:creationId xmlns:a16="http://schemas.microsoft.com/office/drawing/2014/main" id="{D0CF198C-9716-F490-0623-38B6C1FD1C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63343" y="1898836"/>
            <a:ext cx="457200" cy="457200"/>
          </a:xfrm>
          <a:prstGeom prst="rect">
            <a:avLst/>
          </a:prstGeom>
        </p:spPr>
      </p:pic>
      <p:pic>
        <p:nvPicPr>
          <p:cNvPr id="52" name="Graphic 51" descr="Add outline">
            <a:extLst>
              <a:ext uri="{FF2B5EF4-FFF2-40B4-BE49-F238E27FC236}">
                <a16:creationId xmlns:a16="http://schemas.microsoft.com/office/drawing/2014/main" id="{27ED1B24-0DA2-AA9C-66CE-3DA61C7586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75304" y="2102911"/>
            <a:ext cx="252282" cy="252282"/>
          </a:xfrm>
          <a:prstGeom prst="rect">
            <a:avLst/>
          </a:prstGeom>
        </p:spPr>
      </p:pic>
      <p:cxnSp>
        <p:nvCxnSpPr>
          <p:cNvPr id="54" name="Straight Connector 53">
            <a:extLst>
              <a:ext uri="{FF2B5EF4-FFF2-40B4-BE49-F238E27FC236}">
                <a16:creationId xmlns:a16="http://schemas.microsoft.com/office/drawing/2014/main" id="{5FC3CE19-B19B-4F67-7EBF-C5E0196803D5}"/>
              </a:ext>
            </a:extLst>
          </p:cNvPr>
          <p:cNvCxnSpPr>
            <a:cxnSpLocks/>
          </p:cNvCxnSpPr>
          <p:nvPr/>
        </p:nvCxnSpPr>
        <p:spPr>
          <a:xfrm>
            <a:off x="2601730" y="2146570"/>
            <a:ext cx="180426" cy="184015"/>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5473690D-EC18-76CF-96CF-8584871D75D5}"/>
              </a:ext>
            </a:extLst>
          </p:cNvPr>
          <p:cNvSpPr txBox="1"/>
          <p:nvPr/>
        </p:nvSpPr>
        <p:spPr>
          <a:xfrm>
            <a:off x="901373" y="2310262"/>
            <a:ext cx="713942"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Headcount</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58" name="TextBox 57">
            <a:extLst>
              <a:ext uri="{FF2B5EF4-FFF2-40B4-BE49-F238E27FC236}">
                <a16:creationId xmlns:a16="http://schemas.microsoft.com/office/drawing/2014/main" id="{048AF8C1-40C3-4AE0-D2AA-B6104604BEA4}"/>
              </a:ext>
            </a:extLst>
          </p:cNvPr>
          <p:cNvSpPr txBox="1"/>
          <p:nvPr/>
        </p:nvSpPr>
        <p:spPr>
          <a:xfrm>
            <a:off x="1710147" y="2310262"/>
            <a:ext cx="45719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Hires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0" name="TextBox 59">
            <a:extLst>
              <a:ext uri="{FF2B5EF4-FFF2-40B4-BE49-F238E27FC236}">
                <a16:creationId xmlns:a16="http://schemas.microsoft.com/office/drawing/2014/main" id="{72AB7313-5B35-8C78-191A-973D95AFC65E}"/>
              </a:ext>
            </a:extLst>
          </p:cNvPr>
          <p:cNvSpPr txBox="1"/>
          <p:nvPr/>
        </p:nvSpPr>
        <p:spPr>
          <a:xfrm>
            <a:off x="2358879" y="2310262"/>
            <a:ext cx="54145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Terms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4" name="Rectangle: Rounded Corners 93">
            <a:extLst>
              <a:ext uri="{FF2B5EF4-FFF2-40B4-BE49-F238E27FC236}">
                <a16:creationId xmlns:a16="http://schemas.microsoft.com/office/drawing/2014/main" id="{36E0EECA-9A48-4223-B286-B603E2FBBB99}"/>
              </a:ext>
            </a:extLst>
          </p:cNvPr>
          <p:cNvSpPr/>
          <p:nvPr/>
        </p:nvSpPr>
        <p:spPr>
          <a:xfrm>
            <a:off x="64700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5" name="Rectangle: Rounded Corners 93">
            <a:extLst>
              <a:ext uri="{FF2B5EF4-FFF2-40B4-BE49-F238E27FC236}">
                <a16:creationId xmlns:a16="http://schemas.microsoft.com/office/drawing/2014/main" id="{3FE92452-DE6E-C407-BA8C-64F5FFEC0E1D}"/>
              </a:ext>
            </a:extLst>
          </p:cNvPr>
          <p:cNvSpPr/>
          <p:nvPr/>
        </p:nvSpPr>
        <p:spPr>
          <a:xfrm>
            <a:off x="92139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8" name="Rectangle: Rounded Corners 93">
            <a:extLst>
              <a:ext uri="{FF2B5EF4-FFF2-40B4-BE49-F238E27FC236}">
                <a16:creationId xmlns:a16="http://schemas.microsoft.com/office/drawing/2014/main" id="{6F317211-7265-469C-D415-E88CF57F9D13}"/>
              </a:ext>
            </a:extLst>
          </p:cNvPr>
          <p:cNvSpPr/>
          <p:nvPr/>
        </p:nvSpPr>
        <p:spPr>
          <a:xfrm>
            <a:off x="37261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grpSp>
        <p:nvGrpSpPr>
          <p:cNvPr id="67" name="Group 66">
            <a:extLst>
              <a:ext uri="{FF2B5EF4-FFF2-40B4-BE49-F238E27FC236}">
                <a16:creationId xmlns:a16="http://schemas.microsoft.com/office/drawing/2014/main" id="{53869531-FFCF-B358-BD91-644168AF6FCE}"/>
              </a:ext>
            </a:extLst>
          </p:cNvPr>
          <p:cNvGrpSpPr/>
          <p:nvPr/>
        </p:nvGrpSpPr>
        <p:grpSpPr>
          <a:xfrm>
            <a:off x="3726106" y="1785976"/>
            <a:ext cx="2506159" cy="835981"/>
            <a:chOff x="3696517" y="2000299"/>
            <a:chExt cx="2506159" cy="835981"/>
          </a:xfrm>
        </p:grpSpPr>
        <p:sp>
          <p:nvSpPr>
            <p:cNvPr id="62" name="TextBox 61">
              <a:extLst>
                <a:ext uri="{FF2B5EF4-FFF2-40B4-BE49-F238E27FC236}">
                  <a16:creationId xmlns:a16="http://schemas.microsoft.com/office/drawing/2014/main" id="{66ADB24D-4485-1469-7E5B-798742EFCD76}"/>
                </a:ext>
              </a:extLst>
            </p:cNvPr>
            <p:cNvSpPr txBox="1"/>
            <p:nvPr/>
          </p:nvSpPr>
          <p:spPr>
            <a:xfrm>
              <a:off x="4194123" y="2466948"/>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 M</a:t>
              </a:r>
            </a:p>
          </p:txBody>
        </p:sp>
        <p:sp>
          <p:nvSpPr>
            <p:cNvPr id="63" name="TextBox 62">
              <a:extLst>
                <a:ext uri="{FF2B5EF4-FFF2-40B4-BE49-F238E27FC236}">
                  <a16:creationId xmlns:a16="http://schemas.microsoft.com/office/drawing/2014/main" id="{B61A3137-9F28-C851-A777-D0B4E5B45D8C}"/>
                </a:ext>
              </a:extLst>
            </p:cNvPr>
            <p:cNvSpPr txBox="1"/>
            <p:nvPr/>
          </p:nvSpPr>
          <p:spPr>
            <a:xfrm>
              <a:off x="3696517" y="2000299"/>
              <a:ext cx="2506159"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Total Salary Expenses</a:t>
              </a:r>
            </a:p>
          </p:txBody>
        </p:sp>
      </p:grpSp>
      <p:sp>
        <p:nvSpPr>
          <p:cNvPr id="69" name="TextBox 68">
            <a:extLst>
              <a:ext uri="{FF2B5EF4-FFF2-40B4-BE49-F238E27FC236}">
                <a16:creationId xmlns:a16="http://schemas.microsoft.com/office/drawing/2014/main" id="{09CFDC94-384E-11DE-7959-CABFDF640C33}"/>
              </a:ext>
            </a:extLst>
          </p:cNvPr>
          <p:cNvSpPr txBox="1"/>
          <p:nvPr/>
        </p:nvSpPr>
        <p:spPr>
          <a:xfrm>
            <a:off x="6532950" y="1785975"/>
            <a:ext cx="2506159"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Engagement Score</a:t>
            </a:r>
          </a:p>
        </p:txBody>
      </p:sp>
      <p:sp>
        <p:nvSpPr>
          <p:cNvPr id="70" name="5-Point Star 69">
            <a:extLst>
              <a:ext uri="{FF2B5EF4-FFF2-40B4-BE49-F238E27FC236}">
                <a16:creationId xmlns:a16="http://schemas.microsoft.com/office/drawing/2014/main" id="{4078BF46-552D-15A1-C3FA-EDF121B0E1DE}"/>
              </a:ext>
            </a:extLst>
          </p:cNvPr>
          <p:cNvSpPr/>
          <p:nvPr/>
        </p:nvSpPr>
        <p:spPr>
          <a:xfrm>
            <a:off x="6532950"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1" name="5-Point Star 70">
            <a:extLst>
              <a:ext uri="{FF2B5EF4-FFF2-40B4-BE49-F238E27FC236}">
                <a16:creationId xmlns:a16="http://schemas.microsoft.com/office/drawing/2014/main" id="{4D93C971-99E4-266B-9D6D-885B6AA93BBD}"/>
              </a:ext>
            </a:extLst>
          </p:cNvPr>
          <p:cNvSpPr/>
          <p:nvPr/>
        </p:nvSpPr>
        <p:spPr>
          <a:xfrm>
            <a:off x="7004595"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2" name="5-Point Star 71">
            <a:extLst>
              <a:ext uri="{FF2B5EF4-FFF2-40B4-BE49-F238E27FC236}">
                <a16:creationId xmlns:a16="http://schemas.microsoft.com/office/drawing/2014/main" id="{2B9BBC5C-6C12-6263-7B0F-3A819CD10CC4}"/>
              </a:ext>
            </a:extLst>
          </p:cNvPr>
          <p:cNvSpPr/>
          <p:nvPr/>
        </p:nvSpPr>
        <p:spPr>
          <a:xfrm>
            <a:off x="7458917"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3" name="5-Point Star 72">
            <a:extLst>
              <a:ext uri="{FF2B5EF4-FFF2-40B4-BE49-F238E27FC236}">
                <a16:creationId xmlns:a16="http://schemas.microsoft.com/office/drawing/2014/main" id="{F270446F-5D40-4423-0E7F-71B410C76D14}"/>
              </a:ext>
            </a:extLst>
          </p:cNvPr>
          <p:cNvSpPr/>
          <p:nvPr/>
        </p:nvSpPr>
        <p:spPr>
          <a:xfrm>
            <a:off x="7915554" y="2223470"/>
            <a:ext cx="467809" cy="378193"/>
          </a:xfrm>
          <a:prstGeom prst="star5">
            <a:avLst/>
          </a:prstGeom>
          <a:gradFill>
            <a:gsLst>
              <a:gs pos="26000">
                <a:schemeClr val="accent2"/>
              </a:gs>
              <a:gs pos="53000">
                <a:schemeClr val="bg1"/>
              </a:gs>
            </a:gsLst>
            <a:lin ang="0" scaled="1"/>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5" name="TextBox 74">
            <a:extLst>
              <a:ext uri="{FF2B5EF4-FFF2-40B4-BE49-F238E27FC236}">
                <a16:creationId xmlns:a16="http://schemas.microsoft.com/office/drawing/2014/main" id="{736A5F2E-731F-DD8D-CEB1-60BFD214FEC5}"/>
              </a:ext>
            </a:extLst>
          </p:cNvPr>
          <p:cNvSpPr txBox="1"/>
          <p:nvPr/>
        </p:nvSpPr>
        <p:spPr>
          <a:xfrm>
            <a:off x="9243881" y="1785975"/>
            <a:ext cx="2506159"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Number of Arbitrations</a:t>
            </a:r>
          </a:p>
        </p:txBody>
      </p:sp>
      <p:sp>
        <p:nvSpPr>
          <p:cNvPr id="76" name="TextBox 75">
            <a:extLst>
              <a:ext uri="{FF2B5EF4-FFF2-40B4-BE49-F238E27FC236}">
                <a16:creationId xmlns:a16="http://schemas.microsoft.com/office/drawing/2014/main" id="{D09386B5-9B48-4DD5-8775-6638CCBAAA05}"/>
              </a:ext>
            </a:extLst>
          </p:cNvPr>
          <p:cNvSpPr txBox="1"/>
          <p:nvPr/>
        </p:nvSpPr>
        <p:spPr>
          <a:xfrm>
            <a:off x="9886062" y="2252625"/>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a:t>
            </a:r>
          </a:p>
        </p:txBody>
      </p:sp>
      <p:sp>
        <p:nvSpPr>
          <p:cNvPr id="83" name="Oval 82">
            <a:extLst>
              <a:ext uri="{FF2B5EF4-FFF2-40B4-BE49-F238E27FC236}">
                <a16:creationId xmlns:a16="http://schemas.microsoft.com/office/drawing/2014/main" id="{028D2299-146E-218F-00C6-71A307D01A8E}"/>
              </a:ext>
            </a:extLst>
          </p:cNvPr>
          <p:cNvSpPr/>
          <p:nvPr/>
        </p:nvSpPr>
        <p:spPr>
          <a:xfrm>
            <a:off x="8690212" y="3458766"/>
            <a:ext cx="914400" cy="9165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5" name="Pie 84">
            <a:extLst>
              <a:ext uri="{FF2B5EF4-FFF2-40B4-BE49-F238E27FC236}">
                <a16:creationId xmlns:a16="http://schemas.microsoft.com/office/drawing/2014/main" id="{ACD57810-C123-B0D9-B591-85197ECA4A77}"/>
              </a:ext>
            </a:extLst>
          </p:cNvPr>
          <p:cNvSpPr/>
          <p:nvPr/>
        </p:nvSpPr>
        <p:spPr>
          <a:xfrm>
            <a:off x="8674341" y="3458766"/>
            <a:ext cx="914400" cy="916518"/>
          </a:xfrm>
          <a:prstGeom prst="pie">
            <a:avLst>
              <a:gd name="adj1" fmla="val 1820595"/>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6" name="TextBox 85">
            <a:extLst>
              <a:ext uri="{FF2B5EF4-FFF2-40B4-BE49-F238E27FC236}">
                <a16:creationId xmlns:a16="http://schemas.microsoft.com/office/drawing/2014/main" id="{AD180491-F4F5-5047-A503-9FF0D2A7E6B2}"/>
              </a:ext>
            </a:extLst>
          </p:cNvPr>
          <p:cNvSpPr txBox="1"/>
          <p:nvPr/>
        </p:nvSpPr>
        <p:spPr>
          <a:xfrm>
            <a:off x="8611364" y="3674502"/>
            <a:ext cx="536048" cy="538609"/>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Wages &amp;</a:t>
            </a:r>
          </a:p>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Salary</a:t>
            </a:r>
          </a:p>
        </p:txBody>
      </p:sp>
      <p:sp>
        <p:nvSpPr>
          <p:cNvPr id="87" name="TextBox 86">
            <a:extLst>
              <a:ext uri="{FF2B5EF4-FFF2-40B4-BE49-F238E27FC236}">
                <a16:creationId xmlns:a16="http://schemas.microsoft.com/office/drawing/2014/main" id="{853A79EE-10D7-4361-4AAE-EEAFEB1DE206}"/>
              </a:ext>
            </a:extLst>
          </p:cNvPr>
          <p:cNvSpPr txBox="1"/>
          <p:nvPr/>
        </p:nvSpPr>
        <p:spPr>
          <a:xfrm>
            <a:off x="9005342" y="3650344"/>
            <a:ext cx="64637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Benefits</a:t>
            </a:r>
          </a:p>
        </p:txBody>
      </p:sp>
      <p:sp>
        <p:nvSpPr>
          <p:cNvPr id="88" name="Rectangle 87">
            <a:extLst>
              <a:ext uri="{FF2B5EF4-FFF2-40B4-BE49-F238E27FC236}">
                <a16:creationId xmlns:a16="http://schemas.microsoft.com/office/drawing/2014/main" id="{03080968-6CFC-18C8-FB0C-3984345BFD17}"/>
              </a:ext>
            </a:extLst>
          </p:cNvPr>
          <p:cNvSpPr/>
          <p:nvPr/>
        </p:nvSpPr>
        <p:spPr>
          <a:xfrm>
            <a:off x="9730522" y="3365557"/>
            <a:ext cx="914399" cy="1217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Defined Contribution</a:t>
            </a:r>
          </a:p>
        </p:txBody>
      </p:sp>
      <p:sp>
        <p:nvSpPr>
          <p:cNvPr id="89" name="Rectangle 88">
            <a:extLst>
              <a:ext uri="{FF2B5EF4-FFF2-40B4-BE49-F238E27FC236}">
                <a16:creationId xmlns:a16="http://schemas.microsoft.com/office/drawing/2014/main" id="{A7A6D358-0B00-9789-A954-4350550BAF2C}"/>
              </a:ext>
            </a:extLst>
          </p:cNvPr>
          <p:cNvSpPr/>
          <p:nvPr/>
        </p:nvSpPr>
        <p:spPr>
          <a:xfrm>
            <a:off x="9730521" y="3519487"/>
            <a:ext cx="914399" cy="19366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Supplemental Pay</a:t>
            </a:r>
          </a:p>
        </p:txBody>
      </p:sp>
      <p:sp>
        <p:nvSpPr>
          <p:cNvPr id="90" name="Rectangle 89">
            <a:extLst>
              <a:ext uri="{FF2B5EF4-FFF2-40B4-BE49-F238E27FC236}">
                <a16:creationId xmlns:a16="http://schemas.microsoft.com/office/drawing/2014/main" id="{1E348F83-A5DF-856F-C217-2EBC0DB53613}"/>
              </a:ext>
            </a:extLst>
          </p:cNvPr>
          <p:cNvSpPr/>
          <p:nvPr/>
        </p:nvSpPr>
        <p:spPr>
          <a:xfrm>
            <a:off x="9733311" y="3745382"/>
            <a:ext cx="914399"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Paid Leave</a:t>
            </a:r>
          </a:p>
        </p:txBody>
      </p:sp>
      <p:sp>
        <p:nvSpPr>
          <p:cNvPr id="91" name="Rectangle 90">
            <a:extLst>
              <a:ext uri="{FF2B5EF4-FFF2-40B4-BE49-F238E27FC236}">
                <a16:creationId xmlns:a16="http://schemas.microsoft.com/office/drawing/2014/main" id="{4A788426-1AF7-06F8-EDD1-E85BEFE6676A}"/>
              </a:ext>
            </a:extLst>
          </p:cNvPr>
          <p:cNvSpPr/>
          <p:nvPr/>
        </p:nvSpPr>
        <p:spPr>
          <a:xfrm>
            <a:off x="9730520" y="4138364"/>
            <a:ext cx="914399"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Insurance</a:t>
            </a:r>
          </a:p>
        </p:txBody>
      </p:sp>
      <p:cxnSp>
        <p:nvCxnSpPr>
          <p:cNvPr id="93" name="Straight Connector 92">
            <a:extLst>
              <a:ext uri="{FF2B5EF4-FFF2-40B4-BE49-F238E27FC236}">
                <a16:creationId xmlns:a16="http://schemas.microsoft.com/office/drawing/2014/main" id="{721F5C64-492B-C851-754E-CA530CDE313B}"/>
              </a:ext>
            </a:extLst>
          </p:cNvPr>
          <p:cNvCxnSpPr>
            <a:cxnSpLocks/>
            <a:stCxn id="83" idx="7"/>
            <a:endCxn id="88" idx="1"/>
          </p:cNvCxnSpPr>
          <p:nvPr/>
        </p:nvCxnSpPr>
        <p:spPr>
          <a:xfrm flipV="1">
            <a:off x="9470701" y="3426409"/>
            <a:ext cx="259821" cy="16657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5F630A1-7B00-F5D5-03A4-77C64FC6707B}"/>
              </a:ext>
            </a:extLst>
          </p:cNvPr>
          <p:cNvCxnSpPr>
            <a:cxnSpLocks/>
            <a:endCxn id="91" idx="1"/>
          </p:cNvCxnSpPr>
          <p:nvPr/>
        </p:nvCxnSpPr>
        <p:spPr>
          <a:xfrm>
            <a:off x="9518906" y="4149338"/>
            <a:ext cx="211614" cy="169404"/>
          </a:xfrm>
          <a:prstGeom prst="line">
            <a:avLst/>
          </a:prstGeom>
        </p:spPr>
        <p:style>
          <a:lnRef idx="1">
            <a:schemeClr val="accent1"/>
          </a:lnRef>
          <a:fillRef idx="0">
            <a:schemeClr val="accent1"/>
          </a:fillRef>
          <a:effectRef idx="0">
            <a:schemeClr val="accent1"/>
          </a:effectRef>
          <a:fontRef idx="minor">
            <a:schemeClr val="tx1"/>
          </a:fontRef>
        </p:style>
      </p:cxnSp>
      <p:sp>
        <p:nvSpPr>
          <p:cNvPr id="114" name="Rectangle: Rounded Corners 93">
            <a:extLst>
              <a:ext uri="{FF2B5EF4-FFF2-40B4-BE49-F238E27FC236}">
                <a16:creationId xmlns:a16="http://schemas.microsoft.com/office/drawing/2014/main" id="{051CA6A7-9D02-21F1-2ACA-4122799C25EE}"/>
              </a:ext>
            </a:extLst>
          </p:cNvPr>
          <p:cNvSpPr/>
          <p:nvPr/>
        </p:nvSpPr>
        <p:spPr>
          <a:xfrm>
            <a:off x="4304126" y="3058829"/>
            <a:ext cx="3621404" cy="147828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Time-to-Fill</a:t>
            </a:r>
          </a:p>
        </p:txBody>
      </p:sp>
      <p:pic>
        <p:nvPicPr>
          <p:cNvPr id="115" name="Picture 114">
            <a:extLst>
              <a:ext uri="{FF2B5EF4-FFF2-40B4-BE49-F238E27FC236}">
                <a16:creationId xmlns:a16="http://schemas.microsoft.com/office/drawing/2014/main" id="{3E145D3B-F82F-91A3-425A-E581754D4816}"/>
              </a:ext>
            </a:extLst>
          </p:cNvPr>
          <p:cNvPicPr>
            <a:picLocks noChangeAspect="1"/>
          </p:cNvPicPr>
          <p:nvPr/>
        </p:nvPicPr>
        <p:blipFill>
          <a:blip r:embed="rId3">
            <a:duotone>
              <a:schemeClr val="accent2">
                <a:shade val="45000"/>
                <a:satMod val="135000"/>
              </a:schemeClr>
              <a:prstClr val="white"/>
            </a:duotone>
          </a:blip>
          <a:stretch>
            <a:fillRect/>
          </a:stretch>
        </p:blipFill>
        <p:spPr>
          <a:xfrm>
            <a:off x="4352417" y="3117488"/>
            <a:ext cx="393038" cy="462982"/>
          </a:xfrm>
          <a:prstGeom prst="rect">
            <a:avLst/>
          </a:prstGeom>
          <a:solidFill>
            <a:schemeClr val="accent2"/>
          </a:solidFill>
        </p:spPr>
      </p:pic>
      <p:grpSp>
        <p:nvGrpSpPr>
          <p:cNvPr id="116" name="Group 115">
            <a:extLst>
              <a:ext uri="{FF2B5EF4-FFF2-40B4-BE49-F238E27FC236}">
                <a16:creationId xmlns:a16="http://schemas.microsoft.com/office/drawing/2014/main" id="{46F08EB5-EF89-1A1D-BD9B-6589E20D7B8D}"/>
              </a:ext>
            </a:extLst>
          </p:cNvPr>
          <p:cNvGrpSpPr/>
          <p:nvPr/>
        </p:nvGrpSpPr>
        <p:grpSpPr>
          <a:xfrm>
            <a:off x="741954" y="4957482"/>
            <a:ext cx="2689819" cy="1005840"/>
            <a:chOff x="4573805" y="3470558"/>
            <a:chExt cx="2689819" cy="1005840"/>
          </a:xfrm>
        </p:grpSpPr>
        <p:sp>
          <p:nvSpPr>
            <p:cNvPr id="100" name="Rectangle 99">
              <a:extLst>
                <a:ext uri="{FF2B5EF4-FFF2-40B4-BE49-F238E27FC236}">
                  <a16:creationId xmlns:a16="http://schemas.microsoft.com/office/drawing/2014/main" id="{672BD402-B4DE-00F3-DC37-9FC2EEB4654E}"/>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1" name="Rectangle 100">
              <a:extLst>
                <a:ext uri="{FF2B5EF4-FFF2-40B4-BE49-F238E27FC236}">
                  <a16:creationId xmlns:a16="http://schemas.microsoft.com/office/drawing/2014/main" id="{F7CCDAF2-7CE1-44A5-C156-7F1BD64D49D0}"/>
                </a:ext>
              </a:extLst>
            </p:cNvPr>
            <p:cNvSpPr>
              <a:spLocks/>
            </p:cNvSpPr>
            <p:nvPr/>
          </p:nvSpPr>
          <p:spPr>
            <a:xfrm>
              <a:off x="5406568" y="3605972"/>
              <a:ext cx="201168" cy="862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2" name="Rectangle 101">
              <a:extLst>
                <a:ext uri="{FF2B5EF4-FFF2-40B4-BE49-F238E27FC236}">
                  <a16:creationId xmlns:a16="http://schemas.microsoft.com/office/drawing/2014/main" id="{0C1BBD81-35E4-28C9-9C79-76C5A531AFBD}"/>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3" name="Rectangle 102">
              <a:extLst>
                <a:ext uri="{FF2B5EF4-FFF2-40B4-BE49-F238E27FC236}">
                  <a16:creationId xmlns:a16="http://schemas.microsoft.com/office/drawing/2014/main" id="{81EC3196-B992-AA51-9552-D3ED7FA77C31}"/>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4" name="Rectangle 103">
              <a:extLst>
                <a:ext uri="{FF2B5EF4-FFF2-40B4-BE49-F238E27FC236}">
                  <a16:creationId xmlns:a16="http://schemas.microsoft.com/office/drawing/2014/main" id="{0814D3F9-00A1-4C32-A04A-8F1DC25324A4}"/>
                </a:ext>
              </a:extLst>
            </p:cNvPr>
            <p:cNvSpPr>
              <a:spLocks/>
            </p:cNvSpPr>
            <p:nvPr/>
          </p:nvSpPr>
          <p:spPr>
            <a:xfrm>
              <a:off x="6497282" y="3894957"/>
              <a:ext cx="201168" cy="5733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06" name="Straight Connector 105">
              <a:extLst>
                <a:ext uri="{FF2B5EF4-FFF2-40B4-BE49-F238E27FC236}">
                  <a16:creationId xmlns:a16="http://schemas.microsoft.com/office/drawing/2014/main" id="{38B8CE40-7F66-CA5A-03ED-27BB35286755}"/>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ABE9384-78DF-FF02-B76E-FF1B8F0316B2}"/>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cxnSp>
        <p:nvCxnSpPr>
          <p:cNvPr id="117" name="Straight Connector 116">
            <a:extLst>
              <a:ext uri="{FF2B5EF4-FFF2-40B4-BE49-F238E27FC236}">
                <a16:creationId xmlns:a16="http://schemas.microsoft.com/office/drawing/2014/main" id="{290128A0-E474-FCA7-D21B-7A480FB4C6B7}"/>
              </a:ext>
            </a:extLst>
          </p:cNvPr>
          <p:cNvCxnSpPr/>
          <p:nvPr/>
        </p:nvCxnSpPr>
        <p:spPr>
          <a:xfrm flipV="1">
            <a:off x="1033357" y="5240502"/>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5B277DE6-3AA4-79B3-0B29-43221D534867}"/>
              </a:ext>
            </a:extLst>
          </p:cNvPr>
          <p:cNvSpPr txBox="1"/>
          <p:nvPr/>
        </p:nvSpPr>
        <p:spPr>
          <a:xfrm>
            <a:off x="3059341" y="5439441"/>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19" name="TextBox 118">
            <a:extLst>
              <a:ext uri="{FF2B5EF4-FFF2-40B4-BE49-F238E27FC236}">
                <a16:creationId xmlns:a16="http://schemas.microsoft.com/office/drawing/2014/main" id="{80747D4B-50B6-4618-BD48-9F7CF2C42BD3}"/>
              </a:ext>
            </a:extLst>
          </p:cNvPr>
          <p:cNvSpPr txBox="1"/>
          <p:nvPr/>
        </p:nvSpPr>
        <p:spPr>
          <a:xfrm>
            <a:off x="3059341" y="5181497"/>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grpSp>
        <p:nvGrpSpPr>
          <p:cNvPr id="120" name="Group 119">
            <a:extLst>
              <a:ext uri="{FF2B5EF4-FFF2-40B4-BE49-F238E27FC236}">
                <a16:creationId xmlns:a16="http://schemas.microsoft.com/office/drawing/2014/main" id="{5E8B6437-6D61-0ADB-C78C-65CFE10B8846}"/>
              </a:ext>
            </a:extLst>
          </p:cNvPr>
          <p:cNvGrpSpPr/>
          <p:nvPr/>
        </p:nvGrpSpPr>
        <p:grpSpPr>
          <a:xfrm>
            <a:off x="4840703" y="3404983"/>
            <a:ext cx="2689819" cy="1013898"/>
            <a:chOff x="4573805" y="3462500"/>
            <a:chExt cx="2689819" cy="1013898"/>
          </a:xfrm>
        </p:grpSpPr>
        <p:sp>
          <p:nvSpPr>
            <p:cNvPr id="121" name="Rectangle 120">
              <a:extLst>
                <a:ext uri="{FF2B5EF4-FFF2-40B4-BE49-F238E27FC236}">
                  <a16:creationId xmlns:a16="http://schemas.microsoft.com/office/drawing/2014/main" id="{2DF12E87-A894-C347-A730-65C491F7CBE9}"/>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2" name="Rectangle 121">
              <a:extLst>
                <a:ext uri="{FF2B5EF4-FFF2-40B4-BE49-F238E27FC236}">
                  <a16:creationId xmlns:a16="http://schemas.microsoft.com/office/drawing/2014/main" id="{1B4E3CC3-395A-0ED7-EDEE-CABED78BF0EE}"/>
                </a:ext>
              </a:extLst>
            </p:cNvPr>
            <p:cNvSpPr>
              <a:spLocks/>
            </p:cNvSpPr>
            <p:nvPr/>
          </p:nvSpPr>
          <p:spPr>
            <a:xfrm>
              <a:off x="5406567" y="3462500"/>
              <a:ext cx="219773"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3" name="Rectangle 122">
              <a:extLst>
                <a:ext uri="{FF2B5EF4-FFF2-40B4-BE49-F238E27FC236}">
                  <a16:creationId xmlns:a16="http://schemas.microsoft.com/office/drawing/2014/main" id="{9CC55546-D98D-A2B3-82BF-0A743525CF47}"/>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4" name="Rectangle 123">
              <a:extLst>
                <a:ext uri="{FF2B5EF4-FFF2-40B4-BE49-F238E27FC236}">
                  <a16:creationId xmlns:a16="http://schemas.microsoft.com/office/drawing/2014/main" id="{1A6F58C8-A160-1455-464D-861EBACC0D46}"/>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5" name="Rectangle 124">
              <a:extLst>
                <a:ext uri="{FF2B5EF4-FFF2-40B4-BE49-F238E27FC236}">
                  <a16:creationId xmlns:a16="http://schemas.microsoft.com/office/drawing/2014/main" id="{7D11A0E8-F9DC-6D20-050A-A18462CCA973}"/>
                </a:ext>
              </a:extLst>
            </p:cNvPr>
            <p:cNvSpPr>
              <a:spLocks/>
            </p:cNvSpPr>
            <p:nvPr/>
          </p:nvSpPr>
          <p:spPr>
            <a:xfrm>
              <a:off x="6497282" y="3658229"/>
              <a:ext cx="196116" cy="810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26" name="Straight Connector 125">
              <a:extLst>
                <a:ext uri="{FF2B5EF4-FFF2-40B4-BE49-F238E27FC236}">
                  <a16:creationId xmlns:a16="http://schemas.microsoft.com/office/drawing/2014/main" id="{38425D33-B733-856A-CC23-0EF1A3D13F1D}"/>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A5963F3-476F-CD6D-6444-71D89DEB075A}"/>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128" name="Freeform 127">
            <a:extLst>
              <a:ext uri="{FF2B5EF4-FFF2-40B4-BE49-F238E27FC236}">
                <a16:creationId xmlns:a16="http://schemas.microsoft.com/office/drawing/2014/main" id="{EE7C1E1B-F820-D9D2-0D3A-CEAADE07DB33}"/>
              </a:ext>
            </a:extLst>
          </p:cNvPr>
          <p:cNvSpPr/>
          <p:nvPr/>
        </p:nvSpPr>
        <p:spPr>
          <a:xfrm>
            <a:off x="5133509" y="3624252"/>
            <a:ext cx="2114550" cy="95250"/>
          </a:xfrm>
          <a:custGeom>
            <a:avLst/>
            <a:gdLst>
              <a:gd name="connsiteX0" fmla="*/ 0 w 2114550"/>
              <a:gd name="connsiteY0" fmla="*/ 38100 h 95250"/>
              <a:gd name="connsiteX1" fmla="*/ 47625 w 2114550"/>
              <a:gd name="connsiteY1" fmla="*/ 28575 h 95250"/>
              <a:gd name="connsiteX2" fmla="*/ 76200 w 2114550"/>
              <a:gd name="connsiteY2" fmla="*/ 19050 h 95250"/>
              <a:gd name="connsiteX3" fmla="*/ 161925 w 2114550"/>
              <a:gd name="connsiteY3" fmla="*/ 28575 h 95250"/>
              <a:gd name="connsiteX4" fmla="*/ 295275 w 2114550"/>
              <a:gd name="connsiteY4" fmla="*/ 57150 h 95250"/>
              <a:gd name="connsiteX5" fmla="*/ 371475 w 2114550"/>
              <a:gd name="connsiteY5" fmla="*/ 76200 h 95250"/>
              <a:gd name="connsiteX6" fmla="*/ 457200 w 2114550"/>
              <a:gd name="connsiteY6" fmla="*/ 95250 h 95250"/>
              <a:gd name="connsiteX7" fmla="*/ 695325 w 2114550"/>
              <a:gd name="connsiteY7" fmla="*/ 85725 h 95250"/>
              <a:gd name="connsiteX8" fmla="*/ 752475 w 2114550"/>
              <a:gd name="connsiteY8" fmla="*/ 66675 h 95250"/>
              <a:gd name="connsiteX9" fmla="*/ 781050 w 2114550"/>
              <a:gd name="connsiteY9" fmla="*/ 57150 h 95250"/>
              <a:gd name="connsiteX10" fmla="*/ 809625 w 2114550"/>
              <a:gd name="connsiteY10" fmla="*/ 38100 h 95250"/>
              <a:gd name="connsiteX11" fmla="*/ 866775 w 2114550"/>
              <a:gd name="connsiteY11" fmla="*/ 19050 h 95250"/>
              <a:gd name="connsiteX12" fmla="*/ 933450 w 2114550"/>
              <a:gd name="connsiteY12" fmla="*/ 0 h 95250"/>
              <a:gd name="connsiteX13" fmla="*/ 1057275 w 2114550"/>
              <a:gd name="connsiteY13" fmla="*/ 19050 h 95250"/>
              <a:gd name="connsiteX14" fmla="*/ 1114425 w 2114550"/>
              <a:gd name="connsiteY14" fmla="*/ 38100 h 95250"/>
              <a:gd name="connsiteX15" fmla="*/ 1152525 w 2114550"/>
              <a:gd name="connsiteY15" fmla="*/ 47625 h 95250"/>
              <a:gd name="connsiteX16" fmla="*/ 1209675 w 2114550"/>
              <a:gd name="connsiteY16" fmla="*/ 66675 h 95250"/>
              <a:gd name="connsiteX17" fmla="*/ 1238250 w 2114550"/>
              <a:gd name="connsiteY17" fmla="*/ 76200 h 95250"/>
              <a:gd name="connsiteX18" fmla="*/ 1419225 w 2114550"/>
              <a:gd name="connsiteY18" fmla="*/ 66675 h 95250"/>
              <a:gd name="connsiteX19" fmla="*/ 1485900 w 2114550"/>
              <a:gd name="connsiteY19" fmla="*/ 57150 h 95250"/>
              <a:gd name="connsiteX20" fmla="*/ 1543050 w 2114550"/>
              <a:gd name="connsiteY20" fmla="*/ 38100 h 95250"/>
              <a:gd name="connsiteX21" fmla="*/ 1685925 w 2114550"/>
              <a:gd name="connsiteY21" fmla="*/ 47625 h 95250"/>
              <a:gd name="connsiteX22" fmla="*/ 1724025 w 2114550"/>
              <a:gd name="connsiteY22" fmla="*/ 57150 h 95250"/>
              <a:gd name="connsiteX23" fmla="*/ 1838325 w 2114550"/>
              <a:gd name="connsiteY23" fmla="*/ 47625 h 95250"/>
              <a:gd name="connsiteX24" fmla="*/ 1914525 w 2114550"/>
              <a:gd name="connsiteY24" fmla="*/ 38100 h 95250"/>
              <a:gd name="connsiteX25" fmla="*/ 1981200 w 2114550"/>
              <a:gd name="connsiteY25" fmla="*/ 19050 h 95250"/>
              <a:gd name="connsiteX26" fmla="*/ 2076450 w 2114550"/>
              <a:gd name="connsiteY26" fmla="*/ 66675 h 95250"/>
              <a:gd name="connsiteX27" fmla="*/ 2114550 w 2114550"/>
              <a:gd name="connsiteY27" fmla="*/ 6667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14550" h="95250">
                <a:moveTo>
                  <a:pt x="0" y="38100"/>
                </a:moveTo>
                <a:cubicBezTo>
                  <a:pt x="15875" y="34925"/>
                  <a:pt x="31919" y="32502"/>
                  <a:pt x="47625" y="28575"/>
                </a:cubicBezTo>
                <a:cubicBezTo>
                  <a:pt x="57365" y="26140"/>
                  <a:pt x="66160" y="19050"/>
                  <a:pt x="76200" y="19050"/>
                </a:cubicBezTo>
                <a:cubicBezTo>
                  <a:pt x="104951" y="19050"/>
                  <a:pt x="133426" y="24775"/>
                  <a:pt x="161925" y="28575"/>
                </a:cubicBezTo>
                <a:cubicBezTo>
                  <a:pt x="255935" y="41110"/>
                  <a:pt x="185380" y="35171"/>
                  <a:pt x="295275" y="57150"/>
                </a:cubicBezTo>
                <a:cubicBezTo>
                  <a:pt x="392101" y="76515"/>
                  <a:pt x="303134" y="56674"/>
                  <a:pt x="371475" y="76200"/>
                </a:cubicBezTo>
                <a:cubicBezTo>
                  <a:pt x="402862" y="85168"/>
                  <a:pt x="424464" y="88703"/>
                  <a:pt x="457200" y="95250"/>
                </a:cubicBezTo>
                <a:cubicBezTo>
                  <a:pt x="536575" y="92075"/>
                  <a:pt x="616256" y="93377"/>
                  <a:pt x="695325" y="85725"/>
                </a:cubicBezTo>
                <a:cubicBezTo>
                  <a:pt x="715312" y="83791"/>
                  <a:pt x="733425" y="73025"/>
                  <a:pt x="752475" y="66675"/>
                </a:cubicBezTo>
                <a:cubicBezTo>
                  <a:pt x="762000" y="63500"/>
                  <a:pt x="772696" y="62719"/>
                  <a:pt x="781050" y="57150"/>
                </a:cubicBezTo>
                <a:cubicBezTo>
                  <a:pt x="790575" y="50800"/>
                  <a:pt x="799164" y="42749"/>
                  <a:pt x="809625" y="38100"/>
                </a:cubicBezTo>
                <a:cubicBezTo>
                  <a:pt x="827975" y="29945"/>
                  <a:pt x="847725" y="25400"/>
                  <a:pt x="866775" y="19050"/>
                </a:cubicBezTo>
                <a:cubicBezTo>
                  <a:pt x="907769" y="5385"/>
                  <a:pt x="885610" y="11960"/>
                  <a:pt x="933450" y="0"/>
                </a:cubicBezTo>
                <a:cubicBezTo>
                  <a:pt x="969104" y="4457"/>
                  <a:pt x="1020353" y="8980"/>
                  <a:pt x="1057275" y="19050"/>
                </a:cubicBezTo>
                <a:cubicBezTo>
                  <a:pt x="1076648" y="24334"/>
                  <a:pt x="1094944" y="33230"/>
                  <a:pt x="1114425" y="38100"/>
                </a:cubicBezTo>
                <a:cubicBezTo>
                  <a:pt x="1127125" y="41275"/>
                  <a:pt x="1139986" y="43863"/>
                  <a:pt x="1152525" y="47625"/>
                </a:cubicBezTo>
                <a:cubicBezTo>
                  <a:pt x="1171759" y="53395"/>
                  <a:pt x="1190625" y="60325"/>
                  <a:pt x="1209675" y="66675"/>
                </a:cubicBezTo>
                <a:lnTo>
                  <a:pt x="1238250" y="76200"/>
                </a:lnTo>
                <a:cubicBezTo>
                  <a:pt x="1298575" y="73025"/>
                  <a:pt x="1358994" y="71308"/>
                  <a:pt x="1419225" y="66675"/>
                </a:cubicBezTo>
                <a:cubicBezTo>
                  <a:pt x="1441610" y="64953"/>
                  <a:pt x="1464024" y="62198"/>
                  <a:pt x="1485900" y="57150"/>
                </a:cubicBezTo>
                <a:cubicBezTo>
                  <a:pt x="1505466" y="52635"/>
                  <a:pt x="1543050" y="38100"/>
                  <a:pt x="1543050" y="38100"/>
                </a:cubicBezTo>
                <a:cubicBezTo>
                  <a:pt x="1590675" y="41275"/>
                  <a:pt x="1638457" y="42628"/>
                  <a:pt x="1685925" y="47625"/>
                </a:cubicBezTo>
                <a:cubicBezTo>
                  <a:pt x="1698944" y="48995"/>
                  <a:pt x="1710934" y="57150"/>
                  <a:pt x="1724025" y="57150"/>
                </a:cubicBezTo>
                <a:cubicBezTo>
                  <a:pt x="1762257" y="57150"/>
                  <a:pt x="1800283" y="51429"/>
                  <a:pt x="1838325" y="47625"/>
                </a:cubicBezTo>
                <a:cubicBezTo>
                  <a:pt x="1863796" y="45078"/>
                  <a:pt x="1889276" y="42308"/>
                  <a:pt x="1914525" y="38100"/>
                </a:cubicBezTo>
                <a:cubicBezTo>
                  <a:pt x="1938445" y="34113"/>
                  <a:pt x="1958552" y="26599"/>
                  <a:pt x="1981200" y="19050"/>
                </a:cubicBezTo>
                <a:cubicBezTo>
                  <a:pt x="2024900" y="48183"/>
                  <a:pt x="2030056" y="60876"/>
                  <a:pt x="2076450" y="66675"/>
                </a:cubicBezTo>
                <a:cubicBezTo>
                  <a:pt x="2089052" y="68250"/>
                  <a:pt x="2101850" y="66675"/>
                  <a:pt x="2114550" y="6667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TextBox 128">
            <a:extLst>
              <a:ext uri="{FF2B5EF4-FFF2-40B4-BE49-F238E27FC236}">
                <a16:creationId xmlns:a16="http://schemas.microsoft.com/office/drawing/2014/main" id="{55FB99A2-2B33-F98C-DC35-D0EE74023326}"/>
              </a:ext>
            </a:extLst>
          </p:cNvPr>
          <p:cNvSpPr txBox="1"/>
          <p:nvPr/>
        </p:nvSpPr>
        <p:spPr>
          <a:xfrm>
            <a:off x="7179127" y="3877076"/>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30" name="TextBox 129">
            <a:extLst>
              <a:ext uri="{FF2B5EF4-FFF2-40B4-BE49-F238E27FC236}">
                <a16:creationId xmlns:a16="http://schemas.microsoft.com/office/drawing/2014/main" id="{AF847FB4-AADC-B8D3-9C59-8EE0EE8CBF88}"/>
              </a:ext>
            </a:extLst>
          </p:cNvPr>
          <p:cNvSpPr txBox="1"/>
          <p:nvPr/>
        </p:nvSpPr>
        <p:spPr>
          <a:xfrm>
            <a:off x="7153485" y="3619132"/>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pic>
        <p:nvPicPr>
          <p:cNvPr id="132" name="Graphic 131" descr="Woman outline">
            <a:extLst>
              <a:ext uri="{FF2B5EF4-FFF2-40B4-BE49-F238E27FC236}">
                <a16:creationId xmlns:a16="http://schemas.microsoft.com/office/drawing/2014/main" id="{23664BE0-BB62-B485-E1B1-2EA12754A31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45426" y="5398164"/>
            <a:ext cx="462982" cy="462982"/>
          </a:xfrm>
          <a:prstGeom prst="rect">
            <a:avLst/>
          </a:prstGeom>
        </p:spPr>
      </p:pic>
      <p:pic>
        <p:nvPicPr>
          <p:cNvPr id="134" name="Graphic 133" descr="Man outline">
            <a:extLst>
              <a:ext uri="{FF2B5EF4-FFF2-40B4-BE49-F238E27FC236}">
                <a16:creationId xmlns:a16="http://schemas.microsoft.com/office/drawing/2014/main" id="{EBC88ADA-51B0-2624-FFC2-6A298304FDD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28706" y="5392556"/>
            <a:ext cx="462982" cy="462982"/>
          </a:xfrm>
          <a:prstGeom prst="rect">
            <a:avLst/>
          </a:prstGeom>
        </p:spPr>
      </p:pic>
      <p:pic>
        <p:nvPicPr>
          <p:cNvPr id="135" name="Graphic 134" descr="Man outline">
            <a:extLst>
              <a:ext uri="{FF2B5EF4-FFF2-40B4-BE49-F238E27FC236}">
                <a16:creationId xmlns:a16="http://schemas.microsoft.com/office/drawing/2014/main" id="{A927BA1A-B447-13FD-F8E8-5C222DA9D11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711987" y="5383446"/>
            <a:ext cx="462982" cy="462982"/>
          </a:xfrm>
          <a:prstGeom prst="rect">
            <a:avLst/>
          </a:prstGeom>
        </p:spPr>
      </p:pic>
      <p:sp>
        <p:nvSpPr>
          <p:cNvPr id="136" name="TextBox 135">
            <a:extLst>
              <a:ext uri="{FF2B5EF4-FFF2-40B4-BE49-F238E27FC236}">
                <a16:creationId xmlns:a16="http://schemas.microsoft.com/office/drawing/2014/main" id="{D3EC5FD9-EF21-314F-17DE-CCE38831C872}"/>
              </a:ext>
            </a:extLst>
          </p:cNvPr>
          <p:cNvSpPr txBox="1"/>
          <p:nvPr/>
        </p:nvSpPr>
        <p:spPr>
          <a:xfrm>
            <a:off x="8211227" y="5097927"/>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Gender Identity</a:t>
            </a:r>
          </a:p>
        </p:txBody>
      </p:sp>
      <p:sp>
        <p:nvSpPr>
          <p:cNvPr id="140" name="TextBox 139">
            <a:extLst>
              <a:ext uri="{FF2B5EF4-FFF2-40B4-BE49-F238E27FC236}">
                <a16:creationId xmlns:a16="http://schemas.microsoft.com/office/drawing/2014/main" id="{325CDEB5-5553-5A64-D885-F889324E3022}"/>
              </a:ext>
            </a:extLst>
          </p:cNvPr>
          <p:cNvSpPr txBox="1"/>
          <p:nvPr/>
        </p:nvSpPr>
        <p:spPr>
          <a:xfrm>
            <a:off x="9345699" y="5097927"/>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Background</a:t>
            </a:r>
          </a:p>
        </p:txBody>
      </p:sp>
      <p:grpSp>
        <p:nvGrpSpPr>
          <p:cNvPr id="146" name="Group 145">
            <a:extLst>
              <a:ext uri="{FF2B5EF4-FFF2-40B4-BE49-F238E27FC236}">
                <a16:creationId xmlns:a16="http://schemas.microsoft.com/office/drawing/2014/main" id="{605A424B-12A5-C5CC-BA60-32485605CAE7}"/>
              </a:ext>
            </a:extLst>
          </p:cNvPr>
          <p:cNvGrpSpPr/>
          <p:nvPr/>
        </p:nvGrpSpPr>
        <p:grpSpPr>
          <a:xfrm>
            <a:off x="9131541" y="5273485"/>
            <a:ext cx="1394618" cy="730464"/>
            <a:chOff x="8809516" y="5506054"/>
            <a:chExt cx="1394618" cy="730464"/>
          </a:xfrm>
        </p:grpSpPr>
        <p:grpSp>
          <p:nvGrpSpPr>
            <p:cNvPr id="141" name="Group 140">
              <a:extLst>
                <a:ext uri="{FF2B5EF4-FFF2-40B4-BE49-F238E27FC236}">
                  <a16:creationId xmlns:a16="http://schemas.microsoft.com/office/drawing/2014/main" id="{0947ACC6-577D-497A-DC19-FF572C39A63D}"/>
                </a:ext>
              </a:extLst>
            </p:cNvPr>
            <p:cNvGrpSpPr/>
            <p:nvPr/>
          </p:nvGrpSpPr>
          <p:grpSpPr>
            <a:xfrm>
              <a:off x="9217549" y="5565097"/>
              <a:ext cx="582696" cy="585755"/>
              <a:chOff x="9247104" y="5176476"/>
              <a:chExt cx="777240" cy="777409"/>
            </a:xfrm>
          </p:grpSpPr>
          <p:sp>
            <p:nvSpPr>
              <p:cNvPr id="138" name="Donut 137">
                <a:extLst>
                  <a:ext uri="{FF2B5EF4-FFF2-40B4-BE49-F238E27FC236}">
                    <a16:creationId xmlns:a16="http://schemas.microsoft.com/office/drawing/2014/main" id="{D1CE3ADC-4397-8A76-789D-6675F5AF16B3}"/>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39" name="Block Arc 138">
                <a:extLst>
                  <a:ext uri="{FF2B5EF4-FFF2-40B4-BE49-F238E27FC236}">
                    <a16:creationId xmlns:a16="http://schemas.microsoft.com/office/drawing/2014/main" id="{7F70C0AB-3B47-EB64-61B9-9225E685F64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42" name="TextBox 141">
              <a:extLst>
                <a:ext uri="{FF2B5EF4-FFF2-40B4-BE49-F238E27FC236}">
                  <a16:creationId xmlns:a16="http://schemas.microsoft.com/office/drawing/2014/main" id="{DDA831EB-425C-1C55-752E-05CFBA6B712E}"/>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Clinical</a:t>
              </a:r>
            </a:p>
          </p:txBody>
        </p:sp>
        <p:sp>
          <p:nvSpPr>
            <p:cNvPr id="143" name="TextBox 142">
              <a:extLst>
                <a:ext uri="{FF2B5EF4-FFF2-40B4-BE49-F238E27FC236}">
                  <a16:creationId xmlns:a16="http://schemas.microsoft.com/office/drawing/2014/main" id="{8D02F617-F874-CCBA-2FF8-415D85909D53}"/>
                </a:ext>
              </a:extLst>
            </p:cNvPr>
            <p:cNvSpPr txBox="1"/>
            <p:nvPr/>
          </p:nvSpPr>
          <p:spPr>
            <a:xfrm>
              <a:off x="8809516" y="5897964"/>
              <a:ext cx="660541"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Non-Clinical</a:t>
              </a:r>
            </a:p>
          </p:txBody>
        </p:sp>
        <p:pic>
          <p:nvPicPr>
            <p:cNvPr id="145" name="Graphic 144" descr="First aid kit outline">
              <a:extLst>
                <a:ext uri="{FF2B5EF4-FFF2-40B4-BE49-F238E27FC236}">
                  <a16:creationId xmlns:a16="http://schemas.microsoft.com/office/drawing/2014/main" id="{916BD92B-59D7-F397-5F2C-A2E7715FF11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385602" y="5718023"/>
              <a:ext cx="255671" cy="255671"/>
            </a:xfrm>
            <a:prstGeom prst="rect">
              <a:avLst/>
            </a:prstGeom>
          </p:spPr>
        </p:pic>
      </p:grpSp>
      <p:sp>
        <p:nvSpPr>
          <p:cNvPr id="147" name="TextBox 146">
            <a:extLst>
              <a:ext uri="{FF2B5EF4-FFF2-40B4-BE49-F238E27FC236}">
                <a16:creationId xmlns:a16="http://schemas.microsoft.com/office/drawing/2014/main" id="{54FB6F65-5DA3-0B31-D7F1-267282EAF6A4}"/>
              </a:ext>
            </a:extLst>
          </p:cNvPr>
          <p:cNvSpPr txBox="1"/>
          <p:nvPr/>
        </p:nvSpPr>
        <p:spPr>
          <a:xfrm>
            <a:off x="10480788" y="5087640"/>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Tenure (years)</a:t>
            </a:r>
          </a:p>
        </p:txBody>
      </p:sp>
      <p:sp>
        <p:nvSpPr>
          <p:cNvPr id="148" name="TextBox 147">
            <a:extLst>
              <a:ext uri="{FF2B5EF4-FFF2-40B4-BE49-F238E27FC236}">
                <a16:creationId xmlns:a16="http://schemas.microsoft.com/office/drawing/2014/main" id="{DE551BA3-1C8B-5543-16DD-64320B65031B}"/>
              </a:ext>
            </a:extLst>
          </p:cNvPr>
          <p:cNvSpPr txBox="1"/>
          <p:nvPr/>
        </p:nvSpPr>
        <p:spPr>
          <a:xfrm>
            <a:off x="10366071" y="5359884"/>
            <a:ext cx="403889"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10+</a:t>
            </a:r>
          </a:p>
        </p:txBody>
      </p:sp>
      <p:sp>
        <p:nvSpPr>
          <p:cNvPr id="149" name="TextBox 148">
            <a:extLst>
              <a:ext uri="{FF2B5EF4-FFF2-40B4-BE49-F238E27FC236}">
                <a16:creationId xmlns:a16="http://schemas.microsoft.com/office/drawing/2014/main" id="{5761AA8F-68C8-AEB0-64B0-6ADDAAB7B114}"/>
              </a:ext>
            </a:extLst>
          </p:cNvPr>
          <p:cNvSpPr txBox="1"/>
          <p:nvPr/>
        </p:nvSpPr>
        <p:spPr>
          <a:xfrm>
            <a:off x="10259010" y="576178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5 - 10</a:t>
            </a:r>
          </a:p>
        </p:txBody>
      </p:sp>
      <p:sp>
        <p:nvSpPr>
          <p:cNvPr id="150" name="TextBox 149">
            <a:extLst>
              <a:ext uri="{FF2B5EF4-FFF2-40B4-BE49-F238E27FC236}">
                <a16:creationId xmlns:a16="http://schemas.microsoft.com/office/drawing/2014/main" id="{0E8BBB76-1379-EB1B-97D4-5D17899DE717}"/>
              </a:ext>
            </a:extLst>
          </p:cNvPr>
          <p:cNvSpPr txBox="1"/>
          <p:nvPr/>
        </p:nvSpPr>
        <p:spPr>
          <a:xfrm>
            <a:off x="11114265" y="5350774"/>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1 - 5</a:t>
            </a:r>
          </a:p>
        </p:txBody>
      </p:sp>
      <p:sp>
        <p:nvSpPr>
          <p:cNvPr id="151" name="TextBox 150">
            <a:extLst>
              <a:ext uri="{FF2B5EF4-FFF2-40B4-BE49-F238E27FC236}">
                <a16:creationId xmlns:a16="http://schemas.microsoft.com/office/drawing/2014/main" id="{74D4D666-B55E-35AE-3F97-205D1C00FE95}"/>
              </a:ext>
            </a:extLst>
          </p:cNvPr>
          <p:cNvSpPr txBox="1"/>
          <p:nvPr/>
        </p:nvSpPr>
        <p:spPr>
          <a:xfrm>
            <a:off x="11149468" y="578654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&lt; 1 </a:t>
            </a:r>
          </a:p>
        </p:txBody>
      </p:sp>
      <p:cxnSp>
        <p:nvCxnSpPr>
          <p:cNvPr id="153" name="Straight Connector 152">
            <a:extLst>
              <a:ext uri="{FF2B5EF4-FFF2-40B4-BE49-F238E27FC236}">
                <a16:creationId xmlns:a16="http://schemas.microsoft.com/office/drawing/2014/main" id="{2C443A68-924E-1B1A-537C-26E9AA6BE970}"/>
              </a:ext>
            </a:extLst>
          </p:cNvPr>
          <p:cNvCxnSpPr>
            <a:cxnSpLocks/>
          </p:cNvCxnSpPr>
          <p:nvPr/>
        </p:nvCxnSpPr>
        <p:spPr>
          <a:xfrm>
            <a:off x="10674710" y="5366895"/>
            <a:ext cx="0" cy="187013"/>
          </a:xfrm>
          <a:prstGeom prst="line">
            <a:avLst/>
          </a:prstGeom>
        </p:spPr>
        <p:style>
          <a:lnRef idx="1">
            <a:schemeClr val="accent2"/>
          </a:lnRef>
          <a:fillRef idx="0">
            <a:schemeClr val="accent2"/>
          </a:fillRef>
          <a:effectRef idx="0">
            <a:schemeClr val="accent2"/>
          </a:effectRef>
          <a:fontRef idx="minor">
            <a:schemeClr val="tx1"/>
          </a:fontRef>
        </p:style>
      </p:cxnSp>
      <p:cxnSp>
        <p:nvCxnSpPr>
          <p:cNvPr id="157" name="Straight Connector 156">
            <a:extLst>
              <a:ext uri="{FF2B5EF4-FFF2-40B4-BE49-F238E27FC236}">
                <a16:creationId xmlns:a16="http://schemas.microsoft.com/office/drawing/2014/main" id="{4315661A-307A-AF04-B4CE-2D269196BED1}"/>
              </a:ext>
            </a:extLst>
          </p:cNvPr>
          <p:cNvCxnSpPr>
            <a:cxnSpLocks/>
          </p:cNvCxnSpPr>
          <p:nvPr/>
        </p:nvCxnSpPr>
        <p:spPr>
          <a:xfrm>
            <a:off x="11255953" y="5366894"/>
            <a:ext cx="0" cy="187013"/>
          </a:xfrm>
          <a:prstGeom prst="line">
            <a:avLst/>
          </a:prstGeom>
        </p:spPr>
        <p:style>
          <a:lnRef idx="1">
            <a:schemeClr val="accent4"/>
          </a:lnRef>
          <a:fillRef idx="0">
            <a:schemeClr val="accent4"/>
          </a:fillRef>
          <a:effectRef idx="0">
            <a:schemeClr val="accent4"/>
          </a:effectRef>
          <a:fontRef idx="minor">
            <a:schemeClr val="tx1"/>
          </a:fontRef>
        </p:style>
      </p:cxnSp>
      <p:cxnSp>
        <p:nvCxnSpPr>
          <p:cNvPr id="158" name="Straight Connector 157">
            <a:extLst>
              <a:ext uri="{FF2B5EF4-FFF2-40B4-BE49-F238E27FC236}">
                <a16:creationId xmlns:a16="http://schemas.microsoft.com/office/drawing/2014/main" id="{735A1B8D-1E1B-0FF3-6490-E5CB4AD1EECF}"/>
              </a:ext>
            </a:extLst>
          </p:cNvPr>
          <p:cNvCxnSpPr>
            <a:cxnSpLocks/>
          </p:cNvCxnSpPr>
          <p:nvPr/>
        </p:nvCxnSpPr>
        <p:spPr>
          <a:xfrm>
            <a:off x="11259650" y="5776309"/>
            <a:ext cx="0" cy="187013"/>
          </a:xfrm>
          <a:prstGeom prst="line">
            <a:avLst/>
          </a:prstGeom>
        </p:spPr>
        <p:style>
          <a:lnRef idx="1">
            <a:schemeClr val="accent5"/>
          </a:lnRef>
          <a:fillRef idx="0">
            <a:schemeClr val="accent5"/>
          </a:fillRef>
          <a:effectRef idx="0">
            <a:schemeClr val="accent5"/>
          </a:effectRef>
          <a:fontRef idx="minor">
            <a:schemeClr val="tx1"/>
          </a:fontRef>
        </p:style>
      </p:cxnSp>
      <p:cxnSp>
        <p:nvCxnSpPr>
          <p:cNvPr id="159" name="Straight Connector 158">
            <a:extLst>
              <a:ext uri="{FF2B5EF4-FFF2-40B4-BE49-F238E27FC236}">
                <a16:creationId xmlns:a16="http://schemas.microsoft.com/office/drawing/2014/main" id="{24C0C7BE-3203-1A0A-7C6F-8C546525766B}"/>
              </a:ext>
            </a:extLst>
          </p:cNvPr>
          <p:cNvCxnSpPr>
            <a:cxnSpLocks/>
          </p:cNvCxnSpPr>
          <p:nvPr/>
        </p:nvCxnSpPr>
        <p:spPr>
          <a:xfrm>
            <a:off x="10682626" y="5752920"/>
            <a:ext cx="0" cy="187013"/>
          </a:xfrm>
          <a:prstGeom prst="line">
            <a:avLst/>
          </a:prstGeom>
        </p:spPr>
        <p:style>
          <a:lnRef idx="1">
            <a:schemeClr val="accent3"/>
          </a:lnRef>
          <a:fillRef idx="0">
            <a:schemeClr val="accent3"/>
          </a:fillRef>
          <a:effectRef idx="0">
            <a:schemeClr val="accent3"/>
          </a:effectRef>
          <a:fontRef idx="minor">
            <a:schemeClr val="tx1"/>
          </a:fontRef>
        </p:style>
      </p:cxnSp>
      <p:sp>
        <p:nvSpPr>
          <p:cNvPr id="160" name="Donut 159">
            <a:extLst>
              <a:ext uri="{FF2B5EF4-FFF2-40B4-BE49-F238E27FC236}">
                <a16:creationId xmlns:a16="http://schemas.microsoft.com/office/drawing/2014/main" id="{F2A45671-9444-2FA4-208B-6158201188A8}"/>
              </a:ext>
            </a:extLst>
          </p:cNvPr>
          <p:cNvSpPr/>
          <p:nvPr/>
        </p:nvSpPr>
        <p:spPr>
          <a:xfrm>
            <a:off x="10732327" y="5359037"/>
            <a:ext cx="219456" cy="216162"/>
          </a:xfrm>
          <a:prstGeom prst="donut">
            <a:avLst>
              <a:gd name="adj" fmla="val 1110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2" name="Donut 161">
            <a:extLst>
              <a:ext uri="{FF2B5EF4-FFF2-40B4-BE49-F238E27FC236}">
                <a16:creationId xmlns:a16="http://schemas.microsoft.com/office/drawing/2014/main" id="{ABF6F381-1BED-F9BE-6524-2856B48AC2B6}"/>
              </a:ext>
            </a:extLst>
          </p:cNvPr>
          <p:cNvSpPr/>
          <p:nvPr/>
        </p:nvSpPr>
        <p:spPr>
          <a:xfrm>
            <a:off x="10911648" y="5341008"/>
            <a:ext cx="288092" cy="292608"/>
          </a:xfrm>
          <a:prstGeom prst="donut">
            <a:avLst>
              <a:gd name="adj" fmla="val 890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3" name="Donut 162">
            <a:extLst>
              <a:ext uri="{FF2B5EF4-FFF2-40B4-BE49-F238E27FC236}">
                <a16:creationId xmlns:a16="http://schemas.microsoft.com/office/drawing/2014/main" id="{8399B0AD-BB51-EF31-418D-85621C822C18}"/>
              </a:ext>
            </a:extLst>
          </p:cNvPr>
          <p:cNvSpPr/>
          <p:nvPr/>
        </p:nvSpPr>
        <p:spPr>
          <a:xfrm>
            <a:off x="10876823" y="5605616"/>
            <a:ext cx="356616" cy="355195"/>
          </a:xfrm>
          <a:prstGeom prst="donut">
            <a:avLst>
              <a:gd name="adj" fmla="val 749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4" name="Donut 163">
            <a:extLst>
              <a:ext uri="{FF2B5EF4-FFF2-40B4-BE49-F238E27FC236}">
                <a16:creationId xmlns:a16="http://schemas.microsoft.com/office/drawing/2014/main" id="{561E0F42-969C-ACDE-201E-245A752023BD}"/>
              </a:ext>
            </a:extLst>
          </p:cNvPr>
          <p:cNvSpPr/>
          <p:nvPr/>
        </p:nvSpPr>
        <p:spPr>
          <a:xfrm>
            <a:off x="10701229" y="5722812"/>
            <a:ext cx="262456" cy="247228"/>
          </a:xfrm>
          <a:prstGeom prst="donut">
            <a:avLst>
              <a:gd name="adj" fmla="val 1006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5" name="TextBox 164">
            <a:extLst>
              <a:ext uri="{FF2B5EF4-FFF2-40B4-BE49-F238E27FC236}">
                <a16:creationId xmlns:a16="http://schemas.microsoft.com/office/drawing/2014/main" id="{FB77FCC8-CC9A-9F74-8572-48AE5D5509C9}"/>
              </a:ext>
            </a:extLst>
          </p:cNvPr>
          <p:cNvSpPr txBox="1"/>
          <p:nvPr/>
        </p:nvSpPr>
        <p:spPr>
          <a:xfrm>
            <a:off x="811196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Female</a:t>
            </a:r>
          </a:p>
        </p:txBody>
      </p:sp>
      <p:sp>
        <p:nvSpPr>
          <p:cNvPr id="166" name="TextBox 165">
            <a:extLst>
              <a:ext uri="{FF2B5EF4-FFF2-40B4-BE49-F238E27FC236}">
                <a16:creationId xmlns:a16="http://schemas.microsoft.com/office/drawing/2014/main" id="{58676C15-74BB-11CC-9B86-83BAB3FE7288}"/>
              </a:ext>
            </a:extLst>
          </p:cNvPr>
          <p:cNvSpPr txBox="1"/>
          <p:nvPr/>
        </p:nvSpPr>
        <p:spPr>
          <a:xfrm>
            <a:off x="843922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Male</a:t>
            </a:r>
          </a:p>
        </p:txBody>
      </p:sp>
      <p:sp>
        <p:nvSpPr>
          <p:cNvPr id="167" name="TextBox 166">
            <a:extLst>
              <a:ext uri="{FF2B5EF4-FFF2-40B4-BE49-F238E27FC236}">
                <a16:creationId xmlns:a16="http://schemas.microsoft.com/office/drawing/2014/main" id="{91A7BF5C-8A72-56EB-9B31-D0572A71129B}"/>
              </a:ext>
            </a:extLst>
          </p:cNvPr>
          <p:cNvSpPr txBox="1"/>
          <p:nvPr/>
        </p:nvSpPr>
        <p:spPr>
          <a:xfrm>
            <a:off x="8704791"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Other</a:t>
            </a:r>
          </a:p>
        </p:txBody>
      </p:sp>
      <p:sp>
        <p:nvSpPr>
          <p:cNvPr id="193" name="TextBox 192">
            <a:extLst>
              <a:ext uri="{FF2B5EF4-FFF2-40B4-BE49-F238E27FC236}">
                <a16:creationId xmlns:a16="http://schemas.microsoft.com/office/drawing/2014/main" id="{F83D88F5-2646-DAF6-FE3A-A850D08D9713}"/>
              </a:ext>
            </a:extLst>
          </p:cNvPr>
          <p:cNvSpPr txBox="1"/>
          <p:nvPr/>
        </p:nvSpPr>
        <p:spPr>
          <a:xfrm>
            <a:off x="580416" y="3555063"/>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Markets</a:t>
            </a:r>
          </a:p>
        </p:txBody>
      </p:sp>
      <p:sp>
        <p:nvSpPr>
          <p:cNvPr id="194" name="TextBox 193">
            <a:extLst>
              <a:ext uri="{FF2B5EF4-FFF2-40B4-BE49-F238E27FC236}">
                <a16:creationId xmlns:a16="http://schemas.microsoft.com/office/drawing/2014/main" id="{43F999AB-79EA-1F27-07A2-0CE8D0815554}"/>
              </a:ext>
            </a:extLst>
          </p:cNvPr>
          <p:cNvSpPr txBox="1"/>
          <p:nvPr/>
        </p:nvSpPr>
        <p:spPr>
          <a:xfrm>
            <a:off x="1714888" y="3555063"/>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Contract / Employee</a:t>
            </a:r>
          </a:p>
        </p:txBody>
      </p:sp>
      <p:sp>
        <p:nvSpPr>
          <p:cNvPr id="195" name="TextBox 194">
            <a:extLst>
              <a:ext uri="{FF2B5EF4-FFF2-40B4-BE49-F238E27FC236}">
                <a16:creationId xmlns:a16="http://schemas.microsoft.com/office/drawing/2014/main" id="{5C062CED-4E14-830B-98B1-FCC0C746C2A8}"/>
              </a:ext>
            </a:extLst>
          </p:cNvPr>
          <p:cNvSpPr txBox="1"/>
          <p:nvPr/>
        </p:nvSpPr>
        <p:spPr>
          <a:xfrm>
            <a:off x="2849977" y="3544776"/>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Part-Time/Full-Time</a:t>
            </a:r>
          </a:p>
        </p:txBody>
      </p:sp>
      <p:grpSp>
        <p:nvGrpSpPr>
          <p:cNvPr id="196" name="Group 195">
            <a:extLst>
              <a:ext uri="{FF2B5EF4-FFF2-40B4-BE49-F238E27FC236}">
                <a16:creationId xmlns:a16="http://schemas.microsoft.com/office/drawing/2014/main" id="{48528A7B-5327-AE9A-1A71-D0FE799D1800}"/>
              </a:ext>
            </a:extLst>
          </p:cNvPr>
          <p:cNvGrpSpPr/>
          <p:nvPr/>
        </p:nvGrpSpPr>
        <p:grpSpPr>
          <a:xfrm>
            <a:off x="2641220" y="3793467"/>
            <a:ext cx="1394618" cy="730464"/>
            <a:chOff x="8809516" y="5506054"/>
            <a:chExt cx="1394618" cy="730464"/>
          </a:xfrm>
        </p:grpSpPr>
        <p:grpSp>
          <p:nvGrpSpPr>
            <p:cNvPr id="197" name="Group 196">
              <a:extLst>
                <a:ext uri="{FF2B5EF4-FFF2-40B4-BE49-F238E27FC236}">
                  <a16:creationId xmlns:a16="http://schemas.microsoft.com/office/drawing/2014/main" id="{EAC4D1A9-BA82-F7D9-3880-1DCA3D02C815}"/>
                </a:ext>
              </a:extLst>
            </p:cNvPr>
            <p:cNvGrpSpPr/>
            <p:nvPr/>
          </p:nvGrpSpPr>
          <p:grpSpPr>
            <a:xfrm>
              <a:off x="9217549" y="5565097"/>
              <a:ext cx="582696" cy="585755"/>
              <a:chOff x="9247104" y="5176476"/>
              <a:chExt cx="777240" cy="777409"/>
            </a:xfrm>
          </p:grpSpPr>
          <p:sp>
            <p:nvSpPr>
              <p:cNvPr id="201" name="Donut 200">
                <a:extLst>
                  <a:ext uri="{FF2B5EF4-FFF2-40B4-BE49-F238E27FC236}">
                    <a16:creationId xmlns:a16="http://schemas.microsoft.com/office/drawing/2014/main" id="{202543B5-47EF-16A6-D49C-8B6B81739990}"/>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2" name="Block Arc 201">
                <a:extLst>
                  <a:ext uri="{FF2B5EF4-FFF2-40B4-BE49-F238E27FC236}">
                    <a16:creationId xmlns:a16="http://schemas.microsoft.com/office/drawing/2014/main" id="{6260F691-9A88-72EB-9164-1EDF7129FF8B}"/>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98" name="TextBox 197">
              <a:extLst>
                <a:ext uri="{FF2B5EF4-FFF2-40B4-BE49-F238E27FC236}">
                  <a16:creationId xmlns:a16="http://schemas.microsoft.com/office/drawing/2014/main" id="{F7C91DB4-EC7D-2FFE-F131-C21A9F52757D}"/>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Full-Time</a:t>
              </a:r>
            </a:p>
          </p:txBody>
        </p:sp>
        <p:sp>
          <p:nvSpPr>
            <p:cNvPr id="199" name="TextBox 198">
              <a:extLst>
                <a:ext uri="{FF2B5EF4-FFF2-40B4-BE49-F238E27FC236}">
                  <a16:creationId xmlns:a16="http://schemas.microsoft.com/office/drawing/2014/main" id="{79434AA6-9F85-8260-4FC2-1E3D9B9D522D}"/>
                </a:ext>
              </a:extLst>
            </p:cNvPr>
            <p:cNvSpPr txBox="1"/>
            <p:nvPr/>
          </p:nvSpPr>
          <p:spPr>
            <a:xfrm>
              <a:off x="8809516" y="5897964"/>
              <a:ext cx="499703"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Part-Time</a:t>
              </a:r>
            </a:p>
          </p:txBody>
        </p:sp>
      </p:grpSp>
      <p:grpSp>
        <p:nvGrpSpPr>
          <p:cNvPr id="203" name="Group 202">
            <a:extLst>
              <a:ext uri="{FF2B5EF4-FFF2-40B4-BE49-F238E27FC236}">
                <a16:creationId xmlns:a16="http://schemas.microsoft.com/office/drawing/2014/main" id="{1D92E887-A632-87BB-D69E-C5EDEC9372FA}"/>
              </a:ext>
            </a:extLst>
          </p:cNvPr>
          <p:cNvGrpSpPr/>
          <p:nvPr/>
        </p:nvGrpSpPr>
        <p:grpSpPr>
          <a:xfrm>
            <a:off x="1485530" y="3786192"/>
            <a:ext cx="1506665" cy="706861"/>
            <a:chOff x="8711624" y="5506054"/>
            <a:chExt cx="1506665" cy="706861"/>
          </a:xfrm>
        </p:grpSpPr>
        <p:grpSp>
          <p:nvGrpSpPr>
            <p:cNvPr id="204" name="Group 203">
              <a:extLst>
                <a:ext uri="{FF2B5EF4-FFF2-40B4-BE49-F238E27FC236}">
                  <a16:creationId xmlns:a16="http://schemas.microsoft.com/office/drawing/2014/main" id="{93E190EE-FA84-8EA6-FB77-53B31F0E6462}"/>
                </a:ext>
              </a:extLst>
            </p:cNvPr>
            <p:cNvGrpSpPr/>
            <p:nvPr/>
          </p:nvGrpSpPr>
          <p:grpSpPr>
            <a:xfrm>
              <a:off x="9217549" y="5565097"/>
              <a:ext cx="582696" cy="585755"/>
              <a:chOff x="9247104" y="5176476"/>
              <a:chExt cx="777240" cy="777409"/>
            </a:xfrm>
          </p:grpSpPr>
          <p:sp>
            <p:nvSpPr>
              <p:cNvPr id="208" name="Donut 207">
                <a:extLst>
                  <a:ext uri="{FF2B5EF4-FFF2-40B4-BE49-F238E27FC236}">
                    <a16:creationId xmlns:a16="http://schemas.microsoft.com/office/drawing/2014/main" id="{8A10291D-A378-8D2F-FA59-8BFEFF92D174}"/>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9" name="Block Arc 208">
                <a:extLst>
                  <a:ext uri="{FF2B5EF4-FFF2-40B4-BE49-F238E27FC236}">
                    <a16:creationId xmlns:a16="http://schemas.microsoft.com/office/drawing/2014/main" id="{65E6A61F-1175-C208-2714-C2B69D9C241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205" name="TextBox 204">
              <a:extLst>
                <a:ext uri="{FF2B5EF4-FFF2-40B4-BE49-F238E27FC236}">
                  <a16:creationId xmlns:a16="http://schemas.microsoft.com/office/drawing/2014/main" id="{C1456316-91DE-CEC0-DD68-60B5EC5D680A}"/>
                </a:ext>
              </a:extLst>
            </p:cNvPr>
            <p:cNvSpPr txBox="1"/>
            <p:nvPr/>
          </p:nvSpPr>
          <p:spPr>
            <a:xfrm>
              <a:off x="9543593" y="5506054"/>
              <a:ext cx="67469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Employee</a:t>
              </a:r>
            </a:p>
          </p:txBody>
        </p:sp>
        <p:sp>
          <p:nvSpPr>
            <p:cNvPr id="206" name="TextBox 205">
              <a:extLst>
                <a:ext uri="{FF2B5EF4-FFF2-40B4-BE49-F238E27FC236}">
                  <a16:creationId xmlns:a16="http://schemas.microsoft.com/office/drawing/2014/main" id="{EF3B5E33-14B1-491E-942F-264C5E0F6216}"/>
                </a:ext>
              </a:extLst>
            </p:cNvPr>
            <p:cNvSpPr txBox="1"/>
            <p:nvPr/>
          </p:nvSpPr>
          <p:spPr>
            <a:xfrm>
              <a:off x="8711624" y="5997471"/>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Contract</a:t>
              </a:r>
            </a:p>
          </p:txBody>
        </p:sp>
      </p:grpSp>
      <p:sp>
        <p:nvSpPr>
          <p:cNvPr id="211" name="Rectangle 210">
            <a:extLst>
              <a:ext uri="{FF2B5EF4-FFF2-40B4-BE49-F238E27FC236}">
                <a16:creationId xmlns:a16="http://schemas.microsoft.com/office/drawing/2014/main" id="{ADC5E654-B3EE-DDB1-743E-73DA658034AA}"/>
              </a:ext>
            </a:extLst>
          </p:cNvPr>
          <p:cNvSpPr/>
          <p:nvPr/>
        </p:nvSpPr>
        <p:spPr>
          <a:xfrm>
            <a:off x="577552" y="4161357"/>
            <a:ext cx="1039884" cy="13411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Santa Rosa</a:t>
            </a:r>
          </a:p>
        </p:txBody>
      </p:sp>
      <p:sp>
        <p:nvSpPr>
          <p:cNvPr id="212" name="Rectangle 211">
            <a:extLst>
              <a:ext uri="{FF2B5EF4-FFF2-40B4-BE49-F238E27FC236}">
                <a16:creationId xmlns:a16="http://schemas.microsoft.com/office/drawing/2014/main" id="{64E8DC29-11D0-7BBA-57B6-9184DFFEB385}"/>
              </a:ext>
            </a:extLst>
          </p:cNvPr>
          <p:cNvSpPr/>
          <p:nvPr/>
        </p:nvSpPr>
        <p:spPr>
          <a:xfrm>
            <a:off x="1197869" y="3794339"/>
            <a:ext cx="421676"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 Fran</a:t>
            </a:r>
          </a:p>
        </p:txBody>
      </p:sp>
      <p:sp>
        <p:nvSpPr>
          <p:cNvPr id="213" name="Rectangle 212">
            <a:extLst>
              <a:ext uri="{FF2B5EF4-FFF2-40B4-BE49-F238E27FC236}">
                <a16:creationId xmlns:a16="http://schemas.microsoft.com/office/drawing/2014/main" id="{4D95DE9A-747A-D826-31BB-434E88275225}"/>
              </a:ext>
            </a:extLst>
          </p:cNvPr>
          <p:cNvSpPr/>
          <p:nvPr/>
        </p:nvSpPr>
        <p:spPr>
          <a:xfrm>
            <a:off x="577552" y="3792543"/>
            <a:ext cx="595507"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Sacramento</a:t>
            </a:r>
          </a:p>
        </p:txBody>
      </p:sp>
      <p:pic>
        <p:nvPicPr>
          <p:cNvPr id="214" name="Graphic 213" descr="Stopwatch">
            <a:extLst>
              <a:ext uri="{FF2B5EF4-FFF2-40B4-BE49-F238E27FC236}">
                <a16:creationId xmlns:a16="http://schemas.microsoft.com/office/drawing/2014/main" id="{E7D9B005-4FC4-C725-5E60-8330B429B1B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198708" y="3996069"/>
            <a:ext cx="280804" cy="280804"/>
          </a:xfrm>
          <a:prstGeom prst="rect">
            <a:avLst/>
          </a:prstGeom>
        </p:spPr>
      </p:pic>
      <p:pic>
        <p:nvPicPr>
          <p:cNvPr id="216" name="Graphic 215" descr="Contract outline">
            <a:extLst>
              <a:ext uri="{FF2B5EF4-FFF2-40B4-BE49-F238E27FC236}">
                <a16:creationId xmlns:a16="http://schemas.microsoft.com/office/drawing/2014/main" id="{17926D73-4A6B-29E2-73AC-890EAA428A7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140133" y="4001482"/>
            <a:ext cx="276127" cy="276127"/>
          </a:xfrm>
          <a:prstGeom prst="rect">
            <a:avLst/>
          </a:prstGeom>
        </p:spPr>
      </p:pic>
      <p:sp>
        <p:nvSpPr>
          <p:cNvPr id="217" name="Rectangle 216">
            <a:extLst>
              <a:ext uri="{FF2B5EF4-FFF2-40B4-BE49-F238E27FC236}">
                <a16:creationId xmlns:a16="http://schemas.microsoft.com/office/drawing/2014/main" id="{ED449199-4FA4-C29F-05B7-3D9B5E0A0B53}"/>
              </a:ext>
            </a:extLst>
          </p:cNvPr>
          <p:cNvSpPr/>
          <p:nvPr/>
        </p:nvSpPr>
        <p:spPr>
          <a:xfrm>
            <a:off x="576274" y="4307347"/>
            <a:ext cx="1036216" cy="2005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Modesto</a:t>
            </a:r>
          </a:p>
        </p:txBody>
      </p:sp>
      <p:sp>
        <p:nvSpPr>
          <p:cNvPr id="6" name="Rectangle 5">
            <a:extLst>
              <a:ext uri="{FF2B5EF4-FFF2-40B4-BE49-F238E27FC236}">
                <a16:creationId xmlns:a16="http://schemas.microsoft.com/office/drawing/2014/main" id="{E18B691A-213C-7EBE-AD5B-139E96BA3DAF}"/>
              </a:ext>
            </a:extLst>
          </p:cNvPr>
          <p:cNvSpPr/>
          <p:nvPr/>
        </p:nvSpPr>
        <p:spPr>
          <a:xfrm>
            <a:off x="-1797" y="3058695"/>
            <a:ext cx="12191999" cy="3147079"/>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Rectangle 6">
            <a:extLst>
              <a:ext uri="{FF2B5EF4-FFF2-40B4-BE49-F238E27FC236}">
                <a16:creationId xmlns:a16="http://schemas.microsoft.com/office/drawing/2014/main" id="{DD50DB10-01A1-49F9-3774-6D3F6458DBB3}"/>
              </a:ext>
            </a:extLst>
          </p:cNvPr>
          <p:cNvSpPr/>
          <p:nvPr/>
        </p:nvSpPr>
        <p:spPr>
          <a:xfrm>
            <a:off x="0" y="1372546"/>
            <a:ext cx="12192000" cy="1685299"/>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32" name="Group 31">
            <a:extLst>
              <a:ext uri="{FF2B5EF4-FFF2-40B4-BE49-F238E27FC236}">
                <a16:creationId xmlns:a16="http://schemas.microsoft.com/office/drawing/2014/main" id="{D5C1D708-75D7-08DB-335E-EED1EF9A3BD5}"/>
              </a:ext>
            </a:extLst>
          </p:cNvPr>
          <p:cNvGrpSpPr/>
          <p:nvPr/>
        </p:nvGrpSpPr>
        <p:grpSpPr>
          <a:xfrm>
            <a:off x="4304126" y="4612360"/>
            <a:ext cx="3621404" cy="1478285"/>
            <a:chOff x="8713059" y="4092422"/>
            <a:chExt cx="3040940" cy="1119665"/>
          </a:xfrm>
        </p:grpSpPr>
        <p:sp>
          <p:nvSpPr>
            <p:cNvPr id="33" name="Rectangle: Rounded Corners 93">
              <a:extLst>
                <a:ext uri="{FF2B5EF4-FFF2-40B4-BE49-F238E27FC236}">
                  <a16:creationId xmlns:a16="http://schemas.microsoft.com/office/drawing/2014/main" id="{9C0B80D0-28AC-1BD5-2E10-07C78FDB28B1}"/>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Service Delivery</a:t>
              </a:r>
            </a:p>
          </p:txBody>
        </p:sp>
        <p:pic>
          <p:nvPicPr>
            <p:cNvPr id="34" name="Picture 33">
              <a:extLst>
                <a:ext uri="{FF2B5EF4-FFF2-40B4-BE49-F238E27FC236}">
                  <a16:creationId xmlns:a16="http://schemas.microsoft.com/office/drawing/2014/main" id="{C109AAE5-CE48-4389-D164-27E40D2D9996}"/>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168" name="Group 167">
            <a:extLst>
              <a:ext uri="{FF2B5EF4-FFF2-40B4-BE49-F238E27FC236}">
                <a16:creationId xmlns:a16="http://schemas.microsoft.com/office/drawing/2014/main" id="{7A7B2767-5C56-3B0B-B16A-F021328BB01C}"/>
              </a:ext>
            </a:extLst>
          </p:cNvPr>
          <p:cNvGrpSpPr/>
          <p:nvPr/>
        </p:nvGrpSpPr>
        <p:grpSpPr>
          <a:xfrm>
            <a:off x="4838504" y="5547415"/>
            <a:ext cx="2820626" cy="489370"/>
            <a:chOff x="8713060" y="4074551"/>
            <a:chExt cx="2820626" cy="489370"/>
          </a:xfrm>
        </p:grpSpPr>
        <p:sp>
          <p:nvSpPr>
            <p:cNvPr id="169" name="Rectangle: Rounded Corners 65">
              <a:extLst>
                <a:ext uri="{FF2B5EF4-FFF2-40B4-BE49-F238E27FC236}">
                  <a16:creationId xmlns:a16="http://schemas.microsoft.com/office/drawing/2014/main" id="{A90480A7-6075-8BE0-E92B-71C8BF873D21}"/>
                </a:ext>
              </a:extLst>
            </p:cNvPr>
            <p:cNvSpPr/>
            <p:nvPr/>
          </p:nvSpPr>
          <p:spPr>
            <a:xfrm>
              <a:off x="8713060" y="4092422"/>
              <a:ext cx="2820626" cy="471499"/>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Average Time to Resolve a Case</a:t>
              </a:r>
            </a:p>
          </p:txBody>
        </p:sp>
        <p:pic>
          <p:nvPicPr>
            <p:cNvPr id="171" name="Graphic 170" descr="Stopwatch">
              <a:extLst>
                <a:ext uri="{FF2B5EF4-FFF2-40B4-BE49-F238E27FC236}">
                  <a16:creationId xmlns:a16="http://schemas.microsoft.com/office/drawing/2014/main" id="{47975105-A960-9C9D-85D1-E9926580F57E}"/>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795189" y="4074551"/>
              <a:ext cx="471499" cy="471499"/>
            </a:xfrm>
            <a:prstGeom prst="rect">
              <a:avLst/>
            </a:prstGeom>
          </p:spPr>
        </p:pic>
        <p:sp>
          <p:nvSpPr>
            <p:cNvPr id="172" name="TextBox 171">
              <a:extLst>
                <a:ext uri="{FF2B5EF4-FFF2-40B4-BE49-F238E27FC236}">
                  <a16:creationId xmlns:a16="http://schemas.microsoft.com/office/drawing/2014/main" id="{DB2A7CDC-960B-2790-9733-B74103FEA7E6}"/>
                </a:ext>
              </a:extLst>
            </p:cNvPr>
            <p:cNvSpPr txBox="1"/>
            <p:nvPr/>
          </p:nvSpPr>
          <p:spPr>
            <a:xfrm>
              <a:off x="9743981" y="4245200"/>
              <a:ext cx="1288493" cy="246221"/>
            </a:xfrm>
            <a:prstGeom prst="rect">
              <a:avLst/>
            </a:prstGeom>
            <a:noFill/>
            <a:ln>
              <a:noFill/>
            </a:ln>
          </p:spPr>
          <p:txBody>
            <a:bodyPr wrap="square" rtlCol="0">
              <a:spAutoFit/>
            </a:bodyPr>
            <a:lstStyle/>
            <a:p>
              <a:r>
                <a:rPr lang="en-US" sz="1000" b="1" dirty="0">
                  <a:solidFill>
                    <a:schemeClr val="accent2"/>
                  </a:solidFill>
                </a:rPr>
                <a:t>X hours</a:t>
              </a:r>
              <a:endParaRPr lang="en-US" sz="1000" dirty="0">
                <a:solidFill>
                  <a:schemeClr val="accent2"/>
                </a:solidFill>
              </a:endParaRPr>
            </a:p>
          </p:txBody>
        </p:sp>
      </p:grpSp>
      <p:grpSp>
        <p:nvGrpSpPr>
          <p:cNvPr id="173" name="Group 172">
            <a:extLst>
              <a:ext uri="{FF2B5EF4-FFF2-40B4-BE49-F238E27FC236}">
                <a16:creationId xmlns:a16="http://schemas.microsoft.com/office/drawing/2014/main" id="{3DD6143D-1CEF-4B21-BFCE-866CF52028CC}"/>
              </a:ext>
            </a:extLst>
          </p:cNvPr>
          <p:cNvGrpSpPr/>
          <p:nvPr/>
        </p:nvGrpSpPr>
        <p:grpSpPr>
          <a:xfrm>
            <a:off x="4695828" y="4909642"/>
            <a:ext cx="976627" cy="575812"/>
            <a:chOff x="8546792" y="3135062"/>
            <a:chExt cx="870049" cy="575812"/>
          </a:xfrm>
        </p:grpSpPr>
        <p:sp>
          <p:nvSpPr>
            <p:cNvPr id="174" name="Rectangle: Rounded Corners 70">
              <a:extLst>
                <a:ext uri="{FF2B5EF4-FFF2-40B4-BE49-F238E27FC236}">
                  <a16:creationId xmlns:a16="http://schemas.microsoft.com/office/drawing/2014/main" id="{8FE5BEDE-8883-4F32-BBA0-5B6BDCE5AABC}"/>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Resolution Rate</a:t>
              </a:r>
            </a:p>
          </p:txBody>
        </p:sp>
        <p:sp>
          <p:nvSpPr>
            <p:cNvPr id="175" name="Rectangle: Rounded Corners 71">
              <a:extLst>
                <a:ext uri="{FF2B5EF4-FFF2-40B4-BE49-F238E27FC236}">
                  <a16:creationId xmlns:a16="http://schemas.microsoft.com/office/drawing/2014/main" id="{5ECE1026-3114-4868-C25F-7F251EC6B19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87" name="Group 186">
            <a:extLst>
              <a:ext uri="{FF2B5EF4-FFF2-40B4-BE49-F238E27FC236}">
                <a16:creationId xmlns:a16="http://schemas.microsoft.com/office/drawing/2014/main" id="{C45B9631-1064-3757-8A01-5999D47A9814}"/>
              </a:ext>
            </a:extLst>
          </p:cNvPr>
          <p:cNvGrpSpPr/>
          <p:nvPr/>
        </p:nvGrpSpPr>
        <p:grpSpPr>
          <a:xfrm>
            <a:off x="5787553" y="4917743"/>
            <a:ext cx="976627" cy="575812"/>
            <a:chOff x="8546792" y="3135062"/>
            <a:chExt cx="870049" cy="575812"/>
          </a:xfrm>
        </p:grpSpPr>
        <p:sp>
          <p:nvSpPr>
            <p:cNvPr id="188" name="Rectangle: Rounded Corners 70">
              <a:extLst>
                <a:ext uri="{FF2B5EF4-FFF2-40B4-BE49-F238E27FC236}">
                  <a16:creationId xmlns:a16="http://schemas.microsoft.com/office/drawing/2014/main" id="{5F5756D2-9409-F29C-64BC-4D63B9C2D1F1}"/>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Escalation Rate</a:t>
              </a:r>
            </a:p>
          </p:txBody>
        </p:sp>
        <p:sp>
          <p:nvSpPr>
            <p:cNvPr id="189" name="Rectangle: Rounded Corners 71">
              <a:extLst>
                <a:ext uri="{FF2B5EF4-FFF2-40B4-BE49-F238E27FC236}">
                  <a16:creationId xmlns:a16="http://schemas.microsoft.com/office/drawing/2014/main" id="{3D911735-C0D5-9944-D940-9BDA2EB5354C}"/>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90" name="Group 189">
            <a:extLst>
              <a:ext uri="{FF2B5EF4-FFF2-40B4-BE49-F238E27FC236}">
                <a16:creationId xmlns:a16="http://schemas.microsoft.com/office/drawing/2014/main" id="{2002E41E-C66A-E692-9AC7-2C5E1DF81DEB}"/>
              </a:ext>
            </a:extLst>
          </p:cNvPr>
          <p:cNvGrpSpPr/>
          <p:nvPr/>
        </p:nvGrpSpPr>
        <p:grpSpPr>
          <a:xfrm>
            <a:off x="6854932" y="4909642"/>
            <a:ext cx="976627" cy="575812"/>
            <a:chOff x="8546792" y="3135062"/>
            <a:chExt cx="870049" cy="575812"/>
          </a:xfrm>
        </p:grpSpPr>
        <p:sp>
          <p:nvSpPr>
            <p:cNvPr id="191" name="Rectangle: Rounded Corners 70">
              <a:extLst>
                <a:ext uri="{FF2B5EF4-FFF2-40B4-BE49-F238E27FC236}">
                  <a16:creationId xmlns:a16="http://schemas.microsoft.com/office/drawing/2014/main" id="{5F504E34-D647-348F-B9C7-CB5BD5BC706D}"/>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CSAT</a:t>
              </a:r>
            </a:p>
          </p:txBody>
        </p:sp>
        <p:sp>
          <p:nvSpPr>
            <p:cNvPr id="192" name="Rectangle: Rounded Corners 71">
              <a:extLst>
                <a:ext uri="{FF2B5EF4-FFF2-40B4-BE49-F238E27FC236}">
                  <a16:creationId xmlns:a16="http://schemas.microsoft.com/office/drawing/2014/main" id="{AA4A7EEA-3CE9-F200-DA69-969214185B3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X.X</a:t>
              </a:r>
            </a:p>
          </p:txBody>
        </p:sp>
      </p:grpSp>
      <p:sp>
        <p:nvSpPr>
          <p:cNvPr id="5" name="Speech Bubble: Rectangle with Corners Rounded 4">
            <a:extLst>
              <a:ext uri="{FF2B5EF4-FFF2-40B4-BE49-F238E27FC236}">
                <a16:creationId xmlns:a16="http://schemas.microsoft.com/office/drawing/2014/main" id="{443818F0-3FA4-4105-DF94-F5814827C30A}"/>
              </a:ext>
            </a:extLst>
          </p:cNvPr>
          <p:cNvSpPr/>
          <p:nvPr/>
        </p:nvSpPr>
        <p:spPr>
          <a:xfrm>
            <a:off x="2165227" y="3186690"/>
            <a:ext cx="3302833" cy="1228678"/>
          </a:xfrm>
          <a:prstGeom prst="wedgeRoundRectCallout">
            <a:avLst>
              <a:gd name="adj1" fmla="val 42029"/>
              <a:gd name="adj2" fmla="val 79176"/>
              <a:gd name="adj3" fmla="val 16667"/>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Key service delivery metrics summarized clearly</a:t>
            </a:r>
          </a:p>
        </p:txBody>
      </p:sp>
    </p:spTree>
    <p:extLst>
      <p:ext uri="{BB962C8B-B14F-4D97-AF65-F5344CB8AC3E}">
        <p14:creationId xmlns:p14="http://schemas.microsoft.com/office/powerpoint/2010/main" val="2574421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Shape 7123">
            <a:extLst>
              <a:ext uri="{FF2B5EF4-FFF2-40B4-BE49-F238E27FC236}">
                <a16:creationId xmlns:a16="http://schemas.microsoft.com/office/drawing/2014/main" id="{995D89A2-D915-4248-801D-3CED6692D3EC}"/>
              </a:ext>
            </a:extLst>
          </p:cNvPr>
          <p:cNvSpPr/>
          <p:nvPr/>
        </p:nvSpPr>
        <p:spPr>
          <a:xfrm>
            <a:off x="1173390" y="4963574"/>
            <a:ext cx="2901318" cy="11903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Autofit/>
          </a:bodyPr>
          <a:lstStyle>
            <a:lvl1pPr algn="l">
              <a:spcBef>
                <a:spcPts val="2000"/>
              </a:spcBef>
              <a:defRPr sz="2000">
                <a:solidFill>
                  <a:srgbClr val="53585F"/>
                </a:solidFill>
              </a:defRPr>
            </a:lvl1pPr>
          </a:lstStyle>
          <a:p>
            <a:pPr>
              <a:lnSpc>
                <a:spcPct val="90000"/>
              </a:lnSpc>
            </a:pPr>
            <a:r>
              <a:rPr lang="en-US" sz="1600" b="1">
                <a:solidFill>
                  <a:srgbClr val="AA6EBC"/>
                </a:solidFill>
              </a:rPr>
              <a:t>Focus on innovations </a:t>
            </a:r>
            <a:r>
              <a:rPr lang="en-US" sz="1600">
                <a:solidFill>
                  <a:schemeClr val="tx1"/>
                </a:solidFill>
              </a:rPr>
              <a:t>to shared services that enable efficiency, agility, and scale – all while maintaining or improving customer service.</a:t>
            </a:r>
          </a:p>
        </p:txBody>
      </p:sp>
      <p:sp>
        <p:nvSpPr>
          <p:cNvPr id="79" name="Slide Number Placeholder 2">
            <a:extLst>
              <a:ext uri="{FF2B5EF4-FFF2-40B4-BE49-F238E27FC236}">
                <a16:creationId xmlns:a16="http://schemas.microsoft.com/office/drawing/2014/main" id="{41FC08F9-F4FF-4A52-B4DB-54BCCE2CD694}"/>
              </a:ext>
            </a:extLst>
          </p:cNvPr>
          <p:cNvSpPr>
            <a:spLocks noGrp="1"/>
          </p:cNvSpPr>
          <p:nvPr>
            <p:ph type="sldNum" sz="quarter" idx="4"/>
          </p:nvPr>
        </p:nvSpPr>
        <p:spPr>
          <a:xfrm>
            <a:off x="11316230" y="6478890"/>
            <a:ext cx="411480" cy="384048"/>
          </a:xfrm>
        </p:spPr>
        <p:txBody>
          <a:bodyPr/>
          <a:lstStyle/>
          <a:p>
            <a:fld id="{83459545-9DE7-274B-8D91-B4E87E1C72C1}" type="slidenum">
              <a:rPr lang="en-US" smtClean="0"/>
              <a:pPr/>
              <a:t>88</a:t>
            </a:fld>
            <a:endParaRPr lang="en-US" dirty="0"/>
          </a:p>
        </p:txBody>
      </p:sp>
      <p:sp>
        <p:nvSpPr>
          <p:cNvPr id="5" name="Title 4">
            <a:extLst>
              <a:ext uri="{FF2B5EF4-FFF2-40B4-BE49-F238E27FC236}">
                <a16:creationId xmlns:a16="http://schemas.microsoft.com/office/drawing/2014/main" id="{521D24E9-57CC-8E4F-8282-FDF3103FD425}"/>
              </a:ext>
            </a:extLst>
          </p:cNvPr>
          <p:cNvSpPr>
            <a:spLocks noGrp="1"/>
          </p:cNvSpPr>
          <p:nvPr>
            <p:ph type="title"/>
          </p:nvPr>
        </p:nvSpPr>
        <p:spPr>
          <a:xfrm>
            <a:off x="438912" y="475488"/>
            <a:ext cx="11311128" cy="457200"/>
          </a:xfrm>
        </p:spPr>
        <p:txBody>
          <a:bodyPr>
            <a:noAutofit/>
          </a:bodyPr>
          <a:lstStyle/>
          <a:p>
            <a:r>
              <a:rPr lang="en-US" dirty="0"/>
              <a:t>What’s Next? … Here’s Five Things to Do</a:t>
            </a:r>
          </a:p>
        </p:txBody>
      </p:sp>
      <p:sp>
        <p:nvSpPr>
          <p:cNvPr id="17" name="Shape 7087">
            <a:extLst>
              <a:ext uri="{FF2B5EF4-FFF2-40B4-BE49-F238E27FC236}">
                <a16:creationId xmlns:a16="http://schemas.microsoft.com/office/drawing/2014/main" id="{468C6A16-78CA-1D48-A258-6E81FD369DE9}"/>
              </a:ext>
            </a:extLst>
          </p:cNvPr>
          <p:cNvSpPr/>
          <p:nvPr/>
        </p:nvSpPr>
        <p:spPr>
          <a:xfrm rot="5591926">
            <a:off x="1014448" y="1387284"/>
            <a:ext cx="2186141" cy="4398890"/>
          </a:xfrm>
          <a:custGeom>
            <a:avLst/>
            <a:gdLst/>
            <a:ahLst/>
            <a:cxnLst>
              <a:cxn ang="0">
                <a:pos x="wd2" y="hd2"/>
              </a:cxn>
              <a:cxn ang="5400000">
                <a:pos x="wd2" y="hd2"/>
              </a:cxn>
              <a:cxn ang="10800000">
                <a:pos x="wd2" y="hd2"/>
              </a:cxn>
              <a:cxn ang="16200000">
                <a:pos x="wd2" y="hd2"/>
              </a:cxn>
            </a:cxnLst>
            <a:rect l="0" t="0" r="r" b="b"/>
            <a:pathLst>
              <a:path w="20025" h="20820" extrusionOk="0">
                <a:moveTo>
                  <a:pt x="6920" y="8159"/>
                </a:moveTo>
                <a:cubicBezTo>
                  <a:pt x="3317" y="7491"/>
                  <a:pt x="1444" y="5440"/>
                  <a:pt x="2738" y="3578"/>
                </a:cubicBezTo>
                <a:cubicBezTo>
                  <a:pt x="4031" y="1716"/>
                  <a:pt x="8001" y="749"/>
                  <a:pt x="11604" y="1417"/>
                </a:cubicBezTo>
                <a:cubicBezTo>
                  <a:pt x="15207" y="2085"/>
                  <a:pt x="17079" y="4136"/>
                  <a:pt x="15786" y="5998"/>
                </a:cubicBezTo>
                <a:cubicBezTo>
                  <a:pt x="14493" y="7860"/>
                  <a:pt x="10523" y="8827"/>
                  <a:pt x="6920" y="8159"/>
                </a:cubicBezTo>
                <a:close/>
                <a:moveTo>
                  <a:pt x="19989" y="20009"/>
                </a:moveTo>
                <a:cubicBezTo>
                  <a:pt x="19702" y="19345"/>
                  <a:pt x="14734" y="11897"/>
                  <a:pt x="14734" y="11897"/>
                </a:cubicBezTo>
                <a:cubicBezTo>
                  <a:pt x="14734" y="11897"/>
                  <a:pt x="14597" y="11709"/>
                  <a:pt x="14207" y="11734"/>
                </a:cubicBezTo>
                <a:lnTo>
                  <a:pt x="12631" y="9299"/>
                </a:lnTo>
                <a:cubicBezTo>
                  <a:pt x="13045" y="9217"/>
                  <a:pt x="13453" y="9119"/>
                  <a:pt x="13852" y="9004"/>
                </a:cubicBezTo>
                <a:cubicBezTo>
                  <a:pt x="18336" y="7706"/>
                  <a:pt x="19936" y="4777"/>
                  <a:pt x="17426" y="2460"/>
                </a:cubicBezTo>
                <a:cubicBezTo>
                  <a:pt x="14915" y="143"/>
                  <a:pt x="9245" y="-684"/>
                  <a:pt x="4761" y="613"/>
                </a:cubicBezTo>
                <a:cubicBezTo>
                  <a:pt x="277" y="1910"/>
                  <a:pt x="-1323" y="4840"/>
                  <a:pt x="1188" y="7157"/>
                </a:cubicBezTo>
                <a:cubicBezTo>
                  <a:pt x="3160" y="8978"/>
                  <a:pt x="7085" y="9878"/>
                  <a:pt x="10852" y="9551"/>
                </a:cubicBezTo>
                <a:lnTo>
                  <a:pt x="12372" y="12022"/>
                </a:lnTo>
                <a:cubicBezTo>
                  <a:pt x="12029" y="12121"/>
                  <a:pt x="12133" y="12314"/>
                  <a:pt x="12133" y="12314"/>
                </a:cubicBezTo>
                <a:cubicBezTo>
                  <a:pt x="12133" y="12314"/>
                  <a:pt x="16623" y="19843"/>
                  <a:pt x="17149" y="20467"/>
                </a:cubicBezTo>
                <a:cubicBezTo>
                  <a:pt x="17527" y="20916"/>
                  <a:pt x="18326" y="20838"/>
                  <a:pt x="18744" y="20759"/>
                </a:cubicBezTo>
                <a:lnTo>
                  <a:pt x="18747" y="20763"/>
                </a:lnTo>
                <a:cubicBezTo>
                  <a:pt x="18747" y="20763"/>
                  <a:pt x="20277" y="20673"/>
                  <a:pt x="19989" y="20009"/>
                </a:cubicBezTo>
                <a:close/>
              </a:path>
            </a:pathLst>
          </a:custGeom>
          <a:solidFill>
            <a:schemeClr val="accent2"/>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dirty="0"/>
          </a:p>
        </p:txBody>
      </p:sp>
      <p:sp>
        <p:nvSpPr>
          <p:cNvPr id="20" name="Shape 7090">
            <a:extLst>
              <a:ext uri="{FF2B5EF4-FFF2-40B4-BE49-F238E27FC236}">
                <a16:creationId xmlns:a16="http://schemas.microsoft.com/office/drawing/2014/main" id="{BA9C974E-3C39-9544-8758-229292822595}"/>
              </a:ext>
            </a:extLst>
          </p:cNvPr>
          <p:cNvSpPr/>
          <p:nvPr/>
        </p:nvSpPr>
        <p:spPr>
          <a:xfrm rot="3709188">
            <a:off x="2606666" y="4435634"/>
            <a:ext cx="5314784" cy="3733598"/>
          </a:xfrm>
          <a:custGeom>
            <a:avLst/>
            <a:gdLst/>
            <a:ahLst/>
            <a:cxnLst>
              <a:cxn ang="0">
                <a:pos x="wd2" y="hd2"/>
              </a:cxn>
              <a:cxn ang="5400000">
                <a:pos x="wd2" y="hd2"/>
              </a:cxn>
              <a:cxn ang="10800000">
                <a:pos x="wd2" y="hd2"/>
              </a:cxn>
              <a:cxn ang="16200000">
                <a:pos x="wd2" y="hd2"/>
              </a:cxn>
            </a:cxnLst>
            <a:rect l="0" t="0" r="r" b="b"/>
            <a:pathLst>
              <a:path w="20657" h="20512" extrusionOk="0">
                <a:moveTo>
                  <a:pt x="6563" y="12190"/>
                </a:moveTo>
                <a:cubicBezTo>
                  <a:pt x="4625" y="13347"/>
                  <a:pt x="2391" y="12063"/>
                  <a:pt x="1573" y="9324"/>
                </a:cubicBezTo>
                <a:cubicBezTo>
                  <a:pt x="755" y="6585"/>
                  <a:pt x="1663" y="3426"/>
                  <a:pt x="3601" y="2270"/>
                </a:cubicBezTo>
                <a:cubicBezTo>
                  <a:pt x="5539" y="1114"/>
                  <a:pt x="7773" y="2397"/>
                  <a:pt x="8591" y="5137"/>
                </a:cubicBezTo>
                <a:cubicBezTo>
                  <a:pt x="9409" y="7876"/>
                  <a:pt x="8501" y="11034"/>
                  <a:pt x="6563" y="12190"/>
                </a:cubicBezTo>
                <a:close/>
                <a:moveTo>
                  <a:pt x="20382" y="18421"/>
                </a:moveTo>
                <a:cubicBezTo>
                  <a:pt x="19788" y="17838"/>
                  <a:pt x="12415" y="12213"/>
                  <a:pt x="12415" y="12213"/>
                </a:cubicBezTo>
                <a:cubicBezTo>
                  <a:pt x="12415" y="12213"/>
                  <a:pt x="12224" y="12078"/>
                  <a:pt x="12084" y="12310"/>
                </a:cubicBezTo>
                <a:lnTo>
                  <a:pt x="9693" y="10447"/>
                </a:lnTo>
                <a:cubicBezTo>
                  <a:pt x="9802" y="10138"/>
                  <a:pt x="9896" y="9815"/>
                  <a:pt x="9974" y="9478"/>
                </a:cubicBezTo>
                <a:cubicBezTo>
                  <a:pt x="10853" y="5685"/>
                  <a:pt x="9389" y="1603"/>
                  <a:pt x="6706" y="361"/>
                </a:cubicBezTo>
                <a:cubicBezTo>
                  <a:pt x="4022" y="-881"/>
                  <a:pt x="1134" y="1188"/>
                  <a:pt x="255" y="4981"/>
                </a:cubicBezTo>
                <a:cubicBezTo>
                  <a:pt x="-623" y="8774"/>
                  <a:pt x="840" y="12856"/>
                  <a:pt x="3524" y="14098"/>
                </a:cubicBezTo>
                <a:cubicBezTo>
                  <a:pt x="5633" y="15074"/>
                  <a:pt x="7868" y="14005"/>
                  <a:pt x="9155" y="11661"/>
                </a:cubicBezTo>
                <a:lnTo>
                  <a:pt x="11550" y="13594"/>
                </a:lnTo>
                <a:cubicBezTo>
                  <a:pt x="11483" y="13884"/>
                  <a:pt x="11664" y="14044"/>
                  <a:pt x="11664" y="14044"/>
                </a:cubicBezTo>
                <a:cubicBezTo>
                  <a:pt x="11664" y="14044"/>
                  <a:pt x="18902" y="20008"/>
                  <a:pt x="19564" y="20422"/>
                </a:cubicBezTo>
                <a:cubicBezTo>
                  <a:pt x="20040" y="20719"/>
                  <a:pt x="20307" y="20213"/>
                  <a:pt x="20419" y="19905"/>
                </a:cubicBezTo>
                <a:lnTo>
                  <a:pt x="20423" y="19909"/>
                </a:lnTo>
                <a:cubicBezTo>
                  <a:pt x="20423" y="19909"/>
                  <a:pt x="20977" y="19004"/>
                  <a:pt x="20382" y="18421"/>
                </a:cubicBezTo>
                <a:close/>
              </a:path>
            </a:pathLst>
          </a:custGeom>
          <a:solidFill>
            <a:srgbClr val="AA6EBC"/>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dirty="0"/>
          </a:p>
        </p:txBody>
      </p:sp>
      <p:sp>
        <p:nvSpPr>
          <p:cNvPr id="23" name="Shape 7093">
            <a:extLst>
              <a:ext uri="{FF2B5EF4-FFF2-40B4-BE49-F238E27FC236}">
                <a16:creationId xmlns:a16="http://schemas.microsoft.com/office/drawing/2014/main" id="{600D8FC7-2EC7-AA40-9F73-BC805D30959E}"/>
              </a:ext>
            </a:extLst>
          </p:cNvPr>
          <p:cNvSpPr/>
          <p:nvPr/>
        </p:nvSpPr>
        <p:spPr>
          <a:xfrm rot="5993459">
            <a:off x="4572292" y="4301060"/>
            <a:ext cx="4873565" cy="2213504"/>
          </a:xfrm>
          <a:custGeom>
            <a:avLst/>
            <a:gdLst/>
            <a:ahLst/>
            <a:cxnLst>
              <a:cxn ang="0">
                <a:pos x="wd2" y="hd2"/>
              </a:cxn>
              <a:cxn ang="5400000">
                <a:pos x="wd2" y="hd2"/>
              </a:cxn>
              <a:cxn ang="10800000">
                <a:pos x="wd2" y="hd2"/>
              </a:cxn>
              <a:cxn ang="16200000">
                <a:pos x="wd2" y="hd2"/>
              </a:cxn>
            </a:cxnLst>
            <a:rect l="0" t="0" r="r" b="b"/>
            <a:pathLst>
              <a:path w="20884" h="18984" extrusionOk="0">
                <a:moveTo>
                  <a:pt x="7920" y="12526"/>
                </a:moveTo>
                <a:cubicBezTo>
                  <a:pt x="7094" y="16063"/>
                  <a:pt x="4992" y="17591"/>
                  <a:pt x="3225" y="15938"/>
                </a:cubicBezTo>
                <a:cubicBezTo>
                  <a:pt x="1458" y="14285"/>
                  <a:pt x="694" y="10078"/>
                  <a:pt x="1520" y="6541"/>
                </a:cubicBezTo>
                <a:cubicBezTo>
                  <a:pt x="2346" y="3004"/>
                  <a:pt x="4448" y="1476"/>
                  <a:pt x="6215" y="3129"/>
                </a:cubicBezTo>
                <a:cubicBezTo>
                  <a:pt x="7983" y="4782"/>
                  <a:pt x="8746" y="8989"/>
                  <a:pt x="7920" y="12526"/>
                </a:cubicBezTo>
                <a:close/>
                <a:moveTo>
                  <a:pt x="20171" y="1414"/>
                </a:moveTo>
                <a:cubicBezTo>
                  <a:pt x="19506" y="1585"/>
                  <a:pt x="11958" y="5272"/>
                  <a:pt x="11958" y="5272"/>
                </a:cubicBezTo>
                <a:cubicBezTo>
                  <a:pt x="11958" y="5272"/>
                  <a:pt x="11767" y="5377"/>
                  <a:pt x="11773" y="5778"/>
                </a:cubicBezTo>
                <a:lnTo>
                  <a:pt x="9309" y="6935"/>
                </a:lnTo>
                <a:cubicBezTo>
                  <a:pt x="9247" y="6499"/>
                  <a:pt x="9170" y="6066"/>
                  <a:pt x="9076" y="5640"/>
                </a:cubicBezTo>
                <a:cubicBezTo>
                  <a:pt x="8013" y="851"/>
                  <a:pt x="5211" y="-1308"/>
                  <a:pt x="2818" y="819"/>
                </a:cubicBezTo>
                <a:cubicBezTo>
                  <a:pt x="425" y="2946"/>
                  <a:pt x="-654" y="8553"/>
                  <a:pt x="409" y="13343"/>
                </a:cubicBezTo>
                <a:cubicBezTo>
                  <a:pt x="1472" y="18133"/>
                  <a:pt x="4273" y="20292"/>
                  <a:pt x="6666" y="18165"/>
                </a:cubicBezTo>
                <a:cubicBezTo>
                  <a:pt x="8547" y="16493"/>
                  <a:pt x="9616" y="12672"/>
                  <a:pt x="9471" y="8787"/>
                </a:cubicBezTo>
                <a:lnTo>
                  <a:pt x="11970" y="7693"/>
                </a:lnTo>
                <a:cubicBezTo>
                  <a:pt x="12051" y="8060"/>
                  <a:pt x="12246" y="7990"/>
                  <a:pt x="12246" y="7990"/>
                </a:cubicBezTo>
                <a:cubicBezTo>
                  <a:pt x="12246" y="7990"/>
                  <a:pt x="19850" y="4802"/>
                  <a:pt x="20487" y="4382"/>
                </a:cubicBezTo>
                <a:cubicBezTo>
                  <a:pt x="20946" y="4080"/>
                  <a:pt x="20907" y="3255"/>
                  <a:pt x="20849" y="2815"/>
                </a:cubicBezTo>
                <a:lnTo>
                  <a:pt x="20854" y="2813"/>
                </a:lnTo>
                <a:cubicBezTo>
                  <a:pt x="20854" y="2813"/>
                  <a:pt x="20837" y="1243"/>
                  <a:pt x="20171" y="1414"/>
                </a:cubicBezTo>
                <a:close/>
              </a:path>
            </a:pathLst>
          </a:custGeom>
          <a:solidFill>
            <a:schemeClr val="accent4"/>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dirty="0"/>
          </a:p>
        </p:txBody>
      </p:sp>
      <p:sp>
        <p:nvSpPr>
          <p:cNvPr id="31" name="Shape 7101">
            <a:extLst>
              <a:ext uri="{FF2B5EF4-FFF2-40B4-BE49-F238E27FC236}">
                <a16:creationId xmlns:a16="http://schemas.microsoft.com/office/drawing/2014/main" id="{F244ABDE-207C-254A-878B-816ACF63FBC5}"/>
              </a:ext>
            </a:extLst>
          </p:cNvPr>
          <p:cNvSpPr/>
          <p:nvPr/>
        </p:nvSpPr>
        <p:spPr>
          <a:xfrm rot="3349015">
            <a:off x="8185511" y="3373564"/>
            <a:ext cx="3764642" cy="2871732"/>
          </a:xfrm>
          <a:custGeom>
            <a:avLst/>
            <a:gdLst/>
            <a:ahLst/>
            <a:cxnLst>
              <a:cxn ang="0">
                <a:pos x="wd2" y="hd2"/>
              </a:cxn>
              <a:cxn ang="5400000">
                <a:pos x="wd2" y="hd2"/>
              </a:cxn>
              <a:cxn ang="10800000">
                <a:pos x="wd2" y="hd2"/>
              </a:cxn>
              <a:cxn ang="16200000">
                <a:pos x="wd2" y="hd2"/>
              </a:cxn>
            </a:cxnLst>
            <a:rect l="0" t="0" r="r" b="b"/>
            <a:pathLst>
              <a:path w="20896" h="20567" extrusionOk="0">
                <a:moveTo>
                  <a:pt x="9238" y="14072"/>
                </a:moveTo>
                <a:cubicBezTo>
                  <a:pt x="9105" y="16884"/>
                  <a:pt x="7229" y="19023"/>
                  <a:pt x="5050" y="18851"/>
                </a:cubicBezTo>
                <a:cubicBezTo>
                  <a:pt x="2871" y="18678"/>
                  <a:pt x="1212" y="16258"/>
                  <a:pt x="1346" y="13446"/>
                </a:cubicBezTo>
                <a:cubicBezTo>
                  <a:pt x="1480" y="10634"/>
                  <a:pt x="3355" y="8495"/>
                  <a:pt x="5535" y="8668"/>
                </a:cubicBezTo>
                <a:cubicBezTo>
                  <a:pt x="7714" y="8841"/>
                  <a:pt x="9372" y="11260"/>
                  <a:pt x="9238" y="14072"/>
                </a:cubicBezTo>
                <a:close/>
                <a:moveTo>
                  <a:pt x="19715" y="121"/>
                </a:moveTo>
                <a:cubicBezTo>
                  <a:pt x="19056" y="588"/>
                  <a:pt x="11954" y="7063"/>
                  <a:pt x="11954" y="7063"/>
                </a:cubicBezTo>
                <a:cubicBezTo>
                  <a:pt x="11954" y="7063"/>
                  <a:pt x="11777" y="7234"/>
                  <a:pt x="11865" y="7501"/>
                </a:cubicBezTo>
                <a:lnTo>
                  <a:pt x="9537" y="9583"/>
                </a:lnTo>
                <a:cubicBezTo>
                  <a:pt x="9384" y="9323"/>
                  <a:pt x="9214" y="9074"/>
                  <a:pt x="9029" y="8838"/>
                </a:cubicBezTo>
                <a:cubicBezTo>
                  <a:pt x="6939" y="6186"/>
                  <a:pt x="3579" y="6222"/>
                  <a:pt x="1523" y="8918"/>
                </a:cubicBezTo>
                <a:cubicBezTo>
                  <a:pt x="-532" y="11614"/>
                  <a:pt x="-504" y="15949"/>
                  <a:pt x="1585" y="18601"/>
                </a:cubicBezTo>
                <a:cubicBezTo>
                  <a:pt x="3675" y="21253"/>
                  <a:pt x="7035" y="21217"/>
                  <a:pt x="9090" y="18521"/>
                </a:cubicBezTo>
                <a:cubicBezTo>
                  <a:pt x="10706" y="16403"/>
                  <a:pt x="11034" y="13271"/>
                  <a:pt x="10087" y="10740"/>
                </a:cubicBezTo>
                <a:lnTo>
                  <a:pt x="12463" y="8682"/>
                </a:lnTo>
                <a:cubicBezTo>
                  <a:pt x="12623" y="8885"/>
                  <a:pt x="12812" y="8735"/>
                  <a:pt x="12812" y="8735"/>
                </a:cubicBezTo>
                <a:cubicBezTo>
                  <a:pt x="12812" y="8735"/>
                  <a:pt x="20075" y="2565"/>
                  <a:pt x="20653" y="1945"/>
                </a:cubicBezTo>
                <a:cubicBezTo>
                  <a:pt x="21068" y="1500"/>
                  <a:pt x="20858" y="966"/>
                  <a:pt x="20708" y="702"/>
                </a:cubicBezTo>
                <a:lnTo>
                  <a:pt x="20712" y="698"/>
                </a:lnTo>
                <a:cubicBezTo>
                  <a:pt x="20712" y="698"/>
                  <a:pt x="20373" y="-347"/>
                  <a:pt x="19715" y="121"/>
                </a:cubicBezTo>
                <a:close/>
              </a:path>
            </a:pathLst>
          </a:custGeom>
          <a:solidFill>
            <a:schemeClr val="accent6"/>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dirty="0"/>
          </a:p>
        </p:txBody>
      </p:sp>
      <p:sp>
        <p:nvSpPr>
          <p:cNvPr id="43" name="Shape 7113">
            <a:extLst>
              <a:ext uri="{FF2B5EF4-FFF2-40B4-BE49-F238E27FC236}">
                <a16:creationId xmlns:a16="http://schemas.microsoft.com/office/drawing/2014/main" id="{16BD06F9-5453-034E-B757-FB632BECF381}"/>
              </a:ext>
            </a:extLst>
          </p:cNvPr>
          <p:cNvSpPr/>
          <p:nvPr/>
        </p:nvSpPr>
        <p:spPr>
          <a:xfrm rot="6886098">
            <a:off x="8634022" y="5070641"/>
            <a:ext cx="273816" cy="273816"/>
          </a:xfrm>
          <a:prstGeom prst="rightArrow">
            <a:avLst>
              <a:gd name="adj1" fmla="val 32000"/>
              <a:gd name="adj2" fmla="val 64000"/>
            </a:avLst>
          </a:prstGeom>
          <a:solidFill>
            <a:schemeClr val="accent6"/>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dirty="0"/>
          </a:p>
        </p:txBody>
      </p:sp>
      <p:sp>
        <p:nvSpPr>
          <p:cNvPr id="50" name="Shape 7120">
            <a:extLst>
              <a:ext uri="{FF2B5EF4-FFF2-40B4-BE49-F238E27FC236}">
                <a16:creationId xmlns:a16="http://schemas.microsoft.com/office/drawing/2014/main" id="{6D4AFF6C-A331-984D-A651-5028B574932B}"/>
              </a:ext>
            </a:extLst>
          </p:cNvPr>
          <p:cNvSpPr/>
          <p:nvPr/>
        </p:nvSpPr>
        <p:spPr>
          <a:xfrm rot="10646097">
            <a:off x="3660059" y="4797179"/>
            <a:ext cx="248573" cy="248573"/>
          </a:xfrm>
          <a:prstGeom prst="rightArrow">
            <a:avLst>
              <a:gd name="adj1" fmla="val 32000"/>
              <a:gd name="adj2" fmla="val 64000"/>
            </a:avLst>
          </a:prstGeom>
          <a:solidFill>
            <a:srgbClr val="AA6EBC"/>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dirty="0"/>
          </a:p>
        </p:txBody>
      </p:sp>
      <p:sp>
        <p:nvSpPr>
          <p:cNvPr id="52" name="Shape 7122">
            <a:extLst>
              <a:ext uri="{FF2B5EF4-FFF2-40B4-BE49-F238E27FC236}">
                <a16:creationId xmlns:a16="http://schemas.microsoft.com/office/drawing/2014/main" id="{60B5E41D-D8AF-AF46-BC32-88A69595CC94}"/>
              </a:ext>
            </a:extLst>
          </p:cNvPr>
          <p:cNvSpPr/>
          <p:nvPr/>
        </p:nvSpPr>
        <p:spPr>
          <a:xfrm>
            <a:off x="364740" y="1216003"/>
            <a:ext cx="1405059" cy="2973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3200">
                <a:solidFill>
                  <a:schemeClr val="accent2"/>
                </a:solidFill>
              </a:rPr>
              <a:t>1.</a:t>
            </a:r>
            <a:endParaRPr sz="3200">
              <a:solidFill>
                <a:schemeClr val="accent2"/>
              </a:solidFill>
            </a:endParaRPr>
          </a:p>
        </p:txBody>
      </p:sp>
      <p:sp>
        <p:nvSpPr>
          <p:cNvPr id="53" name="Shape 7123">
            <a:extLst>
              <a:ext uri="{FF2B5EF4-FFF2-40B4-BE49-F238E27FC236}">
                <a16:creationId xmlns:a16="http://schemas.microsoft.com/office/drawing/2014/main" id="{89000DC7-1CE1-3144-A60D-69DD68C1592C}"/>
              </a:ext>
            </a:extLst>
          </p:cNvPr>
          <p:cNvSpPr/>
          <p:nvPr/>
        </p:nvSpPr>
        <p:spPr>
          <a:xfrm>
            <a:off x="853735" y="1241595"/>
            <a:ext cx="2620089" cy="11903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Autofit/>
          </a:bodyPr>
          <a:lstStyle>
            <a:lvl1pPr algn="l">
              <a:spcBef>
                <a:spcPts val="2000"/>
              </a:spcBef>
              <a:defRPr sz="2000">
                <a:solidFill>
                  <a:srgbClr val="53585F"/>
                </a:solidFill>
              </a:defRPr>
            </a:lvl1pPr>
          </a:lstStyle>
          <a:p>
            <a:pPr>
              <a:lnSpc>
                <a:spcPct val="90000"/>
              </a:lnSpc>
            </a:pPr>
            <a:r>
              <a:rPr lang="en-US" sz="1600" b="1">
                <a:solidFill>
                  <a:schemeClr val="accent2"/>
                </a:solidFill>
              </a:rPr>
              <a:t>Revamp your shared services strategy</a:t>
            </a:r>
            <a:r>
              <a:rPr lang="en-US" sz="1600">
                <a:solidFill>
                  <a:schemeClr val="accent2"/>
                </a:solidFill>
              </a:rPr>
              <a:t>.</a:t>
            </a:r>
            <a:r>
              <a:rPr lang="en-US" sz="1600">
                <a:solidFill>
                  <a:schemeClr val="tx1"/>
                </a:solidFill>
              </a:rPr>
              <a:t> Is there an opportunity in this climate to leverage your shared services operations as a catalyst for scale?</a:t>
            </a:r>
          </a:p>
        </p:txBody>
      </p:sp>
      <p:sp>
        <p:nvSpPr>
          <p:cNvPr id="54" name="Shape 7124">
            <a:extLst>
              <a:ext uri="{FF2B5EF4-FFF2-40B4-BE49-F238E27FC236}">
                <a16:creationId xmlns:a16="http://schemas.microsoft.com/office/drawing/2014/main" id="{942D91AB-545A-5E47-A8F0-1890D8395C46}"/>
              </a:ext>
            </a:extLst>
          </p:cNvPr>
          <p:cNvSpPr/>
          <p:nvPr/>
        </p:nvSpPr>
        <p:spPr>
          <a:xfrm rot="13189309">
            <a:off x="2358498" y="2797790"/>
            <a:ext cx="248573" cy="248573"/>
          </a:xfrm>
          <a:prstGeom prst="rightArrow">
            <a:avLst>
              <a:gd name="adj1" fmla="val 32000"/>
              <a:gd name="adj2" fmla="val 64000"/>
            </a:avLst>
          </a:prstGeom>
          <a:solidFill>
            <a:schemeClr val="accent2"/>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dirty="0"/>
          </a:p>
        </p:txBody>
      </p:sp>
      <p:grpSp>
        <p:nvGrpSpPr>
          <p:cNvPr id="59" name="Graphic 57">
            <a:extLst>
              <a:ext uri="{FF2B5EF4-FFF2-40B4-BE49-F238E27FC236}">
                <a16:creationId xmlns:a16="http://schemas.microsoft.com/office/drawing/2014/main" id="{11B2AEF4-BB5A-C742-B5E2-0E310F09206E}"/>
              </a:ext>
            </a:extLst>
          </p:cNvPr>
          <p:cNvGrpSpPr>
            <a:grpSpLocks noChangeAspect="1"/>
          </p:cNvGrpSpPr>
          <p:nvPr/>
        </p:nvGrpSpPr>
        <p:grpSpPr>
          <a:xfrm>
            <a:off x="4579994" y="4330977"/>
            <a:ext cx="1075910" cy="1075910"/>
            <a:chOff x="5619750" y="2952750"/>
            <a:chExt cx="952500" cy="952500"/>
          </a:xfrm>
          <a:solidFill>
            <a:srgbClr val="AA6EBC"/>
          </a:solidFill>
        </p:grpSpPr>
        <p:sp>
          <p:nvSpPr>
            <p:cNvPr id="60" name="Freeform 59">
              <a:extLst>
                <a:ext uri="{FF2B5EF4-FFF2-40B4-BE49-F238E27FC236}">
                  <a16:creationId xmlns:a16="http://schemas.microsoft.com/office/drawing/2014/main" id="{34E803A1-9A31-734E-8500-B9D371EA3A64}"/>
                </a:ext>
              </a:extLst>
            </p:cNvPr>
            <p:cNvSpPr/>
            <p:nvPr/>
          </p:nvSpPr>
          <p:spPr>
            <a:xfrm>
              <a:off x="6110882" y="3324820"/>
              <a:ext cx="104179" cy="104179"/>
            </a:xfrm>
            <a:custGeom>
              <a:avLst/>
              <a:gdLst>
                <a:gd name="connsiteX0" fmla="*/ 0 w 104179"/>
                <a:gd name="connsiteY0" fmla="*/ 104180 h 104179"/>
                <a:gd name="connsiteX1" fmla="*/ 92273 w 104179"/>
                <a:gd name="connsiteY1" fmla="*/ 92273 h 104179"/>
                <a:gd name="connsiteX2" fmla="*/ 104180 w 104179"/>
                <a:gd name="connsiteY2" fmla="*/ 0 h 104179"/>
                <a:gd name="connsiteX3" fmla="*/ 0 w 104179"/>
                <a:gd name="connsiteY3" fmla="*/ 0 h 104179"/>
                <a:gd name="connsiteX4" fmla="*/ 0 w 104179"/>
                <a:gd name="connsiteY4" fmla="*/ 104180 h 104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179" h="104179">
                  <a:moveTo>
                    <a:pt x="0" y="104180"/>
                  </a:moveTo>
                  <a:cubicBezTo>
                    <a:pt x="31254" y="102691"/>
                    <a:pt x="63996" y="99715"/>
                    <a:pt x="92273" y="92273"/>
                  </a:cubicBezTo>
                  <a:cubicBezTo>
                    <a:pt x="98227" y="63996"/>
                    <a:pt x="102691" y="32742"/>
                    <a:pt x="104180" y="0"/>
                  </a:cubicBezTo>
                  <a:lnTo>
                    <a:pt x="0" y="0"/>
                  </a:lnTo>
                  <a:lnTo>
                    <a:pt x="0" y="104180"/>
                  </a:lnTo>
                  <a:close/>
                </a:path>
              </a:pathLst>
            </a:custGeom>
            <a:grpFill/>
            <a:ln w="14883" cap="flat">
              <a:noFill/>
              <a:prstDash val="solid"/>
              <a:miter/>
            </a:ln>
          </p:spPr>
          <p:txBody>
            <a:bodyPr rtlCol="0" anchor="ctr"/>
            <a:lstStyle/>
            <a:p>
              <a:endParaRPr lang="en-US" dirty="0"/>
            </a:p>
          </p:txBody>
        </p:sp>
        <p:sp>
          <p:nvSpPr>
            <p:cNvPr id="61" name="Freeform 60">
              <a:extLst>
                <a:ext uri="{FF2B5EF4-FFF2-40B4-BE49-F238E27FC236}">
                  <a16:creationId xmlns:a16="http://schemas.microsoft.com/office/drawing/2014/main" id="{5D5F233E-F3FD-FC42-B9FA-4B81BF41EFDA}"/>
                </a:ext>
              </a:extLst>
            </p:cNvPr>
            <p:cNvSpPr/>
            <p:nvPr/>
          </p:nvSpPr>
          <p:spPr>
            <a:xfrm>
              <a:off x="6183808" y="3397746"/>
              <a:ext cx="132456" cy="132457"/>
            </a:xfrm>
            <a:custGeom>
              <a:avLst/>
              <a:gdLst>
                <a:gd name="connsiteX0" fmla="*/ 43160 w 132456"/>
                <a:gd name="connsiteY0" fmla="*/ 43160 h 132457"/>
                <a:gd name="connsiteX1" fmla="*/ 0 w 132456"/>
                <a:gd name="connsiteY1" fmla="*/ 132457 h 132457"/>
                <a:gd name="connsiteX2" fmla="*/ 132457 w 132456"/>
                <a:gd name="connsiteY2" fmla="*/ 0 h 132457"/>
                <a:gd name="connsiteX3" fmla="*/ 43160 w 132456"/>
                <a:gd name="connsiteY3" fmla="*/ 43160 h 132457"/>
              </a:gdLst>
              <a:ahLst/>
              <a:cxnLst>
                <a:cxn ang="0">
                  <a:pos x="connsiteX0" y="connsiteY0"/>
                </a:cxn>
                <a:cxn ang="0">
                  <a:pos x="connsiteX1" y="connsiteY1"/>
                </a:cxn>
                <a:cxn ang="0">
                  <a:pos x="connsiteX2" y="connsiteY2"/>
                </a:cxn>
                <a:cxn ang="0">
                  <a:pos x="connsiteX3" y="connsiteY3"/>
                </a:cxn>
              </a:cxnLst>
              <a:rect l="l" t="t" r="r" b="b"/>
              <a:pathLst>
                <a:path w="132456" h="132457">
                  <a:moveTo>
                    <a:pt x="43160" y="43160"/>
                  </a:moveTo>
                  <a:cubicBezTo>
                    <a:pt x="32742" y="77391"/>
                    <a:pt x="19348" y="108645"/>
                    <a:pt x="0" y="132457"/>
                  </a:cubicBezTo>
                  <a:cubicBezTo>
                    <a:pt x="59531" y="108645"/>
                    <a:pt x="107156" y="61020"/>
                    <a:pt x="132457" y="0"/>
                  </a:cubicBezTo>
                  <a:cubicBezTo>
                    <a:pt x="108645" y="19348"/>
                    <a:pt x="78879" y="34230"/>
                    <a:pt x="43160" y="43160"/>
                  </a:cubicBezTo>
                  <a:close/>
                </a:path>
              </a:pathLst>
            </a:custGeom>
            <a:grpFill/>
            <a:ln w="14883" cap="flat">
              <a:noFill/>
              <a:prstDash val="solid"/>
              <a:miter/>
            </a:ln>
          </p:spPr>
          <p:txBody>
            <a:bodyPr rtlCol="0" anchor="ctr"/>
            <a:lstStyle/>
            <a:p>
              <a:endParaRPr lang="en-US" dirty="0"/>
            </a:p>
          </p:txBody>
        </p:sp>
        <p:sp>
          <p:nvSpPr>
            <p:cNvPr id="62" name="Freeform 61">
              <a:extLst>
                <a:ext uri="{FF2B5EF4-FFF2-40B4-BE49-F238E27FC236}">
                  <a16:creationId xmlns:a16="http://schemas.microsoft.com/office/drawing/2014/main" id="{2ECC18A5-23B9-894C-B013-5CE84E7907AA}"/>
                </a:ext>
              </a:extLst>
            </p:cNvPr>
            <p:cNvSpPr/>
            <p:nvPr/>
          </p:nvSpPr>
          <p:spPr>
            <a:xfrm>
              <a:off x="6110882" y="3073300"/>
              <a:ext cx="83343" cy="96738"/>
            </a:xfrm>
            <a:custGeom>
              <a:avLst/>
              <a:gdLst>
                <a:gd name="connsiteX0" fmla="*/ 0 w 83343"/>
                <a:gd name="connsiteY0" fmla="*/ 0 h 96738"/>
                <a:gd name="connsiteX1" fmla="*/ 0 w 83343"/>
                <a:gd name="connsiteY1" fmla="*/ 87809 h 96738"/>
                <a:gd name="connsiteX2" fmla="*/ 83344 w 83343"/>
                <a:gd name="connsiteY2" fmla="*/ 96738 h 96738"/>
                <a:gd name="connsiteX3" fmla="*/ 0 w 83343"/>
                <a:gd name="connsiteY3" fmla="*/ 0 h 96738"/>
              </a:gdLst>
              <a:ahLst/>
              <a:cxnLst>
                <a:cxn ang="0">
                  <a:pos x="connsiteX0" y="connsiteY0"/>
                </a:cxn>
                <a:cxn ang="0">
                  <a:pos x="connsiteX1" y="connsiteY1"/>
                </a:cxn>
                <a:cxn ang="0">
                  <a:pos x="connsiteX2" y="connsiteY2"/>
                </a:cxn>
                <a:cxn ang="0">
                  <a:pos x="connsiteX3" y="connsiteY3"/>
                </a:cxn>
              </a:cxnLst>
              <a:rect l="l" t="t" r="r" b="b"/>
              <a:pathLst>
                <a:path w="83343" h="96738">
                  <a:moveTo>
                    <a:pt x="0" y="0"/>
                  </a:moveTo>
                  <a:lnTo>
                    <a:pt x="0" y="87809"/>
                  </a:lnTo>
                  <a:cubicBezTo>
                    <a:pt x="28277" y="89297"/>
                    <a:pt x="56555" y="90785"/>
                    <a:pt x="83344" y="96738"/>
                  </a:cubicBezTo>
                  <a:cubicBezTo>
                    <a:pt x="65484" y="46137"/>
                    <a:pt x="38695" y="7441"/>
                    <a:pt x="0" y="0"/>
                  </a:cubicBezTo>
                  <a:close/>
                </a:path>
              </a:pathLst>
            </a:custGeom>
            <a:grpFill/>
            <a:ln w="14883" cap="flat">
              <a:noFill/>
              <a:prstDash val="solid"/>
              <a:miter/>
            </a:ln>
          </p:spPr>
          <p:txBody>
            <a:bodyPr rtlCol="0" anchor="ctr"/>
            <a:lstStyle/>
            <a:p>
              <a:endParaRPr lang="en-US" dirty="0"/>
            </a:p>
          </p:txBody>
        </p:sp>
        <p:sp>
          <p:nvSpPr>
            <p:cNvPr id="63" name="Freeform 62">
              <a:extLst>
                <a:ext uri="{FF2B5EF4-FFF2-40B4-BE49-F238E27FC236}">
                  <a16:creationId xmlns:a16="http://schemas.microsoft.com/office/drawing/2014/main" id="{4B4878AD-4C77-2B4A-8C49-DA0CC18E2EE2}"/>
                </a:ext>
              </a:extLst>
            </p:cNvPr>
            <p:cNvSpPr/>
            <p:nvPr/>
          </p:nvSpPr>
          <p:spPr>
            <a:xfrm>
              <a:off x="6109394" y="3449835"/>
              <a:ext cx="83343" cy="96738"/>
            </a:xfrm>
            <a:custGeom>
              <a:avLst/>
              <a:gdLst>
                <a:gd name="connsiteX0" fmla="*/ 72926 w 83343"/>
                <a:gd name="connsiteY0" fmla="*/ 28277 h 96738"/>
                <a:gd name="connsiteX1" fmla="*/ 83344 w 83343"/>
                <a:gd name="connsiteY1" fmla="*/ 0 h 96738"/>
                <a:gd name="connsiteX2" fmla="*/ 0 w 83343"/>
                <a:gd name="connsiteY2" fmla="*/ 8930 h 96738"/>
                <a:gd name="connsiteX3" fmla="*/ 0 w 83343"/>
                <a:gd name="connsiteY3" fmla="*/ 96738 h 96738"/>
                <a:gd name="connsiteX4" fmla="*/ 72926 w 83343"/>
                <a:gd name="connsiteY4" fmla="*/ 28277 h 96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3" h="96738">
                  <a:moveTo>
                    <a:pt x="72926" y="28277"/>
                  </a:moveTo>
                  <a:cubicBezTo>
                    <a:pt x="77391" y="19348"/>
                    <a:pt x="80367" y="10418"/>
                    <a:pt x="83344" y="0"/>
                  </a:cubicBezTo>
                  <a:cubicBezTo>
                    <a:pt x="56555" y="5953"/>
                    <a:pt x="28277" y="7441"/>
                    <a:pt x="0" y="8930"/>
                  </a:cubicBezTo>
                  <a:lnTo>
                    <a:pt x="0" y="96738"/>
                  </a:lnTo>
                  <a:cubicBezTo>
                    <a:pt x="37207" y="89297"/>
                    <a:pt x="59531" y="56555"/>
                    <a:pt x="72926" y="28277"/>
                  </a:cubicBezTo>
                  <a:close/>
                </a:path>
              </a:pathLst>
            </a:custGeom>
            <a:grpFill/>
            <a:ln w="14883" cap="flat">
              <a:noFill/>
              <a:prstDash val="solid"/>
              <a:miter/>
            </a:ln>
          </p:spPr>
          <p:txBody>
            <a:bodyPr rtlCol="0" anchor="ctr"/>
            <a:lstStyle/>
            <a:p>
              <a:endParaRPr lang="en-US" dirty="0"/>
            </a:p>
          </p:txBody>
        </p:sp>
        <p:sp>
          <p:nvSpPr>
            <p:cNvPr id="64" name="Freeform 63">
              <a:extLst>
                <a:ext uri="{FF2B5EF4-FFF2-40B4-BE49-F238E27FC236}">
                  <a16:creationId xmlns:a16="http://schemas.microsoft.com/office/drawing/2014/main" id="{6B6EA91B-B146-8946-9EF3-145C70F38D22}"/>
                </a:ext>
              </a:extLst>
            </p:cNvPr>
            <p:cNvSpPr/>
            <p:nvPr/>
          </p:nvSpPr>
          <p:spPr>
            <a:xfrm>
              <a:off x="6235898" y="3213199"/>
              <a:ext cx="96738" cy="83343"/>
            </a:xfrm>
            <a:custGeom>
              <a:avLst/>
              <a:gdLst>
                <a:gd name="connsiteX0" fmla="*/ 28277 w 96738"/>
                <a:gd name="connsiteY0" fmla="*/ 10418 h 83343"/>
                <a:gd name="connsiteX1" fmla="*/ 0 w 96738"/>
                <a:gd name="connsiteY1" fmla="*/ 0 h 83343"/>
                <a:gd name="connsiteX2" fmla="*/ 8930 w 96738"/>
                <a:gd name="connsiteY2" fmla="*/ 83344 h 83343"/>
                <a:gd name="connsiteX3" fmla="*/ 96738 w 96738"/>
                <a:gd name="connsiteY3" fmla="*/ 83344 h 83343"/>
                <a:gd name="connsiteX4" fmla="*/ 28277 w 96738"/>
                <a:gd name="connsiteY4" fmla="*/ 10418 h 83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38" h="83343">
                  <a:moveTo>
                    <a:pt x="28277" y="10418"/>
                  </a:moveTo>
                  <a:cubicBezTo>
                    <a:pt x="19348" y="5953"/>
                    <a:pt x="10418" y="2977"/>
                    <a:pt x="0" y="0"/>
                  </a:cubicBezTo>
                  <a:cubicBezTo>
                    <a:pt x="5953" y="26789"/>
                    <a:pt x="7441" y="55066"/>
                    <a:pt x="8930" y="83344"/>
                  </a:cubicBezTo>
                  <a:lnTo>
                    <a:pt x="96738" y="83344"/>
                  </a:lnTo>
                  <a:cubicBezTo>
                    <a:pt x="89297" y="46137"/>
                    <a:pt x="56555" y="23813"/>
                    <a:pt x="28277" y="10418"/>
                  </a:cubicBezTo>
                  <a:close/>
                </a:path>
              </a:pathLst>
            </a:custGeom>
            <a:grpFill/>
            <a:ln w="14883" cap="flat">
              <a:noFill/>
              <a:prstDash val="solid"/>
              <a:miter/>
            </a:ln>
          </p:spPr>
          <p:txBody>
            <a:bodyPr rtlCol="0" anchor="ctr"/>
            <a:lstStyle/>
            <a:p>
              <a:endParaRPr lang="en-US" dirty="0"/>
            </a:p>
          </p:txBody>
        </p:sp>
        <p:sp>
          <p:nvSpPr>
            <p:cNvPr id="65" name="Freeform 64">
              <a:extLst>
                <a:ext uri="{FF2B5EF4-FFF2-40B4-BE49-F238E27FC236}">
                  <a16:creationId xmlns:a16="http://schemas.microsoft.com/office/drawing/2014/main" id="{44D6692A-27F6-C44C-A266-72DD5FAFB8E1}"/>
                </a:ext>
              </a:extLst>
            </p:cNvPr>
            <p:cNvSpPr/>
            <p:nvPr/>
          </p:nvSpPr>
          <p:spPr>
            <a:xfrm>
              <a:off x="6185296" y="3089671"/>
              <a:ext cx="132457" cy="132457"/>
            </a:xfrm>
            <a:custGeom>
              <a:avLst/>
              <a:gdLst>
                <a:gd name="connsiteX0" fmla="*/ 0 w 132457"/>
                <a:gd name="connsiteY0" fmla="*/ 0 h 132457"/>
                <a:gd name="connsiteX1" fmla="*/ 43160 w 132457"/>
                <a:gd name="connsiteY1" fmla="*/ 89297 h 132457"/>
                <a:gd name="connsiteX2" fmla="*/ 132457 w 132457"/>
                <a:gd name="connsiteY2" fmla="*/ 132457 h 132457"/>
                <a:gd name="connsiteX3" fmla="*/ 0 w 132457"/>
                <a:gd name="connsiteY3" fmla="*/ 0 h 132457"/>
              </a:gdLst>
              <a:ahLst/>
              <a:cxnLst>
                <a:cxn ang="0">
                  <a:pos x="connsiteX0" y="connsiteY0"/>
                </a:cxn>
                <a:cxn ang="0">
                  <a:pos x="connsiteX1" y="connsiteY1"/>
                </a:cxn>
                <a:cxn ang="0">
                  <a:pos x="connsiteX2" y="connsiteY2"/>
                </a:cxn>
                <a:cxn ang="0">
                  <a:pos x="connsiteX3" y="connsiteY3"/>
                </a:cxn>
              </a:cxnLst>
              <a:rect l="l" t="t" r="r" b="b"/>
              <a:pathLst>
                <a:path w="132457" h="132457">
                  <a:moveTo>
                    <a:pt x="0" y="0"/>
                  </a:moveTo>
                  <a:cubicBezTo>
                    <a:pt x="19348" y="23813"/>
                    <a:pt x="32742" y="55066"/>
                    <a:pt x="43160" y="89297"/>
                  </a:cubicBezTo>
                  <a:cubicBezTo>
                    <a:pt x="77391" y="99715"/>
                    <a:pt x="108645" y="113109"/>
                    <a:pt x="132457" y="132457"/>
                  </a:cubicBezTo>
                  <a:cubicBezTo>
                    <a:pt x="107156" y="71438"/>
                    <a:pt x="59531" y="23813"/>
                    <a:pt x="0" y="0"/>
                  </a:cubicBezTo>
                  <a:close/>
                </a:path>
              </a:pathLst>
            </a:custGeom>
            <a:grpFill/>
            <a:ln w="14883" cap="flat">
              <a:noFill/>
              <a:prstDash val="solid"/>
              <a:miter/>
            </a:ln>
          </p:spPr>
          <p:txBody>
            <a:bodyPr rtlCol="0" anchor="ctr"/>
            <a:lstStyle/>
            <a:p>
              <a:endParaRPr lang="en-US" dirty="0"/>
            </a:p>
          </p:txBody>
        </p:sp>
        <p:sp>
          <p:nvSpPr>
            <p:cNvPr id="66" name="Freeform 65">
              <a:extLst>
                <a:ext uri="{FF2B5EF4-FFF2-40B4-BE49-F238E27FC236}">
                  <a16:creationId xmlns:a16="http://schemas.microsoft.com/office/drawing/2014/main" id="{CC578201-DEC6-8245-B981-AA3A1E3AFB4C}"/>
                </a:ext>
              </a:extLst>
            </p:cNvPr>
            <p:cNvSpPr/>
            <p:nvPr/>
          </p:nvSpPr>
          <p:spPr>
            <a:xfrm>
              <a:off x="6235898" y="3324820"/>
              <a:ext cx="96738" cy="83343"/>
            </a:xfrm>
            <a:custGeom>
              <a:avLst/>
              <a:gdLst>
                <a:gd name="connsiteX0" fmla="*/ 0 w 96738"/>
                <a:gd name="connsiteY0" fmla="*/ 83344 h 83343"/>
                <a:gd name="connsiteX1" fmla="*/ 96738 w 96738"/>
                <a:gd name="connsiteY1" fmla="*/ 0 h 83343"/>
                <a:gd name="connsiteX2" fmla="*/ 8930 w 96738"/>
                <a:gd name="connsiteY2" fmla="*/ 0 h 83343"/>
                <a:gd name="connsiteX3" fmla="*/ 0 w 96738"/>
                <a:gd name="connsiteY3" fmla="*/ 83344 h 83343"/>
              </a:gdLst>
              <a:ahLst/>
              <a:cxnLst>
                <a:cxn ang="0">
                  <a:pos x="connsiteX0" y="connsiteY0"/>
                </a:cxn>
                <a:cxn ang="0">
                  <a:pos x="connsiteX1" y="connsiteY1"/>
                </a:cxn>
                <a:cxn ang="0">
                  <a:pos x="connsiteX2" y="connsiteY2"/>
                </a:cxn>
                <a:cxn ang="0">
                  <a:pos x="connsiteX3" y="connsiteY3"/>
                </a:cxn>
              </a:cxnLst>
              <a:rect l="l" t="t" r="r" b="b"/>
              <a:pathLst>
                <a:path w="96738" h="83343">
                  <a:moveTo>
                    <a:pt x="0" y="83344"/>
                  </a:moveTo>
                  <a:cubicBezTo>
                    <a:pt x="50602" y="65484"/>
                    <a:pt x="89297" y="38695"/>
                    <a:pt x="96738" y="0"/>
                  </a:cubicBezTo>
                  <a:lnTo>
                    <a:pt x="8930" y="0"/>
                  </a:lnTo>
                  <a:cubicBezTo>
                    <a:pt x="7441" y="28277"/>
                    <a:pt x="4465" y="56555"/>
                    <a:pt x="0" y="83344"/>
                  </a:cubicBezTo>
                  <a:close/>
                </a:path>
              </a:pathLst>
            </a:custGeom>
            <a:grpFill/>
            <a:ln w="14883" cap="flat">
              <a:noFill/>
              <a:prstDash val="solid"/>
              <a:miter/>
            </a:ln>
          </p:spPr>
          <p:txBody>
            <a:bodyPr rtlCol="0" anchor="ctr"/>
            <a:lstStyle/>
            <a:p>
              <a:endParaRPr lang="en-US" dirty="0"/>
            </a:p>
          </p:txBody>
        </p:sp>
        <p:sp>
          <p:nvSpPr>
            <p:cNvPr id="67" name="Freeform 66">
              <a:extLst>
                <a:ext uri="{FF2B5EF4-FFF2-40B4-BE49-F238E27FC236}">
                  <a16:creationId xmlns:a16="http://schemas.microsoft.com/office/drawing/2014/main" id="{9DEEB48D-9895-EC4A-BAEA-CC0422D8C030}"/>
                </a:ext>
              </a:extLst>
            </p:cNvPr>
            <p:cNvSpPr/>
            <p:nvPr/>
          </p:nvSpPr>
          <p:spPr>
            <a:xfrm>
              <a:off x="6110882" y="3190875"/>
              <a:ext cx="104179" cy="104179"/>
            </a:xfrm>
            <a:custGeom>
              <a:avLst/>
              <a:gdLst>
                <a:gd name="connsiteX0" fmla="*/ 92273 w 104179"/>
                <a:gd name="connsiteY0" fmla="*/ 11906 h 104179"/>
                <a:gd name="connsiteX1" fmla="*/ 0 w 104179"/>
                <a:gd name="connsiteY1" fmla="*/ 0 h 104179"/>
                <a:gd name="connsiteX2" fmla="*/ 0 w 104179"/>
                <a:gd name="connsiteY2" fmla="*/ 104180 h 104179"/>
                <a:gd name="connsiteX3" fmla="*/ 104180 w 104179"/>
                <a:gd name="connsiteY3" fmla="*/ 104180 h 104179"/>
                <a:gd name="connsiteX4" fmla="*/ 92273 w 104179"/>
                <a:gd name="connsiteY4" fmla="*/ 11906 h 104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179" h="104179">
                  <a:moveTo>
                    <a:pt x="92273" y="11906"/>
                  </a:moveTo>
                  <a:cubicBezTo>
                    <a:pt x="63996" y="5953"/>
                    <a:pt x="32742" y="1488"/>
                    <a:pt x="0" y="0"/>
                  </a:cubicBezTo>
                  <a:lnTo>
                    <a:pt x="0" y="104180"/>
                  </a:lnTo>
                  <a:lnTo>
                    <a:pt x="104180" y="104180"/>
                  </a:lnTo>
                  <a:cubicBezTo>
                    <a:pt x="102691" y="72926"/>
                    <a:pt x="99715" y="40184"/>
                    <a:pt x="92273" y="11906"/>
                  </a:cubicBezTo>
                  <a:close/>
                </a:path>
              </a:pathLst>
            </a:custGeom>
            <a:grpFill/>
            <a:ln w="14883" cap="flat">
              <a:noFill/>
              <a:prstDash val="solid"/>
              <a:miter/>
            </a:ln>
          </p:spPr>
          <p:txBody>
            <a:bodyPr rtlCol="0" anchor="ctr"/>
            <a:lstStyle/>
            <a:p>
              <a:endParaRPr lang="en-US" dirty="0"/>
            </a:p>
          </p:txBody>
        </p:sp>
        <p:sp>
          <p:nvSpPr>
            <p:cNvPr id="68" name="Freeform 67">
              <a:extLst>
                <a:ext uri="{FF2B5EF4-FFF2-40B4-BE49-F238E27FC236}">
                  <a16:creationId xmlns:a16="http://schemas.microsoft.com/office/drawing/2014/main" id="{911C2D7D-6348-BA49-99C8-6F755888318D}"/>
                </a:ext>
              </a:extLst>
            </p:cNvPr>
            <p:cNvSpPr/>
            <p:nvPr/>
          </p:nvSpPr>
          <p:spPr>
            <a:xfrm>
              <a:off x="5859363" y="3324820"/>
              <a:ext cx="96738" cy="83343"/>
            </a:xfrm>
            <a:custGeom>
              <a:avLst/>
              <a:gdLst>
                <a:gd name="connsiteX0" fmla="*/ 96738 w 96738"/>
                <a:gd name="connsiteY0" fmla="*/ 83344 h 83343"/>
                <a:gd name="connsiteX1" fmla="*/ 87809 w 96738"/>
                <a:gd name="connsiteY1" fmla="*/ 0 h 83343"/>
                <a:gd name="connsiteX2" fmla="*/ 0 w 96738"/>
                <a:gd name="connsiteY2" fmla="*/ 0 h 83343"/>
                <a:gd name="connsiteX3" fmla="*/ 96738 w 96738"/>
                <a:gd name="connsiteY3" fmla="*/ 83344 h 83343"/>
              </a:gdLst>
              <a:ahLst/>
              <a:cxnLst>
                <a:cxn ang="0">
                  <a:pos x="connsiteX0" y="connsiteY0"/>
                </a:cxn>
                <a:cxn ang="0">
                  <a:pos x="connsiteX1" y="connsiteY1"/>
                </a:cxn>
                <a:cxn ang="0">
                  <a:pos x="connsiteX2" y="connsiteY2"/>
                </a:cxn>
                <a:cxn ang="0">
                  <a:pos x="connsiteX3" y="connsiteY3"/>
                </a:cxn>
              </a:cxnLst>
              <a:rect l="l" t="t" r="r" b="b"/>
              <a:pathLst>
                <a:path w="96738" h="83343">
                  <a:moveTo>
                    <a:pt x="96738" y="83344"/>
                  </a:moveTo>
                  <a:cubicBezTo>
                    <a:pt x="90785" y="56555"/>
                    <a:pt x="89297" y="28277"/>
                    <a:pt x="87809" y="0"/>
                  </a:cubicBezTo>
                  <a:lnTo>
                    <a:pt x="0" y="0"/>
                  </a:lnTo>
                  <a:cubicBezTo>
                    <a:pt x="7441" y="38695"/>
                    <a:pt x="46137" y="65484"/>
                    <a:pt x="96738" y="83344"/>
                  </a:cubicBezTo>
                  <a:close/>
                </a:path>
              </a:pathLst>
            </a:custGeom>
            <a:grpFill/>
            <a:ln w="14883" cap="flat">
              <a:noFill/>
              <a:prstDash val="solid"/>
              <a:miter/>
            </a:ln>
          </p:spPr>
          <p:txBody>
            <a:bodyPr rtlCol="0" anchor="ctr"/>
            <a:lstStyle/>
            <a:p>
              <a:endParaRPr lang="en-US" dirty="0"/>
            </a:p>
          </p:txBody>
        </p:sp>
        <p:sp>
          <p:nvSpPr>
            <p:cNvPr id="69" name="Freeform 68">
              <a:extLst>
                <a:ext uri="{FF2B5EF4-FFF2-40B4-BE49-F238E27FC236}">
                  <a16:creationId xmlns:a16="http://schemas.microsoft.com/office/drawing/2014/main" id="{5844831F-B66D-C24E-87AC-9ACEBE6BD7D8}"/>
                </a:ext>
              </a:extLst>
            </p:cNvPr>
            <p:cNvSpPr/>
            <p:nvPr/>
          </p:nvSpPr>
          <p:spPr>
            <a:xfrm>
              <a:off x="5859363" y="3211710"/>
              <a:ext cx="96738" cy="83343"/>
            </a:xfrm>
            <a:custGeom>
              <a:avLst/>
              <a:gdLst>
                <a:gd name="connsiteX0" fmla="*/ 87809 w 96738"/>
                <a:gd name="connsiteY0" fmla="*/ 83344 h 83343"/>
                <a:gd name="connsiteX1" fmla="*/ 96738 w 96738"/>
                <a:gd name="connsiteY1" fmla="*/ 0 h 83343"/>
                <a:gd name="connsiteX2" fmla="*/ 0 w 96738"/>
                <a:gd name="connsiteY2" fmla="*/ 83344 h 83343"/>
                <a:gd name="connsiteX3" fmla="*/ 87809 w 96738"/>
                <a:gd name="connsiteY3" fmla="*/ 83344 h 83343"/>
              </a:gdLst>
              <a:ahLst/>
              <a:cxnLst>
                <a:cxn ang="0">
                  <a:pos x="connsiteX0" y="connsiteY0"/>
                </a:cxn>
                <a:cxn ang="0">
                  <a:pos x="connsiteX1" y="connsiteY1"/>
                </a:cxn>
                <a:cxn ang="0">
                  <a:pos x="connsiteX2" y="connsiteY2"/>
                </a:cxn>
                <a:cxn ang="0">
                  <a:pos x="connsiteX3" y="connsiteY3"/>
                </a:cxn>
              </a:cxnLst>
              <a:rect l="l" t="t" r="r" b="b"/>
              <a:pathLst>
                <a:path w="96738" h="83343">
                  <a:moveTo>
                    <a:pt x="87809" y="83344"/>
                  </a:moveTo>
                  <a:cubicBezTo>
                    <a:pt x="89297" y="55066"/>
                    <a:pt x="90785" y="26789"/>
                    <a:pt x="96738" y="0"/>
                  </a:cubicBezTo>
                  <a:cubicBezTo>
                    <a:pt x="46137" y="17859"/>
                    <a:pt x="7441" y="44648"/>
                    <a:pt x="0" y="83344"/>
                  </a:cubicBezTo>
                  <a:lnTo>
                    <a:pt x="87809" y="83344"/>
                  </a:lnTo>
                  <a:close/>
                </a:path>
              </a:pathLst>
            </a:custGeom>
            <a:grpFill/>
            <a:ln w="14883" cap="flat">
              <a:noFill/>
              <a:prstDash val="solid"/>
              <a:miter/>
            </a:ln>
          </p:spPr>
          <p:txBody>
            <a:bodyPr rtlCol="0" anchor="ctr"/>
            <a:lstStyle/>
            <a:p>
              <a:endParaRPr lang="en-US" dirty="0"/>
            </a:p>
          </p:txBody>
        </p:sp>
        <p:sp>
          <p:nvSpPr>
            <p:cNvPr id="70" name="Freeform 69">
              <a:extLst>
                <a:ext uri="{FF2B5EF4-FFF2-40B4-BE49-F238E27FC236}">
                  <a16:creationId xmlns:a16="http://schemas.microsoft.com/office/drawing/2014/main" id="{E8004ECB-2C0B-C746-87B6-115E2CEDC76F}"/>
                </a:ext>
              </a:extLst>
            </p:cNvPr>
            <p:cNvSpPr/>
            <p:nvPr/>
          </p:nvSpPr>
          <p:spPr>
            <a:xfrm>
              <a:off x="5874246" y="3397746"/>
              <a:ext cx="132457" cy="132457"/>
            </a:xfrm>
            <a:custGeom>
              <a:avLst/>
              <a:gdLst>
                <a:gd name="connsiteX0" fmla="*/ 132457 w 132457"/>
                <a:gd name="connsiteY0" fmla="*/ 132457 h 132457"/>
                <a:gd name="connsiteX1" fmla="*/ 89297 w 132457"/>
                <a:gd name="connsiteY1" fmla="*/ 43160 h 132457"/>
                <a:gd name="connsiteX2" fmla="*/ 40184 w 132457"/>
                <a:gd name="connsiteY2" fmla="*/ 25301 h 132457"/>
                <a:gd name="connsiteX3" fmla="*/ 0 w 132457"/>
                <a:gd name="connsiteY3" fmla="*/ 0 h 132457"/>
                <a:gd name="connsiteX4" fmla="*/ 132457 w 132457"/>
                <a:gd name="connsiteY4" fmla="*/ 132457 h 13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457" h="132457">
                  <a:moveTo>
                    <a:pt x="132457" y="132457"/>
                  </a:moveTo>
                  <a:cubicBezTo>
                    <a:pt x="114598" y="108645"/>
                    <a:pt x="99715" y="77391"/>
                    <a:pt x="89297" y="43160"/>
                  </a:cubicBezTo>
                  <a:cubicBezTo>
                    <a:pt x="71437" y="38695"/>
                    <a:pt x="55066" y="32742"/>
                    <a:pt x="40184" y="25301"/>
                  </a:cubicBezTo>
                  <a:cubicBezTo>
                    <a:pt x="25301" y="17859"/>
                    <a:pt x="11906" y="10418"/>
                    <a:pt x="0" y="0"/>
                  </a:cubicBezTo>
                  <a:cubicBezTo>
                    <a:pt x="25301" y="61020"/>
                    <a:pt x="72926" y="108645"/>
                    <a:pt x="132457" y="132457"/>
                  </a:cubicBezTo>
                  <a:close/>
                </a:path>
              </a:pathLst>
            </a:custGeom>
            <a:grpFill/>
            <a:ln w="14883" cap="flat">
              <a:noFill/>
              <a:prstDash val="solid"/>
              <a:miter/>
            </a:ln>
          </p:spPr>
          <p:txBody>
            <a:bodyPr rtlCol="0" anchor="ctr"/>
            <a:lstStyle/>
            <a:p>
              <a:endParaRPr lang="en-US" dirty="0"/>
            </a:p>
          </p:txBody>
        </p:sp>
        <p:sp>
          <p:nvSpPr>
            <p:cNvPr id="71" name="Freeform 70">
              <a:extLst>
                <a:ext uri="{FF2B5EF4-FFF2-40B4-BE49-F238E27FC236}">
                  <a16:creationId xmlns:a16="http://schemas.microsoft.com/office/drawing/2014/main" id="{34562237-13CF-E743-8B3D-115A0C57BBBD}"/>
                </a:ext>
              </a:extLst>
            </p:cNvPr>
            <p:cNvSpPr/>
            <p:nvPr/>
          </p:nvSpPr>
          <p:spPr>
            <a:xfrm>
              <a:off x="5997773" y="3073300"/>
              <a:ext cx="83343" cy="96738"/>
            </a:xfrm>
            <a:custGeom>
              <a:avLst/>
              <a:gdLst>
                <a:gd name="connsiteX0" fmla="*/ 0 w 83343"/>
                <a:gd name="connsiteY0" fmla="*/ 96738 h 96738"/>
                <a:gd name="connsiteX1" fmla="*/ 83344 w 83343"/>
                <a:gd name="connsiteY1" fmla="*/ 87809 h 96738"/>
                <a:gd name="connsiteX2" fmla="*/ 83344 w 83343"/>
                <a:gd name="connsiteY2" fmla="*/ 0 h 96738"/>
                <a:gd name="connsiteX3" fmla="*/ 0 w 83343"/>
                <a:gd name="connsiteY3" fmla="*/ 96738 h 96738"/>
              </a:gdLst>
              <a:ahLst/>
              <a:cxnLst>
                <a:cxn ang="0">
                  <a:pos x="connsiteX0" y="connsiteY0"/>
                </a:cxn>
                <a:cxn ang="0">
                  <a:pos x="connsiteX1" y="connsiteY1"/>
                </a:cxn>
                <a:cxn ang="0">
                  <a:pos x="connsiteX2" y="connsiteY2"/>
                </a:cxn>
                <a:cxn ang="0">
                  <a:pos x="connsiteX3" y="connsiteY3"/>
                </a:cxn>
              </a:cxnLst>
              <a:rect l="l" t="t" r="r" b="b"/>
              <a:pathLst>
                <a:path w="83343" h="96738">
                  <a:moveTo>
                    <a:pt x="0" y="96738"/>
                  </a:moveTo>
                  <a:cubicBezTo>
                    <a:pt x="26789" y="90785"/>
                    <a:pt x="55066" y="89297"/>
                    <a:pt x="83344" y="87809"/>
                  </a:cubicBezTo>
                  <a:lnTo>
                    <a:pt x="83344" y="0"/>
                  </a:lnTo>
                  <a:cubicBezTo>
                    <a:pt x="44648" y="7441"/>
                    <a:pt x="17859" y="46137"/>
                    <a:pt x="0" y="96738"/>
                  </a:cubicBezTo>
                  <a:close/>
                </a:path>
              </a:pathLst>
            </a:custGeom>
            <a:grpFill/>
            <a:ln w="14883" cap="flat">
              <a:noFill/>
              <a:prstDash val="solid"/>
              <a:miter/>
            </a:ln>
          </p:spPr>
          <p:txBody>
            <a:bodyPr rtlCol="0" anchor="ctr"/>
            <a:lstStyle/>
            <a:p>
              <a:endParaRPr lang="en-US" dirty="0"/>
            </a:p>
          </p:txBody>
        </p:sp>
        <p:sp>
          <p:nvSpPr>
            <p:cNvPr id="72" name="Freeform 71">
              <a:extLst>
                <a:ext uri="{FF2B5EF4-FFF2-40B4-BE49-F238E27FC236}">
                  <a16:creationId xmlns:a16="http://schemas.microsoft.com/office/drawing/2014/main" id="{2B9AB397-C4F5-124B-8018-A15805BC4D2D}"/>
                </a:ext>
              </a:extLst>
            </p:cNvPr>
            <p:cNvSpPr/>
            <p:nvPr/>
          </p:nvSpPr>
          <p:spPr>
            <a:xfrm>
              <a:off x="5976937" y="3324820"/>
              <a:ext cx="104179" cy="104179"/>
            </a:xfrm>
            <a:custGeom>
              <a:avLst/>
              <a:gdLst>
                <a:gd name="connsiteX0" fmla="*/ 104180 w 104179"/>
                <a:gd name="connsiteY0" fmla="*/ 0 h 104179"/>
                <a:gd name="connsiteX1" fmla="*/ 0 w 104179"/>
                <a:gd name="connsiteY1" fmla="*/ 0 h 104179"/>
                <a:gd name="connsiteX2" fmla="*/ 11906 w 104179"/>
                <a:gd name="connsiteY2" fmla="*/ 92273 h 104179"/>
                <a:gd name="connsiteX3" fmla="*/ 104180 w 104179"/>
                <a:gd name="connsiteY3" fmla="*/ 104180 h 104179"/>
                <a:gd name="connsiteX4" fmla="*/ 104180 w 104179"/>
                <a:gd name="connsiteY4" fmla="*/ 0 h 104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179" h="104179">
                  <a:moveTo>
                    <a:pt x="104180" y="0"/>
                  </a:moveTo>
                  <a:lnTo>
                    <a:pt x="0" y="0"/>
                  </a:lnTo>
                  <a:cubicBezTo>
                    <a:pt x="1488" y="31254"/>
                    <a:pt x="4465" y="63996"/>
                    <a:pt x="11906" y="92273"/>
                  </a:cubicBezTo>
                  <a:cubicBezTo>
                    <a:pt x="40184" y="99715"/>
                    <a:pt x="72926" y="102691"/>
                    <a:pt x="104180" y="104180"/>
                  </a:cubicBezTo>
                  <a:lnTo>
                    <a:pt x="104180" y="0"/>
                  </a:lnTo>
                  <a:close/>
                </a:path>
              </a:pathLst>
            </a:custGeom>
            <a:grpFill/>
            <a:ln w="14883" cap="flat">
              <a:noFill/>
              <a:prstDash val="solid"/>
              <a:miter/>
            </a:ln>
          </p:spPr>
          <p:txBody>
            <a:bodyPr rtlCol="0" anchor="ctr"/>
            <a:lstStyle/>
            <a:p>
              <a:endParaRPr lang="en-US" dirty="0"/>
            </a:p>
          </p:txBody>
        </p:sp>
        <p:sp>
          <p:nvSpPr>
            <p:cNvPr id="73" name="Freeform 72">
              <a:extLst>
                <a:ext uri="{FF2B5EF4-FFF2-40B4-BE49-F238E27FC236}">
                  <a16:creationId xmlns:a16="http://schemas.microsoft.com/office/drawing/2014/main" id="{C8BA2E99-F1FD-9C42-A51C-83F32C685576}"/>
                </a:ext>
              </a:extLst>
            </p:cNvPr>
            <p:cNvSpPr/>
            <p:nvPr/>
          </p:nvSpPr>
          <p:spPr>
            <a:xfrm>
              <a:off x="5997773" y="3449835"/>
              <a:ext cx="83343" cy="96738"/>
            </a:xfrm>
            <a:custGeom>
              <a:avLst/>
              <a:gdLst>
                <a:gd name="connsiteX0" fmla="*/ 83344 w 83343"/>
                <a:gd name="connsiteY0" fmla="*/ 96738 h 96738"/>
                <a:gd name="connsiteX1" fmla="*/ 83344 w 83343"/>
                <a:gd name="connsiteY1" fmla="*/ 8930 h 96738"/>
                <a:gd name="connsiteX2" fmla="*/ 0 w 83343"/>
                <a:gd name="connsiteY2" fmla="*/ 0 h 96738"/>
                <a:gd name="connsiteX3" fmla="*/ 83344 w 83343"/>
                <a:gd name="connsiteY3" fmla="*/ 96738 h 96738"/>
              </a:gdLst>
              <a:ahLst/>
              <a:cxnLst>
                <a:cxn ang="0">
                  <a:pos x="connsiteX0" y="connsiteY0"/>
                </a:cxn>
                <a:cxn ang="0">
                  <a:pos x="connsiteX1" y="connsiteY1"/>
                </a:cxn>
                <a:cxn ang="0">
                  <a:pos x="connsiteX2" y="connsiteY2"/>
                </a:cxn>
                <a:cxn ang="0">
                  <a:pos x="connsiteX3" y="connsiteY3"/>
                </a:cxn>
              </a:cxnLst>
              <a:rect l="l" t="t" r="r" b="b"/>
              <a:pathLst>
                <a:path w="83343" h="96738">
                  <a:moveTo>
                    <a:pt x="83344" y="96738"/>
                  </a:moveTo>
                  <a:lnTo>
                    <a:pt x="83344" y="8930"/>
                  </a:lnTo>
                  <a:cubicBezTo>
                    <a:pt x="55066" y="7441"/>
                    <a:pt x="26789" y="5953"/>
                    <a:pt x="0" y="0"/>
                  </a:cubicBezTo>
                  <a:cubicBezTo>
                    <a:pt x="17859" y="50602"/>
                    <a:pt x="46137" y="89297"/>
                    <a:pt x="83344" y="96738"/>
                  </a:cubicBezTo>
                  <a:close/>
                </a:path>
              </a:pathLst>
            </a:custGeom>
            <a:grpFill/>
            <a:ln w="14883" cap="flat">
              <a:noFill/>
              <a:prstDash val="solid"/>
              <a:miter/>
            </a:ln>
          </p:spPr>
          <p:txBody>
            <a:bodyPr rtlCol="0" anchor="ctr"/>
            <a:lstStyle/>
            <a:p>
              <a:endParaRPr lang="en-US" dirty="0"/>
            </a:p>
          </p:txBody>
        </p:sp>
        <p:sp>
          <p:nvSpPr>
            <p:cNvPr id="74" name="Freeform 73">
              <a:extLst>
                <a:ext uri="{FF2B5EF4-FFF2-40B4-BE49-F238E27FC236}">
                  <a16:creationId xmlns:a16="http://schemas.microsoft.com/office/drawing/2014/main" id="{D4BB60E3-03F2-9647-82CC-D234E0651495}"/>
                </a:ext>
              </a:extLst>
            </p:cNvPr>
            <p:cNvSpPr/>
            <p:nvPr/>
          </p:nvSpPr>
          <p:spPr>
            <a:xfrm>
              <a:off x="5875734" y="3088183"/>
              <a:ext cx="132457" cy="132457"/>
            </a:xfrm>
            <a:custGeom>
              <a:avLst/>
              <a:gdLst>
                <a:gd name="connsiteX0" fmla="*/ 0 w 132457"/>
                <a:gd name="connsiteY0" fmla="*/ 132457 h 132457"/>
                <a:gd name="connsiteX1" fmla="*/ 89297 w 132457"/>
                <a:gd name="connsiteY1" fmla="*/ 89297 h 132457"/>
                <a:gd name="connsiteX2" fmla="*/ 107156 w 132457"/>
                <a:gd name="connsiteY2" fmla="*/ 40184 h 132457"/>
                <a:gd name="connsiteX3" fmla="*/ 132457 w 132457"/>
                <a:gd name="connsiteY3" fmla="*/ 0 h 132457"/>
                <a:gd name="connsiteX4" fmla="*/ 0 w 132457"/>
                <a:gd name="connsiteY4" fmla="*/ 132457 h 13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457" h="132457">
                  <a:moveTo>
                    <a:pt x="0" y="132457"/>
                  </a:moveTo>
                  <a:cubicBezTo>
                    <a:pt x="23812" y="114598"/>
                    <a:pt x="55066" y="99715"/>
                    <a:pt x="89297" y="89297"/>
                  </a:cubicBezTo>
                  <a:cubicBezTo>
                    <a:pt x="93762" y="71437"/>
                    <a:pt x="99715" y="55066"/>
                    <a:pt x="107156" y="40184"/>
                  </a:cubicBezTo>
                  <a:cubicBezTo>
                    <a:pt x="114598" y="25301"/>
                    <a:pt x="122039" y="11906"/>
                    <a:pt x="132457" y="0"/>
                  </a:cubicBezTo>
                  <a:cubicBezTo>
                    <a:pt x="71437" y="25301"/>
                    <a:pt x="23812" y="72926"/>
                    <a:pt x="0" y="132457"/>
                  </a:cubicBezTo>
                  <a:close/>
                </a:path>
              </a:pathLst>
            </a:custGeom>
            <a:grpFill/>
            <a:ln w="14883" cap="flat">
              <a:noFill/>
              <a:prstDash val="solid"/>
              <a:miter/>
            </a:ln>
          </p:spPr>
          <p:txBody>
            <a:bodyPr rtlCol="0" anchor="ctr"/>
            <a:lstStyle/>
            <a:p>
              <a:endParaRPr lang="en-US" dirty="0"/>
            </a:p>
          </p:txBody>
        </p:sp>
        <p:sp>
          <p:nvSpPr>
            <p:cNvPr id="75" name="Freeform 74">
              <a:extLst>
                <a:ext uri="{FF2B5EF4-FFF2-40B4-BE49-F238E27FC236}">
                  <a16:creationId xmlns:a16="http://schemas.microsoft.com/office/drawing/2014/main" id="{708B00A2-8C21-6848-B10D-690F68AC6B4A}"/>
                </a:ext>
              </a:extLst>
            </p:cNvPr>
            <p:cNvSpPr/>
            <p:nvPr/>
          </p:nvSpPr>
          <p:spPr>
            <a:xfrm>
              <a:off x="5976937" y="3190875"/>
              <a:ext cx="104179" cy="104179"/>
            </a:xfrm>
            <a:custGeom>
              <a:avLst/>
              <a:gdLst>
                <a:gd name="connsiteX0" fmla="*/ 104180 w 104179"/>
                <a:gd name="connsiteY0" fmla="*/ 0 h 104179"/>
                <a:gd name="connsiteX1" fmla="*/ 11906 w 104179"/>
                <a:gd name="connsiteY1" fmla="*/ 11906 h 104179"/>
                <a:gd name="connsiteX2" fmla="*/ 0 w 104179"/>
                <a:gd name="connsiteY2" fmla="*/ 104180 h 104179"/>
                <a:gd name="connsiteX3" fmla="*/ 104180 w 104179"/>
                <a:gd name="connsiteY3" fmla="*/ 104180 h 104179"/>
                <a:gd name="connsiteX4" fmla="*/ 104180 w 104179"/>
                <a:gd name="connsiteY4" fmla="*/ 0 h 104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179" h="104179">
                  <a:moveTo>
                    <a:pt x="104180" y="0"/>
                  </a:moveTo>
                  <a:cubicBezTo>
                    <a:pt x="72926" y="1488"/>
                    <a:pt x="40184" y="4465"/>
                    <a:pt x="11906" y="11906"/>
                  </a:cubicBezTo>
                  <a:cubicBezTo>
                    <a:pt x="4465" y="40184"/>
                    <a:pt x="1488" y="72926"/>
                    <a:pt x="0" y="104180"/>
                  </a:cubicBezTo>
                  <a:lnTo>
                    <a:pt x="104180" y="104180"/>
                  </a:lnTo>
                  <a:lnTo>
                    <a:pt x="104180" y="0"/>
                  </a:lnTo>
                  <a:close/>
                </a:path>
              </a:pathLst>
            </a:custGeom>
            <a:grpFill/>
            <a:ln w="14883" cap="flat">
              <a:noFill/>
              <a:prstDash val="solid"/>
              <a:miter/>
            </a:ln>
          </p:spPr>
          <p:txBody>
            <a:bodyPr rtlCol="0" anchor="ctr"/>
            <a:lstStyle/>
            <a:p>
              <a:endParaRPr lang="en-US" dirty="0"/>
            </a:p>
          </p:txBody>
        </p:sp>
        <p:sp>
          <p:nvSpPr>
            <p:cNvPr id="76" name="Freeform 75">
              <a:extLst>
                <a:ext uri="{FF2B5EF4-FFF2-40B4-BE49-F238E27FC236}">
                  <a16:creationId xmlns:a16="http://schemas.microsoft.com/office/drawing/2014/main" id="{52CDF06B-5783-9A4B-9B2B-EC74EF132373}"/>
                </a:ext>
              </a:extLst>
            </p:cNvPr>
            <p:cNvSpPr/>
            <p:nvPr/>
          </p:nvSpPr>
          <p:spPr>
            <a:xfrm>
              <a:off x="5768578" y="2982515"/>
              <a:ext cx="654843" cy="892968"/>
            </a:xfrm>
            <a:custGeom>
              <a:avLst/>
              <a:gdLst>
                <a:gd name="connsiteX0" fmla="*/ 654844 w 654843"/>
                <a:gd name="connsiteY0" fmla="*/ 327422 h 892968"/>
                <a:gd name="connsiteX1" fmla="*/ 327422 w 654843"/>
                <a:gd name="connsiteY1" fmla="*/ 0 h 892968"/>
                <a:gd name="connsiteX2" fmla="*/ 0 w 654843"/>
                <a:gd name="connsiteY2" fmla="*/ 327422 h 892968"/>
                <a:gd name="connsiteX3" fmla="*/ 0 w 654843"/>
                <a:gd name="connsiteY3" fmla="*/ 346770 h 892968"/>
                <a:gd name="connsiteX4" fmla="*/ 327422 w 654843"/>
                <a:gd name="connsiteY4" fmla="*/ 892969 h 892968"/>
                <a:gd name="connsiteX5" fmla="*/ 654844 w 654843"/>
                <a:gd name="connsiteY5" fmla="*/ 346770 h 892968"/>
                <a:gd name="connsiteX6" fmla="*/ 654844 w 654843"/>
                <a:gd name="connsiteY6" fmla="*/ 327422 h 892968"/>
                <a:gd name="connsiteX7" fmla="*/ 327422 w 654843"/>
                <a:gd name="connsiteY7" fmla="*/ 59531 h 892968"/>
                <a:gd name="connsiteX8" fmla="*/ 595313 w 654843"/>
                <a:gd name="connsiteY8" fmla="*/ 327422 h 892968"/>
                <a:gd name="connsiteX9" fmla="*/ 327422 w 654843"/>
                <a:gd name="connsiteY9" fmla="*/ 595313 h 892968"/>
                <a:gd name="connsiteX10" fmla="*/ 59531 w 654843"/>
                <a:gd name="connsiteY10" fmla="*/ 327422 h 892968"/>
                <a:gd name="connsiteX11" fmla="*/ 327422 w 654843"/>
                <a:gd name="connsiteY11" fmla="*/ 59531 h 892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4843" h="892968">
                  <a:moveTo>
                    <a:pt x="654844" y="327422"/>
                  </a:moveTo>
                  <a:cubicBezTo>
                    <a:pt x="654844" y="145852"/>
                    <a:pt x="508992" y="0"/>
                    <a:pt x="327422" y="0"/>
                  </a:cubicBezTo>
                  <a:cubicBezTo>
                    <a:pt x="145852" y="0"/>
                    <a:pt x="0" y="145852"/>
                    <a:pt x="0" y="327422"/>
                  </a:cubicBezTo>
                  <a:cubicBezTo>
                    <a:pt x="0" y="333375"/>
                    <a:pt x="0" y="340816"/>
                    <a:pt x="0" y="346770"/>
                  </a:cubicBezTo>
                  <a:cubicBezTo>
                    <a:pt x="13395" y="648891"/>
                    <a:pt x="327422" y="892969"/>
                    <a:pt x="327422" y="892969"/>
                  </a:cubicBezTo>
                  <a:cubicBezTo>
                    <a:pt x="327422" y="892969"/>
                    <a:pt x="641449" y="648891"/>
                    <a:pt x="654844" y="346770"/>
                  </a:cubicBezTo>
                  <a:cubicBezTo>
                    <a:pt x="654844" y="340816"/>
                    <a:pt x="654844" y="333375"/>
                    <a:pt x="654844" y="327422"/>
                  </a:cubicBezTo>
                  <a:close/>
                  <a:moveTo>
                    <a:pt x="327422" y="59531"/>
                  </a:moveTo>
                  <a:cubicBezTo>
                    <a:pt x="474762" y="59531"/>
                    <a:pt x="595313" y="180082"/>
                    <a:pt x="595313" y="327422"/>
                  </a:cubicBezTo>
                  <a:cubicBezTo>
                    <a:pt x="595313" y="474762"/>
                    <a:pt x="474762" y="595313"/>
                    <a:pt x="327422" y="595313"/>
                  </a:cubicBezTo>
                  <a:cubicBezTo>
                    <a:pt x="180082" y="595313"/>
                    <a:pt x="59531" y="474762"/>
                    <a:pt x="59531" y="327422"/>
                  </a:cubicBezTo>
                  <a:cubicBezTo>
                    <a:pt x="59531" y="180082"/>
                    <a:pt x="180082" y="59531"/>
                    <a:pt x="327422" y="59531"/>
                  </a:cubicBezTo>
                  <a:close/>
                </a:path>
              </a:pathLst>
            </a:custGeom>
            <a:grpFill/>
            <a:ln w="14883" cap="flat">
              <a:noFill/>
              <a:prstDash val="solid"/>
              <a:miter/>
            </a:ln>
          </p:spPr>
          <p:txBody>
            <a:bodyPr rtlCol="0" anchor="ctr"/>
            <a:lstStyle/>
            <a:p>
              <a:endParaRPr lang="en-US" dirty="0"/>
            </a:p>
          </p:txBody>
        </p:sp>
      </p:grpSp>
      <p:sp>
        <p:nvSpPr>
          <p:cNvPr id="77" name="Shape 7122">
            <a:extLst>
              <a:ext uri="{FF2B5EF4-FFF2-40B4-BE49-F238E27FC236}">
                <a16:creationId xmlns:a16="http://schemas.microsoft.com/office/drawing/2014/main" id="{12704DCD-D7CC-A54B-B631-BD9042A4AABB}"/>
              </a:ext>
            </a:extLst>
          </p:cNvPr>
          <p:cNvSpPr/>
          <p:nvPr/>
        </p:nvSpPr>
        <p:spPr>
          <a:xfrm>
            <a:off x="684395" y="4937981"/>
            <a:ext cx="1405059" cy="2973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3200">
                <a:solidFill>
                  <a:srgbClr val="AA6EBC"/>
                </a:solidFill>
              </a:rPr>
              <a:t>2.</a:t>
            </a:r>
            <a:endParaRPr sz="3200">
              <a:solidFill>
                <a:srgbClr val="AA6EBC"/>
              </a:solidFill>
            </a:endParaRPr>
          </a:p>
        </p:txBody>
      </p:sp>
      <p:sp>
        <p:nvSpPr>
          <p:cNvPr id="81" name="Shape 7113">
            <a:extLst>
              <a:ext uri="{FF2B5EF4-FFF2-40B4-BE49-F238E27FC236}">
                <a16:creationId xmlns:a16="http://schemas.microsoft.com/office/drawing/2014/main" id="{8E88F782-C1A9-AC4A-A47A-F945D8D4446A}"/>
              </a:ext>
            </a:extLst>
          </p:cNvPr>
          <p:cNvSpPr/>
          <p:nvPr/>
        </p:nvSpPr>
        <p:spPr>
          <a:xfrm rot="13840754" flipV="1">
            <a:off x="6382166" y="3139327"/>
            <a:ext cx="253933" cy="253933"/>
          </a:xfrm>
          <a:prstGeom prst="rightArrow">
            <a:avLst>
              <a:gd name="adj1" fmla="val 32000"/>
              <a:gd name="adj2" fmla="val 64000"/>
            </a:avLst>
          </a:prstGeom>
          <a:solidFill>
            <a:schemeClr val="accent4"/>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dirty="0"/>
          </a:p>
        </p:txBody>
      </p:sp>
      <p:sp>
        <p:nvSpPr>
          <p:cNvPr id="82" name="Shape 7123">
            <a:extLst>
              <a:ext uri="{FF2B5EF4-FFF2-40B4-BE49-F238E27FC236}">
                <a16:creationId xmlns:a16="http://schemas.microsoft.com/office/drawing/2014/main" id="{DA06E70A-1E21-C647-B671-C2259D2B2DA4}"/>
              </a:ext>
            </a:extLst>
          </p:cNvPr>
          <p:cNvSpPr/>
          <p:nvPr/>
        </p:nvSpPr>
        <p:spPr>
          <a:xfrm>
            <a:off x="4770223" y="1733487"/>
            <a:ext cx="2825578" cy="157786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Autofit/>
          </a:bodyPr>
          <a:lstStyle>
            <a:lvl1pPr algn="l">
              <a:spcBef>
                <a:spcPts val="2000"/>
              </a:spcBef>
              <a:defRPr sz="2000">
                <a:solidFill>
                  <a:srgbClr val="53585F"/>
                </a:solidFill>
              </a:defRPr>
            </a:lvl1pPr>
          </a:lstStyle>
          <a:p>
            <a:pPr>
              <a:lnSpc>
                <a:spcPct val="90000"/>
              </a:lnSpc>
            </a:pPr>
            <a:r>
              <a:rPr lang="en-US" sz="1600">
                <a:solidFill>
                  <a:schemeClr val="tx1"/>
                </a:solidFill>
              </a:rPr>
              <a:t>Consider the </a:t>
            </a:r>
            <a:r>
              <a:rPr lang="en-US" sz="1600" b="1">
                <a:solidFill>
                  <a:schemeClr val="accent4"/>
                </a:solidFill>
              </a:rPr>
              <a:t>impact of technology</a:t>
            </a:r>
            <a:r>
              <a:rPr lang="en-US" sz="1600">
                <a:solidFill>
                  <a:schemeClr val="tx1"/>
                </a:solidFill>
              </a:rPr>
              <a:t> to major decisions, including your expansion strategy, service delivery model, BPO contracts, and system implementations.</a:t>
            </a:r>
          </a:p>
        </p:txBody>
      </p:sp>
      <p:sp>
        <p:nvSpPr>
          <p:cNvPr id="83" name="Shape 7122">
            <a:extLst>
              <a:ext uri="{FF2B5EF4-FFF2-40B4-BE49-F238E27FC236}">
                <a16:creationId xmlns:a16="http://schemas.microsoft.com/office/drawing/2014/main" id="{4E517D01-4051-564D-81A9-43F8311BBCB6}"/>
              </a:ext>
            </a:extLst>
          </p:cNvPr>
          <p:cNvSpPr/>
          <p:nvPr/>
        </p:nvSpPr>
        <p:spPr>
          <a:xfrm>
            <a:off x="4292067" y="1713469"/>
            <a:ext cx="1405059" cy="2973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3200">
                <a:solidFill>
                  <a:schemeClr val="accent4"/>
                </a:solidFill>
              </a:rPr>
              <a:t>3.</a:t>
            </a:r>
            <a:endParaRPr sz="3200">
              <a:solidFill>
                <a:schemeClr val="accent4"/>
              </a:solidFill>
            </a:endParaRPr>
          </a:p>
        </p:txBody>
      </p:sp>
      <p:sp>
        <p:nvSpPr>
          <p:cNvPr id="84" name="Graphic 81">
            <a:extLst>
              <a:ext uri="{FF2B5EF4-FFF2-40B4-BE49-F238E27FC236}">
                <a16:creationId xmlns:a16="http://schemas.microsoft.com/office/drawing/2014/main" id="{A52CADD9-7A0A-AB4B-A9C9-04A0B1A48B56}"/>
              </a:ext>
            </a:extLst>
          </p:cNvPr>
          <p:cNvSpPr>
            <a:spLocks noChangeAspect="1"/>
          </p:cNvSpPr>
          <p:nvPr/>
        </p:nvSpPr>
        <p:spPr>
          <a:xfrm>
            <a:off x="6799669" y="3632536"/>
            <a:ext cx="873340" cy="905684"/>
          </a:xfrm>
          <a:custGeom>
            <a:avLst/>
            <a:gdLst>
              <a:gd name="connsiteX0" fmla="*/ 59950 w 273341"/>
              <a:gd name="connsiteY0" fmla="*/ 217351 h 283464"/>
              <a:gd name="connsiteX1" fmla="*/ 71183 w 273341"/>
              <a:gd name="connsiteY1" fmla="*/ 217351 h 283464"/>
              <a:gd name="connsiteX2" fmla="*/ 71183 w 273341"/>
              <a:gd name="connsiteY2" fmla="*/ 206012 h 283464"/>
              <a:gd name="connsiteX3" fmla="*/ 59950 w 273341"/>
              <a:gd name="connsiteY3" fmla="*/ 206012 h 283464"/>
              <a:gd name="connsiteX4" fmla="*/ 112372 w 273341"/>
              <a:gd name="connsiteY4" fmla="*/ 258358 h 283464"/>
              <a:gd name="connsiteX5" fmla="*/ 112372 w 273341"/>
              <a:gd name="connsiteY5" fmla="*/ 226988 h 283464"/>
              <a:gd name="connsiteX6" fmla="*/ 101139 w 273341"/>
              <a:gd name="connsiteY6" fmla="*/ 226988 h 283464"/>
              <a:gd name="connsiteX7" fmla="*/ 101139 w 273341"/>
              <a:gd name="connsiteY7" fmla="*/ 258358 h 283464"/>
              <a:gd name="connsiteX8" fmla="*/ 94914 w 273341"/>
              <a:gd name="connsiteY8" fmla="*/ 275980 h 283464"/>
              <a:gd name="connsiteX9" fmla="*/ 112372 w 273341"/>
              <a:gd name="connsiteY9" fmla="*/ 282262 h 283464"/>
              <a:gd name="connsiteX10" fmla="*/ 118596 w 273341"/>
              <a:gd name="connsiteY10" fmla="*/ 264641 h 283464"/>
              <a:gd name="connsiteX11" fmla="*/ 112372 w 273341"/>
              <a:gd name="connsiteY11" fmla="*/ 258358 h 283464"/>
              <a:gd name="connsiteX12" fmla="*/ 65567 w 273341"/>
              <a:gd name="connsiteY12" fmla="*/ 107744 h 283464"/>
              <a:gd name="connsiteX13" fmla="*/ 48776 w 273341"/>
              <a:gd name="connsiteY13" fmla="*/ 124736 h 283464"/>
              <a:gd name="connsiteX14" fmla="*/ 59950 w 273341"/>
              <a:gd name="connsiteY14" fmla="*/ 140702 h 283464"/>
              <a:gd name="connsiteX15" fmla="*/ 59950 w 273341"/>
              <a:gd name="connsiteY15" fmla="*/ 196563 h 283464"/>
              <a:gd name="connsiteX16" fmla="*/ 71183 w 273341"/>
              <a:gd name="connsiteY16" fmla="*/ 196563 h 283464"/>
              <a:gd name="connsiteX17" fmla="*/ 71183 w 273341"/>
              <a:gd name="connsiteY17" fmla="*/ 140702 h 283464"/>
              <a:gd name="connsiteX18" fmla="*/ 81384 w 273341"/>
              <a:gd name="connsiteY18" fmla="*/ 119024 h 283464"/>
              <a:gd name="connsiteX19" fmla="*/ 65567 w 273341"/>
              <a:gd name="connsiteY19" fmla="*/ 107744 h 283464"/>
              <a:gd name="connsiteX20" fmla="*/ 65567 w 273341"/>
              <a:gd name="connsiteY20" fmla="*/ 134201 h 283464"/>
              <a:gd name="connsiteX21" fmla="*/ 56206 w 273341"/>
              <a:gd name="connsiteY21" fmla="*/ 124752 h 283464"/>
              <a:gd name="connsiteX22" fmla="*/ 65567 w 273341"/>
              <a:gd name="connsiteY22" fmla="*/ 115304 h 283464"/>
              <a:gd name="connsiteX23" fmla="*/ 74928 w 273341"/>
              <a:gd name="connsiteY23" fmla="*/ 124752 h 283464"/>
              <a:gd name="connsiteX24" fmla="*/ 65567 w 273341"/>
              <a:gd name="connsiteY24" fmla="*/ 134201 h 283464"/>
              <a:gd name="connsiteX25" fmla="*/ 112372 w 273341"/>
              <a:gd name="connsiteY25" fmla="*/ 206012 h 283464"/>
              <a:gd name="connsiteX26" fmla="*/ 101139 w 273341"/>
              <a:gd name="connsiteY26" fmla="*/ 206012 h 283464"/>
              <a:gd name="connsiteX27" fmla="*/ 101139 w 273341"/>
              <a:gd name="connsiteY27" fmla="*/ 217351 h 283464"/>
              <a:gd name="connsiteX28" fmla="*/ 112372 w 273341"/>
              <a:gd name="connsiteY28" fmla="*/ 217351 h 283464"/>
              <a:gd name="connsiteX29" fmla="*/ 59950 w 273341"/>
              <a:gd name="connsiteY29" fmla="*/ 238138 h 283464"/>
              <a:gd name="connsiteX30" fmla="*/ 34301 w 273341"/>
              <a:gd name="connsiteY30" fmla="*/ 238138 h 283464"/>
              <a:gd name="connsiteX31" fmla="*/ 16844 w 273341"/>
              <a:gd name="connsiteY31" fmla="*/ 231855 h 283464"/>
              <a:gd name="connsiteX32" fmla="*/ 10619 w 273341"/>
              <a:gd name="connsiteY32" fmla="*/ 249476 h 283464"/>
              <a:gd name="connsiteX33" fmla="*/ 28077 w 273341"/>
              <a:gd name="connsiteY33" fmla="*/ 255759 h 283464"/>
              <a:gd name="connsiteX34" fmla="*/ 34301 w 273341"/>
              <a:gd name="connsiteY34" fmla="*/ 249476 h 283464"/>
              <a:gd name="connsiteX35" fmla="*/ 71183 w 273341"/>
              <a:gd name="connsiteY35" fmla="*/ 249476 h 283464"/>
              <a:gd name="connsiteX36" fmla="*/ 71183 w 273341"/>
              <a:gd name="connsiteY36" fmla="*/ 226799 h 283464"/>
              <a:gd name="connsiteX37" fmla="*/ 59950 w 273341"/>
              <a:gd name="connsiteY37" fmla="*/ 226799 h 283464"/>
              <a:gd name="connsiteX38" fmla="*/ 213471 w 273341"/>
              <a:gd name="connsiteY38" fmla="*/ 217351 h 283464"/>
              <a:gd name="connsiteX39" fmla="*/ 224704 w 273341"/>
              <a:gd name="connsiteY39" fmla="*/ 217351 h 283464"/>
              <a:gd name="connsiteX40" fmla="*/ 224704 w 273341"/>
              <a:gd name="connsiteY40" fmla="*/ 206012 h 283464"/>
              <a:gd name="connsiteX41" fmla="*/ 213471 w 273341"/>
              <a:gd name="connsiteY41" fmla="*/ 206012 h 283464"/>
              <a:gd name="connsiteX42" fmla="*/ 164793 w 273341"/>
              <a:gd name="connsiteY42" fmla="*/ 196563 h 283464"/>
              <a:gd name="connsiteX43" fmla="*/ 164793 w 273341"/>
              <a:gd name="connsiteY43" fmla="*/ 159600 h 283464"/>
              <a:gd name="connsiteX44" fmla="*/ 175063 w 273341"/>
              <a:gd name="connsiteY44" fmla="*/ 137895 h 283464"/>
              <a:gd name="connsiteX45" fmla="*/ 153560 w 273341"/>
              <a:gd name="connsiteY45" fmla="*/ 127529 h 283464"/>
              <a:gd name="connsiteX46" fmla="*/ 143291 w 273341"/>
              <a:gd name="connsiteY46" fmla="*/ 149234 h 283464"/>
              <a:gd name="connsiteX47" fmla="*/ 153560 w 273341"/>
              <a:gd name="connsiteY47" fmla="*/ 159600 h 283464"/>
              <a:gd name="connsiteX48" fmla="*/ 153560 w 273341"/>
              <a:gd name="connsiteY48" fmla="*/ 196563 h 283464"/>
              <a:gd name="connsiteX49" fmla="*/ 149816 w 273341"/>
              <a:gd name="connsiteY49" fmla="*/ 143650 h 283464"/>
              <a:gd name="connsiteX50" fmla="*/ 159177 w 273341"/>
              <a:gd name="connsiteY50" fmla="*/ 134201 h 283464"/>
              <a:gd name="connsiteX51" fmla="*/ 168538 w 273341"/>
              <a:gd name="connsiteY51" fmla="*/ 143650 h 283464"/>
              <a:gd name="connsiteX52" fmla="*/ 159177 w 273341"/>
              <a:gd name="connsiteY52" fmla="*/ 153099 h 283464"/>
              <a:gd name="connsiteX53" fmla="*/ 149816 w 273341"/>
              <a:gd name="connsiteY53" fmla="*/ 143650 h 283464"/>
              <a:gd name="connsiteX54" fmla="*/ 258403 w 273341"/>
              <a:gd name="connsiteY54" fmla="*/ 230579 h 283464"/>
              <a:gd name="connsiteX55" fmla="*/ 246608 w 273341"/>
              <a:gd name="connsiteY55" fmla="*/ 238138 h 283464"/>
              <a:gd name="connsiteX56" fmla="*/ 224704 w 273341"/>
              <a:gd name="connsiteY56" fmla="*/ 238138 h 283464"/>
              <a:gd name="connsiteX57" fmla="*/ 224704 w 273341"/>
              <a:gd name="connsiteY57" fmla="*/ 226799 h 283464"/>
              <a:gd name="connsiteX58" fmla="*/ 213471 w 273341"/>
              <a:gd name="connsiteY58" fmla="*/ 226799 h 283464"/>
              <a:gd name="connsiteX59" fmla="*/ 213471 w 273341"/>
              <a:gd name="connsiteY59" fmla="*/ 249476 h 283464"/>
              <a:gd name="connsiteX60" fmla="*/ 246608 w 273341"/>
              <a:gd name="connsiteY60" fmla="*/ 249476 h 283464"/>
              <a:gd name="connsiteX61" fmla="*/ 264066 w 273341"/>
              <a:gd name="connsiteY61" fmla="*/ 255759 h 283464"/>
              <a:gd name="connsiteX62" fmla="*/ 270290 w 273341"/>
              <a:gd name="connsiteY62" fmla="*/ 238138 h 283464"/>
              <a:gd name="connsiteX63" fmla="*/ 258403 w 273341"/>
              <a:gd name="connsiteY63" fmla="*/ 230579 h 283464"/>
              <a:gd name="connsiteX64" fmla="*/ 191004 w 273341"/>
              <a:gd name="connsiteY64" fmla="*/ 257036 h 283464"/>
              <a:gd name="connsiteX65" fmla="*/ 179209 w 273341"/>
              <a:gd name="connsiteY65" fmla="*/ 264595 h 283464"/>
              <a:gd name="connsiteX66" fmla="*/ 164793 w 273341"/>
              <a:gd name="connsiteY66" fmla="*/ 264595 h 283464"/>
              <a:gd name="connsiteX67" fmla="*/ 164793 w 273341"/>
              <a:gd name="connsiteY67" fmla="*/ 226799 h 283464"/>
              <a:gd name="connsiteX68" fmla="*/ 153560 w 273341"/>
              <a:gd name="connsiteY68" fmla="*/ 226799 h 283464"/>
              <a:gd name="connsiteX69" fmla="*/ 153560 w 273341"/>
              <a:gd name="connsiteY69" fmla="*/ 275933 h 283464"/>
              <a:gd name="connsiteX70" fmla="*/ 179209 w 273341"/>
              <a:gd name="connsiteY70" fmla="*/ 275933 h 283464"/>
              <a:gd name="connsiteX71" fmla="*/ 196667 w 273341"/>
              <a:gd name="connsiteY71" fmla="*/ 282216 h 283464"/>
              <a:gd name="connsiteX72" fmla="*/ 202891 w 273341"/>
              <a:gd name="connsiteY72" fmla="*/ 264594 h 283464"/>
              <a:gd name="connsiteX73" fmla="*/ 191004 w 273341"/>
              <a:gd name="connsiteY73" fmla="*/ 257036 h 283464"/>
              <a:gd name="connsiteX74" fmla="*/ 164793 w 273341"/>
              <a:gd name="connsiteY74" fmla="*/ 217351 h 283464"/>
              <a:gd name="connsiteX75" fmla="*/ 164793 w 273341"/>
              <a:gd name="connsiteY75" fmla="*/ 206012 h 283464"/>
              <a:gd name="connsiteX76" fmla="*/ 153560 w 273341"/>
              <a:gd name="connsiteY76" fmla="*/ 206012 h 283464"/>
              <a:gd name="connsiteX77" fmla="*/ 153560 w 273341"/>
              <a:gd name="connsiteY77" fmla="*/ 217351 h 283464"/>
              <a:gd name="connsiteX78" fmla="*/ 213471 w 273341"/>
              <a:gd name="connsiteY78" fmla="*/ 196563 h 283464"/>
              <a:gd name="connsiteX79" fmla="*/ 224704 w 273341"/>
              <a:gd name="connsiteY79" fmla="*/ 196563 h 283464"/>
              <a:gd name="connsiteX80" fmla="*/ 224704 w 273341"/>
              <a:gd name="connsiteY80" fmla="*/ 163984 h 283464"/>
              <a:gd name="connsiteX81" fmla="*/ 209726 w 273341"/>
              <a:gd name="connsiteY81" fmla="*/ 148866 h 283464"/>
              <a:gd name="connsiteX82" fmla="*/ 209726 w 273341"/>
              <a:gd name="connsiteY82" fmla="*/ 125584 h 283464"/>
              <a:gd name="connsiteX83" fmla="*/ 219996 w 273341"/>
              <a:gd name="connsiteY83" fmla="*/ 103879 h 283464"/>
              <a:gd name="connsiteX84" fmla="*/ 198493 w 273341"/>
              <a:gd name="connsiteY84" fmla="*/ 93514 h 283464"/>
              <a:gd name="connsiteX85" fmla="*/ 188223 w 273341"/>
              <a:gd name="connsiteY85" fmla="*/ 115218 h 283464"/>
              <a:gd name="connsiteX86" fmla="*/ 198493 w 273341"/>
              <a:gd name="connsiteY86" fmla="*/ 125584 h 283464"/>
              <a:gd name="connsiteX87" fmla="*/ 198493 w 273341"/>
              <a:gd name="connsiteY87" fmla="*/ 153552 h 283464"/>
              <a:gd name="connsiteX88" fmla="*/ 213471 w 273341"/>
              <a:gd name="connsiteY88" fmla="*/ 168670 h 283464"/>
              <a:gd name="connsiteX89" fmla="*/ 194749 w 273341"/>
              <a:gd name="connsiteY89" fmla="*/ 109634 h 283464"/>
              <a:gd name="connsiteX90" fmla="*/ 204110 w 273341"/>
              <a:gd name="connsiteY90" fmla="*/ 100185 h 283464"/>
              <a:gd name="connsiteX91" fmla="*/ 213471 w 273341"/>
              <a:gd name="connsiteY91" fmla="*/ 109634 h 283464"/>
              <a:gd name="connsiteX92" fmla="*/ 204110 w 273341"/>
              <a:gd name="connsiteY92" fmla="*/ 119083 h 283464"/>
              <a:gd name="connsiteX93" fmla="*/ 194749 w 273341"/>
              <a:gd name="connsiteY93" fmla="*/ 109634 h 283464"/>
              <a:gd name="connsiteX94" fmla="*/ 121733 w 273341"/>
              <a:gd name="connsiteY94" fmla="*/ 66170 h 283464"/>
              <a:gd name="connsiteX95" fmla="*/ 104942 w 273341"/>
              <a:gd name="connsiteY95" fmla="*/ 83161 h 283464"/>
              <a:gd name="connsiteX96" fmla="*/ 116116 w 273341"/>
              <a:gd name="connsiteY96" fmla="*/ 99127 h 283464"/>
              <a:gd name="connsiteX97" fmla="*/ 116116 w 273341"/>
              <a:gd name="connsiteY97" fmla="*/ 118629 h 283464"/>
              <a:gd name="connsiteX98" fmla="*/ 101139 w 273341"/>
              <a:gd name="connsiteY98" fmla="*/ 133748 h 283464"/>
              <a:gd name="connsiteX99" fmla="*/ 101139 w 273341"/>
              <a:gd name="connsiteY99" fmla="*/ 196563 h 283464"/>
              <a:gd name="connsiteX100" fmla="*/ 112372 w 273341"/>
              <a:gd name="connsiteY100" fmla="*/ 196563 h 283464"/>
              <a:gd name="connsiteX101" fmla="*/ 112372 w 273341"/>
              <a:gd name="connsiteY101" fmla="*/ 138434 h 283464"/>
              <a:gd name="connsiteX102" fmla="*/ 127349 w 273341"/>
              <a:gd name="connsiteY102" fmla="*/ 123316 h 283464"/>
              <a:gd name="connsiteX103" fmla="*/ 127349 w 273341"/>
              <a:gd name="connsiteY103" fmla="*/ 99127 h 283464"/>
              <a:gd name="connsiteX104" fmla="*/ 137550 w 273341"/>
              <a:gd name="connsiteY104" fmla="*/ 77449 h 283464"/>
              <a:gd name="connsiteX105" fmla="*/ 121733 w 273341"/>
              <a:gd name="connsiteY105" fmla="*/ 66170 h 283464"/>
              <a:gd name="connsiteX106" fmla="*/ 121733 w 273341"/>
              <a:gd name="connsiteY106" fmla="*/ 92626 h 283464"/>
              <a:gd name="connsiteX107" fmla="*/ 112372 w 273341"/>
              <a:gd name="connsiteY107" fmla="*/ 83178 h 283464"/>
              <a:gd name="connsiteX108" fmla="*/ 121733 w 273341"/>
              <a:gd name="connsiteY108" fmla="*/ 73729 h 283464"/>
              <a:gd name="connsiteX109" fmla="*/ 131094 w 273341"/>
              <a:gd name="connsiteY109" fmla="*/ 83178 h 283464"/>
              <a:gd name="connsiteX110" fmla="*/ 121733 w 273341"/>
              <a:gd name="connsiteY110" fmla="*/ 92626 h 283464"/>
              <a:gd name="connsiteX111" fmla="*/ 15579 w 273341"/>
              <a:gd name="connsiteY111" fmla="*/ 150226 h 283464"/>
              <a:gd name="connsiteX112" fmla="*/ 48717 w 273341"/>
              <a:gd name="connsiteY112" fmla="*/ 169124 h 283464"/>
              <a:gd name="connsiteX113" fmla="*/ 48717 w 273341"/>
              <a:gd name="connsiteY113" fmla="*/ 157029 h 283464"/>
              <a:gd name="connsiteX114" fmla="*/ 23180 w 273341"/>
              <a:gd name="connsiteY114" fmla="*/ 141911 h 283464"/>
              <a:gd name="connsiteX115" fmla="*/ 11273 w 273341"/>
              <a:gd name="connsiteY115" fmla="*/ 116286 h 283464"/>
              <a:gd name="connsiteX116" fmla="*/ 27112 w 273341"/>
              <a:gd name="connsiteY116" fmla="*/ 83820 h 283464"/>
              <a:gd name="connsiteX117" fmla="*/ 55869 w 273341"/>
              <a:gd name="connsiteY117" fmla="*/ 75089 h 283464"/>
              <a:gd name="connsiteX118" fmla="*/ 56468 w 273341"/>
              <a:gd name="connsiteY118" fmla="*/ 75089 h 283464"/>
              <a:gd name="connsiteX119" fmla="*/ 61186 w 273341"/>
              <a:gd name="connsiteY119" fmla="*/ 72973 h 283464"/>
              <a:gd name="connsiteX120" fmla="*/ 62197 w 273341"/>
              <a:gd name="connsiteY120" fmla="*/ 68060 h 283464"/>
              <a:gd name="connsiteX121" fmla="*/ 60325 w 273341"/>
              <a:gd name="connsiteY121" fmla="*/ 55398 h 283464"/>
              <a:gd name="connsiteX122" fmla="*/ 79047 w 273341"/>
              <a:gd name="connsiteY122" fmla="*/ 23348 h 283464"/>
              <a:gd name="connsiteX123" fmla="*/ 121246 w 273341"/>
              <a:gd name="connsiteY123" fmla="*/ 11367 h 283464"/>
              <a:gd name="connsiteX124" fmla="*/ 155357 w 273341"/>
              <a:gd name="connsiteY124" fmla="*/ 20400 h 283464"/>
              <a:gd name="connsiteX125" fmla="*/ 169399 w 273341"/>
              <a:gd name="connsiteY125" fmla="*/ 46856 h 283464"/>
              <a:gd name="connsiteX126" fmla="*/ 175067 w 273341"/>
              <a:gd name="connsiteY126" fmla="*/ 52474 h 283464"/>
              <a:gd name="connsiteX127" fmla="*/ 180220 w 273341"/>
              <a:gd name="connsiteY127" fmla="*/ 48935 h 283464"/>
              <a:gd name="connsiteX128" fmla="*/ 203136 w 273341"/>
              <a:gd name="connsiteY128" fmla="*/ 33401 h 283464"/>
              <a:gd name="connsiteX129" fmla="*/ 214818 w 273341"/>
              <a:gd name="connsiteY129" fmla="*/ 35707 h 283464"/>
              <a:gd name="connsiteX130" fmla="*/ 231781 w 273341"/>
              <a:gd name="connsiteY130" fmla="*/ 58384 h 283464"/>
              <a:gd name="connsiteX131" fmla="*/ 228448 w 273341"/>
              <a:gd name="connsiteY131" fmla="*/ 70403 h 283464"/>
              <a:gd name="connsiteX132" fmla="*/ 228448 w 273341"/>
              <a:gd name="connsiteY132" fmla="*/ 76072 h 283464"/>
              <a:gd name="connsiteX133" fmla="*/ 233316 w 273341"/>
              <a:gd name="connsiteY133" fmla="*/ 78907 h 283464"/>
              <a:gd name="connsiteX134" fmla="*/ 262372 w 273341"/>
              <a:gd name="connsiteY134" fmla="*/ 110768 h 283464"/>
              <a:gd name="connsiteX135" fmla="*/ 236162 w 273341"/>
              <a:gd name="connsiteY135" fmla="*/ 148752 h 283464"/>
              <a:gd name="connsiteX136" fmla="*/ 236162 w 273341"/>
              <a:gd name="connsiteY136" fmla="*/ 161829 h 283464"/>
              <a:gd name="connsiteX137" fmla="*/ 263009 w 273341"/>
              <a:gd name="connsiteY137" fmla="*/ 139870 h 283464"/>
              <a:gd name="connsiteX138" fmla="*/ 273381 w 273341"/>
              <a:gd name="connsiteY138" fmla="*/ 110768 h 283464"/>
              <a:gd name="connsiteX139" fmla="*/ 241329 w 273341"/>
              <a:gd name="connsiteY139" fmla="*/ 68513 h 283464"/>
              <a:gd name="connsiteX140" fmla="*/ 243014 w 273341"/>
              <a:gd name="connsiteY140" fmla="*/ 58195 h 283464"/>
              <a:gd name="connsiteX141" fmla="*/ 218862 w 273341"/>
              <a:gd name="connsiteY141" fmla="*/ 24973 h 283464"/>
              <a:gd name="connsiteX142" fmla="*/ 203136 w 273341"/>
              <a:gd name="connsiteY142" fmla="*/ 21912 h 283464"/>
              <a:gd name="connsiteX143" fmla="*/ 178123 w 273341"/>
              <a:gd name="connsiteY143" fmla="*/ 31890 h 283464"/>
              <a:gd name="connsiteX144" fmla="*/ 161648 w 273341"/>
              <a:gd name="connsiteY144" fmla="*/ 11027 h 283464"/>
              <a:gd name="connsiteX145" fmla="*/ 121246 w 273341"/>
              <a:gd name="connsiteY145" fmla="*/ 28 h 283464"/>
              <a:gd name="connsiteX146" fmla="*/ 72868 w 273341"/>
              <a:gd name="connsiteY146" fmla="*/ 13672 h 283464"/>
              <a:gd name="connsiteX147" fmla="*/ 49091 w 273341"/>
              <a:gd name="connsiteY147" fmla="*/ 55247 h 283464"/>
              <a:gd name="connsiteX148" fmla="*/ 49840 w 273341"/>
              <a:gd name="connsiteY148" fmla="*/ 64091 h 283464"/>
              <a:gd name="connsiteX149" fmla="*/ 20709 w 273341"/>
              <a:gd name="connsiteY149" fmla="*/ 74560 h 283464"/>
              <a:gd name="connsiteX150" fmla="*/ 40 w 273341"/>
              <a:gd name="connsiteY150" fmla="*/ 116286 h 283464"/>
              <a:gd name="connsiteX151" fmla="*/ 15579 w 273341"/>
              <a:gd name="connsiteY151" fmla="*/ 150226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273341" h="283464">
                <a:moveTo>
                  <a:pt x="59950" y="217351"/>
                </a:moveTo>
                <a:lnTo>
                  <a:pt x="71183" y="217351"/>
                </a:lnTo>
                <a:lnTo>
                  <a:pt x="71183" y="206012"/>
                </a:lnTo>
                <a:lnTo>
                  <a:pt x="59950" y="206012"/>
                </a:lnTo>
                <a:close/>
                <a:moveTo>
                  <a:pt x="112372" y="258358"/>
                </a:moveTo>
                <a:lnTo>
                  <a:pt x="112372" y="226988"/>
                </a:lnTo>
                <a:lnTo>
                  <a:pt x="101139" y="226988"/>
                </a:lnTo>
                <a:lnTo>
                  <a:pt x="101139" y="258358"/>
                </a:lnTo>
                <a:cubicBezTo>
                  <a:pt x="94599" y="261489"/>
                  <a:pt x="91812" y="269379"/>
                  <a:pt x="94914" y="275980"/>
                </a:cubicBezTo>
                <a:cubicBezTo>
                  <a:pt x="98016" y="282580"/>
                  <a:pt x="105832" y="285393"/>
                  <a:pt x="112372" y="282262"/>
                </a:cubicBezTo>
                <a:cubicBezTo>
                  <a:pt x="118911" y="279131"/>
                  <a:pt x="121698" y="271242"/>
                  <a:pt x="118596" y="264641"/>
                </a:cubicBezTo>
                <a:cubicBezTo>
                  <a:pt x="117301" y="261885"/>
                  <a:pt x="115102" y="259666"/>
                  <a:pt x="112372" y="258358"/>
                </a:cubicBezTo>
                <a:close/>
                <a:moveTo>
                  <a:pt x="65567" y="107744"/>
                </a:moveTo>
                <a:cubicBezTo>
                  <a:pt x="56282" y="107756"/>
                  <a:pt x="48764" y="115364"/>
                  <a:pt x="48776" y="124736"/>
                </a:cubicBezTo>
                <a:cubicBezTo>
                  <a:pt x="48785" y="131906"/>
                  <a:pt x="53258" y="138297"/>
                  <a:pt x="59950" y="140702"/>
                </a:cubicBezTo>
                <a:lnTo>
                  <a:pt x="59950" y="196563"/>
                </a:lnTo>
                <a:lnTo>
                  <a:pt x="71183" y="196563"/>
                </a:lnTo>
                <a:lnTo>
                  <a:pt x="71183" y="140702"/>
                </a:lnTo>
                <a:cubicBezTo>
                  <a:pt x="79931" y="137559"/>
                  <a:pt x="84498" y="127853"/>
                  <a:pt x="81384" y="119024"/>
                </a:cubicBezTo>
                <a:cubicBezTo>
                  <a:pt x="79002" y="112268"/>
                  <a:pt x="72671" y="107754"/>
                  <a:pt x="65567" y="107744"/>
                </a:cubicBezTo>
                <a:close/>
                <a:moveTo>
                  <a:pt x="65567" y="134201"/>
                </a:moveTo>
                <a:cubicBezTo>
                  <a:pt x="60397" y="134201"/>
                  <a:pt x="56206" y="129971"/>
                  <a:pt x="56206" y="124752"/>
                </a:cubicBezTo>
                <a:cubicBezTo>
                  <a:pt x="56206" y="119534"/>
                  <a:pt x="60397" y="115304"/>
                  <a:pt x="65567" y="115304"/>
                </a:cubicBezTo>
                <a:cubicBezTo>
                  <a:pt x="70737" y="115304"/>
                  <a:pt x="74928" y="119534"/>
                  <a:pt x="74928" y="124752"/>
                </a:cubicBezTo>
                <a:cubicBezTo>
                  <a:pt x="74928" y="129971"/>
                  <a:pt x="70737" y="134201"/>
                  <a:pt x="65567" y="134201"/>
                </a:cubicBezTo>
                <a:close/>
                <a:moveTo>
                  <a:pt x="112372" y="206012"/>
                </a:moveTo>
                <a:lnTo>
                  <a:pt x="101139" y="206012"/>
                </a:lnTo>
                <a:lnTo>
                  <a:pt x="101139" y="217351"/>
                </a:lnTo>
                <a:lnTo>
                  <a:pt x="112372" y="217351"/>
                </a:lnTo>
                <a:close/>
                <a:moveTo>
                  <a:pt x="59950" y="238138"/>
                </a:moveTo>
                <a:lnTo>
                  <a:pt x="34301" y="238138"/>
                </a:lnTo>
                <a:cubicBezTo>
                  <a:pt x="31199" y="231537"/>
                  <a:pt x="23383" y="228724"/>
                  <a:pt x="16844" y="231855"/>
                </a:cubicBezTo>
                <a:cubicBezTo>
                  <a:pt x="10304" y="234986"/>
                  <a:pt x="7517" y="242876"/>
                  <a:pt x="10619" y="249476"/>
                </a:cubicBezTo>
                <a:cubicBezTo>
                  <a:pt x="13721" y="256077"/>
                  <a:pt x="21537" y="258890"/>
                  <a:pt x="28077" y="255759"/>
                </a:cubicBezTo>
                <a:cubicBezTo>
                  <a:pt x="30807" y="254452"/>
                  <a:pt x="33006" y="252232"/>
                  <a:pt x="34301" y="249476"/>
                </a:cubicBezTo>
                <a:lnTo>
                  <a:pt x="71183" y="249476"/>
                </a:lnTo>
                <a:lnTo>
                  <a:pt x="71183" y="226799"/>
                </a:lnTo>
                <a:lnTo>
                  <a:pt x="59950" y="226799"/>
                </a:lnTo>
                <a:close/>
                <a:moveTo>
                  <a:pt x="213471" y="217351"/>
                </a:moveTo>
                <a:lnTo>
                  <a:pt x="224704" y="217351"/>
                </a:lnTo>
                <a:lnTo>
                  <a:pt x="224704" y="206012"/>
                </a:lnTo>
                <a:lnTo>
                  <a:pt x="213471" y="206012"/>
                </a:lnTo>
                <a:close/>
                <a:moveTo>
                  <a:pt x="164793" y="196563"/>
                </a:moveTo>
                <a:lnTo>
                  <a:pt x="164793" y="159600"/>
                </a:lnTo>
                <a:cubicBezTo>
                  <a:pt x="173567" y="156468"/>
                  <a:pt x="178165" y="146751"/>
                  <a:pt x="175063" y="137895"/>
                </a:cubicBezTo>
                <a:cubicBezTo>
                  <a:pt x="171961" y="129039"/>
                  <a:pt x="162334" y="124398"/>
                  <a:pt x="153560" y="127529"/>
                </a:cubicBezTo>
                <a:cubicBezTo>
                  <a:pt x="144786" y="130660"/>
                  <a:pt x="140189" y="140378"/>
                  <a:pt x="143291" y="149234"/>
                </a:cubicBezTo>
                <a:cubicBezTo>
                  <a:pt x="144987" y="154077"/>
                  <a:pt x="148762" y="157887"/>
                  <a:pt x="153560" y="159600"/>
                </a:cubicBezTo>
                <a:lnTo>
                  <a:pt x="153560" y="196563"/>
                </a:lnTo>
                <a:close/>
                <a:moveTo>
                  <a:pt x="149816" y="143650"/>
                </a:moveTo>
                <a:cubicBezTo>
                  <a:pt x="149816" y="138432"/>
                  <a:pt x="154007" y="134201"/>
                  <a:pt x="159177" y="134201"/>
                </a:cubicBezTo>
                <a:cubicBezTo>
                  <a:pt x="164347" y="134201"/>
                  <a:pt x="168538" y="138432"/>
                  <a:pt x="168538" y="143650"/>
                </a:cubicBezTo>
                <a:cubicBezTo>
                  <a:pt x="168538" y="148868"/>
                  <a:pt x="164347" y="153099"/>
                  <a:pt x="159177" y="153099"/>
                </a:cubicBezTo>
                <a:cubicBezTo>
                  <a:pt x="154007" y="153099"/>
                  <a:pt x="149816" y="148868"/>
                  <a:pt x="149816" y="143650"/>
                </a:cubicBezTo>
                <a:close/>
                <a:moveTo>
                  <a:pt x="258403" y="230579"/>
                </a:moveTo>
                <a:cubicBezTo>
                  <a:pt x="253355" y="230588"/>
                  <a:pt x="248764" y="233530"/>
                  <a:pt x="246608" y="238138"/>
                </a:cubicBezTo>
                <a:lnTo>
                  <a:pt x="224704" y="238138"/>
                </a:lnTo>
                <a:lnTo>
                  <a:pt x="224704" y="226799"/>
                </a:lnTo>
                <a:lnTo>
                  <a:pt x="213471" y="226799"/>
                </a:lnTo>
                <a:lnTo>
                  <a:pt x="213471" y="249476"/>
                </a:lnTo>
                <a:lnTo>
                  <a:pt x="246608" y="249476"/>
                </a:lnTo>
                <a:cubicBezTo>
                  <a:pt x="249710" y="256077"/>
                  <a:pt x="257526" y="258890"/>
                  <a:pt x="264066" y="255759"/>
                </a:cubicBezTo>
                <a:cubicBezTo>
                  <a:pt x="270605" y="252628"/>
                  <a:pt x="273392" y="244739"/>
                  <a:pt x="270290" y="238138"/>
                </a:cubicBezTo>
                <a:cubicBezTo>
                  <a:pt x="268113" y="233506"/>
                  <a:pt x="263482" y="230561"/>
                  <a:pt x="258403" y="230579"/>
                </a:cubicBezTo>
                <a:close/>
                <a:moveTo>
                  <a:pt x="191004" y="257036"/>
                </a:moveTo>
                <a:cubicBezTo>
                  <a:pt x="185956" y="257044"/>
                  <a:pt x="181364" y="259987"/>
                  <a:pt x="179209" y="264595"/>
                </a:cubicBezTo>
                <a:lnTo>
                  <a:pt x="164793" y="264595"/>
                </a:lnTo>
                <a:lnTo>
                  <a:pt x="164793" y="226799"/>
                </a:lnTo>
                <a:lnTo>
                  <a:pt x="153560" y="226799"/>
                </a:lnTo>
                <a:lnTo>
                  <a:pt x="153560" y="275933"/>
                </a:lnTo>
                <a:lnTo>
                  <a:pt x="179209" y="275933"/>
                </a:lnTo>
                <a:cubicBezTo>
                  <a:pt x="182311" y="282534"/>
                  <a:pt x="190127" y="285347"/>
                  <a:pt x="196667" y="282216"/>
                </a:cubicBezTo>
                <a:cubicBezTo>
                  <a:pt x="203206" y="279085"/>
                  <a:pt x="205993" y="271195"/>
                  <a:pt x="202891" y="264594"/>
                </a:cubicBezTo>
                <a:cubicBezTo>
                  <a:pt x="200714" y="259963"/>
                  <a:pt x="196083" y="257018"/>
                  <a:pt x="191004" y="257036"/>
                </a:cubicBezTo>
                <a:close/>
                <a:moveTo>
                  <a:pt x="164793" y="217351"/>
                </a:moveTo>
                <a:lnTo>
                  <a:pt x="164793" y="206012"/>
                </a:lnTo>
                <a:lnTo>
                  <a:pt x="153560" y="206012"/>
                </a:lnTo>
                <a:lnTo>
                  <a:pt x="153560" y="217351"/>
                </a:lnTo>
                <a:close/>
                <a:moveTo>
                  <a:pt x="213471" y="196563"/>
                </a:moveTo>
                <a:lnTo>
                  <a:pt x="224704" y="196563"/>
                </a:lnTo>
                <a:lnTo>
                  <a:pt x="224704" y="163984"/>
                </a:lnTo>
                <a:lnTo>
                  <a:pt x="209726" y="148866"/>
                </a:lnTo>
                <a:lnTo>
                  <a:pt x="209726" y="125584"/>
                </a:lnTo>
                <a:cubicBezTo>
                  <a:pt x="218500" y="122453"/>
                  <a:pt x="223098" y="112735"/>
                  <a:pt x="219996" y="103879"/>
                </a:cubicBezTo>
                <a:cubicBezTo>
                  <a:pt x="216894" y="95023"/>
                  <a:pt x="207267" y="90382"/>
                  <a:pt x="198493" y="93514"/>
                </a:cubicBezTo>
                <a:cubicBezTo>
                  <a:pt x="189719" y="96645"/>
                  <a:pt x="185121" y="106362"/>
                  <a:pt x="188223" y="115218"/>
                </a:cubicBezTo>
                <a:cubicBezTo>
                  <a:pt x="189920" y="120061"/>
                  <a:pt x="193694" y="123871"/>
                  <a:pt x="198493" y="125584"/>
                </a:cubicBezTo>
                <a:lnTo>
                  <a:pt x="198493" y="153552"/>
                </a:lnTo>
                <a:lnTo>
                  <a:pt x="213471" y="168670"/>
                </a:lnTo>
                <a:close/>
                <a:moveTo>
                  <a:pt x="194749" y="109634"/>
                </a:moveTo>
                <a:cubicBezTo>
                  <a:pt x="194749" y="104416"/>
                  <a:pt x="198940" y="100185"/>
                  <a:pt x="204110" y="100185"/>
                </a:cubicBezTo>
                <a:cubicBezTo>
                  <a:pt x="209279" y="100185"/>
                  <a:pt x="213471" y="104416"/>
                  <a:pt x="213471" y="109634"/>
                </a:cubicBezTo>
                <a:cubicBezTo>
                  <a:pt x="213471" y="114853"/>
                  <a:pt x="209279" y="119083"/>
                  <a:pt x="204110" y="119083"/>
                </a:cubicBezTo>
                <a:cubicBezTo>
                  <a:pt x="198940" y="119083"/>
                  <a:pt x="194749" y="114853"/>
                  <a:pt x="194749" y="109634"/>
                </a:cubicBezTo>
                <a:close/>
                <a:moveTo>
                  <a:pt x="121733" y="66170"/>
                </a:moveTo>
                <a:cubicBezTo>
                  <a:pt x="112448" y="66182"/>
                  <a:pt x="104930" y="73789"/>
                  <a:pt x="104942" y="83161"/>
                </a:cubicBezTo>
                <a:cubicBezTo>
                  <a:pt x="104951" y="90332"/>
                  <a:pt x="109424" y="96723"/>
                  <a:pt x="116116" y="99127"/>
                </a:cubicBezTo>
                <a:lnTo>
                  <a:pt x="116116" y="118629"/>
                </a:lnTo>
                <a:lnTo>
                  <a:pt x="101139" y="133748"/>
                </a:lnTo>
                <a:lnTo>
                  <a:pt x="101139" y="196563"/>
                </a:lnTo>
                <a:lnTo>
                  <a:pt x="112372" y="196563"/>
                </a:lnTo>
                <a:lnTo>
                  <a:pt x="112372" y="138434"/>
                </a:lnTo>
                <a:lnTo>
                  <a:pt x="127349" y="123316"/>
                </a:lnTo>
                <a:lnTo>
                  <a:pt x="127349" y="99127"/>
                </a:lnTo>
                <a:cubicBezTo>
                  <a:pt x="136097" y="95984"/>
                  <a:pt x="140664" y="86279"/>
                  <a:pt x="137550" y="77449"/>
                </a:cubicBezTo>
                <a:cubicBezTo>
                  <a:pt x="135168" y="70694"/>
                  <a:pt x="128837" y="66179"/>
                  <a:pt x="121733" y="66170"/>
                </a:cubicBezTo>
                <a:close/>
                <a:moveTo>
                  <a:pt x="121733" y="92626"/>
                </a:moveTo>
                <a:cubicBezTo>
                  <a:pt x="116563" y="92626"/>
                  <a:pt x="112372" y="88396"/>
                  <a:pt x="112372" y="83178"/>
                </a:cubicBezTo>
                <a:cubicBezTo>
                  <a:pt x="112372" y="77959"/>
                  <a:pt x="116563" y="73729"/>
                  <a:pt x="121733" y="73729"/>
                </a:cubicBezTo>
                <a:cubicBezTo>
                  <a:pt x="126903" y="73729"/>
                  <a:pt x="131094" y="77959"/>
                  <a:pt x="131094" y="83178"/>
                </a:cubicBezTo>
                <a:cubicBezTo>
                  <a:pt x="131094" y="88396"/>
                  <a:pt x="126903" y="92626"/>
                  <a:pt x="121733" y="92626"/>
                </a:cubicBezTo>
                <a:close/>
                <a:moveTo>
                  <a:pt x="15579" y="150226"/>
                </a:moveTo>
                <a:cubicBezTo>
                  <a:pt x="25313" y="158625"/>
                  <a:pt x="36566" y="165042"/>
                  <a:pt x="48717" y="169124"/>
                </a:cubicBezTo>
                <a:lnTo>
                  <a:pt x="48717" y="157029"/>
                </a:lnTo>
                <a:cubicBezTo>
                  <a:pt x="39359" y="153613"/>
                  <a:pt x="30702" y="148488"/>
                  <a:pt x="23180" y="141911"/>
                </a:cubicBezTo>
                <a:cubicBezTo>
                  <a:pt x="15675" y="135550"/>
                  <a:pt x="11321" y="126179"/>
                  <a:pt x="11273" y="116286"/>
                </a:cubicBezTo>
                <a:cubicBezTo>
                  <a:pt x="11273" y="99770"/>
                  <a:pt x="18125" y="90245"/>
                  <a:pt x="27112" y="83820"/>
                </a:cubicBezTo>
                <a:cubicBezTo>
                  <a:pt x="35659" y="78164"/>
                  <a:pt x="45648" y="75131"/>
                  <a:pt x="55869" y="75089"/>
                </a:cubicBezTo>
                <a:lnTo>
                  <a:pt x="56468" y="75089"/>
                </a:lnTo>
                <a:cubicBezTo>
                  <a:pt x="58289" y="75205"/>
                  <a:pt x="60051" y="74415"/>
                  <a:pt x="61186" y="72973"/>
                </a:cubicBezTo>
                <a:cubicBezTo>
                  <a:pt x="62284" y="71593"/>
                  <a:pt x="62660" y="69766"/>
                  <a:pt x="62197" y="68060"/>
                </a:cubicBezTo>
                <a:cubicBezTo>
                  <a:pt x="61001" y="63946"/>
                  <a:pt x="60371" y="59685"/>
                  <a:pt x="60325" y="55398"/>
                </a:cubicBezTo>
                <a:cubicBezTo>
                  <a:pt x="60325" y="41527"/>
                  <a:pt x="67551" y="31058"/>
                  <a:pt x="79047" y="23348"/>
                </a:cubicBezTo>
                <a:cubicBezTo>
                  <a:pt x="91704" y="15397"/>
                  <a:pt x="106339" y="11242"/>
                  <a:pt x="121246" y="11367"/>
                </a:cubicBezTo>
                <a:cubicBezTo>
                  <a:pt x="133244" y="10971"/>
                  <a:pt x="145097" y="14110"/>
                  <a:pt x="155357" y="20400"/>
                </a:cubicBezTo>
                <a:cubicBezTo>
                  <a:pt x="164350" y="26086"/>
                  <a:pt x="169691" y="36150"/>
                  <a:pt x="169399" y="46856"/>
                </a:cubicBezTo>
                <a:cubicBezTo>
                  <a:pt x="169427" y="49987"/>
                  <a:pt x="171965" y="52502"/>
                  <a:pt x="175067" y="52474"/>
                </a:cubicBezTo>
                <a:cubicBezTo>
                  <a:pt x="177335" y="52453"/>
                  <a:pt x="179368" y="51057"/>
                  <a:pt x="180220" y="48935"/>
                </a:cubicBezTo>
                <a:cubicBezTo>
                  <a:pt x="183794" y="39354"/>
                  <a:pt x="192997" y="33115"/>
                  <a:pt x="203136" y="33401"/>
                </a:cubicBezTo>
                <a:cubicBezTo>
                  <a:pt x="207138" y="33433"/>
                  <a:pt x="211099" y="34215"/>
                  <a:pt x="214818" y="35707"/>
                </a:cubicBezTo>
                <a:cubicBezTo>
                  <a:pt x="224499" y="39103"/>
                  <a:pt x="231196" y="48056"/>
                  <a:pt x="231781" y="58384"/>
                </a:cubicBezTo>
                <a:cubicBezTo>
                  <a:pt x="231734" y="62616"/>
                  <a:pt x="230585" y="66761"/>
                  <a:pt x="228448" y="70403"/>
                </a:cubicBezTo>
                <a:cubicBezTo>
                  <a:pt x="227421" y="72150"/>
                  <a:pt x="227421" y="74325"/>
                  <a:pt x="228448" y="76072"/>
                </a:cubicBezTo>
                <a:cubicBezTo>
                  <a:pt x="229458" y="77822"/>
                  <a:pt x="231310" y="78900"/>
                  <a:pt x="233316" y="78907"/>
                </a:cubicBezTo>
                <a:cubicBezTo>
                  <a:pt x="249155" y="78907"/>
                  <a:pt x="262372" y="93722"/>
                  <a:pt x="262372" y="110768"/>
                </a:cubicBezTo>
                <a:cubicBezTo>
                  <a:pt x="262372" y="128532"/>
                  <a:pt x="247395" y="143007"/>
                  <a:pt x="236162" y="148752"/>
                </a:cubicBezTo>
                <a:lnTo>
                  <a:pt x="236162" y="161829"/>
                </a:lnTo>
                <a:cubicBezTo>
                  <a:pt x="246498" y="156430"/>
                  <a:pt x="255633" y="148958"/>
                  <a:pt x="263009" y="139870"/>
                </a:cubicBezTo>
                <a:cubicBezTo>
                  <a:pt x="269674" y="131660"/>
                  <a:pt x="273337" y="121383"/>
                  <a:pt x="273381" y="110768"/>
                </a:cubicBezTo>
                <a:cubicBezTo>
                  <a:pt x="273635" y="90906"/>
                  <a:pt x="260392" y="73447"/>
                  <a:pt x="241329" y="68513"/>
                </a:cubicBezTo>
                <a:cubicBezTo>
                  <a:pt x="242425" y="65185"/>
                  <a:pt x="242993" y="61702"/>
                  <a:pt x="243014" y="58195"/>
                </a:cubicBezTo>
                <a:cubicBezTo>
                  <a:pt x="242443" y="43181"/>
                  <a:pt x="232881" y="30027"/>
                  <a:pt x="218862" y="24973"/>
                </a:cubicBezTo>
                <a:cubicBezTo>
                  <a:pt x="213855" y="22973"/>
                  <a:pt x="208521" y="21935"/>
                  <a:pt x="203136" y="21912"/>
                </a:cubicBezTo>
                <a:cubicBezTo>
                  <a:pt x="193822" y="21781"/>
                  <a:pt x="184833" y="25367"/>
                  <a:pt x="178123" y="31890"/>
                </a:cubicBezTo>
                <a:cubicBezTo>
                  <a:pt x="175013" y="23319"/>
                  <a:pt x="169232" y="15998"/>
                  <a:pt x="161648" y="11027"/>
                </a:cubicBezTo>
                <a:cubicBezTo>
                  <a:pt x="149535" y="3454"/>
                  <a:pt x="135489" y="-370"/>
                  <a:pt x="121246" y="28"/>
                </a:cubicBezTo>
                <a:cubicBezTo>
                  <a:pt x="104163" y="-158"/>
                  <a:pt x="87382" y="4575"/>
                  <a:pt x="72868" y="13672"/>
                </a:cubicBezTo>
                <a:cubicBezTo>
                  <a:pt x="58319" y="22413"/>
                  <a:pt x="49314" y="38158"/>
                  <a:pt x="49091" y="55247"/>
                </a:cubicBezTo>
                <a:cubicBezTo>
                  <a:pt x="49087" y="58211"/>
                  <a:pt x="49337" y="61170"/>
                  <a:pt x="49840" y="64091"/>
                </a:cubicBezTo>
                <a:cubicBezTo>
                  <a:pt x="39425" y="65111"/>
                  <a:pt x="29419" y="68707"/>
                  <a:pt x="20709" y="74560"/>
                </a:cubicBezTo>
                <a:cubicBezTo>
                  <a:pt x="7175" y="83961"/>
                  <a:pt x="-630" y="99717"/>
                  <a:pt x="40" y="116286"/>
                </a:cubicBezTo>
                <a:cubicBezTo>
                  <a:pt x="144" y="129329"/>
                  <a:pt x="5805" y="141695"/>
                  <a:pt x="15579" y="150226"/>
                </a:cubicBezTo>
                <a:close/>
              </a:path>
            </a:pathLst>
          </a:custGeom>
          <a:solidFill>
            <a:schemeClr val="accent4"/>
          </a:solidFill>
          <a:ln w="3653" cap="flat">
            <a:noFill/>
            <a:prstDash val="solid"/>
            <a:miter/>
          </a:ln>
        </p:spPr>
        <p:txBody>
          <a:bodyPr rtlCol="0" anchor="ctr"/>
          <a:lstStyle/>
          <a:p>
            <a:endParaRPr lang="en-US" dirty="0"/>
          </a:p>
        </p:txBody>
      </p:sp>
      <p:sp>
        <p:nvSpPr>
          <p:cNvPr id="86" name="Shape 7101">
            <a:extLst>
              <a:ext uri="{FF2B5EF4-FFF2-40B4-BE49-F238E27FC236}">
                <a16:creationId xmlns:a16="http://schemas.microsoft.com/office/drawing/2014/main" id="{DFBB9FD3-B0E2-9445-AF0F-511FFEC4C98B}"/>
              </a:ext>
            </a:extLst>
          </p:cNvPr>
          <p:cNvSpPr/>
          <p:nvPr/>
        </p:nvSpPr>
        <p:spPr>
          <a:xfrm rot="856855">
            <a:off x="9895811" y="1619539"/>
            <a:ext cx="4062999" cy="3099325"/>
          </a:xfrm>
          <a:custGeom>
            <a:avLst/>
            <a:gdLst/>
            <a:ahLst/>
            <a:cxnLst>
              <a:cxn ang="0">
                <a:pos x="wd2" y="hd2"/>
              </a:cxn>
              <a:cxn ang="5400000">
                <a:pos x="wd2" y="hd2"/>
              </a:cxn>
              <a:cxn ang="10800000">
                <a:pos x="wd2" y="hd2"/>
              </a:cxn>
              <a:cxn ang="16200000">
                <a:pos x="wd2" y="hd2"/>
              </a:cxn>
            </a:cxnLst>
            <a:rect l="0" t="0" r="r" b="b"/>
            <a:pathLst>
              <a:path w="20896" h="20567" extrusionOk="0">
                <a:moveTo>
                  <a:pt x="9238" y="14072"/>
                </a:moveTo>
                <a:cubicBezTo>
                  <a:pt x="9105" y="16884"/>
                  <a:pt x="7229" y="19023"/>
                  <a:pt x="5050" y="18851"/>
                </a:cubicBezTo>
                <a:cubicBezTo>
                  <a:pt x="2871" y="18678"/>
                  <a:pt x="1212" y="16258"/>
                  <a:pt x="1346" y="13446"/>
                </a:cubicBezTo>
                <a:cubicBezTo>
                  <a:pt x="1480" y="10634"/>
                  <a:pt x="3355" y="8495"/>
                  <a:pt x="5535" y="8668"/>
                </a:cubicBezTo>
                <a:cubicBezTo>
                  <a:pt x="7714" y="8841"/>
                  <a:pt x="9372" y="11260"/>
                  <a:pt x="9238" y="14072"/>
                </a:cubicBezTo>
                <a:close/>
                <a:moveTo>
                  <a:pt x="19715" y="121"/>
                </a:moveTo>
                <a:cubicBezTo>
                  <a:pt x="19056" y="588"/>
                  <a:pt x="11954" y="7063"/>
                  <a:pt x="11954" y="7063"/>
                </a:cubicBezTo>
                <a:cubicBezTo>
                  <a:pt x="11954" y="7063"/>
                  <a:pt x="11777" y="7234"/>
                  <a:pt x="11865" y="7501"/>
                </a:cubicBezTo>
                <a:lnTo>
                  <a:pt x="9537" y="9583"/>
                </a:lnTo>
                <a:cubicBezTo>
                  <a:pt x="9384" y="9323"/>
                  <a:pt x="9214" y="9074"/>
                  <a:pt x="9029" y="8838"/>
                </a:cubicBezTo>
                <a:cubicBezTo>
                  <a:pt x="6939" y="6186"/>
                  <a:pt x="3579" y="6222"/>
                  <a:pt x="1523" y="8918"/>
                </a:cubicBezTo>
                <a:cubicBezTo>
                  <a:pt x="-532" y="11614"/>
                  <a:pt x="-504" y="15949"/>
                  <a:pt x="1585" y="18601"/>
                </a:cubicBezTo>
                <a:cubicBezTo>
                  <a:pt x="3675" y="21253"/>
                  <a:pt x="7035" y="21217"/>
                  <a:pt x="9090" y="18521"/>
                </a:cubicBezTo>
                <a:cubicBezTo>
                  <a:pt x="10706" y="16403"/>
                  <a:pt x="11034" y="13271"/>
                  <a:pt x="10087" y="10740"/>
                </a:cubicBezTo>
                <a:lnTo>
                  <a:pt x="12463" y="8682"/>
                </a:lnTo>
                <a:cubicBezTo>
                  <a:pt x="12623" y="8885"/>
                  <a:pt x="12812" y="8735"/>
                  <a:pt x="12812" y="8735"/>
                </a:cubicBezTo>
                <a:cubicBezTo>
                  <a:pt x="12812" y="8735"/>
                  <a:pt x="20075" y="2565"/>
                  <a:pt x="20653" y="1945"/>
                </a:cubicBezTo>
                <a:cubicBezTo>
                  <a:pt x="21068" y="1500"/>
                  <a:pt x="20858" y="966"/>
                  <a:pt x="20708" y="702"/>
                </a:cubicBezTo>
                <a:lnTo>
                  <a:pt x="20712" y="698"/>
                </a:lnTo>
                <a:cubicBezTo>
                  <a:pt x="20712" y="698"/>
                  <a:pt x="20373" y="-347"/>
                  <a:pt x="19715" y="121"/>
                </a:cubicBezTo>
                <a:close/>
              </a:path>
            </a:pathLst>
          </a:custGeom>
          <a:solidFill>
            <a:schemeClr val="tx1"/>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dirty="0"/>
          </a:p>
        </p:txBody>
      </p:sp>
      <p:sp>
        <p:nvSpPr>
          <p:cNvPr id="88" name="Shape 7123">
            <a:extLst>
              <a:ext uri="{FF2B5EF4-FFF2-40B4-BE49-F238E27FC236}">
                <a16:creationId xmlns:a16="http://schemas.microsoft.com/office/drawing/2014/main" id="{AC777958-4558-E940-B1E2-6BF1E353E1CE}"/>
              </a:ext>
            </a:extLst>
          </p:cNvPr>
          <p:cNvSpPr/>
          <p:nvPr/>
        </p:nvSpPr>
        <p:spPr>
          <a:xfrm>
            <a:off x="8236229" y="5372844"/>
            <a:ext cx="3558206" cy="79489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Autofit/>
          </a:bodyPr>
          <a:lstStyle>
            <a:lvl1pPr algn="l">
              <a:spcBef>
                <a:spcPts val="2000"/>
              </a:spcBef>
              <a:defRPr sz="2000">
                <a:solidFill>
                  <a:srgbClr val="53585F"/>
                </a:solidFill>
              </a:defRPr>
            </a:lvl1pPr>
          </a:lstStyle>
          <a:p>
            <a:pPr>
              <a:lnSpc>
                <a:spcPct val="90000"/>
              </a:lnSpc>
            </a:pPr>
            <a:r>
              <a:rPr lang="en-US" sz="1600" b="1">
                <a:solidFill>
                  <a:schemeClr val="accent6"/>
                </a:solidFill>
              </a:rPr>
              <a:t>Create an inclusion strategy</a:t>
            </a:r>
            <a:r>
              <a:rPr lang="en-US" sz="1600" b="1">
                <a:solidFill>
                  <a:schemeClr val="tx1"/>
                </a:solidFill>
              </a:rPr>
              <a:t> </a:t>
            </a:r>
            <a:r>
              <a:rPr lang="en-US" sz="1600">
                <a:solidFill>
                  <a:schemeClr val="tx1"/>
                </a:solidFill>
              </a:rPr>
              <a:t>that builds a strong corporate culture and improves employee engagement.</a:t>
            </a:r>
          </a:p>
        </p:txBody>
      </p:sp>
      <p:sp>
        <p:nvSpPr>
          <p:cNvPr id="89" name="Shape 7122">
            <a:extLst>
              <a:ext uri="{FF2B5EF4-FFF2-40B4-BE49-F238E27FC236}">
                <a16:creationId xmlns:a16="http://schemas.microsoft.com/office/drawing/2014/main" id="{3435369B-AF64-A94F-B484-7EADC74A06C6}"/>
              </a:ext>
            </a:extLst>
          </p:cNvPr>
          <p:cNvSpPr/>
          <p:nvPr/>
        </p:nvSpPr>
        <p:spPr>
          <a:xfrm>
            <a:off x="7760486" y="5360900"/>
            <a:ext cx="1405059" cy="2973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3200">
                <a:solidFill>
                  <a:schemeClr val="accent6"/>
                </a:solidFill>
              </a:rPr>
              <a:t>4.</a:t>
            </a:r>
            <a:endParaRPr sz="3200">
              <a:solidFill>
                <a:schemeClr val="accent6"/>
              </a:solidFill>
            </a:endParaRPr>
          </a:p>
        </p:txBody>
      </p:sp>
      <p:sp>
        <p:nvSpPr>
          <p:cNvPr id="90" name="Shape 7123">
            <a:extLst>
              <a:ext uri="{FF2B5EF4-FFF2-40B4-BE49-F238E27FC236}">
                <a16:creationId xmlns:a16="http://schemas.microsoft.com/office/drawing/2014/main" id="{F1AD2430-FFF5-9F47-96C3-2C826F000636}"/>
              </a:ext>
            </a:extLst>
          </p:cNvPr>
          <p:cNvSpPr/>
          <p:nvPr/>
        </p:nvSpPr>
        <p:spPr>
          <a:xfrm>
            <a:off x="8271897" y="1268775"/>
            <a:ext cx="2620089" cy="157786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Autofit/>
          </a:bodyPr>
          <a:lstStyle>
            <a:lvl1pPr algn="l">
              <a:spcBef>
                <a:spcPts val="2000"/>
              </a:spcBef>
              <a:defRPr sz="2000">
                <a:solidFill>
                  <a:srgbClr val="53585F"/>
                </a:solidFill>
              </a:defRPr>
            </a:lvl1pPr>
          </a:lstStyle>
          <a:p>
            <a:pPr>
              <a:lnSpc>
                <a:spcPct val="90000"/>
              </a:lnSpc>
            </a:pPr>
            <a:r>
              <a:rPr lang="en-US" sz="1600"/>
              <a:t>Consider ScottMadden and our </a:t>
            </a:r>
            <a:r>
              <a:rPr lang="en-US" sz="1600" b="1">
                <a:solidFill>
                  <a:schemeClr val="accent1"/>
                </a:solidFill>
              </a:rPr>
              <a:t>SSO Accelerator </a:t>
            </a:r>
            <a:r>
              <a:rPr lang="en-US" sz="1600"/>
              <a:t>tool for an assessment that will generate recommendations to boost the value of your shared services organization.</a:t>
            </a:r>
          </a:p>
        </p:txBody>
      </p:sp>
      <p:sp>
        <p:nvSpPr>
          <p:cNvPr id="91" name="Shape 7122">
            <a:extLst>
              <a:ext uri="{FF2B5EF4-FFF2-40B4-BE49-F238E27FC236}">
                <a16:creationId xmlns:a16="http://schemas.microsoft.com/office/drawing/2014/main" id="{3BECB9CC-29E4-BE45-AD13-E581ACAD068A}"/>
              </a:ext>
            </a:extLst>
          </p:cNvPr>
          <p:cNvSpPr/>
          <p:nvPr/>
        </p:nvSpPr>
        <p:spPr>
          <a:xfrm>
            <a:off x="7782903" y="1250007"/>
            <a:ext cx="1405059" cy="2973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3200">
                <a:solidFill>
                  <a:schemeClr val="bg2"/>
                </a:solidFill>
              </a:rPr>
              <a:t>5.</a:t>
            </a:r>
            <a:endParaRPr sz="3200">
              <a:solidFill>
                <a:schemeClr val="bg2"/>
              </a:solidFill>
            </a:endParaRPr>
          </a:p>
        </p:txBody>
      </p:sp>
      <p:sp>
        <p:nvSpPr>
          <p:cNvPr id="96" name="Shape 7113">
            <a:extLst>
              <a:ext uri="{FF2B5EF4-FFF2-40B4-BE49-F238E27FC236}">
                <a16:creationId xmlns:a16="http://schemas.microsoft.com/office/drawing/2014/main" id="{21F02F97-00F4-994B-99FE-9A7E15496566}"/>
              </a:ext>
            </a:extLst>
          </p:cNvPr>
          <p:cNvSpPr/>
          <p:nvPr/>
        </p:nvSpPr>
        <p:spPr>
          <a:xfrm rot="12975147">
            <a:off x="9853224" y="2672007"/>
            <a:ext cx="273816" cy="273816"/>
          </a:xfrm>
          <a:prstGeom prst="rightArrow">
            <a:avLst>
              <a:gd name="adj1" fmla="val 32000"/>
              <a:gd name="adj2" fmla="val 64000"/>
            </a:avLst>
          </a:prstGeom>
          <a:solidFill>
            <a:schemeClr val="tx1"/>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dirty="0"/>
          </a:p>
        </p:txBody>
      </p:sp>
      <p:grpSp>
        <p:nvGrpSpPr>
          <p:cNvPr id="99" name="Graphic 679">
            <a:extLst>
              <a:ext uri="{FF2B5EF4-FFF2-40B4-BE49-F238E27FC236}">
                <a16:creationId xmlns:a16="http://schemas.microsoft.com/office/drawing/2014/main" id="{81DCA014-2700-704A-8503-6E55878645C9}"/>
              </a:ext>
            </a:extLst>
          </p:cNvPr>
          <p:cNvGrpSpPr>
            <a:grpSpLocks noChangeAspect="1"/>
          </p:cNvGrpSpPr>
          <p:nvPr/>
        </p:nvGrpSpPr>
        <p:grpSpPr>
          <a:xfrm>
            <a:off x="10442471" y="2995450"/>
            <a:ext cx="790364" cy="897534"/>
            <a:chOff x="5721350" y="3003550"/>
            <a:chExt cx="749300" cy="850900"/>
          </a:xfrm>
          <a:solidFill>
            <a:schemeClr val="tx1"/>
          </a:solidFill>
        </p:grpSpPr>
        <p:sp>
          <p:nvSpPr>
            <p:cNvPr id="100" name="Freeform 99">
              <a:extLst>
                <a:ext uri="{FF2B5EF4-FFF2-40B4-BE49-F238E27FC236}">
                  <a16:creationId xmlns:a16="http://schemas.microsoft.com/office/drawing/2014/main" id="{73171110-7AE5-4F4F-9451-C2621886A1D9}"/>
                </a:ext>
              </a:extLst>
            </p:cNvPr>
            <p:cNvSpPr/>
            <p:nvPr/>
          </p:nvSpPr>
          <p:spPr>
            <a:xfrm>
              <a:off x="5872089" y="3166426"/>
              <a:ext cx="455271" cy="680720"/>
            </a:xfrm>
            <a:custGeom>
              <a:avLst/>
              <a:gdLst>
                <a:gd name="connsiteX0" fmla="*/ 1018 w 455270"/>
                <a:gd name="connsiteY0" fmla="*/ 206509 h 680720"/>
                <a:gd name="connsiteX1" fmla="*/ 73008 w 455270"/>
                <a:gd name="connsiteY1" fmla="*/ 394085 h 680720"/>
                <a:gd name="connsiteX2" fmla="*/ 119578 w 455270"/>
                <a:gd name="connsiteY2" fmla="*/ 499407 h 680720"/>
                <a:gd name="connsiteX3" fmla="*/ 119578 w 455270"/>
                <a:gd name="connsiteY3" fmla="*/ 589603 h 680720"/>
                <a:gd name="connsiteX4" fmla="*/ 168425 w 455270"/>
                <a:gd name="connsiteY4" fmla="*/ 641602 h 680720"/>
                <a:gd name="connsiteX5" fmla="*/ 227895 w 455270"/>
                <a:gd name="connsiteY5" fmla="*/ 688024 h 680720"/>
                <a:gd name="connsiteX6" fmla="*/ 287554 w 455270"/>
                <a:gd name="connsiteY6" fmla="*/ 641602 h 680720"/>
                <a:gd name="connsiteX7" fmla="*/ 336401 w 455270"/>
                <a:gd name="connsiteY7" fmla="*/ 589603 h 680720"/>
                <a:gd name="connsiteX8" fmla="*/ 336401 w 455270"/>
                <a:gd name="connsiteY8" fmla="*/ 498935 h 680720"/>
                <a:gd name="connsiteX9" fmla="*/ 382971 w 455270"/>
                <a:gd name="connsiteY9" fmla="*/ 393707 h 680720"/>
                <a:gd name="connsiteX10" fmla="*/ 395839 w 455270"/>
                <a:gd name="connsiteY10" fmla="*/ 73069 h 680720"/>
                <a:gd name="connsiteX11" fmla="*/ 244019 w 455270"/>
                <a:gd name="connsiteY11" fmla="*/ 591 h 680720"/>
                <a:gd name="connsiteX12" fmla="*/ 1018 w 455270"/>
                <a:gd name="connsiteY12" fmla="*/ 206509 h 680720"/>
                <a:gd name="connsiteX13" fmla="*/ 307947 w 455270"/>
                <a:gd name="connsiteY13" fmla="*/ 570694 h 680720"/>
                <a:gd name="connsiteX14" fmla="*/ 147748 w 455270"/>
                <a:gd name="connsiteY14" fmla="*/ 570694 h 680720"/>
                <a:gd name="connsiteX15" fmla="*/ 147748 w 455270"/>
                <a:gd name="connsiteY15" fmla="*/ 556323 h 680720"/>
                <a:gd name="connsiteX16" fmla="*/ 307947 w 455270"/>
                <a:gd name="connsiteY16" fmla="*/ 556323 h 680720"/>
                <a:gd name="connsiteX17" fmla="*/ 227895 w 455270"/>
                <a:gd name="connsiteY17" fmla="*/ 659660 h 680720"/>
                <a:gd name="connsiteX18" fmla="*/ 199440 w 455270"/>
                <a:gd name="connsiteY18" fmla="*/ 641791 h 680720"/>
                <a:gd name="connsiteX19" fmla="*/ 257108 w 455270"/>
                <a:gd name="connsiteY19" fmla="*/ 641791 h 680720"/>
                <a:gd name="connsiteX20" fmla="*/ 227895 w 455270"/>
                <a:gd name="connsiteY20" fmla="*/ 659660 h 680720"/>
                <a:gd name="connsiteX21" fmla="*/ 284045 w 455270"/>
                <a:gd name="connsiteY21" fmla="*/ 613428 h 680720"/>
                <a:gd name="connsiteX22" fmla="*/ 171745 w 455270"/>
                <a:gd name="connsiteY22" fmla="*/ 613428 h 680720"/>
                <a:gd name="connsiteX23" fmla="*/ 149835 w 455270"/>
                <a:gd name="connsiteY23" fmla="*/ 599057 h 680720"/>
                <a:gd name="connsiteX24" fmla="*/ 305955 w 455270"/>
                <a:gd name="connsiteY24" fmla="*/ 599057 h 680720"/>
                <a:gd name="connsiteX25" fmla="*/ 284045 w 455270"/>
                <a:gd name="connsiteY25" fmla="*/ 613428 h 680720"/>
                <a:gd name="connsiteX26" fmla="*/ 307947 w 455270"/>
                <a:gd name="connsiteY26" fmla="*/ 528338 h 680720"/>
                <a:gd name="connsiteX27" fmla="*/ 147748 w 455270"/>
                <a:gd name="connsiteY27" fmla="*/ 528338 h 680720"/>
                <a:gd name="connsiteX28" fmla="*/ 147748 w 455270"/>
                <a:gd name="connsiteY28" fmla="*/ 513495 h 680720"/>
                <a:gd name="connsiteX29" fmla="*/ 307947 w 455270"/>
                <a:gd name="connsiteY29" fmla="*/ 513495 h 680720"/>
                <a:gd name="connsiteX30" fmla="*/ 183980 w 455270"/>
                <a:gd name="connsiteY30" fmla="*/ 275810 h 680720"/>
                <a:gd name="connsiteX31" fmla="*/ 165010 w 455270"/>
                <a:gd name="connsiteY31" fmla="*/ 275810 h 680720"/>
                <a:gd name="connsiteX32" fmla="*/ 146041 w 455270"/>
                <a:gd name="connsiteY32" fmla="*/ 256901 h 680720"/>
                <a:gd name="connsiteX33" fmla="*/ 165010 w 455270"/>
                <a:gd name="connsiteY33" fmla="*/ 237992 h 680720"/>
                <a:gd name="connsiteX34" fmla="*/ 183980 w 455270"/>
                <a:gd name="connsiteY34" fmla="*/ 256901 h 680720"/>
                <a:gd name="connsiteX35" fmla="*/ 212435 w 455270"/>
                <a:gd name="connsiteY35" fmla="*/ 304173 h 680720"/>
                <a:gd name="connsiteX36" fmla="*/ 243355 w 455270"/>
                <a:gd name="connsiteY36" fmla="*/ 304173 h 680720"/>
                <a:gd name="connsiteX37" fmla="*/ 243355 w 455270"/>
                <a:gd name="connsiteY37" fmla="*/ 485131 h 680720"/>
                <a:gd name="connsiteX38" fmla="*/ 212435 w 455270"/>
                <a:gd name="connsiteY38" fmla="*/ 485131 h 680720"/>
                <a:gd name="connsiteX39" fmla="*/ 213668 w 455270"/>
                <a:gd name="connsiteY39" fmla="*/ 28860 h 680720"/>
                <a:gd name="connsiteX40" fmla="*/ 242122 w 455270"/>
                <a:gd name="connsiteY40" fmla="*/ 28860 h 680720"/>
                <a:gd name="connsiteX41" fmla="*/ 427732 w 455270"/>
                <a:gd name="connsiteY41" fmla="*/ 240066 h 680720"/>
                <a:gd name="connsiteX42" fmla="*/ 363622 w 455270"/>
                <a:gd name="connsiteY42" fmla="*/ 373285 h 680720"/>
                <a:gd name="connsiteX43" fmla="*/ 308611 w 455270"/>
                <a:gd name="connsiteY43" fmla="*/ 485131 h 680720"/>
                <a:gd name="connsiteX44" fmla="*/ 271809 w 455270"/>
                <a:gd name="connsiteY44" fmla="*/ 485131 h 680720"/>
                <a:gd name="connsiteX45" fmla="*/ 271809 w 455270"/>
                <a:gd name="connsiteY45" fmla="*/ 304173 h 680720"/>
                <a:gd name="connsiteX46" fmla="*/ 290779 w 455270"/>
                <a:gd name="connsiteY46" fmla="*/ 304173 h 680720"/>
                <a:gd name="connsiteX47" fmla="*/ 338203 w 455270"/>
                <a:gd name="connsiteY47" fmla="*/ 256901 h 680720"/>
                <a:gd name="connsiteX48" fmla="*/ 290779 w 455270"/>
                <a:gd name="connsiteY48" fmla="*/ 209629 h 680720"/>
                <a:gd name="connsiteX49" fmla="*/ 243355 w 455270"/>
                <a:gd name="connsiteY49" fmla="*/ 256901 h 680720"/>
                <a:gd name="connsiteX50" fmla="*/ 243355 w 455270"/>
                <a:gd name="connsiteY50" fmla="*/ 275810 h 680720"/>
                <a:gd name="connsiteX51" fmla="*/ 212435 w 455270"/>
                <a:gd name="connsiteY51" fmla="*/ 275810 h 680720"/>
                <a:gd name="connsiteX52" fmla="*/ 212435 w 455270"/>
                <a:gd name="connsiteY52" fmla="*/ 256901 h 680720"/>
                <a:gd name="connsiteX53" fmla="*/ 165010 w 455270"/>
                <a:gd name="connsiteY53" fmla="*/ 209629 h 680720"/>
                <a:gd name="connsiteX54" fmla="*/ 117586 w 455270"/>
                <a:gd name="connsiteY54" fmla="*/ 256901 h 680720"/>
                <a:gd name="connsiteX55" fmla="*/ 165010 w 455270"/>
                <a:gd name="connsiteY55" fmla="*/ 304173 h 680720"/>
                <a:gd name="connsiteX56" fmla="*/ 183980 w 455270"/>
                <a:gd name="connsiteY56" fmla="*/ 304173 h 680720"/>
                <a:gd name="connsiteX57" fmla="*/ 183980 w 455270"/>
                <a:gd name="connsiteY57" fmla="*/ 485131 h 680720"/>
                <a:gd name="connsiteX58" fmla="*/ 147179 w 455270"/>
                <a:gd name="connsiteY58" fmla="*/ 485131 h 680720"/>
                <a:gd name="connsiteX59" fmla="*/ 92167 w 455270"/>
                <a:gd name="connsiteY59" fmla="*/ 373285 h 680720"/>
                <a:gd name="connsiteX60" fmla="*/ 80021 w 455270"/>
                <a:gd name="connsiteY60" fmla="*/ 92764 h 680720"/>
                <a:gd name="connsiteX61" fmla="*/ 213668 w 455270"/>
                <a:gd name="connsiteY61" fmla="*/ 28860 h 680720"/>
                <a:gd name="connsiteX62" fmla="*/ 271809 w 455270"/>
                <a:gd name="connsiteY62" fmla="*/ 275810 h 680720"/>
                <a:gd name="connsiteX63" fmla="*/ 271809 w 455270"/>
                <a:gd name="connsiteY63" fmla="*/ 256901 h 680720"/>
                <a:gd name="connsiteX64" fmla="*/ 290779 w 455270"/>
                <a:gd name="connsiteY64" fmla="*/ 237992 h 680720"/>
                <a:gd name="connsiteX65" fmla="*/ 309749 w 455270"/>
                <a:gd name="connsiteY65" fmla="*/ 256901 h 680720"/>
                <a:gd name="connsiteX66" fmla="*/ 290779 w 455270"/>
                <a:gd name="connsiteY66" fmla="*/ 275810 h 68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55270" h="680720">
                  <a:moveTo>
                    <a:pt x="1018" y="206509"/>
                  </a:moveTo>
                  <a:cubicBezTo>
                    <a:pt x="-5681" y="276808"/>
                    <a:pt x="20948" y="346192"/>
                    <a:pt x="73008" y="394085"/>
                  </a:cubicBezTo>
                  <a:cubicBezTo>
                    <a:pt x="102507" y="421240"/>
                    <a:pt x="119373" y="459383"/>
                    <a:pt x="119578" y="499407"/>
                  </a:cubicBezTo>
                  <a:lnTo>
                    <a:pt x="119578" y="589603"/>
                  </a:lnTo>
                  <a:cubicBezTo>
                    <a:pt x="119616" y="617040"/>
                    <a:pt x="140961" y="639763"/>
                    <a:pt x="168425" y="641602"/>
                  </a:cubicBezTo>
                  <a:cubicBezTo>
                    <a:pt x="176311" y="668119"/>
                    <a:pt x="200178" y="686749"/>
                    <a:pt x="227895" y="688024"/>
                  </a:cubicBezTo>
                  <a:cubicBezTo>
                    <a:pt x="255693" y="686856"/>
                    <a:pt x="279670" y="668199"/>
                    <a:pt x="287554" y="641602"/>
                  </a:cubicBezTo>
                  <a:cubicBezTo>
                    <a:pt x="315018" y="639763"/>
                    <a:pt x="336363" y="617040"/>
                    <a:pt x="336401" y="589603"/>
                  </a:cubicBezTo>
                  <a:lnTo>
                    <a:pt x="336401" y="498935"/>
                  </a:lnTo>
                  <a:cubicBezTo>
                    <a:pt x="336621" y="458941"/>
                    <a:pt x="353487" y="420832"/>
                    <a:pt x="382971" y="393707"/>
                  </a:cubicBezTo>
                  <a:cubicBezTo>
                    <a:pt x="475351" y="308707"/>
                    <a:pt x="481112" y="165152"/>
                    <a:pt x="395839" y="73069"/>
                  </a:cubicBezTo>
                  <a:cubicBezTo>
                    <a:pt x="356382" y="30460"/>
                    <a:pt x="302057" y="4526"/>
                    <a:pt x="244019" y="591"/>
                  </a:cubicBezTo>
                  <a:cubicBezTo>
                    <a:pt x="120254" y="-8259"/>
                    <a:pt x="12178" y="83324"/>
                    <a:pt x="1018" y="206509"/>
                  </a:cubicBezTo>
                  <a:close/>
                  <a:moveTo>
                    <a:pt x="307947" y="570694"/>
                  </a:moveTo>
                  <a:lnTo>
                    <a:pt x="147748" y="570694"/>
                  </a:lnTo>
                  <a:lnTo>
                    <a:pt x="147748" y="556323"/>
                  </a:lnTo>
                  <a:lnTo>
                    <a:pt x="307947" y="556323"/>
                  </a:lnTo>
                  <a:close/>
                  <a:moveTo>
                    <a:pt x="227895" y="659660"/>
                  </a:moveTo>
                  <a:cubicBezTo>
                    <a:pt x="216016" y="658799"/>
                    <a:pt x="205348" y="652099"/>
                    <a:pt x="199440" y="641791"/>
                  </a:cubicBezTo>
                  <a:lnTo>
                    <a:pt x="257108" y="641791"/>
                  </a:lnTo>
                  <a:cubicBezTo>
                    <a:pt x="251016" y="652277"/>
                    <a:pt x="240032" y="658996"/>
                    <a:pt x="227895" y="659660"/>
                  </a:cubicBezTo>
                  <a:close/>
                  <a:moveTo>
                    <a:pt x="284045" y="613428"/>
                  </a:moveTo>
                  <a:lnTo>
                    <a:pt x="171745" y="613428"/>
                  </a:lnTo>
                  <a:cubicBezTo>
                    <a:pt x="162229" y="613392"/>
                    <a:pt x="153634" y="607754"/>
                    <a:pt x="149835" y="599057"/>
                  </a:cubicBezTo>
                  <a:lnTo>
                    <a:pt x="305955" y="599057"/>
                  </a:lnTo>
                  <a:cubicBezTo>
                    <a:pt x="302196" y="607787"/>
                    <a:pt x="293576" y="613441"/>
                    <a:pt x="284045" y="613428"/>
                  </a:cubicBezTo>
                  <a:close/>
                  <a:moveTo>
                    <a:pt x="307947" y="528338"/>
                  </a:moveTo>
                  <a:lnTo>
                    <a:pt x="147748" y="528338"/>
                  </a:lnTo>
                  <a:lnTo>
                    <a:pt x="147748" y="513495"/>
                  </a:lnTo>
                  <a:lnTo>
                    <a:pt x="307947" y="513495"/>
                  </a:lnTo>
                  <a:close/>
                  <a:moveTo>
                    <a:pt x="183980" y="275810"/>
                  </a:moveTo>
                  <a:lnTo>
                    <a:pt x="165010" y="275810"/>
                  </a:lnTo>
                  <a:cubicBezTo>
                    <a:pt x="154534" y="275810"/>
                    <a:pt x="146041" y="267344"/>
                    <a:pt x="146041" y="256901"/>
                  </a:cubicBezTo>
                  <a:cubicBezTo>
                    <a:pt x="146041" y="246458"/>
                    <a:pt x="154534" y="237992"/>
                    <a:pt x="165010" y="237992"/>
                  </a:cubicBezTo>
                  <a:cubicBezTo>
                    <a:pt x="175487" y="237992"/>
                    <a:pt x="183980" y="246458"/>
                    <a:pt x="183980" y="256901"/>
                  </a:cubicBezTo>
                  <a:close/>
                  <a:moveTo>
                    <a:pt x="212435" y="304173"/>
                  </a:moveTo>
                  <a:lnTo>
                    <a:pt x="243355" y="304173"/>
                  </a:lnTo>
                  <a:lnTo>
                    <a:pt x="243355" y="485131"/>
                  </a:lnTo>
                  <a:lnTo>
                    <a:pt x="212435" y="485131"/>
                  </a:lnTo>
                  <a:close/>
                  <a:moveTo>
                    <a:pt x="213668" y="28860"/>
                  </a:moveTo>
                  <a:cubicBezTo>
                    <a:pt x="223141" y="28198"/>
                    <a:pt x="232649" y="28198"/>
                    <a:pt x="242122" y="28860"/>
                  </a:cubicBezTo>
                  <a:cubicBezTo>
                    <a:pt x="351887" y="36092"/>
                    <a:pt x="434987" y="130653"/>
                    <a:pt x="427732" y="240066"/>
                  </a:cubicBezTo>
                  <a:cubicBezTo>
                    <a:pt x="424351" y="291040"/>
                    <a:pt x="401390" y="338754"/>
                    <a:pt x="363622" y="373285"/>
                  </a:cubicBezTo>
                  <a:cubicBezTo>
                    <a:pt x="332027" y="402493"/>
                    <a:pt x="312425" y="442346"/>
                    <a:pt x="308611" y="485131"/>
                  </a:cubicBezTo>
                  <a:lnTo>
                    <a:pt x="271809" y="485131"/>
                  </a:lnTo>
                  <a:lnTo>
                    <a:pt x="271809" y="304173"/>
                  </a:lnTo>
                  <a:lnTo>
                    <a:pt x="290779" y="304173"/>
                  </a:lnTo>
                  <a:cubicBezTo>
                    <a:pt x="316971" y="304173"/>
                    <a:pt x="338203" y="283009"/>
                    <a:pt x="338203" y="256901"/>
                  </a:cubicBezTo>
                  <a:cubicBezTo>
                    <a:pt x="338203" y="230793"/>
                    <a:pt x="316971" y="209629"/>
                    <a:pt x="290779" y="209629"/>
                  </a:cubicBezTo>
                  <a:cubicBezTo>
                    <a:pt x="264587" y="209629"/>
                    <a:pt x="243355" y="230793"/>
                    <a:pt x="243355" y="256901"/>
                  </a:cubicBezTo>
                  <a:lnTo>
                    <a:pt x="243355" y="275810"/>
                  </a:lnTo>
                  <a:lnTo>
                    <a:pt x="212435" y="275810"/>
                  </a:lnTo>
                  <a:lnTo>
                    <a:pt x="212435" y="256901"/>
                  </a:lnTo>
                  <a:cubicBezTo>
                    <a:pt x="212435" y="230793"/>
                    <a:pt x="191202" y="209629"/>
                    <a:pt x="165010" y="209629"/>
                  </a:cubicBezTo>
                  <a:cubicBezTo>
                    <a:pt x="138819" y="209629"/>
                    <a:pt x="117586" y="230793"/>
                    <a:pt x="117586" y="256901"/>
                  </a:cubicBezTo>
                  <a:cubicBezTo>
                    <a:pt x="117586" y="283009"/>
                    <a:pt x="138819" y="304173"/>
                    <a:pt x="165010" y="304173"/>
                  </a:cubicBezTo>
                  <a:lnTo>
                    <a:pt x="183980" y="304173"/>
                  </a:lnTo>
                  <a:lnTo>
                    <a:pt x="183980" y="485131"/>
                  </a:lnTo>
                  <a:lnTo>
                    <a:pt x="147179" y="485131"/>
                  </a:lnTo>
                  <a:cubicBezTo>
                    <a:pt x="143364" y="442346"/>
                    <a:pt x="123762" y="402493"/>
                    <a:pt x="92167" y="373285"/>
                  </a:cubicBezTo>
                  <a:cubicBezTo>
                    <a:pt x="11100" y="299165"/>
                    <a:pt x="5662" y="173571"/>
                    <a:pt x="80021" y="92764"/>
                  </a:cubicBezTo>
                  <a:cubicBezTo>
                    <a:pt x="114663" y="55117"/>
                    <a:pt x="162530" y="32229"/>
                    <a:pt x="213668" y="28860"/>
                  </a:cubicBezTo>
                  <a:close/>
                  <a:moveTo>
                    <a:pt x="271809" y="275810"/>
                  </a:moveTo>
                  <a:lnTo>
                    <a:pt x="271809" y="256901"/>
                  </a:lnTo>
                  <a:cubicBezTo>
                    <a:pt x="271809" y="246458"/>
                    <a:pt x="280302" y="237992"/>
                    <a:pt x="290779" y="237992"/>
                  </a:cubicBezTo>
                  <a:cubicBezTo>
                    <a:pt x="301256" y="237992"/>
                    <a:pt x="309749" y="246458"/>
                    <a:pt x="309749" y="256901"/>
                  </a:cubicBezTo>
                  <a:cubicBezTo>
                    <a:pt x="309749" y="267344"/>
                    <a:pt x="301256" y="275810"/>
                    <a:pt x="290779" y="275810"/>
                  </a:cubicBezTo>
                  <a:close/>
                </a:path>
              </a:pathLst>
            </a:custGeom>
            <a:grpFill/>
            <a:ln w="9404" cap="flat">
              <a:noFill/>
              <a:prstDash val="solid"/>
              <a:miter/>
            </a:ln>
          </p:spPr>
          <p:txBody>
            <a:bodyPr rtlCol="0" anchor="ctr"/>
            <a:lstStyle/>
            <a:p>
              <a:endParaRPr lang="en-US" dirty="0"/>
            </a:p>
          </p:txBody>
        </p:sp>
        <p:sp>
          <p:nvSpPr>
            <p:cNvPr id="101" name="Freeform 100">
              <a:extLst>
                <a:ext uri="{FF2B5EF4-FFF2-40B4-BE49-F238E27FC236}">
                  <a16:creationId xmlns:a16="http://schemas.microsoft.com/office/drawing/2014/main" id="{7502E416-B590-254D-87CF-7E67CCF8BEB9}"/>
                </a:ext>
              </a:extLst>
            </p:cNvPr>
            <p:cNvSpPr/>
            <p:nvPr/>
          </p:nvSpPr>
          <p:spPr>
            <a:xfrm>
              <a:off x="6084903" y="3003550"/>
              <a:ext cx="28454" cy="94544"/>
            </a:xfrm>
            <a:custGeom>
              <a:avLst/>
              <a:gdLst>
                <a:gd name="connsiteX0" fmla="*/ 0 w 28454"/>
                <a:gd name="connsiteY0" fmla="*/ 15033 h 94544"/>
                <a:gd name="connsiteX1" fmla="*/ 0 w 28454"/>
                <a:gd name="connsiteY1" fmla="*/ 81214 h 94544"/>
                <a:gd name="connsiteX2" fmla="*/ 15081 w 28454"/>
                <a:gd name="connsiteY2" fmla="*/ 96246 h 94544"/>
                <a:gd name="connsiteX3" fmla="*/ 30162 w 28454"/>
                <a:gd name="connsiteY3" fmla="*/ 81214 h 94544"/>
                <a:gd name="connsiteX4" fmla="*/ 30162 w 28454"/>
                <a:gd name="connsiteY4" fmla="*/ 15033 h 94544"/>
                <a:gd name="connsiteX5" fmla="*/ 15081 w 28454"/>
                <a:gd name="connsiteY5" fmla="*/ 0 h 94544"/>
                <a:gd name="connsiteX6" fmla="*/ 0 w 28454"/>
                <a:gd name="connsiteY6" fmla="*/ 15033 h 9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54" h="94544">
                  <a:moveTo>
                    <a:pt x="0" y="15033"/>
                  </a:moveTo>
                  <a:lnTo>
                    <a:pt x="0" y="81214"/>
                  </a:lnTo>
                  <a:cubicBezTo>
                    <a:pt x="0" y="89516"/>
                    <a:pt x="6752" y="96246"/>
                    <a:pt x="15081" y="96246"/>
                  </a:cubicBezTo>
                  <a:cubicBezTo>
                    <a:pt x="23410" y="96246"/>
                    <a:pt x="30162" y="89516"/>
                    <a:pt x="30162" y="81214"/>
                  </a:cubicBezTo>
                  <a:lnTo>
                    <a:pt x="30162" y="15033"/>
                  </a:lnTo>
                  <a:cubicBezTo>
                    <a:pt x="30162" y="6730"/>
                    <a:pt x="23410" y="0"/>
                    <a:pt x="15081" y="0"/>
                  </a:cubicBezTo>
                  <a:cubicBezTo>
                    <a:pt x="6752" y="0"/>
                    <a:pt x="0" y="6730"/>
                    <a:pt x="0" y="15033"/>
                  </a:cubicBezTo>
                  <a:close/>
                </a:path>
              </a:pathLst>
            </a:custGeom>
            <a:grpFill/>
            <a:ln w="9404" cap="flat">
              <a:noFill/>
              <a:prstDash val="solid"/>
              <a:miter/>
            </a:ln>
          </p:spPr>
          <p:txBody>
            <a:bodyPr rtlCol="0" anchor="ctr"/>
            <a:lstStyle/>
            <a:p>
              <a:endParaRPr lang="en-US" dirty="0"/>
            </a:p>
          </p:txBody>
        </p:sp>
        <p:sp>
          <p:nvSpPr>
            <p:cNvPr id="102" name="Freeform 101">
              <a:extLst>
                <a:ext uri="{FF2B5EF4-FFF2-40B4-BE49-F238E27FC236}">
                  <a16:creationId xmlns:a16="http://schemas.microsoft.com/office/drawing/2014/main" id="{BE21BA68-1ECB-BA4B-B258-2BDC05907FE6}"/>
                </a:ext>
              </a:extLst>
            </p:cNvPr>
            <p:cNvSpPr/>
            <p:nvPr/>
          </p:nvSpPr>
          <p:spPr>
            <a:xfrm>
              <a:off x="6268620" y="3077030"/>
              <a:ext cx="66394" cy="75636"/>
            </a:xfrm>
            <a:custGeom>
              <a:avLst/>
              <a:gdLst>
                <a:gd name="connsiteX0" fmla="*/ 62698 w 66393"/>
                <a:gd name="connsiteY0" fmla="*/ 2911 h 75635"/>
                <a:gd name="connsiteX1" fmla="*/ 41745 w 66393"/>
                <a:gd name="connsiteY1" fmla="*/ 6080 h 75635"/>
                <a:gd name="connsiteX2" fmla="*/ 41642 w 66393"/>
                <a:gd name="connsiteY2" fmla="*/ 6221 h 75635"/>
                <a:gd name="connsiteX3" fmla="*/ 2849 w 66393"/>
                <a:gd name="connsiteY3" fmla="*/ 59544 h 75635"/>
                <a:gd name="connsiteX4" fmla="*/ 6264 w 66393"/>
                <a:gd name="connsiteY4" fmla="*/ 80532 h 75635"/>
                <a:gd name="connsiteX5" fmla="*/ 27320 w 66393"/>
                <a:gd name="connsiteY5" fmla="*/ 77129 h 75635"/>
                <a:gd name="connsiteX6" fmla="*/ 66113 w 66393"/>
                <a:gd name="connsiteY6" fmla="*/ 23900 h 75635"/>
                <a:gd name="connsiteX7" fmla="*/ 62703 w 66393"/>
                <a:gd name="connsiteY7" fmla="*/ 2915 h 75635"/>
                <a:gd name="connsiteX8" fmla="*/ 62698 w 66393"/>
                <a:gd name="connsiteY8" fmla="*/ 2911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393" h="75635">
                  <a:moveTo>
                    <a:pt x="62698" y="2911"/>
                  </a:moveTo>
                  <a:cubicBezTo>
                    <a:pt x="56034" y="-1981"/>
                    <a:pt x="46653" y="-563"/>
                    <a:pt x="41745" y="6080"/>
                  </a:cubicBezTo>
                  <a:cubicBezTo>
                    <a:pt x="41710" y="6127"/>
                    <a:pt x="41676" y="6173"/>
                    <a:pt x="41642" y="6221"/>
                  </a:cubicBezTo>
                  <a:lnTo>
                    <a:pt x="2849" y="59544"/>
                  </a:lnTo>
                  <a:cubicBezTo>
                    <a:pt x="-2022" y="66279"/>
                    <a:pt x="-494" y="75676"/>
                    <a:pt x="6264" y="80532"/>
                  </a:cubicBezTo>
                  <a:cubicBezTo>
                    <a:pt x="13021" y="85388"/>
                    <a:pt x="22448" y="83865"/>
                    <a:pt x="27320" y="77129"/>
                  </a:cubicBezTo>
                  <a:lnTo>
                    <a:pt x="66113" y="23900"/>
                  </a:lnTo>
                  <a:cubicBezTo>
                    <a:pt x="70985" y="17167"/>
                    <a:pt x="69458" y="7771"/>
                    <a:pt x="62703" y="2915"/>
                  </a:cubicBezTo>
                  <a:cubicBezTo>
                    <a:pt x="62701" y="2914"/>
                    <a:pt x="62700" y="2913"/>
                    <a:pt x="62698" y="2911"/>
                  </a:cubicBezTo>
                  <a:close/>
                </a:path>
              </a:pathLst>
            </a:custGeom>
            <a:grpFill/>
            <a:ln w="9404" cap="flat">
              <a:noFill/>
              <a:prstDash val="solid"/>
              <a:miter/>
            </a:ln>
          </p:spPr>
          <p:txBody>
            <a:bodyPr rtlCol="0" anchor="ctr"/>
            <a:lstStyle/>
            <a:p>
              <a:endParaRPr lang="en-US" dirty="0"/>
            </a:p>
          </p:txBody>
        </p:sp>
        <p:sp>
          <p:nvSpPr>
            <p:cNvPr id="103" name="Freeform 102">
              <a:extLst>
                <a:ext uri="{FF2B5EF4-FFF2-40B4-BE49-F238E27FC236}">
                  <a16:creationId xmlns:a16="http://schemas.microsoft.com/office/drawing/2014/main" id="{353D50DC-D2B4-EE4E-84D2-74BFF4171A9E}"/>
                </a:ext>
              </a:extLst>
            </p:cNvPr>
            <p:cNvSpPr/>
            <p:nvPr/>
          </p:nvSpPr>
          <p:spPr>
            <a:xfrm>
              <a:off x="6379507" y="3266919"/>
              <a:ext cx="94848" cy="47272"/>
            </a:xfrm>
            <a:custGeom>
              <a:avLst/>
              <a:gdLst>
                <a:gd name="connsiteX0" fmla="*/ 21430 w 94848"/>
                <a:gd name="connsiteY0" fmla="*/ 49573 h 47272"/>
                <a:gd name="connsiteX1" fmla="*/ 84219 w 94848"/>
                <a:gd name="connsiteY1" fmla="*/ 29719 h 47272"/>
                <a:gd name="connsiteX2" fmla="*/ 95715 w 94848"/>
                <a:gd name="connsiteY2" fmla="*/ 11812 h 47272"/>
                <a:gd name="connsiteX3" fmla="*/ 77751 w 94848"/>
                <a:gd name="connsiteY3" fmla="*/ 353 h 47272"/>
                <a:gd name="connsiteX4" fmla="*/ 74734 w 94848"/>
                <a:gd name="connsiteY4" fmla="*/ 1355 h 47272"/>
                <a:gd name="connsiteX5" fmla="*/ 11850 w 94848"/>
                <a:gd name="connsiteY5" fmla="*/ 21777 h 47272"/>
                <a:gd name="connsiteX6" fmla="*/ 354 w 94848"/>
                <a:gd name="connsiteY6" fmla="*/ 39683 h 47272"/>
                <a:gd name="connsiteX7" fmla="*/ 18318 w 94848"/>
                <a:gd name="connsiteY7" fmla="*/ 51143 h 47272"/>
                <a:gd name="connsiteX8" fmla="*/ 21335 w 94848"/>
                <a:gd name="connsiteY8" fmla="*/ 50140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48" h="47272">
                  <a:moveTo>
                    <a:pt x="21430" y="49573"/>
                  </a:moveTo>
                  <a:lnTo>
                    <a:pt x="84219" y="29719"/>
                  </a:lnTo>
                  <a:cubicBezTo>
                    <a:pt x="92354" y="27938"/>
                    <a:pt x="97501" y="19921"/>
                    <a:pt x="95715" y="11812"/>
                  </a:cubicBezTo>
                  <a:cubicBezTo>
                    <a:pt x="93929" y="3703"/>
                    <a:pt x="85886" y="-1427"/>
                    <a:pt x="77751" y="353"/>
                  </a:cubicBezTo>
                  <a:cubicBezTo>
                    <a:pt x="76713" y="580"/>
                    <a:pt x="75702" y="916"/>
                    <a:pt x="74734" y="1355"/>
                  </a:cubicBezTo>
                  <a:lnTo>
                    <a:pt x="11850" y="21777"/>
                  </a:lnTo>
                  <a:cubicBezTo>
                    <a:pt x="3715" y="23557"/>
                    <a:pt x="-1432" y="31574"/>
                    <a:pt x="354" y="39683"/>
                  </a:cubicBezTo>
                  <a:cubicBezTo>
                    <a:pt x="2140" y="47793"/>
                    <a:pt x="10183" y="52923"/>
                    <a:pt x="18318" y="51143"/>
                  </a:cubicBezTo>
                  <a:cubicBezTo>
                    <a:pt x="19356" y="50915"/>
                    <a:pt x="20368" y="50579"/>
                    <a:pt x="21335" y="50140"/>
                  </a:cubicBezTo>
                  <a:close/>
                </a:path>
              </a:pathLst>
            </a:custGeom>
            <a:grpFill/>
            <a:ln w="9404" cap="flat">
              <a:noFill/>
              <a:prstDash val="solid"/>
              <a:miter/>
            </a:ln>
          </p:spPr>
          <p:txBody>
            <a:bodyPr rtlCol="0" anchor="ctr"/>
            <a:lstStyle/>
            <a:p>
              <a:endParaRPr lang="en-US" dirty="0"/>
            </a:p>
          </p:txBody>
        </p:sp>
        <p:sp>
          <p:nvSpPr>
            <p:cNvPr id="104" name="Freeform 103">
              <a:extLst>
                <a:ext uri="{FF2B5EF4-FFF2-40B4-BE49-F238E27FC236}">
                  <a16:creationId xmlns:a16="http://schemas.microsoft.com/office/drawing/2014/main" id="{7B469F35-733F-114F-991C-76711CEF2D47}"/>
                </a:ext>
              </a:extLst>
            </p:cNvPr>
            <p:cNvSpPr/>
            <p:nvPr/>
          </p:nvSpPr>
          <p:spPr>
            <a:xfrm>
              <a:off x="6381197" y="3480457"/>
              <a:ext cx="85363" cy="47272"/>
            </a:xfrm>
            <a:custGeom>
              <a:avLst/>
              <a:gdLst>
                <a:gd name="connsiteX0" fmla="*/ 9021 w 85363"/>
                <a:gd name="connsiteY0" fmla="*/ 29000 h 47272"/>
                <a:gd name="connsiteX1" fmla="*/ 71906 w 85363"/>
                <a:gd name="connsiteY1" fmla="*/ 49327 h 47272"/>
                <a:gd name="connsiteX2" fmla="*/ 89870 w 85363"/>
                <a:gd name="connsiteY2" fmla="*/ 37868 h 47272"/>
                <a:gd name="connsiteX3" fmla="*/ 81390 w 85363"/>
                <a:gd name="connsiteY3" fmla="*/ 20964 h 47272"/>
                <a:gd name="connsiteX4" fmla="*/ 18316 w 85363"/>
                <a:gd name="connsiteY4" fmla="*/ 353 h 47272"/>
                <a:gd name="connsiteX5" fmla="*/ 352 w 85363"/>
                <a:gd name="connsiteY5" fmla="*/ 11812 h 47272"/>
                <a:gd name="connsiteX6" fmla="*/ 8832 w 85363"/>
                <a:gd name="connsiteY6" fmla="*/ 2871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363" h="47272">
                  <a:moveTo>
                    <a:pt x="9021" y="29000"/>
                  </a:moveTo>
                  <a:lnTo>
                    <a:pt x="71906" y="49327"/>
                  </a:lnTo>
                  <a:cubicBezTo>
                    <a:pt x="80041" y="51107"/>
                    <a:pt x="88084" y="45977"/>
                    <a:pt x="89870" y="37868"/>
                  </a:cubicBezTo>
                  <a:cubicBezTo>
                    <a:pt x="91394" y="30945"/>
                    <a:pt x="87861" y="23901"/>
                    <a:pt x="81390" y="20964"/>
                  </a:cubicBezTo>
                  <a:lnTo>
                    <a:pt x="18316" y="353"/>
                  </a:lnTo>
                  <a:cubicBezTo>
                    <a:pt x="10181" y="-1427"/>
                    <a:pt x="2139" y="3703"/>
                    <a:pt x="352" y="11812"/>
                  </a:cubicBezTo>
                  <a:cubicBezTo>
                    <a:pt x="-1172" y="18735"/>
                    <a:pt x="2361" y="25779"/>
                    <a:pt x="8832" y="28716"/>
                  </a:cubicBezTo>
                  <a:close/>
                </a:path>
              </a:pathLst>
            </a:custGeom>
            <a:grpFill/>
            <a:ln w="9404" cap="flat">
              <a:noFill/>
              <a:prstDash val="solid"/>
              <a:miter/>
            </a:ln>
          </p:spPr>
          <p:txBody>
            <a:bodyPr rtlCol="0" anchor="ctr"/>
            <a:lstStyle/>
            <a:p>
              <a:endParaRPr lang="en-US" dirty="0"/>
            </a:p>
          </p:txBody>
        </p:sp>
        <p:sp>
          <p:nvSpPr>
            <p:cNvPr id="105" name="Freeform 104">
              <a:extLst>
                <a:ext uri="{FF2B5EF4-FFF2-40B4-BE49-F238E27FC236}">
                  <a16:creationId xmlns:a16="http://schemas.microsoft.com/office/drawing/2014/main" id="{1700AA22-48B7-1043-BAFB-4A5D38C99065}"/>
                </a:ext>
              </a:extLst>
            </p:cNvPr>
            <p:cNvSpPr/>
            <p:nvPr/>
          </p:nvSpPr>
          <p:spPr>
            <a:xfrm>
              <a:off x="6265258" y="3635736"/>
              <a:ext cx="66394" cy="75636"/>
            </a:xfrm>
            <a:custGeom>
              <a:avLst/>
              <a:gdLst>
                <a:gd name="connsiteX0" fmla="*/ 26982 w 66393"/>
                <a:gd name="connsiteY0" fmla="*/ 5800 h 75635"/>
                <a:gd name="connsiteX1" fmla="*/ 5819 w 66393"/>
                <a:gd name="connsiteY1" fmla="*/ 3171 h 75635"/>
                <a:gd name="connsiteX2" fmla="*/ 2606 w 66393"/>
                <a:gd name="connsiteY2" fmla="*/ 23480 h 75635"/>
                <a:gd name="connsiteX3" fmla="*/ 41399 w 66393"/>
                <a:gd name="connsiteY3" fmla="*/ 76897 h 75635"/>
                <a:gd name="connsiteX4" fmla="*/ 62503 w 66393"/>
                <a:gd name="connsiteY4" fmla="*/ 80254 h 75635"/>
                <a:gd name="connsiteX5" fmla="*/ 65870 w 66393"/>
                <a:gd name="connsiteY5" fmla="*/ 59217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393" h="75635">
                  <a:moveTo>
                    <a:pt x="26982" y="5800"/>
                  </a:moveTo>
                  <a:cubicBezTo>
                    <a:pt x="21867" y="-752"/>
                    <a:pt x="12391" y="-1929"/>
                    <a:pt x="5819" y="3171"/>
                  </a:cubicBezTo>
                  <a:cubicBezTo>
                    <a:pt x="-455" y="8038"/>
                    <a:pt x="-1860" y="16924"/>
                    <a:pt x="2606" y="23480"/>
                  </a:cubicBezTo>
                  <a:lnTo>
                    <a:pt x="41399" y="76897"/>
                  </a:lnTo>
                  <a:cubicBezTo>
                    <a:pt x="46297" y="83633"/>
                    <a:pt x="55746" y="85136"/>
                    <a:pt x="62503" y="80254"/>
                  </a:cubicBezTo>
                  <a:cubicBezTo>
                    <a:pt x="69260" y="75371"/>
                    <a:pt x="70768" y="65953"/>
                    <a:pt x="65870" y="59217"/>
                  </a:cubicBezTo>
                  <a:close/>
                </a:path>
              </a:pathLst>
            </a:custGeom>
            <a:grpFill/>
            <a:ln w="9404" cap="flat">
              <a:noFill/>
              <a:prstDash val="solid"/>
              <a:miter/>
            </a:ln>
          </p:spPr>
          <p:txBody>
            <a:bodyPr rtlCol="0" anchor="ctr"/>
            <a:lstStyle/>
            <a:p>
              <a:endParaRPr lang="en-US" dirty="0"/>
            </a:p>
          </p:txBody>
        </p:sp>
        <p:sp>
          <p:nvSpPr>
            <p:cNvPr id="106" name="Freeform 105">
              <a:extLst>
                <a:ext uri="{FF2B5EF4-FFF2-40B4-BE49-F238E27FC236}">
                  <a16:creationId xmlns:a16="http://schemas.microsoft.com/office/drawing/2014/main" id="{21D13FC8-1213-FC4A-911C-4C3651F83071}"/>
                </a:ext>
              </a:extLst>
            </p:cNvPr>
            <p:cNvSpPr/>
            <p:nvPr/>
          </p:nvSpPr>
          <p:spPr>
            <a:xfrm>
              <a:off x="5858026" y="3633183"/>
              <a:ext cx="66394" cy="75636"/>
            </a:xfrm>
            <a:custGeom>
              <a:avLst/>
              <a:gdLst>
                <a:gd name="connsiteX0" fmla="*/ 6165 w 66393"/>
                <a:gd name="connsiteY0" fmla="*/ 80112 h 75635"/>
                <a:gd name="connsiteX1" fmla="*/ 27222 w 66393"/>
                <a:gd name="connsiteY1" fmla="*/ 76803 h 75635"/>
                <a:gd name="connsiteX2" fmla="*/ 66109 w 66393"/>
                <a:gd name="connsiteY2" fmla="*/ 23480 h 75635"/>
                <a:gd name="connsiteX3" fmla="*/ 62108 w 66393"/>
                <a:gd name="connsiteY3" fmla="*/ 2598 h 75635"/>
                <a:gd name="connsiteX4" fmla="*/ 41733 w 66393"/>
                <a:gd name="connsiteY4" fmla="*/ 5800 h 75635"/>
                <a:gd name="connsiteX5" fmla="*/ 2846 w 66393"/>
                <a:gd name="connsiteY5" fmla="*/ 59123 h 75635"/>
                <a:gd name="connsiteX6" fmla="*/ 6165 w 66393"/>
                <a:gd name="connsiteY6" fmla="*/ 80112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393" h="75635">
                  <a:moveTo>
                    <a:pt x="6165" y="80112"/>
                  </a:moveTo>
                  <a:cubicBezTo>
                    <a:pt x="12898" y="84989"/>
                    <a:pt x="22321" y="83509"/>
                    <a:pt x="27222" y="76803"/>
                  </a:cubicBezTo>
                  <a:lnTo>
                    <a:pt x="66109" y="23480"/>
                  </a:lnTo>
                  <a:cubicBezTo>
                    <a:pt x="70789" y="16612"/>
                    <a:pt x="68997" y="7263"/>
                    <a:pt x="62108" y="2598"/>
                  </a:cubicBezTo>
                  <a:cubicBezTo>
                    <a:pt x="55531" y="-1854"/>
                    <a:pt x="46617" y="-453"/>
                    <a:pt x="41733" y="5800"/>
                  </a:cubicBezTo>
                  <a:lnTo>
                    <a:pt x="2846" y="59123"/>
                  </a:lnTo>
                  <a:cubicBezTo>
                    <a:pt x="-1993" y="65847"/>
                    <a:pt x="-514" y="75198"/>
                    <a:pt x="6165" y="80112"/>
                  </a:cubicBezTo>
                  <a:close/>
                </a:path>
              </a:pathLst>
            </a:custGeom>
            <a:grpFill/>
            <a:ln w="9404" cap="flat">
              <a:noFill/>
              <a:prstDash val="solid"/>
              <a:miter/>
            </a:ln>
          </p:spPr>
          <p:txBody>
            <a:bodyPr rtlCol="0" anchor="ctr"/>
            <a:lstStyle/>
            <a:p>
              <a:endParaRPr lang="en-US" dirty="0"/>
            </a:p>
          </p:txBody>
        </p:sp>
        <p:sp>
          <p:nvSpPr>
            <p:cNvPr id="107" name="Freeform 106">
              <a:extLst>
                <a:ext uri="{FF2B5EF4-FFF2-40B4-BE49-F238E27FC236}">
                  <a16:creationId xmlns:a16="http://schemas.microsoft.com/office/drawing/2014/main" id="{C1C27AB0-5371-4F40-8029-BD6E43762E28}"/>
                </a:ext>
              </a:extLst>
            </p:cNvPr>
            <p:cNvSpPr/>
            <p:nvPr/>
          </p:nvSpPr>
          <p:spPr>
            <a:xfrm>
              <a:off x="5722950" y="3476185"/>
              <a:ext cx="85363" cy="47272"/>
            </a:xfrm>
            <a:custGeom>
              <a:avLst/>
              <a:gdLst>
                <a:gd name="connsiteX0" fmla="*/ 18129 w 85363"/>
                <a:gd name="connsiteY0" fmla="*/ 49440 h 47272"/>
                <a:gd name="connsiteX1" fmla="*/ 81013 w 85363"/>
                <a:gd name="connsiteY1" fmla="*/ 29112 h 47272"/>
                <a:gd name="connsiteX2" fmla="*/ 90498 w 85363"/>
                <a:gd name="connsiteY2" fmla="*/ 10204 h 47272"/>
                <a:gd name="connsiteX3" fmla="*/ 90498 w 85363"/>
                <a:gd name="connsiteY3" fmla="*/ 10204 h 47272"/>
                <a:gd name="connsiteX4" fmla="*/ 71528 w 85363"/>
                <a:gd name="connsiteY4" fmla="*/ 749 h 47272"/>
                <a:gd name="connsiteX5" fmla="*/ 8834 w 85363"/>
                <a:gd name="connsiteY5" fmla="*/ 20793 h 47272"/>
                <a:gd name="connsiteX6" fmla="*/ 1360 w 85363"/>
                <a:gd name="connsiteY6" fmla="*/ 40704 h 47272"/>
                <a:gd name="connsiteX7" fmla="*/ 18319 w 85363"/>
                <a:gd name="connsiteY7" fmla="*/ 4915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63" h="47272">
                  <a:moveTo>
                    <a:pt x="18129" y="49440"/>
                  </a:moveTo>
                  <a:lnTo>
                    <a:pt x="81013" y="29112"/>
                  </a:lnTo>
                  <a:cubicBezTo>
                    <a:pt x="88802" y="26423"/>
                    <a:pt x="93013" y="18028"/>
                    <a:pt x="90498" y="10204"/>
                  </a:cubicBezTo>
                  <a:lnTo>
                    <a:pt x="90498" y="10204"/>
                  </a:lnTo>
                  <a:cubicBezTo>
                    <a:pt x="87841" y="2404"/>
                    <a:pt x="79382" y="-1812"/>
                    <a:pt x="71528" y="749"/>
                  </a:cubicBezTo>
                  <a:lnTo>
                    <a:pt x="8834" y="20793"/>
                  </a:lnTo>
                  <a:cubicBezTo>
                    <a:pt x="1254" y="24234"/>
                    <a:pt x="-2092" y="33148"/>
                    <a:pt x="1360" y="40704"/>
                  </a:cubicBezTo>
                  <a:cubicBezTo>
                    <a:pt x="4307" y="47154"/>
                    <a:pt x="11374" y="50676"/>
                    <a:pt x="18319" y="49156"/>
                  </a:cubicBezTo>
                  <a:close/>
                </a:path>
              </a:pathLst>
            </a:custGeom>
            <a:grpFill/>
            <a:ln w="9404" cap="flat">
              <a:noFill/>
              <a:prstDash val="solid"/>
              <a:miter/>
            </a:ln>
          </p:spPr>
          <p:txBody>
            <a:bodyPr rtlCol="0" anchor="ctr"/>
            <a:lstStyle/>
            <a:p>
              <a:endParaRPr lang="en-US" dirty="0"/>
            </a:p>
          </p:txBody>
        </p:sp>
        <p:sp>
          <p:nvSpPr>
            <p:cNvPr id="108" name="Freeform 107">
              <a:extLst>
                <a:ext uri="{FF2B5EF4-FFF2-40B4-BE49-F238E27FC236}">
                  <a16:creationId xmlns:a16="http://schemas.microsoft.com/office/drawing/2014/main" id="{0A9F1A76-2AC5-EB42-A708-E7078D872F98}"/>
                </a:ext>
              </a:extLst>
            </p:cNvPr>
            <p:cNvSpPr/>
            <p:nvPr/>
          </p:nvSpPr>
          <p:spPr>
            <a:xfrm>
              <a:off x="5724090" y="3263005"/>
              <a:ext cx="85363" cy="47272"/>
            </a:xfrm>
            <a:custGeom>
              <a:avLst/>
              <a:gdLst>
                <a:gd name="connsiteX0" fmla="*/ 9021 w 85363"/>
                <a:gd name="connsiteY0" fmla="*/ 29000 h 47272"/>
                <a:gd name="connsiteX1" fmla="*/ 71906 w 85363"/>
                <a:gd name="connsiteY1" fmla="*/ 49327 h 47272"/>
                <a:gd name="connsiteX2" fmla="*/ 91881 w 85363"/>
                <a:gd name="connsiteY2" fmla="*/ 41877 h 47272"/>
                <a:gd name="connsiteX3" fmla="*/ 84407 w 85363"/>
                <a:gd name="connsiteY3" fmla="*/ 21966 h 47272"/>
                <a:gd name="connsiteX4" fmla="*/ 81390 w 85363"/>
                <a:gd name="connsiteY4" fmla="*/ 20964 h 47272"/>
                <a:gd name="connsiteX5" fmla="*/ 18316 w 85363"/>
                <a:gd name="connsiteY5" fmla="*/ 353 h 47272"/>
                <a:gd name="connsiteX6" fmla="*/ 352 w 85363"/>
                <a:gd name="connsiteY6" fmla="*/ 11812 h 47272"/>
                <a:gd name="connsiteX7" fmla="*/ 8832 w 85363"/>
                <a:gd name="connsiteY7" fmla="*/ 2871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63" h="47272">
                  <a:moveTo>
                    <a:pt x="9021" y="29000"/>
                  </a:moveTo>
                  <a:lnTo>
                    <a:pt x="71906" y="49327"/>
                  </a:lnTo>
                  <a:cubicBezTo>
                    <a:pt x="79485" y="52768"/>
                    <a:pt x="88429" y="49433"/>
                    <a:pt x="91881" y="41877"/>
                  </a:cubicBezTo>
                  <a:cubicBezTo>
                    <a:pt x="95333" y="34322"/>
                    <a:pt x="91987" y="25407"/>
                    <a:pt x="84407" y="21966"/>
                  </a:cubicBezTo>
                  <a:cubicBezTo>
                    <a:pt x="83440" y="21527"/>
                    <a:pt x="82429" y="21191"/>
                    <a:pt x="81390" y="20964"/>
                  </a:cubicBezTo>
                  <a:lnTo>
                    <a:pt x="18316" y="353"/>
                  </a:lnTo>
                  <a:cubicBezTo>
                    <a:pt x="10181" y="-1427"/>
                    <a:pt x="2138" y="3703"/>
                    <a:pt x="352" y="11812"/>
                  </a:cubicBezTo>
                  <a:cubicBezTo>
                    <a:pt x="-1172" y="18735"/>
                    <a:pt x="2361" y="25779"/>
                    <a:pt x="8832" y="28716"/>
                  </a:cubicBezTo>
                  <a:close/>
                </a:path>
              </a:pathLst>
            </a:custGeom>
            <a:grpFill/>
            <a:ln w="9404" cap="flat">
              <a:noFill/>
              <a:prstDash val="solid"/>
              <a:miter/>
            </a:ln>
          </p:spPr>
          <p:txBody>
            <a:bodyPr rtlCol="0" anchor="ctr"/>
            <a:lstStyle/>
            <a:p>
              <a:endParaRPr lang="en-US" dirty="0"/>
            </a:p>
          </p:txBody>
        </p:sp>
        <p:sp>
          <p:nvSpPr>
            <p:cNvPr id="109" name="Freeform 108">
              <a:extLst>
                <a:ext uri="{FF2B5EF4-FFF2-40B4-BE49-F238E27FC236}">
                  <a16:creationId xmlns:a16="http://schemas.microsoft.com/office/drawing/2014/main" id="{CED2621C-FF4D-0141-B1BC-83A2C7BE8A10}"/>
                </a:ext>
              </a:extLst>
            </p:cNvPr>
            <p:cNvSpPr/>
            <p:nvPr/>
          </p:nvSpPr>
          <p:spPr>
            <a:xfrm>
              <a:off x="5860773" y="3073196"/>
              <a:ext cx="66394" cy="75636"/>
            </a:xfrm>
            <a:custGeom>
              <a:avLst/>
              <a:gdLst>
                <a:gd name="connsiteX0" fmla="*/ 28079 w 66393"/>
                <a:gd name="connsiteY0" fmla="*/ 7408 h 75635"/>
                <a:gd name="connsiteX1" fmla="*/ 7432 w 66393"/>
                <a:gd name="connsiteY1" fmla="*/ 2081 h 75635"/>
                <a:gd name="connsiteX2" fmla="*/ 2087 w 66393"/>
                <a:gd name="connsiteY2" fmla="*/ 22662 h 75635"/>
                <a:gd name="connsiteX3" fmla="*/ 3703 w 66393"/>
                <a:gd name="connsiteY3" fmla="*/ 24899 h 75635"/>
                <a:gd name="connsiteX4" fmla="*/ 42496 w 66393"/>
                <a:gd name="connsiteY4" fmla="*/ 78222 h 75635"/>
                <a:gd name="connsiteX5" fmla="*/ 63600 w 66393"/>
                <a:gd name="connsiteY5" fmla="*/ 81578 h 75635"/>
                <a:gd name="connsiteX6" fmla="*/ 66967 w 66393"/>
                <a:gd name="connsiteY6" fmla="*/ 60542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393" h="75635">
                  <a:moveTo>
                    <a:pt x="28079" y="7408"/>
                  </a:moveTo>
                  <a:cubicBezTo>
                    <a:pt x="23853" y="254"/>
                    <a:pt x="14609" y="-2131"/>
                    <a:pt x="7432" y="2081"/>
                  </a:cubicBezTo>
                  <a:cubicBezTo>
                    <a:pt x="255" y="6293"/>
                    <a:pt x="-2138" y="15507"/>
                    <a:pt x="2087" y="22662"/>
                  </a:cubicBezTo>
                  <a:cubicBezTo>
                    <a:pt x="2556" y="23455"/>
                    <a:pt x="3097" y="24204"/>
                    <a:pt x="3703" y="24899"/>
                  </a:cubicBezTo>
                  <a:lnTo>
                    <a:pt x="42496" y="78222"/>
                  </a:lnTo>
                  <a:cubicBezTo>
                    <a:pt x="47394" y="84958"/>
                    <a:pt x="56842" y="86460"/>
                    <a:pt x="63600" y="81578"/>
                  </a:cubicBezTo>
                  <a:cubicBezTo>
                    <a:pt x="70357" y="76696"/>
                    <a:pt x="71865" y="67278"/>
                    <a:pt x="66967" y="60542"/>
                  </a:cubicBezTo>
                  <a:close/>
                </a:path>
              </a:pathLst>
            </a:custGeom>
            <a:grpFill/>
            <a:ln w="9404" cap="flat">
              <a:noFill/>
              <a:prstDash val="solid"/>
              <a:miter/>
            </a:ln>
          </p:spPr>
          <p:txBody>
            <a:bodyPr rtlCol="0" anchor="ctr"/>
            <a:lstStyle/>
            <a:p>
              <a:endParaRPr lang="en-US" dirty="0"/>
            </a:p>
          </p:txBody>
        </p:sp>
        <p:sp>
          <p:nvSpPr>
            <p:cNvPr id="110" name="Freeform 109">
              <a:extLst>
                <a:ext uri="{FF2B5EF4-FFF2-40B4-BE49-F238E27FC236}">
                  <a16:creationId xmlns:a16="http://schemas.microsoft.com/office/drawing/2014/main" id="{CE5C25CF-BA53-3343-B4A1-41C79DE840B2}"/>
                </a:ext>
              </a:extLst>
            </p:cNvPr>
            <p:cNvSpPr/>
            <p:nvPr/>
          </p:nvSpPr>
          <p:spPr>
            <a:xfrm>
              <a:off x="6087306" y="3218260"/>
              <a:ext cx="104333" cy="47272"/>
            </a:xfrm>
            <a:custGeom>
              <a:avLst/>
              <a:gdLst>
                <a:gd name="connsiteX0" fmla="*/ 12678 w 104332"/>
                <a:gd name="connsiteY0" fmla="*/ 28458 h 47272"/>
                <a:gd name="connsiteX1" fmla="*/ 87892 w 104332"/>
                <a:gd name="connsiteY1" fmla="*/ 50014 h 47272"/>
                <a:gd name="connsiteX2" fmla="*/ 107770 w 104332"/>
                <a:gd name="connsiteY2" fmla="*/ 46907 h 47272"/>
                <a:gd name="connsiteX3" fmla="*/ 104653 w 104332"/>
                <a:gd name="connsiteY3" fmla="*/ 27094 h 47272"/>
                <a:gd name="connsiteX4" fmla="*/ 103068 w 104332"/>
                <a:gd name="connsiteY4" fmla="*/ 26094 h 47272"/>
                <a:gd name="connsiteX5" fmla="*/ 12678 w 104332"/>
                <a:gd name="connsiteY5" fmla="*/ 0 h 47272"/>
                <a:gd name="connsiteX6" fmla="*/ 96 w 104332"/>
                <a:gd name="connsiteY6" fmla="*/ 15822 h 47272"/>
                <a:gd name="connsiteX7" fmla="*/ 12678 w 104332"/>
                <a:gd name="connsiteY7" fmla="*/ 28363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332" h="47272">
                  <a:moveTo>
                    <a:pt x="12678" y="28458"/>
                  </a:moveTo>
                  <a:cubicBezTo>
                    <a:pt x="39287" y="28427"/>
                    <a:pt x="65363" y="35900"/>
                    <a:pt x="87892" y="50014"/>
                  </a:cubicBezTo>
                  <a:cubicBezTo>
                    <a:pt x="94242" y="54628"/>
                    <a:pt x="103142" y="53237"/>
                    <a:pt x="107770" y="46907"/>
                  </a:cubicBezTo>
                  <a:cubicBezTo>
                    <a:pt x="112398" y="40578"/>
                    <a:pt x="111003" y="31707"/>
                    <a:pt x="104653" y="27094"/>
                  </a:cubicBezTo>
                  <a:cubicBezTo>
                    <a:pt x="104147" y="26726"/>
                    <a:pt x="103618" y="26392"/>
                    <a:pt x="103068" y="26094"/>
                  </a:cubicBezTo>
                  <a:cubicBezTo>
                    <a:pt x="76019" y="9052"/>
                    <a:pt x="44677" y="4"/>
                    <a:pt x="12678" y="0"/>
                  </a:cubicBezTo>
                  <a:cubicBezTo>
                    <a:pt x="4820" y="906"/>
                    <a:pt x="-813" y="7990"/>
                    <a:pt x="96" y="15822"/>
                  </a:cubicBezTo>
                  <a:cubicBezTo>
                    <a:pt x="860" y="22407"/>
                    <a:pt x="6071" y="27602"/>
                    <a:pt x="12678" y="28363"/>
                  </a:cubicBezTo>
                  <a:close/>
                </a:path>
              </a:pathLst>
            </a:custGeom>
            <a:grpFill/>
            <a:ln w="9404" cap="flat">
              <a:noFill/>
              <a:prstDash val="solid"/>
              <a:miter/>
            </a:ln>
          </p:spPr>
          <p:txBody>
            <a:bodyPr rtlCol="0" anchor="ctr"/>
            <a:lstStyle/>
            <a:p>
              <a:endParaRPr lang="en-US" dirty="0"/>
            </a:p>
          </p:txBody>
        </p:sp>
        <p:sp>
          <p:nvSpPr>
            <p:cNvPr id="111" name="Freeform 110">
              <a:extLst>
                <a:ext uri="{FF2B5EF4-FFF2-40B4-BE49-F238E27FC236}">
                  <a16:creationId xmlns:a16="http://schemas.microsoft.com/office/drawing/2014/main" id="{5ADEDDBC-A8EA-E349-9C76-9A30DADB21DD}"/>
                </a:ext>
              </a:extLst>
            </p:cNvPr>
            <p:cNvSpPr/>
            <p:nvPr/>
          </p:nvSpPr>
          <p:spPr>
            <a:xfrm>
              <a:off x="6209891" y="3280265"/>
              <a:ext cx="47424" cy="56727"/>
            </a:xfrm>
            <a:custGeom>
              <a:avLst/>
              <a:gdLst>
                <a:gd name="connsiteX0" fmla="*/ 20888 w 47424"/>
                <a:gd name="connsiteY0" fmla="*/ 54191 h 56726"/>
                <a:gd name="connsiteX1" fmla="*/ 34072 w 47424"/>
                <a:gd name="connsiteY1" fmla="*/ 62983 h 56726"/>
                <a:gd name="connsiteX2" fmla="*/ 39478 w 47424"/>
                <a:gd name="connsiteY2" fmla="*/ 61943 h 56726"/>
                <a:gd name="connsiteX3" fmla="*/ 47354 w 47424"/>
                <a:gd name="connsiteY3" fmla="*/ 43487 h 56726"/>
                <a:gd name="connsiteX4" fmla="*/ 47161 w 47424"/>
                <a:gd name="connsiteY4" fmla="*/ 43034 h 56726"/>
                <a:gd name="connsiteX5" fmla="*/ 25251 w 47424"/>
                <a:gd name="connsiteY5" fmla="*/ 5216 h 56726"/>
                <a:gd name="connsiteX6" fmla="*/ 5233 w 47424"/>
                <a:gd name="connsiteY6" fmla="*/ 3194 h 56726"/>
                <a:gd name="connsiteX7" fmla="*/ 2583 w 47424"/>
                <a:gd name="connsiteY7" fmla="*/ 22329 h 56726"/>
                <a:gd name="connsiteX8" fmla="*/ 20888 w 47424"/>
                <a:gd name="connsiteY8" fmla="*/ 54191 h 56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24" h="56726">
                  <a:moveTo>
                    <a:pt x="20888" y="54191"/>
                  </a:moveTo>
                  <a:cubicBezTo>
                    <a:pt x="23084" y="59518"/>
                    <a:pt x="28294" y="62993"/>
                    <a:pt x="34072" y="62983"/>
                  </a:cubicBezTo>
                  <a:cubicBezTo>
                    <a:pt x="35926" y="63006"/>
                    <a:pt x="37766" y="62652"/>
                    <a:pt x="39478" y="61943"/>
                  </a:cubicBezTo>
                  <a:cubicBezTo>
                    <a:pt x="46766" y="59014"/>
                    <a:pt x="50292" y="50751"/>
                    <a:pt x="47354" y="43487"/>
                  </a:cubicBezTo>
                  <a:cubicBezTo>
                    <a:pt x="47292" y="43335"/>
                    <a:pt x="47228" y="43184"/>
                    <a:pt x="47161" y="43034"/>
                  </a:cubicBezTo>
                  <a:cubicBezTo>
                    <a:pt x="41517" y="29543"/>
                    <a:pt x="34154" y="16832"/>
                    <a:pt x="25251" y="5216"/>
                  </a:cubicBezTo>
                  <a:cubicBezTo>
                    <a:pt x="20284" y="-852"/>
                    <a:pt x="11321" y="-1758"/>
                    <a:pt x="5233" y="3194"/>
                  </a:cubicBezTo>
                  <a:cubicBezTo>
                    <a:pt x="-545" y="7894"/>
                    <a:pt x="-1702" y="16244"/>
                    <a:pt x="2583" y="22329"/>
                  </a:cubicBezTo>
                  <a:cubicBezTo>
                    <a:pt x="10056" y="32106"/>
                    <a:pt x="16211" y="42818"/>
                    <a:pt x="20888" y="54191"/>
                  </a:cubicBezTo>
                  <a:close/>
                </a:path>
              </a:pathLst>
            </a:custGeom>
            <a:grpFill/>
            <a:ln w="9404" cap="flat">
              <a:noFill/>
              <a:prstDash val="solid"/>
              <a:miter/>
            </a:ln>
          </p:spPr>
          <p:txBody>
            <a:bodyPr rtlCol="0" anchor="ctr"/>
            <a:lstStyle/>
            <a:p>
              <a:endParaRPr lang="en-US" dirty="0"/>
            </a:p>
          </p:txBody>
        </p:sp>
      </p:grpSp>
      <p:grpSp>
        <p:nvGrpSpPr>
          <p:cNvPr id="112" name="Graphic 61">
            <a:extLst>
              <a:ext uri="{FF2B5EF4-FFF2-40B4-BE49-F238E27FC236}">
                <a16:creationId xmlns:a16="http://schemas.microsoft.com/office/drawing/2014/main" id="{B8C4D532-E011-BB47-AA88-C109E370293A}"/>
              </a:ext>
            </a:extLst>
          </p:cNvPr>
          <p:cNvGrpSpPr/>
          <p:nvPr/>
        </p:nvGrpSpPr>
        <p:grpSpPr>
          <a:xfrm>
            <a:off x="8744607" y="3884579"/>
            <a:ext cx="812951" cy="906238"/>
            <a:chOff x="5722871" y="4460083"/>
            <a:chExt cx="774700" cy="863600"/>
          </a:xfrm>
          <a:solidFill>
            <a:schemeClr val="accent3"/>
          </a:solidFill>
        </p:grpSpPr>
        <p:sp>
          <p:nvSpPr>
            <p:cNvPr id="113" name="Freeform 112">
              <a:extLst>
                <a:ext uri="{FF2B5EF4-FFF2-40B4-BE49-F238E27FC236}">
                  <a16:creationId xmlns:a16="http://schemas.microsoft.com/office/drawing/2014/main" id="{D38A52C3-B751-CF4F-964B-771569AFF570}"/>
                </a:ext>
              </a:extLst>
            </p:cNvPr>
            <p:cNvSpPr/>
            <p:nvPr/>
          </p:nvSpPr>
          <p:spPr>
            <a:xfrm>
              <a:off x="5888014" y="4937436"/>
              <a:ext cx="406245" cy="75921"/>
            </a:xfrm>
            <a:custGeom>
              <a:avLst/>
              <a:gdLst>
                <a:gd name="connsiteX0" fmla="*/ 303267 w 406245"/>
                <a:gd name="connsiteY0" fmla="*/ 0 h 75920"/>
                <a:gd name="connsiteX1" fmla="*/ 287017 w 406245"/>
                <a:gd name="connsiteY1" fmla="*/ 0 h 75920"/>
                <a:gd name="connsiteX2" fmla="*/ 204162 w 406245"/>
                <a:gd name="connsiteY2" fmla="*/ 28470 h 75920"/>
                <a:gd name="connsiteX3" fmla="*/ 121401 w 406245"/>
                <a:gd name="connsiteY3" fmla="*/ 0 h 75920"/>
                <a:gd name="connsiteX4" fmla="*/ 108836 w 406245"/>
                <a:gd name="connsiteY4" fmla="*/ 0 h 75920"/>
                <a:gd name="connsiteX5" fmla="*/ 0 w 406245"/>
                <a:gd name="connsiteY5" fmla="*/ 83133 h 75920"/>
                <a:gd name="connsiteX6" fmla="*/ 407568 w 406245"/>
                <a:gd name="connsiteY6" fmla="*/ 83133 h 75920"/>
                <a:gd name="connsiteX7" fmla="*/ 303267 w 406245"/>
                <a:gd name="connsiteY7" fmla="*/ 0 h 7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245" h="75920">
                  <a:moveTo>
                    <a:pt x="303267" y="0"/>
                  </a:moveTo>
                  <a:lnTo>
                    <a:pt x="287017" y="0"/>
                  </a:lnTo>
                  <a:cubicBezTo>
                    <a:pt x="263942" y="19612"/>
                    <a:pt x="234361" y="29776"/>
                    <a:pt x="204162" y="28470"/>
                  </a:cubicBezTo>
                  <a:cubicBezTo>
                    <a:pt x="174009" y="29659"/>
                    <a:pt x="144498" y="19508"/>
                    <a:pt x="121401" y="0"/>
                  </a:cubicBezTo>
                  <a:lnTo>
                    <a:pt x="108836" y="0"/>
                  </a:lnTo>
                  <a:cubicBezTo>
                    <a:pt x="48183" y="0"/>
                    <a:pt x="0" y="37296"/>
                    <a:pt x="0" y="83133"/>
                  </a:cubicBezTo>
                  <a:lnTo>
                    <a:pt x="407568" y="83133"/>
                  </a:lnTo>
                  <a:cubicBezTo>
                    <a:pt x="407568" y="37296"/>
                    <a:pt x="360613" y="0"/>
                    <a:pt x="303267" y="0"/>
                  </a:cubicBezTo>
                  <a:close/>
                </a:path>
              </a:pathLst>
            </a:custGeom>
            <a:grpFill/>
            <a:ln w="9409" cap="flat">
              <a:noFill/>
              <a:prstDash val="solid"/>
              <a:miter/>
            </a:ln>
          </p:spPr>
          <p:txBody>
            <a:bodyPr rtlCol="0" anchor="ctr"/>
            <a:lstStyle/>
            <a:p>
              <a:endParaRPr lang="en-US" dirty="0"/>
            </a:p>
          </p:txBody>
        </p:sp>
        <p:sp>
          <p:nvSpPr>
            <p:cNvPr id="114" name="Freeform 113">
              <a:extLst>
                <a:ext uri="{FF2B5EF4-FFF2-40B4-BE49-F238E27FC236}">
                  <a16:creationId xmlns:a16="http://schemas.microsoft.com/office/drawing/2014/main" id="{62AD365B-F4E2-4244-BD1C-4B60EC67A80F}"/>
                </a:ext>
              </a:extLst>
            </p:cNvPr>
            <p:cNvSpPr/>
            <p:nvPr/>
          </p:nvSpPr>
          <p:spPr>
            <a:xfrm>
              <a:off x="5968508" y="4698380"/>
              <a:ext cx="245637" cy="246743"/>
            </a:xfrm>
            <a:custGeom>
              <a:avLst/>
              <a:gdLst>
                <a:gd name="connsiteX0" fmla="*/ 122818 w 245636"/>
                <a:gd name="connsiteY0" fmla="*/ 0 h 246742"/>
                <a:gd name="connsiteX1" fmla="*/ 0 w 245636"/>
                <a:gd name="connsiteY1" fmla="*/ 123371 h 246742"/>
                <a:gd name="connsiteX2" fmla="*/ 122818 w 245636"/>
                <a:gd name="connsiteY2" fmla="*/ 246743 h 246742"/>
                <a:gd name="connsiteX3" fmla="*/ 245637 w 245636"/>
                <a:gd name="connsiteY3" fmla="*/ 123371 h 246742"/>
                <a:gd name="connsiteX4" fmla="*/ 122818 w 245636"/>
                <a:gd name="connsiteY4" fmla="*/ 0 h 246742"/>
                <a:gd name="connsiteX5" fmla="*/ 122818 w 245636"/>
                <a:gd name="connsiteY5" fmla="*/ 243991 h 246742"/>
                <a:gd name="connsiteX6" fmla="*/ 18895 w 245636"/>
                <a:gd name="connsiteY6" fmla="*/ 139600 h 246742"/>
                <a:gd name="connsiteX7" fmla="*/ 22391 w 245636"/>
                <a:gd name="connsiteY7" fmla="*/ 113881 h 246742"/>
                <a:gd name="connsiteX8" fmla="*/ 82194 w 245636"/>
                <a:gd name="connsiteY8" fmla="*/ 128211 h 246742"/>
                <a:gd name="connsiteX9" fmla="*/ 138879 w 245636"/>
                <a:gd name="connsiteY9" fmla="*/ 110275 h 246742"/>
                <a:gd name="connsiteX10" fmla="*/ 222868 w 245636"/>
                <a:gd name="connsiteY10" fmla="*/ 108852 h 246742"/>
                <a:gd name="connsiteX11" fmla="*/ 226741 w 245636"/>
                <a:gd name="connsiteY11" fmla="*/ 138935 h 246742"/>
                <a:gd name="connsiteX12" fmla="*/ 123482 w 245636"/>
                <a:gd name="connsiteY12" fmla="*/ 243989 h 246742"/>
                <a:gd name="connsiteX13" fmla="*/ 122818 w 245636"/>
                <a:gd name="connsiteY13" fmla="*/ 243991 h 2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636" h="246742">
                  <a:moveTo>
                    <a:pt x="122818" y="0"/>
                  </a:moveTo>
                  <a:cubicBezTo>
                    <a:pt x="54988" y="0"/>
                    <a:pt x="0" y="55235"/>
                    <a:pt x="0" y="123371"/>
                  </a:cubicBezTo>
                  <a:cubicBezTo>
                    <a:pt x="0" y="191508"/>
                    <a:pt x="54988" y="246743"/>
                    <a:pt x="122818" y="246743"/>
                  </a:cubicBezTo>
                  <a:cubicBezTo>
                    <a:pt x="190649" y="246743"/>
                    <a:pt x="245637" y="191508"/>
                    <a:pt x="245637" y="123371"/>
                  </a:cubicBezTo>
                  <a:cubicBezTo>
                    <a:pt x="245637" y="55235"/>
                    <a:pt x="190649" y="0"/>
                    <a:pt x="122818" y="0"/>
                  </a:cubicBezTo>
                  <a:close/>
                  <a:moveTo>
                    <a:pt x="122818" y="243991"/>
                  </a:moveTo>
                  <a:cubicBezTo>
                    <a:pt x="65423" y="243991"/>
                    <a:pt x="18895" y="197253"/>
                    <a:pt x="18895" y="139600"/>
                  </a:cubicBezTo>
                  <a:cubicBezTo>
                    <a:pt x="19036" y="130917"/>
                    <a:pt x="20209" y="122283"/>
                    <a:pt x="22391" y="113881"/>
                  </a:cubicBezTo>
                  <a:cubicBezTo>
                    <a:pt x="41069" y="122916"/>
                    <a:pt x="61466" y="127804"/>
                    <a:pt x="82194" y="128211"/>
                  </a:cubicBezTo>
                  <a:cubicBezTo>
                    <a:pt x="102533" y="128617"/>
                    <a:pt x="122444" y="122317"/>
                    <a:pt x="138879" y="110275"/>
                  </a:cubicBezTo>
                  <a:cubicBezTo>
                    <a:pt x="141052" y="108852"/>
                    <a:pt x="186117" y="76016"/>
                    <a:pt x="222868" y="108852"/>
                  </a:cubicBezTo>
                  <a:cubicBezTo>
                    <a:pt x="225639" y="118631"/>
                    <a:pt x="226944" y="128770"/>
                    <a:pt x="226741" y="138935"/>
                  </a:cubicBezTo>
                  <a:cubicBezTo>
                    <a:pt x="227107" y="196588"/>
                    <a:pt x="180876" y="243622"/>
                    <a:pt x="123482" y="243989"/>
                  </a:cubicBezTo>
                  <a:cubicBezTo>
                    <a:pt x="123261" y="243990"/>
                    <a:pt x="123039" y="243991"/>
                    <a:pt x="122818" y="243991"/>
                  </a:cubicBezTo>
                  <a:close/>
                </a:path>
              </a:pathLst>
            </a:custGeom>
            <a:grpFill/>
            <a:ln w="9409" cap="flat">
              <a:noFill/>
              <a:prstDash val="solid"/>
              <a:miter/>
            </a:ln>
          </p:spPr>
          <p:txBody>
            <a:bodyPr rtlCol="0" anchor="ctr"/>
            <a:lstStyle/>
            <a:p>
              <a:endParaRPr lang="en-US" dirty="0"/>
            </a:p>
          </p:txBody>
        </p:sp>
        <p:sp>
          <p:nvSpPr>
            <p:cNvPr id="115" name="Freeform 114">
              <a:extLst>
                <a:ext uri="{FF2B5EF4-FFF2-40B4-BE49-F238E27FC236}">
                  <a16:creationId xmlns:a16="http://schemas.microsoft.com/office/drawing/2014/main" id="{940D54BF-072E-304F-9840-D999EA85D1E2}"/>
                </a:ext>
              </a:extLst>
            </p:cNvPr>
            <p:cNvSpPr/>
            <p:nvPr/>
          </p:nvSpPr>
          <p:spPr>
            <a:xfrm>
              <a:off x="5788437" y="5034045"/>
              <a:ext cx="595196" cy="284703"/>
            </a:xfrm>
            <a:custGeom>
              <a:avLst/>
              <a:gdLst>
                <a:gd name="connsiteX0" fmla="*/ 590567 w 595196"/>
                <a:gd name="connsiteY0" fmla="*/ 273315 h 284703"/>
                <a:gd name="connsiteX1" fmla="*/ 523489 w 595196"/>
                <a:gd name="connsiteY1" fmla="*/ 273315 h 284703"/>
                <a:gd name="connsiteX2" fmla="*/ 530670 w 595196"/>
                <a:gd name="connsiteY2" fmla="*/ 253006 h 284703"/>
                <a:gd name="connsiteX3" fmla="*/ 530670 w 595196"/>
                <a:gd name="connsiteY3" fmla="*/ 33405 h 284703"/>
                <a:gd name="connsiteX4" fmla="*/ 497414 w 595196"/>
                <a:gd name="connsiteY4" fmla="*/ 0 h 284703"/>
                <a:gd name="connsiteX5" fmla="*/ 108836 w 595196"/>
                <a:gd name="connsiteY5" fmla="*/ 0 h 284703"/>
                <a:gd name="connsiteX6" fmla="*/ 75580 w 595196"/>
                <a:gd name="connsiteY6" fmla="*/ 33405 h 284703"/>
                <a:gd name="connsiteX7" fmla="*/ 75580 w 595196"/>
                <a:gd name="connsiteY7" fmla="*/ 253006 h 284703"/>
                <a:gd name="connsiteX8" fmla="*/ 82761 w 595196"/>
                <a:gd name="connsiteY8" fmla="*/ 273315 h 284703"/>
                <a:gd name="connsiteX9" fmla="*/ 6519 w 595196"/>
                <a:gd name="connsiteY9" fmla="*/ 273315 h 284703"/>
                <a:gd name="connsiteX10" fmla="*/ 0 w 595196"/>
                <a:gd name="connsiteY10" fmla="*/ 279863 h 284703"/>
                <a:gd name="connsiteX11" fmla="*/ 0 w 595196"/>
                <a:gd name="connsiteY11" fmla="*/ 281192 h 284703"/>
                <a:gd name="connsiteX12" fmla="*/ 6519 w 595196"/>
                <a:gd name="connsiteY12" fmla="*/ 287740 h 284703"/>
                <a:gd name="connsiteX13" fmla="*/ 590567 w 595196"/>
                <a:gd name="connsiteY13" fmla="*/ 287740 h 284703"/>
                <a:gd name="connsiteX14" fmla="*/ 597086 w 595196"/>
                <a:gd name="connsiteY14" fmla="*/ 281383 h 284703"/>
                <a:gd name="connsiteX15" fmla="*/ 597086 w 595196"/>
                <a:gd name="connsiteY15" fmla="*/ 281192 h 284703"/>
                <a:gd name="connsiteX16" fmla="*/ 597086 w 595196"/>
                <a:gd name="connsiteY16" fmla="*/ 280148 h 284703"/>
                <a:gd name="connsiteX17" fmla="*/ 590567 w 595196"/>
                <a:gd name="connsiteY17" fmla="*/ 273315 h 284703"/>
                <a:gd name="connsiteX18" fmla="*/ 302889 w 595196"/>
                <a:gd name="connsiteY18" fmla="*/ 179078 h 284703"/>
                <a:gd name="connsiteX19" fmla="*/ 265099 w 595196"/>
                <a:gd name="connsiteY19" fmla="*/ 141118 h 284703"/>
                <a:gd name="connsiteX20" fmla="*/ 302889 w 595196"/>
                <a:gd name="connsiteY20" fmla="*/ 103157 h 284703"/>
                <a:gd name="connsiteX21" fmla="*/ 340679 w 595196"/>
                <a:gd name="connsiteY21" fmla="*/ 141118 h 284703"/>
                <a:gd name="connsiteX22" fmla="*/ 302889 w 595196"/>
                <a:gd name="connsiteY22" fmla="*/ 179078 h 28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5196" h="284703">
                  <a:moveTo>
                    <a:pt x="590567" y="273315"/>
                  </a:moveTo>
                  <a:lnTo>
                    <a:pt x="523489" y="273315"/>
                  </a:lnTo>
                  <a:cubicBezTo>
                    <a:pt x="528136" y="267576"/>
                    <a:pt x="530672" y="260404"/>
                    <a:pt x="530670" y="253006"/>
                  </a:cubicBezTo>
                  <a:lnTo>
                    <a:pt x="530670" y="33405"/>
                  </a:lnTo>
                  <a:cubicBezTo>
                    <a:pt x="530566" y="14999"/>
                    <a:pt x="515738" y="104"/>
                    <a:pt x="497414" y="0"/>
                  </a:cubicBezTo>
                  <a:lnTo>
                    <a:pt x="108836" y="0"/>
                  </a:lnTo>
                  <a:cubicBezTo>
                    <a:pt x="90512" y="104"/>
                    <a:pt x="75684" y="14999"/>
                    <a:pt x="75580" y="33405"/>
                  </a:cubicBezTo>
                  <a:lnTo>
                    <a:pt x="75580" y="253006"/>
                  </a:lnTo>
                  <a:cubicBezTo>
                    <a:pt x="75465" y="260423"/>
                    <a:pt x="78014" y="267633"/>
                    <a:pt x="82761" y="273315"/>
                  </a:cubicBezTo>
                  <a:lnTo>
                    <a:pt x="6519" y="273315"/>
                  </a:lnTo>
                  <a:cubicBezTo>
                    <a:pt x="2919" y="273315"/>
                    <a:pt x="0" y="276247"/>
                    <a:pt x="0" y="279863"/>
                  </a:cubicBezTo>
                  <a:lnTo>
                    <a:pt x="0" y="281192"/>
                  </a:lnTo>
                  <a:cubicBezTo>
                    <a:pt x="0" y="284808"/>
                    <a:pt x="2919" y="287740"/>
                    <a:pt x="6519" y="287740"/>
                  </a:cubicBezTo>
                  <a:lnTo>
                    <a:pt x="590567" y="287740"/>
                  </a:lnTo>
                  <a:cubicBezTo>
                    <a:pt x="594115" y="287793"/>
                    <a:pt x="597033" y="284947"/>
                    <a:pt x="597086" y="281383"/>
                  </a:cubicBezTo>
                  <a:cubicBezTo>
                    <a:pt x="597087" y="281319"/>
                    <a:pt x="597087" y="281256"/>
                    <a:pt x="597086" y="281192"/>
                  </a:cubicBezTo>
                  <a:lnTo>
                    <a:pt x="597086" y="280148"/>
                  </a:lnTo>
                  <a:cubicBezTo>
                    <a:pt x="597139" y="276463"/>
                    <a:pt x="594235" y="273419"/>
                    <a:pt x="590567" y="273315"/>
                  </a:cubicBezTo>
                  <a:close/>
                  <a:moveTo>
                    <a:pt x="302889" y="179078"/>
                  </a:moveTo>
                  <a:cubicBezTo>
                    <a:pt x="282018" y="179078"/>
                    <a:pt x="265099" y="162083"/>
                    <a:pt x="265099" y="141118"/>
                  </a:cubicBezTo>
                  <a:cubicBezTo>
                    <a:pt x="265099" y="120153"/>
                    <a:pt x="282018" y="103157"/>
                    <a:pt x="302889" y="103157"/>
                  </a:cubicBezTo>
                  <a:cubicBezTo>
                    <a:pt x="323760" y="103157"/>
                    <a:pt x="340679" y="120153"/>
                    <a:pt x="340679" y="141118"/>
                  </a:cubicBezTo>
                  <a:cubicBezTo>
                    <a:pt x="340679" y="162083"/>
                    <a:pt x="323760" y="179078"/>
                    <a:pt x="302889" y="179078"/>
                  </a:cubicBezTo>
                  <a:close/>
                </a:path>
              </a:pathLst>
            </a:custGeom>
            <a:grpFill/>
            <a:ln w="9409" cap="flat">
              <a:noFill/>
              <a:prstDash val="solid"/>
              <a:miter/>
            </a:ln>
          </p:spPr>
          <p:txBody>
            <a:bodyPr rtlCol="0" anchor="ctr"/>
            <a:lstStyle/>
            <a:p>
              <a:endParaRPr lang="en-US" dirty="0"/>
            </a:p>
          </p:txBody>
        </p:sp>
        <p:sp>
          <p:nvSpPr>
            <p:cNvPr id="116" name="Freeform 115">
              <a:extLst>
                <a:ext uri="{FF2B5EF4-FFF2-40B4-BE49-F238E27FC236}">
                  <a16:creationId xmlns:a16="http://schemas.microsoft.com/office/drawing/2014/main" id="{77346C1C-AB45-1E49-8577-CF68EBB9CC8F}"/>
                </a:ext>
              </a:extLst>
            </p:cNvPr>
            <p:cNvSpPr/>
            <p:nvPr/>
          </p:nvSpPr>
          <p:spPr>
            <a:xfrm>
              <a:off x="5842383" y="4822889"/>
              <a:ext cx="47238" cy="47451"/>
            </a:xfrm>
            <a:custGeom>
              <a:avLst/>
              <a:gdLst>
                <a:gd name="connsiteX0" fmla="*/ 44876 w 47237"/>
                <a:gd name="connsiteY0" fmla="*/ 18981 h 47450"/>
                <a:gd name="connsiteX1" fmla="*/ 32311 w 47237"/>
                <a:gd name="connsiteY1" fmla="*/ 18981 h 47450"/>
                <a:gd name="connsiteX2" fmla="*/ 32311 w 47237"/>
                <a:gd name="connsiteY2" fmla="*/ 6454 h 47450"/>
                <a:gd name="connsiteX3" fmla="*/ 26077 w 47237"/>
                <a:gd name="connsiteY3" fmla="*/ 1 h 47450"/>
                <a:gd name="connsiteX4" fmla="*/ 25886 w 47237"/>
                <a:gd name="connsiteY4" fmla="*/ 1 h 47450"/>
                <a:gd name="connsiteX5" fmla="*/ 19368 w 47237"/>
                <a:gd name="connsiteY5" fmla="*/ 6358 h 47450"/>
                <a:gd name="connsiteX6" fmla="*/ 19368 w 47237"/>
                <a:gd name="connsiteY6" fmla="*/ 6454 h 47450"/>
                <a:gd name="connsiteX7" fmla="*/ 19367 w 47237"/>
                <a:gd name="connsiteY7" fmla="*/ 6454 h 47450"/>
                <a:gd name="connsiteX8" fmla="*/ 19367 w 47237"/>
                <a:gd name="connsiteY8" fmla="*/ 18981 h 47450"/>
                <a:gd name="connsiteX9" fmla="*/ 6519 w 47237"/>
                <a:gd name="connsiteY9" fmla="*/ 18981 h 47450"/>
                <a:gd name="connsiteX10" fmla="*/ 1 w 47237"/>
                <a:gd name="connsiteY10" fmla="*/ 25339 h 47450"/>
                <a:gd name="connsiteX11" fmla="*/ 0 w 47237"/>
                <a:gd name="connsiteY11" fmla="*/ 25434 h 47450"/>
                <a:gd name="connsiteX12" fmla="*/ 6519 w 47237"/>
                <a:gd name="connsiteY12" fmla="*/ 31982 h 47450"/>
                <a:gd name="connsiteX13" fmla="*/ 18990 w 47237"/>
                <a:gd name="connsiteY13" fmla="*/ 31982 h 47450"/>
                <a:gd name="connsiteX14" fmla="*/ 18990 w 47237"/>
                <a:gd name="connsiteY14" fmla="*/ 44509 h 47450"/>
                <a:gd name="connsiteX15" fmla="*/ 24913 w 47237"/>
                <a:gd name="connsiteY15" fmla="*/ 51429 h 47450"/>
                <a:gd name="connsiteX16" fmla="*/ 25036 w 47237"/>
                <a:gd name="connsiteY16" fmla="*/ 51437 h 47450"/>
                <a:gd name="connsiteX17" fmla="*/ 31649 w 47237"/>
                <a:gd name="connsiteY17" fmla="*/ 45269 h 47450"/>
                <a:gd name="connsiteX18" fmla="*/ 31649 w 47237"/>
                <a:gd name="connsiteY18" fmla="*/ 31982 h 47450"/>
                <a:gd name="connsiteX19" fmla="*/ 44120 w 47237"/>
                <a:gd name="connsiteY19" fmla="*/ 31982 h 47450"/>
                <a:gd name="connsiteX20" fmla="*/ 50544 w 47237"/>
                <a:gd name="connsiteY20" fmla="*/ 25529 h 47450"/>
                <a:gd name="connsiteX21" fmla="*/ 46213 w 47237"/>
                <a:gd name="connsiteY21" fmla="*/ 19075 h 47450"/>
                <a:gd name="connsiteX22" fmla="*/ 44876 w 47237"/>
                <a:gd name="connsiteY22" fmla="*/ 18981 h 4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7237" h="47450">
                  <a:moveTo>
                    <a:pt x="44876" y="18981"/>
                  </a:moveTo>
                  <a:lnTo>
                    <a:pt x="32311" y="18981"/>
                  </a:lnTo>
                  <a:lnTo>
                    <a:pt x="32311" y="6454"/>
                  </a:lnTo>
                  <a:cubicBezTo>
                    <a:pt x="32363" y="2943"/>
                    <a:pt x="29572" y="54"/>
                    <a:pt x="26077" y="1"/>
                  </a:cubicBezTo>
                  <a:cubicBezTo>
                    <a:pt x="26013" y="0"/>
                    <a:pt x="25950" y="0"/>
                    <a:pt x="25886" y="1"/>
                  </a:cubicBezTo>
                  <a:cubicBezTo>
                    <a:pt x="22339" y="-52"/>
                    <a:pt x="19420" y="2795"/>
                    <a:pt x="19368" y="6358"/>
                  </a:cubicBezTo>
                  <a:cubicBezTo>
                    <a:pt x="19368" y="6390"/>
                    <a:pt x="19368" y="6422"/>
                    <a:pt x="19368" y="6454"/>
                  </a:cubicBezTo>
                  <a:lnTo>
                    <a:pt x="19367" y="6454"/>
                  </a:lnTo>
                  <a:lnTo>
                    <a:pt x="19367" y="18981"/>
                  </a:lnTo>
                  <a:lnTo>
                    <a:pt x="6519" y="18981"/>
                  </a:lnTo>
                  <a:cubicBezTo>
                    <a:pt x="2971" y="18929"/>
                    <a:pt x="53" y="21775"/>
                    <a:pt x="1" y="25339"/>
                  </a:cubicBezTo>
                  <a:cubicBezTo>
                    <a:pt x="0" y="25370"/>
                    <a:pt x="0" y="25402"/>
                    <a:pt x="0" y="25434"/>
                  </a:cubicBezTo>
                  <a:cubicBezTo>
                    <a:pt x="0" y="29051"/>
                    <a:pt x="2919" y="31982"/>
                    <a:pt x="6519" y="31982"/>
                  </a:cubicBezTo>
                  <a:lnTo>
                    <a:pt x="18990" y="31982"/>
                  </a:lnTo>
                  <a:lnTo>
                    <a:pt x="18990" y="44509"/>
                  </a:lnTo>
                  <a:cubicBezTo>
                    <a:pt x="18723" y="48063"/>
                    <a:pt x="21375" y="51161"/>
                    <a:pt x="24913" y="51429"/>
                  </a:cubicBezTo>
                  <a:cubicBezTo>
                    <a:pt x="24954" y="51432"/>
                    <a:pt x="24995" y="51435"/>
                    <a:pt x="25036" y="51437"/>
                  </a:cubicBezTo>
                  <a:cubicBezTo>
                    <a:pt x="28512" y="51446"/>
                    <a:pt x="31401" y="48751"/>
                    <a:pt x="31649" y="45269"/>
                  </a:cubicBezTo>
                  <a:lnTo>
                    <a:pt x="31649" y="31982"/>
                  </a:lnTo>
                  <a:lnTo>
                    <a:pt x="44120" y="31982"/>
                  </a:lnTo>
                  <a:cubicBezTo>
                    <a:pt x="47647" y="31931"/>
                    <a:pt x="50494" y="29072"/>
                    <a:pt x="50544" y="25529"/>
                  </a:cubicBezTo>
                  <a:cubicBezTo>
                    <a:pt x="51123" y="22545"/>
                    <a:pt x="49183" y="19655"/>
                    <a:pt x="46213" y="19075"/>
                  </a:cubicBezTo>
                  <a:cubicBezTo>
                    <a:pt x="45773" y="18989"/>
                    <a:pt x="45324" y="18957"/>
                    <a:pt x="44876" y="18981"/>
                  </a:cubicBezTo>
                  <a:close/>
                </a:path>
              </a:pathLst>
            </a:custGeom>
            <a:grpFill/>
            <a:ln w="9409" cap="flat">
              <a:noFill/>
              <a:prstDash val="solid"/>
              <a:miter/>
            </a:ln>
          </p:spPr>
          <p:txBody>
            <a:bodyPr rtlCol="0" anchor="ctr"/>
            <a:lstStyle/>
            <a:p>
              <a:endParaRPr lang="en-US" dirty="0"/>
            </a:p>
          </p:txBody>
        </p:sp>
        <p:sp>
          <p:nvSpPr>
            <p:cNvPr id="117" name="Freeform 116">
              <a:extLst>
                <a:ext uri="{FF2B5EF4-FFF2-40B4-BE49-F238E27FC236}">
                  <a16:creationId xmlns:a16="http://schemas.microsoft.com/office/drawing/2014/main" id="{35FF15E1-EFE1-A446-8E63-69E79368136C}"/>
                </a:ext>
              </a:extLst>
            </p:cNvPr>
            <p:cNvSpPr/>
            <p:nvPr/>
          </p:nvSpPr>
          <p:spPr>
            <a:xfrm>
              <a:off x="6332616" y="4918644"/>
              <a:ext cx="47238" cy="47451"/>
            </a:xfrm>
            <a:custGeom>
              <a:avLst/>
              <a:gdLst>
                <a:gd name="connsiteX0" fmla="*/ 44877 w 47237"/>
                <a:gd name="connsiteY0" fmla="*/ 19266 h 47450"/>
                <a:gd name="connsiteX1" fmla="*/ 32689 w 47237"/>
                <a:gd name="connsiteY1" fmla="*/ 19266 h 47450"/>
                <a:gd name="connsiteX2" fmla="*/ 32689 w 47237"/>
                <a:gd name="connsiteY2" fmla="*/ 6454 h 47450"/>
                <a:gd name="connsiteX3" fmla="*/ 26266 w 47237"/>
                <a:gd name="connsiteY3" fmla="*/ 0 h 47450"/>
                <a:gd name="connsiteX4" fmla="*/ 26170 w 47237"/>
                <a:gd name="connsiteY4" fmla="*/ 1 h 47450"/>
                <a:gd name="connsiteX5" fmla="*/ 19746 w 47237"/>
                <a:gd name="connsiteY5" fmla="*/ 6263 h 47450"/>
                <a:gd name="connsiteX6" fmla="*/ 19746 w 47237"/>
                <a:gd name="connsiteY6" fmla="*/ 6454 h 47450"/>
                <a:gd name="connsiteX7" fmla="*/ 19746 w 47237"/>
                <a:gd name="connsiteY7" fmla="*/ 6454 h 47450"/>
                <a:gd name="connsiteX8" fmla="*/ 19746 w 47237"/>
                <a:gd name="connsiteY8" fmla="*/ 18981 h 47450"/>
                <a:gd name="connsiteX9" fmla="*/ 6425 w 47237"/>
                <a:gd name="connsiteY9" fmla="*/ 18981 h 47450"/>
                <a:gd name="connsiteX10" fmla="*/ 1 w 47237"/>
                <a:gd name="connsiteY10" fmla="*/ 25243 h 47450"/>
                <a:gd name="connsiteX11" fmla="*/ 1 w 47237"/>
                <a:gd name="connsiteY11" fmla="*/ 25434 h 47450"/>
                <a:gd name="connsiteX12" fmla="*/ 6330 w 47237"/>
                <a:gd name="connsiteY12" fmla="*/ 31982 h 47450"/>
                <a:gd name="connsiteX13" fmla="*/ 6425 w 47237"/>
                <a:gd name="connsiteY13" fmla="*/ 31982 h 47450"/>
                <a:gd name="connsiteX14" fmla="*/ 18896 w 47237"/>
                <a:gd name="connsiteY14" fmla="*/ 31982 h 47450"/>
                <a:gd name="connsiteX15" fmla="*/ 18896 w 47237"/>
                <a:gd name="connsiteY15" fmla="*/ 44414 h 47450"/>
                <a:gd name="connsiteX16" fmla="*/ 24265 w 47237"/>
                <a:gd name="connsiteY16" fmla="*/ 51943 h 47450"/>
                <a:gd name="connsiteX17" fmla="*/ 31759 w 47237"/>
                <a:gd name="connsiteY17" fmla="*/ 46550 h 47450"/>
                <a:gd name="connsiteX18" fmla="*/ 31839 w 47237"/>
                <a:gd name="connsiteY18" fmla="*/ 45174 h 47450"/>
                <a:gd name="connsiteX19" fmla="*/ 31839 w 47237"/>
                <a:gd name="connsiteY19" fmla="*/ 31888 h 47450"/>
                <a:gd name="connsiteX20" fmla="*/ 44310 w 47237"/>
                <a:gd name="connsiteY20" fmla="*/ 31888 h 47450"/>
                <a:gd name="connsiteX21" fmla="*/ 50734 w 47237"/>
                <a:gd name="connsiteY21" fmla="*/ 25434 h 47450"/>
                <a:gd name="connsiteX22" fmla="*/ 46188 w 47237"/>
                <a:gd name="connsiteY22" fmla="*/ 19297 h 47450"/>
                <a:gd name="connsiteX23" fmla="*/ 44877 w 47237"/>
                <a:gd name="connsiteY23" fmla="*/ 19266 h 4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7237" h="47450">
                  <a:moveTo>
                    <a:pt x="44877" y="19266"/>
                  </a:moveTo>
                  <a:lnTo>
                    <a:pt x="32689" y="19266"/>
                  </a:lnTo>
                  <a:lnTo>
                    <a:pt x="32689" y="6454"/>
                  </a:lnTo>
                  <a:cubicBezTo>
                    <a:pt x="32690" y="2890"/>
                    <a:pt x="29814" y="0"/>
                    <a:pt x="26266" y="0"/>
                  </a:cubicBezTo>
                  <a:cubicBezTo>
                    <a:pt x="26234" y="0"/>
                    <a:pt x="26202" y="0"/>
                    <a:pt x="26170" y="1"/>
                  </a:cubicBezTo>
                  <a:cubicBezTo>
                    <a:pt x="22675" y="-52"/>
                    <a:pt x="19799" y="2752"/>
                    <a:pt x="19746" y="6263"/>
                  </a:cubicBezTo>
                  <a:cubicBezTo>
                    <a:pt x="19745" y="6327"/>
                    <a:pt x="19745" y="6390"/>
                    <a:pt x="19746" y="6454"/>
                  </a:cubicBezTo>
                  <a:lnTo>
                    <a:pt x="19746" y="6454"/>
                  </a:lnTo>
                  <a:lnTo>
                    <a:pt x="19746" y="18981"/>
                  </a:lnTo>
                  <a:lnTo>
                    <a:pt x="6425" y="18981"/>
                  </a:lnTo>
                  <a:cubicBezTo>
                    <a:pt x="2930" y="18928"/>
                    <a:pt x="53" y="21732"/>
                    <a:pt x="1" y="25243"/>
                  </a:cubicBezTo>
                  <a:cubicBezTo>
                    <a:pt x="0" y="25307"/>
                    <a:pt x="0" y="25370"/>
                    <a:pt x="1" y="25434"/>
                  </a:cubicBezTo>
                  <a:cubicBezTo>
                    <a:pt x="-51" y="28998"/>
                    <a:pt x="2782" y="31929"/>
                    <a:pt x="6330" y="31982"/>
                  </a:cubicBezTo>
                  <a:cubicBezTo>
                    <a:pt x="6362" y="31982"/>
                    <a:pt x="6393" y="31982"/>
                    <a:pt x="6425" y="31982"/>
                  </a:cubicBezTo>
                  <a:lnTo>
                    <a:pt x="18896" y="31982"/>
                  </a:lnTo>
                  <a:lnTo>
                    <a:pt x="18896" y="44414"/>
                  </a:lnTo>
                  <a:cubicBezTo>
                    <a:pt x="18309" y="47983"/>
                    <a:pt x="20712" y="51353"/>
                    <a:pt x="24265" y="51943"/>
                  </a:cubicBezTo>
                  <a:cubicBezTo>
                    <a:pt x="27817" y="52532"/>
                    <a:pt x="31172" y="50118"/>
                    <a:pt x="31759" y="46550"/>
                  </a:cubicBezTo>
                  <a:cubicBezTo>
                    <a:pt x="31834" y="46095"/>
                    <a:pt x="31861" y="45634"/>
                    <a:pt x="31839" y="45174"/>
                  </a:cubicBezTo>
                  <a:lnTo>
                    <a:pt x="31839" y="31888"/>
                  </a:lnTo>
                  <a:lnTo>
                    <a:pt x="44310" y="31888"/>
                  </a:lnTo>
                  <a:cubicBezTo>
                    <a:pt x="47858" y="31888"/>
                    <a:pt x="50734" y="28998"/>
                    <a:pt x="50734" y="25434"/>
                  </a:cubicBezTo>
                  <a:cubicBezTo>
                    <a:pt x="51166" y="22478"/>
                    <a:pt x="49131" y="19731"/>
                    <a:pt x="46188" y="19297"/>
                  </a:cubicBezTo>
                  <a:cubicBezTo>
                    <a:pt x="45754" y="19233"/>
                    <a:pt x="45313" y="19222"/>
                    <a:pt x="44877" y="19266"/>
                  </a:cubicBezTo>
                  <a:close/>
                </a:path>
              </a:pathLst>
            </a:custGeom>
            <a:grpFill/>
            <a:ln w="9409" cap="flat">
              <a:noFill/>
              <a:prstDash val="solid"/>
              <a:miter/>
            </a:ln>
          </p:spPr>
          <p:txBody>
            <a:bodyPr rtlCol="0" anchor="ctr"/>
            <a:lstStyle/>
            <a:p>
              <a:endParaRPr lang="en-US" dirty="0"/>
            </a:p>
          </p:txBody>
        </p:sp>
        <p:sp>
          <p:nvSpPr>
            <p:cNvPr id="118" name="Freeform 117">
              <a:extLst>
                <a:ext uri="{FF2B5EF4-FFF2-40B4-BE49-F238E27FC236}">
                  <a16:creationId xmlns:a16="http://schemas.microsoft.com/office/drawing/2014/main" id="{51704DEA-095D-8240-BDD3-1A4749091A17}"/>
                </a:ext>
              </a:extLst>
            </p:cNvPr>
            <p:cNvSpPr/>
            <p:nvPr/>
          </p:nvSpPr>
          <p:spPr>
            <a:xfrm>
              <a:off x="5790893" y="4496620"/>
              <a:ext cx="113371" cy="170822"/>
            </a:xfrm>
            <a:custGeom>
              <a:avLst/>
              <a:gdLst>
                <a:gd name="connsiteX0" fmla="*/ 70668 w 113370"/>
                <a:gd name="connsiteY0" fmla="*/ 158105 h 170821"/>
                <a:gd name="connsiteX1" fmla="*/ 70668 w 113370"/>
                <a:gd name="connsiteY1" fmla="*/ 178794 h 170821"/>
                <a:gd name="connsiteX2" fmla="*/ 49033 w 113370"/>
                <a:gd name="connsiteY2" fmla="*/ 178794 h 170821"/>
                <a:gd name="connsiteX3" fmla="*/ 49033 w 113370"/>
                <a:gd name="connsiteY3" fmla="*/ 157726 h 170821"/>
                <a:gd name="connsiteX4" fmla="*/ 0 w 113370"/>
                <a:gd name="connsiteY4" fmla="*/ 137891 h 170821"/>
                <a:gd name="connsiteX5" fmla="*/ 16250 w 113370"/>
                <a:gd name="connsiteY5" fmla="*/ 114071 h 170821"/>
                <a:gd name="connsiteX6" fmla="*/ 50072 w 113370"/>
                <a:gd name="connsiteY6" fmla="*/ 130964 h 170821"/>
                <a:gd name="connsiteX7" fmla="*/ 50072 w 113370"/>
                <a:gd name="connsiteY7" fmla="*/ 97748 h 170821"/>
                <a:gd name="connsiteX8" fmla="*/ 5385 w 113370"/>
                <a:gd name="connsiteY8" fmla="*/ 53334 h 170821"/>
                <a:gd name="connsiteX9" fmla="*/ 49033 w 113370"/>
                <a:gd name="connsiteY9" fmla="*/ 12147 h 170821"/>
                <a:gd name="connsiteX10" fmla="*/ 49033 w 113370"/>
                <a:gd name="connsiteY10" fmla="*/ 0 h 170821"/>
                <a:gd name="connsiteX11" fmla="*/ 70668 w 113370"/>
                <a:gd name="connsiteY11" fmla="*/ 0 h 170821"/>
                <a:gd name="connsiteX12" fmla="*/ 70668 w 113370"/>
                <a:gd name="connsiteY12" fmla="*/ 12527 h 170821"/>
                <a:gd name="connsiteX13" fmla="*/ 109308 w 113370"/>
                <a:gd name="connsiteY13" fmla="*/ 27996 h 170821"/>
                <a:gd name="connsiteX14" fmla="*/ 95420 w 113370"/>
                <a:gd name="connsiteY14" fmla="*/ 52480 h 170821"/>
                <a:gd name="connsiteX15" fmla="*/ 69629 w 113370"/>
                <a:gd name="connsiteY15" fmla="*/ 40143 h 170821"/>
                <a:gd name="connsiteX16" fmla="*/ 69629 w 113370"/>
                <a:gd name="connsiteY16" fmla="*/ 71650 h 170821"/>
                <a:gd name="connsiteX17" fmla="*/ 114693 w 113370"/>
                <a:gd name="connsiteY17" fmla="*/ 116728 h 170821"/>
                <a:gd name="connsiteX18" fmla="*/ 70668 w 113370"/>
                <a:gd name="connsiteY18" fmla="*/ 158105 h 170821"/>
                <a:gd name="connsiteX19" fmla="*/ 50072 w 113370"/>
                <a:gd name="connsiteY19" fmla="*/ 38245 h 170821"/>
                <a:gd name="connsiteX20" fmla="*/ 35901 w 113370"/>
                <a:gd name="connsiteY20" fmla="*/ 51436 h 170821"/>
                <a:gd name="connsiteX21" fmla="*/ 50261 w 113370"/>
                <a:gd name="connsiteY21" fmla="*/ 66431 h 170821"/>
                <a:gd name="connsiteX22" fmla="*/ 69629 w 113370"/>
                <a:gd name="connsiteY22" fmla="*/ 102778 h 170821"/>
                <a:gd name="connsiteX23" fmla="*/ 69629 w 113370"/>
                <a:gd name="connsiteY23" fmla="*/ 132007 h 170821"/>
                <a:gd name="connsiteX24" fmla="*/ 84367 w 113370"/>
                <a:gd name="connsiteY24" fmla="*/ 118437 h 170821"/>
                <a:gd name="connsiteX25" fmla="*/ 69629 w 113370"/>
                <a:gd name="connsiteY25" fmla="*/ 102778 h 170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3370" h="170821">
                  <a:moveTo>
                    <a:pt x="70668" y="158105"/>
                  </a:moveTo>
                  <a:lnTo>
                    <a:pt x="70668" y="178794"/>
                  </a:lnTo>
                  <a:lnTo>
                    <a:pt x="49033" y="178794"/>
                  </a:lnTo>
                  <a:lnTo>
                    <a:pt x="49033" y="157726"/>
                  </a:lnTo>
                  <a:cubicBezTo>
                    <a:pt x="31274" y="155416"/>
                    <a:pt x="14396" y="148589"/>
                    <a:pt x="0" y="137891"/>
                  </a:cubicBezTo>
                  <a:lnTo>
                    <a:pt x="16250" y="114071"/>
                  </a:lnTo>
                  <a:cubicBezTo>
                    <a:pt x="26048" y="122290"/>
                    <a:pt x="37635" y="128077"/>
                    <a:pt x="50072" y="130964"/>
                  </a:cubicBezTo>
                  <a:lnTo>
                    <a:pt x="50072" y="97748"/>
                  </a:lnTo>
                  <a:cubicBezTo>
                    <a:pt x="20123" y="89587"/>
                    <a:pt x="5385" y="77914"/>
                    <a:pt x="5385" y="53334"/>
                  </a:cubicBezTo>
                  <a:cubicBezTo>
                    <a:pt x="5385" y="28755"/>
                    <a:pt x="22863" y="14899"/>
                    <a:pt x="49033" y="12147"/>
                  </a:cubicBezTo>
                  <a:lnTo>
                    <a:pt x="49033" y="0"/>
                  </a:lnTo>
                  <a:lnTo>
                    <a:pt x="70668" y="0"/>
                  </a:lnTo>
                  <a:lnTo>
                    <a:pt x="70668" y="12527"/>
                  </a:lnTo>
                  <a:cubicBezTo>
                    <a:pt x="84594" y="14506"/>
                    <a:pt x="97845" y="19810"/>
                    <a:pt x="109308" y="27996"/>
                  </a:cubicBezTo>
                  <a:lnTo>
                    <a:pt x="95420" y="52480"/>
                  </a:lnTo>
                  <a:cubicBezTo>
                    <a:pt x="87577" y="46936"/>
                    <a:pt x="78857" y="42765"/>
                    <a:pt x="69629" y="40143"/>
                  </a:cubicBezTo>
                  <a:lnTo>
                    <a:pt x="69629" y="71650"/>
                  </a:lnTo>
                  <a:cubicBezTo>
                    <a:pt x="101183" y="80191"/>
                    <a:pt x="114693" y="93383"/>
                    <a:pt x="114693" y="116728"/>
                  </a:cubicBezTo>
                  <a:cubicBezTo>
                    <a:pt x="114693" y="140074"/>
                    <a:pt x="97026" y="155163"/>
                    <a:pt x="70668" y="158105"/>
                  </a:cubicBezTo>
                  <a:close/>
                  <a:moveTo>
                    <a:pt x="50072" y="38245"/>
                  </a:moveTo>
                  <a:cubicBezTo>
                    <a:pt x="40152" y="39384"/>
                    <a:pt x="35901" y="44698"/>
                    <a:pt x="35901" y="51436"/>
                  </a:cubicBezTo>
                  <a:cubicBezTo>
                    <a:pt x="35901" y="58174"/>
                    <a:pt x="38829" y="62255"/>
                    <a:pt x="50261" y="66431"/>
                  </a:cubicBezTo>
                  <a:close/>
                  <a:moveTo>
                    <a:pt x="69629" y="102778"/>
                  </a:moveTo>
                  <a:lnTo>
                    <a:pt x="69629" y="132007"/>
                  </a:lnTo>
                  <a:cubicBezTo>
                    <a:pt x="79076" y="130584"/>
                    <a:pt x="84367" y="125934"/>
                    <a:pt x="84367" y="118437"/>
                  </a:cubicBezTo>
                  <a:cubicBezTo>
                    <a:pt x="84367" y="110939"/>
                    <a:pt x="80871" y="106954"/>
                    <a:pt x="69629" y="102778"/>
                  </a:cubicBezTo>
                  <a:close/>
                </a:path>
              </a:pathLst>
            </a:custGeom>
            <a:grpFill/>
            <a:ln w="9409" cap="flat">
              <a:noFill/>
              <a:prstDash val="solid"/>
              <a:miter/>
            </a:ln>
          </p:spPr>
          <p:txBody>
            <a:bodyPr rtlCol="0" anchor="ctr"/>
            <a:lstStyle/>
            <a:p>
              <a:endParaRPr lang="en-US" dirty="0"/>
            </a:p>
          </p:txBody>
        </p:sp>
        <p:sp>
          <p:nvSpPr>
            <p:cNvPr id="119" name="Freeform 118">
              <a:extLst>
                <a:ext uri="{FF2B5EF4-FFF2-40B4-BE49-F238E27FC236}">
                  <a16:creationId xmlns:a16="http://schemas.microsoft.com/office/drawing/2014/main" id="{90E849C0-DCD9-1D42-852F-27DB5022130A}"/>
                </a:ext>
              </a:extLst>
            </p:cNvPr>
            <p:cNvSpPr/>
            <p:nvPr/>
          </p:nvSpPr>
          <p:spPr>
            <a:xfrm>
              <a:off x="5722871" y="4460083"/>
              <a:ext cx="245637" cy="246743"/>
            </a:xfrm>
            <a:custGeom>
              <a:avLst/>
              <a:gdLst>
                <a:gd name="connsiteX0" fmla="*/ 125369 w 245636"/>
                <a:gd name="connsiteY0" fmla="*/ 251868 h 246742"/>
                <a:gd name="connsiteX1" fmla="*/ 0 w 245636"/>
                <a:gd name="connsiteY1" fmla="*/ 125934 h 246742"/>
                <a:gd name="connsiteX2" fmla="*/ 125369 w 245636"/>
                <a:gd name="connsiteY2" fmla="*/ 0 h 246742"/>
                <a:gd name="connsiteX3" fmla="*/ 250738 w 245636"/>
                <a:gd name="connsiteY3" fmla="*/ 125934 h 246742"/>
                <a:gd name="connsiteX4" fmla="*/ 125369 w 245636"/>
                <a:gd name="connsiteY4" fmla="*/ 251868 h 246742"/>
                <a:gd name="connsiteX5" fmla="*/ 125369 w 245636"/>
                <a:gd name="connsiteY5" fmla="*/ 14615 h 246742"/>
                <a:gd name="connsiteX6" fmla="*/ 13795 w 245636"/>
                <a:gd name="connsiteY6" fmla="*/ 125934 h 246742"/>
                <a:gd name="connsiteX7" fmla="*/ 124615 w 245636"/>
                <a:gd name="connsiteY7" fmla="*/ 238011 h 246742"/>
                <a:gd name="connsiteX8" fmla="*/ 236189 w 245636"/>
                <a:gd name="connsiteY8" fmla="*/ 126692 h 246742"/>
                <a:gd name="connsiteX9" fmla="*/ 236189 w 245636"/>
                <a:gd name="connsiteY9" fmla="*/ 125934 h 246742"/>
                <a:gd name="connsiteX10" fmla="*/ 125369 w 245636"/>
                <a:gd name="connsiteY10" fmla="*/ 14235 h 2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636" h="246742">
                  <a:moveTo>
                    <a:pt x="125369" y="251868"/>
                  </a:moveTo>
                  <a:cubicBezTo>
                    <a:pt x="56130" y="251868"/>
                    <a:pt x="0" y="195485"/>
                    <a:pt x="0" y="125934"/>
                  </a:cubicBezTo>
                  <a:cubicBezTo>
                    <a:pt x="0" y="56382"/>
                    <a:pt x="56130" y="0"/>
                    <a:pt x="125369" y="0"/>
                  </a:cubicBezTo>
                  <a:cubicBezTo>
                    <a:pt x="194609" y="0"/>
                    <a:pt x="250738" y="56382"/>
                    <a:pt x="250738" y="125934"/>
                  </a:cubicBezTo>
                  <a:cubicBezTo>
                    <a:pt x="250686" y="195463"/>
                    <a:pt x="194587" y="251815"/>
                    <a:pt x="125369" y="251868"/>
                  </a:cubicBezTo>
                  <a:close/>
                  <a:moveTo>
                    <a:pt x="125369" y="14615"/>
                  </a:moveTo>
                  <a:cubicBezTo>
                    <a:pt x="63957" y="14405"/>
                    <a:pt x="14003" y="64245"/>
                    <a:pt x="13795" y="125934"/>
                  </a:cubicBezTo>
                  <a:cubicBezTo>
                    <a:pt x="13586" y="187623"/>
                    <a:pt x="63202" y="237801"/>
                    <a:pt x="124615" y="238011"/>
                  </a:cubicBezTo>
                  <a:cubicBezTo>
                    <a:pt x="186027" y="238220"/>
                    <a:pt x="235981" y="188381"/>
                    <a:pt x="236189" y="126692"/>
                  </a:cubicBezTo>
                  <a:cubicBezTo>
                    <a:pt x="236190" y="126439"/>
                    <a:pt x="236190" y="126186"/>
                    <a:pt x="236189" y="125934"/>
                  </a:cubicBezTo>
                  <a:cubicBezTo>
                    <a:pt x="236138" y="64414"/>
                    <a:pt x="186613" y="14496"/>
                    <a:pt x="125369" y="14235"/>
                  </a:cubicBezTo>
                  <a:close/>
                </a:path>
              </a:pathLst>
            </a:custGeom>
            <a:grpFill/>
            <a:ln w="9409" cap="flat">
              <a:noFill/>
              <a:prstDash val="solid"/>
              <a:miter/>
            </a:ln>
          </p:spPr>
          <p:txBody>
            <a:bodyPr rtlCol="0" anchor="ctr"/>
            <a:lstStyle/>
            <a:p>
              <a:endParaRPr lang="en-US" dirty="0"/>
            </a:p>
          </p:txBody>
        </p:sp>
        <p:sp>
          <p:nvSpPr>
            <p:cNvPr id="120" name="Freeform 119">
              <a:extLst>
                <a:ext uri="{FF2B5EF4-FFF2-40B4-BE49-F238E27FC236}">
                  <a16:creationId xmlns:a16="http://schemas.microsoft.com/office/drawing/2014/main" id="{CA63D0D3-9571-E342-BB80-27920E66DF20}"/>
                </a:ext>
              </a:extLst>
            </p:cNvPr>
            <p:cNvSpPr/>
            <p:nvPr/>
          </p:nvSpPr>
          <p:spPr>
            <a:xfrm>
              <a:off x="6242109" y="4460083"/>
              <a:ext cx="245637" cy="246743"/>
            </a:xfrm>
            <a:custGeom>
              <a:avLst/>
              <a:gdLst>
                <a:gd name="connsiteX0" fmla="*/ 125369 w 245636"/>
                <a:gd name="connsiteY0" fmla="*/ 251868 h 246742"/>
                <a:gd name="connsiteX1" fmla="*/ 0 w 245636"/>
                <a:gd name="connsiteY1" fmla="*/ 125934 h 246742"/>
                <a:gd name="connsiteX2" fmla="*/ 125369 w 245636"/>
                <a:gd name="connsiteY2" fmla="*/ 0 h 246742"/>
                <a:gd name="connsiteX3" fmla="*/ 250738 w 245636"/>
                <a:gd name="connsiteY3" fmla="*/ 125934 h 246742"/>
                <a:gd name="connsiteX4" fmla="*/ 125369 w 245636"/>
                <a:gd name="connsiteY4" fmla="*/ 251868 h 246742"/>
                <a:gd name="connsiteX5" fmla="*/ 125369 w 245636"/>
                <a:gd name="connsiteY5" fmla="*/ 14615 h 246742"/>
                <a:gd name="connsiteX6" fmla="*/ 14172 w 245636"/>
                <a:gd name="connsiteY6" fmla="*/ 126314 h 246742"/>
                <a:gd name="connsiteX7" fmla="*/ 125370 w 245636"/>
                <a:gd name="connsiteY7" fmla="*/ 238012 h 246742"/>
                <a:gd name="connsiteX8" fmla="*/ 236568 w 245636"/>
                <a:gd name="connsiteY8" fmla="*/ 126313 h 246742"/>
                <a:gd name="connsiteX9" fmla="*/ 236567 w 245636"/>
                <a:gd name="connsiteY9" fmla="*/ 125934 h 246742"/>
                <a:gd name="connsiteX10" fmla="*/ 125369 w 245636"/>
                <a:gd name="connsiteY10" fmla="*/ 14235 h 2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636" h="246742">
                  <a:moveTo>
                    <a:pt x="125369" y="251868"/>
                  </a:moveTo>
                  <a:cubicBezTo>
                    <a:pt x="56130" y="251868"/>
                    <a:pt x="0" y="195485"/>
                    <a:pt x="0" y="125934"/>
                  </a:cubicBezTo>
                  <a:cubicBezTo>
                    <a:pt x="0" y="56382"/>
                    <a:pt x="56130" y="0"/>
                    <a:pt x="125369" y="0"/>
                  </a:cubicBezTo>
                  <a:cubicBezTo>
                    <a:pt x="194609" y="0"/>
                    <a:pt x="250738" y="56382"/>
                    <a:pt x="250738" y="125934"/>
                  </a:cubicBezTo>
                  <a:cubicBezTo>
                    <a:pt x="250686" y="195463"/>
                    <a:pt x="194587" y="251815"/>
                    <a:pt x="125369" y="251868"/>
                  </a:cubicBezTo>
                  <a:close/>
                  <a:moveTo>
                    <a:pt x="125369" y="14615"/>
                  </a:moveTo>
                  <a:cubicBezTo>
                    <a:pt x="63956" y="14615"/>
                    <a:pt x="14172" y="64625"/>
                    <a:pt x="14172" y="126314"/>
                  </a:cubicBezTo>
                  <a:cubicBezTo>
                    <a:pt x="14172" y="188003"/>
                    <a:pt x="63958" y="238012"/>
                    <a:pt x="125370" y="238012"/>
                  </a:cubicBezTo>
                  <a:cubicBezTo>
                    <a:pt x="186783" y="238012"/>
                    <a:pt x="236568" y="188002"/>
                    <a:pt x="236568" y="126313"/>
                  </a:cubicBezTo>
                  <a:cubicBezTo>
                    <a:pt x="236568" y="126186"/>
                    <a:pt x="236567" y="126060"/>
                    <a:pt x="236567" y="125934"/>
                  </a:cubicBezTo>
                  <a:cubicBezTo>
                    <a:pt x="236515" y="64266"/>
                    <a:pt x="186760" y="14287"/>
                    <a:pt x="125369" y="14235"/>
                  </a:cubicBezTo>
                  <a:close/>
                </a:path>
              </a:pathLst>
            </a:custGeom>
            <a:grpFill/>
            <a:ln w="9409" cap="flat">
              <a:noFill/>
              <a:prstDash val="solid"/>
              <a:miter/>
            </a:ln>
          </p:spPr>
          <p:txBody>
            <a:bodyPr rtlCol="0" anchor="ctr"/>
            <a:lstStyle/>
            <a:p>
              <a:endParaRPr lang="en-US" dirty="0"/>
            </a:p>
          </p:txBody>
        </p:sp>
        <p:sp>
          <p:nvSpPr>
            <p:cNvPr id="121" name="Freeform 120">
              <a:extLst>
                <a:ext uri="{FF2B5EF4-FFF2-40B4-BE49-F238E27FC236}">
                  <a16:creationId xmlns:a16="http://schemas.microsoft.com/office/drawing/2014/main" id="{E54649DB-BBC7-5A47-A997-CBAA16FC4284}"/>
                </a:ext>
              </a:extLst>
            </p:cNvPr>
            <p:cNvSpPr/>
            <p:nvPr/>
          </p:nvSpPr>
          <p:spPr>
            <a:xfrm>
              <a:off x="6358030" y="4496620"/>
              <a:ext cx="47238" cy="151842"/>
            </a:xfrm>
            <a:custGeom>
              <a:avLst/>
              <a:gdLst>
                <a:gd name="connsiteX0" fmla="*/ 42703 w 47237"/>
                <a:gd name="connsiteY0" fmla="*/ 155068 h 151841"/>
                <a:gd name="connsiteX1" fmla="*/ 36184 w 47237"/>
                <a:gd name="connsiteY1" fmla="*/ 151652 h 151841"/>
                <a:gd name="connsiteX2" fmla="*/ 1323 w 47237"/>
                <a:gd name="connsiteY2" fmla="*/ 99361 h 151841"/>
                <a:gd name="connsiteX3" fmla="*/ 0 w 47237"/>
                <a:gd name="connsiteY3" fmla="*/ 94996 h 151841"/>
                <a:gd name="connsiteX4" fmla="*/ 0 w 47237"/>
                <a:gd name="connsiteY4" fmla="*/ 7877 h 151841"/>
                <a:gd name="connsiteX5" fmla="*/ 7842 w 47237"/>
                <a:gd name="connsiteY5" fmla="*/ 0 h 151841"/>
                <a:gd name="connsiteX6" fmla="*/ 15683 w 47237"/>
                <a:gd name="connsiteY6" fmla="*/ 7877 h 151841"/>
                <a:gd name="connsiteX7" fmla="*/ 15683 w 47237"/>
                <a:gd name="connsiteY7" fmla="*/ 92623 h 151841"/>
                <a:gd name="connsiteX8" fmla="*/ 49127 w 47237"/>
                <a:gd name="connsiteY8" fmla="*/ 142921 h 151841"/>
                <a:gd name="connsiteX9" fmla="*/ 47150 w 47237"/>
                <a:gd name="connsiteY9" fmla="*/ 153609 h 151841"/>
                <a:gd name="connsiteX10" fmla="*/ 46955 w 47237"/>
                <a:gd name="connsiteY10" fmla="*/ 153740 h 151841"/>
                <a:gd name="connsiteX11" fmla="*/ 42703 w 47237"/>
                <a:gd name="connsiteY11" fmla="*/ 155068 h 15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237" h="151841">
                  <a:moveTo>
                    <a:pt x="42703" y="155068"/>
                  </a:moveTo>
                  <a:cubicBezTo>
                    <a:pt x="40104" y="155070"/>
                    <a:pt x="37669" y="153794"/>
                    <a:pt x="36184" y="151652"/>
                  </a:cubicBezTo>
                  <a:lnTo>
                    <a:pt x="1323" y="99361"/>
                  </a:lnTo>
                  <a:cubicBezTo>
                    <a:pt x="452" y="98074"/>
                    <a:pt x="-9" y="96552"/>
                    <a:pt x="0" y="94996"/>
                  </a:cubicBezTo>
                  <a:lnTo>
                    <a:pt x="0" y="7877"/>
                  </a:lnTo>
                  <a:cubicBezTo>
                    <a:pt x="0" y="3527"/>
                    <a:pt x="3511" y="0"/>
                    <a:pt x="7842" y="0"/>
                  </a:cubicBezTo>
                  <a:cubicBezTo>
                    <a:pt x="12172" y="0"/>
                    <a:pt x="15683" y="3527"/>
                    <a:pt x="15683" y="7877"/>
                  </a:cubicBezTo>
                  <a:lnTo>
                    <a:pt x="15683" y="92623"/>
                  </a:lnTo>
                  <a:lnTo>
                    <a:pt x="49127" y="142921"/>
                  </a:lnTo>
                  <a:cubicBezTo>
                    <a:pt x="51520" y="146421"/>
                    <a:pt x="50634" y="151206"/>
                    <a:pt x="47150" y="153609"/>
                  </a:cubicBezTo>
                  <a:cubicBezTo>
                    <a:pt x="47086" y="153654"/>
                    <a:pt x="47020" y="153697"/>
                    <a:pt x="46955" y="153740"/>
                  </a:cubicBezTo>
                  <a:cubicBezTo>
                    <a:pt x="45710" y="154618"/>
                    <a:pt x="44224" y="155083"/>
                    <a:pt x="42703" y="155068"/>
                  </a:cubicBezTo>
                  <a:close/>
                </a:path>
              </a:pathLst>
            </a:custGeom>
            <a:grpFill/>
            <a:ln w="9409" cap="flat">
              <a:noFill/>
              <a:prstDash val="solid"/>
              <a:miter/>
            </a:ln>
          </p:spPr>
          <p:txBody>
            <a:bodyPr rtlCol="0" anchor="ctr"/>
            <a:lstStyle/>
            <a:p>
              <a:endParaRPr lang="en-US" dirty="0"/>
            </a:p>
          </p:txBody>
        </p:sp>
      </p:grpSp>
      <p:sp>
        <p:nvSpPr>
          <p:cNvPr id="124" name="Graphic 122">
            <a:extLst>
              <a:ext uri="{FF2B5EF4-FFF2-40B4-BE49-F238E27FC236}">
                <a16:creationId xmlns:a16="http://schemas.microsoft.com/office/drawing/2014/main" id="{7E9F7455-9ED4-B144-B8B6-0BA3C6192C20}"/>
              </a:ext>
            </a:extLst>
          </p:cNvPr>
          <p:cNvSpPr/>
          <p:nvPr/>
        </p:nvSpPr>
        <p:spPr>
          <a:xfrm>
            <a:off x="2918589" y="3214223"/>
            <a:ext cx="749520" cy="749520"/>
          </a:xfrm>
          <a:custGeom>
            <a:avLst/>
            <a:gdLst>
              <a:gd name="connsiteX0" fmla="*/ 158735 w 952500"/>
              <a:gd name="connsiteY0" fmla="*/ 0 h 952500"/>
              <a:gd name="connsiteX1" fmla="*/ 793766 w 952500"/>
              <a:gd name="connsiteY1" fmla="*/ 0 h 952500"/>
              <a:gd name="connsiteX2" fmla="*/ 952500 w 952500"/>
              <a:gd name="connsiteY2" fmla="*/ 158735 h 952500"/>
              <a:gd name="connsiteX3" fmla="*/ 952500 w 952500"/>
              <a:gd name="connsiteY3" fmla="*/ 793766 h 952500"/>
              <a:gd name="connsiteX4" fmla="*/ 793766 w 952500"/>
              <a:gd name="connsiteY4" fmla="*/ 952500 h 952500"/>
              <a:gd name="connsiteX5" fmla="*/ 158735 w 952500"/>
              <a:gd name="connsiteY5" fmla="*/ 952500 h 952500"/>
              <a:gd name="connsiteX6" fmla="*/ 0 w 952500"/>
              <a:gd name="connsiteY6" fmla="*/ 793766 h 952500"/>
              <a:gd name="connsiteX7" fmla="*/ 0 w 952500"/>
              <a:gd name="connsiteY7" fmla="*/ 158735 h 952500"/>
              <a:gd name="connsiteX8" fmla="*/ 158735 w 952500"/>
              <a:gd name="connsiteY8" fmla="*/ 0 h 952500"/>
              <a:gd name="connsiteX9" fmla="*/ 654844 w 952500"/>
              <a:gd name="connsiteY9" fmla="*/ 82248 h 952500"/>
              <a:gd name="connsiteX10" fmla="*/ 619125 w 952500"/>
              <a:gd name="connsiteY10" fmla="*/ 117967 h 952500"/>
              <a:gd name="connsiteX11" fmla="*/ 654844 w 952500"/>
              <a:gd name="connsiteY11" fmla="*/ 153686 h 952500"/>
              <a:gd name="connsiteX12" fmla="*/ 690563 w 952500"/>
              <a:gd name="connsiteY12" fmla="*/ 117967 h 952500"/>
              <a:gd name="connsiteX13" fmla="*/ 654844 w 952500"/>
              <a:gd name="connsiteY13" fmla="*/ 82248 h 952500"/>
              <a:gd name="connsiteX14" fmla="*/ 771239 w 952500"/>
              <a:gd name="connsiteY14" fmla="*/ 82248 h 952500"/>
              <a:gd name="connsiteX15" fmla="*/ 735520 w 952500"/>
              <a:gd name="connsiteY15" fmla="*/ 117967 h 952500"/>
              <a:gd name="connsiteX16" fmla="*/ 771239 w 952500"/>
              <a:gd name="connsiteY16" fmla="*/ 153686 h 952500"/>
              <a:gd name="connsiteX17" fmla="*/ 806958 w 952500"/>
              <a:gd name="connsiteY17" fmla="*/ 117967 h 952500"/>
              <a:gd name="connsiteX18" fmla="*/ 771239 w 952500"/>
              <a:gd name="connsiteY18" fmla="*/ 82248 h 952500"/>
              <a:gd name="connsiteX19" fmla="*/ 77248 w 952500"/>
              <a:gd name="connsiteY19" fmla="*/ 807767 h 952500"/>
              <a:gd name="connsiteX20" fmla="*/ 134255 w 952500"/>
              <a:gd name="connsiteY20" fmla="*/ 864775 h 952500"/>
              <a:gd name="connsiteX21" fmla="*/ 818245 w 952500"/>
              <a:gd name="connsiteY21" fmla="*/ 864775 h 952500"/>
              <a:gd name="connsiteX22" fmla="*/ 875252 w 952500"/>
              <a:gd name="connsiteY22" fmla="*/ 807767 h 952500"/>
              <a:gd name="connsiteX23" fmla="*/ 875252 w 952500"/>
              <a:gd name="connsiteY23" fmla="*/ 212931 h 952500"/>
              <a:gd name="connsiteX24" fmla="*/ 77248 w 952500"/>
              <a:gd name="connsiteY24" fmla="*/ 212931 h 952500"/>
              <a:gd name="connsiteX25" fmla="*/ 77248 w 952500"/>
              <a:gd name="connsiteY25" fmla="*/ 807767 h 952500"/>
              <a:gd name="connsiteX26" fmla="*/ 279654 w 952500"/>
              <a:gd name="connsiteY26" fmla="*/ 688039 h 952500"/>
              <a:gd name="connsiteX27" fmla="*/ 283655 w 952500"/>
              <a:gd name="connsiteY27" fmla="*/ 672561 h 952500"/>
              <a:gd name="connsiteX28" fmla="*/ 254889 w 952500"/>
              <a:gd name="connsiteY28" fmla="*/ 440864 h 952500"/>
              <a:gd name="connsiteX29" fmla="*/ 505491 w 952500"/>
              <a:gd name="connsiteY29" fmla="*/ 388144 h 952500"/>
              <a:gd name="connsiteX30" fmla="*/ 559594 w 952500"/>
              <a:gd name="connsiteY30" fmla="*/ 640128 h 952500"/>
              <a:gd name="connsiteX31" fmla="*/ 337804 w 952500"/>
              <a:gd name="connsiteY31" fmla="*/ 708803 h 952500"/>
              <a:gd name="connsiteX32" fmla="*/ 324422 w 952500"/>
              <a:gd name="connsiteY32" fmla="*/ 718565 h 952500"/>
              <a:gd name="connsiteX33" fmla="*/ 308563 w 952500"/>
              <a:gd name="connsiteY33" fmla="*/ 729995 h 952500"/>
              <a:gd name="connsiteX34" fmla="*/ 283416 w 952500"/>
              <a:gd name="connsiteY34" fmla="*/ 732472 h 952500"/>
              <a:gd name="connsiteX35" fmla="*/ 274796 w 952500"/>
              <a:gd name="connsiteY35" fmla="*/ 707564 h 952500"/>
              <a:gd name="connsiteX36" fmla="*/ 279654 w 952500"/>
              <a:gd name="connsiteY36" fmla="*/ 688039 h 952500"/>
              <a:gd name="connsiteX37" fmla="*/ 355520 w 952500"/>
              <a:gd name="connsiteY37" fmla="*/ 541162 h 952500"/>
              <a:gd name="connsiteX38" fmla="*/ 353330 w 952500"/>
              <a:gd name="connsiteY38" fmla="*/ 524447 h 952500"/>
              <a:gd name="connsiteX39" fmla="*/ 340185 w 952500"/>
              <a:gd name="connsiteY39" fmla="*/ 514113 h 952500"/>
              <a:gd name="connsiteX40" fmla="*/ 323516 w 952500"/>
              <a:gd name="connsiteY40" fmla="*/ 516350 h 952500"/>
              <a:gd name="connsiteX41" fmla="*/ 313277 w 952500"/>
              <a:gd name="connsiteY41" fmla="*/ 529637 h 952500"/>
              <a:gd name="connsiteX42" fmla="*/ 315611 w 952500"/>
              <a:gd name="connsiteY42" fmla="*/ 546260 h 952500"/>
              <a:gd name="connsiteX43" fmla="*/ 328994 w 952500"/>
              <a:gd name="connsiteY43" fmla="*/ 556450 h 952500"/>
              <a:gd name="connsiteX44" fmla="*/ 345472 w 952500"/>
              <a:gd name="connsiteY44" fmla="*/ 554355 h 952500"/>
              <a:gd name="connsiteX45" fmla="*/ 355520 w 952500"/>
              <a:gd name="connsiteY45" fmla="*/ 541162 h 952500"/>
              <a:gd name="connsiteX46" fmla="*/ 428053 w 952500"/>
              <a:gd name="connsiteY46" fmla="*/ 541402 h 952500"/>
              <a:gd name="connsiteX47" fmla="*/ 425862 w 952500"/>
              <a:gd name="connsiteY47" fmla="*/ 524684 h 952500"/>
              <a:gd name="connsiteX48" fmla="*/ 412718 w 952500"/>
              <a:gd name="connsiteY48" fmla="*/ 514350 h 952500"/>
              <a:gd name="connsiteX49" fmla="*/ 396049 w 952500"/>
              <a:gd name="connsiteY49" fmla="*/ 516589 h 952500"/>
              <a:gd name="connsiteX50" fmla="*/ 385763 w 952500"/>
              <a:gd name="connsiteY50" fmla="*/ 529923 h 952500"/>
              <a:gd name="connsiteX51" fmla="*/ 388144 w 952500"/>
              <a:gd name="connsiteY51" fmla="*/ 546497 h 952500"/>
              <a:gd name="connsiteX52" fmla="*/ 401527 w 952500"/>
              <a:gd name="connsiteY52" fmla="*/ 556689 h 952500"/>
              <a:gd name="connsiteX53" fmla="*/ 418005 w 952500"/>
              <a:gd name="connsiteY53" fmla="*/ 554594 h 952500"/>
              <a:gd name="connsiteX54" fmla="*/ 428053 w 952500"/>
              <a:gd name="connsiteY54" fmla="*/ 541402 h 952500"/>
              <a:gd name="connsiteX55" fmla="*/ 500539 w 952500"/>
              <a:gd name="connsiteY55" fmla="*/ 541639 h 952500"/>
              <a:gd name="connsiteX56" fmla="*/ 498395 w 952500"/>
              <a:gd name="connsiteY56" fmla="*/ 524970 h 952500"/>
              <a:gd name="connsiteX57" fmla="*/ 485203 w 952500"/>
              <a:gd name="connsiteY57" fmla="*/ 514587 h 952500"/>
              <a:gd name="connsiteX58" fmla="*/ 468582 w 952500"/>
              <a:gd name="connsiteY58" fmla="*/ 516827 h 952500"/>
              <a:gd name="connsiteX59" fmla="*/ 458295 w 952500"/>
              <a:gd name="connsiteY59" fmla="*/ 530161 h 952500"/>
              <a:gd name="connsiteX60" fmla="*/ 460677 w 952500"/>
              <a:gd name="connsiteY60" fmla="*/ 546734 h 952500"/>
              <a:gd name="connsiteX61" fmla="*/ 474059 w 952500"/>
              <a:gd name="connsiteY61" fmla="*/ 556975 h 952500"/>
              <a:gd name="connsiteX62" fmla="*/ 490490 w 952500"/>
              <a:gd name="connsiteY62" fmla="*/ 554831 h 952500"/>
              <a:gd name="connsiteX63" fmla="*/ 500539 w 952500"/>
              <a:gd name="connsiteY63" fmla="*/ 541639 h 952500"/>
              <a:gd name="connsiteX64" fmla="*/ 574120 w 952500"/>
              <a:gd name="connsiteY64" fmla="*/ 679228 h 952500"/>
              <a:gd name="connsiteX65" fmla="*/ 593170 w 952500"/>
              <a:gd name="connsiteY65" fmla="*/ 654081 h 952500"/>
              <a:gd name="connsiteX66" fmla="*/ 531685 w 952500"/>
              <a:gd name="connsiteY66" fmla="*/ 362903 h 952500"/>
              <a:gd name="connsiteX67" fmla="*/ 482632 w 952500"/>
              <a:gd name="connsiteY67" fmla="*/ 339233 h 952500"/>
              <a:gd name="connsiteX68" fmla="*/ 725663 w 952500"/>
              <a:gd name="connsiteY68" fmla="*/ 397383 h 952500"/>
              <a:gd name="connsiteX69" fmla="*/ 697611 w 952500"/>
              <a:gd name="connsiteY69" fmla="*/ 629364 h 952500"/>
              <a:gd name="connsiteX70" fmla="*/ 701660 w 952500"/>
              <a:gd name="connsiteY70" fmla="*/ 644891 h 952500"/>
              <a:gd name="connsiteX71" fmla="*/ 706565 w 952500"/>
              <a:gd name="connsiteY71" fmla="*/ 664464 h 952500"/>
              <a:gd name="connsiteX72" fmla="*/ 697992 w 952500"/>
              <a:gd name="connsiteY72" fmla="*/ 689418 h 952500"/>
              <a:gd name="connsiteX73" fmla="*/ 672894 w 952500"/>
              <a:gd name="connsiteY73" fmla="*/ 686800 h 952500"/>
              <a:gd name="connsiteX74" fmla="*/ 657034 w 952500"/>
              <a:gd name="connsiteY74" fmla="*/ 675370 h 952500"/>
              <a:gd name="connsiteX75" fmla="*/ 643651 w 952500"/>
              <a:gd name="connsiteY75" fmla="*/ 665513 h 952500"/>
              <a:gd name="connsiteX76" fmla="*/ 574120 w 952500"/>
              <a:gd name="connsiteY76" fmla="*/ 679228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500" h="952500">
                <a:moveTo>
                  <a:pt x="158735" y="0"/>
                </a:moveTo>
                <a:lnTo>
                  <a:pt x="793766" y="0"/>
                </a:lnTo>
                <a:cubicBezTo>
                  <a:pt x="881444" y="0"/>
                  <a:pt x="952500" y="71056"/>
                  <a:pt x="952500" y="158735"/>
                </a:cubicBezTo>
                <a:lnTo>
                  <a:pt x="952500" y="793766"/>
                </a:lnTo>
                <a:cubicBezTo>
                  <a:pt x="952500" y="881444"/>
                  <a:pt x="881444" y="952500"/>
                  <a:pt x="793766" y="952500"/>
                </a:cubicBezTo>
                <a:lnTo>
                  <a:pt x="158735" y="952500"/>
                </a:lnTo>
                <a:cubicBezTo>
                  <a:pt x="71056" y="952500"/>
                  <a:pt x="0" y="881444"/>
                  <a:pt x="0" y="793766"/>
                </a:cubicBezTo>
                <a:lnTo>
                  <a:pt x="0" y="158735"/>
                </a:lnTo>
                <a:cubicBezTo>
                  <a:pt x="0" y="71056"/>
                  <a:pt x="71056" y="0"/>
                  <a:pt x="158735" y="0"/>
                </a:cubicBezTo>
                <a:close/>
                <a:moveTo>
                  <a:pt x="654844" y="82248"/>
                </a:moveTo>
                <a:cubicBezTo>
                  <a:pt x="635128" y="82248"/>
                  <a:pt x="619125" y="98250"/>
                  <a:pt x="619125" y="117967"/>
                </a:cubicBezTo>
                <a:cubicBezTo>
                  <a:pt x="619125" y="137731"/>
                  <a:pt x="635128" y="153686"/>
                  <a:pt x="654844" y="153686"/>
                </a:cubicBezTo>
                <a:cubicBezTo>
                  <a:pt x="674560" y="153686"/>
                  <a:pt x="690563" y="137731"/>
                  <a:pt x="690563" y="117967"/>
                </a:cubicBezTo>
                <a:cubicBezTo>
                  <a:pt x="690563" y="98250"/>
                  <a:pt x="674560" y="82248"/>
                  <a:pt x="654844" y="82248"/>
                </a:cubicBezTo>
                <a:close/>
                <a:moveTo>
                  <a:pt x="771239" y="82248"/>
                </a:moveTo>
                <a:cubicBezTo>
                  <a:pt x="751523" y="82248"/>
                  <a:pt x="735520" y="98250"/>
                  <a:pt x="735520" y="117967"/>
                </a:cubicBezTo>
                <a:cubicBezTo>
                  <a:pt x="735520" y="137731"/>
                  <a:pt x="751523" y="153686"/>
                  <a:pt x="771239" y="153686"/>
                </a:cubicBezTo>
                <a:cubicBezTo>
                  <a:pt x="791004" y="153686"/>
                  <a:pt x="806958" y="137731"/>
                  <a:pt x="806958" y="117967"/>
                </a:cubicBezTo>
                <a:cubicBezTo>
                  <a:pt x="806958" y="98250"/>
                  <a:pt x="791004" y="82248"/>
                  <a:pt x="771239" y="82248"/>
                </a:cubicBezTo>
                <a:close/>
                <a:moveTo>
                  <a:pt x="77248" y="807767"/>
                </a:moveTo>
                <a:cubicBezTo>
                  <a:pt x="77248" y="839249"/>
                  <a:pt x="102775" y="864775"/>
                  <a:pt x="134255" y="864775"/>
                </a:cubicBezTo>
                <a:lnTo>
                  <a:pt x="818245" y="864775"/>
                </a:lnTo>
                <a:cubicBezTo>
                  <a:pt x="849725" y="864775"/>
                  <a:pt x="875252" y="839249"/>
                  <a:pt x="875252" y="807767"/>
                </a:cubicBezTo>
                <a:lnTo>
                  <a:pt x="875252" y="212931"/>
                </a:lnTo>
                <a:lnTo>
                  <a:pt x="77248" y="212931"/>
                </a:lnTo>
                <a:lnTo>
                  <a:pt x="77248" y="807767"/>
                </a:lnTo>
                <a:close/>
                <a:moveTo>
                  <a:pt x="279654" y="688039"/>
                </a:moveTo>
                <a:cubicBezTo>
                  <a:pt x="282083" y="679847"/>
                  <a:pt x="282987" y="676466"/>
                  <a:pt x="283655" y="672561"/>
                </a:cubicBezTo>
                <a:cubicBezTo>
                  <a:pt x="224028" y="610600"/>
                  <a:pt x="209598" y="511064"/>
                  <a:pt x="254889" y="440864"/>
                </a:cubicBezTo>
                <a:cubicBezTo>
                  <a:pt x="309133" y="356711"/>
                  <a:pt x="421338" y="333089"/>
                  <a:pt x="505491" y="388144"/>
                </a:cubicBezTo>
                <a:cubicBezTo>
                  <a:pt x="589598" y="443150"/>
                  <a:pt x="613838" y="555975"/>
                  <a:pt x="559594" y="640128"/>
                </a:cubicBezTo>
                <a:cubicBezTo>
                  <a:pt x="511873" y="714089"/>
                  <a:pt x="418434" y="742141"/>
                  <a:pt x="337804" y="708803"/>
                </a:cubicBezTo>
                <a:cubicBezTo>
                  <a:pt x="334804" y="710708"/>
                  <a:pt x="331946" y="712852"/>
                  <a:pt x="324422" y="718565"/>
                </a:cubicBezTo>
                <a:cubicBezTo>
                  <a:pt x="316563" y="724663"/>
                  <a:pt x="312801" y="727377"/>
                  <a:pt x="308563" y="729995"/>
                </a:cubicBezTo>
                <a:cubicBezTo>
                  <a:pt x="298942" y="735853"/>
                  <a:pt x="291941" y="738046"/>
                  <a:pt x="283416" y="732472"/>
                </a:cubicBezTo>
                <a:cubicBezTo>
                  <a:pt x="274748" y="726805"/>
                  <a:pt x="273225" y="718233"/>
                  <a:pt x="274796" y="707564"/>
                </a:cubicBezTo>
                <a:cubicBezTo>
                  <a:pt x="275511" y="702422"/>
                  <a:pt x="276702" y="697992"/>
                  <a:pt x="279654" y="688039"/>
                </a:cubicBezTo>
                <a:close/>
                <a:moveTo>
                  <a:pt x="355520" y="541162"/>
                </a:moveTo>
                <a:cubicBezTo>
                  <a:pt x="357045" y="535353"/>
                  <a:pt x="356331" y="529782"/>
                  <a:pt x="353330" y="524447"/>
                </a:cubicBezTo>
                <a:cubicBezTo>
                  <a:pt x="350377" y="519159"/>
                  <a:pt x="345995" y="515682"/>
                  <a:pt x="340185" y="514113"/>
                </a:cubicBezTo>
                <a:cubicBezTo>
                  <a:pt x="334375" y="512541"/>
                  <a:pt x="328803" y="513301"/>
                  <a:pt x="323516" y="516350"/>
                </a:cubicBezTo>
                <a:cubicBezTo>
                  <a:pt x="318231" y="519399"/>
                  <a:pt x="314802" y="523829"/>
                  <a:pt x="313277" y="529637"/>
                </a:cubicBezTo>
                <a:cubicBezTo>
                  <a:pt x="311705" y="535495"/>
                  <a:pt x="312516" y="541020"/>
                  <a:pt x="315611" y="546260"/>
                </a:cubicBezTo>
                <a:cubicBezTo>
                  <a:pt x="318754" y="551497"/>
                  <a:pt x="323184" y="554878"/>
                  <a:pt x="328994" y="556450"/>
                </a:cubicBezTo>
                <a:cubicBezTo>
                  <a:pt x="334804" y="558022"/>
                  <a:pt x="340280" y="557354"/>
                  <a:pt x="345472" y="554355"/>
                </a:cubicBezTo>
                <a:cubicBezTo>
                  <a:pt x="350616" y="551355"/>
                  <a:pt x="353997" y="546974"/>
                  <a:pt x="355520" y="541162"/>
                </a:cubicBezTo>
                <a:close/>
                <a:moveTo>
                  <a:pt x="428053" y="541402"/>
                </a:moveTo>
                <a:cubicBezTo>
                  <a:pt x="429577" y="535591"/>
                  <a:pt x="428863" y="530019"/>
                  <a:pt x="425862" y="524684"/>
                </a:cubicBezTo>
                <a:cubicBezTo>
                  <a:pt x="422910" y="519399"/>
                  <a:pt x="418481" y="515922"/>
                  <a:pt x="412718" y="514350"/>
                </a:cubicBezTo>
                <a:cubicBezTo>
                  <a:pt x="406908" y="512778"/>
                  <a:pt x="401336" y="513541"/>
                  <a:pt x="396049" y="516589"/>
                </a:cubicBezTo>
                <a:cubicBezTo>
                  <a:pt x="390716" y="519636"/>
                  <a:pt x="387335" y="524066"/>
                  <a:pt x="385763" y="529923"/>
                </a:cubicBezTo>
                <a:cubicBezTo>
                  <a:pt x="384238" y="535735"/>
                  <a:pt x="385049" y="541258"/>
                  <a:pt x="388144" y="546497"/>
                </a:cubicBezTo>
                <a:cubicBezTo>
                  <a:pt x="391239" y="551736"/>
                  <a:pt x="395717" y="555117"/>
                  <a:pt x="401527" y="556689"/>
                </a:cubicBezTo>
                <a:cubicBezTo>
                  <a:pt x="407337" y="558308"/>
                  <a:pt x="412813" y="557594"/>
                  <a:pt x="418005" y="554594"/>
                </a:cubicBezTo>
                <a:cubicBezTo>
                  <a:pt x="423149" y="551641"/>
                  <a:pt x="426482" y="547211"/>
                  <a:pt x="428053" y="541402"/>
                </a:cubicBezTo>
                <a:close/>
                <a:moveTo>
                  <a:pt x="500539" y="541639"/>
                </a:moveTo>
                <a:cubicBezTo>
                  <a:pt x="502110" y="535828"/>
                  <a:pt x="501396" y="530256"/>
                  <a:pt x="498395" y="524970"/>
                </a:cubicBezTo>
                <a:cubicBezTo>
                  <a:pt x="495443" y="519636"/>
                  <a:pt x="491014" y="516208"/>
                  <a:pt x="485203" y="514587"/>
                </a:cubicBezTo>
                <a:cubicBezTo>
                  <a:pt x="479441" y="513018"/>
                  <a:pt x="473869" y="513778"/>
                  <a:pt x="468582" y="516827"/>
                </a:cubicBezTo>
                <a:cubicBezTo>
                  <a:pt x="463248" y="519875"/>
                  <a:pt x="459820" y="524352"/>
                  <a:pt x="458295" y="530161"/>
                </a:cubicBezTo>
                <a:cubicBezTo>
                  <a:pt x="456771" y="535972"/>
                  <a:pt x="457581" y="541497"/>
                  <a:pt x="460677" y="546734"/>
                </a:cubicBezTo>
                <a:cubicBezTo>
                  <a:pt x="463772" y="551973"/>
                  <a:pt x="468249" y="555355"/>
                  <a:pt x="474059" y="556975"/>
                </a:cubicBezTo>
                <a:cubicBezTo>
                  <a:pt x="479870" y="558545"/>
                  <a:pt x="485346" y="557831"/>
                  <a:pt x="490490" y="554831"/>
                </a:cubicBezTo>
                <a:cubicBezTo>
                  <a:pt x="495681" y="551878"/>
                  <a:pt x="499015" y="547450"/>
                  <a:pt x="500539" y="541639"/>
                </a:cubicBezTo>
                <a:close/>
                <a:moveTo>
                  <a:pt x="574120" y="679228"/>
                </a:moveTo>
                <a:cubicBezTo>
                  <a:pt x="581025" y="671466"/>
                  <a:pt x="587360" y="663036"/>
                  <a:pt x="593170" y="654081"/>
                </a:cubicBezTo>
                <a:cubicBezTo>
                  <a:pt x="655939" y="556594"/>
                  <a:pt x="628459" y="426244"/>
                  <a:pt x="531685" y="362903"/>
                </a:cubicBezTo>
                <a:cubicBezTo>
                  <a:pt x="516065" y="352662"/>
                  <a:pt x="499538" y="344805"/>
                  <a:pt x="482632" y="339233"/>
                </a:cubicBezTo>
                <a:cubicBezTo>
                  <a:pt x="565547" y="290371"/>
                  <a:pt x="672798" y="315325"/>
                  <a:pt x="725663" y="397383"/>
                </a:cubicBezTo>
                <a:cubicBezTo>
                  <a:pt x="771048" y="467820"/>
                  <a:pt x="756952" y="567500"/>
                  <a:pt x="697611" y="629364"/>
                </a:cubicBezTo>
                <a:cubicBezTo>
                  <a:pt x="698278" y="633271"/>
                  <a:pt x="699183" y="636652"/>
                  <a:pt x="701660" y="644891"/>
                </a:cubicBezTo>
                <a:cubicBezTo>
                  <a:pt x="704612" y="654844"/>
                  <a:pt x="705802" y="659274"/>
                  <a:pt x="706565" y="664464"/>
                </a:cubicBezTo>
                <a:cubicBezTo>
                  <a:pt x="708136" y="675131"/>
                  <a:pt x="706659" y="683705"/>
                  <a:pt x="697992" y="689418"/>
                </a:cubicBezTo>
                <a:cubicBezTo>
                  <a:pt x="689515" y="694944"/>
                  <a:pt x="682514" y="692707"/>
                  <a:pt x="672894" y="686800"/>
                </a:cubicBezTo>
                <a:cubicBezTo>
                  <a:pt x="668655" y="684228"/>
                  <a:pt x="664893" y="681465"/>
                  <a:pt x="657034" y="675370"/>
                </a:cubicBezTo>
                <a:cubicBezTo>
                  <a:pt x="649557" y="669559"/>
                  <a:pt x="646652" y="667417"/>
                  <a:pt x="643651" y="665513"/>
                </a:cubicBezTo>
                <a:cubicBezTo>
                  <a:pt x="621077" y="674847"/>
                  <a:pt x="597455" y="679275"/>
                  <a:pt x="574120" y="679228"/>
                </a:cubicBezTo>
                <a:close/>
              </a:path>
            </a:pathLst>
          </a:custGeom>
          <a:solidFill>
            <a:schemeClr val="accent2"/>
          </a:solidFill>
          <a:ln w="4763" cap="flat">
            <a:noFill/>
            <a:prstDash val="solid"/>
            <a:miter/>
          </a:ln>
        </p:spPr>
        <p:txBody>
          <a:bodyPr rtlCol="0" anchor="ctr"/>
          <a:lstStyle/>
          <a:p>
            <a:endParaRPr lang="en-US" dirty="0"/>
          </a:p>
        </p:txBody>
      </p:sp>
    </p:spTree>
    <p:extLst>
      <p:ext uri="{BB962C8B-B14F-4D97-AF65-F5344CB8AC3E}">
        <p14:creationId xmlns:p14="http://schemas.microsoft.com/office/powerpoint/2010/main" val="1978989510"/>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ue and black background&#10;&#10;Description automatically generated">
            <a:extLst>
              <a:ext uri="{FF2B5EF4-FFF2-40B4-BE49-F238E27FC236}">
                <a16:creationId xmlns:a16="http://schemas.microsoft.com/office/drawing/2014/main" id="{E40B8D23-3370-1BCD-E34F-0AF157947C4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a:stretch/>
        </p:blipFill>
        <p:spPr>
          <a:xfrm>
            <a:off x="0" y="1057274"/>
            <a:ext cx="12192000" cy="5127625"/>
          </a:xfrm>
          <a:prstGeom prst="rect">
            <a:avLst/>
          </a:prstGeom>
        </p:spPr>
      </p:pic>
      <p:sp>
        <p:nvSpPr>
          <p:cNvPr id="12" name="Rectangle 11">
            <a:extLst>
              <a:ext uri="{FF2B5EF4-FFF2-40B4-BE49-F238E27FC236}">
                <a16:creationId xmlns:a16="http://schemas.microsoft.com/office/drawing/2014/main" id="{DF435A0D-94FB-072C-2D46-32D909DC6996}"/>
              </a:ext>
            </a:extLst>
          </p:cNvPr>
          <p:cNvSpPr>
            <a:spLocks noGrp="1" noRot="1" noMove="1" noResize="1" noEditPoints="1" noAdjustHandles="1" noChangeArrowheads="1" noChangeShapeType="1"/>
          </p:cNvSpPr>
          <p:nvPr/>
        </p:nvSpPr>
        <p:spPr>
          <a:xfrm>
            <a:off x="0" y="1057275"/>
            <a:ext cx="12192000" cy="5129212"/>
          </a:xfrm>
          <a:prstGeom prst="rect">
            <a:avLst/>
          </a:prstGeom>
          <a:gradFill>
            <a:gsLst>
              <a:gs pos="0">
                <a:schemeClr val="accent2">
                  <a:alpha val="44270"/>
                </a:schemeClr>
              </a:gs>
              <a:gs pos="95000">
                <a:schemeClr val="accent2">
                  <a:lumMod val="75000"/>
                  <a:alpha val="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7" name="TextBox 16">
            <a:extLst>
              <a:ext uri="{FF2B5EF4-FFF2-40B4-BE49-F238E27FC236}">
                <a16:creationId xmlns:a16="http://schemas.microsoft.com/office/drawing/2014/main" id="{2289AED7-BD1C-2EDF-9BA5-4586B4F809E7}"/>
              </a:ext>
            </a:extLst>
          </p:cNvPr>
          <p:cNvSpPr txBox="1"/>
          <p:nvPr/>
        </p:nvSpPr>
        <p:spPr>
          <a:xfrm>
            <a:off x="435544" y="1312598"/>
            <a:ext cx="5393354" cy="1685077"/>
          </a:xfrm>
          <a:prstGeom prst="rect">
            <a:avLst/>
          </a:prstGeom>
          <a:noFill/>
          <a:ln>
            <a:noFill/>
          </a:ln>
        </p:spPr>
        <p:txBody>
          <a:bodyPr wrap="square">
            <a:spAutoFit/>
          </a:bodyPr>
          <a:lstStyle/>
          <a:p>
            <a:pPr>
              <a:spcAft>
                <a:spcPts val="1200"/>
              </a:spcAft>
            </a:pPr>
            <a:r>
              <a:rPr lang="en-US" sz="1800" b="1" u="sng" dirty="0">
                <a:solidFill>
                  <a:schemeClr val="bg1"/>
                </a:solidFill>
                <a:latin typeface="Arial Black" panose="020B0604020202020204" pitchFamily="34" charset="0"/>
                <a:cs typeface="Arial Black" panose="020B0604020202020204" pitchFamily="34" charset="0"/>
              </a:rPr>
              <a:t>HOUSEKEEPING ITEMS</a:t>
            </a:r>
          </a:p>
          <a:p>
            <a:pPr marL="365760" marR="0" lvl="1" indent="-228600" algn="l" defTabSz="914400" rtl="0" eaLnBrk="1" fontAlgn="auto" latinLnBrk="0" hangingPunct="1">
              <a:lnSpc>
                <a:spcPct val="100000"/>
              </a:lnSpc>
              <a:spcBef>
                <a:spcPts val="300"/>
              </a:spcBef>
              <a:spcAft>
                <a:spcPts val="300"/>
              </a:spcAft>
              <a:buClr>
                <a:srgbClr val="26BCD7"/>
              </a:buClr>
              <a:buSzPct val="135000"/>
              <a:buFont typeface="Wingdings" pitchFamily="2" charset="2"/>
              <a:buChar char="§"/>
              <a:tabLst/>
              <a:defRPr/>
            </a:pPr>
            <a:r>
              <a:rPr kumimoji="0" lang="en-US" sz="1700" b="0" i="0" u="none" strike="noStrike" kern="1200" cap="none" spc="0" normalizeH="0" baseline="0" noProof="0" dirty="0">
                <a:ln>
                  <a:noFill/>
                </a:ln>
                <a:solidFill>
                  <a:schemeClr val="bg1"/>
                </a:solidFill>
                <a:effectLst/>
                <a:uLnTx/>
                <a:uFillTx/>
                <a:latin typeface="Arial"/>
                <a:ea typeface="+mn-ea"/>
                <a:cs typeface="Arial"/>
              </a:rPr>
              <a:t>Complete SSON’s workshop evaluation form to help us improve</a:t>
            </a:r>
          </a:p>
          <a:p>
            <a:pPr marL="365760" marR="0" lvl="1" indent="-228600" algn="l" defTabSz="914400" rtl="0" eaLnBrk="1" fontAlgn="auto" latinLnBrk="0" hangingPunct="1">
              <a:lnSpc>
                <a:spcPct val="100000"/>
              </a:lnSpc>
              <a:spcBef>
                <a:spcPts val="300"/>
              </a:spcBef>
              <a:spcAft>
                <a:spcPts val="300"/>
              </a:spcAft>
              <a:buClr>
                <a:srgbClr val="26BCD7"/>
              </a:buClr>
              <a:buSzPct val="135000"/>
              <a:buFont typeface="Wingdings" pitchFamily="2" charset="2"/>
              <a:buChar char="§"/>
              <a:tabLst/>
              <a:defRPr/>
            </a:pPr>
            <a:r>
              <a:rPr kumimoji="0" lang="en-US" sz="1700" b="0" i="0" u="none" strike="noStrike" kern="1200" cap="none" spc="0" normalizeH="0" baseline="0" noProof="0" dirty="0">
                <a:ln>
                  <a:noFill/>
                </a:ln>
                <a:solidFill>
                  <a:schemeClr val="bg1"/>
                </a:solidFill>
                <a:effectLst/>
                <a:uLnTx/>
                <a:uFillTx/>
                <a:latin typeface="Arial"/>
                <a:ea typeface="+mn-ea"/>
                <a:cs typeface="Arial"/>
              </a:rPr>
              <a:t>Request access to our complete workshop presentation </a:t>
            </a:r>
          </a:p>
        </p:txBody>
      </p:sp>
      <p:sp>
        <p:nvSpPr>
          <p:cNvPr id="7" name="TextBox 6">
            <a:extLst>
              <a:ext uri="{FF2B5EF4-FFF2-40B4-BE49-F238E27FC236}">
                <a16:creationId xmlns:a16="http://schemas.microsoft.com/office/drawing/2014/main" id="{94479084-EE2E-B98A-E8E9-5548B1E68D5F}"/>
              </a:ext>
            </a:extLst>
          </p:cNvPr>
          <p:cNvSpPr txBox="1"/>
          <p:nvPr/>
        </p:nvSpPr>
        <p:spPr>
          <a:xfrm>
            <a:off x="435542" y="3408837"/>
            <a:ext cx="10693243" cy="1577355"/>
          </a:xfrm>
          <a:prstGeom prst="rect">
            <a:avLst/>
          </a:prstGeom>
          <a:noFill/>
          <a:ln>
            <a:noFill/>
          </a:ln>
        </p:spPr>
        <p:txBody>
          <a:bodyPr wrap="square">
            <a:spAutoFit/>
          </a:bodyPr>
          <a:lstStyle/>
          <a:p>
            <a:pPr>
              <a:spcAft>
                <a:spcPts val="1200"/>
              </a:spcAft>
            </a:pPr>
            <a:r>
              <a:rPr lang="en-US" sz="1800" b="1" u="sng" dirty="0">
                <a:solidFill>
                  <a:schemeClr val="bg1"/>
                </a:solidFill>
                <a:latin typeface="Arial Black" panose="020B0604020202020204" pitchFamily="34" charset="0"/>
                <a:cs typeface="Arial Black" panose="020B0604020202020204" pitchFamily="34" charset="0"/>
              </a:rPr>
              <a:t>HEAR FROM ONE OF OUR CLIENTS</a:t>
            </a:r>
          </a:p>
          <a:p>
            <a:pPr marL="0" marR="0" lvl="1" algn="l" defTabSz="914400" rtl="0" eaLnBrk="1" fontAlgn="auto" latinLnBrk="0" hangingPunct="1">
              <a:lnSpc>
                <a:spcPct val="100000"/>
              </a:lnSpc>
              <a:spcBef>
                <a:spcPts val="300"/>
              </a:spcBef>
              <a:spcAft>
                <a:spcPts val="300"/>
              </a:spcAft>
              <a:buClr>
                <a:srgbClr val="26BCD7"/>
              </a:buClr>
              <a:buSzPct val="135000"/>
              <a:tabLst/>
              <a:defRPr/>
            </a:pPr>
            <a:r>
              <a:rPr kumimoji="0" lang="en-US" sz="1700" b="1" i="0" u="none" strike="noStrike" kern="1200" cap="none" spc="0" normalizeH="0" baseline="0" noProof="0" dirty="0">
                <a:ln>
                  <a:noFill/>
                </a:ln>
                <a:solidFill>
                  <a:schemeClr val="bg1"/>
                </a:solidFill>
                <a:effectLst/>
                <a:uLnTx/>
                <a:uFillTx/>
                <a:latin typeface="Arial"/>
                <a:ea typeface="+mn-ea"/>
                <a:cs typeface="Arial"/>
              </a:rPr>
              <a:t>Presentation Topic: </a:t>
            </a:r>
            <a:r>
              <a:rPr kumimoji="0" lang="en-US" sz="1700" b="0" i="0" u="none" strike="noStrike" kern="1200" cap="none" spc="0" normalizeH="0" baseline="0" noProof="0" dirty="0">
                <a:ln>
                  <a:noFill/>
                </a:ln>
                <a:solidFill>
                  <a:schemeClr val="bg1"/>
                </a:solidFill>
                <a:effectLst/>
                <a:uLnTx/>
                <a:uFillTx/>
                <a:latin typeface="Arial"/>
                <a:ea typeface="+mn-ea"/>
                <a:cs typeface="Arial"/>
              </a:rPr>
              <a:t>How HR Led the Enterprise in Assessment of Workforce Efficiency</a:t>
            </a:r>
          </a:p>
          <a:p>
            <a:pPr marL="365760" lvl="1" indent="-228600">
              <a:spcBef>
                <a:spcPts val="600"/>
              </a:spcBef>
              <a:spcAft>
                <a:spcPts val="300"/>
              </a:spcAft>
              <a:buClr>
                <a:srgbClr val="26BCD7"/>
              </a:buClr>
              <a:buSzPct val="135000"/>
              <a:buFont typeface="Wingdings" pitchFamily="2" charset="2"/>
              <a:buChar char="§"/>
              <a:defRPr/>
            </a:pPr>
            <a:r>
              <a:rPr lang="en-US" sz="1700" dirty="0">
                <a:solidFill>
                  <a:schemeClr val="bg1"/>
                </a:solidFill>
                <a:latin typeface="Arial"/>
                <a:cs typeface="Arial"/>
              </a:rPr>
              <a:t>Speaker: BrandSafway</a:t>
            </a:r>
          </a:p>
          <a:p>
            <a:pPr marL="365760" lvl="1" indent="-228600">
              <a:spcBef>
                <a:spcPts val="600"/>
              </a:spcBef>
              <a:spcAft>
                <a:spcPts val="300"/>
              </a:spcAft>
              <a:buClr>
                <a:srgbClr val="26BCD7"/>
              </a:buClr>
              <a:buSzPct val="135000"/>
              <a:buFont typeface="Wingdings" pitchFamily="2" charset="2"/>
              <a:buChar char="§"/>
              <a:defRPr/>
            </a:pPr>
            <a:r>
              <a:rPr lang="en-US" sz="1700" dirty="0">
                <a:solidFill>
                  <a:schemeClr val="bg1"/>
                </a:solidFill>
                <a:latin typeface="Arial"/>
                <a:cs typeface="Arial"/>
              </a:rPr>
              <a:t>Thursday, November 14th at 9:55-10:45</a:t>
            </a:r>
          </a:p>
        </p:txBody>
      </p:sp>
      <p:sp>
        <p:nvSpPr>
          <p:cNvPr id="26" name="Round Diagonal Corner Rectangle 25">
            <a:extLst>
              <a:ext uri="{FF2B5EF4-FFF2-40B4-BE49-F238E27FC236}">
                <a16:creationId xmlns:a16="http://schemas.microsoft.com/office/drawing/2014/main" id="{3D8D7AEF-EE45-0A2C-EC6D-661C17867B82}"/>
              </a:ext>
            </a:extLst>
          </p:cNvPr>
          <p:cNvSpPr/>
          <p:nvPr/>
        </p:nvSpPr>
        <p:spPr>
          <a:xfrm>
            <a:off x="452953" y="5273809"/>
            <a:ext cx="11423697" cy="543185"/>
          </a:xfrm>
          <a:prstGeom prst="round2DiagRect">
            <a:avLst/>
          </a:prstGeom>
          <a:solidFill>
            <a:schemeClr val="bg1"/>
          </a:solidFill>
          <a:ln w="57150">
            <a:gradFill>
              <a:gsLst>
                <a:gs pos="0">
                  <a:schemeClr val="accent2"/>
                </a:gs>
                <a:gs pos="100000">
                  <a:srgbClr val="AA6EB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9932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5E5F62">
                    <a:lumMod val="50000"/>
                  </a:srgbClr>
                </a:solidFill>
                <a:effectLst/>
                <a:uLnTx/>
                <a:uFillTx/>
                <a:latin typeface="Arial" charset="0"/>
                <a:ea typeface="+mn-ea"/>
                <a:cs typeface="+mn-cs"/>
              </a:rPr>
              <a:t>Thank you for participating in today’s workshop and enjoy the rest of the conference!</a:t>
            </a:r>
          </a:p>
        </p:txBody>
      </p:sp>
      <p:sp>
        <p:nvSpPr>
          <p:cNvPr id="23" name="TextBox 22">
            <a:extLst>
              <a:ext uri="{FF2B5EF4-FFF2-40B4-BE49-F238E27FC236}">
                <a16:creationId xmlns:a16="http://schemas.microsoft.com/office/drawing/2014/main" id="{A84C7AFA-D849-C288-A432-1170965F0687}"/>
              </a:ext>
            </a:extLst>
          </p:cNvPr>
          <p:cNvSpPr txBox="1"/>
          <p:nvPr/>
        </p:nvSpPr>
        <p:spPr>
          <a:xfrm>
            <a:off x="7040880" y="1312598"/>
            <a:ext cx="4711566" cy="1084912"/>
          </a:xfrm>
          <a:prstGeom prst="rect">
            <a:avLst/>
          </a:prstGeom>
          <a:noFill/>
          <a:ln>
            <a:noFill/>
          </a:ln>
        </p:spPr>
        <p:txBody>
          <a:bodyPr wrap="square">
            <a:spAutoFit/>
          </a:bodyPr>
          <a:lstStyle/>
          <a:p>
            <a:pPr>
              <a:spcAft>
                <a:spcPts val="1200"/>
              </a:spcAft>
            </a:pPr>
            <a:r>
              <a:rPr lang="en-US" sz="1800" b="1" u="sng" dirty="0">
                <a:solidFill>
                  <a:schemeClr val="bg1"/>
                </a:solidFill>
                <a:latin typeface="Arial Black" panose="020B0604020202020204" pitchFamily="34" charset="0"/>
                <a:cs typeface="Arial Black" panose="020B0604020202020204" pitchFamily="34" charset="0"/>
              </a:rPr>
              <a:t>STOP BY SCOTTMADDEN’S BOOTH</a:t>
            </a:r>
          </a:p>
          <a:p>
            <a:pPr marL="365760" marR="0" lvl="1" indent="-228600" algn="l" defTabSz="914400" rtl="0" eaLnBrk="1" fontAlgn="auto" latinLnBrk="0" hangingPunct="1">
              <a:lnSpc>
                <a:spcPct val="100000"/>
              </a:lnSpc>
              <a:spcBef>
                <a:spcPts val="300"/>
              </a:spcBef>
              <a:spcAft>
                <a:spcPts val="300"/>
              </a:spcAft>
              <a:buClr>
                <a:srgbClr val="26BCD7"/>
              </a:buClr>
              <a:buSzPct val="135000"/>
              <a:buFont typeface="Wingdings" pitchFamily="2" charset="2"/>
              <a:buChar char="§"/>
              <a:tabLst/>
              <a:defRPr/>
            </a:pPr>
            <a:r>
              <a:rPr kumimoji="0" lang="en-US" sz="17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Drop a card to gain access to shared services insights and helpful resources </a:t>
            </a:r>
          </a:p>
        </p:txBody>
      </p:sp>
      <p:sp>
        <p:nvSpPr>
          <p:cNvPr id="3" name="Slide Number Placeholder 2">
            <a:extLst>
              <a:ext uri="{FF2B5EF4-FFF2-40B4-BE49-F238E27FC236}">
                <a16:creationId xmlns:a16="http://schemas.microsoft.com/office/drawing/2014/main" id="{E2D96FFF-ECE7-4E12-B636-92202E0513F6}"/>
              </a:ext>
            </a:extLst>
          </p:cNvPr>
          <p:cNvSpPr>
            <a:spLocks noGrp="1"/>
          </p:cNvSpPr>
          <p:nvPr>
            <p:ph type="sldNum" sz="quarter" idx="4"/>
          </p:nvPr>
        </p:nvSpPr>
        <p:spPr/>
        <p:txBody>
          <a:bodyPr/>
          <a:lstStyle/>
          <a:p>
            <a:fld id="{83459545-9DE7-274B-8D91-B4E87E1C72C1}" type="slidenum">
              <a:rPr lang="en-US" smtClean="0"/>
              <a:pPr/>
              <a:t>89</a:t>
            </a:fld>
            <a:endParaRPr lang="en-US" dirty="0"/>
          </a:p>
        </p:txBody>
      </p:sp>
      <p:sp>
        <p:nvSpPr>
          <p:cNvPr id="2" name="Title 1"/>
          <p:cNvSpPr>
            <a:spLocks noGrp="1"/>
          </p:cNvSpPr>
          <p:nvPr>
            <p:ph type="title"/>
          </p:nvPr>
        </p:nvSpPr>
        <p:spPr/>
        <p:txBody>
          <a:bodyPr/>
          <a:lstStyle/>
          <a:p>
            <a:r>
              <a:rPr lang="en-US" dirty="0"/>
              <a:t>Wrapping Up</a:t>
            </a:r>
          </a:p>
        </p:txBody>
      </p:sp>
    </p:spTree>
    <p:extLst>
      <p:ext uri="{BB962C8B-B14F-4D97-AF65-F5344CB8AC3E}">
        <p14:creationId xmlns:p14="http://schemas.microsoft.com/office/powerpoint/2010/main" val="2454498481"/>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16B94DA-D976-06CC-27FB-0CFAF0865C57}"/>
              </a:ext>
            </a:extLst>
          </p:cNvPr>
          <p:cNvSpPr>
            <a:spLocks noGrp="1"/>
          </p:cNvSpPr>
          <p:nvPr>
            <p:ph type="pic" sz="quarter" idx="10"/>
          </p:nvPr>
        </p:nvSpPr>
        <p:spPr/>
        <p:txBody>
          <a:bodyPr/>
          <a:lstStyle/>
          <a:p>
            <a:endParaRPr lang="en-US" dirty="0"/>
          </a:p>
        </p:txBody>
      </p:sp>
      <p:sp>
        <p:nvSpPr>
          <p:cNvPr id="3" name="Slide Number Placeholder 2"/>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90</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Title 3"/>
          <p:cNvSpPr>
            <a:spLocks noGrp="1"/>
          </p:cNvSpPr>
          <p:nvPr>
            <p:ph type="title"/>
          </p:nvPr>
        </p:nvSpPr>
        <p:spPr/>
        <p:txBody>
          <a:bodyPr/>
          <a:lstStyle/>
          <a:p>
            <a:r>
              <a:rPr lang="en-US" dirty="0"/>
              <a:t>Contact US</a:t>
            </a:r>
          </a:p>
        </p:txBody>
      </p:sp>
      <p:sp>
        <p:nvSpPr>
          <p:cNvPr id="18" name="Picture Placeholder 17">
            <a:extLst>
              <a:ext uri="{FF2B5EF4-FFF2-40B4-BE49-F238E27FC236}">
                <a16:creationId xmlns:a16="http://schemas.microsoft.com/office/drawing/2014/main" id="{8D0BEA01-7077-A613-D0A9-2494A85039F1}"/>
              </a:ext>
            </a:extLst>
          </p:cNvPr>
          <p:cNvSpPr>
            <a:spLocks noGrp="1"/>
          </p:cNvSpPr>
          <p:nvPr>
            <p:ph type="pic" sz="quarter" idx="12"/>
          </p:nvPr>
        </p:nvSpPr>
        <p:spPr/>
        <p:txBody>
          <a:bodyPr/>
          <a:lstStyle/>
          <a:p>
            <a:endParaRPr lang="en-US" dirty="0"/>
          </a:p>
        </p:txBody>
      </p:sp>
      <p:pic>
        <p:nvPicPr>
          <p:cNvPr id="11" name="Picture Placeholder 12" descr="A person in a suit&#10;&#10;AI-generated content may be incorrect.">
            <a:extLst>
              <a:ext uri="{FF2B5EF4-FFF2-40B4-BE49-F238E27FC236}">
                <a16:creationId xmlns:a16="http://schemas.microsoft.com/office/drawing/2014/main" id="{B738CD9F-89E9-A058-D148-9C5C3125C7DD}"/>
              </a:ext>
            </a:extLst>
          </p:cNvPr>
          <p:cNvPicPr>
            <a:picLocks noChangeAspect="1"/>
          </p:cNvPicPr>
          <p:nvPr/>
        </p:nvPicPr>
        <p:blipFill>
          <a:blip r:embed="rId3"/>
          <a:srcRect/>
          <a:stretch/>
        </p:blipFill>
        <p:spPr>
          <a:xfrm>
            <a:off x="5060966" y="1692535"/>
            <a:ext cx="2104725" cy="2104725"/>
          </a:xfrm>
          <a:prstGeom prst="ellipse">
            <a:avLst/>
          </a:prstGeom>
          <a:ln w="12700">
            <a:solidFill>
              <a:schemeClr val="bg1">
                <a:lumMod val="85000"/>
              </a:schemeClr>
            </a:solidFill>
          </a:ln>
        </p:spPr>
      </p:pic>
      <p:pic>
        <p:nvPicPr>
          <p:cNvPr id="13" name="Picture Placeholder 24">
            <a:extLst>
              <a:ext uri="{FF2B5EF4-FFF2-40B4-BE49-F238E27FC236}">
                <a16:creationId xmlns:a16="http://schemas.microsoft.com/office/drawing/2014/main" id="{99DD156C-65A4-CA9C-F125-94BC1FB003EA}"/>
              </a:ext>
            </a:extLst>
          </p:cNvPr>
          <p:cNvPicPr>
            <a:picLocks noChangeAspect="1"/>
          </p:cNvPicPr>
          <p:nvPr/>
        </p:nvPicPr>
        <p:blipFill>
          <a:blip r:embed="rId4"/>
          <a:srcRect/>
          <a:stretch>
            <a:fillRect/>
          </a:stretch>
        </p:blipFill>
        <p:spPr>
          <a:xfrm>
            <a:off x="2428924" y="1683788"/>
            <a:ext cx="2103120" cy="2103120"/>
          </a:xfrm>
          <a:prstGeom prst="ellipse">
            <a:avLst/>
          </a:prstGeom>
          <a:ln w="12700">
            <a:solidFill>
              <a:schemeClr val="bg1">
                <a:lumMod val="85000"/>
              </a:schemeClr>
            </a:solidFill>
          </a:ln>
        </p:spPr>
      </p:pic>
      <p:pic>
        <p:nvPicPr>
          <p:cNvPr id="19" name="Picture 2" descr="A person wearing a suit and glasses&#10;&#10;AI-generated content may be incorrect.">
            <a:extLst>
              <a:ext uri="{FF2B5EF4-FFF2-40B4-BE49-F238E27FC236}">
                <a16:creationId xmlns:a16="http://schemas.microsoft.com/office/drawing/2014/main" id="{521B9BFE-BD90-7698-B34B-A04631C1DD8B}"/>
              </a:ext>
            </a:extLst>
          </p:cNvPr>
          <p:cNvPicPr>
            <a:picLocks noGrp="1" noChangeAspect="1" noChangeArrowheads="1"/>
          </p:cNvPicPr>
          <p:nvPr>
            <p:ph type="pic" sz="quarter" idx="11"/>
          </p:nvPr>
        </p:nvPicPr>
        <p:blipFill>
          <a:blip r:embed="rId5"/>
          <a:srcRect/>
          <a:stretch>
            <a:fillRect/>
          </a:stretch>
        </p:blipFill>
        <p:spPr bwMode="auto">
          <a:xfrm>
            <a:off x="7694613" y="1682750"/>
            <a:ext cx="2103437" cy="2103438"/>
          </a:xfrm>
          <a:prstGeom prst="ellipse">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E447A15-4D67-A3FF-9BE7-8D625BED67C5}"/>
              </a:ext>
            </a:extLst>
          </p:cNvPr>
          <p:cNvPicPr>
            <a:picLocks noChangeAspect="1"/>
          </p:cNvPicPr>
          <p:nvPr/>
        </p:nvPicPr>
        <p:blipFill>
          <a:blip r:embed="rId6"/>
          <a:srcRect l="1147" t="4690" r="1847" b="1283"/>
          <a:stretch/>
        </p:blipFill>
        <p:spPr>
          <a:xfrm>
            <a:off x="5474746" y="5436656"/>
            <a:ext cx="1242508" cy="1204376"/>
          </a:xfrm>
          <a:prstGeom prst="rect">
            <a:avLst/>
          </a:prstGeom>
        </p:spPr>
      </p:pic>
      <p:pic>
        <p:nvPicPr>
          <p:cNvPr id="12" name="Picture 11">
            <a:extLst>
              <a:ext uri="{FF2B5EF4-FFF2-40B4-BE49-F238E27FC236}">
                <a16:creationId xmlns:a16="http://schemas.microsoft.com/office/drawing/2014/main" id="{C902D2C1-980F-0AC6-F2B3-7B513A9B6183}"/>
              </a:ext>
            </a:extLst>
          </p:cNvPr>
          <p:cNvPicPr>
            <a:picLocks noChangeAspect="1"/>
          </p:cNvPicPr>
          <p:nvPr/>
        </p:nvPicPr>
        <p:blipFill>
          <a:blip r:embed="rId7"/>
          <a:stretch>
            <a:fillRect/>
          </a:stretch>
        </p:blipFill>
        <p:spPr>
          <a:xfrm>
            <a:off x="2881332" y="5414207"/>
            <a:ext cx="1198305" cy="1204376"/>
          </a:xfrm>
          <a:prstGeom prst="rect">
            <a:avLst/>
          </a:prstGeom>
        </p:spPr>
      </p:pic>
      <p:pic>
        <p:nvPicPr>
          <p:cNvPr id="17" name="Picture 16">
            <a:extLst>
              <a:ext uri="{FF2B5EF4-FFF2-40B4-BE49-F238E27FC236}">
                <a16:creationId xmlns:a16="http://schemas.microsoft.com/office/drawing/2014/main" id="{44A880C5-EAD2-A5A2-6700-B1461A6DDCB9}"/>
              </a:ext>
            </a:extLst>
          </p:cNvPr>
          <p:cNvPicPr>
            <a:picLocks noChangeAspect="1"/>
          </p:cNvPicPr>
          <p:nvPr/>
        </p:nvPicPr>
        <p:blipFill>
          <a:blip r:embed="rId8"/>
          <a:stretch>
            <a:fillRect/>
          </a:stretch>
        </p:blipFill>
        <p:spPr>
          <a:xfrm>
            <a:off x="8112326" y="5399974"/>
            <a:ext cx="1369544" cy="1268556"/>
          </a:xfrm>
          <a:prstGeom prst="rect">
            <a:avLst/>
          </a:prstGeom>
        </p:spPr>
      </p:pic>
    </p:spTree>
    <p:extLst>
      <p:ext uri="{BB962C8B-B14F-4D97-AF65-F5344CB8AC3E}">
        <p14:creationId xmlns:p14="http://schemas.microsoft.com/office/powerpoint/2010/main" val="4052752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64417-52B1-3734-1F15-0347A3F4230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5F68B47-3D31-8D01-5FB6-55A35CC1BEFD}"/>
              </a:ext>
            </a:extLst>
          </p:cNvPr>
          <p:cNvSpPr>
            <a:spLocks noGrp="1"/>
          </p:cNvSpPr>
          <p:nvPr>
            <p:ph type="sldNum" sz="quarter" idx="4"/>
          </p:nvPr>
        </p:nvSpPr>
        <p:spPr/>
        <p:txBody>
          <a:bodyPr/>
          <a:lstStyle/>
          <a:p>
            <a:fld id="{9AA6D16A-0A68-8445-85DB-A0BE8CCB51C7}" type="slidenum">
              <a:rPr lang="en-US" smtClean="0"/>
              <a:pPr/>
              <a:t>91</a:t>
            </a:fld>
            <a:endParaRPr lang="en-US"/>
          </a:p>
        </p:txBody>
      </p:sp>
      <p:sp>
        <p:nvSpPr>
          <p:cNvPr id="7" name="Title 6">
            <a:extLst>
              <a:ext uri="{FF2B5EF4-FFF2-40B4-BE49-F238E27FC236}">
                <a16:creationId xmlns:a16="http://schemas.microsoft.com/office/drawing/2014/main" id="{26167113-E639-9448-0CEA-F3182ED68E49}"/>
              </a:ext>
            </a:extLst>
          </p:cNvPr>
          <p:cNvSpPr>
            <a:spLocks noGrp="1"/>
          </p:cNvSpPr>
          <p:nvPr>
            <p:ph type="title"/>
          </p:nvPr>
        </p:nvSpPr>
        <p:spPr/>
        <p:txBody>
          <a:bodyPr/>
          <a:lstStyle/>
          <a:p>
            <a:r>
              <a:rPr lang="en-US"/>
              <a:t>Slide Bin – Likely Remove</a:t>
            </a:r>
          </a:p>
        </p:txBody>
      </p:sp>
    </p:spTree>
    <p:extLst>
      <p:ext uri="{BB962C8B-B14F-4D97-AF65-F5344CB8AC3E}">
        <p14:creationId xmlns:p14="http://schemas.microsoft.com/office/powerpoint/2010/main" val="4037156794"/>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DB4539-D16E-FC41-B255-DF0575E8B5D9}"/>
              </a:ext>
            </a:extLst>
          </p:cNvPr>
          <p:cNvSpPr>
            <a:spLocks noGrp="1"/>
          </p:cNvSpPr>
          <p:nvPr>
            <p:ph type="sldNum" sz="quarter" idx="4"/>
          </p:nvPr>
        </p:nvSpPr>
        <p:spPr/>
        <p:txBody>
          <a:bodyPr/>
          <a:lstStyle/>
          <a:p>
            <a:fld id="{9AA6D16A-0A68-8445-85DB-A0BE8CCB51C7}" type="slidenum">
              <a:rPr lang="en-US" smtClean="0"/>
              <a:pPr/>
              <a:t>92</a:t>
            </a:fld>
            <a:endParaRPr lang="en-US"/>
          </a:p>
        </p:txBody>
      </p:sp>
      <p:sp>
        <p:nvSpPr>
          <p:cNvPr id="3" name="Title 2">
            <a:extLst>
              <a:ext uri="{FF2B5EF4-FFF2-40B4-BE49-F238E27FC236}">
                <a16:creationId xmlns:a16="http://schemas.microsoft.com/office/drawing/2014/main" id="{C4B7C8A4-DA86-B247-9923-875E896EFF07}"/>
              </a:ext>
            </a:extLst>
          </p:cNvPr>
          <p:cNvSpPr>
            <a:spLocks noGrp="1"/>
          </p:cNvSpPr>
          <p:nvPr>
            <p:ph type="title"/>
          </p:nvPr>
        </p:nvSpPr>
        <p:spPr/>
        <p:txBody>
          <a:bodyPr/>
          <a:lstStyle/>
          <a:p>
            <a:r>
              <a:rPr lang="en-US" dirty="0">
                <a:solidFill>
                  <a:schemeClr val="accent2"/>
                </a:solidFill>
              </a:rPr>
              <a:t>Artificial Intelligence Smorgasburg of Offerings in the Market</a:t>
            </a:r>
            <a:endParaRPr lang="en-US" dirty="0">
              <a:solidFill>
                <a:schemeClr val="accent3"/>
              </a:solidFill>
            </a:endParaRPr>
          </a:p>
        </p:txBody>
      </p:sp>
      <p:sp>
        <p:nvSpPr>
          <p:cNvPr id="13" name="Text Placeholder 12">
            <a:extLst>
              <a:ext uri="{FF2B5EF4-FFF2-40B4-BE49-F238E27FC236}">
                <a16:creationId xmlns:a16="http://schemas.microsoft.com/office/drawing/2014/main" id="{D429D3E1-5E93-ED03-1AF9-42539188E6E7}"/>
              </a:ext>
            </a:extLst>
          </p:cNvPr>
          <p:cNvSpPr>
            <a:spLocks noGrp="1"/>
          </p:cNvSpPr>
          <p:nvPr>
            <p:ph type="body" sz="quarter" idx="10"/>
          </p:nvPr>
        </p:nvSpPr>
        <p:spPr/>
        <p:txBody>
          <a:bodyPr/>
          <a:lstStyle/>
          <a:p>
            <a:r>
              <a:rPr lang="en-US" dirty="0" err="1">
                <a:latin typeface="Arial"/>
                <a:cs typeface="Arial"/>
              </a:rPr>
              <a:t>asdf</a:t>
            </a:r>
            <a:endParaRPr lang="en-US" dirty="0">
              <a:latin typeface="Arial"/>
              <a:cs typeface="Arial"/>
            </a:endParaRPr>
          </a:p>
        </p:txBody>
      </p:sp>
      <p:grpSp>
        <p:nvGrpSpPr>
          <p:cNvPr id="34" name="Group 33">
            <a:extLst>
              <a:ext uri="{FF2B5EF4-FFF2-40B4-BE49-F238E27FC236}">
                <a16:creationId xmlns:a16="http://schemas.microsoft.com/office/drawing/2014/main" id="{4E2CD768-B804-F68B-9A90-2877D064842B}"/>
              </a:ext>
            </a:extLst>
          </p:cNvPr>
          <p:cNvGrpSpPr/>
          <p:nvPr/>
        </p:nvGrpSpPr>
        <p:grpSpPr>
          <a:xfrm>
            <a:off x="458770" y="1099334"/>
            <a:ext cx="731520" cy="731520"/>
            <a:chOff x="458770" y="1162834"/>
            <a:chExt cx="1012488" cy="731520"/>
          </a:xfrm>
        </p:grpSpPr>
        <p:sp>
          <p:nvSpPr>
            <p:cNvPr id="5" name="Pentagon 4">
              <a:extLst>
                <a:ext uri="{FF2B5EF4-FFF2-40B4-BE49-F238E27FC236}">
                  <a16:creationId xmlns:a16="http://schemas.microsoft.com/office/drawing/2014/main" id="{4F2419F4-2114-434D-9B9D-8A7179EDE6D4}"/>
                </a:ext>
              </a:extLst>
            </p:cNvPr>
            <p:cNvSpPr>
              <a:spLocks noChangeAspect="1"/>
            </p:cNvSpPr>
            <p:nvPr/>
          </p:nvSpPr>
          <p:spPr>
            <a:xfrm>
              <a:off x="458770" y="1162834"/>
              <a:ext cx="1012488" cy="731520"/>
            </a:xfrm>
            <a:prstGeom prst="homePlate">
              <a:avLst>
                <a:gd name="adj" fmla="val 260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TextBox 5">
              <a:extLst>
                <a:ext uri="{FF2B5EF4-FFF2-40B4-BE49-F238E27FC236}">
                  <a16:creationId xmlns:a16="http://schemas.microsoft.com/office/drawing/2014/main" id="{15F2D23B-F30B-F749-9A91-4AD06294C0C9}"/>
                </a:ext>
              </a:extLst>
            </p:cNvPr>
            <p:cNvSpPr txBox="1"/>
            <p:nvPr/>
          </p:nvSpPr>
          <p:spPr>
            <a:xfrm>
              <a:off x="593358" y="1266984"/>
              <a:ext cx="585417"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01</a:t>
              </a:r>
            </a:p>
          </p:txBody>
        </p:sp>
      </p:grpSp>
      <p:grpSp>
        <p:nvGrpSpPr>
          <p:cNvPr id="33" name="Group 32">
            <a:extLst>
              <a:ext uri="{FF2B5EF4-FFF2-40B4-BE49-F238E27FC236}">
                <a16:creationId xmlns:a16="http://schemas.microsoft.com/office/drawing/2014/main" id="{A554265F-1B2A-B326-9977-A80568F98499}"/>
              </a:ext>
            </a:extLst>
          </p:cNvPr>
          <p:cNvGrpSpPr/>
          <p:nvPr/>
        </p:nvGrpSpPr>
        <p:grpSpPr>
          <a:xfrm>
            <a:off x="458770" y="1957216"/>
            <a:ext cx="731520" cy="731520"/>
            <a:chOff x="458770" y="2235187"/>
            <a:chExt cx="1012488" cy="731520"/>
          </a:xfrm>
        </p:grpSpPr>
        <p:sp>
          <p:nvSpPr>
            <p:cNvPr id="7" name="Pentagon 6">
              <a:extLst>
                <a:ext uri="{FF2B5EF4-FFF2-40B4-BE49-F238E27FC236}">
                  <a16:creationId xmlns:a16="http://schemas.microsoft.com/office/drawing/2014/main" id="{75152930-050D-C248-9384-9CB6BA3DC16D}"/>
                </a:ext>
              </a:extLst>
            </p:cNvPr>
            <p:cNvSpPr>
              <a:spLocks noChangeAspect="1"/>
            </p:cNvSpPr>
            <p:nvPr/>
          </p:nvSpPr>
          <p:spPr>
            <a:xfrm>
              <a:off x="458770" y="2235187"/>
              <a:ext cx="1012488" cy="731520"/>
            </a:xfrm>
            <a:prstGeom prst="homePlate">
              <a:avLst>
                <a:gd name="adj" fmla="val 260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 name="TextBox 7">
              <a:extLst>
                <a:ext uri="{FF2B5EF4-FFF2-40B4-BE49-F238E27FC236}">
                  <a16:creationId xmlns:a16="http://schemas.microsoft.com/office/drawing/2014/main" id="{32799B8D-02C3-554E-A129-8201359AEE4B}"/>
                </a:ext>
              </a:extLst>
            </p:cNvPr>
            <p:cNvSpPr txBox="1"/>
            <p:nvPr/>
          </p:nvSpPr>
          <p:spPr>
            <a:xfrm>
              <a:off x="593358" y="2346237"/>
              <a:ext cx="585417"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02</a:t>
              </a:r>
            </a:p>
          </p:txBody>
        </p:sp>
      </p:grpSp>
      <p:grpSp>
        <p:nvGrpSpPr>
          <p:cNvPr id="32" name="Group 31">
            <a:extLst>
              <a:ext uri="{FF2B5EF4-FFF2-40B4-BE49-F238E27FC236}">
                <a16:creationId xmlns:a16="http://schemas.microsoft.com/office/drawing/2014/main" id="{B41857A4-80F1-6969-9D1F-75FE3872597F}"/>
              </a:ext>
            </a:extLst>
          </p:cNvPr>
          <p:cNvGrpSpPr/>
          <p:nvPr/>
        </p:nvGrpSpPr>
        <p:grpSpPr>
          <a:xfrm>
            <a:off x="458770" y="2815098"/>
            <a:ext cx="731520" cy="731520"/>
            <a:chOff x="458770" y="3307540"/>
            <a:chExt cx="1012488" cy="731520"/>
          </a:xfrm>
        </p:grpSpPr>
        <p:sp>
          <p:nvSpPr>
            <p:cNvPr id="9" name="Pentagon 8">
              <a:extLst>
                <a:ext uri="{FF2B5EF4-FFF2-40B4-BE49-F238E27FC236}">
                  <a16:creationId xmlns:a16="http://schemas.microsoft.com/office/drawing/2014/main" id="{821BD365-33D9-DE48-9F6E-7B56B81C077B}"/>
                </a:ext>
              </a:extLst>
            </p:cNvPr>
            <p:cNvSpPr>
              <a:spLocks noChangeAspect="1"/>
            </p:cNvSpPr>
            <p:nvPr/>
          </p:nvSpPr>
          <p:spPr>
            <a:xfrm>
              <a:off x="458770" y="3307540"/>
              <a:ext cx="1012488" cy="731520"/>
            </a:xfrm>
            <a:prstGeom prst="homePlate">
              <a:avLst>
                <a:gd name="adj" fmla="val 26056"/>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TextBox 9">
              <a:extLst>
                <a:ext uri="{FF2B5EF4-FFF2-40B4-BE49-F238E27FC236}">
                  <a16:creationId xmlns:a16="http://schemas.microsoft.com/office/drawing/2014/main" id="{93CA911A-BE6D-BE4C-9F21-AEC37838D846}"/>
                </a:ext>
              </a:extLst>
            </p:cNvPr>
            <p:cNvSpPr txBox="1"/>
            <p:nvPr/>
          </p:nvSpPr>
          <p:spPr>
            <a:xfrm>
              <a:off x="593358" y="3401993"/>
              <a:ext cx="585417"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03</a:t>
              </a:r>
            </a:p>
          </p:txBody>
        </p:sp>
      </p:grpSp>
      <p:grpSp>
        <p:nvGrpSpPr>
          <p:cNvPr id="31" name="Group 30">
            <a:extLst>
              <a:ext uri="{FF2B5EF4-FFF2-40B4-BE49-F238E27FC236}">
                <a16:creationId xmlns:a16="http://schemas.microsoft.com/office/drawing/2014/main" id="{0F7BBC6B-FDC8-35B4-B2CC-48A86D97EFF1}"/>
              </a:ext>
            </a:extLst>
          </p:cNvPr>
          <p:cNvGrpSpPr/>
          <p:nvPr/>
        </p:nvGrpSpPr>
        <p:grpSpPr>
          <a:xfrm>
            <a:off x="458770" y="3672980"/>
            <a:ext cx="731520" cy="731520"/>
            <a:chOff x="458770" y="4379893"/>
            <a:chExt cx="1012488" cy="731520"/>
          </a:xfrm>
        </p:grpSpPr>
        <p:sp>
          <p:nvSpPr>
            <p:cNvPr id="11" name="Pentagon 10">
              <a:extLst>
                <a:ext uri="{FF2B5EF4-FFF2-40B4-BE49-F238E27FC236}">
                  <a16:creationId xmlns:a16="http://schemas.microsoft.com/office/drawing/2014/main" id="{88291272-F6B5-8442-A161-146327C7C4A0}"/>
                </a:ext>
              </a:extLst>
            </p:cNvPr>
            <p:cNvSpPr>
              <a:spLocks noChangeAspect="1"/>
            </p:cNvSpPr>
            <p:nvPr/>
          </p:nvSpPr>
          <p:spPr>
            <a:xfrm>
              <a:off x="458770" y="4379893"/>
              <a:ext cx="1012488" cy="731520"/>
            </a:xfrm>
            <a:prstGeom prst="homePlate">
              <a:avLst>
                <a:gd name="adj" fmla="val 2605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TextBox 11">
              <a:extLst>
                <a:ext uri="{FF2B5EF4-FFF2-40B4-BE49-F238E27FC236}">
                  <a16:creationId xmlns:a16="http://schemas.microsoft.com/office/drawing/2014/main" id="{A7238FDC-808F-9744-9303-C57238202A5E}"/>
                </a:ext>
              </a:extLst>
            </p:cNvPr>
            <p:cNvSpPr txBox="1"/>
            <p:nvPr/>
          </p:nvSpPr>
          <p:spPr>
            <a:xfrm>
              <a:off x="593358" y="4489585"/>
              <a:ext cx="585417"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04</a:t>
              </a:r>
            </a:p>
          </p:txBody>
        </p:sp>
      </p:grpSp>
      <p:sp>
        <p:nvSpPr>
          <p:cNvPr id="15" name="TextBox 14">
            <a:extLst>
              <a:ext uri="{FF2B5EF4-FFF2-40B4-BE49-F238E27FC236}">
                <a16:creationId xmlns:a16="http://schemas.microsoft.com/office/drawing/2014/main" id="{CB7F5316-6B76-5366-D47B-B446FDD5E785}"/>
              </a:ext>
            </a:extLst>
          </p:cNvPr>
          <p:cNvSpPr txBox="1"/>
          <p:nvPr/>
        </p:nvSpPr>
        <p:spPr>
          <a:xfrm>
            <a:off x="1211329" y="1025106"/>
            <a:ext cx="4808471" cy="830997"/>
          </a:xfrm>
          <a:prstGeom prst="rect">
            <a:avLst/>
          </a:prstGeom>
        </p:spPr>
        <p:txBody>
          <a:bodyPr wrap="square" rtlCol="0">
            <a:spAutoFit/>
          </a:bodyPr>
          <a:lstStyle/>
          <a:p>
            <a:pPr marL="0" marR="0">
              <a:spcBef>
                <a:spcPts val="0"/>
              </a:spcBef>
              <a:spcAft>
                <a:spcPts val="0"/>
              </a:spcAft>
            </a:pPr>
            <a:r>
              <a:rPr lang="en-US" sz="1200" b="1" kern="100" dirty="0">
                <a:effectLst/>
                <a:ea typeface="Aptos" panose="020B0004020202020204" pitchFamily="34" charset="0"/>
                <a:cs typeface="Times New Roman" panose="02020603050405020304" pitchFamily="18" charset="0"/>
              </a:rPr>
              <a:t>Strategy Development: </a:t>
            </a:r>
            <a:r>
              <a:rPr lang="en-US" sz="1200" b="0" kern="100" dirty="0">
                <a:effectLst/>
                <a:ea typeface="Aptos" panose="020B0004020202020204" pitchFamily="34" charset="0"/>
                <a:cs typeface="Times New Roman" panose="02020603050405020304" pitchFamily="18" charset="0"/>
              </a:rPr>
              <a:t>Create a comprehensive AI strategy aligned with business goals. This includes identifying key areas where AI can create value, set objectives, and define a roadmap for </a:t>
            </a:r>
          </a:p>
          <a:p>
            <a:pPr marL="0" marR="0">
              <a:spcBef>
                <a:spcPts val="0"/>
              </a:spcBef>
              <a:spcAft>
                <a:spcPts val="0"/>
              </a:spcAft>
            </a:pPr>
            <a:r>
              <a:rPr lang="en-US" sz="1200" b="0" kern="100" dirty="0">
                <a:effectLst/>
                <a:ea typeface="Aptos" panose="020B0004020202020204" pitchFamily="34" charset="0"/>
                <a:cs typeface="Times New Roman" panose="02020603050405020304" pitchFamily="18" charset="0"/>
              </a:rPr>
              <a:t>AI implementation.</a:t>
            </a:r>
          </a:p>
        </p:txBody>
      </p:sp>
      <p:grpSp>
        <p:nvGrpSpPr>
          <p:cNvPr id="4" name="Group 3">
            <a:extLst>
              <a:ext uri="{FF2B5EF4-FFF2-40B4-BE49-F238E27FC236}">
                <a16:creationId xmlns:a16="http://schemas.microsoft.com/office/drawing/2014/main" id="{CBAA87A4-C6B9-CBD5-FF43-677A554F9D21}"/>
              </a:ext>
            </a:extLst>
          </p:cNvPr>
          <p:cNvGrpSpPr/>
          <p:nvPr/>
        </p:nvGrpSpPr>
        <p:grpSpPr>
          <a:xfrm>
            <a:off x="458770" y="4530862"/>
            <a:ext cx="731520" cy="731520"/>
            <a:chOff x="458770" y="5452246"/>
            <a:chExt cx="1012488" cy="731520"/>
          </a:xfrm>
        </p:grpSpPr>
        <p:sp>
          <p:nvSpPr>
            <p:cNvPr id="16" name="Pentagon 10">
              <a:extLst>
                <a:ext uri="{FF2B5EF4-FFF2-40B4-BE49-F238E27FC236}">
                  <a16:creationId xmlns:a16="http://schemas.microsoft.com/office/drawing/2014/main" id="{FF433A3A-4F4E-3868-27DD-70F9E240DE0C}"/>
                </a:ext>
              </a:extLst>
            </p:cNvPr>
            <p:cNvSpPr>
              <a:spLocks noChangeAspect="1"/>
            </p:cNvSpPr>
            <p:nvPr/>
          </p:nvSpPr>
          <p:spPr>
            <a:xfrm>
              <a:off x="458770" y="5452246"/>
              <a:ext cx="1012488" cy="731520"/>
            </a:xfrm>
            <a:prstGeom prst="homePlate">
              <a:avLst>
                <a:gd name="adj" fmla="val 260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TextBox 16">
              <a:extLst>
                <a:ext uri="{FF2B5EF4-FFF2-40B4-BE49-F238E27FC236}">
                  <a16:creationId xmlns:a16="http://schemas.microsoft.com/office/drawing/2014/main" id="{FB6B08ED-75F4-FFAF-8816-0ECA97C85B76}"/>
                </a:ext>
              </a:extLst>
            </p:cNvPr>
            <p:cNvSpPr txBox="1"/>
            <p:nvPr/>
          </p:nvSpPr>
          <p:spPr>
            <a:xfrm>
              <a:off x="590114" y="5556396"/>
              <a:ext cx="585417"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05</a:t>
              </a:r>
            </a:p>
          </p:txBody>
        </p:sp>
      </p:grpSp>
      <p:grpSp>
        <p:nvGrpSpPr>
          <p:cNvPr id="14" name="Group 13">
            <a:extLst>
              <a:ext uri="{FF2B5EF4-FFF2-40B4-BE49-F238E27FC236}">
                <a16:creationId xmlns:a16="http://schemas.microsoft.com/office/drawing/2014/main" id="{E628954A-4353-4C6B-8CD9-1AFE38B515E0}"/>
              </a:ext>
            </a:extLst>
          </p:cNvPr>
          <p:cNvGrpSpPr/>
          <p:nvPr/>
        </p:nvGrpSpPr>
        <p:grpSpPr>
          <a:xfrm>
            <a:off x="438912" y="5388746"/>
            <a:ext cx="731520" cy="731520"/>
            <a:chOff x="458770" y="5452246"/>
            <a:chExt cx="1012488" cy="731520"/>
          </a:xfrm>
          <a:solidFill>
            <a:schemeClr val="accent5">
              <a:lumMod val="50000"/>
            </a:schemeClr>
          </a:solidFill>
        </p:grpSpPr>
        <p:sp>
          <p:nvSpPr>
            <p:cNvPr id="29" name="Pentagon 10">
              <a:extLst>
                <a:ext uri="{FF2B5EF4-FFF2-40B4-BE49-F238E27FC236}">
                  <a16:creationId xmlns:a16="http://schemas.microsoft.com/office/drawing/2014/main" id="{64E1D965-4C95-A796-935B-3651006DDC89}"/>
                </a:ext>
              </a:extLst>
            </p:cNvPr>
            <p:cNvSpPr>
              <a:spLocks noChangeAspect="1"/>
            </p:cNvSpPr>
            <p:nvPr/>
          </p:nvSpPr>
          <p:spPr>
            <a:xfrm>
              <a:off x="458770" y="5452246"/>
              <a:ext cx="1012488" cy="731520"/>
            </a:xfrm>
            <a:prstGeom prst="homePlate">
              <a:avLst>
                <a:gd name="adj" fmla="val 2605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0" name="TextBox 29">
              <a:extLst>
                <a:ext uri="{FF2B5EF4-FFF2-40B4-BE49-F238E27FC236}">
                  <a16:creationId xmlns:a16="http://schemas.microsoft.com/office/drawing/2014/main" id="{CE8548E4-E82A-826B-E1F5-42C38C9EA479}"/>
                </a:ext>
              </a:extLst>
            </p:cNvPr>
            <p:cNvSpPr txBox="1"/>
            <p:nvPr/>
          </p:nvSpPr>
          <p:spPr>
            <a:xfrm>
              <a:off x="590113" y="5556396"/>
              <a:ext cx="585418" cy="523220"/>
            </a:xfrm>
            <a:prstGeom prst="rect">
              <a:avLst/>
            </a:prstGeom>
            <a:grp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06</a:t>
              </a:r>
            </a:p>
          </p:txBody>
        </p:sp>
      </p:grpSp>
      <p:sp>
        <p:nvSpPr>
          <p:cNvPr id="35" name="TextBox 34">
            <a:extLst>
              <a:ext uri="{FF2B5EF4-FFF2-40B4-BE49-F238E27FC236}">
                <a16:creationId xmlns:a16="http://schemas.microsoft.com/office/drawing/2014/main" id="{575E0A1C-6EBE-41AA-6095-2051FD004318}"/>
              </a:ext>
            </a:extLst>
          </p:cNvPr>
          <p:cNvSpPr txBox="1"/>
          <p:nvPr/>
        </p:nvSpPr>
        <p:spPr>
          <a:xfrm>
            <a:off x="1211329" y="1916567"/>
            <a:ext cx="4808471" cy="830997"/>
          </a:xfrm>
          <a:prstGeom prst="rect">
            <a:avLst/>
          </a:prstGeom>
        </p:spPr>
        <p:txBody>
          <a:bodyPr wrap="square" rtlCol="0">
            <a:spAutoFit/>
          </a:bodyPr>
          <a:lstStyle/>
          <a:p>
            <a:pPr marL="0" marR="0">
              <a:spcBef>
                <a:spcPts val="0"/>
              </a:spcBef>
              <a:spcAft>
                <a:spcPts val="0"/>
              </a:spcAft>
            </a:pPr>
            <a:r>
              <a:rPr lang="en-US" sz="1200" b="1" kern="100" dirty="0">
                <a:effectLst/>
                <a:ea typeface="Aptos" panose="020B0004020202020204" pitchFamily="34" charset="0"/>
                <a:cs typeface="Times New Roman" panose="02020603050405020304" pitchFamily="18" charset="0"/>
              </a:rPr>
              <a:t>Use Case Identification and Prioritization: </a:t>
            </a:r>
            <a:r>
              <a:rPr lang="en-US" sz="1200" b="0" kern="100" dirty="0">
                <a:effectLst/>
                <a:ea typeface="Aptos" panose="020B0004020202020204" pitchFamily="34" charset="0"/>
                <a:cs typeface="Times New Roman" panose="02020603050405020304" pitchFamily="18" charset="0"/>
              </a:rPr>
              <a:t>Help clients identify potential AI use cases across different functions and prioritize them based on business impact, feasibility, and alignment with strategic goals.</a:t>
            </a:r>
          </a:p>
        </p:txBody>
      </p:sp>
      <p:sp>
        <p:nvSpPr>
          <p:cNvPr id="36" name="TextBox 35">
            <a:extLst>
              <a:ext uri="{FF2B5EF4-FFF2-40B4-BE49-F238E27FC236}">
                <a16:creationId xmlns:a16="http://schemas.microsoft.com/office/drawing/2014/main" id="{ADCFD785-7C28-E6EC-DC99-B0E1185505B6}"/>
              </a:ext>
            </a:extLst>
          </p:cNvPr>
          <p:cNvSpPr txBox="1"/>
          <p:nvPr/>
        </p:nvSpPr>
        <p:spPr>
          <a:xfrm>
            <a:off x="1217679" y="2858828"/>
            <a:ext cx="4808471" cy="646331"/>
          </a:xfrm>
          <a:prstGeom prst="rect">
            <a:avLst/>
          </a:prstGeom>
        </p:spPr>
        <p:txBody>
          <a:bodyPr wrap="square" rtlCol="0">
            <a:spAutoFit/>
          </a:bodyPr>
          <a:lstStyle/>
          <a:p>
            <a:pPr marL="0" marR="0">
              <a:spcBef>
                <a:spcPts val="0"/>
              </a:spcBef>
              <a:spcAft>
                <a:spcPts val="0"/>
              </a:spcAft>
            </a:pPr>
            <a:r>
              <a:rPr lang="en-US" sz="1200" b="1" kern="100" dirty="0">
                <a:effectLst/>
                <a:latin typeface="+mn-lt"/>
                <a:ea typeface="Aptos" panose="020B0004020202020204" pitchFamily="34" charset="0"/>
                <a:cs typeface="Times New Roman" panose="02020603050405020304" pitchFamily="18" charset="0"/>
              </a:rPr>
              <a:t>Operating Model Design: </a:t>
            </a:r>
            <a:r>
              <a:rPr lang="en-US" sz="1200" b="0" kern="100" dirty="0">
                <a:effectLst/>
                <a:latin typeface="+mn-lt"/>
                <a:ea typeface="Aptos" panose="020B0004020202020204" pitchFamily="34" charset="0"/>
                <a:cs typeface="Times New Roman" panose="02020603050405020304" pitchFamily="18" charset="0"/>
              </a:rPr>
              <a:t>Help design an operating model that </a:t>
            </a:r>
          </a:p>
          <a:p>
            <a:pPr marL="0" marR="0">
              <a:spcBef>
                <a:spcPts val="0"/>
              </a:spcBef>
              <a:spcAft>
                <a:spcPts val="0"/>
              </a:spcAft>
            </a:pPr>
            <a:r>
              <a:rPr lang="en-US" sz="1200" b="0" kern="100" dirty="0">
                <a:effectLst/>
                <a:latin typeface="+mn-lt"/>
                <a:ea typeface="Aptos" panose="020B0004020202020204" pitchFamily="34" charset="0"/>
                <a:cs typeface="Times New Roman" panose="02020603050405020304" pitchFamily="18" charset="0"/>
              </a:rPr>
              <a:t>supports AI initiatives, including organizational structure, roles and responsibilities, and processes for AI development and deployment.</a:t>
            </a:r>
            <a:endParaRPr lang="en-US" sz="1200" dirty="0">
              <a:solidFill>
                <a:srgbClr val="5F6062"/>
              </a:solidFill>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5916AA8C-7754-EBDB-A001-2A47E0D795B5}"/>
              </a:ext>
            </a:extLst>
          </p:cNvPr>
          <p:cNvSpPr txBox="1"/>
          <p:nvPr/>
        </p:nvSpPr>
        <p:spPr>
          <a:xfrm>
            <a:off x="1211329" y="3639431"/>
            <a:ext cx="4808471" cy="830997"/>
          </a:xfrm>
          <a:prstGeom prst="rect">
            <a:avLst/>
          </a:prstGeom>
        </p:spPr>
        <p:txBody>
          <a:bodyPr wrap="square" rtlCol="0">
            <a:spAutoFit/>
          </a:bodyPr>
          <a:lstStyle/>
          <a:p>
            <a:pPr marL="0" marR="0">
              <a:spcBef>
                <a:spcPts val="0"/>
              </a:spcBef>
              <a:spcAft>
                <a:spcPts val="0"/>
              </a:spcAft>
            </a:pPr>
            <a:r>
              <a:rPr lang="en-US" sz="1200" b="1" kern="100" dirty="0">
                <a:cs typeface="Times New Roman" panose="02020603050405020304" pitchFamily="18" charset="0"/>
              </a:rPr>
              <a:t>Technology and Architecture Planning: </a:t>
            </a:r>
            <a:r>
              <a:rPr lang="en-US" sz="1200" kern="100" dirty="0">
                <a:cs typeface="Times New Roman" panose="02020603050405020304" pitchFamily="18" charset="0"/>
              </a:rPr>
              <a:t>Planning the technology stack and architecture required to support AI initiatives, including data infrastructure, AI platforms, and integration with existing systems</a:t>
            </a:r>
            <a:r>
              <a:rPr lang="en-US" sz="800" kern="100" dirty="0">
                <a:effectLst/>
                <a:latin typeface="+mn-lt"/>
                <a:ea typeface="Aptos" panose="020B0004020202020204" pitchFamily="34" charset="0"/>
                <a:cs typeface="Times New Roman" panose="02020603050405020304" pitchFamily="18" charset="0"/>
              </a:rPr>
              <a:t>.</a:t>
            </a:r>
          </a:p>
        </p:txBody>
      </p:sp>
      <p:sp>
        <p:nvSpPr>
          <p:cNvPr id="38" name="TextBox 37">
            <a:extLst>
              <a:ext uri="{FF2B5EF4-FFF2-40B4-BE49-F238E27FC236}">
                <a16:creationId xmlns:a16="http://schemas.microsoft.com/office/drawing/2014/main" id="{2B7175A8-7106-317D-C414-F3C70DF56304}"/>
              </a:ext>
            </a:extLst>
          </p:cNvPr>
          <p:cNvSpPr txBox="1"/>
          <p:nvPr/>
        </p:nvSpPr>
        <p:spPr>
          <a:xfrm>
            <a:off x="1211329" y="4556114"/>
            <a:ext cx="4808471" cy="646331"/>
          </a:xfrm>
          <a:prstGeom prst="rect">
            <a:avLst/>
          </a:prstGeom>
        </p:spPr>
        <p:txBody>
          <a:bodyPr wrap="square" rtlCol="0">
            <a:spAutoFit/>
          </a:bodyPr>
          <a:lstStyle/>
          <a:p>
            <a:r>
              <a:rPr lang="en-US" sz="1200" b="1" kern="100" dirty="0">
                <a:cs typeface="Times New Roman" panose="02020603050405020304" pitchFamily="18" charset="0"/>
              </a:rPr>
              <a:t>Governance Implementation: </a:t>
            </a:r>
            <a:r>
              <a:rPr lang="en-US" sz="1200" kern="100" dirty="0">
                <a:cs typeface="Times New Roman" panose="02020603050405020304" pitchFamily="18" charset="0"/>
              </a:rPr>
              <a:t>Provide guidance on implementing AI governance frameworks and practices to ensure responsible use of AI, compliance with regulations, and mitigation of risks.</a:t>
            </a:r>
          </a:p>
        </p:txBody>
      </p:sp>
      <p:sp>
        <p:nvSpPr>
          <p:cNvPr id="40" name="TextBox 39">
            <a:extLst>
              <a:ext uri="{FF2B5EF4-FFF2-40B4-BE49-F238E27FC236}">
                <a16:creationId xmlns:a16="http://schemas.microsoft.com/office/drawing/2014/main" id="{8855EEEC-128A-3B28-F758-FD4AFDCDA3F7}"/>
              </a:ext>
            </a:extLst>
          </p:cNvPr>
          <p:cNvSpPr txBox="1"/>
          <p:nvPr/>
        </p:nvSpPr>
        <p:spPr>
          <a:xfrm>
            <a:off x="1211329" y="5355944"/>
            <a:ext cx="4808471" cy="830997"/>
          </a:xfrm>
          <a:prstGeom prst="rect">
            <a:avLst/>
          </a:prstGeom>
        </p:spPr>
        <p:txBody>
          <a:bodyPr wrap="square" rtlCol="0">
            <a:spAutoFit/>
          </a:bodyPr>
          <a:lstStyle/>
          <a:p>
            <a:r>
              <a:rPr lang="en-US" sz="1200" b="1" kern="100" dirty="0">
                <a:cs typeface="Times New Roman" panose="02020603050405020304" pitchFamily="18" charset="0"/>
              </a:rPr>
              <a:t>AI Talent and Capability Building: </a:t>
            </a:r>
            <a:r>
              <a:rPr lang="en-US" sz="1200" kern="100" dirty="0">
                <a:cs typeface="Times New Roman" panose="02020603050405020304" pitchFamily="18" charset="0"/>
              </a:rPr>
              <a:t>Developing the skills and capabilities within an organization to effectively implement and manage AI initiatives, including training programs, hiring strategies, and talent development plans.</a:t>
            </a:r>
          </a:p>
        </p:txBody>
      </p:sp>
      <p:grpSp>
        <p:nvGrpSpPr>
          <p:cNvPr id="41" name="Group 40">
            <a:extLst>
              <a:ext uri="{FF2B5EF4-FFF2-40B4-BE49-F238E27FC236}">
                <a16:creationId xmlns:a16="http://schemas.microsoft.com/office/drawing/2014/main" id="{D7A7B16E-2353-1458-A329-F5C73CFE119B}"/>
              </a:ext>
            </a:extLst>
          </p:cNvPr>
          <p:cNvGrpSpPr/>
          <p:nvPr/>
        </p:nvGrpSpPr>
        <p:grpSpPr>
          <a:xfrm>
            <a:off x="6389670" y="1099334"/>
            <a:ext cx="731520" cy="731520"/>
            <a:chOff x="458770" y="1162834"/>
            <a:chExt cx="1012488" cy="731520"/>
          </a:xfrm>
        </p:grpSpPr>
        <p:sp>
          <p:nvSpPr>
            <p:cNvPr id="47" name="Pentagon 4">
              <a:extLst>
                <a:ext uri="{FF2B5EF4-FFF2-40B4-BE49-F238E27FC236}">
                  <a16:creationId xmlns:a16="http://schemas.microsoft.com/office/drawing/2014/main" id="{A182A9AB-3C1A-F782-3948-04AA1F049707}"/>
                </a:ext>
              </a:extLst>
            </p:cNvPr>
            <p:cNvSpPr>
              <a:spLocks noChangeAspect="1"/>
            </p:cNvSpPr>
            <p:nvPr/>
          </p:nvSpPr>
          <p:spPr>
            <a:xfrm>
              <a:off x="458770" y="1162834"/>
              <a:ext cx="1012488" cy="731520"/>
            </a:xfrm>
            <a:prstGeom prst="homePlate">
              <a:avLst>
                <a:gd name="adj" fmla="val 260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0" name="TextBox 49">
              <a:extLst>
                <a:ext uri="{FF2B5EF4-FFF2-40B4-BE49-F238E27FC236}">
                  <a16:creationId xmlns:a16="http://schemas.microsoft.com/office/drawing/2014/main" id="{8CAE9079-5286-9D8B-2AF9-460E5DA5FCAE}"/>
                </a:ext>
              </a:extLst>
            </p:cNvPr>
            <p:cNvSpPr txBox="1"/>
            <p:nvPr/>
          </p:nvSpPr>
          <p:spPr>
            <a:xfrm>
              <a:off x="593357" y="1266984"/>
              <a:ext cx="585418"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07</a:t>
              </a:r>
            </a:p>
          </p:txBody>
        </p:sp>
      </p:grpSp>
      <p:grpSp>
        <p:nvGrpSpPr>
          <p:cNvPr id="51" name="Group 50">
            <a:extLst>
              <a:ext uri="{FF2B5EF4-FFF2-40B4-BE49-F238E27FC236}">
                <a16:creationId xmlns:a16="http://schemas.microsoft.com/office/drawing/2014/main" id="{AFED527D-38AC-2FF2-E16D-882BF8EBF1E8}"/>
              </a:ext>
            </a:extLst>
          </p:cNvPr>
          <p:cNvGrpSpPr/>
          <p:nvPr/>
        </p:nvGrpSpPr>
        <p:grpSpPr>
          <a:xfrm>
            <a:off x="6389670" y="1957216"/>
            <a:ext cx="731520" cy="731520"/>
            <a:chOff x="458770" y="2235187"/>
            <a:chExt cx="1012488" cy="731520"/>
          </a:xfrm>
        </p:grpSpPr>
        <p:sp>
          <p:nvSpPr>
            <p:cNvPr id="52" name="Pentagon 6">
              <a:extLst>
                <a:ext uri="{FF2B5EF4-FFF2-40B4-BE49-F238E27FC236}">
                  <a16:creationId xmlns:a16="http://schemas.microsoft.com/office/drawing/2014/main" id="{DA33CEB6-4CD0-E1E8-05E2-33B0143D523A}"/>
                </a:ext>
              </a:extLst>
            </p:cNvPr>
            <p:cNvSpPr>
              <a:spLocks noChangeAspect="1"/>
            </p:cNvSpPr>
            <p:nvPr/>
          </p:nvSpPr>
          <p:spPr>
            <a:xfrm>
              <a:off x="458770" y="2235187"/>
              <a:ext cx="1012488" cy="731520"/>
            </a:xfrm>
            <a:prstGeom prst="homePlate">
              <a:avLst>
                <a:gd name="adj" fmla="val 260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3" name="TextBox 52">
              <a:extLst>
                <a:ext uri="{FF2B5EF4-FFF2-40B4-BE49-F238E27FC236}">
                  <a16:creationId xmlns:a16="http://schemas.microsoft.com/office/drawing/2014/main" id="{92132583-128A-62EB-79FD-E61D7BE6CB9C}"/>
                </a:ext>
              </a:extLst>
            </p:cNvPr>
            <p:cNvSpPr txBox="1"/>
            <p:nvPr/>
          </p:nvSpPr>
          <p:spPr>
            <a:xfrm>
              <a:off x="593357" y="2346237"/>
              <a:ext cx="585418"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08</a:t>
              </a:r>
            </a:p>
          </p:txBody>
        </p:sp>
      </p:grpSp>
      <p:grpSp>
        <p:nvGrpSpPr>
          <p:cNvPr id="54" name="Group 53">
            <a:extLst>
              <a:ext uri="{FF2B5EF4-FFF2-40B4-BE49-F238E27FC236}">
                <a16:creationId xmlns:a16="http://schemas.microsoft.com/office/drawing/2014/main" id="{896FAB08-7C82-54B3-60D4-AA9C56A04CB6}"/>
              </a:ext>
            </a:extLst>
          </p:cNvPr>
          <p:cNvGrpSpPr/>
          <p:nvPr/>
        </p:nvGrpSpPr>
        <p:grpSpPr>
          <a:xfrm>
            <a:off x="6389670" y="2815098"/>
            <a:ext cx="731520" cy="731520"/>
            <a:chOff x="458770" y="3307540"/>
            <a:chExt cx="1012488" cy="731520"/>
          </a:xfrm>
        </p:grpSpPr>
        <p:sp>
          <p:nvSpPr>
            <p:cNvPr id="55" name="Pentagon 8">
              <a:extLst>
                <a:ext uri="{FF2B5EF4-FFF2-40B4-BE49-F238E27FC236}">
                  <a16:creationId xmlns:a16="http://schemas.microsoft.com/office/drawing/2014/main" id="{D6E1FD09-EF3A-7A73-09CC-3782629F1F9D}"/>
                </a:ext>
              </a:extLst>
            </p:cNvPr>
            <p:cNvSpPr>
              <a:spLocks noChangeAspect="1"/>
            </p:cNvSpPr>
            <p:nvPr/>
          </p:nvSpPr>
          <p:spPr>
            <a:xfrm>
              <a:off x="458770" y="3307540"/>
              <a:ext cx="1012488" cy="731520"/>
            </a:xfrm>
            <a:prstGeom prst="homePlate">
              <a:avLst>
                <a:gd name="adj" fmla="val 26056"/>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6" name="TextBox 55">
              <a:extLst>
                <a:ext uri="{FF2B5EF4-FFF2-40B4-BE49-F238E27FC236}">
                  <a16:creationId xmlns:a16="http://schemas.microsoft.com/office/drawing/2014/main" id="{D3DCD0C9-96F4-58C1-A030-F8F9936CF9B8}"/>
                </a:ext>
              </a:extLst>
            </p:cNvPr>
            <p:cNvSpPr txBox="1"/>
            <p:nvPr/>
          </p:nvSpPr>
          <p:spPr>
            <a:xfrm>
              <a:off x="593357" y="3401993"/>
              <a:ext cx="585418"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09</a:t>
              </a:r>
            </a:p>
          </p:txBody>
        </p:sp>
      </p:grpSp>
      <p:grpSp>
        <p:nvGrpSpPr>
          <p:cNvPr id="57" name="Group 56">
            <a:extLst>
              <a:ext uri="{FF2B5EF4-FFF2-40B4-BE49-F238E27FC236}">
                <a16:creationId xmlns:a16="http://schemas.microsoft.com/office/drawing/2014/main" id="{AED36782-5914-12D2-7DE9-B79A0E11DDD1}"/>
              </a:ext>
            </a:extLst>
          </p:cNvPr>
          <p:cNvGrpSpPr/>
          <p:nvPr/>
        </p:nvGrpSpPr>
        <p:grpSpPr>
          <a:xfrm>
            <a:off x="6389670" y="3672980"/>
            <a:ext cx="731520" cy="731520"/>
            <a:chOff x="458770" y="4379893"/>
            <a:chExt cx="1012488" cy="731520"/>
          </a:xfrm>
        </p:grpSpPr>
        <p:sp>
          <p:nvSpPr>
            <p:cNvPr id="58" name="Pentagon 10">
              <a:extLst>
                <a:ext uri="{FF2B5EF4-FFF2-40B4-BE49-F238E27FC236}">
                  <a16:creationId xmlns:a16="http://schemas.microsoft.com/office/drawing/2014/main" id="{180AD273-4BFB-22DD-949B-DAAA68D3182C}"/>
                </a:ext>
              </a:extLst>
            </p:cNvPr>
            <p:cNvSpPr>
              <a:spLocks noChangeAspect="1"/>
            </p:cNvSpPr>
            <p:nvPr/>
          </p:nvSpPr>
          <p:spPr>
            <a:xfrm>
              <a:off x="458770" y="4379893"/>
              <a:ext cx="1012488" cy="731520"/>
            </a:xfrm>
            <a:prstGeom prst="homePlate">
              <a:avLst>
                <a:gd name="adj" fmla="val 2605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9" name="TextBox 58">
              <a:extLst>
                <a:ext uri="{FF2B5EF4-FFF2-40B4-BE49-F238E27FC236}">
                  <a16:creationId xmlns:a16="http://schemas.microsoft.com/office/drawing/2014/main" id="{1EB490C5-F779-BF7D-E970-031F3FB30118}"/>
                </a:ext>
              </a:extLst>
            </p:cNvPr>
            <p:cNvSpPr txBox="1"/>
            <p:nvPr/>
          </p:nvSpPr>
          <p:spPr>
            <a:xfrm>
              <a:off x="593357" y="4489585"/>
              <a:ext cx="585418"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10</a:t>
              </a:r>
            </a:p>
          </p:txBody>
        </p:sp>
      </p:grpSp>
      <p:sp>
        <p:nvSpPr>
          <p:cNvPr id="60" name="TextBox 59">
            <a:extLst>
              <a:ext uri="{FF2B5EF4-FFF2-40B4-BE49-F238E27FC236}">
                <a16:creationId xmlns:a16="http://schemas.microsoft.com/office/drawing/2014/main" id="{415227EB-A2F8-77F9-B2E7-9B0F81E55B4D}"/>
              </a:ext>
            </a:extLst>
          </p:cNvPr>
          <p:cNvSpPr txBox="1"/>
          <p:nvPr/>
        </p:nvSpPr>
        <p:spPr>
          <a:xfrm>
            <a:off x="7195933" y="1031456"/>
            <a:ext cx="4809744" cy="830997"/>
          </a:xfrm>
          <a:prstGeom prst="rect">
            <a:avLst/>
          </a:prstGeom>
        </p:spPr>
        <p:txBody>
          <a:bodyPr wrap="square" rtlCol="0">
            <a:spAutoFit/>
          </a:bodyPr>
          <a:lstStyle/>
          <a:p>
            <a:pPr marL="0" marR="0">
              <a:spcBef>
                <a:spcPts val="0"/>
              </a:spcBef>
              <a:spcAft>
                <a:spcPts val="0"/>
              </a:spcAft>
            </a:pPr>
            <a:r>
              <a:rPr lang="en-US" sz="1200" b="1" kern="100" dirty="0">
                <a:effectLst/>
                <a:ea typeface="Aptos" panose="020B0004020202020204" pitchFamily="34" charset="0"/>
                <a:cs typeface="Times New Roman" panose="02020603050405020304" pitchFamily="18" charset="0"/>
              </a:rPr>
              <a:t>AI Maturity Assessment and Benchmarking</a:t>
            </a:r>
            <a:r>
              <a:rPr lang="en-US" sz="1200" kern="100" dirty="0">
                <a:effectLst/>
                <a:ea typeface="Aptos" panose="020B0004020202020204" pitchFamily="34" charset="0"/>
                <a:cs typeface="Times New Roman" panose="02020603050405020304" pitchFamily="18" charset="0"/>
              </a:rPr>
              <a:t>: </a:t>
            </a:r>
            <a:r>
              <a:rPr lang="en-US" sz="1200" b="0" kern="100" dirty="0">
                <a:effectLst/>
                <a:ea typeface="Aptos" panose="020B0004020202020204" pitchFamily="34" charset="0"/>
                <a:cs typeface="Times New Roman" panose="02020603050405020304" pitchFamily="18" charset="0"/>
              </a:rPr>
              <a:t>Evaluate an organization’s current AI maturity level and benchmark it against industry standards to identify areas for improvement and future opportunities.</a:t>
            </a:r>
          </a:p>
        </p:txBody>
      </p:sp>
      <p:grpSp>
        <p:nvGrpSpPr>
          <p:cNvPr id="61" name="Group 60">
            <a:extLst>
              <a:ext uri="{FF2B5EF4-FFF2-40B4-BE49-F238E27FC236}">
                <a16:creationId xmlns:a16="http://schemas.microsoft.com/office/drawing/2014/main" id="{A0FE8D3A-DED0-4470-6F65-4FF42708C06E}"/>
              </a:ext>
            </a:extLst>
          </p:cNvPr>
          <p:cNvGrpSpPr/>
          <p:nvPr/>
        </p:nvGrpSpPr>
        <p:grpSpPr>
          <a:xfrm>
            <a:off x="6389670" y="4530862"/>
            <a:ext cx="731520" cy="731520"/>
            <a:chOff x="458770" y="5452246"/>
            <a:chExt cx="1012488" cy="731520"/>
          </a:xfrm>
        </p:grpSpPr>
        <p:sp>
          <p:nvSpPr>
            <p:cNvPr id="62" name="Pentagon 10">
              <a:extLst>
                <a:ext uri="{FF2B5EF4-FFF2-40B4-BE49-F238E27FC236}">
                  <a16:creationId xmlns:a16="http://schemas.microsoft.com/office/drawing/2014/main" id="{3CF0D056-7569-171E-F406-661E33ED18CF}"/>
                </a:ext>
              </a:extLst>
            </p:cNvPr>
            <p:cNvSpPr>
              <a:spLocks noChangeAspect="1"/>
            </p:cNvSpPr>
            <p:nvPr/>
          </p:nvSpPr>
          <p:spPr>
            <a:xfrm>
              <a:off x="458770" y="5452246"/>
              <a:ext cx="1012488" cy="731520"/>
            </a:xfrm>
            <a:prstGeom prst="homePlate">
              <a:avLst>
                <a:gd name="adj" fmla="val 260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3" name="TextBox 62">
              <a:extLst>
                <a:ext uri="{FF2B5EF4-FFF2-40B4-BE49-F238E27FC236}">
                  <a16:creationId xmlns:a16="http://schemas.microsoft.com/office/drawing/2014/main" id="{14E2E470-4F73-361E-A6C7-9B11458A8E83}"/>
                </a:ext>
              </a:extLst>
            </p:cNvPr>
            <p:cNvSpPr txBox="1"/>
            <p:nvPr/>
          </p:nvSpPr>
          <p:spPr>
            <a:xfrm>
              <a:off x="600020" y="5556396"/>
              <a:ext cx="565604"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11</a:t>
              </a:r>
            </a:p>
          </p:txBody>
        </p:sp>
      </p:grpSp>
      <p:grpSp>
        <p:nvGrpSpPr>
          <p:cNvPr id="64" name="Group 63">
            <a:extLst>
              <a:ext uri="{FF2B5EF4-FFF2-40B4-BE49-F238E27FC236}">
                <a16:creationId xmlns:a16="http://schemas.microsoft.com/office/drawing/2014/main" id="{7CD91B4E-87F5-BACA-28E8-FAAF84E5754D}"/>
              </a:ext>
            </a:extLst>
          </p:cNvPr>
          <p:cNvGrpSpPr/>
          <p:nvPr/>
        </p:nvGrpSpPr>
        <p:grpSpPr>
          <a:xfrm>
            <a:off x="6369812" y="5388746"/>
            <a:ext cx="731520" cy="731520"/>
            <a:chOff x="458770" y="5452246"/>
            <a:chExt cx="1012488" cy="731520"/>
          </a:xfrm>
          <a:solidFill>
            <a:schemeClr val="accent5">
              <a:lumMod val="50000"/>
            </a:schemeClr>
          </a:solidFill>
        </p:grpSpPr>
        <p:sp>
          <p:nvSpPr>
            <p:cNvPr id="65" name="Pentagon 10">
              <a:extLst>
                <a:ext uri="{FF2B5EF4-FFF2-40B4-BE49-F238E27FC236}">
                  <a16:creationId xmlns:a16="http://schemas.microsoft.com/office/drawing/2014/main" id="{C01C9993-4D87-8742-9AF3-45CC799A629F}"/>
                </a:ext>
              </a:extLst>
            </p:cNvPr>
            <p:cNvSpPr>
              <a:spLocks noChangeAspect="1"/>
            </p:cNvSpPr>
            <p:nvPr/>
          </p:nvSpPr>
          <p:spPr>
            <a:xfrm>
              <a:off x="458770" y="5452246"/>
              <a:ext cx="1012488" cy="731520"/>
            </a:xfrm>
            <a:prstGeom prst="homePlate">
              <a:avLst>
                <a:gd name="adj" fmla="val 2605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6" name="TextBox 65">
              <a:extLst>
                <a:ext uri="{FF2B5EF4-FFF2-40B4-BE49-F238E27FC236}">
                  <a16:creationId xmlns:a16="http://schemas.microsoft.com/office/drawing/2014/main" id="{3FCF8565-103D-CBA8-BFEC-82523236C23F}"/>
                </a:ext>
              </a:extLst>
            </p:cNvPr>
            <p:cNvSpPr txBox="1"/>
            <p:nvPr/>
          </p:nvSpPr>
          <p:spPr>
            <a:xfrm>
              <a:off x="590113" y="5556396"/>
              <a:ext cx="585418" cy="523220"/>
            </a:xfrm>
            <a:prstGeom prst="rect">
              <a:avLst/>
            </a:prstGeom>
            <a:grp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12</a:t>
              </a:r>
            </a:p>
          </p:txBody>
        </p:sp>
      </p:grpSp>
      <p:sp>
        <p:nvSpPr>
          <p:cNvPr id="67" name="TextBox 66">
            <a:extLst>
              <a:ext uri="{FF2B5EF4-FFF2-40B4-BE49-F238E27FC236}">
                <a16:creationId xmlns:a16="http://schemas.microsoft.com/office/drawing/2014/main" id="{C215FCCC-3235-D76E-1C56-618B2822220F}"/>
              </a:ext>
            </a:extLst>
          </p:cNvPr>
          <p:cNvSpPr txBox="1"/>
          <p:nvPr/>
        </p:nvSpPr>
        <p:spPr>
          <a:xfrm>
            <a:off x="7195933" y="1922917"/>
            <a:ext cx="4809744" cy="830997"/>
          </a:xfrm>
          <a:prstGeom prst="rect">
            <a:avLst/>
          </a:prstGeom>
        </p:spPr>
        <p:txBody>
          <a:bodyPr wrap="square" rtlCol="0">
            <a:spAutoFit/>
          </a:bodyPr>
          <a:lstStyle/>
          <a:p>
            <a:pPr marL="0" marR="0">
              <a:spcBef>
                <a:spcPts val="0"/>
              </a:spcBef>
              <a:spcAft>
                <a:spcPts val="0"/>
              </a:spcAft>
            </a:pPr>
            <a:r>
              <a:rPr lang="en-US" sz="1200" b="1" kern="100" dirty="0">
                <a:effectLst/>
                <a:ea typeface="Aptos" panose="020B0004020202020204" pitchFamily="34" charset="0"/>
                <a:cs typeface="Times New Roman" panose="02020603050405020304" pitchFamily="18" charset="0"/>
              </a:rPr>
              <a:t>AI Ecosystem and Partnership Development</a:t>
            </a:r>
            <a:r>
              <a:rPr lang="en-US" sz="1200" kern="100" dirty="0">
                <a:effectLst/>
                <a:ea typeface="Aptos" panose="020B0004020202020204" pitchFamily="34" charset="0"/>
                <a:cs typeface="Times New Roman" panose="02020603050405020304" pitchFamily="18" charset="0"/>
              </a:rPr>
              <a:t>: </a:t>
            </a:r>
            <a:r>
              <a:rPr lang="en-US" sz="1200" b="0" kern="100" dirty="0">
                <a:effectLst/>
                <a:ea typeface="Aptos" panose="020B0004020202020204" pitchFamily="34" charset="0"/>
                <a:cs typeface="Times New Roman" panose="02020603050405020304" pitchFamily="18" charset="0"/>
              </a:rPr>
              <a:t>Building and managing an ecosystem of partners, including technology providers, academic institutions, and startups, to enhance AI capabilities and accelerate innovation.</a:t>
            </a:r>
          </a:p>
        </p:txBody>
      </p:sp>
      <p:sp>
        <p:nvSpPr>
          <p:cNvPr id="68" name="TextBox 67">
            <a:extLst>
              <a:ext uri="{FF2B5EF4-FFF2-40B4-BE49-F238E27FC236}">
                <a16:creationId xmlns:a16="http://schemas.microsoft.com/office/drawing/2014/main" id="{1FDB113B-ECDB-599C-97F4-77D793BBDC50}"/>
              </a:ext>
            </a:extLst>
          </p:cNvPr>
          <p:cNvSpPr txBox="1"/>
          <p:nvPr/>
        </p:nvSpPr>
        <p:spPr>
          <a:xfrm>
            <a:off x="7195933" y="2770833"/>
            <a:ext cx="4809744" cy="830997"/>
          </a:xfrm>
          <a:prstGeom prst="rect">
            <a:avLst/>
          </a:prstGeom>
        </p:spPr>
        <p:txBody>
          <a:bodyPr wrap="square" rtlCol="0">
            <a:spAutoFit/>
          </a:bodyPr>
          <a:lstStyle/>
          <a:p>
            <a:pPr>
              <a:spcAft>
                <a:spcPts val="600"/>
              </a:spcAft>
            </a:pPr>
            <a:r>
              <a:rPr lang="en-US" sz="1200" b="1" kern="100" dirty="0">
                <a:effectLst/>
                <a:ea typeface="Aptos" panose="020B0004020202020204" pitchFamily="34" charset="0"/>
                <a:cs typeface="Times New Roman" panose="02020603050405020304" pitchFamily="18" charset="0"/>
              </a:rPr>
              <a:t>AI Impact Measurement and ROI Analysis</a:t>
            </a:r>
            <a:r>
              <a:rPr lang="en-US" sz="1200" kern="100" dirty="0">
                <a:effectLst/>
                <a:ea typeface="Aptos" panose="020B0004020202020204" pitchFamily="34" charset="0"/>
                <a:cs typeface="Times New Roman" panose="02020603050405020304" pitchFamily="18" charset="0"/>
              </a:rPr>
              <a:t>: </a:t>
            </a:r>
            <a:r>
              <a:rPr lang="en-US" sz="1200" b="0" kern="100" dirty="0">
                <a:effectLst/>
                <a:ea typeface="Aptos" panose="020B0004020202020204" pitchFamily="34" charset="0"/>
                <a:cs typeface="Times New Roman" panose="02020603050405020304" pitchFamily="18" charset="0"/>
              </a:rPr>
              <a:t>Help organizations measure the impact of AI initiatives and analyze the return on investment (ROI) to ensure that AI strategies deliver tangible business value.</a:t>
            </a:r>
          </a:p>
        </p:txBody>
      </p:sp>
      <p:sp>
        <p:nvSpPr>
          <p:cNvPr id="69" name="TextBox 68">
            <a:extLst>
              <a:ext uri="{FF2B5EF4-FFF2-40B4-BE49-F238E27FC236}">
                <a16:creationId xmlns:a16="http://schemas.microsoft.com/office/drawing/2014/main" id="{FDF09323-A558-849D-56FF-2ADBC3494C83}"/>
              </a:ext>
            </a:extLst>
          </p:cNvPr>
          <p:cNvSpPr txBox="1"/>
          <p:nvPr/>
        </p:nvSpPr>
        <p:spPr>
          <a:xfrm>
            <a:off x="7195933" y="3629995"/>
            <a:ext cx="4809744" cy="830997"/>
          </a:xfrm>
          <a:prstGeom prst="rect">
            <a:avLst/>
          </a:prstGeom>
        </p:spPr>
        <p:txBody>
          <a:bodyPr wrap="square" rtlCol="0">
            <a:spAutoFit/>
          </a:bodyPr>
          <a:lstStyle/>
          <a:p>
            <a:pPr marL="0" marR="0">
              <a:spcBef>
                <a:spcPts val="0"/>
              </a:spcBef>
              <a:spcAft>
                <a:spcPts val="0"/>
              </a:spcAft>
            </a:pPr>
            <a:r>
              <a:rPr lang="en-US" sz="1200" b="1" kern="100" dirty="0">
                <a:cs typeface="Times New Roman" panose="02020603050405020304" pitchFamily="18" charset="0"/>
              </a:rPr>
              <a:t>AI-Driven Innovation and R&amp;D: </a:t>
            </a:r>
            <a:r>
              <a:rPr lang="en-US" sz="1200" b="0" kern="100" dirty="0">
                <a:effectLst/>
                <a:ea typeface="Aptos" panose="020B0004020202020204" pitchFamily="34" charset="0"/>
                <a:cs typeface="Times New Roman" panose="02020603050405020304" pitchFamily="18" charset="0"/>
              </a:rPr>
              <a:t>Support organizations in driving innovation through AI by facilitating AI research and development initiatives, experimenting with new technologies, and creating innovative AI solutions.</a:t>
            </a:r>
          </a:p>
        </p:txBody>
      </p:sp>
      <p:sp>
        <p:nvSpPr>
          <p:cNvPr id="70" name="TextBox 69">
            <a:extLst>
              <a:ext uri="{FF2B5EF4-FFF2-40B4-BE49-F238E27FC236}">
                <a16:creationId xmlns:a16="http://schemas.microsoft.com/office/drawing/2014/main" id="{44800D44-D75F-8FAA-D3E4-3F1A684FF0DD}"/>
              </a:ext>
            </a:extLst>
          </p:cNvPr>
          <p:cNvSpPr txBox="1"/>
          <p:nvPr/>
        </p:nvSpPr>
        <p:spPr>
          <a:xfrm>
            <a:off x="7195933" y="4491211"/>
            <a:ext cx="4809744" cy="830997"/>
          </a:xfrm>
          <a:prstGeom prst="rect">
            <a:avLst/>
          </a:prstGeom>
        </p:spPr>
        <p:txBody>
          <a:bodyPr wrap="square" rtlCol="0">
            <a:spAutoFit/>
          </a:bodyPr>
          <a:lstStyle/>
          <a:p>
            <a:pPr marL="0" marR="0">
              <a:spcBef>
                <a:spcPts val="0"/>
              </a:spcBef>
              <a:spcAft>
                <a:spcPts val="0"/>
              </a:spcAft>
            </a:pPr>
            <a:r>
              <a:rPr lang="en-US" sz="1200" b="1" kern="100" dirty="0">
                <a:effectLst/>
                <a:ea typeface="Aptos" panose="020B0004020202020204" pitchFamily="34" charset="0"/>
                <a:cs typeface="Times New Roman" panose="02020603050405020304" pitchFamily="18" charset="0"/>
              </a:rPr>
              <a:t>AI Deployment and Change Management</a:t>
            </a:r>
            <a:r>
              <a:rPr lang="en-US" sz="1200" kern="100" dirty="0">
                <a:effectLst/>
                <a:ea typeface="Aptos" panose="020B0004020202020204" pitchFamily="34" charset="0"/>
                <a:cs typeface="Times New Roman" panose="02020603050405020304" pitchFamily="18" charset="0"/>
              </a:rPr>
              <a:t>: </a:t>
            </a:r>
            <a:r>
              <a:rPr lang="en-US" sz="1200" b="0" kern="100" dirty="0">
                <a:effectLst/>
                <a:ea typeface="Aptos" panose="020B0004020202020204" pitchFamily="34" charset="0"/>
                <a:cs typeface="Times New Roman" panose="02020603050405020304" pitchFamily="18" charset="0"/>
              </a:rPr>
              <a:t>Assist in deploying AI solutions and manage the change associated with integrating AI into business processes, ensuring smooth adoption and maximizing </a:t>
            </a:r>
            <a:br>
              <a:rPr lang="en-US" sz="1200" b="0" kern="100" dirty="0">
                <a:effectLst/>
                <a:ea typeface="Aptos" panose="020B0004020202020204" pitchFamily="34" charset="0"/>
                <a:cs typeface="Times New Roman" panose="02020603050405020304" pitchFamily="18" charset="0"/>
              </a:rPr>
            </a:br>
            <a:r>
              <a:rPr lang="en-US" sz="1200" b="0" kern="100" dirty="0">
                <a:effectLst/>
                <a:ea typeface="Aptos" panose="020B0004020202020204" pitchFamily="34" charset="0"/>
                <a:cs typeface="Times New Roman" panose="02020603050405020304" pitchFamily="18" charset="0"/>
              </a:rPr>
              <a:t>value realization.</a:t>
            </a:r>
          </a:p>
        </p:txBody>
      </p:sp>
      <p:sp>
        <p:nvSpPr>
          <p:cNvPr id="71" name="TextBox 70">
            <a:extLst>
              <a:ext uri="{FF2B5EF4-FFF2-40B4-BE49-F238E27FC236}">
                <a16:creationId xmlns:a16="http://schemas.microsoft.com/office/drawing/2014/main" id="{55514A54-2E23-146C-5B8E-7CB75EC5C855}"/>
              </a:ext>
            </a:extLst>
          </p:cNvPr>
          <p:cNvSpPr txBox="1"/>
          <p:nvPr/>
        </p:nvSpPr>
        <p:spPr>
          <a:xfrm>
            <a:off x="7195933" y="5345195"/>
            <a:ext cx="4809744" cy="830997"/>
          </a:xfrm>
          <a:prstGeom prst="rect">
            <a:avLst/>
          </a:prstGeom>
        </p:spPr>
        <p:txBody>
          <a:bodyPr wrap="square" rtlCol="0">
            <a:spAutoFit/>
          </a:bodyPr>
          <a:lstStyle/>
          <a:p>
            <a:pPr marL="0" marR="0">
              <a:spcBef>
                <a:spcPts val="0"/>
              </a:spcBef>
              <a:spcAft>
                <a:spcPts val="0"/>
              </a:spcAft>
            </a:pPr>
            <a:r>
              <a:rPr lang="en-US" sz="1200" b="1" kern="100" dirty="0">
                <a:effectLst/>
                <a:ea typeface="Aptos" panose="020B0004020202020204" pitchFamily="34" charset="0"/>
                <a:cs typeface="Times New Roman" panose="02020603050405020304" pitchFamily="18" charset="0"/>
              </a:rPr>
              <a:t>AI-Enabled Business Transformation: </a:t>
            </a:r>
            <a:r>
              <a:rPr lang="en-US" sz="1200" b="0" kern="100" dirty="0">
                <a:effectLst/>
                <a:ea typeface="Aptos" panose="020B0004020202020204" pitchFamily="34" charset="0"/>
                <a:cs typeface="Times New Roman" panose="02020603050405020304" pitchFamily="18" charset="0"/>
              </a:rPr>
              <a:t>Leveraging AI to drive large-scale business transformation, including reimagining business models, optimizing operations, and enhancing customer experiences.</a:t>
            </a:r>
          </a:p>
        </p:txBody>
      </p:sp>
    </p:spTree>
    <p:extLst>
      <p:ext uri="{BB962C8B-B14F-4D97-AF65-F5344CB8AC3E}">
        <p14:creationId xmlns:p14="http://schemas.microsoft.com/office/powerpoint/2010/main" val="36641032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76DF5D63-1439-E84A-940D-6A305C0768C4}"/>
              </a:ext>
            </a:extLst>
          </p:cNvPr>
          <p:cNvSpPr>
            <a:spLocks noGrp="1" noRot="1" noMove="1" noResize="1" noEditPoints="1" noAdjustHandles="1" noChangeArrowheads="1" noChangeShapeType="1"/>
          </p:cNvSpPr>
          <p:nvPr/>
        </p:nvSpPr>
        <p:spPr>
          <a:xfrm>
            <a:off x="0" y="0"/>
            <a:ext cx="12192000" cy="990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 name="Slide Number Placeholder 1">
            <a:extLst>
              <a:ext uri="{FF2B5EF4-FFF2-40B4-BE49-F238E27FC236}">
                <a16:creationId xmlns:a16="http://schemas.microsoft.com/office/drawing/2014/main" id="{610361E0-92FC-6243-B80B-1D3A84C05E28}"/>
              </a:ext>
            </a:extLst>
          </p:cNvPr>
          <p:cNvSpPr>
            <a:spLocks noGrp="1"/>
          </p:cNvSpPr>
          <p:nvPr>
            <p:ph type="sldNum" sz="quarter" idx="4"/>
          </p:nvPr>
        </p:nvSpPr>
        <p:spPr/>
        <p:txBody>
          <a:bodyPr/>
          <a:lstStyle/>
          <a:p>
            <a:fld id="{9AA6D16A-0A68-8445-85DB-A0BE8CCB51C7}" type="slidenum">
              <a:rPr lang="en-US" smtClean="0"/>
              <a:pPr/>
              <a:t>93</a:t>
            </a:fld>
            <a:endParaRPr lang="en-US"/>
          </a:p>
        </p:txBody>
      </p:sp>
      <p:pic>
        <p:nvPicPr>
          <p:cNvPr id="50" name="Picture 49">
            <a:extLst>
              <a:ext uri="{FF2B5EF4-FFF2-40B4-BE49-F238E27FC236}">
                <a16:creationId xmlns:a16="http://schemas.microsoft.com/office/drawing/2014/main" id="{5DB42CE6-EFF3-94DC-5AF2-325E68262528}"/>
              </a:ext>
            </a:extLst>
          </p:cNvPr>
          <p:cNvPicPr>
            <a:picLocks noGrp="1" noRot="1" noChangeAspect="1" noMove="1" noResize="1" noEditPoints="1" noAdjustHandles="1" noChangeArrowheads="1" noChangeShapeType="1" noCrop="1"/>
          </p:cNvPicPr>
          <p:nvPr/>
        </p:nvPicPr>
        <p:blipFill rotWithShape="1">
          <a:blip r:embed="rId3"/>
          <a:srcRect t="60312" b="13364"/>
          <a:stretch/>
        </p:blipFill>
        <p:spPr>
          <a:xfrm>
            <a:off x="406400" y="304800"/>
            <a:ext cx="11366500" cy="1993900"/>
          </a:xfrm>
          <a:prstGeom prst="roundRect">
            <a:avLst/>
          </a:prstGeom>
        </p:spPr>
      </p:pic>
      <p:sp>
        <p:nvSpPr>
          <p:cNvPr id="59" name="Round Diagonal Corner Rectangle 58">
            <a:extLst>
              <a:ext uri="{FF2B5EF4-FFF2-40B4-BE49-F238E27FC236}">
                <a16:creationId xmlns:a16="http://schemas.microsoft.com/office/drawing/2014/main" id="{42E5A8A6-B112-F0C5-2F50-3E0DE27170F2}"/>
              </a:ext>
            </a:extLst>
          </p:cNvPr>
          <p:cNvSpPr/>
          <p:nvPr/>
        </p:nvSpPr>
        <p:spPr>
          <a:xfrm>
            <a:off x="7706360" y="1544320"/>
            <a:ext cx="3867912" cy="4737100"/>
          </a:xfrm>
          <a:prstGeom prst="round2DiagRect">
            <a:avLst>
              <a:gd name="adj1" fmla="val 12924"/>
              <a:gd name="adj2" fmla="val 0"/>
            </a:avLst>
          </a:prstGeom>
          <a:solidFill>
            <a:srgbClr val="EFEFEF">
              <a:alpha val="8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79" name="Rounded Rectangle 78">
            <a:extLst>
              <a:ext uri="{FF2B5EF4-FFF2-40B4-BE49-F238E27FC236}">
                <a16:creationId xmlns:a16="http://schemas.microsoft.com/office/drawing/2014/main" id="{8027C109-F5BA-8C8C-3FAC-5BF75750D04D}"/>
              </a:ext>
            </a:extLst>
          </p:cNvPr>
          <p:cNvSpPr/>
          <p:nvPr/>
        </p:nvSpPr>
        <p:spPr>
          <a:xfrm>
            <a:off x="8036560" y="1757680"/>
            <a:ext cx="1534160" cy="36576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1400" b="1">
                <a:solidFill>
                  <a:schemeClr val="bg1"/>
                </a:solidFill>
              </a:rPr>
              <a:t>OUTCOMES</a:t>
            </a:r>
          </a:p>
        </p:txBody>
      </p:sp>
      <p:sp>
        <p:nvSpPr>
          <p:cNvPr id="134" name="TextBox 133">
            <a:extLst>
              <a:ext uri="{FF2B5EF4-FFF2-40B4-BE49-F238E27FC236}">
                <a16:creationId xmlns:a16="http://schemas.microsoft.com/office/drawing/2014/main" id="{D9944749-F0C1-0977-C6C4-36F7D1E95AC2}"/>
              </a:ext>
            </a:extLst>
          </p:cNvPr>
          <p:cNvSpPr txBox="1"/>
          <p:nvPr/>
        </p:nvSpPr>
        <p:spPr>
          <a:xfrm>
            <a:off x="318453" y="2607629"/>
            <a:ext cx="6509067" cy="1015663"/>
          </a:xfrm>
          <a:prstGeom prst="rect">
            <a:avLst/>
          </a:prstGeom>
          <a:noFill/>
          <a:ln>
            <a:noFill/>
          </a:ln>
        </p:spPr>
        <p:txBody>
          <a:bodyPr wrap="square" lIns="45720" tIns="45720" rIns="45720" bIns="45720" rtlCol="0" anchor="t">
            <a:spAutoFit/>
          </a:bodyPr>
          <a:lstStyle/>
          <a:p>
            <a:pPr marL="114300">
              <a:spcBef>
                <a:spcPts val="300"/>
              </a:spcBef>
              <a:spcAft>
                <a:spcPts val="300"/>
              </a:spcAft>
              <a:buClr>
                <a:srgbClr val="26BCD7"/>
              </a:buClr>
              <a:buSzPct val="100000"/>
            </a:pPr>
            <a:r>
              <a:rPr lang="en-US" sz="1200">
                <a:solidFill>
                  <a:schemeClr val="accent1">
                    <a:lumMod val="50000"/>
                  </a:schemeClr>
                </a:solidFill>
                <a:latin typeface="Arial"/>
                <a:cs typeface="Arial"/>
              </a:rPr>
              <a:t>A food service and facilities management organization faced challenges hiring 80,000 candidates a year. ScottMadden led an assessment of the talent acquisition (TA) organization and discovered low candidate conversion rates, non-efficient processes, and opportunities for enhanced candidate experience. Although there was significant web traffic to the organization’s “Careers” page, the 1.2 million unique visits translated to only 220 applications.</a:t>
            </a:r>
          </a:p>
        </p:txBody>
      </p:sp>
      <p:sp>
        <p:nvSpPr>
          <p:cNvPr id="83" name="TextBox 82">
            <a:extLst>
              <a:ext uri="{FF2B5EF4-FFF2-40B4-BE49-F238E27FC236}">
                <a16:creationId xmlns:a16="http://schemas.microsoft.com/office/drawing/2014/main" id="{37F4C54F-8219-2306-3DB2-135BFEEAC6CE}"/>
              </a:ext>
            </a:extLst>
          </p:cNvPr>
          <p:cNvSpPr txBox="1"/>
          <p:nvPr/>
        </p:nvSpPr>
        <p:spPr>
          <a:xfrm>
            <a:off x="1064785" y="4239260"/>
            <a:ext cx="2501375" cy="738664"/>
          </a:xfrm>
          <a:prstGeom prst="rect">
            <a:avLst/>
          </a:prstGeom>
          <a:noFill/>
          <a:ln>
            <a:noFill/>
          </a:ln>
        </p:spPr>
        <p:txBody>
          <a:bodyPr wrap="square" lIns="45720" rIns="45720" rtlCol="0">
            <a:spAutoFit/>
          </a:bodyPr>
          <a:lstStyle>
            <a:defPPr>
              <a:defRPr lang="en-US"/>
            </a:defPPr>
            <a:lvl1pPr marL="114300" algn="ctr">
              <a:spcBef>
                <a:spcPts val="300"/>
              </a:spcBef>
              <a:spcAft>
                <a:spcPts val="300"/>
              </a:spcAft>
              <a:buClr>
                <a:srgbClr val="26BCD7"/>
              </a:buClr>
              <a:buSzPct val="100000"/>
              <a:defRPr sz="1600">
                <a:latin typeface="Arial" panose="020B0604020202020204" pitchFamily="34" charset="0"/>
                <a:cs typeface="Arial" panose="020B0604020202020204" pitchFamily="34" charset="0"/>
              </a:defRPr>
            </a:lvl1pPr>
          </a:lstStyle>
          <a:p>
            <a:pPr algn="l">
              <a:spcBef>
                <a:spcPts val="300"/>
              </a:spcBef>
              <a:spcAft>
                <a:spcPts val="300"/>
              </a:spcAft>
              <a:buClr>
                <a:srgbClr val="26BCD7"/>
              </a:buClr>
              <a:buSzPct val="100000"/>
            </a:pPr>
            <a:r>
              <a:rPr lang="en-US" sz="1050" b="1">
                <a:solidFill>
                  <a:schemeClr val="accent1">
                    <a:lumMod val="50000"/>
                  </a:schemeClr>
                </a:solidFill>
                <a:latin typeface="Arial" panose="020B0604020202020204" pitchFamily="34" charset="0"/>
                <a:cs typeface="Arial" panose="020B0604020202020204" pitchFamily="34" charset="0"/>
              </a:rPr>
              <a:t>Gathered requirements </a:t>
            </a:r>
            <a:r>
              <a:rPr lang="en-US" sz="1050">
                <a:solidFill>
                  <a:schemeClr val="accent1">
                    <a:lumMod val="50000"/>
                  </a:schemeClr>
                </a:solidFill>
                <a:latin typeface="Arial" panose="020B0604020202020204" pitchFamily="34" charset="0"/>
                <a:cs typeface="Arial" panose="020B0604020202020204" pitchFamily="34" charset="0"/>
              </a:rPr>
              <a:t>from the TA customers </a:t>
            </a:r>
            <a:r>
              <a:rPr lang="en-US" sz="1050">
                <a:solidFill>
                  <a:schemeClr val="accent1">
                    <a:lumMod val="50000"/>
                  </a:schemeClr>
                </a:solidFill>
              </a:rPr>
              <a:t>– </a:t>
            </a:r>
            <a:r>
              <a:rPr lang="en-US" sz="1050">
                <a:solidFill>
                  <a:schemeClr val="accent1">
                    <a:lumMod val="50000"/>
                  </a:schemeClr>
                </a:solidFill>
                <a:latin typeface="Arial" panose="020B0604020202020204" pitchFamily="34" charset="0"/>
                <a:cs typeface="Arial" panose="020B0604020202020204" pitchFamily="34" charset="0"/>
              </a:rPr>
              <a:t>hiring managers, TA subject matter experts, and HR technology administrators and owners</a:t>
            </a:r>
          </a:p>
        </p:txBody>
      </p:sp>
      <p:sp>
        <p:nvSpPr>
          <p:cNvPr id="81" name="Rounded Rectangle 80">
            <a:extLst>
              <a:ext uri="{FF2B5EF4-FFF2-40B4-BE49-F238E27FC236}">
                <a16:creationId xmlns:a16="http://schemas.microsoft.com/office/drawing/2014/main" id="{D2A18F4A-3CFD-D592-46B3-AC557C819925}"/>
              </a:ext>
            </a:extLst>
          </p:cNvPr>
          <p:cNvSpPr/>
          <p:nvPr/>
        </p:nvSpPr>
        <p:spPr>
          <a:xfrm>
            <a:off x="467360" y="3792220"/>
            <a:ext cx="1879600" cy="36576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1400" b="1">
                <a:solidFill>
                  <a:schemeClr val="bg1"/>
                </a:solidFill>
              </a:rPr>
              <a:t>KEY ACTIVITIES</a:t>
            </a:r>
          </a:p>
        </p:txBody>
      </p:sp>
      <p:cxnSp>
        <p:nvCxnSpPr>
          <p:cNvPr id="13" name="Straight Connector 12">
            <a:extLst>
              <a:ext uri="{FF2B5EF4-FFF2-40B4-BE49-F238E27FC236}">
                <a16:creationId xmlns:a16="http://schemas.microsoft.com/office/drawing/2014/main" id="{D709D7D6-21DF-91DC-B2D1-A7399D262379}"/>
              </a:ext>
            </a:extLst>
          </p:cNvPr>
          <p:cNvCxnSpPr>
            <a:cxnSpLocks/>
          </p:cNvCxnSpPr>
          <p:nvPr/>
        </p:nvCxnSpPr>
        <p:spPr>
          <a:xfrm flipH="1">
            <a:off x="7998460" y="3477352"/>
            <a:ext cx="329184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3AE474A7-94C8-9E96-E86B-09B9917236BC}"/>
              </a:ext>
            </a:extLst>
          </p:cNvPr>
          <p:cNvSpPr txBox="1"/>
          <p:nvPr/>
        </p:nvSpPr>
        <p:spPr>
          <a:xfrm>
            <a:off x="8842607" y="4964880"/>
            <a:ext cx="2404513" cy="1107996"/>
          </a:xfrm>
          <a:prstGeom prst="rect">
            <a:avLst/>
          </a:prstGeom>
          <a:noFill/>
          <a:ln>
            <a:noFill/>
          </a:ln>
        </p:spPr>
        <p:txBody>
          <a:bodyPr wrap="square" rtlCol="0">
            <a:spAutoFit/>
          </a:bodyPr>
          <a:lstStyle/>
          <a:p>
            <a:pPr>
              <a:spcBef>
                <a:spcPts val="300"/>
              </a:spcBef>
              <a:spcAft>
                <a:spcPts val="300"/>
              </a:spcAft>
              <a:buClr>
                <a:srgbClr val="26BCD7"/>
              </a:buClr>
              <a:buSzPct val="100000"/>
            </a:pPr>
            <a:r>
              <a:rPr lang="en-US" sz="1100">
                <a:solidFill>
                  <a:schemeClr val="accent1">
                    <a:lumMod val="50000"/>
                  </a:schemeClr>
                </a:solidFill>
                <a:latin typeface="Arial" panose="020B0604020202020204" pitchFamily="34" charset="0"/>
                <a:cs typeface="Arial" panose="020B0604020202020204" pitchFamily="34" charset="0"/>
              </a:rPr>
              <a:t>To date, the organization has hosted more than </a:t>
            </a:r>
            <a:r>
              <a:rPr lang="en-US" sz="1100" b="1">
                <a:solidFill>
                  <a:schemeClr val="accent1">
                    <a:lumMod val="50000"/>
                  </a:schemeClr>
                </a:solidFill>
                <a:latin typeface="Arial" panose="020B0604020202020204" pitchFamily="34" charset="0"/>
                <a:cs typeface="Arial" panose="020B0604020202020204" pitchFamily="34" charset="0"/>
              </a:rPr>
              <a:t>400 events nationwide and has scheduled interviews with nearly 30,000 candidates </a:t>
            </a:r>
            <a:r>
              <a:rPr lang="en-US" sz="1100">
                <a:solidFill>
                  <a:schemeClr val="accent1">
                    <a:lumMod val="50000"/>
                  </a:schemeClr>
                </a:solidFill>
                <a:latin typeface="Arial" panose="020B0604020202020204" pitchFamily="34" charset="0"/>
                <a:cs typeface="Arial" panose="020B0604020202020204" pitchFamily="34" charset="0"/>
              </a:rPr>
              <a:t>in less than three minutes per candidate</a:t>
            </a:r>
          </a:p>
        </p:txBody>
      </p:sp>
      <p:grpSp>
        <p:nvGrpSpPr>
          <p:cNvPr id="32" name="Graphic 17">
            <a:extLst>
              <a:ext uri="{FF2B5EF4-FFF2-40B4-BE49-F238E27FC236}">
                <a16:creationId xmlns:a16="http://schemas.microsoft.com/office/drawing/2014/main" id="{1DD60F30-1FA3-DAC5-4E5D-5D27EB3A756F}"/>
              </a:ext>
            </a:extLst>
          </p:cNvPr>
          <p:cNvGrpSpPr>
            <a:grpSpLocks noChangeAspect="1"/>
          </p:cNvGrpSpPr>
          <p:nvPr/>
        </p:nvGrpSpPr>
        <p:grpSpPr>
          <a:xfrm>
            <a:off x="8103804" y="5289513"/>
            <a:ext cx="543497" cy="546216"/>
            <a:chOff x="3362434" y="3209334"/>
            <a:chExt cx="280807" cy="282212"/>
          </a:xfrm>
          <a:gradFill>
            <a:gsLst>
              <a:gs pos="100000">
                <a:schemeClr val="accent2">
                  <a:lumMod val="75000"/>
                </a:schemeClr>
              </a:gs>
              <a:gs pos="0">
                <a:schemeClr val="accent2"/>
              </a:gs>
            </a:gsLst>
            <a:lin ang="5400000" scaled="0"/>
          </a:gradFill>
        </p:grpSpPr>
        <p:sp>
          <p:nvSpPr>
            <p:cNvPr id="34" name="Freeform 868">
              <a:extLst>
                <a:ext uri="{FF2B5EF4-FFF2-40B4-BE49-F238E27FC236}">
                  <a16:creationId xmlns:a16="http://schemas.microsoft.com/office/drawing/2014/main" id="{DFBBB707-B7D0-E763-2157-959CC997AFF4}"/>
                </a:ext>
              </a:extLst>
            </p:cNvPr>
            <p:cNvSpPr/>
            <p:nvPr/>
          </p:nvSpPr>
          <p:spPr>
            <a:xfrm>
              <a:off x="3475819" y="3324215"/>
              <a:ext cx="53150" cy="52332"/>
            </a:xfrm>
            <a:custGeom>
              <a:avLst/>
              <a:gdLst>
                <a:gd name="connsiteX0" fmla="*/ 56693 w 53149"/>
                <a:gd name="connsiteY0" fmla="*/ 27779 h 52331"/>
                <a:gd name="connsiteX1" fmla="*/ 28347 w 53149"/>
                <a:gd name="connsiteY1" fmla="*/ 55821 h 52331"/>
                <a:gd name="connsiteX2" fmla="*/ 0 w 53149"/>
                <a:gd name="connsiteY2" fmla="*/ 28085 h 52331"/>
                <a:gd name="connsiteX3" fmla="*/ 0 w 53149"/>
                <a:gd name="connsiteY3" fmla="*/ 27910 h 52331"/>
                <a:gd name="connsiteX4" fmla="*/ 28347 w 53149"/>
                <a:gd name="connsiteY4" fmla="*/ 0 h 52331"/>
                <a:gd name="connsiteX5" fmla="*/ 56693 w 53149"/>
                <a:gd name="connsiteY5" fmla="*/ 27910 h 5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49" h="52331">
                  <a:moveTo>
                    <a:pt x="56693" y="27779"/>
                  </a:moveTo>
                  <a:cubicBezTo>
                    <a:pt x="56669" y="43205"/>
                    <a:pt x="44013" y="55725"/>
                    <a:pt x="28347" y="55821"/>
                  </a:cubicBezTo>
                  <a:cubicBezTo>
                    <a:pt x="12740" y="55869"/>
                    <a:pt x="49" y="43451"/>
                    <a:pt x="0" y="28085"/>
                  </a:cubicBezTo>
                  <a:cubicBezTo>
                    <a:pt x="0" y="28027"/>
                    <a:pt x="0" y="27969"/>
                    <a:pt x="0" y="27910"/>
                  </a:cubicBezTo>
                  <a:cubicBezTo>
                    <a:pt x="0" y="12496"/>
                    <a:pt x="12691" y="0"/>
                    <a:pt x="28347" y="0"/>
                  </a:cubicBezTo>
                  <a:cubicBezTo>
                    <a:pt x="44002" y="0"/>
                    <a:pt x="56693" y="12496"/>
                    <a:pt x="56693" y="27910"/>
                  </a:cubicBezTo>
                  <a:close/>
                </a:path>
              </a:pathLst>
            </a:custGeom>
            <a:grpFill/>
            <a:ln w="4316" cap="flat">
              <a:noFill/>
              <a:prstDash val="solid"/>
              <a:miter/>
            </a:ln>
          </p:spPr>
          <p:txBody>
            <a:bodyPr rtlCol="0" anchor="ctr"/>
            <a:lstStyle/>
            <a:p>
              <a:endParaRPr lang="en-US"/>
            </a:p>
          </p:txBody>
        </p:sp>
        <p:sp>
          <p:nvSpPr>
            <p:cNvPr id="35" name="Freeform 869">
              <a:extLst>
                <a:ext uri="{FF2B5EF4-FFF2-40B4-BE49-F238E27FC236}">
                  <a16:creationId xmlns:a16="http://schemas.microsoft.com/office/drawing/2014/main" id="{B2466CE1-AB93-781D-45E0-838296A884D9}"/>
                </a:ext>
              </a:extLst>
            </p:cNvPr>
            <p:cNvSpPr/>
            <p:nvPr/>
          </p:nvSpPr>
          <p:spPr>
            <a:xfrm>
              <a:off x="3451017" y="3377288"/>
              <a:ext cx="106299" cy="52332"/>
            </a:xfrm>
            <a:custGeom>
              <a:avLst/>
              <a:gdLst>
                <a:gd name="connsiteX0" fmla="*/ 106299 w 106299"/>
                <a:gd name="connsiteY0" fmla="*/ 29219 h 52331"/>
                <a:gd name="connsiteX1" fmla="*/ 12045 w 106299"/>
                <a:gd name="connsiteY1" fmla="*/ 41078 h 52331"/>
                <a:gd name="connsiteX2" fmla="*/ 0 w 106299"/>
                <a:gd name="connsiteY2" fmla="*/ 29219 h 52331"/>
                <a:gd name="connsiteX3" fmla="*/ 26575 w 106299"/>
                <a:gd name="connsiteY3" fmla="*/ 0 h 52331"/>
                <a:gd name="connsiteX4" fmla="*/ 53150 w 106299"/>
                <a:gd name="connsiteY4" fmla="*/ 10902 h 52331"/>
                <a:gd name="connsiteX5" fmla="*/ 79724 w 106299"/>
                <a:gd name="connsiteY5" fmla="*/ 0 h 52331"/>
                <a:gd name="connsiteX6" fmla="*/ 106299 w 106299"/>
                <a:gd name="connsiteY6" fmla="*/ 29219 h 5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99" h="52331">
                  <a:moveTo>
                    <a:pt x="106299" y="29219"/>
                  </a:moveTo>
                  <a:cubicBezTo>
                    <a:pt x="83597" y="58121"/>
                    <a:pt x="41398" y="63430"/>
                    <a:pt x="12045" y="41078"/>
                  </a:cubicBezTo>
                  <a:cubicBezTo>
                    <a:pt x="7535" y="37644"/>
                    <a:pt x="3488" y="33659"/>
                    <a:pt x="0" y="29219"/>
                  </a:cubicBezTo>
                  <a:cubicBezTo>
                    <a:pt x="4945" y="16616"/>
                    <a:pt x="14396" y="6225"/>
                    <a:pt x="26575" y="0"/>
                  </a:cubicBezTo>
                  <a:cubicBezTo>
                    <a:pt x="33486" y="7146"/>
                    <a:pt x="43130" y="11102"/>
                    <a:pt x="53150" y="10902"/>
                  </a:cubicBezTo>
                  <a:cubicBezTo>
                    <a:pt x="63111" y="10813"/>
                    <a:pt x="72645" y="6902"/>
                    <a:pt x="79724" y="0"/>
                  </a:cubicBezTo>
                  <a:cubicBezTo>
                    <a:pt x="91903" y="6225"/>
                    <a:pt x="101354" y="16616"/>
                    <a:pt x="106299" y="29219"/>
                  </a:cubicBezTo>
                  <a:close/>
                </a:path>
              </a:pathLst>
            </a:custGeom>
            <a:grpFill/>
            <a:ln w="4316" cap="flat">
              <a:noFill/>
              <a:prstDash val="solid"/>
              <a:miter/>
            </a:ln>
          </p:spPr>
          <p:txBody>
            <a:bodyPr rtlCol="0" anchor="ctr"/>
            <a:lstStyle/>
            <a:p>
              <a:endParaRPr lang="en-US"/>
            </a:p>
          </p:txBody>
        </p:sp>
        <p:sp>
          <p:nvSpPr>
            <p:cNvPr id="36" name="Freeform 870">
              <a:extLst>
                <a:ext uri="{FF2B5EF4-FFF2-40B4-BE49-F238E27FC236}">
                  <a16:creationId xmlns:a16="http://schemas.microsoft.com/office/drawing/2014/main" id="{0D68F565-D844-19CD-9385-929F1AC91530}"/>
                </a:ext>
              </a:extLst>
            </p:cNvPr>
            <p:cNvSpPr/>
            <p:nvPr/>
          </p:nvSpPr>
          <p:spPr>
            <a:xfrm>
              <a:off x="3419525" y="3282627"/>
              <a:ext cx="168307" cy="165717"/>
            </a:xfrm>
            <a:custGeom>
              <a:avLst/>
              <a:gdLst>
                <a:gd name="connsiteX0" fmla="*/ 24847 w 168306"/>
                <a:gd name="connsiteY0" fmla="*/ 142632 h 165717"/>
                <a:gd name="connsiteX1" fmla="*/ 24864 w 168306"/>
                <a:gd name="connsiteY1" fmla="*/ 24465 h 165717"/>
                <a:gd name="connsiteX2" fmla="*/ 144877 w 168306"/>
                <a:gd name="connsiteY2" fmla="*/ 24481 h 165717"/>
                <a:gd name="connsiteX3" fmla="*/ 144877 w 168306"/>
                <a:gd name="connsiteY3" fmla="*/ 142632 h 165717"/>
                <a:gd name="connsiteX4" fmla="*/ 24847 w 168306"/>
                <a:gd name="connsiteY4" fmla="*/ 142632 h 165717"/>
                <a:gd name="connsiteX5" fmla="*/ 24404 w 168306"/>
                <a:gd name="connsiteY5" fmla="*/ 37968 h 165717"/>
                <a:gd name="connsiteX6" fmla="*/ 38532 w 168306"/>
                <a:gd name="connsiteY6" fmla="*/ 143069 h 165717"/>
                <a:gd name="connsiteX7" fmla="*/ 145275 w 168306"/>
                <a:gd name="connsiteY7" fmla="*/ 129159 h 165717"/>
                <a:gd name="connsiteX8" fmla="*/ 138676 w 168306"/>
                <a:gd name="connsiteY8" fmla="*/ 30555 h 165717"/>
                <a:gd name="connsiteX9" fmla="*/ 30752 w 168306"/>
                <a:gd name="connsiteY9" fmla="*/ 30836 h 165717"/>
                <a:gd name="connsiteX10" fmla="*/ 24404 w 168306"/>
                <a:gd name="connsiteY10" fmla="*/ 37968 h 165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306" h="165717">
                  <a:moveTo>
                    <a:pt x="24847" y="142632"/>
                  </a:moveTo>
                  <a:cubicBezTo>
                    <a:pt x="-8289" y="109997"/>
                    <a:pt x="-8282" y="57092"/>
                    <a:pt x="24864" y="24465"/>
                  </a:cubicBezTo>
                  <a:cubicBezTo>
                    <a:pt x="58009" y="-8161"/>
                    <a:pt x="111740" y="-8154"/>
                    <a:pt x="144877" y="24481"/>
                  </a:cubicBezTo>
                  <a:cubicBezTo>
                    <a:pt x="178007" y="57110"/>
                    <a:pt x="178007" y="110003"/>
                    <a:pt x="144877" y="142632"/>
                  </a:cubicBezTo>
                  <a:cubicBezTo>
                    <a:pt x="111684" y="175153"/>
                    <a:pt x="58040" y="175153"/>
                    <a:pt x="24847" y="142632"/>
                  </a:cubicBezTo>
                  <a:close/>
                  <a:moveTo>
                    <a:pt x="24404" y="37968"/>
                  </a:moveTo>
                  <a:cubicBezTo>
                    <a:pt x="-1171" y="70832"/>
                    <a:pt x="5155" y="117887"/>
                    <a:pt x="38532" y="143069"/>
                  </a:cubicBezTo>
                  <a:cubicBezTo>
                    <a:pt x="71909" y="168250"/>
                    <a:pt x="119700" y="162022"/>
                    <a:pt x="145275" y="129159"/>
                  </a:cubicBezTo>
                  <a:cubicBezTo>
                    <a:pt x="168501" y="99312"/>
                    <a:pt x="165679" y="57142"/>
                    <a:pt x="138676" y="30555"/>
                  </a:cubicBezTo>
                  <a:cubicBezTo>
                    <a:pt x="108795" y="1289"/>
                    <a:pt x="60476" y="1415"/>
                    <a:pt x="30752" y="30836"/>
                  </a:cubicBezTo>
                  <a:cubicBezTo>
                    <a:pt x="28486" y="33080"/>
                    <a:pt x="26366" y="35462"/>
                    <a:pt x="24404" y="37968"/>
                  </a:cubicBezTo>
                  <a:close/>
                </a:path>
              </a:pathLst>
            </a:custGeom>
            <a:grpFill/>
            <a:ln w="4316" cap="flat">
              <a:noFill/>
              <a:prstDash val="solid"/>
              <a:miter/>
            </a:ln>
          </p:spPr>
          <p:txBody>
            <a:bodyPr rtlCol="0" anchor="ctr"/>
            <a:lstStyle/>
            <a:p>
              <a:endParaRPr lang="en-US"/>
            </a:p>
          </p:txBody>
        </p:sp>
        <p:sp>
          <p:nvSpPr>
            <p:cNvPr id="37" name="Freeform 871">
              <a:extLst>
                <a:ext uri="{FF2B5EF4-FFF2-40B4-BE49-F238E27FC236}">
                  <a16:creationId xmlns:a16="http://schemas.microsoft.com/office/drawing/2014/main" id="{D34FF063-AC88-56A7-0EEE-35CE71450723}"/>
                </a:ext>
              </a:extLst>
            </p:cNvPr>
            <p:cNvSpPr/>
            <p:nvPr/>
          </p:nvSpPr>
          <p:spPr>
            <a:xfrm>
              <a:off x="3362434" y="3272755"/>
              <a:ext cx="101870" cy="47971"/>
            </a:xfrm>
            <a:custGeom>
              <a:avLst/>
              <a:gdLst>
                <a:gd name="connsiteX0" fmla="*/ 104970 w 101869"/>
                <a:gd name="connsiteY0" fmla="*/ 8591 h 47970"/>
                <a:gd name="connsiteX1" fmla="*/ 59350 w 101869"/>
                <a:gd name="connsiteY1" fmla="*/ 49584 h 47970"/>
                <a:gd name="connsiteX2" fmla="*/ 7972 w 101869"/>
                <a:gd name="connsiteY2" fmla="*/ 49584 h 47970"/>
                <a:gd name="connsiteX3" fmla="*/ 0 w 101869"/>
                <a:gd name="connsiteY3" fmla="*/ 41865 h 47970"/>
                <a:gd name="connsiteX4" fmla="*/ 28346 w 101869"/>
                <a:gd name="connsiteY4" fmla="*/ 0 h 47970"/>
                <a:gd name="connsiteX5" fmla="*/ 60236 w 101869"/>
                <a:gd name="connsiteY5" fmla="*/ 23113 h 47970"/>
                <a:gd name="connsiteX6" fmla="*/ 92126 w 101869"/>
                <a:gd name="connsiteY6" fmla="*/ 0 h 47970"/>
                <a:gd name="connsiteX7" fmla="*/ 104970 w 101869"/>
                <a:gd name="connsiteY7" fmla="*/ 8591 h 47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869" h="47970">
                  <a:moveTo>
                    <a:pt x="104970" y="8591"/>
                  </a:moveTo>
                  <a:cubicBezTo>
                    <a:pt x="96555" y="10336"/>
                    <a:pt x="72195" y="26471"/>
                    <a:pt x="59350" y="49584"/>
                  </a:cubicBezTo>
                  <a:lnTo>
                    <a:pt x="7972" y="49584"/>
                  </a:lnTo>
                  <a:cubicBezTo>
                    <a:pt x="3611" y="49609"/>
                    <a:pt x="49" y="46160"/>
                    <a:pt x="0" y="41865"/>
                  </a:cubicBezTo>
                  <a:cubicBezTo>
                    <a:pt x="0" y="12211"/>
                    <a:pt x="27018" y="1308"/>
                    <a:pt x="28346" y="0"/>
                  </a:cubicBezTo>
                  <a:cubicBezTo>
                    <a:pt x="35433" y="13083"/>
                    <a:pt x="48277" y="23113"/>
                    <a:pt x="60236" y="23113"/>
                  </a:cubicBezTo>
                  <a:cubicBezTo>
                    <a:pt x="72195" y="23113"/>
                    <a:pt x="85039" y="13083"/>
                    <a:pt x="92126" y="0"/>
                  </a:cubicBezTo>
                  <a:cubicBezTo>
                    <a:pt x="96666" y="2470"/>
                    <a:pt x="100966" y="5345"/>
                    <a:pt x="104970" y="8591"/>
                  </a:cubicBezTo>
                  <a:close/>
                </a:path>
              </a:pathLst>
            </a:custGeom>
            <a:grpFill/>
            <a:ln w="4316" cap="flat">
              <a:noFill/>
              <a:prstDash val="solid"/>
              <a:miter/>
            </a:ln>
          </p:spPr>
          <p:txBody>
            <a:bodyPr rtlCol="0" anchor="ctr"/>
            <a:lstStyle/>
            <a:p>
              <a:endParaRPr lang="en-US"/>
            </a:p>
          </p:txBody>
        </p:sp>
        <p:sp>
          <p:nvSpPr>
            <p:cNvPr id="41" name="Freeform 872">
              <a:extLst>
                <a:ext uri="{FF2B5EF4-FFF2-40B4-BE49-F238E27FC236}">
                  <a16:creationId xmlns:a16="http://schemas.microsoft.com/office/drawing/2014/main" id="{2184C79B-3065-A750-BA6D-0AE9B3FC8100}"/>
                </a:ext>
              </a:extLst>
            </p:cNvPr>
            <p:cNvSpPr/>
            <p:nvPr/>
          </p:nvSpPr>
          <p:spPr>
            <a:xfrm>
              <a:off x="3541371" y="3272319"/>
              <a:ext cx="101870" cy="47971"/>
            </a:xfrm>
            <a:custGeom>
              <a:avLst/>
              <a:gdLst>
                <a:gd name="connsiteX0" fmla="*/ 104527 w 101869"/>
                <a:gd name="connsiteY0" fmla="*/ 42302 h 47970"/>
                <a:gd name="connsiteX1" fmla="*/ 96644 w 101869"/>
                <a:gd name="connsiteY1" fmla="*/ 50151 h 47970"/>
                <a:gd name="connsiteX2" fmla="*/ 96555 w 101869"/>
                <a:gd name="connsiteY2" fmla="*/ 50151 h 47970"/>
                <a:gd name="connsiteX3" fmla="*/ 45620 w 101869"/>
                <a:gd name="connsiteY3" fmla="*/ 50151 h 47970"/>
                <a:gd name="connsiteX4" fmla="*/ 443 w 101869"/>
                <a:gd name="connsiteY4" fmla="*/ 9158 h 47970"/>
                <a:gd name="connsiteX5" fmla="*/ 0 w 101869"/>
                <a:gd name="connsiteY5" fmla="*/ 8722 h 47970"/>
                <a:gd name="connsiteX6" fmla="*/ 13287 w 101869"/>
                <a:gd name="connsiteY6" fmla="*/ 0 h 47970"/>
                <a:gd name="connsiteX7" fmla="*/ 45177 w 101869"/>
                <a:gd name="connsiteY7" fmla="*/ 23113 h 47970"/>
                <a:gd name="connsiteX8" fmla="*/ 77067 w 101869"/>
                <a:gd name="connsiteY8" fmla="*/ 0 h 47970"/>
                <a:gd name="connsiteX9" fmla="*/ 82825 w 101869"/>
                <a:gd name="connsiteY9" fmla="*/ 3053 h 47970"/>
                <a:gd name="connsiteX10" fmla="*/ 104527 w 101869"/>
                <a:gd name="connsiteY10" fmla="*/ 42302 h 47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869" h="47970">
                  <a:moveTo>
                    <a:pt x="104527" y="42302"/>
                  </a:moveTo>
                  <a:cubicBezTo>
                    <a:pt x="104552" y="46613"/>
                    <a:pt x="101022" y="50127"/>
                    <a:pt x="96644" y="50151"/>
                  </a:cubicBezTo>
                  <a:cubicBezTo>
                    <a:pt x="96614" y="50151"/>
                    <a:pt x="96585" y="50151"/>
                    <a:pt x="96555" y="50151"/>
                  </a:cubicBezTo>
                  <a:lnTo>
                    <a:pt x="45620" y="50151"/>
                  </a:lnTo>
                  <a:cubicBezTo>
                    <a:pt x="35653" y="31888"/>
                    <a:pt x="19742" y="17451"/>
                    <a:pt x="443" y="9158"/>
                  </a:cubicBezTo>
                  <a:cubicBezTo>
                    <a:pt x="198" y="9158"/>
                    <a:pt x="0" y="8963"/>
                    <a:pt x="0" y="8722"/>
                  </a:cubicBezTo>
                  <a:cubicBezTo>
                    <a:pt x="4145" y="5416"/>
                    <a:pt x="8593" y="2496"/>
                    <a:pt x="13287" y="0"/>
                  </a:cubicBezTo>
                  <a:cubicBezTo>
                    <a:pt x="20374" y="13083"/>
                    <a:pt x="33218" y="23113"/>
                    <a:pt x="45177" y="23113"/>
                  </a:cubicBezTo>
                  <a:cubicBezTo>
                    <a:pt x="57136" y="23113"/>
                    <a:pt x="69537" y="13083"/>
                    <a:pt x="77067" y="0"/>
                  </a:cubicBezTo>
                  <a:lnTo>
                    <a:pt x="82825" y="3053"/>
                  </a:lnTo>
                  <a:cubicBezTo>
                    <a:pt x="96075" y="11914"/>
                    <a:pt x="104160" y="26534"/>
                    <a:pt x="104527" y="42302"/>
                  </a:cubicBezTo>
                  <a:close/>
                </a:path>
              </a:pathLst>
            </a:custGeom>
            <a:grpFill/>
            <a:ln w="4316" cap="flat">
              <a:noFill/>
              <a:prstDash val="solid"/>
              <a:miter/>
            </a:ln>
          </p:spPr>
          <p:txBody>
            <a:bodyPr rtlCol="0" anchor="ctr"/>
            <a:lstStyle/>
            <a:p>
              <a:endParaRPr lang="en-US"/>
            </a:p>
          </p:txBody>
        </p:sp>
        <p:sp>
          <p:nvSpPr>
            <p:cNvPr id="42" name="Freeform 873">
              <a:extLst>
                <a:ext uri="{FF2B5EF4-FFF2-40B4-BE49-F238E27FC236}">
                  <a16:creationId xmlns:a16="http://schemas.microsoft.com/office/drawing/2014/main" id="{C324AE94-D9CB-FDBF-509F-D2DBC2C7CA43}"/>
                </a:ext>
              </a:extLst>
            </p:cNvPr>
            <p:cNvSpPr/>
            <p:nvPr/>
          </p:nvSpPr>
          <p:spPr>
            <a:xfrm>
              <a:off x="3393438" y="3219420"/>
              <a:ext cx="57579" cy="65415"/>
            </a:xfrm>
            <a:custGeom>
              <a:avLst/>
              <a:gdLst>
                <a:gd name="connsiteX0" fmla="*/ 57579 w 57578"/>
                <a:gd name="connsiteY0" fmla="*/ 31835 h 65414"/>
                <a:gd name="connsiteX1" fmla="*/ 28789 w 57578"/>
                <a:gd name="connsiteY1" fmla="*/ 67595 h 65414"/>
                <a:gd name="connsiteX2" fmla="*/ 0 w 57578"/>
                <a:gd name="connsiteY2" fmla="*/ 31835 h 65414"/>
                <a:gd name="connsiteX3" fmla="*/ 28789 w 57578"/>
                <a:gd name="connsiteY3" fmla="*/ 0 h 65414"/>
                <a:gd name="connsiteX4" fmla="*/ 57579 w 57578"/>
                <a:gd name="connsiteY4" fmla="*/ 31835 h 65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78" h="65414">
                  <a:moveTo>
                    <a:pt x="57579" y="31835"/>
                  </a:moveTo>
                  <a:cubicBezTo>
                    <a:pt x="57579" y="49715"/>
                    <a:pt x="40748" y="67595"/>
                    <a:pt x="28789" y="67595"/>
                  </a:cubicBezTo>
                  <a:cubicBezTo>
                    <a:pt x="16831" y="67595"/>
                    <a:pt x="0" y="49715"/>
                    <a:pt x="0" y="31835"/>
                  </a:cubicBezTo>
                  <a:cubicBezTo>
                    <a:pt x="0" y="13955"/>
                    <a:pt x="12844" y="0"/>
                    <a:pt x="28789" y="0"/>
                  </a:cubicBezTo>
                  <a:cubicBezTo>
                    <a:pt x="44734" y="0"/>
                    <a:pt x="57579" y="14391"/>
                    <a:pt x="57579" y="31835"/>
                  </a:cubicBezTo>
                  <a:close/>
                </a:path>
              </a:pathLst>
            </a:custGeom>
            <a:grpFill/>
            <a:ln w="4316" cap="flat">
              <a:noFill/>
              <a:prstDash val="solid"/>
              <a:miter/>
            </a:ln>
          </p:spPr>
          <p:txBody>
            <a:bodyPr rtlCol="0" anchor="ctr"/>
            <a:lstStyle/>
            <a:p>
              <a:endParaRPr lang="en-US"/>
            </a:p>
          </p:txBody>
        </p:sp>
        <p:sp>
          <p:nvSpPr>
            <p:cNvPr id="43" name="Freeform 874">
              <a:extLst>
                <a:ext uri="{FF2B5EF4-FFF2-40B4-BE49-F238E27FC236}">
                  <a16:creationId xmlns:a16="http://schemas.microsoft.com/office/drawing/2014/main" id="{BDE6CE32-2724-A44B-5558-57D044460212}"/>
                </a:ext>
              </a:extLst>
            </p:cNvPr>
            <p:cNvSpPr/>
            <p:nvPr/>
          </p:nvSpPr>
          <p:spPr>
            <a:xfrm>
              <a:off x="3557316" y="3219856"/>
              <a:ext cx="57579" cy="65415"/>
            </a:xfrm>
            <a:custGeom>
              <a:avLst/>
              <a:gdLst>
                <a:gd name="connsiteX0" fmla="*/ 57579 w 57578"/>
                <a:gd name="connsiteY0" fmla="*/ 31835 h 65414"/>
                <a:gd name="connsiteX1" fmla="*/ 28789 w 57578"/>
                <a:gd name="connsiteY1" fmla="*/ 67595 h 65414"/>
                <a:gd name="connsiteX2" fmla="*/ 0 w 57578"/>
                <a:gd name="connsiteY2" fmla="*/ 31835 h 65414"/>
                <a:gd name="connsiteX3" fmla="*/ 28789 w 57578"/>
                <a:gd name="connsiteY3" fmla="*/ 0 h 65414"/>
                <a:gd name="connsiteX4" fmla="*/ 57579 w 57578"/>
                <a:gd name="connsiteY4" fmla="*/ 31835 h 65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78" h="65414">
                  <a:moveTo>
                    <a:pt x="57579" y="31835"/>
                  </a:moveTo>
                  <a:cubicBezTo>
                    <a:pt x="57579" y="49715"/>
                    <a:pt x="40748" y="67595"/>
                    <a:pt x="28789" y="67595"/>
                  </a:cubicBezTo>
                  <a:cubicBezTo>
                    <a:pt x="16831" y="67595"/>
                    <a:pt x="0" y="49715"/>
                    <a:pt x="0" y="31835"/>
                  </a:cubicBezTo>
                  <a:cubicBezTo>
                    <a:pt x="0" y="13955"/>
                    <a:pt x="12844" y="0"/>
                    <a:pt x="28789" y="0"/>
                  </a:cubicBezTo>
                  <a:cubicBezTo>
                    <a:pt x="44734" y="0"/>
                    <a:pt x="57579" y="13955"/>
                    <a:pt x="57579" y="31835"/>
                  </a:cubicBezTo>
                  <a:close/>
                </a:path>
              </a:pathLst>
            </a:custGeom>
            <a:grpFill/>
            <a:ln w="4316" cap="flat">
              <a:noFill/>
              <a:prstDash val="solid"/>
              <a:miter/>
            </a:ln>
          </p:spPr>
          <p:txBody>
            <a:bodyPr rtlCol="0" anchor="ctr"/>
            <a:lstStyle/>
            <a:p>
              <a:endParaRPr lang="en-US"/>
            </a:p>
          </p:txBody>
        </p:sp>
        <p:sp>
          <p:nvSpPr>
            <p:cNvPr id="44" name="Freeform 875">
              <a:extLst>
                <a:ext uri="{FF2B5EF4-FFF2-40B4-BE49-F238E27FC236}">
                  <a16:creationId xmlns:a16="http://schemas.microsoft.com/office/drawing/2014/main" id="{D0C47F9E-0999-A1A9-3E2A-2D619D31CDE7}"/>
                </a:ext>
              </a:extLst>
            </p:cNvPr>
            <p:cNvSpPr/>
            <p:nvPr/>
          </p:nvSpPr>
          <p:spPr>
            <a:xfrm>
              <a:off x="3550229" y="3411304"/>
              <a:ext cx="66437" cy="65415"/>
            </a:xfrm>
            <a:custGeom>
              <a:avLst/>
              <a:gdLst>
                <a:gd name="connsiteX0" fmla="*/ 69537 w 66436"/>
                <a:gd name="connsiteY0" fmla="*/ 43174 h 65414"/>
                <a:gd name="connsiteX1" fmla="*/ 44734 w 66436"/>
                <a:gd name="connsiteY1" fmla="*/ 69340 h 65414"/>
                <a:gd name="connsiteX2" fmla="*/ 16831 w 66436"/>
                <a:gd name="connsiteY2" fmla="*/ 36632 h 65414"/>
                <a:gd name="connsiteX3" fmla="*/ 15502 w 66436"/>
                <a:gd name="connsiteY3" fmla="*/ 37941 h 65414"/>
                <a:gd name="connsiteX4" fmla="*/ 2661 w 66436"/>
                <a:gd name="connsiteY4" fmla="*/ 37944 h 65414"/>
                <a:gd name="connsiteX5" fmla="*/ 2657 w 66436"/>
                <a:gd name="connsiteY5" fmla="*/ 37941 h 65414"/>
                <a:gd name="connsiteX6" fmla="*/ 0 w 66436"/>
                <a:gd name="connsiteY6" fmla="*/ 35324 h 65414"/>
                <a:gd name="connsiteX7" fmla="*/ 35876 w 66436"/>
                <a:gd name="connsiteY7" fmla="*/ 0 h 65414"/>
                <a:gd name="connsiteX8" fmla="*/ 38533 w 66436"/>
                <a:gd name="connsiteY8" fmla="*/ 2617 h 65414"/>
                <a:gd name="connsiteX9" fmla="*/ 41191 w 66436"/>
                <a:gd name="connsiteY9" fmla="*/ 8722 h 65414"/>
                <a:gd name="connsiteX10" fmla="*/ 37205 w 66436"/>
                <a:gd name="connsiteY10" fmla="*/ 16572 h 65414"/>
                <a:gd name="connsiteX11" fmla="*/ 69537 w 66436"/>
                <a:gd name="connsiteY11" fmla="*/ 43174 h 65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436" h="65414">
                  <a:moveTo>
                    <a:pt x="69537" y="43174"/>
                  </a:moveTo>
                  <a:lnTo>
                    <a:pt x="44734" y="69340"/>
                  </a:lnTo>
                  <a:cubicBezTo>
                    <a:pt x="34643" y="59115"/>
                    <a:pt x="25317" y="48184"/>
                    <a:pt x="16831" y="36632"/>
                  </a:cubicBezTo>
                  <a:lnTo>
                    <a:pt x="15502" y="37941"/>
                  </a:lnTo>
                  <a:cubicBezTo>
                    <a:pt x="11957" y="41433"/>
                    <a:pt x="6208" y="41435"/>
                    <a:pt x="2661" y="37944"/>
                  </a:cubicBezTo>
                  <a:cubicBezTo>
                    <a:pt x="2660" y="37943"/>
                    <a:pt x="2659" y="37942"/>
                    <a:pt x="2657" y="37941"/>
                  </a:cubicBezTo>
                  <a:lnTo>
                    <a:pt x="0" y="35324"/>
                  </a:lnTo>
                  <a:cubicBezTo>
                    <a:pt x="15052" y="27050"/>
                    <a:pt x="27473" y="14821"/>
                    <a:pt x="35876" y="0"/>
                  </a:cubicBezTo>
                  <a:lnTo>
                    <a:pt x="38533" y="2617"/>
                  </a:lnTo>
                  <a:cubicBezTo>
                    <a:pt x="40202" y="4227"/>
                    <a:pt x="41158" y="6421"/>
                    <a:pt x="41191" y="8722"/>
                  </a:cubicBezTo>
                  <a:cubicBezTo>
                    <a:pt x="40972" y="11755"/>
                    <a:pt x="39538" y="14579"/>
                    <a:pt x="37205" y="16572"/>
                  </a:cubicBezTo>
                  <a:cubicBezTo>
                    <a:pt x="48450" y="24873"/>
                    <a:pt x="59243" y="33752"/>
                    <a:pt x="69537" y="43174"/>
                  </a:cubicBezTo>
                  <a:close/>
                </a:path>
              </a:pathLst>
            </a:custGeom>
            <a:grpFill/>
            <a:ln w="4316" cap="flat">
              <a:noFill/>
              <a:prstDash val="solid"/>
              <a:miter/>
            </a:ln>
          </p:spPr>
          <p:txBody>
            <a:bodyPr rtlCol="0" anchor="ctr"/>
            <a:lstStyle/>
            <a:p>
              <a:endParaRPr lang="en-US"/>
            </a:p>
          </p:txBody>
        </p:sp>
        <p:sp>
          <p:nvSpPr>
            <p:cNvPr id="45" name="Freeform 876">
              <a:extLst>
                <a:ext uri="{FF2B5EF4-FFF2-40B4-BE49-F238E27FC236}">
                  <a16:creationId xmlns:a16="http://schemas.microsoft.com/office/drawing/2014/main" id="{0FF3A222-DC83-A82B-7FCC-A287DD483BB0}"/>
                </a:ext>
              </a:extLst>
            </p:cNvPr>
            <p:cNvSpPr/>
            <p:nvPr/>
          </p:nvSpPr>
          <p:spPr>
            <a:xfrm>
              <a:off x="3601607" y="3461019"/>
              <a:ext cx="31004" cy="30527"/>
            </a:xfrm>
            <a:custGeom>
              <a:avLst/>
              <a:gdLst>
                <a:gd name="connsiteX0" fmla="*/ 23917 w 31003"/>
                <a:gd name="connsiteY0" fmla="*/ 0 h 30526"/>
                <a:gd name="connsiteX1" fmla="*/ 0 w 31003"/>
                <a:gd name="connsiteY1" fmla="*/ 25730 h 30526"/>
                <a:gd name="connsiteX2" fmla="*/ 28789 w 31003"/>
                <a:gd name="connsiteY2" fmla="*/ 27474 h 30526"/>
                <a:gd name="connsiteX3" fmla="*/ 23917 w 31003"/>
                <a:gd name="connsiteY3" fmla="*/ 0 h 30526"/>
              </a:gdLst>
              <a:ahLst/>
              <a:cxnLst>
                <a:cxn ang="0">
                  <a:pos x="connsiteX0" y="connsiteY0"/>
                </a:cxn>
                <a:cxn ang="0">
                  <a:pos x="connsiteX1" y="connsiteY1"/>
                </a:cxn>
                <a:cxn ang="0">
                  <a:pos x="connsiteX2" y="connsiteY2"/>
                </a:cxn>
                <a:cxn ang="0">
                  <a:pos x="connsiteX3" y="connsiteY3"/>
                </a:cxn>
              </a:cxnLst>
              <a:rect l="l" t="t" r="r" b="b"/>
              <a:pathLst>
                <a:path w="31003" h="30526">
                  <a:moveTo>
                    <a:pt x="23917" y="0"/>
                  </a:moveTo>
                  <a:lnTo>
                    <a:pt x="0" y="25730"/>
                  </a:lnTo>
                  <a:cubicBezTo>
                    <a:pt x="11073" y="34888"/>
                    <a:pt x="19045" y="37941"/>
                    <a:pt x="28789" y="27474"/>
                  </a:cubicBezTo>
                  <a:cubicBezTo>
                    <a:pt x="37205" y="18316"/>
                    <a:pt x="33661" y="10902"/>
                    <a:pt x="23917" y="0"/>
                  </a:cubicBezTo>
                  <a:close/>
                </a:path>
              </a:pathLst>
            </a:custGeom>
            <a:grpFill/>
            <a:ln w="4316" cap="flat">
              <a:noFill/>
              <a:prstDash val="solid"/>
              <a:miter/>
            </a:ln>
          </p:spPr>
          <p:txBody>
            <a:bodyPr rtlCol="0" anchor="ctr"/>
            <a:lstStyle/>
            <a:p>
              <a:endParaRPr lang="en-US"/>
            </a:p>
          </p:txBody>
        </p:sp>
        <p:sp>
          <p:nvSpPr>
            <p:cNvPr id="46" name="Freeform 877">
              <a:extLst>
                <a:ext uri="{FF2B5EF4-FFF2-40B4-BE49-F238E27FC236}">
                  <a16:creationId xmlns:a16="http://schemas.microsoft.com/office/drawing/2014/main" id="{B30CFC8C-499F-0BAF-844F-14D07E63397B}"/>
                </a:ext>
              </a:extLst>
            </p:cNvPr>
            <p:cNvSpPr/>
            <p:nvPr/>
          </p:nvSpPr>
          <p:spPr>
            <a:xfrm>
              <a:off x="3619070" y="3370572"/>
              <a:ext cx="22146" cy="21805"/>
            </a:xfrm>
            <a:custGeom>
              <a:avLst/>
              <a:gdLst>
                <a:gd name="connsiteX0" fmla="*/ 21557 w 22145"/>
                <a:gd name="connsiteY0" fmla="*/ 8766 h 21804"/>
                <a:gd name="connsiteX1" fmla="*/ 15976 w 22145"/>
                <a:gd name="connsiteY1" fmla="*/ 8766 h 21804"/>
                <a:gd name="connsiteX2" fmla="*/ 15976 w 22145"/>
                <a:gd name="connsiteY2" fmla="*/ 3314 h 21804"/>
                <a:gd name="connsiteX3" fmla="*/ 12699 w 22145"/>
                <a:gd name="connsiteY3" fmla="*/ 0 h 21804"/>
                <a:gd name="connsiteX4" fmla="*/ 12654 w 22145"/>
                <a:gd name="connsiteY4" fmla="*/ 0 h 21804"/>
                <a:gd name="connsiteX5" fmla="*/ 9288 w 22145"/>
                <a:gd name="connsiteY5" fmla="*/ 3314 h 21804"/>
                <a:gd name="connsiteX6" fmla="*/ 9288 w 22145"/>
                <a:gd name="connsiteY6" fmla="*/ 8766 h 21804"/>
                <a:gd name="connsiteX7" fmla="*/ 3752 w 22145"/>
                <a:gd name="connsiteY7" fmla="*/ 8766 h 21804"/>
                <a:gd name="connsiteX8" fmla="*/ 22 w 22145"/>
                <a:gd name="connsiteY8" fmla="*/ 11679 h 21804"/>
                <a:gd name="connsiteX9" fmla="*/ 2981 w 22145"/>
                <a:gd name="connsiteY9" fmla="*/ 15351 h 21804"/>
                <a:gd name="connsiteX10" fmla="*/ 3752 w 22145"/>
                <a:gd name="connsiteY10" fmla="*/ 15351 h 21804"/>
                <a:gd name="connsiteX11" fmla="*/ 9111 w 22145"/>
                <a:gd name="connsiteY11" fmla="*/ 15351 h 21804"/>
                <a:gd name="connsiteX12" fmla="*/ 9111 w 22145"/>
                <a:gd name="connsiteY12" fmla="*/ 20846 h 21804"/>
                <a:gd name="connsiteX13" fmla="*/ 12477 w 22145"/>
                <a:gd name="connsiteY13" fmla="*/ 24116 h 21804"/>
                <a:gd name="connsiteX14" fmla="*/ 15799 w 22145"/>
                <a:gd name="connsiteY14" fmla="*/ 20846 h 21804"/>
                <a:gd name="connsiteX15" fmla="*/ 15799 w 22145"/>
                <a:gd name="connsiteY15" fmla="*/ 15700 h 21804"/>
                <a:gd name="connsiteX16" fmla="*/ 21380 w 22145"/>
                <a:gd name="connsiteY16" fmla="*/ 15700 h 21804"/>
                <a:gd name="connsiteX17" fmla="*/ 24702 w 22145"/>
                <a:gd name="connsiteY17" fmla="*/ 12517 h 21804"/>
                <a:gd name="connsiteX18" fmla="*/ 24702 w 22145"/>
                <a:gd name="connsiteY18" fmla="*/ 12429 h 21804"/>
                <a:gd name="connsiteX19" fmla="*/ 24702 w 22145"/>
                <a:gd name="connsiteY19" fmla="*/ 12429 h 21804"/>
                <a:gd name="connsiteX20" fmla="*/ 21557 w 22145"/>
                <a:gd name="connsiteY20" fmla="*/ 8766 h 21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145" h="21804">
                  <a:moveTo>
                    <a:pt x="21557" y="8766"/>
                  </a:moveTo>
                  <a:lnTo>
                    <a:pt x="15976" y="8766"/>
                  </a:lnTo>
                  <a:lnTo>
                    <a:pt x="15976" y="3314"/>
                  </a:lnTo>
                  <a:cubicBezTo>
                    <a:pt x="16001" y="1508"/>
                    <a:pt x="14533" y="24"/>
                    <a:pt x="12699" y="0"/>
                  </a:cubicBezTo>
                  <a:cubicBezTo>
                    <a:pt x="12684" y="0"/>
                    <a:pt x="12669" y="0"/>
                    <a:pt x="12654" y="0"/>
                  </a:cubicBezTo>
                  <a:cubicBezTo>
                    <a:pt x="10795" y="0"/>
                    <a:pt x="9288" y="1484"/>
                    <a:pt x="9288" y="3314"/>
                  </a:cubicBezTo>
                  <a:lnTo>
                    <a:pt x="9288" y="8766"/>
                  </a:lnTo>
                  <a:lnTo>
                    <a:pt x="3752" y="8766"/>
                  </a:lnTo>
                  <a:cubicBezTo>
                    <a:pt x="1905" y="8556"/>
                    <a:pt x="235" y="9860"/>
                    <a:pt x="22" y="11679"/>
                  </a:cubicBezTo>
                  <a:cubicBezTo>
                    <a:pt x="-190" y="13497"/>
                    <a:pt x="1134" y="15141"/>
                    <a:pt x="2981" y="15351"/>
                  </a:cubicBezTo>
                  <a:cubicBezTo>
                    <a:pt x="3237" y="15380"/>
                    <a:pt x="3496" y="15380"/>
                    <a:pt x="3752" y="15351"/>
                  </a:cubicBezTo>
                  <a:lnTo>
                    <a:pt x="9111" y="15351"/>
                  </a:lnTo>
                  <a:lnTo>
                    <a:pt x="9111" y="20846"/>
                  </a:lnTo>
                  <a:cubicBezTo>
                    <a:pt x="9135" y="22659"/>
                    <a:pt x="10635" y="24116"/>
                    <a:pt x="12477" y="24116"/>
                  </a:cubicBezTo>
                  <a:cubicBezTo>
                    <a:pt x="14312" y="24116"/>
                    <a:pt x="15799" y="22652"/>
                    <a:pt x="15799" y="20846"/>
                  </a:cubicBezTo>
                  <a:lnTo>
                    <a:pt x="15799" y="15700"/>
                  </a:lnTo>
                  <a:lnTo>
                    <a:pt x="21380" y="15700"/>
                  </a:lnTo>
                  <a:cubicBezTo>
                    <a:pt x="23190" y="15724"/>
                    <a:pt x="24677" y="14299"/>
                    <a:pt x="24702" y="12517"/>
                  </a:cubicBezTo>
                  <a:cubicBezTo>
                    <a:pt x="24702" y="12487"/>
                    <a:pt x="24702" y="12458"/>
                    <a:pt x="24702" y="12429"/>
                  </a:cubicBezTo>
                  <a:lnTo>
                    <a:pt x="24702" y="12429"/>
                  </a:lnTo>
                  <a:cubicBezTo>
                    <a:pt x="24724" y="10608"/>
                    <a:pt x="23384" y="9047"/>
                    <a:pt x="21557" y="8766"/>
                  </a:cubicBezTo>
                  <a:close/>
                </a:path>
              </a:pathLst>
            </a:custGeom>
            <a:grpFill/>
            <a:ln w="4316" cap="flat">
              <a:noFill/>
              <a:prstDash val="solid"/>
              <a:miter/>
            </a:ln>
          </p:spPr>
          <p:txBody>
            <a:bodyPr rtlCol="0" anchor="ctr"/>
            <a:lstStyle/>
            <a:p>
              <a:endParaRPr lang="en-US"/>
            </a:p>
          </p:txBody>
        </p:sp>
        <p:sp>
          <p:nvSpPr>
            <p:cNvPr id="47" name="Freeform 878">
              <a:extLst>
                <a:ext uri="{FF2B5EF4-FFF2-40B4-BE49-F238E27FC236}">
                  <a16:creationId xmlns:a16="http://schemas.microsoft.com/office/drawing/2014/main" id="{D1F4D7B3-F161-477D-434A-5E4311B6AFBD}"/>
                </a:ext>
              </a:extLst>
            </p:cNvPr>
            <p:cNvSpPr/>
            <p:nvPr/>
          </p:nvSpPr>
          <p:spPr>
            <a:xfrm>
              <a:off x="3384757" y="3458066"/>
              <a:ext cx="22146" cy="21805"/>
            </a:xfrm>
            <a:custGeom>
              <a:avLst/>
              <a:gdLst>
                <a:gd name="connsiteX0" fmla="*/ 21127 w 22145"/>
                <a:gd name="connsiteY0" fmla="*/ 9189 h 21804"/>
                <a:gd name="connsiteX1" fmla="*/ 15591 w 22145"/>
                <a:gd name="connsiteY1" fmla="*/ 9189 h 21804"/>
                <a:gd name="connsiteX2" fmla="*/ 15591 w 22145"/>
                <a:gd name="connsiteY2" fmla="*/ 3694 h 21804"/>
                <a:gd name="connsiteX3" fmla="*/ 12632 w 22145"/>
                <a:gd name="connsiteY3" fmla="*/ 22 h 21804"/>
                <a:gd name="connsiteX4" fmla="*/ 8903 w 22145"/>
                <a:gd name="connsiteY4" fmla="*/ 2935 h 21804"/>
                <a:gd name="connsiteX5" fmla="*/ 8903 w 22145"/>
                <a:gd name="connsiteY5" fmla="*/ 3694 h 21804"/>
                <a:gd name="connsiteX6" fmla="*/ 8903 w 22145"/>
                <a:gd name="connsiteY6" fmla="*/ 9189 h 21804"/>
                <a:gd name="connsiteX7" fmla="*/ 3322 w 22145"/>
                <a:gd name="connsiteY7" fmla="*/ 9189 h 21804"/>
                <a:gd name="connsiteX8" fmla="*/ 0 w 22145"/>
                <a:gd name="connsiteY8" fmla="*/ 12503 h 21804"/>
                <a:gd name="connsiteX9" fmla="*/ 3322 w 22145"/>
                <a:gd name="connsiteY9" fmla="*/ 15774 h 21804"/>
                <a:gd name="connsiteX10" fmla="*/ 8903 w 22145"/>
                <a:gd name="connsiteY10" fmla="*/ 15774 h 21804"/>
                <a:gd name="connsiteX11" fmla="*/ 8903 w 22145"/>
                <a:gd name="connsiteY11" fmla="*/ 21269 h 21804"/>
                <a:gd name="connsiteX12" fmla="*/ 12632 w 22145"/>
                <a:gd name="connsiteY12" fmla="*/ 24182 h 21804"/>
                <a:gd name="connsiteX13" fmla="*/ 15591 w 22145"/>
                <a:gd name="connsiteY13" fmla="*/ 21269 h 21804"/>
                <a:gd name="connsiteX14" fmla="*/ 15591 w 22145"/>
                <a:gd name="connsiteY14" fmla="*/ 15731 h 21804"/>
                <a:gd name="connsiteX15" fmla="*/ 21127 w 22145"/>
                <a:gd name="connsiteY15" fmla="*/ 15731 h 21804"/>
                <a:gd name="connsiteX16" fmla="*/ 24493 w 22145"/>
                <a:gd name="connsiteY16" fmla="*/ 12504 h 21804"/>
                <a:gd name="connsiteX17" fmla="*/ 24493 w 22145"/>
                <a:gd name="connsiteY17" fmla="*/ 12460 h 21804"/>
                <a:gd name="connsiteX18" fmla="*/ 21127 w 22145"/>
                <a:gd name="connsiteY18" fmla="*/ 9189 h 21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145" h="21804">
                  <a:moveTo>
                    <a:pt x="21127" y="9189"/>
                  </a:moveTo>
                  <a:lnTo>
                    <a:pt x="15591" y="9189"/>
                  </a:lnTo>
                  <a:lnTo>
                    <a:pt x="15591" y="3694"/>
                  </a:lnTo>
                  <a:cubicBezTo>
                    <a:pt x="15803" y="1876"/>
                    <a:pt x="14479" y="232"/>
                    <a:pt x="12632" y="22"/>
                  </a:cubicBezTo>
                  <a:cubicBezTo>
                    <a:pt x="10785" y="-188"/>
                    <a:pt x="9115" y="1117"/>
                    <a:pt x="8903" y="2935"/>
                  </a:cubicBezTo>
                  <a:cubicBezTo>
                    <a:pt x="8873" y="3187"/>
                    <a:pt x="8873" y="3442"/>
                    <a:pt x="8903" y="3694"/>
                  </a:cubicBezTo>
                  <a:lnTo>
                    <a:pt x="8903" y="9189"/>
                  </a:lnTo>
                  <a:lnTo>
                    <a:pt x="3322" y="9189"/>
                  </a:lnTo>
                  <a:cubicBezTo>
                    <a:pt x="1480" y="9213"/>
                    <a:pt x="0" y="10690"/>
                    <a:pt x="0" y="12503"/>
                  </a:cubicBezTo>
                  <a:cubicBezTo>
                    <a:pt x="0" y="14310"/>
                    <a:pt x="1487" y="15774"/>
                    <a:pt x="3322" y="15774"/>
                  </a:cubicBezTo>
                  <a:lnTo>
                    <a:pt x="8903" y="15774"/>
                  </a:lnTo>
                  <a:lnTo>
                    <a:pt x="8903" y="21269"/>
                  </a:lnTo>
                  <a:cubicBezTo>
                    <a:pt x="9115" y="23087"/>
                    <a:pt x="10785" y="24392"/>
                    <a:pt x="12632" y="24182"/>
                  </a:cubicBezTo>
                  <a:cubicBezTo>
                    <a:pt x="14186" y="24006"/>
                    <a:pt x="15411" y="22799"/>
                    <a:pt x="15591" y="21269"/>
                  </a:cubicBezTo>
                  <a:lnTo>
                    <a:pt x="15591" y="15731"/>
                  </a:lnTo>
                  <a:lnTo>
                    <a:pt x="21127" y="15731"/>
                  </a:lnTo>
                  <a:cubicBezTo>
                    <a:pt x="22961" y="15755"/>
                    <a:pt x="24468" y="14310"/>
                    <a:pt x="24493" y="12504"/>
                  </a:cubicBezTo>
                  <a:cubicBezTo>
                    <a:pt x="24493" y="12489"/>
                    <a:pt x="24493" y="12474"/>
                    <a:pt x="24493" y="12460"/>
                  </a:cubicBezTo>
                  <a:cubicBezTo>
                    <a:pt x="24469" y="10646"/>
                    <a:pt x="22969" y="9189"/>
                    <a:pt x="21127" y="9189"/>
                  </a:cubicBezTo>
                  <a:close/>
                </a:path>
              </a:pathLst>
            </a:custGeom>
            <a:grpFill/>
            <a:ln w="4316" cap="flat">
              <a:noFill/>
              <a:prstDash val="solid"/>
              <a:miter/>
            </a:ln>
          </p:spPr>
          <p:txBody>
            <a:bodyPr rtlCol="0" anchor="ctr"/>
            <a:lstStyle/>
            <a:p>
              <a:endParaRPr lang="en-US"/>
            </a:p>
          </p:txBody>
        </p:sp>
        <p:sp>
          <p:nvSpPr>
            <p:cNvPr id="48" name="Freeform 879">
              <a:extLst>
                <a:ext uri="{FF2B5EF4-FFF2-40B4-BE49-F238E27FC236}">
                  <a16:creationId xmlns:a16="http://schemas.microsoft.com/office/drawing/2014/main" id="{CEA2DF52-796C-BE8D-A18A-EFC6D8B555FC}"/>
                </a:ext>
              </a:extLst>
            </p:cNvPr>
            <p:cNvSpPr/>
            <p:nvPr/>
          </p:nvSpPr>
          <p:spPr>
            <a:xfrm>
              <a:off x="3368059" y="3401055"/>
              <a:ext cx="8858" cy="8722"/>
            </a:xfrm>
            <a:custGeom>
              <a:avLst/>
              <a:gdLst>
                <a:gd name="connsiteX0" fmla="*/ 12579 w 8858"/>
                <a:gd name="connsiteY0" fmla="*/ 6193 h 8721"/>
                <a:gd name="connsiteX1" fmla="*/ 6289 w 8858"/>
                <a:gd name="connsiteY1" fmla="*/ 12385 h 8721"/>
                <a:gd name="connsiteX2" fmla="*/ 0 w 8858"/>
                <a:gd name="connsiteY2" fmla="*/ 6193 h 8721"/>
                <a:gd name="connsiteX3" fmla="*/ 6289 w 8858"/>
                <a:gd name="connsiteY3" fmla="*/ 0 h 8721"/>
                <a:gd name="connsiteX4" fmla="*/ 12579 w 8858"/>
                <a:gd name="connsiteY4" fmla="*/ 6193 h 8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721">
                  <a:moveTo>
                    <a:pt x="12579" y="6193"/>
                  </a:moveTo>
                  <a:cubicBezTo>
                    <a:pt x="12579" y="9613"/>
                    <a:pt x="9763" y="12385"/>
                    <a:pt x="6289" y="12385"/>
                  </a:cubicBezTo>
                  <a:cubicBezTo>
                    <a:pt x="2816" y="12385"/>
                    <a:pt x="0" y="9613"/>
                    <a:pt x="0" y="6193"/>
                  </a:cubicBezTo>
                  <a:cubicBezTo>
                    <a:pt x="0" y="2773"/>
                    <a:pt x="2816" y="0"/>
                    <a:pt x="6289" y="0"/>
                  </a:cubicBezTo>
                  <a:cubicBezTo>
                    <a:pt x="9763" y="0"/>
                    <a:pt x="12579" y="2773"/>
                    <a:pt x="12579" y="6193"/>
                  </a:cubicBezTo>
                  <a:close/>
                </a:path>
              </a:pathLst>
            </a:custGeom>
            <a:grpFill/>
            <a:ln w="4316" cap="flat">
              <a:noFill/>
              <a:prstDash val="solid"/>
              <a:miter/>
            </a:ln>
          </p:spPr>
          <p:txBody>
            <a:bodyPr rtlCol="0" anchor="ctr"/>
            <a:lstStyle/>
            <a:p>
              <a:endParaRPr lang="en-US"/>
            </a:p>
          </p:txBody>
        </p:sp>
        <p:sp>
          <p:nvSpPr>
            <p:cNvPr id="49" name="Freeform 880">
              <a:extLst>
                <a:ext uri="{FF2B5EF4-FFF2-40B4-BE49-F238E27FC236}">
                  <a16:creationId xmlns:a16="http://schemas.microsoft.com/office/drawing/2014/main" id="{50E0ADC2-1E4C-10ED-4BEA-5335EA0ADB24}"/>
                </a:ext>
              </a:extLst>
            </p:cNvPr>
            <p:cNvSpPr/>
            <p:nvPr/>
          </p:nvSpPr>
          <p:spPr>
            <a:xfrm>
              <a:off x="3481267" y="3232111"/>
              <a:ext cx="8858" cy="8722"/>
            </a:xfrm>
            <a:custGeom>
              <a:avLst/>
              <a:gdLst>
                <a:gd name="connsiteX0" fmla="*/ 10453 w 8858"/>
                <a:gd name="connsiteY0" fmla="*/ 5146 h 8721"/>
                <a:gd name="connsiteX1" fmla="*/ 5226 w 8858"/>
                <a:gd name="connsiteY1" fmla="*/ 10292 h 8721"/>
                <a:gd name="connsiteX2" fmla="*/ 0 w 8858"/>
                <a:gd name="connsiteY2" fmla="*/ 5146 h 8721"/>
                <a:gd name="connsiteX3" fmla="*/ 5226 w 8858"/>
                <a:gd name="connsiteY3" fmla="*/ 0 h 8721"/>
                <a:gd name="connsiteX4" fmla="*/ 10453 w 8858"/>
                <a:gd name="connsiteY4" fmla="*/ 5146 h 8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721">
                  <a:moveTo>
                    <a:pt x="10453" y="5146"/>
                  </a:moveTo>
                  <a:cubicBezTo>
                    <a:pt x="10453" y="7988"/>
                    <a:pt x="8113" y="10292"/>
                    <a:pt x="5226" y="10292"/>
                  </a:cubicBezTo>
                  <a:cubicBezTo>
                    <a:pt x="2340" y="10292"/>
                    <a:pt x="0" y="7988"/>
                    <a:pt x="0" y="5146"/>
                  </a:cubicBezTo>
                  <a:cubicBezTo>
                    <a:pt x="0" y="2304"/>
                    <a:pt x="2340" y="0"/>
                    <a:pt x="5226" y="0"/>
                  </a:cubicBezTo>
                  <a:cubicBezTo>
                    <a:pt x="8113" y="0"/>
                    <a:pt x="10453" y="2304"/>
                    <a:pt x="10453" y="5146"/>
                  </a:cubicBezTo>
                  <a:close/>
                </a:path>
              </a:pathLst>
            </a:custGeom>
            <a:grpFill/>
            <a:ln w="4316" cap="flat">
              <a:noFill/>
              <a:prstDash val="solid"/>
              <a:miter/>
            </a:ln>
          </p:spPr>
          <p:txBody>
            <a:bodyPr rtlCol="0" anchor="ctr"/>
            <a:lstStyle/>
            <a:p>
              <a:endParaRPr lang="en-US"/>
            </a:p>
          </p:txBody>
        </p:sp>
        <p:sp>
          <p:nvSpPr>
            <p:cNvPr id="53" name="Freeform 881">
              <a:extLst>
                <a:ext uri="{FF2B5EF4-FFF2-40B4-BE49-F238E27FC236}">
                  <a16:creationId xmlns:a16="http://schemas.microsoft.com/office/drawing/2014/main" id="{EC5C4A71-62F7-7E35-27FD-FB2268678395}"/>
                </a:ext>
              </a:extLst>
            </p:cNvPr>
            <p:cNvSpPr/>
            <p:nvPr/>
          </p:nvSpPr>
          <p:spPr>
            <a:xfrm>
              <a:off x="3436888" y="3468389"/>
              <a:ext cx="8858" cy="8722"/>
            </a:xfrm>
            <a:custGeom>
              <a:avLst/>
              <a:gdLst>
                <a:gd name="connsiteX0" fmla="*/ 11516 w 8858"/>
                <a:gd name="connsiteY0" fmla="*/ 5669 h 8721"/>
                <a:gd name="connsiteX1" fmla="*/ 5758 w 8858"/>
                <a:gd name="connsiteY1" fmla="*/ 11339 h 8721"/>
                <a:gd name="connsiteX2" fmla="*/ 0 w 8858"/>
                <a:gd name="connsiteY2" fmla="*/ 5669 h 8721"/>
                <a:gd name="connsiteX3" fmla="*/ 5758 w 8858"/>
                <a:gd name="connsiteY3" fmla="*/ 0 h 8721"/>
                <a:gd name="connsiteX4" fmla="*/ 11516 w 8858"/>
                <a:gd name="connsiteY4" fmla="*/ 5669 h 8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721">
                  <a:moveTo>
                    <a:pt x="11516" y="5669"/>
                  </a:moveTo>
                  <a:cubicBezTo>
                    <a:pt x="11516" y="8800"/>
                    <a:pt x="8938" y="11339"/>
                    <a:pt x="5758" y="11339"/>
                  </a:cubicBezTo>
                  <a:cubicBezTo>
                    <a:pt x="2578" y="11339"/>
                    <a:pt x="0" y="8800"/>
                    <a:pt x="0" y="5669"/>
                  </a:cubicBezTo>
                  <a:cubicBezTo>
                    <a:pt x="0" y="2538"/>
                    <a:pt x="2578" y="0"/>
                    <a:pt x="5758" y="0"/>
                  </a:cubicBezTo>
                  <a:cubicBezTo>
                    <a:pt x="8938" y="0"/>
                    <a:pt x="11516" y="2538"/>
                    <a:pt x="11516" y="5669"/>
                  </a:cubicBezTo>
                  <a:close/>
                </a:path>
              </a:pathLst>
            </a:custGeom>
            <a:grpFill/>
            <a:ln w="4316" cap="flat">
              <a:noFill/>
              <a:prstDash val="solid"/>
              <a:miter/>
            </a:ln>
          </p:spPr>
          <p:txBody>
            <a:bodyPr rtlCol="0" anchor="ctr"/>
            <a:lstStyle/>
            <a:p>
              <a:endParaRPr lang="en-US"/>
            </a:p>
          </p:txBody>
        </p:sp>
        <p:sp>
          <p:nvSpPr>
            <p:cNvPr id="54" name="Freeform 882">
              <a:extLst>
                <a:ext uri="{FF2B5EF4-FFF2-40B4-BE49-F238E27FC236}">
                  <a16:creationId xmlns:a16="http://schemas.microsoft.com/office/drawing/2014/main" id="{E73F4FA7-FB40-FFA4-338D-F29481B4D504}"/>
                </a:ext>
              </a:extLst>
            </p:cNvPr>
            <p:cNvSpPr/>
            <p:nvPr/>
          </p:nvSpPr>
          <p:spPr>
            <a:xfrm>
              <a:off x="3521882" y="3209334"/>
              <a:ext cx="13287" cy="17444"/>
            </a:xfrm>
            <a:custGeom>
              <a:avLst/>
              <a:gdLst>
                <a:gd name="connsiteX0" fmla="*/ 14306 w 13287"/>
                <a:gd name="connsiteY0" fmla="*/ 6642 h 17443"/>
                <a:gd name="connsiteX1" fmla="*/ 10453 w 13287"/>
                <a:gd name="connsiteY1" fmla="*/ 6642 h 17443"/>
                <a:gd name="connsiteX2" fmla="*/ 10453 w 13287"/>
                <a:gd name="connsiteY2" fmla="*/ 2891 h 17443"/>
                <a:gd name="connsiteX3" fmla="*/ 8871 w 13287"/>
                <a:gd name="connsiteY3" fmla="*/ 88 h 17443"/>
                <a:gd name="connsiteX4" fmla="*/ 6024 w 13287"/>
                <a:gd name="connsiteY4" fmla="*/ 1645 h 17443"/>
                <a:gd name="connsiteX5" fmla="*/ 6024 w 13287"/>
                <a:gd name="connsiteY5" fmla="*/ 2891 h 17443"/>
                <a:gd name="connsiteX6" fmla="*/ 6024 w 13287"/>
                <a:gd name="connsiteY6" fmla="*/ 6642 h 17443"/>
                <a:gd name="connsiteX7" fmla="*/ 2215 w 13287"/>
                <a:gd name="connsiteY7" fmla="*/ 6642 h 17443"/>
                <a:gd name="connsiteX8" fmla="*/ 0 w 13287"/>
                <a:gd name="connsiteY8" fmla="*/ 8909 h 17443"/>
                <a:gd name="connsiteX9" fmla="*/ 2303 w 13287"/>
                <a:gd name="connsiteY9" fmla="*/ 11177 h 17443"/>
                <a:gd name="connsiteX10" fmla="*/ 6112 w 13287"/>
                <a:gd name="connsiteY10" fmla="*/ 11177 h 17443"/>
                <a:gd name="connsiteX11" fmla="*/ 6112 w 13287"/>
                <a:gd name="connsiteY11" fmla="*/ 14927 h 17443"/>
                <a:gd name="connsiteX12" fmla="*/ 7694 w 13287"/>
                <a:gd name="connsiteY12" fmla="*/ 17731 h 17443"/>
                <a:gd name="connsiteX13" fmla="*/ 10541 w 13287"/>
                <a:gd name="connsiteY13" fmla="*/ 16173 h 17443"/>
                <a:gd name="connsiteX14" fmla="*/ 10541 w 13287"/>
                <a:gd name="connsiteY14" fmla="*/ 14927 h 17443"/>
                <a:gd name="connsiteX15" fmla="*/ 10541 w 13287"/>
                <a:gd name="connsiteY15" fmla="*/ 11395 h 17443"/>
                <a:gd name="connsiteX16" fmla="*/ 14395 w 13287"/>
                <a:gd name="connsiteY16" fmla="*/ 11395 h 17443"/>
                <a:gd name="connsiteX17" fmla="*/ 16565 w 13287"/>
                <a:gd name="connsiteY17" fmla="*/ 9345 h 17443"/>
                <a:gd name="connsiteX18" fmla="*/ 16565 w 13287"/>
                <a:gd name="connsiteY18" fmla="*/ 9345 h 17443"/>
                <a:gd name="connsiteX19" fmla="*/ 14306 w 13287"/>
                <a:gd name="connsiteY19" fmla="*/ 6642 h 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87" h="17443">
                  <a:moveTo>
                    <a:pt x="14306" y="6642"/>
                  </a:moveTo>
                  <a:lnTo>
                    <a:pt x="10453" y="6642"/>
                  </a:lnTo>
                  <a:lnTo>
                    <a:pt x="10453" y="2891"/>
                  </a:lnTo>
                  <a:cubicBezTo>
                    <a:pt x="10802" y="1687"/>
                    <a:pt x="10094" y="432"/>
                    <a:pt x="8871" y="88"/>
                  </a:cubicBezTo>
                  <a:cubicBezTo>
                    <a:pt x="7648" y="-256"/>
                    <a:pt x="6373" y="441"/>
                    <a:pt x="6024" y="1645"/>
                  </a:cubicBezTo>
                  <a:cubicBezTo>
                    <a:pt x="5905" y="2053"/>
                    <a:pt x="5905" y="2484"/>
                    <a:pt x="6024" y="2891"/>
                  </a:cubicBezTo>
                  <a:lnTo>
                    <a:pt x="6024" y="6642"/>
                  </a:lnTo>
                  <a:lnTo>
                    <a:pt x="2215" y="6642"/>
                  </a:lnTo>
                  <a:cubicBezTo>
                    <a:pt x="977" y="6689"/>
                    <a:pt x="-1" y="7690"/>
                    <a:pt x="0" y="8909"/>
                  </a:cubicBezTo>
                  <a:cubicBezTo>
                    <a:pt x="24" y="10152"/>
                    <a:pt x="1041" y="11154"/>
                    <a:pt x="2303" y="11177"/>
                  </a:cubicBezTo>
                  <a:lnTo>
                    <a:pt x="6112" y="11177"/>
                  </a:lnTo>
                  <a:lnTo>
                    <a:pt x="6112" y="14927"/>
                  </a:lnTo>
                  <a:cubicBezTo>
                    <a:pt x="5763" y="16132"/>
                    <a:pt x="6471" y="17387"/>
                    <a:pt x="7694" y="17731"/>
                  </a:cubicBezTo>
                  <a:cubicBezTo>
                    <a:pt x="8917" y="18075"/>
                    <a:pt x="10192" y="17377"/>
                    <a:pt x="10541" y="16173"/>
                  </a:cubicBezTo>
                  <a:cubicBezTo>
                    <a:pt x="10659" y="15766"/>
                    <a:pt x="10659" y="15335"/>
                    <a:pt x="10541" y="14927"/>
                  </a:cubicBezTo>
                  <a:lnTo>
                    <a:pt x="10541" y="11395"/>
                  </a:lnTo>
                  <a:lnTo>
                    <a:pt x="14395" y="11395"/>
                  </a:lnTo>
                  <a:cubicBezTo>
                    <a:pt x="15542" y="11354"/>
                    <a:pt x="16476" y="10472"/>
                    <a:pt x="16565" y="9345"/>
                  </a:cubicBezTo>
                  <a:lnTo>
                    <a:pt x="16565" y="9345"/>
                  </a:lnTo>
                  <a:cubicBezTo>
                    <a:pt x="16694" y="7986"/>
                    <a:pt x="15685" y="6779"/>
                    <a:pt x="14306" y="6642"/>
                  </a:cubicBezTo>
                  <a:close/>
                </a:path>
              </a:pathLst>
            </a:custGeom>
            <a:grpFill/>
            <a:ln w="4316" cap="flat">
              <a:noFill/>
              <a:prstDash val="solid"/>
              <a:miter/>
            </a:ln>
          </p:spPr>
          <p:txBody>
            <a:bodyPr rtlCol="0" anchor="ctr"/>
            <a:lstStyle/>
            <a:p>
              <a:endParaRPr lang="en-US"/>
            </a:p>
          </p:txBody>
        </p:sp>
      </p:grpSp>
      <p:sp>
        <p:nvSpPr>
          <p:cNvPr id="26" name="TextBox 25">
            <a:extLst>
              <a:ext uri="{FF2B5EF4-FFF2-40B4-BE49-F238E27FC236}">
                <a16:creationId xmlns:a16="http://schemas.microsoft.com/office/drawing/2014/main" id="{CADFDEA4-34A6-C9DF-84CB-802A14EA623E}"/>
              </a:ext>
            </a:extLst>
          </p:cNvPr>
          <p:cNvSpPr txBox="1"/>
          <p:nvPr/>
        </p:nvSpPr>
        <p:spPr>
          <a:xfrm>
            <a:off x="8842607" y="3576112"/>
            <a:ext cx="2384193" cy="1107996"/>
          </a:xfrm>
          <a:prstGeom prst="rect">
            <a:avLst/>
          </a:prstGeom>
          <a:noFill/>
          <a:ln>
            <a:noFill/>
          </a:ln>
        </p:spPr>
        <p:txBody>
          <a:bodyPr wrap="square" rtlCol="0">
            <a:spAutoFit/>
          </a:bodyPr>
          <a:lstStyle/>
          <a:p>
            <a:pPr>
              <a:spcBef>
                <a:spcPts val="300"/>
              </a:spcBef>
              <a:spcAft>
                <a:spcPts val="300"/>
              </a:spcAft>
              <a:buClr>
                <a:srgbClr val="26BCD7"/>
              </a:buClr>
              <a:buSzPct val="100000"/>
            </a:pPr>
            <a:r>
              <a:rPr lang="en-US" sz="1100">
                <a:solidFill>
                  <a:schemeClr val="accent1">
                    <a:lumMod val="50000"/>
                  </a:schemeClr>
                </a:solidFill>
                <a:latin typeface="Arial" panose="020B0604020202020204" pitchFamily="34" charset="0"/>
                <a:cs typeface="Arial" panose="020B0604020202020204" pitchFamily="34" charset="0"/>
              </a:rPr>
              <a:t>ScottMadden collaborated with Paradox and the organization to develop a roadmap to </a:t>
            </a:r>
            <a:r>
              <a:rPr lang="en-US" sz="1100" b="1">
                <a:solidFill>
                  <a:schemeClr val="accent1">
                    <a:lumMod val="50000"/>
                  </a:schemeClr>
                </a:solidFill>
                <a:latin typeface="Arial" panose="020B0604020202020204" pitchFamily="34" charset="0"/>
                <a:cs typeface="Arial" panose="020B0604020202020204" pitchFamily="34" charset="0"/>
              </a:rPr>
              <a:t>expand the use cases and scale adoption </a:t>
            </a:r>
            <a:r>
              <a:rPr lang="en-US" sz="1100">
                <a:solidFill>
                  <a:schemeClr val="accent1">
                    <a:lumMod val="50000"/>
                  </a:schemeClr>
                </a:solidFill>
                <a:latin typeface="Arial" panose="020B0604020202020204" pitchFamily="34" charset="0"/>
                <a:cs typeface="Arial" panose="020B0604020202020204" pitchFamily="34" charset="0"/>
              </a:rPr>
              <a:t>of the new technology across the enterprise</a:t>
            </a:r>
          </a:p>
        </p:txBody>
      </p:sp>
      <p:sp>
        <p:nvSpPr>
          <p:cNvPr id="28" name="Graphic 1266">
            <a:extLst>
              <a:ext uri="{FF2B5EF4-FFF2-40B4-BE49-F238E27FC236}">
                <a16:creationId xmlns:a16="http://schemas.microsoft.com/office/drawing/2014/main" id="{B973ABC4-E6D5-7863-446F-D2741E9BAB49}"/>
              </a:ext>
            </a:extLst>
          </p:cNvPr>
          <p:cNvSpPr>
            <a:spLocks noChangeAspect="1"/>
          </p:cNvSpPr>
          <p:nvPr/>
        </p:nvSpPr>
        <p:spPr>
          <a:xfrm>
            <a:off x="8149529" y="3896218"/>
            <a:ext cx="457200" cy="560116"/>
          </a:xfrm>
          <a:custGeom>
            <a:avLst/>
            <a:gdLst>
              <a:gd name="connsiteX0" fmla="*/ 182490 w 684933"/>
              <a:gd name="connsiteY0" fmla="*/ -895 h 839115"/>
              <a:gd name="connsiteX1" fmla="*/ 178918 w 684933"/>
              <a:gd name="connsiteY1" fmla="*/ 0 h 839115"/>
              <a:gd name="connsiteX2" fmla="*/ 178323 w 684933"/>
              <a:gd name="connsiteY2" fmla="*/ 296 h 839115"/>
              <a:gd name="connsiteX3" fmla="*/ 177132 w 684933"/>
              <a:gd name="connsiteY3" fmla="*/ 591 h 839115"/>
              <a:gd name="connsiteX4" fmla="*/ 176537 w 684933"/>
              <a:gd name="connsiteY4" fmla="*/ 886 h 839115"/>
              <a:gd name="connsiteX5" fmla="*/ 175346 w 684933"/>
              <a:gd name="connsiteY5" fmla="*/ 1476 h 839115"/>
              <a:gd name="connsiteX6" fmla="*/ 175049 w 684933"/>
              <a:gd name="connsiteY6" fmla="*/ 1772 h 839115"/>
              <a:gd name="connsiteX7" fmla="*/ 173858 w 684933"/>
              <a:gd name="connsiteY7" fmla="*/ 2362 h 839115"/>
              <a:gd name="connsiteX8" fmla="*/ 173263 w 684933"/>
              <a:gd name="connsiteY8" fmla="*/ 2953 h 839115"/>
              <a:gd name="connsiteX9" fmla="*/ 169691 w 684933"/>
              <a:gd name="connsiteY9" fmla="*/ 6229 h 839115"/>
              <a:gd name="connsiteX10" fmla="*/ 8957 w 684933"/>
              <a:gd name="connsiteY10" fmla="*/ 143456 h 839115"/>
              <a:gd name="connsiteX11" fmla="*/ 5087 w 684933"/>
              <a:gd name="connsiteY11" fmla="*/ 146723 h 839115"/>
              <a:gd name="connsiteX12" fmla="*/ 4194 w 684933"/>
              <a:gd name="connsiteY12" fmla="*/ 147914 h 839115"/>
              <a:gd name="connsiteX13" fmla="*/ 3896 w 684933"/>
              <a:gd name="connsiteY13" fmla="*/ 148209 h 839115"/>
              <a:gd name="connsiteX14" fmla="*/ 3004 w 684933"/>
              <a:gd name="connsiteY14" fmla="*/ 149400 h 839115"/>
              <a:gd name="connsiteX15" fmla="*/ 2706 w 684933"/>
              <a:gd name="connsiteY15" fmla="*/ 149695 h 839115"/>
              <a:gd name="connsiteX16" fmla="*/ 2110 w 684933"/>
              <a:gd name="connsiteY16" fmla="*/ 151190 h 839115"/>
              <a:gd name="connsiteX17" fmla="*/ 1515 w 684933"/>
              <a:gd name="connsiteY17" fmla="*/ 152381 h 839115"/>
              <a:gd name="connsiteX18" fmla="*/ 1218 w 684933"/>
              <a:gd name="connsiteY18" fmla="*/ 152972 h 839115"/>
              <a:gd name="connsiteX19" fmla="*/ 1218 w 684933"/>
              <a:gd name="connsiteY19" fmla="*/ 153267 h 839115"/>
              <a:gd name="connsiteX20" fmla="*/ 622 w 684933"/>
              <a:gd name="connsiteY20" fmla="*/ 154753 h 839115"/>
              <a:gd name="connsiteX21" fmla="*/ 622 w 684933"/>
              <a:gd name="connsiteY21" fmla="*/ 155048 h 839115"/>
              <a:gd name="connsiteX22" fmla="*/ 324 w 684933"/>
              <a:gd name="connsiteY22" fmla="*/ 156534 h 839115"/>
              <a:gd name="connsiteX23" fmla="*/ 324 w 684933"/>
              <a:gd name="connsiteY23" fmla="*/ 157124 h 839115"/>
              <a:gd name="connsiteX24" fmla="*/ 27 w 684933"/>
              <a:gd name="connsiteY24" fmla="*/ 158610 h 839115"/>
              <a:gd name="connsiteX25" fmla="*/ 27 w 684933"/>
              <a:gd name="connsiteY25" fmla="*/ 160401 h 839115"/>
              <a:gd name="connsiteX26" fmla="*/ 27 w 684933"/>
              <a:gd name="connsiteY26" fmla="*/ 162487 h 839115"/>
              <a:gd name="connsiteX27" fmla="*/ 27 w 684933"/>
              <a:gd name="connsiteY27" fmla="*/ 697954 h 839115"/>
              <a:gd name="connsiteX28" fmla="*/ 18482 w 684933"/>
              <a:gd name="connsiteY28" fmla="*/ 717290 h 839115"/>
              <a:gd name="connsiteX29" fmla="*/ 64618 w 684933"/>
              <a:gd name="connsiteY29" fmla="*/ 717290 h 839115"/>
              <a:gd name="connsiteX30" fmla="*/ 64618 w 684933"/>
              <a:gd name="connsiteY30" fmla="*/ 757200 h 839115"/>
              <a:gd name="connsiteX31" fmla="*/ 83073 w 684933"/>
              <a:gd name="connsiteY31" fmla="*/ 776535 h 839115"/>
              <a:gd name="connsiteX32" fmla="*/ 128615 w 684933"/>
              <a:gd name="connsiteY32" fmla="*/ 776535 h 839115"/>
              <a:gd name="connsiteX33" fmla="*/ 128615 w 684933"/>
              <a:gd name="connsiteY33" fmla="*/ 818826 h 839115"/>
              <a:gd name="connsiteX34" fmla="*/ 147069 w 684933"/>
              <a:gd name="connsiteY34" fmla="*/ 838162 h 839115"/>
              <a:gd name="connsiteX35" fmla="*/ 666182 w 684933"/>
              <a:gd name="connsiteY35" fmla="*/ 838162 h 839115"/>
              <a:gd name="connsiteX36" fmla="*/ 684934 w 684933"/>
              <a:gd name="connsiteY36" fmla="*/ 818826 h 839115"/>
              <a:gd name="connsiteX37" fmla="*/ 684934 w 684933"/>
              <a:gd name="connsiteY37" fmla="*/ 139265 h 839115"/>
              <a:gd name="connsiteX38" fmla="*/ 666182 w 684933"/>
              <a:gd name="connsiteY38" fmla="*/ 119920 h 839115"/>
              <a:gd name="connsiteX39" fmla="*/ 620938 w 684933"/>
              <a:gd name="connsiteY39" fmla="*/ 119920 h 839115"/>
              <a:gd name="connsiteX40" fmla="*/ 620938 w 684933"/>
              <a:gd name="connsiteY40" fmla="*/ 77658 h 839115"/>
              <a:gd name="connsiteX41" fmla="*/ 602185 w 684933"/>
              <a:gd name="connsiteY41" fmla="*/ 58302 h 839115"/>
              <a:gd name="connsiteX42" fmla="*/ 556346 w 684933"/>
              <a:gd name="connsiteY42" fmla="*/ 58302 h 839115"/>
              <a:gd name="connsiteX43" fmla="*/ 556346 w 684933"/>
              <a:gd name="connsiteY43" fmla="*/ 18717 h 839115"/>
              <a:gd name="connsiteX44" fmla="*/ 537872 w 684933"/>
              <a:gd name="connsiteY44" fmla="*/ -924 h 839115"/>
              <a:gd name="connsiteX45" fmla="*/ 537594 w 684933"/>
              <a:gd name="connsiteY45" fmla="*/ -924 h 839115"/>
              <a:gd name="connsiteX46" fmla="*/ 185765 w 684933"/>
              <a:gd name="connsiteY46" fmla="*/ -924 h 839115"/>
              <a:gd name="connsiteX47" fmla="*/ 184276 w 684933"/>
              <a:gd name="connsiteY47" fmla="*/ -924 h 839115"/>
              <a:gd name="connsiteX48" fmla="*/ 182490 w 684933"/>
              <a:gd name="connsiteY48" fmla="*/ -924 h 839115"/>
              <a:gd name="connsiteX49" fmla="*/ 203029 w 684933"/>
              <a:gd name="connsiteY49" fmla="*/ 38100 h 839115"/>
              <a:gd name="connsiteX50" fmla="*/ 519140 w 684933"/>
              <a:gd name="connsiteY50" fmla="*/ 38100 h 839115"/>
              <a:gd name="connsiteX51" fmla="*/ 519140 w 684933"/>
              <a:gd name="connsiteY51" fmla="*/ 58341 h 839115"/>
              <a:gd name="connsiteX52" fmla="*/ 250356 w 684933"/>
              <a:gd name="connsiteY52" fmla="*/ 58341 h 839115"/>
              <a:gd name="connsiteX53" fmla="*/ 248868 w 684933"/>
              <a:gd name="connsiteY53" fmla="*/ 58341 h 839115"/>
              <a:gd name="connsiteX54" fmla="*/ 248272 w 684933"/>
              <a:gd name="connsiteY54" fmla="*/ 58341 h 839115"/>
              <a:gd name="connsiteX55" fmla="*/ 242915 w 684933"/>
              <a:gd name="connsiteY55" fmla="*/ 59236 h 839115"/>
              <a:gd name="connsiteX56" fmla="*/ 238449 w 684933"/>
              <a:gd name="connsiteY56" fmla="*/ 61617 h 839115"/>
              <a:gd name="connsiteX57" fmla="*/ 237259 w 684933"/>
              <a:gd name="connsiteY57" fmla="*/ 62513 h 839115"/>
              <a:gd name="connsiteX58" fmla="*/ 236962 w 684933"/>
              <a:gd name="connsiteY58" fmla="*/ 62808 h 839115"/>
              <a:gd name="connsiteX59" fmla="*/ 236069 w 684933"/>
              <a:gd name="connsiteY59" fmla="*/ 63399 h 839115"/>
              <a:gd name="connsiteX60" fmla="*/ 235474 w 684933"/>
              <a:gd name="connsiteY60" fmla="*/ 63989 h 839115"/>
              <a:gd name="connsiteX61" fmla="*/ 203029 w 684933"/>
              <a:gd name="connsiteY61" fmla="*/ 91669 h 839115"/>
              <a:gd name="connsiteX62" fmla="*/ 203029 w 684933"/>
              <a:gd name="connsiteY62" fmla="*/ 38091 h 839115"/>
              <a:gd name="connsiteX63" fmla="*/ 165821 w 684933"/>
              <a:gd name="connsiteY63" fmla="*/ 59827 h 839115"/>
              <a:gd name="connsiteX64" fmla="*/ 165821 w 684933"/>
              <a:gd name="connsiteY64" fmla="*/ 123825 h 839115"/>
              <a:gd name="connsiteX65" fmla="*/ 145879 w 684933"/>
              <a:gd name="connsiteY65" fmla="*/ 140789 h 839115"/>
              <a:gd name="connsiteX66" fmla="*/ 70869 w 684933"/>
              <a:gd name="connsiteY66" fmla="*/ 140789 h 839115"/>
              <a:gd name="connsiteX67" fmla="*/ 165821 w 684933"/>
              <a:gd name="connsiteY67" fmla="*/ 59827 h 839115"/>
              <a:gd name="connsiteX68" fmla="*/ 267620 w 684933"/>
              <a:gd name="connsiteY68" fmla="*/ 97336 h 839115"/>
              <a:gd name="connsiteX69" fmla="*/ 583731 w 684933"/>
              <a:gd name="connsiteY69" fmla="*/ 97336 h 839115"/>
              <a:gd name="connsiteX70" fmla="*/ 583731 w 684933"/>
              <a:gd name="connsiteY70" fmla="*/ 119958 h 839115"/>
              <a:gd name="connsiteX71" fmla="*/ 314352 w 684933"/>
              <a:gd name="connsiteY71" fmla="*/ 119958 h 839115"/>
              <a:gd name="connsiteX72" fmla="*/ 312863 w 684933"/>
              <a:gd name="connsiteY72" fmla="*/ 119958 h 839115"/>
              <a:gd name="connsiteX73" fmla="*/ 312268 w 684933"/>
              <a:gd name="connsiteY73" fmla="*/ 119958 h 839115"/>
              <a:gd name="connsiteX74" fmla="*/ 306910 w 684933"/>
              <a:gd name="connsiteY74" fmla="*/ 120853 h 839115"/>
              <a:gd name="connsiteX75" fmla="*/ 305720 w 684933"/>
              <a:gd name="connsiteY75" fmla="*/ 121444 h 839115"/>
              <a:gd name="connsiteX76" fmla="*/ 305124 w 684933"/>
              <a:gd name="connsiteY76" fmla="*/ 121739 h 839115"/>
              <a:gd name="connsiteX77" fmla="*/ 302446 w 684933"/>
              <a:gd name="connsiteY77" fmla="*/ 123225 h 839115"/>
              <a:gd name="connsiteX78" fmla="*/ 301255 w 684933"/>
              <a:gd name="connsiteY78" fmla="*/ 124121 h 839115"/>
              <a:gd name="connsiteX79" fmla="*/ 300958 w 684933"/>
              <a:gd name="connsiteY79" fmla="*/ 124416 h 839115"/>
              <a:gd name="connsiteX80" fmla="*/ 300066 w 684933"/>
              <a:gd name="connsiteY80" fmla="*/ 125007 h 839115"/>
              <a:gd name="connsiteX81" fmla="*/ 299470 w 684933"/>
              <a:gd name="connsiteY81" fmla="*/ 125597 h 839115"/>
              <a:gd name="connsiteX82" fmla="*/ 267621 w 684933"/>
              <a:gd name="connsiteY82" fmla="*/ 152981 h 839115"/>
              <a:gd name="connsiteX83" fmla="*/ 267621 w 684933"/>
              <a:gd name="connsiteY83" fmla="*/ 97317 h 839115"/>
              <a:gd name="connsiteX84" fmla="*/ 230413 w 684933"/>
              <a:gd name="connsiteY84" fmla="*/ 118767 h 839115"/>
              <a:gd name="connsiteX85" fmla="*/ 230413 w 684933"/>
              <a:gd name="connsiteY85" fmla="*/ 180680 h 839115"/>
              <a:gd name="connsiteX86" fmla="*/ 230710 w 684933"/>
              <a:gd name="connsiteY86" fmla="*/ 184547 h 839115"/>
              <a:gd name="connsiteX87" fmla="*/ 212554 w 684933"/>
              <a:gd name="connsiteY87" fmla="*/ 200025 h 839115"/>
              <a:gd name="connsiteX88" fmla="*/ 211363 w 684933"/>
              <a:gd name="connsiteY88" fmla="*/ 200025 h 839115"/>
              <a:gd name="connsiteX89" fmla="*/ 135460 w 684933"/>
              <a:gd name="connsiteY89" fmla="*/ 200025 h 839115"/>
              <a:gd name="connsiteX90" fmla="*/ 230413 w 684933"/>
              <a:gd name="connsiteY90" fmla="*/ 118767 h 839115"/>
              <a:gd name="connsiteX91" fmla="*/ 37234 w 684933"/>
              <a:gd name="connsiteY91" fmla="*/ 179785 h 839115"/>
              <a:gd name="connsiteX92" fmla="*/ 100337 w 684933"/>
              <a:gd name="connsiteY92" fmla="*/ 179785 h 839115"/>
              <a:gd name="connsiteX93" fmla="*/ 72952 w 684933"/>
              <a:gd name="connsiteY93" fmla="*/ 202702 h 839115"/>
              <a:gd name="connsiteX94" fmla="*/ 72357 w 684933"/>
              <a:gd name="connsiteY94" fmla="*/ 203292 h 839115"/>
              <a:gd name="connsiteX95" fmla="*/ 71465 w 684933"/>
              <a:gd name="connsiteY95" fmla="*/ 204188 h 839115"/>
              <a:gd name="connsiteX96" fmla="*/ 65809 w 684933"/>
              <a:gd name="connsiteY96" fmla="*/ 212227 h 839115"/>
              <a:gd name="connsiteX97" fmla="*/ 65213 w 684933"/>
              <a:gd name="connsiteY97" fmla="*/ 214017 h 839115"/>
              <a:gd name="connsiteX98" fmla="*/ 65213 w 684933"/>
              <a:gd name="connsiteY98" fmla="*/ 214313 h 839115"/>
              <a:gd name="connsiteX99" fmla="*/ 64916 w 684933"/>
              <a:gd name="connsiteY99" fmla="*/ 215799 h 839115"/>
              <a:gd name="connsiteX100" fmla="*/ 64916 w 684933"/>
              <a:gd name="connsiteY100" fmla="*/ 216094 h 839115"/>
              <a:gd name="connsiteX101" fmla="*/ 64618 w 684933"/>
              <a:gd name="connsiteY101" fmla="*/ 217875 h 839115"/>
              <a:gd name="connsiteX102" fmla="*/ 64618 w 684933"/>
              <a:gd name="connsiteY102" fmla="*/ 219371 h 839115"/>
              <a:gd name="connsiteX103" fmla="*/ 64618 w 684933"/>
              <a:gd name="connsiteY103" fmla="*/ 221752 h 839115"/>
              <a:gd name="connsiteX104" fmla="*/ 64618 w 684933"/>
              <a:gd name="connsiteY104" fmla="*/ 678333 h 839115"/>
              <a:gd name="connsiteX105" fmla="*/ 37234 w 684933"/>
              <a:gd name="connsiteY105" fmla="*/ 678333 h 839115"/>
              <a:gd name="connsiteX106" fmla="*/ 37234 w 684933"/>
              <a:gd name="connsiteY106" fmla="*/ 179775 h 839115"/>
              <a:gd name="connsiteX107" fmla="*/ 294409 w 684933"/>
              <a:gd name="connsiteY107" fmla="*/ 180375 h 839115"/>
              <a:gd name="connsiteX108" fmla="*/ 294409 w 684933"/>
              <a:gd name="connsiteY108" fmla="*/ 261633 h 839115"/>
              <a:gd name="connsiteX109" fmla="*/ 199457 w 684933"/>
              <a:gd name="connsiteY109" fmla="*/ 261633 h 839115"/>
              <a:gd name="connsiteX110" fmla="*/ 294409 w 684933"/>
              <a:gd name="connsiteY110" fmla="*/ 180375 h 839115"/>
              <a:gd name="connsiteX111" fmla="*/ 370013 w 684933"/>
              <a:gd name="connsiteY111" fmla="*/ 218180 h 839115"/>
              <a:gd name="connsiteX112" fmla="*/ 371799 w 684933"/>
              <a:gd name="connsiteY112" fmla="*/ 218180 h 839115"/>
              <a:gd name="connsiteX113" fmla="*/ 596232 w 684933"/>
              <a:gd name="connsiteY113" fmla="*/ 218180 h 839115"/>
              <a:gd name="connsiteX114" fmla="*/ 615552 w 684933"/>
              <a:gd name="connsiteY114" fmla="*/ 236963 h 839115"/>
              <a:gd name="connsiteX115" fmla="*/ 596771 w 684933"/>
              <a:gd name="connsiteY115" fmla="*/ 256280 h 839115"/>
              <a:gd name="connsiteX116" fmla="*/ 596232 w 684933"/>
              <a:gd name="connsiteY116" fmla="*/ 256280 h 839115"/>
              <a:gd name="connsiteX117" fmla="*/ 371799 w 684933"/>
              <a:gd name="connsiteY117" fmla="*/ 256280 h 839115"/>
              <a:gd name="connsiteX118" fmla="*/ 351853 w 684933"/>
              <a:gd name="connsiteY118" fmla="*/ 238125 h 839115"/>
              <a:gd name="connsiteX119" fmla="*/ 370006 w 684933"/>
              <a:gd name="connsiteY119" fmla="*/ 218180 h 839115"/>
              <a:gd name="connsiteX120" fmla="*/ 370013 w 684933"/>
              <a:gd name="connsiteY120" fmla="*/ 218180 h 839115"/>
              <a:gd name="connsiteX121" fmla="*/ 101826 w 684933"/>
              <a:gd name="connsiteY121" fmla="*/ 239011 h 839115"/>
              <a:gd name="connsiteX122" fmla="*/ 166715 w 684933"/>
              <a:gd name="connsiteY122" fmla="*/ 239011 h 839115"/>
              <a:gd name="connsiteX123" fmla="*/ 137842 w 684933"/>
              <a:gd name="connsiteY123" fmla="*/ 263719 h 839115"/>
              <a:gd name="connsiteX124" fmla="*/ 136354 w 684933"/>
              <a:gd name="connsiteY124" fmla="*/ 264910 h 839115"/>
              <a:gd name="connsiteX125" fmla="*/ 135460 w 684933"/>
              <a:gd name="connsiteY125" fmla="*/ 265805 h 839115"/>
              <a:gd name="connsiteX126" fmla="*/ 134865 w 684933"/>
              <a:gd name="connsiteY126" fmla="*/ 266100 h 839115"/>
              <a:gd name="connsiteX127" fmla="*/ 133972 w 684933"/>
              <a:gd name="connsiteY127" fmla="*/ 267291 h 839115"/>
              <a:gd name="connsiteX128" fmla="*/ 133674 w 684933"/>
              <a:gd name="connsiteY128" fmla="*/ 267586 h 839115"/>
              <a:gd name="connsiteX129" fmla="*/ 132782 w 684933"/>
              <a:gd name="connsiteY129" fmla="*/ 268777 h 839115"/>
              <a:gd name="connsiteX130" fmla="*/ 132484 w 684933"/>
              <a:gd name="connsiteY130" fmla="*/ 269072 h 839115"/>
              <a:gd name="connsiteX131" fmla="*/ 131591 w 684933"/>
              <a:gd name="connsiteY131" fmla="*/ 270263 h 839115"/>
              <a:gd name="connsiteX132" fmla="*/ 131293 w 684933"/>
              <a:gd name="connsiteY132" fmla="*/ 270558 h 839115"/>
              <a:gd name="connsiteX133" fmla="*/ 130698 w 684933"/>
              <a:gd name="connsiteY133" fmla="*/ 272043 h 839115"/>
              <a:gd name="connsiteX134" fmla="*/ 130102 w 684933"/>
              <a:gd name="connsiteY134" fmla="*/ 273234 h 839115"/>
              <a:gd name="connsiteX135" fmla="*/ 129805 w 684933"/>
              <a:gd name="connsiteY135" fmla="*/ 273825 h 839115"/>
              <a:gd name="connsiteX136" fmla="*/ 129805 w 684933"/>
              <a:gd name="connsiteY136" fmla="*/ 274120 h 839115"/>
              <a:gd name="connsiteX137" fmla="*/ 129210 w 684933"/>
              <a:gd name="connsiteY137" fmla="*/ 275615 h 839115"/>
              <a:gd name="connsiteX138" fmla="*/ 129210 w 684933"/>
              <a:gd name="connsiteY138" fmla="*/ 275911 h 839115"/>
              <a:gd name="connsiteX139" fmla="*/ 128912 w 684933"/>
              <a:gd name="connsiteY139" fmla="*/ 277397 h 839115"/>
              <a:gd name="connsiteX140" fmla="*/ 128912 w 684933"/>
              <a:gd name="connsiteY140" fmla="*/ 277692 h 839115"/>
              <a:gd name="connsiteX141" fmla="*/ 128615 w 684933"/>
              <a:gd name="connsiteY141" fmla="*/ 279473 h 839115"/>
              <a:gd name="connsiteX142" fmla="*/ 128615 w 684933"/>
              <a:gd name="connsiteY142" fmla="*/ 280969 h 839115"/>
              <a:gd name="connsiteX143" fmla="*/ 128615 w 684933"/>
              <a:gd name="connsiteY143" fmla="*/ 283350 h 839115"/>
              <a:gd name="connsiteX144" fmla="*/ 128615 w 684933"/>
              <a:gd name="connsiteY144" fmla="*/ 737578 h 839115"/>
              <a:gd name="connsiteX145" fmla="*/ 101826 w 684933"/>
              <a:gd name="connsiteY145" fmla="*/ 737578 h 839115"/>
              <a:gd name="connsiteX146" fmla="*/ 101826 w 684933"/>
              <a:gd name="connsiteY146" fmla="*/ 238992 h 839115"/>
              <a:gd name="connsiteX147" fmla="*/ 368526 w 684933"/>
              <a:gd name="connsiteY147" fmla="*/ 294085 h 839115"/>
              <a:gd name="connsiteX148" fmla="*/ 370609 w 684933"/>
              <a:gd name="connsiteY148" fmla="*/ 294085 h 839115"/>
              <a:gd name="connsiteX149" fmla="*/ 595042 w 684933"/>
              <a:gd name="connsiteY149" fmla="*/ 294085 h 839115"/>
              <a:gd name="connsiteX150" fmla="*/ 614361 w 684933"/>
              <a:gd name="connsiteY150" fmla="*/ 312858 h 839115"/>
              <a:gd name="connsiteX151" fmla="*/ 595581 w 684933"/>
              <a:gd name="connsiteY151" fmla="*/ 332185 h 839115"/>
              <a:gd name="connsiteX152" fmla="*/ 595042 w 684933"/>
              <a:gd name="connsiteY152" fmla="*/ 332185 h 839115"/>
              <a:gd name="connsiteX153" fmla="*/ 370609 w 684933"/>
              <a:gd name="connsiteY153" fmla="*/ 332185 h 839115"/>
              <a:gd name="connsiteX154" fmla="*/ 350519 w 684933"/>
              <a:gd name="connsiteY154" fmla="*/ 314173 h 839115"/>
              <a:gd name="connsiteX155" fmla="*/ 368526 w 684933"/>
              <a:gd name="connsiteY155" fmla="*/ 294085 h 839115"/>
              <a:gd name="connsiteX156" fmla="*/ 241724 w 684933"/>
              <a:gd name="connsiteY156" fmla="*/ 372361 h 839115"/>
              <a:gd name="connsiteX157" fmla="*/ 243807 w 684933"/>
              <a:gd name="connsiteY157" fmla="*/ 372361 h 839115"/>
              <a:gd name="connsiteX158" fmla="*/ 598613 w 684933"/>
              <a:gd name="connsiteY158" fmla="*/ 372361 h 839115"/>
              <a:gd name="connsiteX159" fmla="*/ 617943 w 684933"/>
              <a:gd name="connsiteY159" fmla="*/ 391135 h 839115"/>
              <a:gd name="connsiteX160" fmla="*/ 599173 w 684933"/>
              <a:gd name="connsiteY160" fmla="*/ 410490 h 839115"/>
              <a:gd name="connsiteX161" fmla="*/ 598613 w 684933"/>
              <a:gd name="connsiteY161" fmla="*/ 410490 h 839115"/>
              <a:gd name="connsiteX162" fmla="*/ 243807 w 684933"/>
              <a:gd name="connsiteY162" fmla="*/ 410490 h 839115"/>
              <a:gd name="connsiteX163" fmla="*/ 223786 w 684933"/>
              <a:gd name="connsiteY163" fmla="*/ 392383 h 839115"/>
              <a:gd name="connsiteX164" fmla="*/ 241724 w 684933"/>
              <a:gd name="connsiteY164" fmla="*/ 372361 h 839115"/>
              <a:gd name="connsiteX165" fmla="*/ 241724 w 684933"/>
              <a:gd name="connsiteY165" fmla="*/ 449447 h 839115"/>
              <a:gd name="connsiteX166" fmla="*/ 243807 w 684933"/>
              <a:gd name="connsiteY166" fmla="*/ 449447 h 839115"/>
              <a:gd name="connsiteX167" fmla="*/ 597423 w 684933"/>
              <a:gd name="connsiteY167" fmla="*/ 449447 h 839115"/>
              <a:gd name="connsiteX168" fmla="*/ 616742 w 684933"/>
              <a:gd name="connsiteY168" fmla="*/ 468211 h 839115"/>
              <a:gd name="connsiteX169" fmla="*/ 597962 w 684933"/>
              <a:gd name="connsiteY169" fmla="*/ 487547 h 839115"/>
              <a:gd name="connsiteX170" fmla="*/ 597423 w 684933"/>
              <a:gd name="connsiteY170" fmla="*/ 487547 h 839115"/>
              <a:gd name="connsiteX171" fmla="*/ 243807 w 684933"/>
              <a:gd name="connsiteY171" fmla="*/ 487547 h 839115"/>
              <a:gd name="connsiteX172" fmla="*/ 223756 w 684933"/>
              <a:gd name="connsiteY172" fmla="*/ 469545 h 839115"/>
              <a:gd name="connsiteX173" fmla="*/ 241724 w 684933"/>
              <a:gd name="connsiteY173" fmla="*/ 449447 h 839115"/>
              <a:gd name="connsiteX174" fmla="*/ 243212 w 684933"/>
              <a:gd name="connsiteY174" fmla="*/ 526504 h 839115"/>
              <a:gd name="connsiteX175" fmla="*/ 244998 w 684933"/>
              <a:gd name="connsiteY175" fmla="*/ 526504 h 839115"/>
              <a:gd name="connsiteX176" fmla="*/ 596232 w 684933"/>
              <a:gd name="connsiteY176" fmla="*/ 526504 h 839115"/>
              <a:gd name="connsiteX177" fmla="*/ 615552 w 684933"/>
              <a:gd name="connsiteY177" fmla="*/ 545363 h 839115"/>
              <a:gd name="connsiteX178" fmla="*/ 596771 w 684933"/>
              <a:gd name="connsiteY178" fmla="*/ 564604 h 839115"/>
              <a:gd name="connsiteX179" fmla="*/ 596232 w 684933"/>
              <a:gd name="connsiteY179" fmla="*/ 564604 h 839115"/>
              <a:gd name="connsiteX180" fmla="*/ 244998 w 684933"/>
              <a:gd name="connsiteY180" fmla="*/ 564604 h 839115"/>
              <a:gd name="connsiteX181" fmla="*/ 225051 w 684933"/>
              <a:gd name="connsiteY181" fmla="*/ 546506 h 839115"/>
              <a:gd name="connsiteX182" fmla="*/ 243204 w 684933"/>
              <a:gd name="connsiteY182" fmla="*/ 526504 h 839115"/>
              <a:gd name="connsiteX183" fmla="*/ 243212 w 684933"/>
              <a:gd name="connsiteY183" fmla="*/ 526504 h 839115"/>
              <a:gd name="connsiteX184" fmla="*/ 243212 w 684933"/>
              <a:gd name="connsiteY184" fmla="*/ 604799 h 839115"/>
              <a:gd name="connsiteX185" fmla="*/ 244998 w 684933"/>
              <a:gd name="connsiteY185" fmla="*/ 604799 h 839115"/>
              <a:gd name="connsiteX186" fmla="*/ 595042 w 684933"/>
              <a:gd name="connsiteY186" fmla="*/ 604799 h 839115"/>
              <a:gd name="connsiteX187" fmla="*/ 614361 w 684933"/>
              <a:gd name="connsiteY187" fmla="*/ 623659 h 839115"/>
              <a:gd name="connsiteX188" fmla="*/ 595581 w 684933"/>
              <a:gd name="connsiteY188" fmla="*/ 642900 h 839115"/>
              <a:gd name="connsiteX189" fmla="*/ 595042 w 684933"/>
              <a:gd name="connsiteY189" fmla="*/ 642900 h 839115"/>
              <a:gd name="connsiteX190" fmla="*/ 244998 w 684933"/>
              <a:gd name="connsiteY190" fmla="*/ 642900 h 839115"/>
              <a:gd name="connsiteX191" fmla="*/ 225051 w 684933"/>
              <a:gd name="connsiteY191" fmla="*/ 624802 h 839115"/>
              <a:gd name="connsiteX192" fmla="*/ 243204 w 684933"/>
              <a:gd name="connsiteY192" fmla="*/ 604799 h 839115"/>
              <a:gd name="connsiteX193" fmla="*/ 243212 w 684933"/>
              <a:gd name="connsiteY193" fmla="*/ 604799 h 839115"/>
              <a:gd name="connsiteX194" fmla="*/ 243212 w 684933"/>
              <a:gd name="connsiteY194" fmla="*/ 680714 h 839115"/>
              <a:gd name="connsiteX195" fmla="*/ 244998 w 684933"/>
              <a:gd name="connsiteY195" fmla="*/ 680714 h 839115"/>
              <a:gd name="connsiteX196" fmla="*/ 596232 w 684933"/>
              <a:gd name="connsiteY196" fmla="*/ 680714 h 839115"/>
              <a:gd name="connsiteX197" fmla="*/ 615552 w 684933"/>
              <a:gd name="connsiteY197" fmla="*/ 699478 h 839115"/>
              <a:gd name="connsiteX198" fmla="*/ 596771 w 684933"/>
              <a:gd name="connsiteY198" fmla="*/ 718814 h 839115"/>
              <a:gd name="connsiteX199" fmla="*/ 596232 w 684933"/>
              <a:gd name="connsiteY199" fmla="*/ 718814 h 839115"/>
              <a:gd name="connsiteX200" fmla="*/ 244998 w 684933"/>
              <a:gd name="connsiteY200" fmla="*/ 718814 h 839115"/>
              <a:gd name="connsiteX201" fmla="*/ 225051 w 684933"/>
              <a:gd name="connsiteY201" fmla="*/ 700716 h 839115"/>
              <a:gd name="connsiteX202" fmla="*/ 243204 w 684933"/>
              <a:gd name="connsiteY202" fmla="*/ 680714 h 839115"/>
              <a:gd name="connsiteX203" fmla="*/ 243212 w 684933"/>
              <a:gd name="connsiteY203" fmla="*/ 680714 h 83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684933" h="839115">
                <a:moveTo>
                  <a:pt x="182490" y="-895"/>
                </a:moveTo>
                <a:cubicBezTo>
                  <a:pt x="181275" y="-714"/>
                  <a:pt x="180078" y="-419"/>
                  <a:pt x="178918" y="0"/>
                </a:cubicBezTo>
                <a:cubicBezTo>
                  <a:pt x="178718" y="96"/>
                  <a:pt x="178520" y="200"/>
                  <a:pt x="178323" y="296"/>
                </a:cubicBezTo>
                <a:cubicBezTo>
                  <a:pt x="177923" y="381"/>
                  <a:pt x="177526" y="486"/>
                  <a:pt x="177132" y="591"/>
                </a:cubicBezTo>
                <a:cubicBezTo>
                  <a:pt x="176932" y="686"/>
                  <a:pt x="176734" y="791"/>
                  <a:pt x="176537" y="886"/>
                </a:cubicBezTo>
                <a:cubicBezTo>
                  <a:pt x="176134" y="1067"/>
                  <a:pt x="175737" y="1267"/>
                  <a:pt x="175346" y="1476"/>
                </a:cubicBezTo>
                <a:cubicBezTo>
                  <a:pt x="175246" y="1581"/>
                  <a:pt x="175147" y="1677"/>
                  <a:pt x="175049" y="1772"/>
                </a:cubicBezTo>
                <a:cubicBezTo>
                  <a:pt x="174645" y="1953"/>
                  <a:pt x="174248" y="2153"/>
                  <a:pt x="173858" y="2362"/>
                </a:cubicBezTo>
                <a:cubicBezTo>
                  <a:pt x="173656" y="2562"/>
                  <a:pt x="173457" y="2753"/>
                  <a:pt x="173263" y="2953"/>
                </a:cubicBezTo>
                <a:cubicBezTo>
                  <a:pt x="171944" y="3887"/>
                  <a:pt x="170743" y="4982"/>
                  <a:pt x="169691" y="6229"/>
                </a:cubicBezTo>
                <a:lnTo>
                  <a:pt x="8957" y="143456"/>
                </a:lnTo>
                <a:cubicBezTo>
                  <a:pt x="7533" y="144361"/>
                  <a:pt x="6231" y="145456"/>
                  <a:pt x="5087" y="146723"/>
                </a:cubicBezTo>
                <a:cubicBezTo>
                  <a:pt x="4774" y="147114"/>
                  <a:pt x="4477" y="147505"/>
                  <a:pt x="4194" y="147914"/>
                </a:cubicBezTo>
                <a:cubicBezTo>
                  <a:pt x="4093" y="148009"/>
                  <a:pt x="3994" y="148114"/>
                  <a:pt x="3896" y="148209"/>
                </a:cubicBezTo>
                <a:cubicBezTo>
                  <a:pt x="3584" y="148600"/>
                  <a:pt x="3287" y="148991"/>
                  <a:pt x="3004" y="149400"/>
                </a:cubicBezTo>
                <a:cubicBezTo>
                  <a:pt x="2903" y="149495"/>
                  <a:pt x="2804" y="149600"/>
                  <a:pt x="2706" y="149695"/>
                </a:cubicBezTo>
                <a:cubicBezTo>
                  <a:pt x="2487" y="150181"/>
                  <a:pt x="2289" y="150686"/>
                  <a:pt x="2110" y="151190"/>
                </a:cubicBezTo>
                <a:cubicBezTo>
                  <a:pt x="1899" y="151581"/>
                  <a:pt x="1701" y="151972"/>
                  <a:pt x="1515" y="152381"/>
                </a:cubicBezTo>
                <a:cubicBezTo>
                  <a:pt x="1413" y="152572"/>
                  <a:pt x="1314" y="152772"/>
                  <a:pt x="1218" y="152972"/>
                </a:cubicBezTo>
                <a:cubicBezTo>
                  <a:pt x="1217" y="153067"/>
                  <a:pt x="1217" y="153162"/>
                  <a:pt x="1218" y="153267"/>
                </a:cubicBezTo>
                <a:cubicBezTo>
                  <a:pt x="1000" y="153753"/>
                  <a:pt x="801" y="154248"/>
                  <a:pt x="622" y="154753"/>
                </a:cubicBezTo>
                <a:cubicBezTo>
                  <a:pt x="622" y="154848"/>
                  <a:pt x="622" y="154953"/>
                  <a:pt x="622" y="155048"/>
                </a:cubicBezTo>
                <a:cubicBezTo>
                  <a:pt x="504" y="155534"/>
                  <a:pt x="405" y="156039"/>
                  <a:pt x="324" y="156534"/>
                </a:cubicBezTo>
                <a:cubicBezTo>
                  <a:pt x="321" y="156734"/>
                  <a:pt x="321" y="156924"/>
                  <a:pt x="324" y="157124"/>
                </a:cubicBezTo>
                <a:cubicBezTo>
                  <a:pt x="207" y="157620"/>
                  <a:pt x="107" y="158115"/>
                  <a:pt x="27" y="158610"/>
                </a:cubicBezTo>
                <a:cubicBezTo>
                  <a:pt x="0" y="159211"/>
                  <a:pt x="0" y="159801"/>
                  <a:pt x="27" y="160401"/>
                </a:cubicBezTo>
                <a:cubicBezTo>
                  <a:pt x="-9" y="161097"/>
                  <a:pt x="-9" y="161792"/>
                  <a:pt x="27" y="162487"/>
                </a:cubicBezTo>
                <a:lnTo>
                  <a:pt x="27" y="697954"/>
                </a:lnTo>
                <a:cubicBezTo>
                  <a:pt x="102" y="708623"/>
                  <a:pt x="8317" y="717194"/>
                  <a:pt x="18482" y="717290"/>
                </a:cubicBezTo>
                <a:lnTo>
                  <a:pt x="64618" y="717290"/>
                </a:lnTo>
                <a:lnTo>
                  <a:pt x="64618" y="757200"/>
                </a:lnTo>
                <a:cubicBezTo>
                  <a:pt x="64694" y="767868"/>
                  <a:pt x="72909" y="776441"/>
                  <a:pt x="83073" y="776535"/>
                </a:cubicBezTo>
                <a:lnTo>
                  <a:pt x="128615" y="776535"/>
                </a:lnTo>
                <a:lnTo>
                  <a:pt x="128615" y="818826"/>
                </a:lnTo>
                <a:cubicBezTo>
                  <a:pt x="128690" y="829494"/>
                  <a:pt x="136904" y="838067"/>
                  <a:pt x="147069" y="838162"/>
                </a:cubicBezTo>
                <a:lnTo>
                  <a:pt x="666182" y="838162"/>
                </a:lnTo>
                <a:cubicBezTo>
                  <a:pt x="676462" y="838258"/>
                  <a:pt x="684858" y="829590"/>
                  <a:pt x="684934" y="818826"/>
                </a:cubicBezTo>
                <a:lnTo>
                  <a:pt x="684934" y="139265"/>
                </a:lnTo>
                <a:cubicBezTo>
                  <a:pt x="684857" y="128502"/>
                  <a:pt x="676462" y="119843"/>
                  <a:pt x="666182" y="119920"/>
                </a:cubicBezTo>
                <a:lnTo>
                  <a:pt x="620938" y="119920"/>
                </a:lnTo>
                <a:lnTo>
                  <a:pt x="620938" y="77658"/>
                </a:lnTo>
                <a:cubicBezTo>
                  <a:pt x="620861" y="66894"/>
                  <a:pt x="612466" y="58226"/>
                  <a:pt x="602185" y="58302"/>
                </a:cubicBezTo>
                <a:lnTo>
                  <a:pt x="556346" y="58302"/>
                </a:lnTo>
                <a:lnTo>
                  <a:pt x="556346" y="18717"/>
                </a:lnTo>
                <a:cubicBezTo>
                  <a:pt x="556426" y="7954"/>
                  <a:pt x="548156" y="-847"/>
                  <a:pt x="537872" y="-924"/>
                </a:cubicBezTo>
                <a:cubicBezTo>
                  <a:pt x="537779" y="-933"/>
                  <a:pt x="537687" y="-933"/>
                  <a:pt x="537594" y="-924"/>
                </a:cubicBezTo>
                <a:lnTo>
                  <a:pt x="185765" y="-924"/>
                </a:lnTo>
                <a:cubicBezTo>
                  <a:pt x="185268" y="-952"/>
                  <a:pt x="184772" y="-952"/>
                  <a:pt x="184276" y="-924"/>
                </a:cubicBezTo>
                <a:cubicBezTo>
                  <a:pt x="183682" y="-962"/>
                  <a:pt x="183085" y="-962"/>
                  <a:pt x="182490" y="-924"/>
                </a:cubicBezTo>
                <a:close/>
                <a:moveTo>
                  <a:pt x="203029" y="38100"/>
                </a:moveTo>
                <a:lnTo>
                  <a:pt x="519140" y="38100"/>
                </a:lnTo>
                <a:lnTo>
                  <a:pt x="519140" y="58341"/>
                </a:lnTo>
                <a:lnTo>
                  <a:pt x="250356" y="58341"/>
                </a:lnTo>
                <a:cubicBezTo>
                  <a:pt x="249860" y="58322"/>
                  <a:pt x="249363" y="58322"/>
                  <a:pt x="248868" y="58341"/>
                </a:cubicBezTo>
                <a:cubicBezTo>
                  <a:pt x="248669" y="58341"/>
                  <a:pt x="248471" y="58341"/>
                  <a:pt x="248272" y="58341"/>
                </a:cubicBezTo>
                <a:cubicBezTo>
                  <a:pt x="246454" y="58369"/>
                  <a:pt x="244649" y="58665"/>
                  <a:pt x="242915" y="59236"/>
                </a:cubicBezTo>
                <a:cubicBezTo>
                  <a:pt x="241331" y="59817"/>
                  <a:pt x="239829" y="60617"/>
                  <a:pt x="238449" y="61617"/>
                </a:cubicBezTo>
                <a:cubicBezTo>
                  <a:pt x="238042" y="61903"/>
                  <a:pt x="237644" y="62198"/>
                  <a:pt x="237259" y="62513"/>
                </a:cubicBezTo>
                <a:cubicBezTo>
                  <a:pt x="237159" y="62608"/>
                  <a:pt x="237060" y="62713"/>
                  <a:pt x="236962" y="62808"/>
                </a:cubicBezTo>
                <a:lnTo>
                  <a:pt x="236069" y="63399"/>
                </a:lnTo>
                <a:cubicBezTo>
                  <a:pt x="235866" y="63589"/>
                  <a:pt x="235668" y="63789"/>
                  <a:pt x="235474" y="63989"/>
                </a:cubicBezTo>
                <a:lnTo>
                  <a:pt x="203029" y="91669"/>
                </a:lnTo>
                <a:lnTo>
                  <a:pt x="203029" y="38091"/>
                </a:lnTo>
                <a:close/>
                <a:moveTo>
                  <a:pt x="165821" y="59827"/>
                </a:moveTo>
                <a:lnTo>
                  <a:pt x="165821" y="123825"/>
                </a:lnTo>
                <a:lnTo>
                  <a:pt x="145879" y="140789"/>
                </a:lnTo>
                <a:lnTo>
                  <a:pt x="70869" y="140789"/>
                </a:lnTo>
                <a:lnTo>
                  <a:pt x="165821" y="59827"/>
                </a:lnTo>
                <a:close/>
                <a:moveTo>
                  <a:pt x="267620" y="97336"/>
                </a:moveTo>
                <a:lnTo>
                  <a:pt x="583731" y="97336"/>
                </a:lnTo>
                <a:lnTo>
                  <a:pt x="583731" y="119958"/>
                </a:lnTo>
                <a:lnTo>
                  <a:pt x="314352" y="119958"/>
                </a:lnTo>
                <a:cubicBezTo>
                  <a:pt x="313856" y="119939"/>
                  <a:pt x="313360" y="119939"/>
                  <a:pt x="312863" y="119958"/>
                </a:cubicBezTo>
                <a:cubicBezTo>
                  <a:pt x="312665" y="119949"/>
                  <a:pt x="312467" y="119949"/>
                  <a:pt x="312268" y="119958"/>
                </a:cubicBezTo>
                <a:cubicBezTo>
                  <a:pt x="310450" y="119977"/>
                  <a:pt x="308645" y="120282"/>
                  <a:pt x="306910" y="120853"/>
                </a:cubicBezTo>
                <a:cubicBezTo>
                  <a:pt x="306507" y="121034"/>
                  <a:pt x="306110" y="121235"/>
                  <a:pt x="305720" y="121444"/>
                </a:cubicBezTo>
                <a:cubicBezTo>
                  <a:pt x="305520" y="121539"/>
                  <a:pt x="305322" y="121635"/>
                  <a:pt x="305124" y="121739"/>
                </a:cubicBezTo>
                <a:cubicBezTo>
                  <a:pt x="304195" y="122158"/>
                  <a:pt x="303298" y="122654"/>
                  <a:pt x="302446" y="123225"/>
                </a:cubicBezTo>
                <a:cubicBezTo>
                  <a:pt x="302037" y="123511"/>
                  <a:pt x="301640" y="123806"/>
                  <a:pt x="301255" y="124121"/>
                </a:cubicBezTo>
                <a:cubicBezTo>
                  <a:pt x="301155" y="124216"/>
                  <a:pt x="301056" y="124321"/>
                  <a:pt x="300958" y="124416"/>
                </a:cubicBezTo>
                <a:lnTo>
                  <a:pt x="300066" y="125007"/>
                </a:lnTo>
                <a:cubicBezTo>
                  <a:pt x="299863" y="125197"/>
                  <a:pt x="299665" y="125397"/>
                  <a:pt x="299470" y="125597"/>
                </a:cubicBezTo>
                <a:lnTo>
                  <a:pt x="267621" y="152981"/>
                </a:lnTo>
                <a:lnTo>
                  <a:pt x="267621" y="97317"/>
                </a:lnTo>
                <a:close/>
                <a:moveTo>
                  <a:pt x="230413" y="118767"/>
                </a:moveTo>
                <a:lnTo>
                  <a:pt x="230413" y="180680"/>
                </a:lnTo>
                <a:cubicBezTo>
                  <a:pt x="230388" y="181975"/>
                  <a:pt x="230488" y="183271"/>
                  <a:pt x="230710" y="184547"/>
                </a:cubicBezTo>
                <a:lnTo>
                  <a:pt x="212554" y="200025"/>
                </a:lnTo>
                <a:cubicBezTo>
                  <a:pt x="212157" y="200016"/>
                  <a:pt x="211759" y="200016"/>
                  <a:pt x="211363" y="200025"/>
                </a:cubicBezTo>
                <a:lnTo>
                  <a:pt x="135460" y="200025"/>
                </a:lnTo>
                <a:lnTo>
                  <a:pt x="230413" y="118767"/>
                </a:lnTo>
                <a:close/>
                <a:moveTo>
                  <a:pt x="37234" y="179785"/>
                </a:moveTo>
                <a:lnTo>
                  <a:pt x="100337" y="179785"/>
                </a:lnTo>
                <a:lnTo>
                  <a:pt x="72952" y="202702"/>
                </a:lnTo>
                <a:cubicBezTo>
                  <a:pt x="72751" y="202902"/>
                  <a:pt x="72551" y="203092"/>
                  <a:pt x="72357" y="203292"/>
                </a:cubicBezTo>
                <a:lnTo>
                  <a:pt x="71465" y="204188"/>
                </a:lnTo>
                <a:cubicBezTo>
                  <a:pt x="68945" y="206311"/>
                  <a:pt x="66996" y="209083"/>
                  <a:pt x="65809" y="212227"/>
                </a:cubicBezTo>
                <a:cubicBezTo>
                  <a:pt x="65583" y="212817"/>
                  <a:pt x="65384" y="213408"/>
                  <a:pt x="65213" y="214017"/>
                </a:cubicBezTo>
                <a:cubicBezTo>
                  <a:pt x="65212" y="214113"/>
                  <a:pt x="65212" y="214208"/>
                  <a:pt x="65213" y="214313"/>
                </a:cubicBezTo>
                <a:cubicBezTo>
                  <a:pt x="65096" y="214799"/>
                  <a:pt x="64996" y="215294"/>
                  <a:pt x="64916" y="215799"/>
                </a:cubicBezTo>
                <a:cubicBezTo>
                  <a:pt x="64915" y="215894"/>
                  <a:pt x="64915" y="215999"/>
                  <a:pt x="64916" y="216094"/>
                </a:cubicBezTo>
                <a:cubicBezTo>
                  <a:pt x="64790" y="216685"/>
                  <a:pt x="64691" y="217275"/>
                  <a:pt x="64618" y="217875"/>
                </a:cubicBezTo>
                <a:cubicBezTo>
                  <a:pt x="64600" y="218371"/>
                  <a:pt x="64600" y="218875"/>
                  <a:pt x="64618" y="219371"/>
                </a:cubicBezTo>
                <a:cubicBezTo>
                  <a:pt x="64572" y="220161"/>
                  <a:pt x="64572" y="220952"/>
                  <a:pt x="64618" y="221752"/>
                </a:cubicBezTo>
                <a:lnTo>
                  <a:pt x="64618" y="678333"/>
                </a:lnTo>
                <a:lnTo>
                  <a:pt x="37234" y="678333"/>
                </a:lnTo>
                <a:lnTo>
                  <a:pt x="37234" y="179775"/>
                </a:lnTo>
                <a:close/>
                <a:moveTo>
                  <a:pt x="294409" y="180375"/>
                </a:moveTo>
                <a:lnTo>
                  <a:pt x="294409" y="261633"/>
                </a:lnTo>
                <a:lnTo>
                  <a:pt x="199457" y="261633"/>
                </a:lnTo>
                <a:lnTo>
                  <a:pt x="294409" y="180375"/>
                </a:lnTo>
                <a:close/>
                <a:moveTo>
                  <a:pt x="370013" y="218180"/>
                </a:moveTo>
                <a:cubicBezTo>
                  <a:pt x="370609" y="218151"/>
                  <a:pt x="371205" y="218151"/>
                  <a:pt x="371799" y="218180"/>
                </a:cubicBezTo>
                <a:lnTo>
                  <a:pt x="596232" y="218180"/>
                </a:lnTo>
                <a:cubicBezTo>
                  <a:pt x="606753" y="218028"/>
                  <a:pt x="615403" y="226438"/>
                  <a:pt x="615552" y="236963"/>
                </a:cubicBezTo>
                <a:cubicBezTo>
                  <a:pt x="615700" y="247479"/>
                  <a:pt x="607293" y="256128"/>
                  <a:pt x="596771" y="256280"/>
                </a:cubicBezTo>
                <a:cubicBezTo>
                  <a:pt x="596591" y="256280"/>
                  <a:pt x="596412" y="256280"/>
                  <a:pt x="596232" y="256280"/>
                </a:cubicBezTo>
                <a:lnTo>
                  <a:pt x="371799" y="256280"/>
                </a:lnTo>
                <a:cubicBezTo>
                  <a:pt x="361279" y="256775"/>
                  <a:pt x="352348" y="248650"/>
                  <a:pt x="351853" y="238125"/>
                </a:cubicBezTo>
                <a:cubicBezTo>
                  <a:pt x="351358" y="227600"/>
                  <a:pt x="359485" y="218675"/>
                  <a:pt x="370006" y="218180"/>
                </a:cubicBezTo>
                <a:cubicBezTo>
                  <a:pt x="370009" y="218180"/>
                  <a:pt x="370011" y="218180"/>
                  <a:pt x="370013" y="218180"/>
                </a:cubicBezTo>
                <a:close/>
                <a:moveTo>
                  <a:pt x="101826" y="239011"/>
                </a:moveTo>
                <a:lnTo>
                  <a:pt x="166715" y="239011"/>
                </a:lnTo>
                <a:lnTo>
                  <a:pt x="137842" y="263719"/>
                </a:lnTo>
                <a:cubicBezTo>
                  <a:pt x="137327" y="264090"/>
                  <a:pt x="136830" y="264490"/>
                  <a:pt x="136354" y="264910"/>
                </a:cubicBezTo>
                <a:lnTo>
                  <a:pt x="135460" y="265805"/>
                </a:lnTo>
                <a:cubicBezTo>
                  <a:pt x="135260" y="265900"/>
                  <a:pt x="135062" y="265996"/>
                  <a:pt x="134865" y="266100"/>
                </a:cubicBezTo>
                <a:cubicBezTo>
                  <a:pt x="134553" y="266491"/>
                  <a:pt x="134255" y="266881"/>
                  <a:pt x="133972" y="267291"/>
                </a:cubicBezTo>
                <a:cubicBezTo>
                  <a:pt x="133872" y="267386"/>
                  <a:pt x="133772" y="267491"/>
                  <a:pt x="133674" y="267586"/>
                </a:cubicBezTo>
                <a:cubicBezTo>
                  <a:pt x="133362" y="267976"/>
                  <a:pt x="133065" y="268367"/>
                  <a:pt x="132782" y="268777"/>
                </a:cubicBezTo>
                <a:cubicBezTo>
                  <a:pt x="132681" y="268872"/>
                  <a:pt x="132582" y="268977"/>
                  <a:pt x="132484" y="269072"/>
                </a:cubicBezTo>
                <a:cubicBezTo>
                  <a:pt x="132171" y="269462"/>
                  <a:pt x="131874" y="269853"/>
                  <a:pt x="131591" y="270263"/>
                </a:cubicBezTo>
                <a:cubicBezTo>
                  <a:pt x="131490" y="270358"/>
                  <a:pt x="131391" y="270463"/>
                  <a:pt x="131293" y="270558"/>
                </a:cubicBezTo>
                <a:cubicBezTo>
                  <a:pt x="131075" y="271044"/>
                  <a:pt x="130877" y="271539"/>
                  <a:pt x="130698" y="272043"/>
                </a:cubicBezTo>
                <a:cubicBezTo>
                  <a:pt x="130486" y="272434"/>
                  <a:pt x="130288" y="272834"/>
                  <a:pt x="130102" y="273234"/>
                </a:cubicBezTo>
                <a:cubicBezTo>
                  <a:pt x="130001" y="273434"/>
                  <a:pt x="129901" y="273625"/>
                  <a:pt x="129805" y="273825"/>
                </a:cubicBezTo>
                <a:cubicBezTo>
                  <a:pt x="129804" y="273929"/>
                  <a:pt x="129804" y="274025"/>
                  <a:pt x="129805" y="274120"/>
                </a:cubicBezTo>
                <a:cubicBezTo>
                  <a:pt x="129587" y="274615"/>
                  <a:pt x="129388" y="275111"/>
                  <a:pt x="129210" y="275615"/>
                </a:cubicBezTo>
                <a:cubicBezTo>
                  <a:pt x="129209" y="275711"/>
                  <a:pt x="129209" y="275806"/>
                  <a:pt x="129210" y="275911"/>
                </a:cubicBezTo>
                <a:cubicBezTo>
                  <a:pt x="129092" y="276397"/>
                  <a:pt x="128993" y="276892"/>
                  <a:pt x="128912" y="277397"/>
                </a:cubicBezTo>
                <a:cubicBezTo>
                  <a:pt x="128911" y="277492"/>
                  <a:pt x="128911" y="277597"/>
                  <a:pt x="128912" y="277692"/>
                </a:cubicBezTo>
                <a:cubicBezTo>
                  <a:pt x="128786" y="278283"/>
                  <a:pt x="128687" y="278873"/>
                  <a:pt x="128615" y="279473"/>
                </a:cubicBezTo>
                <a:cubicBezTo>
                  <a:pt x="128597" y="279969"/>
                  <a:pt x="128597" y="280473"/>
                  <a:pt x="128615" y="280969"/>
                </a:cubicBezTo>
                <a:cubicBezTo>
                  <a:pt x="128568" y="281759"/>
                  <a:pt x="128568" y="282550"/>
                  <a:pt x="128615" y="283350"/>
                </a:cubicBezTo>
                <a:lnTo>
                  <a:pt x="128615" y="737578"/>
                </a:lnTo>
                <a:lnTo>
                  <a:pt x="101826" y="737578"/>
                </a:lnTo>
                <a:lnTo>
                  <a:pt x="101826" y="238992"/>
                </a:lnTo>
                <a:close/>
                <a:moveTo>
                  <a:pt x="368526" y="294085"/>
                </a:moveTo>
                <a:cubicBezTo>
                  <a:pt x="369219" y="294046"/>
                  <a:pt x="369915" y="294046"/>
                  <a:pt x="370609" y="294085"/>
                </a:cubicBezTo>
                <a:lnTo>
                  <a:pt x="595042" y="294085"/>
                </a:lnTo>
                <a:cubicBezTo>
                  <a:pt x="605563" y="293932"/>
                  <a:pt x="614213" y="302343"/>
                  <a:pt x="614361" y="312858"/>
                </a:cubicBezTo>
                <a:cubicBezTo>
                  <a:pt x="614510" y="323383"/>
                  <a:pt x="606102" y="332032"/>
                  <a:pt x="595581" y="332185"/>
                </a:cubicBezTo>
                <a:cubicBezTo>
                  <a:pt x="595401" y="332185"/>
                  <a:pt x="595222" y="332185"/>
                  <a:pt x="595042" y="332185"/>
                </a:cubicBezTo>
                <a:lnTo>
                  <a:pt x="370609" y="332185"/>
                </a:lnTo>
                <a:cubicBezTo>
                  <a:pt x="360087" y="332756"/>
                  <a:pt x="351093" y="324689"/>
                  <a:pt x="350519" y="314173"/>
                </a:cubicBezTo>
                <a:cubicBezTo>
                  <a:pt x="349944" y="303648"/>
                  <a:pt x="358006" y="294656"/>
                  <a:pt x="368526" y="294085"/>
                </a:cubicBezTo>
                <a:close/>
                <a:moveTo>
                  <a:pt x="241724" y="372361"/>
                </a:moveTo>
                <a:cubicBezTo>
                  <a:pt x="242417" y="372323"/>
                  <a:pt x="243114" y="372323"/>
                  <a:pt x="243807" y="372361"/>
                </a:cubicBezTo>
                <a:lnTo>
                  <a:pt x="598613" y="372361"/>
                </a:lnTo>
                <a:cubicBezTo>
                  <a:pt x="609135" y="372209"/>
                  <a:pt x="617788" y="380610"/>
                  <a:pt x="617943" y="391135"/>
                </a:cubicBezTo>
                <a:cubicBezTo>
                  <a:pt x="618097" y="401632"/>
                  <a:pt x="609693" y="410299"/>
                  <a:pt x="599173" y="410490"/>
                </a:cubicBezTo>
                <a:cubicBezTo>
                  <a:pt x="598986" y="410490"/>
                  <a:pt x="598800" y="410490"/>
                  <a:pt x="598613" y="410490"/>
                </a:cubicBezTo>
                <a:lnTo>
                  <a:pt x="243807" y="410490"/>
                </a:lnTo>
                <a:cubicBezTo>
                  <a:pt x="233284" y="410966"/>
                  <a:pt x="224320" y="402870"/>
                  <a:pt x="223786" y="392383"/>
                </a:cubicBezTo>
                <a:cubicBezTo>
                  <a:pt x="223253" y="381915"/>
                  <a:pt x="231263" y="372980"/>
                  <a:pt x="241724" y="372361"/>
                </a:cubicBezTo>
                <a:close/>
                <a:moveTo>
                  <a:pt x="241724" y="449447"/>
                </a:moveTo>
                <a:cubicBezTo>
                  <a:pt x="242417" y="449447"/>
                  <a:pt x="243114" y="449447"/>
                  <a:pt x="243807" y="449447"/>
                </a:cubicBezTo>
                <a:lnTo>
                  <a:pt x="597423" y="449447"/>
                </a:lnTo>
                <a:cubicBezTo>
                  <a:pt x="607944" y="449352"/>
                  <a:pt x="616594" y="457733"/>
                  <a:pt x="616742" y="468211"/>
                </a:cubicBezTo>
                <a:cubicBezTo>
                  <a:pt x="616891" y="478784"/>
                  <a:pt x="608483" y="487452"/>
                  <a:pt x="597962" y="487547"/>
                </a:cubicBezTo>
                <a:cubicBezTo>
                  <a:pt x="597782" y="487547"/>
                  <a:pt x="597603" y="487547"/>
                  <a:pt x="597423" y="487547"/>
                </a:cubicBezTo>
                <a:lnTo>
                  <a:pt x="243807" y="487547"/>
                </a:lnTo>
                <a:cubicBezTo>
                  <a:pt x="233285" y="488118"/>
                  <a:pt x="224308" y="480022"/>
                  <a:pt x="223756" y="469545"/>
                </a:cubicBezTo>
                <a:cubicBezTo>
                  <a:pt x="223206" y="458972"/>
                  <a:pt x="231237" y="450018"/>
                  <a:pt x="241724" y="449447"/>
                </a:cubicBezTo>
                <a:close/>
                <a:moveTo>
                  <a:pt x="243212" y="526504"/>
                </a:moveTo>
                <a:cubicBezTo>
                  <a:pt x="243807" y="526504"/>
                  <a:pt x="244403" y="526504"/>
                  <a:pt x="244998" y="526504"/>
                </a:cubicBezTo>
                <a:lnTo>
                  <a:pt x="596232" y="526504"/>
                </a:lnTo>
                <a:cubicBezTo>
                  <a:pt x="606753" y="526409"/>
                  <a:pt x="615403" y="534791"/>
                  <a:pt x="615552" y="545363"/>
                </a:cubicBezTo>
                <a:cubicBezTo>
                  <a:pt x="615700" y="555841"/>
                  <a:pt x="607293" y="564509"/>
                  <a:pt x="596771" y="564604"/>
                </a:cubicBezTo>
                <a:cubicBezTo>
                  <a:pt x="596591" y="564699"/>
                  <a:pt x="596412" y="564699"/>
                  <a:pt x="596232" y="564604"/>
                </a:cubicBezTo>
                <a:lnTo>
                  <a:pt x="244998" y="564604"/>
                </a:lnTo>
                <a:cubicBezTo>
                  <a:pt x="234477" y="565176"/>
                  <a:pt x="225547" y="556984"/>
                  <a:pt x="225051" y="546506"/>
                </a:cubicBezTo>
                <a:cubicBezTo>
                  <a:pt x="224556" y="535934"/>
                  <a:pt x="232684" y="527076"/>
                  <a:pt x="243204" y="526504"/>
                </a:cubicBezTo>
                <a:cubicBezTo>
                  <a:pt x="243207" y="526504"/>
                  <a:pt x="243210" y="526504"/>
                  <a:pt x="243212" y="526504"/>
                </a:cubicBezTo>
                <a:close/>
                <a:moveTo>
                  <a:pt x="243212" y="604799"/>
                </a:moveTo>
                <a:cubicBezTo>
                  <a:pt x="243807" y="604799"/>
                  <a:pt x="244403" y="604799"/>
                  <a:pt x="244998" y="604799"/>
                </a:cubicBezTo>
                <a:lnTo>
                  <a:pt x="595042" y="604799"/>
                </a:lnTo>
                <a:cubicBezTo>
                  <a:pt x="605563" y="604705"/>
                  <a:pt x="614213" y="613087"/>
                  <a:pt x="614361" y="623659"/>
                </a:cubicBezTo>
                <a:cubicBezTo>
                  <a:pt x="614510" y="634137"/>
                  <a:pt x="606102" y="642805"/>
                  <a:pt x="595581" y="642900"/>
                </a:cubicBezTo>
                <a:cubicBezTo>
                  <a:pt x="595401" y="642900"/>
                  <a:pt x="595222" y="642900"/>
                  <a:pt x="595042" y="642900"/>
                </a:cubicBezTo>
                <a:lnTo>
                  <a:pt x="244998" y="642900"/>
                </a:lnTo>
                <a:cubicBezTo>
                  <a:pt x="234477" y="643471"/>
                  <a:pt x="225547" y="635279"/>
                  <a:pt x="225051" y="624802"/>
                </a:cubicBezTo>
                <a:cubicBezTo>
                  <a:pt x="224556" y="614230"/>
                  <a:pt x="232684" y="605371"/>
                  <a:pt x="243204" y="604799"/>
                </a:cubicBezTo>
                <a:cubicBezTo>
                  <a:pt x="243207" y="604799"/>
                  <a:pt x="243210" y="604799"/>
                  <a:pt x="243212" y="604799"/>
                </a:cubicBezTo>
                <a:close/>
                <a:moveTo>
                  <a:pt x="243212" y="680714"/>
                </a:moveTo>
                <a:cubicBezTo>
                  <a:pt x="243807" y="680714"/>
                  <a:pt x="244403" y="680714"/>
                  <a:pt x="244998" y="680714"/>
                </a:cubicBezTo>
                <a:lnTo>
                  <a:pt x="596232" y="680714"/>
                </a:lnTo>
                <a:cubicBezTo>
                  <a:pt x="606753" y="680619"/>
                  <a:pt x="615403" y="689001"/>
                  <a:pt x="615552" y="699478"/>
                </a:cubicBezTo>
                <a:cubicBezTo>
                  <a:pt x="615700" y="710050"/>
                  <a:pt x="607293" y="718719"/>
                  <a:pt x="596771" y="718814"/>
                </a:cubicBezTo>
                <a:cubicBezTo>
                  <a:pt x="596591" y="718814"/>
                  <a:pt x="596412" y="718814"/>
                  <a:pt x="596232" y="718814"/>
                </a:cubicBezTo>
                <a:lnTo>
                  <a:pt x="244998" y="718814"/>
                </a:lnTo>
                <a:cubicBezTo>
                  <a:pt x="234477" y="719291"/>
                  <a:pt x="225547" y="711193"/>
                  <a:pt x="225051" y="700716"/>
                </a:cubicBezTo>
                <a:cubicBezTo>
                  <a:pt x="224556" y="690144"/>
                  <a:pt x="232684" y="681191"/>
                  <a:pt x="243204" y="680714"/>
                </a:cubicBezTo>
                <a:cubicBezTo>
                  <a:pt x="243207" y="680714"/>
                  <a:pt x="243210" y="680714"/>
                  <a:pt x="243212" y="680714"/>
                </a:cubicBezTo>
                <a:close/>
              </a:path>
            </a:pathLst>
          </a:custGeom>
          <a:gradFill>
            <a:gsLst>
              <a:gs pos="100000">
                <a:schemeClr val="accent2">
                  <a:lumMod val="75000"/>
                </a:schemeClr>
              </a:gs>
              <a:gs pos="0">
                <a:schemeClr val="accent2"/>
              </a:gs>
            </a:gsLst>
            <a:lin ang="5400000" scaled="0"/>
          </a:gradFill>
          <a:ln w="9525" cap="flat">
            <a:noFill/>
            <a:prstDash val="solid"/>
            <a:miter/>
          </a:ln>
        </p:spPr>
        <p:txBody>
          <a:bodyPr rtlCol="0" anchor="ctr"/>
          <a:lstStyle/>
          <a:p>
            <a:endParaRPr lang="en-US"/>
          </a:p>
        </p:txBody>
      </p:sp>
      <p:sp>
        <p:nvSpPr>
          <p:cNvPr id="62" name="TextBox 61">
            <a:extLst>
              <a:ext uri="{FF2B5EF4-FFF2-40B4-BE49-F238E27FC236}">
                <a16:creationId xmlns:a16="http://schemas.microsoft.com/office/drawing/2014/main" id="{258963F6-20FA-BC51-C590-2D4448140E3D}"/>
              </a:ext>
            </a:extLst>
          </p:cNvPr>
          <p:cNvSpPr txBox="1"/>
          <p:nvPr/>
        </p:nvSpPr>
        <p:spPr>
          <a:xfrm>
            <a:off x="8842607" y="2375609"/>
            <a:ext cx="2384193" cy="938719"/>
          </a:xfrm>
          <a:prstGeom prst="rect">
            <a:avLst/>
          </a:prstGeom>
          <a:noFill/>
          <a:ln>
            <a:noFill/>
          </a:ln>
        </p:spPr>
        <p:txBody>
          <a:bodyPr wrap="square" rtlCol="0">
            <a:spAutoFit/>
          </a:bodyPr>
          <a:lstStyle/>
          <a:p>
            <a:pPr>
              <a:spcBef>
                <a:spcPts val="300"/>
              </a:spcBef>
              <a:spcAft>
                <a:spcPts val="300"/>
              </a:spcAft>
              <a:buClr>
                <a:srgbClr val="26BCD7"/>
              </a:buClr>
              <a:buSzPct val="100000"/>
            </a:pPr>
            <a:r>
              <a:rPr lang="en-US" sz="1100">
                <a:solidFill>
                  <a:schemeClr val="accent1">
                    <a:lumMod val="50000"/>
                  </a:schemeClr>
                </a:solidFill>
                <a:latin typeface="Arial" panose="020B0604020202020204" pitchFamily="34" charset="0"/>
                <a:cs typeface="Arial" panose="020B0604020202020204" pitchFamily="34" charset="0"/>
              </a:rPr>
              <a:t>Paradox, a leading </a:t>
            </a:r>
            <a:r>
              <a:rPr lang="en-US" sz="1100" b="1">
                <a:solidFill>
                  <a:schemeClr val="accent1">
                    <a:lumMod val="50000"/>
                  </a:schemeClr>
                </a:solidFill>
                <a:latin typeface="Arial" panose="020B0604020202020204" pitchFamily="34" charset="0"/>
                <a:cs typeface="Arial" panose="020B0604020202020204" pitchFamily="34" charset="0"/>
              </a:rPr>
              <a:t>conversational AI recruiting software</a:t>
            </a:r>
            <a:r>
              <a:rPr lang="en-US" sz="1100">
                <a:solidFill>
                  <a:schemeClr val="accent1">
                    <a:lumMod val="50000"/>
                  </a:schemeClr>
                </a:solidFill>
                <a:latin typeface="Arial" panose="020B0604020202020204" pitchFamily="34" charset="0"/>
                <a:cs typeface="Arial" panose="020B0604020202020204" pitchFamily="34" charset="0"/>
              </a:rPr>
              <a:t>, which met and exceeded the functional requirements and the client’s expectations, was selected</a:t>
            </a:r>
          </a:p>
        </p:txBody>
      </p:sp>
      <p:sp>
        <p:nvSpPr>
          <p:cNvPr id="58" name="Graphic 56">
            <a:extLst>
              <a:ext uri="{FF2B5EF4-FFF2-40B4-BE49-F238E27FC236}">
                <a16:creationId xmlns:a16="http://schemas.microsoft.com/office/drawing/2014/main" id="{F1D609CE-1244-AE7A-71D9-31021BE74532}"/>
              </a:ext>
            </a:extLst>
          </p:cNvPr>
          <p:cNvSpPr>
            <a:spLocks noChangeAspect="1"/>
          </p:cNvSpPr>
          <p:nvPr/>
        </p:nvSpPr>
        <p:spPr>
          <a:xfrm>
            <a:off x="8106121" y="2609120"/>
            <a:ext cx="544016" cy="548640"/>
          </a:xfrm>
          <a:custGeom>
            <a:avLst/>
            <a:gdLst>
              <a:gd name="connsiteX0" fmla="*/ 343928 w 402973"/>
              <a:gd name="connsiteY0" fmla="*/ 346858 h 406398"/>
              <a:gd name="connsiteX1" fmla="*/ 343928 w 402973"/>
              <a:gd name="connsiteY1" fmla="*/ 59542 h 406398"/>
              <a:gd name="connsiteX2" fmla="*/ 281550 w 402973"/>
              <a:gd name="connsiteY2" fmla="*/ 59542 h 406398"/>
              <a:gd name="connsiteX3" fmla="*/ 281550 w 402973"/>
              <a:gd name="connsiteY3" fmla="*/ 122393 h 406398"/>
              <a:gd name="connsiteX4" fmla="*/ 281550 w 402973"/>
              <a:gd name="connsiteY4" fmla="*/ 284007 h 406398"/>
              <a:gd name="connsiteX5" fmla="*/ 121258 w 402973"/>
              <a:gd name="connsiteY5" fmla="*/ 284007 h 406398"/>
              <a:gd name="connsiteX6" fmla="*/ 88085 w 402973"/>
              <a:gd name="connsiteY6" fmla="*/ 203200 h 406398"/>
              <a:gd name="connsiteX7" fmla="*/ 245636 w 402973"/>
              <a:gd name="connsiteY7" fmla="*/ 4915 h 406398"/>
              <a:gd name="connsiteX8" fmla="*/ 201593 w 402973"/>
              <a:gd name="connsiteY8" fmla="*/ 0 h 406398"/>
              <a:gd name="connsiteX9" fmla="*/ 0 w 402973"/>
              <a:gd name="connsiteY9" fmla="*/ 203200 h 406398"/>
              <a:gd name="connsiteX10" fmla="*/ 14838 w 402973"/>
              <a:gd name="connsiteY10" fmla="*/ 279754 h 406398"/>
              <a:gd name="connsiteX11" fmla="*/ 123149 w 402973"/>
              <a:gd name="connsiteY11" fmla="*/ 390522 h 406398"/>
              <a:gd name="connsiteX12" fmla="*/ 245636 w 402973"/>
              <a:gd name="connsiteY12" fmla="*/ 401485 h 406398"/>
              <a:gd name="connsiteX13" fmla="*/ 344022 w 402973"/>
              <a:gd name="connsiteY13" fmla="*/ 346858 h 40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2973" h="406398">
                <a:moveTo>
                  <a:pt x="343928" y="346858"/>
                </a:moveTo>
                <a:cubicBezTo>
                  <a:pt x="422656" y="267468"/>
                  <a:pt x="422656" y="138932"/>
                  <a:pt x="343928" y="59542"/>
                </a:cubicBezTo>
                <a:cubicBezTo>
                  <a:pt x="326727" y="42247"/>
                  <a:pt x="298751" y="42247"/>
                  <a:pt x="281550" y="59542"/>
                </a:cubicBezTo>
                <a:cubicBezTo>
                  <a:pt x="264349" y="76838"/>
                  <a:pt x="264349" y="105097"/>
                  <a:pt x="281550" y="122393"/>
                </a:cubicBezTo>
                <a:cubicBezTo>
                  <a:pt x="325782" y="167002"/>
                  <a:pt x="325782" y="239398"/>
                  <a:pt x="281550" y="284007"/>
                </a:cubicBezTo>
                <a:cubicBezTo>
                  <a:pt x="237319" y="328617"/>
                  <a:pt x="165490" y="328617"/>
                  <a:pt x="121258" y="284007"/>
                </a:cubicBezTo>
                <a:cubicBezTo>
                  <a:pt x="99048" y="261608"/>
                  <a:pt x="88085" y="232404"/>
                  <a:pt x="88085" y="203200"/>
                </a:cubicBezTo>
                <a:cubicBezTo>
                  <a:pt x="88179" y="106231"/>
                  <a:pt x="155566" y="25046"/>
                  <a:pt x="245636" y="4915"/>
                </a:cubicBezTo>
                <a:cubicBezTo>
                  <a:pt x="231459" y="1796"/>
                  <a:pt x="216621" y="0"/>
                  <a:pt x="201593" y="0"/>
                </a:cubicBezTo>
                <a:cubicBezTo>
                  <a:pt x="90259" y="0"/>
                  <a:pt x="0" y="90920"/>
                  <a:pt x="0" y="203200"/>
                </a:cubicBezTo>
                <a:cubicBezTo>
                  <a:pt x="0" y="229191"/>
                  <a:pt x="4915" y="255276"/>
                  <a:pt x="14838" y="279754"/>
                </a:cubicBezTo>
                <a:cubicBezTo>
                  <a:pt x="36292" y="330980"/>
                  <a:pt x="74948" y="369919"/>
                  <a:pt x="123149" y="390522"/>
                </a:cubicBezTo>
                <a:cubicBezTo>
                  <a:pt x="163883" y="407156"/>
                  <a:pt x="205846" y="410559"/>
                  <a:pt x="245636" y="401485"/>
                </a:cubicBezTo>
                <a:cubicBezTo>
                  <a:pt x="281739" y="393357"/>
                  <a:pt x="316047" y="375117"/>
                  <a:pt x="344022" y="346858"/>
                </a:cubicBezTo>
                <a:close/>
              </a:path>
            </a:pathLst>
          </a:custGeom>
          <a:gradFill>
            <a:gsLst>
              <a:gs pos="100000">
                <a:schemeClr val="accent2">
                  <a:lumMod val="75000"/>
                </a:schemeClr>
              </a:gs>
              <a:gs pos="0">
                <a:schemeClr val="accent2"/>
              </a:gs>
            </a:gsLst>
            <a:lin ang="5400000" scaled="0"/>
          </a:gradFill>
          <a:ln w="0" cap="flat">
            <a:noFill/>
            <a:prstDash val="solid"/>
            <a:miter/>
          </a:ln>
        </p:spPr>
        <p:txBody>
          <a:bodyPr rtlCol="0" anchor="ctr"/>
          <a:lstStyle/>
          <a:p>
            <a:endParaRPr lang="en-US"/>
          </a:p>
        </p:txBody>
      </p:sp>
      <p:cxnSp>
        <p:nvCxnSpPr>
          <p:cNvPr id="60" name="Straight Connector 59">
            <a:extLst>
              <a:ext uri="{FF2B5EF4-FFF2-40B4-BE49-F238E27FC236}">
                <a16:creationId xmlns:a16="http://schemas.microsoft.com/office/drawing/2014/main" id="{96E502DB-CAF2-DF16-06F3-ACDCB5B85669}"/>
              </a:ext>
            </a:extLst>
          </p:cNvPr>
          <p:cNvCxnSpPr>
            <a:cxnSpLocks/>
          </p:cNvCxnSpPr>
          <p:nvPr/>
        </p:nvCxnSpPr>
        <p:spPr>
          <a:xfrm flipH="1">
            <a:off x="7998459" y="4876800"/>
            <a:ext cx="329184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53" name="Group 152">
            <a:extLst>
              <a:ext uri="{FF2B5EF4-FFF2-40B4-BE49-F238E27FC236}">
                <a16:creationId xmlns:a16="http://schemas.microsoft.com/office/drawing/2014/main" id="{E7135E3D-9313-0EEC-7109-EF9A72B48B55}"/>
              </a:ext>
            </a:extLst>
          </p:cNvPr>
          <p:cNvGrpSpPr>
            <a:grpSpLocks noChangeAspect="1"/>
          </p:cNvGrpSpPr>
          <p:nvPr/>
        </p:nvGrpSpPr>
        <p:grpSpPr>
          <a:xfrm>
            <a:off x="477520" y="4334272"/>
            <a:ext cx="548640" cy="548640"/>
            <a:chOff x="538480" y="4429760"/>
            <a:chExt cx="640080" cy="640080"/>
          </a:xfrm>
        </p:grpSpPr>
        <p:sp>
          <p:nvSpPr>
            <p:cNvPr id="152" name="Rounded Rectangle 151">
              <a:extLst>
                <a:ext uri="{FF2B5EF4-FFF2-40B4-BE49-F238E27FC236}">
                  <a16:creationId xmlns:a16="http://schemas.microsoft.com/office/drawing/2014/main" id="{5CFA7BCF-18EC-6225-521D-80BFACD0D987}"/>
                </a:ext>
              </a:extLst>
            </p:cNvPr>
            <p:cNvSpPr>
              <a:spLocks noChangeAspect="1"/>
            </p:cNvSpPr>
            <p:nvPr/>
          </p:nvSpPr>
          <p:spPr>
            <a:xfrm>
              <a:off x="538480" y="4429760"/>
              <a:ext cx="640080" cy="640080"/>
            </a:xfrm>
            <a:prstGeom prst="roundRect">
              <a:avLst/>
            </a:prstGeom>
            <a:gradFill>
              <a:gsLst>
                <a:gs pos="100000">
                  <a:schemeClr val="accent2">
                    <a:lumMod val="75000"/>
                  </a:schemeClr>
                </a:gs>
                <a:gs pos="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120" name="Graphic 13">
              <a:extLst>
                <a:ext uri="{FF2B5EF4-FFF2-40B4-BE49-F238E27FC236}">
                  <a16:creationId xmlns:a16="http://schemas.microsoft.com/office/drawing/2014/main" id="{980D82EF-AF87-06C0-31DE-68935452D665}"/>
                </a:ext>
              </a:extLst>
            </p:cNvPr>
            <p:cNvGrpSpPr>
              <a:grpSpLocks noChangeAspect="1"/>
            </p:cNvGrpSpPr>
            <p:nvPr/>
          </p:nvGrpSpPr>
          <p:grpSpPr>
            <a:xfrm>
              <a:off x="665630" y="4556911"/>
              <a:ext cx="385762" cy="379335"/>
              <a:chOff x="1660049" y="3222305"/>
              <a:chExt cx="265748" cy="261320"/>
            </a:xfrm>
            <a:solidFill>
              <a:schemeClr val="bg1"/>
            </a:solidFill>
          </p:grpSpPr>
          <p:sp>
            <p:nvSpPr>
              <p:cNvPr id="125" name="Freeform 216">
                <a:extLst>
                  <a:ext uri="{FF2B5EF4-FFF2-40B4-BE49-F238E27FC236}">
                    <a16:creationId xmlns:a16="http://schemas.microsoft.com/office/drawing/2014/main" id="{9A3E7344-6D61-6E1A-2994-668F986B93DD}"/>
                  </a:ext>
                </a:extLst>
              </p:cNvPr>
              <p:cNvSpPr/>
              <p:nvPr/>
            </p:nvSpPr>
            <p:spPr>
              <a:xfrm>
                <a:off x="1753061" y="3408330"/>
                <a:ext cx="79724" cy="75295"/>
              </a:xfrm>
              <a:custGeom>
                <a:avLst/>
                <a:gdLst>
                  <a:gd name="connsiteX0" fmla="*/ 66875 w 79724"/>
                  <a:gd name="connsiteY0" fmla="*/ 53905 h 75295"/>
                  <a:gd name="connsiteX1" fmla="*/ 48720 w 79724"/>
                  <a:gd name="connsiteY1" fmla="*/ 48719 h 75295"/>
                  <a:gd name="connsiteX2" fmla="*/ 48720 w 79724"/>
                  <a:gd name="connsiteY2" fmla="*/ 41831 h 75295"/>
                  <a:gd name="connsiteX3" fmla="*/ 57579 w 79724"/>
                  <a:gd name="connsiteY3" fmla="*/ 26573 h 75295"/>
                  <a:gd name="connsiteX4" fmla="*/ 57579 w 79724"/>
                  <a:gd name="connsiteY4" fmla="*/ 18636 h 75295"/>
                  <a:gd name="connsiteX5" fmla="*/ 41448 w 79724"/>
                  <a:gd name="connsiteY5" fmla="*/ 69 h 75295"/>
                  <a:gd name="connsiteX6" fmla="*/ 22146 w 79724"/>
                  <a:gd name="connsiteY6" fmla="*/ 17715 h 75295"/>
                  <a:gd name="connsiteX7" fmla="*/ 22146 w 79724"/>
                  <a:gd name="connsiteY7" fmla="*/ 26573 h 75295"/>
                  <a:gd name="connsiteX8" fmla="*/ 31004 w 79724"/>
                  <a:gd name="connsiteY8" fmla="*/ 41831 h 75295"/>
                  <a:gd name="connsiteX9" fmla="*/ 31004 w 79724"/>
                  <a:gd name="connsiteY9" fmla="*/ 48719 h 75295"/>
                  <a:gd name="connsiteX10" fmla="*/ 12849 w 79724"/>
                  <a:gd name="connsiteY10" fmla="*/ 53905 h 75295"/>
                  <a:gd name="connsiteX11" fmla="*/ 0 w 79724"/>
                  <a:gd name="connsiteY11" fmla="*/ 70939 h 75295"/>
                  <a:gd name="connsiteX12" fmla="*/ 0 w 79724"/>
                  <a:gd name="connsiteY12" fmla="*/ 79722 h 75295"/>
                  <a:gd name="connsiteX13" fmla="*/ 79724 w 79724"/>
                  <a:gd name="connsiteY13" fmla="*/ 79722 h 75295"/>
                  <a:gd name="connsiteX14" fmla="*/ 79724 w 79724"/>
                  <a:gd name="connsiteY14" fmla="*/ 70939 h 75295"/>
                  <a:gd name="connsiteX15" fmla="*/ 66875 w 79724"/>
                  <a:gd name="connsiteY15" fmla="*/ 53905 h 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724" h="75295">
                    <a:moveTo>
                      <a:pt x="66875" y="53905"/>
                    </a:moveTo>
                    <a:lnTo>
                      <a:pt x="48720" y="48719"/>
                    </a:lnTo>
                    <a:lnTo>
                      <a:pt x="48720" y="41831"/>
                    </a:lnTo>
                    <a:cubicBezTo>
                      <a:pt x="53995" y="38762"/>
                      <a:pt x="57579" y="33115"/>
                      <a:pt x="57579" y="26573"/>
                    </a:cubicBezTo>
                    <a:lnTo>
                      <a:pt x="57579" y="18636"/>
                    </a:lnTo>
                    <a:cubicBezTo>
                      <a:pt x="57579" y="9290"/>
                      <a:pt x="50758" y="880"/>
                      <a:pt x="41448" y="69"/>
                    </a:cubicBezTo>
                    <a:cubicBezTo>
                      <a:pt x="30951" y="-843"/>
                      <a:pt x="22146" y="7408"/>
                      <a:pt x="22146" y="17715"/>
                    </a:cubicBezTo>
                    <a:lnTo>
                      <a:pt x="22146" y="26573"/>
                    </a:lnTo>
                    <a:cubicBezTo>
                      <a:pt x="22146" y="33115"/>
                      <a:pt x="25729" y="38762"/>
                      <a:pt x="31004" y="41831"/>
                    </a:cubicBezTo>
                    <a:lnTo>
                      <a:pt x="31004" y="48719"/>
                    </a:lnTo>
                    <a:lnTo>
                      <a:pt x="12849" y="53905"/>
                    </a:lnTo>
                    <a:cubicBezTo>
                      <a:pt x="5244" y="56080"/>
                      <a:pt x="0" y="63029"/>
                      <a:pt x="0" y="70939"/>
                    </a:cubicBezTo>
                    <a:lnTo>
                      <a:pt x="0" y="79722"/>
                    </a:lnTo>
                    <a:lnTo>
                      <a:pt x="79724" y="79722"/>
                    </a:lnTo>
                    <a:lnTo>
                      <a:pt x="79724" y="70939"/>
                    </a:lnTo>
                    <a:cubicBezTo>
                      <a:pt x="79724" y="63029"/>
                      <a:pt x="74480" y="56080"/>
                      <a:pt x="66875" y="53905"/>
                    </a:cubicBezTo>
                    <a:close/>
                  </a:path>
                </a:pathLst>
              </a:custGeom>
              <a:grpFill/>
              <a:ln w="4316" cap="flat">
                <a:noFill/>
                <a:prstDash val="solid"/>
                <a:miter/>
              </a:ln>
            </p:spPr>
            <p:txBody>
              <a:bodyPr rtlCol="0" anchor="ctr"/>
              <a:lstStyle/>
              <a:p>
                <a:endParaRPr lang="en-US"/>
              </a:p>
            </p:txBody>
          </p:sp>
          <p:sp>
            <p:nvSpPr>
              <p:cNvPr id="126" name="Freeform 217">
                <a:extLst>
                  <a:ext uri="{FF2B5EF4-FFF2-40B4-BE49-F238E27FC236}">
                    <a16:creationId xmlns:a16="http://schemas.microsoft.com/office/drawing/2014/main" id="{07396B1D-4028-9FDF-599C-9423B2B40C77}"/>
                  </a:ext>
                </a:extLst>
              </p:cNvPr>
              <p:cNvSpPr/>
              <p:nvPr/>
            </p:nvSpPr>
            <p:spPr>
              <a:xfrm>
                <a:off x="1753061" y="3293173"/>
                <a:ext cx="79724" cy="75295"/>
              </a:xfrm>
              <a:custGeom>
                <a:avLst/>
                <a:gdLst>
                  <a:gd name="connsiteX0" fmla="*/ 66875 w 79724"/>
                  <a:gd name="connsiteY0" fmla="*/ 53905 h 75295"/>
                  <a:gd name="connsiteX1" fmla="*/ 48720 w 79724"/>
                  <a:gd name="connsiteY1" fmla="*/ 48719 h 75295"/>
                  <a:gd name="connsiteX2" fmla="*/ 48720 w 79724"/>
                  <a:gd name="connsiteY2" fmla="*/ 41831 h 75295"/>
                  <a:gd name="connsiteX3" fmla="*/ 57579 w 79724"/>
                  <a:gd name="connsiteY3" fmla="*/ 26573 h 75295"/>
                  <a:gd name="connsiteX4" fmla="*/ 57579 w 79724"/>
                  <a:gd name="connsiteY4" fmla="*/ 18636 h 75295"/>
                  <a:gd name="connsiteX5" fmla="*/ 41448 w 79724"/>
                  <a:gd name="connsiteY5" fmla="*/ 69 h 75295"/>
                  <a:gd name="connsiteX6" fmla="*/ 22146 w 79724"/>
                  <a:gd name="connsiteY6" fmla="*/ 17715 h 75295"/>
                  <a:gd name="connsiteX7" fmla="*/ 22146 w 79724"/>
                  <a:gd name="connsiteY7" fmla="*/ 26573 h 75295"/>
                  <a:gd name="connsiteX8" fmla="*/ 31004 w 79724"/>
                  <a:gd name="connsiteY8" fmla="*/ 41831 h 75295"/>
                  <a:gd name="connsiteX9" fmla="*/ 31004 w 79724"/>
                  <a:gd name="connsiteY9" fmla="*/ 48719 h 75295"/>
                  <a:gd name="connsiteX10" fmla="*/ 12849 w 79724"/>
                  <a:gd name="connsiteY10" fmla="*/ 53905 h 75295"/>
                  <a:gd name="connsiteX11" fmla="*/ 0 w 79724"/>
                  <a:gd name="connsiteY11" fmla="*/ 70939 h 75295"/>
                  <a:gd name="connsiteX12" fmla="*/ 0 w 79724"/>
                  <a:gd name="connsiteY12" fmla="*/ 79722 h 75295"/>
                  <a:gd name="connsiteX13" fmla="*/ 79724 w 79724"/>
                  <a:gd name="connsiteY13" fmla="*/ 79722 h 75295"/>
                  <a:gd name="connsiteX14" fmla="*/ 79724 w 79724"/>
                  <a:gd name="connsiteY14" fmla="*/ 70939 h 75295"/>
                  <a:gd name="connsiteX15" fmla="*/ 66875 w 79724"/>
                  <a:gd name="connsiteY15" fmla="*/ 53905 h 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724" h="75295">
                    <a:moveTo>
                      <a:pt x="66875" y="53905"/>
                    </a:moveTo>
                    <a:lnTo>
                      <a:pt x="48720" y="48719"/>
                    </a:lnTo>
                    <a:lnTo>
                      <a:pt x="48720" y="41831"/>
                    </a:lnTo>
                    <a:cubicBezTo>
                      <a:pt x="53995" y="38762"/>
                      <a:pt x="57579" y="33115"/>
                      <a:pt x="57579" y="26573"/>
                    </a:cubicBezTo>
                    <a:lnTo>
                      <a:pt x="57579" y="18636"/>
                    </a:lnTo>
                    <a:cubicBezTo>
                      <a:pt x="57579" y="9290"/>
                      <a:pt x="50758" y="880"/>
                      <a:pt x="41448" y="69"/>
                    </a:cubicBezTo>
                    <a:cubicBezTo>
                      <a:pt x="30951" y="-843"/>
                      <a:pt x="22146" y="7408"/>
                      <a:pt x="22146" y="17715"/>
                    </a:cubicBezTo>
                    <a:lnTo>
                      <a:pt x="22146" y="26573"/>
                    </a:lnTo>
                    <a:cubicBezTo>
                      <a:pt x="22146" y="33115"/>
                      <a:pt x="25729" y="38762"/>
                      <a:pt x="31004" y="41831"/>
                    </a:cubicBezTo>
                    <a:lnTo>
                      <a:pt x="31004" y="48719"/>
                    </a:lnTo>
                    <a:lnTo>
                      <a:pt x="12849" y="53905"/>
                    </a:lnTo>
                    <a:cubicBezTo>
                      <a:pt x="5244" y="56080"/>
                      <a:pt x="0" y="63029"/>
                      <a:pt x="0" y="70939"/>
                    </a:cubicBezTo>
                    <a:lnTo>
                      <a:pt x="0" y="79722"/>
                    </a:lnTo>
                    <a:lnTo>
                      <a:pt x="79724" y="79722"/>
                    </a:lnTo>
                    <a:lnTo>
                      <a:pt x="79724" y="70939"/>
                    </a:lnTo>
                    <a:cubicBezTo>
                      <a:pt x="79724" y="63029"/>
                      <a:pt x="74480" y="56080"/>
                      <a:pt x="66875" y="53905"/>
                    </a:cubicBezTo>
                    <a:close/>
                  </a:path>
                </a:pathLst>
              </a:custGeom>
              <a:grpFill/>
              <a:ln w="4316" cap="flat">
                <a:noFill/>
                <a:prstDash val="solid"/>
                <a:miter/>
              </a:ln>
            </p:spPr>
            <p:txBody>
              <a:bodyPr rtlCol="0" anchor="ctr"/>
              <a:lstStyle/>
              <a:p>
                <a:endParaRPr lang="en-US"/>
              </a:p>
            </p:txBody>
          </p:sp>
          <p:sp>
            <p:nvSpPr>
              <p:cNvPr id="128" name="Freeform 218">
                <a:extLst>
                  <a:ext uri="{FF2B5EF4-FFF2-40B4-BE49-F238E27FC236}">
                    <a16:creationId xmlns:a16="http://schemas.microsoft.com/office/drawing/2014/main" id="{492056A7-9452-CE8E-D421-26DCED8F086E}"/>
                  </a:ext>
                </a:extLst>
              </p:cNvPr>
              <p:cNvSpPr/>
              <p:nvPr/>
            </p:nvSpPr>
            <p:spPr>
              <a:xfrm>
                <a:off x="1846073" y="3408330"/>
                <a:ext cx="79724" cy="75295"/>
              </a:xfrm>
              <a:custGeom>
                <a:avLst/>
                <a:gdLst>
                  <a:gd name="connsiteX0" fmla="*/ 66875 w 79724"/>
                  <a:gd name="connsiteY0" fmla="*/ 53905 h 75295"/>
                  <a:gd name="connsiteX1" fmla="*/ 48720 w 79724"/>
                  <a:gd name="connsiteY1" fmla="*/ 48719 h 75295"/>
                  <a:gd name="connsiteX2" fmla="*/ 48720 w 79724"/>
                  <a:gd name="connsiteY2" fmla="*/ 41831 h 75295"/>
                  <a:gd name="connsiteX3" fmla="*/ 57579 w 79724"/>
                  <a:gd name="connsiteY3" fmla="*/ 26573 h 75295"/>
                  <a:gd name="connsiteX4" fmla="*/ 57579 w 79724"/>
                  <a:gd name="connsiteY4" fmla="*/ 18636 h 75295"/>
                  <a:gd name="connsiteX5" fmla="*/ 41448 w 79724"/>
                  <a:gd name="connsiteY5" fmla="*/ 69 h 75295"/>
                  <a:gd name="connsiteX6" fmla="*/ 22146 w 79724"/>
                  <a:gd name="connsiteY6" fmla="*/ 17715 h 75295"/>
                  <a:gd name="connsiteX7" fmla="*/ 22146 w 79724"/>
                  <a:gd name="connsiteY7" fmla="*/ 26573 h 75295"/>
                  <a:gd name="connsiteX8" fmla="*/ 31004 w 79724"/>
                  <a:gd name="connsiteY8" fmla="*/ 41831 h 75295"/>
                  <a:gd name="connsiteX9" fmla="*/ 31004 w 79724"/>
                  <a:gd name="connsiteY9" fmla="*/ 48719 h 75295"/>
                  <a:gd name="connsiteX10" fmla="*/ 12849 w 79724"/>
                  <a:gd name="connsiteY10" fmla="*/ 53905 h 75295"/>
                  <a:gd name="connsiteX11" fmla="*/ 0 w 79724"/>
                  <a:gd name="connsiteY11" fmla="*/ 70939 h 75295"/>
                  <a:gd name="connsiteX12" fmla="*/ 0 w 79724"/>
                  <a:gd name="connsiteY12" fmla="*/ 79722 h 75295"/>
                  <a:gd name="connsiteX13" fmla="*/ 79724 w 79724"/>
                  <a:gd name="connsiteY13" fmla="*/ 79722 h 75295"/>
                  <a:gd name="connsiteX14" fmla="*/ 79724 w 79724"/>
                  <a:gd name="connsiteY14" fmla="*/ 70939 h 75295"/>
                  <a:gd name="connsiteX15" fmla="*/ 66875 w 79724"/>
                  <a:gd name="connsiteY15" fmla="*/ 53905 h 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724" h="75295">
                    <a:moveTo>
                      <a:pt x="66875" y="53905"/>
                    </a:moveTo>
                    <a:lnTo>
                      <a:pt x="48720" y="48719"/>
                    </a:lnTo>
                    <a:lnTo>
                      <a:pt x="48720" y="41831"/>
                    </a:lnTo>
                    <a:cubicBezTo>
                      <a:pt x="53995" y="38762"/>
                      <a:pt x="57579" y="33115"/>
                      <a:pt x="57579" y="26573"/>
                    </a:cubicBezTo>
                    <a:lnTo>
                      <a:pt x="57579" y="18636"/>
                    </a:lnTo>
                    <a:cubicBezTo>
                      <a:pt x="57579" y="9290"/>
                      <a:pt x="50758" y="880"/>
                      <a:pt x="41448" y="69"/>
                    </a:cubicBezTo>
                    <a:cubicBezTo>
                      <a:pt x="30951" y="-843"/>
                      <a:pt x="22146" y="7408"/>
                      <a:pt x="22146" y="17715"/>
                    </a:cubicBezTo>
                    <a:lnTo>
                      <a:pt x="22146" y="26573"/>
                    </a:lnTo>
                    <a:cubicBezTo>
                      <a:pt x="22146" y="33115"/>
                      <a:pt x="25729" y="38762"/>
                      <a:pt x="31004" y="41831"/>
                    </a:cubicBezTo>
                    <a:lnTo>
                      <a:pt x="31004" y="48719"/>
                    </a:lnTo>
                    <a:lnTo>
                      <a:pt x="12849" y="53905"/>
                    </a:lnTo>
                    <a:cubicBezTo>
                      <a:pt x="5244" y="56080"/>
                      <a:pt x="0" y="63029"/>
                      <a:pt x="0" y="70939"/>
                    </a:cubicBezTo>
                    <a:lnTo>
                      <a:pt x="0" y="79722"/>
                    </a:lnTo>
                    <a:lnTo>
                      <a:pt x="79724" y="79722"/>
                    </a:lnTo>
                    <a:lnTo>
                      <a:pt x="79724" y="70939"/>
                    </a:lnTo>
                    <a:cubicBezTo>
                      <a:pt x="79724" y="63029"/>
                      <a:pt x="74480" y="56080"/>
                      <a:pt x="66875" y="53905"/>
                    </a:cubicBezTo>
                    <a:close/>
                  </a:path>
                </a:pathLst>
              </a:custGeom>
              <a:grpFill/>
              <a:ln w="4316" cap="flat">
                <a:noFill/>
                <a:prstDash val="solid"/>
                <a:miter/>
              </a:ln>
            </p:spPr>
            <p:txBody>
              <a:bodyPr rtlCol="0" anchor="ctr"/>
              <a:lstStyle/>
              <a:p>
                <a:endParaRPr lang="en-US"/>
              </a:p>
            </p:txBody>
          </p:sp>
          <p:sp>
            <p:nvSpPr>
              <p:cNvPr id="129" name="Freeform 219">
                <a:extLst>
                  <a:ext uri="{FF2B5EF4-FFF2-40B4-BE49-F238E27FC236}">
                    <a16:creationId xmlns:a16="http://schemas.microsoft.com/office/drawing/2014/main" id="{D051D91E-8E2C-1A51-E5B5-CE18D47F8C5D}"/>
                  </a:ext>
                </a:extLst>
              </p:cNvPr>
              <p:cNvSpPr/>
              <p:nvPr/>
            </p:nvSpPr>
            <p:spPr>
              <a:xfrm>
                <a:off x="1660049" y="3408330"/>
                <a:ext cx="79724" cy="75295"/>
              </a:xfrm>
              <a:custGeom>
                <a:avLst/>
                <a:gdLst>
                  <a:gd name="connsiteX0" fmla="*/ 66875 w 79724"/>
                  <a:gd name="connsiteY0" fmla="*/ 53905 h 75295"/>
                  <a:gd name="connsiteX1" fmla="*/ 48720 w 79724"/>
                  <a:gd name="connsiteY1" fmla="*/ 48719 h 75295"/>
                  <a:gd name="connsiteX2" fmla="*/ 48720 w 79724"/>
                  <a:gd name="connsiteY2" fmla="*/ 41831 h 75295"/>
                  <a:gd name="connsiteX3" fmla="*/ 57579 w 79724"/>
                  <a:gd name="connsiteY3" fmla="*/ 26573 h 75295"/>
                  <a:gd name="connsiteX4" fmla="*/ 57579 w 79724"/>
                  <a:gd name="connsiteY4" fmla="*/ 18636 h 75295"/>
                  <a:gd name="connsiteX5" fmla="*/ 41448 w 79724"/>
                  <a:gd name="connsiteY5" fmla="*/ 69 h 75295"/>
                  <a:gd name="connsiteX6" fmla="*/ 22146 w 79724"/>
                  <a:gd name="connsiteY6" fmla="*/ 17715 h 75295"/>
                  <a:gd name="connsiteX7" fmla="*/ 22146 w 79724"/>
                  <a:gd name="connsiteY7" fmla="*/ 26573 h 75295"/>
                  <a:gd name="connsiteX8" fmla="*/ 31004 w 79724"/>
                  <a:gd name="connsiteY8" fmla="*/ 41831 h 75295"/>
                  <a:gd name="connsiteX9" fmla="*/ 31004 w 79724"/>
                  <a:gd name="connsiteY9" fmla="*/ 48719 h 75295"/>
                  <a:gd name="connsiteX10" fmla="*/ 12849 w 79724"/>
                  <a:gd name="connsiteY10" fmla="*/ 53905 h 75295"/>
                  <a:gd name="connsiteX11" fmla="*/ 0 w 79724"/>
                  <a:gd name="connsiteY11" fmla="*/ 70939 h 75295"/>
                  <a:gd name="connsiteX12" fmla="*/ 0 w 79724"/>
                  <a:gd name="connsiteY12" fmla="*/ 79722 h 75295"/>
                  <a:gd name="connsiteX13" fmla="*/ 79724 w 79724"/>
                  <a:gd name="connsiteY13" fmla="*/ 79722 h 75295"/>
                  <a:gd name="connsiteX14" fmla="*/ 79724 w 79724"/>
                  <a:gd name="connsiteY14" fmla="*/ 70939 h 75295"/>
                  <a:gd name="connsiteX15" fmla="*/ 66875 w 79724"/>
                  <a:gd name="connsiteY15" fmla="*/ 53905 h 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724" h="75295">
                    <a:moveTo>
                      <a:pt x="66875" y="53905"/>
                    </a:moveTo>
                    <a:lnTo>
                      <a:pt x="48720" y="48719"/>
                    </a:lnTo>
                    <a:lnTo>
                      <a:pt x="48720" y="41831"/>
                    </a:lnTo>
                    <a:cubicBezTo>
                      <a:pt x="53995" y="38762"/>
                      <a:pt x="57579" y="33115"/>
                      <a:pt x="57579" y="26573"/>
                    </a:cubicBezTo>
                    <a:lnTo>
                      <a:pt x="57579" y="18636"/>
                    </a:lnTo>
                    <a:cubicBezTo>
                      <a:pt x="57579" y="9290"/>
                      <a:pt x="50758" y="880"/>
                      <a:pt x="41448" y="69"/>
                    </a:cubicBezTo>
                    <a:cubicBezTo>
                      <a:pt x="30951" y="-843"/>
                      <a:pt x="22146" y="7408"/>
                      <a:pt x="22146" y="17715"/>
                    </a:cubicBezTo>
                    <a:lnTo>
                      <a:pt x="22146" y="26573"/>
                    </a:lnTo>
                    <a:cubicBezTo>
                      <a:pt x="22146" y="33115"/>
                      <a:pt x="25729" y="38762"/>
                      <a:pt x="31004" y="41831"/>
                    </a:cubicBezTo>
                    <a:lnTo>
                      <a:pt x="31004" y="48719"/>
                    </a:lnTo>
                    <a:lnTo>
                      <a:pt x="12849" y="53905"/>
                    </a:lnTo>
                    <a:cubicBezTo>
                      <a:pt x="5244" y="56080"/>
                      <a:pt x="0" y="63029"/>
                      <a:pt x="0" y="70939"/>
                    </a:cubicBezTo>
                    <a:lnTo>
                      <a:pt x="0" y="79722"/>
                    </a:lnTo>
                    <a:lnTo>
                      <a:pt x="79724" y="79722"/>
                    </a:lnTo>
                    <a:lnTo>
                      <a:pt x="79724" y="70939"/>
                    </a:lnTo>
                    <a:cubicBezTo>
                      <a:pt x="79724" y="63029"/>
                      <a:pt x="74480" y="56080"/>
                      <a:pt x="66875" y="53905"/>
                    </a:cubicBezTo>
                    <a:close/>
                  </a:path>
                </a:pathLst>
              </a:custGeom>
              <a:grpFill/>
              <a:ln w="4316" cap="flat">
                <a:noFill/>
                <a:prstDash val="solid"/>
                <a:miter/>
              </a:ln>
            </p:spPr>
            <p:txBody>
              <a:bodyPr rtlCol="0" anchor="ctr"/>
              <a:lstStyle/>
              <a:p>
                <a:endParaRPr lang="en-US"/>
              </a:p>
            </p:txBody>
          </p:sp>
          <p:sp>
            <p:nvSpPr>
              <p:cNvPr id="130" name="Freeform 220">
                <a:extLst>
                  <a:ext uri="{FF2B5EF4-FFF2-40B4-BE49-F238E27FC236}">
                    <a16:creationId xmlns:a16="http://schemas.microsoft.com/office/drawing/2014/main" id="{70B0E2E7-A001-E4DD-880D-3F95A05C377D}"/>
                  </a:ext>
                </a:extLst>
              </p:cNvPr>
              <p:cNvSpPr/>
              <p:nvPr/>
            </p:nvSpPr>
            <p:spPr>
              <a:xfrm>
                <a:off x="1660049" y="3222305"/>
                <a:ext cx="265748" cy="84153"/>
              </a:xfrm>
              <a:custGeom>
                <a:avLst/>
                <a:gdLst>
                  <a:gd name="connsiteX0" fmla="*/ 137303 w 265747"/>
                  <a:gd name="connsiteY0" fmla="*/ 48720 h 84153"/>
                  <a:gd name="connsiteX1" fmla="*/ 137303 w 265747"/>
                  <a:gd name="connsiteY1" fmla="*/ 35433 h 84153"/>
                  <a:gd name="connsiteX2" fmla="*/ 141732 w 265747"/>
                  <a:gd name="connsiteY2" fmla="*/ 31004 h 84153"/>
                  <a:gd name="connsiteX3" fmla="*/ 141732 w 265747"/>
                  <a:gd name="connsiteY3" fmla="*/ 26575 h 84153"/>
                  <a:gd name="connsiteX4" fmla="*/ 256889 w 265747"/>
                  <a:gd name="connsiteY4" fmla="*/ 26575 h 84153"/>
                  <a:gd name="connsiteX5" fmla="*/ 265748 w 265747"/>
                  <a:gd name="connsiteY5" fmla="*/ 17717 h 84153"/>
                  <a:gd name="connsiteX6" fmla="*/ 256889 w 265747"/>
                  <a:gd name="connsiteY6" fmla="*/ 8858 h 84153"/>
                  <a:gd name="connsiteX7" fmla="*/ 141732 w 265747"/>
                  <a:gd name="connsiteY7" fmla="*/ 8858 h 84153"/>
                  <a:gd name="connsiteX8" fmla="*/ 141732 w 265747"/>
                  <a:gd name="connsiteY8" fmla="*/ 4429 h 84153"/>
                  <a:gd name="connsiteX9" fmla="*/ 137303 w 265747"/>
                  <a:gd name="connsiteY9" fmla="*/ 0 h 84153"/>
                  <a:gd name="connsiteX10" fmla="*/ 128445 w 265747"/>
                  <a:gd name="connsiteY10" fmla="*/ 0 h 84153"/>
                  <a:gd name="connsiteX11" fmla="*/ 124016 w 265747"/>
                  <a:gd name="connsiteY11" fmla="*/ 4429 h 84153"/>
                  <a:gd name="connsiteX12" fmla="*/ 124016 w 265747"/>
                  <a:gd name="connsiteY12" fmla="*/ 8858 h 84153"/>
                  <a:gd name="connsiteX13" fmla="*/ 8858 w 265747"/>
                  <a:gd name="connsiteY13" fmla="*/ 8858 h 84153"/>
                  <a:gd name="connsiteX14" fmla="*/ 0 w 265747"/>
                  <a:gd name="connsiteY14" fmla="*/ 17717 h 84153"/>
                  <a:gd name="connsiteX15" fmla="*/ 8858 w 265747"/>
                  <a:gd name="connsiteY15" fmla="*/ 26575 h 84153"/>
                  <a:gd name="connsiteX16" fmla="*/ 124016 w 265747"/>
                  <a:gd name="connsiteY16" fmla="*/ 26575 h 84153"/>
                  <a:gd name="connsiteX17" fmla="*/ 124016 w 265747"/>
                  <a:gd name="connsiteY17" fmla="*/ 31004 h 84153"/>
                  <a:gd name="connsiteX18" fmla="*/ 128445 w 265747"/>
                  <a:gd name="connsiteY18" fmla="*/ 35433 h 84153"/>
                  <a:gd name="connsiteX19" fmla="*/ 128445 w 265747"/>
                  <a:gd name="connsiteY19" fmla="*/ 48720 h 84153"/>
                  <a:gd name="connsiteX20" fmla="*/ 100036 w 265747"/>
                  <a:gd name="connsiteY20" fmla="*/ 48720 h 84153"/>
                  <a:gd name="connsiteX21" fmla="*/ 87816 w 265747"/>
                  <a:gd name="connsiteY21" fmla="*/ 60940 h 84153"/>
                  <a:gd name="connsiteX22" fmla="*/ 97760 w 265747"/>
                  <a:gd name="connsiteY22" fmla="*/ 85797 h 84153"/>
                  <a:gd name="connsiteX23" fmla="*/ 105985 w 265747"/>
                  <a:gd name="connsiteY23" fmla="*/ 82506 h 84153"/>
                  <a:gd name="connsiteX24" fmla="*/ 98211 w 265747"/>
                  <a:gd name="connsiteY24" fmla="*/ 63071 h 84153"/>
                  <a:gd name="connsiteX25" fmla="*/ 103704 w 265747"/>
                  <a:gd name="connsiteY25" fmla="*/ 57579 h 84153"/>
                  <a:gd name="connsiteX26" fmla="*/ 162044 w 265747"/>
                  <a:gd name="connsiteY26" fmla="*/ 57579 h 84153"/>
                  <a:gd name="connsiteX27" fmla="*/ 167541 w 265747"/>
                  <a:gd name="connsiteY27" fmla="*/ 63075 h 84153"/>
                  <a:gd name="connsiteX28" fmla="*/ 159767 w 265747"/>
                  <a:gd name="connsiteY28" fmla="*/ 82510 h 84153"/>
                  <a:gd name="connsiteX29" fmla="*/ 167992 w 265747"/>
                  <a:gd name="connsiteY29" fmla="*/ 85801 h 84153"/>
                  <a:gd name="connsiteX30" fmla="*/ 177936 w 265747"/>
                  <a:gd name="connsiteY30" fmla="*/ 60945 h 84153"/>
                  <a:gd name="connsiteX31" fmla="*/ 165711 w 265747"/>
                  <a:gd name="connsiteY31" fmla="*/ 48720 h 84153"/>
                  <a:gd name="connsiteX32" fmla="*/ 137303 w 265747"/>
                  <a:gd name="connsiteY32" fmla="*/ 48720 h 84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65747" h="84153">
                    <a:moveTo>
                      <a:pt x="137303" y="48720"/>
                    </a:moveTo>
                    <a:lnTo>
                      <a:pt x="137303" y="35433"/>
                    </a:lnTo>
                    <a:cubicBezTo>
                      <a:pt x="139748" y="35433"/>
                      <a:pt x="141732" y="33449"/>
                      <a:pt x="141732" y="31004"/>
                    </a:cubicBezTo>
                    <a:lnTo>
                      <a:pt x="141732" y="26575"/>
                    </a:lnTo>
                    <a:lnTo>
                      <a:pt x="256889" y="26575"/>
                    </a:lnTo>
                    <a:cubicBezTo>
                      <a:pt x="261783" y="26575"/>
                      <a:pt x="265748" y="22611"/>
                      <a:pt x="265748" y="17717"/>
                    </a:cubicBezTo>
                    <a:cubicBezTo>
                      <a:pt x="265748" y="12822"/>
                      <a:pt x="261783" y="8858"/>
                      <a:pt x="256889" y="8858"/>
                    </a:cubicBezTo>
                    <a:lnTo>
                      <a:pt x="141732" y="8858"/>
                    </a:lnTo>
                    <a:lnTo>
                      <a:pt x="141732" y="4429"/>
                    </a:lnTo>
                    <a:cubicBezTo>
                      <a:pt x="141732" y="1984"/>
                      <a:pt x="139748" y="0"/>
                      <a:pt x="137303" y="0"/>
                    </a:cubicBezTo>
                    <a:lnTo>
                      <a:pt x="128445" y="0"/>
                    </a:lnTo>
                    <a:cubicBezTo>
                      <a:pt x="126000" y="0"/>
                      <a:pt x="124016" y="1984"/>
                      <a:pt x="124016" y="4429"/>
                    </a:cubicBezTo>
                    <a:lnTo>
                      <a:pt x="124016" y="8858"/>
                    </a:lnTo>
                    <a:lnTo>
                      <a:pt x="8858" y="8858"/>
                    </a:lnTo>
                    <a:cubicBezTo>
                      <a:pt x="3964" y="8858"/>
                      <a:pt x="0" y="12822"/>
                      <a:pt x="0" y="17717"/>
                    </a:cubicBezTo>
                    <a:cubicBezTo>
                      <a:pt x="0" y="22611"/>
                      <a:pt x="3964" y="26575"/>
                      <a:pt x="8858" y="26575"/>
                    </a:cubicBezTo>
                    <a:lnTo>
                      <a:pt x="124016" y="26575"/>
                    </a:lnTo>
                    <a:lnTo>
                      <a:pt x="124016" y="31004"/>
                    </a:lnTo>
                    <a:cubicBezTo>
                      <a:pt x="124016" y="33449"/>
                      <a:pt x="126000" y="35433"/>
                      <a:pt x="128445" y="35433"/>
                    </a:cubicBezTo>
                    <a:lnTo>
                      <a:pt x="128445" y="48720"/>
                    </a:lnTo>
                    <a:lnTo>
                      <a:pt x="100036" y="48720"/>
                    </a:lnTo>
                    <a:lnTo>
                      <a:pt x="87816" y="60940"/>
                    </a:lnTo>
                    <a:lnTo>
                      <a:pt x="97760" y="85797"/>
                    </a:lnTo>
                    <a:lnTo>
                      <a:pt x="105985" y="82506"/>
                    </a:lnTo>
                    <a:lnTo>
                      <a:pt x="98211" y="63071"/>
                    </a:lnTo>
                    <a:lnTo>
                      <a:pt x="103704" y="57579"/>
                    </a:lnTo>
                    <a:lnTo>
                      <a:pt x="162044" y="57579"/>
                    </a:lnTo>
                    <a:lnTo>
                      <a:pt x="167541" y="63075"/>
                    </a:lnTo>
                    <a:lnTo>
                      <a:pt x="159767" y="82510"/>
                    </a:lnTo>
                    <a:lnTo>
                      <a:pt x="167992" y="85801"/>
                    </a:lnTo>
                    <a:lnTo>
                      <a:pt x="177936" y="60945"/>
                    </a:lnTo>
                    <a:lnTo>
                      <a:pt x="165711" y="48720"/>
                    </a:lnTo>
                    <a:lnTo>
                      <a:pt x="137303" y="48720"/>
                    </a:lnTo>
                    <a:close/>
                  </a:path>
                </a:pathLst>
              </a:custGeom>
              <a:grpFill/>
              <a:ln w="4316" cap="flat">
                <a:noFill/>
                <a:prstDash val="solid"/>
                <a:miter/>
              </a:ln>
            </p:spPr>
            <p:txBody>
              <a:bodyPr rtlCol="0" anchor="ctr"/>
              <a:lstStyle/>
              <a:p>
                <a:endParaRPr lang="en-US"/>
              </a:p>
            </p:txBody>
          </p:sp>
          <p:sp>
            <p:nvSpPr>
              <p:cNvPr id="131" name="Freeform 221">
                <a:extLst>
                  <a:ext uri="{FF2B5EF4-FFF2-40B4-BE49-F238E27FC236}">
                    <a16:creationId xmlns:a16="http://schemas.microsoft.com/office/drawing/2014/main" id="{79DA3E49-BF75-2C4A-BB14-6C683581A05B}"/>
                  </a:ext>
                </a:extLst>
              </p:cNvPr>
              <p:cNvSpPr/>
              <p:nvPr/>
            </p:nvSpPr>
            <p:spPr>
              <a:xfrm>
                <a:off x="1848668" y="3313483"/>
                <a:ext cx="70866" cy="62008"/>
              </a:xfrm>
              <a:custGeom>
                <a:avLst/>
                <a:gdLst>
                  <a:gd name="connsiteX0" fmla="*/ 54983 w 70866"/>
                  <a:gd name="connsiteY0" fmla="*/ 37267 h 62007"/>
                  <a:gd name="connsiteX1" fmla="*/ 74533 w 70866"/>
                  <a:gd name="connsiteY1" fmla="*/ 37267 h 62007"/>
                  <a:gd name="connsiteX2" fmla="*/ 37267 w 70866"/>
                  <a:gd name="connsiteY2" fmla="*/ 0 h 62007"/>
                  <a:gd name="connsiteX3" fmla="*/ 0 w 70866"/>
                  <a:gd name="connsiteY3" fmla="*/ 37267 h 62007"/>
                  <a:gd name="connsiteX4" fmla="*/ 19550 w 70866"/>
                  <a:gd name="connsiteY4" fmla="*/ 37267 h 62007"/>
                  <a:gd name="connsiteX5" fmla="*/ 19550 w 70866"/>
                  <a:gd name="connsiteY5" fmla="*/ 63841 h 62007"/>
                  <a:gd name="connsiteX6" fmla="*/ 54983 w 70866"/>
                  <a:gd name="connsiteY6" fmla="*/ 63841 h 62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66" h="62007">
                    <a:moveTo>
                      <a:pt x="54983" y="37267"/>
                    </a:moveTo>
                    <a:lnTo>
                      <a:pt x="74533" y="37267"/>
                    </a:lnTo>
                    <a:lnTo>
                      <a:pt x="37267" y="0"/>
                    </a:lnTo>
                    <a:lnTo>
                      <a:pt x="0" y="37267"/>
                    </a:lnTo>
                    <a:lnTo>
                      <a:pt x="19550" y="37267"/>
                    </a:lnTo>
                    <a:lnTo>
                      <a:pt x="19550" y="63841"/>
                    </a:lnTo>
                    <a:lnTo>
                      <a:pt x="54983" y="63841"/>
                    </a:lnTo>
                    <a:close/>
                  </a:path>
                </a:pathLst>
              </a:custGeom>
              <a:grpFill/>
              <a:ln w="4316" cap="flat">
                <a:noFill/>
                <a:prstDash val="solid"/>
                <a:miter/>
              </a:ln>
            </p:spPr>
            <p:txBody>
              <a:bodyPr rtlCol="0" anchor="ctr"/>
              <a:lstStyle/>
              <a:p>
                <a:endParaRPr lang="en-US"/>
              </a:p>
            </p:txBody>
          </p:sp>
          <p:sp>
            <p:nvSpPr>
              <p:cNvPr id="132" name="Freeform 222">
                <a:extLst>
                  <a:ext uri="{FF2B5EF4-FFF2-40B4-BE49-F238E27FC236}">
                    <a16:creationId xmlns:a16="http://schemas.microsoft.com/office/drawing/2014/main" id="{9B609259-FB50-93F6-8FA3-E26489137823}"/>
                  </a:ext>
                </a:extLst>
              </p:cNvPr>
              <p:cNvSpPr/>
              <p:nvPr/>
            </p:nvSpPr>
            <p:spPr>
              <a:xfrm>
                <a:off x="1868218" y="3386183"/>
                <a:ext cx="8858" cy="8858"/>
              </a:xfrm>
              <a:custGeom>
                <a:avLst/>
                <a:gdLst>
                  <a:gd name="connsiteX0" fmla="*/ 0 w 8858"/>
                  <a:gd name="connsiteY0" fmla="*/ 0 h 8858"/>
                  <a:gd name="connsiteX1" fmla="*/ 8858 w 8858"/>
                  <a:gd name="connsiteY1" fmla="*/ 0 h 8858"/>
                  <a:gd name="connsiteX2" fmla="*/ 8858 w 8858"/>
                  <a:gd name="connsiteY2" fmla="*/ 8858 h 8858"/>
                  <a:gd name="connsiteX3" fmla="*/ 0 w 8858"/>
                  <a:gd name="connsiteY3" fmla="*/ 8858 h 8858"/>
                </a:gdLst>
                <a:ahLst/>
                <a:cxnLst>
                  <a:cxn ang="0">
                    <a:pos x="connsiteX0" y="connsiteY0"/>
                  </a:cxn>
                  <a:cxn ang="0">
                    <a:pos x="connsiteX1" y="connsiteY1"/>
                  </a:cxn>
                  <a:cxn ang="0">
                    <a:pos x="connsiteX2" y="connsiteY2"/>
                  </a:cxn>
                  <a:cxn ang="0">
                    <a:pos x="connsiteX3" y="connsiteY3"/>
                  </a:cxn>
                </a:cxnLst>
                <a:rect l="l" t="t" r="r" b="b"/>
                <a:pathLst>
                  <a:path w="8858" h="8858">
                    <a:moveTo>
                      <a:pt x="0" y="0"/>
                    </a:moveTo>
                    <a:lnTo>
                      <a:pt x="8858" y="0"/>
                    </a:lnTo>
                    <a:lnTo>
                      <a:pt x="8858" y="8858"/>
                    </a:lnTo>
                    <a:lnTo>
                      <a:pt x="0" y="8858"/>
                    </a:lnTo>
                    <a:close/>
                  </a:path>
                </a:pathLst>
              </a:custGeom>
              <a:grpFill/>
              <a:ln w="4316" cap="flat">
                <a:noFill/>
                <a:prstDash val="solid"/>
                <a:miter/>
              </a:ln>
            </p:spPr>
            <p:txBody>
              <a:bodyPr rtlCol="0" anchor="ctr"/>
              <a:lstStyle/>
              <a:p>
                <a:endParaRPr lang="en-US"/>
              </a:p>
            </p:txBody>
          </p:sp>
          <p:sp>
            <p:nvSpPr>
              <p:cNvPr id="133" name="Freeform 223">
                <a:extLst>
                  <a:ext uri="{FF2B5EF4-FFF2-40B4-BE49-F238E27FC236}">
                    <a16:creationId xmlns:a16="http://schemas.microsoft.com/office/drawing/2014/main" id="{33DE22AE-E3A6-EFAC-E435-8392F39092BA}"/>
                  </a:ext>
                </a:extLst>
              </p:cNvPr>
              <p:cNvSpPr/>
              <p:nvPr/>
            </p:nvSpPr>
            <p:spPr>
              <a:xfrm>
                <a:off x="1894793" y="3386183"/>
                <a:ext cx="8858" cy="8858"/>
              </a:xfrm>
              <a:custGeom>
                <a:avLst/>
                <a:gdLst>
                  <a:gd name="connsiteX0" fmla="*/ 0 w 8858"/>
                  <a:gd name="connsiteY0" fmla="*/ 0 h 8858"/>
                  <a:gd name="connsiteX1" fmla="*/ 8858 w 8858"/>
                  <a:gd name="connsiteY1" fmla="*/ 0 h 8858"/>
                  <a:gd name="connsiteX2" fmla="*/ 8858 w 8858"/>
                  <a:gd name="connsiteY2" fmla="*/ 8858 h 8858"/>
                  <a:gd name="connsiteX3" fmla="*/ 0 w 8858"/>
                  <a:gd name="connsiteY3" fmla="*/ 8858 h 8858"/>
                </a:gdLst>
                <a:ahLst/>
                <a:cxnLst>
                  <a:cxn ang="0">
                    <a:pos x="connsiteX0" y="connsiteY0"/>
                  </a:cxn>
                  <a:cxn ang="0">
                    <a:pos x="connsiteX1" y="connsiteY1"/>
                  </a:cxn>
                  <a:cxn ang="0">
                    <a:pos x="connsiteX2" y="connsiteY2"/>
                  </a:cxn>
                  <a:cxn ang="0">
                    <a:pos x="connsiteX3" y="connsiteY3"/>
                  </a:cxn>
                </a:cxnLst>
                <a:rect l="l" t="t" r="r" b="b"/>
                <a:pathLst>
                  <a:path w="8858" h="8858">
                    <a:moveTo>
                      <a:pt x="0" y="0"/>
                    </a:moveTo>
                    <a:lnTo>
                      <a:pt x="8858" y="0"/>
                    </a:lnTo>
                    <a:lnTo>
                      <a:pt x="8858" y="8858"/>
                    </a:lnTo>
                    <a:lnTo>
                      <a:pt x="0" y="8858"/>
                    </a:lnTo>
                    <a:close/>
                  </a:path>
                </a:pathLst>
              </a:custGeom>
              <a:grpFill/>
              <a:ln w="4316" cap="flat">
                <a:noFill/>
                <a:prstDash val="solid"/>
                <a:miter/>
              </a:ln>
            </p:spPr>
            <p:txBody>
              <a:bodyPr rtlCol="0" anchor="ctr"/>
              <a:lstStyle/>
              <a:p>
                <a:endParaRPr lang="en-US"/>
              </a:p>
            </p:txBody>
          </p:sp>
          <p:sp>
            <p:nvSpPr>
              <p:cNvPr id="135" name="Freeform 224">
                <a:extLst>
                  <a:ext uri="{FF2B5EF4-FFF2-40B4-BE49-F238E27FC236}">
                    <a16:creationId xmlns:a16="http://schemas.microsoft.com/office/drawing/2014/main" id="{0F5B3267-12F4-30CF-0A25-CB9BF55FFD83}"/>
                  </a:ext>
                </a:extLst>
              </p:cNvPr>
              <p:cNvSpPr/>
              <p:nvPr/>
            </p:nvSpPr>
            <p:spPr>
              <a:xfrm>
                <a:off x="1662645" y="3313483"/>
                <a:ext cx="70866" cy="62008"/>
              </a:xfrm>
              <a:custGeom>
                <a:avLst/>
                <a:gdLst>
                  <a:gd name="connsiteX0" fmla="*/ 54983 w 70866"/>
                  <a:gd name="connsiteY0" fmla="*/ 37267 h 62007"/>
                  <a:gd name="connsiteX1" fmla="*/ 74533 w 70866"/>
                  <a:gd name="connsiteY1" fmla="*/ 37267 h 62007"/>
                  <a:gd name="connsiteX2" fmla="*/ 37267 w 70866"/>
                  <a:gd name="connsiteY2" fmla="*/ 0 h 62007"/>
                  <a:gd name="connsiteX3" fmla="*/ 0 w 70866"/>
                  <a:gd name="connsiteY3" fmla="*/ 37267 h 62007"/>
                  <a:gd name="connsiteX4" fmla="*/ 19550 w 70866"/>
                  <a:gd name="connsiteY4" fmla="*/ 37267 h 62007"/>
                  <a:gd name="connsiteX5" fmla="*/ 19550 w 70866"/>
                  <a:gd name="connsiteY5" fmla="*/ 63841 h 62007"/>
                  <a:gd name="connsiteX6" fmla="*/ 54983 w 70866"/>
                  <a:gd name="connsiteY6" fmla="*/ 63841 h 62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66" h="62007">
                    <a:moveTo>
                      <a:pt x="54983" y="37267"/>
                    </a:moveTo>
                    <a:lnTo>
                      <a:pt x="74533" y="37267"/>
                    </a:lnTo>
                    <a:lnTo>
                      <a:pt x="37267" y="0"/>
                    </a:lnTo>
                    <a:lnTo>
                      <a:pt x="0" y="37267"/>
                    </a:lnTo>
                    <a:lnTo>
                      <a:pt x="19550" y="37267"/>
                    </a:lnTo>
                    <a:lnTo>
                      <a:pt x="19550" y="63841"/>
                    </a:lnTo>
                    <a:lnTo>
                      <a:pt x="54983" y="63841"/>
                    </a:lnTo>
                    <a:close/>
                  </a:path>
                </a:pathLst>
              </a:custGeom>
              <a:grpFill/>
              <a:ln w="4316" cap="flat">
                <a:noFill/>
                <a:prstDash val="solid"/>
                <a:miter/>
              </a:ln>
            </p:spPr>
            <p:txBody>
              <a:bodyPr rtlCol="0" anchor="ctr"/>
              <a:lstStyle/>
              <a:p>
                <a:endParaRPr lang="en-US"/>
              </a:p>
            </p:txBody>
          </p:sp>
          <p:sp>
            <p:nvSpPr>
              <p:cNvPr id="138" name="Freeform 225">
                <a:extLst>
                  <a:ext uri="{FF2B5EF4-FFF2-40B4-BE49-F238E27FC236}">
                    <a16:creationId xmlns:a16="http://schemas.microsoft.com/office/drawing/2014/main" id="{695B7E78-1C88-AD52-F074-DA8EEF1295B8}"/>
                  </a:ext>
                </a:extLst>
              </p:cNvPr>
              <p:cNvSpPr/>
              <p:nvPr/>
            </p:nvSpPr>
            <p:spPr>
              <a:xfrm>
                <a:off x="1682195" y="3386183"/>
                <a:ext cx="8858" cy="8858"/>
              </a:xfrm>
              <a:custGeom>
                <a:avLst/>
                <a:gdLst>
                  <a:gd name="connsiteX0" fmla="*/ 0 w 8858"/>
                  <a:gd name="connsiteY0" fmla="*/ 0 h 8858"/>
                  <a:gd name="connsiteX1" fmla="*/ 8858 w 8858"/>
                  <a:gd name="connsiteY1" fmla="*/ 0 h 8858"/>
                  <a:gd name="connsiteX2" fmla="*/ 8858 w 8858"/>
                  <a:gd name="connsiteY2" fmla="*/ 8858 h 8858"/>
                  <a:gd name="connsiteX3" fmla="*/ 0 w 8858"/>
                  <a:gd name="connsiteY3" fmla="*/ 8858 h 8858"/>
                </a:gdLst>
                <a:ahLst/>
                <a:cxnLst>
                  <a:cxn ang="0">
                    <a:pos x="connsiteX0" y="connsiteY0"/>
                  </a:cxn>
                  <a:cxn ang="0">
                    <a:pos x="connsiteX1" y="connsiteY1"/>
                  </a:cxn>
                  <a:cxn ang="0">
                    <a:pos x="connsiteX2" y="connsiteY2"/>
                  </a:cxn>
                  <a:cxn ang="0">
                    <a:pos x="connsiteX3" y="connsiteY3"/>
                  </a:cxn>
                </a:cxnLst>
                <a:rect l="l" t="t" r="r" b="b"/>
                <a:pathLst>
                  <a:path w="8858" h="8858">
                    <a:moveTo>
                      <a:pt x="0" y="0"/>
                    </a:moveTo>
                    <a:lnTo>
                      <a:pt x="8858" y="0"/>
                    </a:lnTo>
                    <a:lnTo>
                      <a:pt x="8858" y="8858"/>
                    </a:lnTo>
                    <a:lnTo>
                      <a:pt x="0" y="8858"/>
                    </a:lnTo>
                    <a:close/>
                  </a:path>
                </a:pathLst>
              </a:custGeom>
              <a:grpFill/>
              <a:ln w="4316" cap="flat">
                <a:noFill/>
                <a:prstDash val="solid"/>
                <a:miter/>
              </a:ln>
            </p:spPr>
            <p:txBody>
              <a:bodyPr rtlCol="0" anchor="ctr"/>
              <a:lstStyle/>
              <a:p>
                <a:endParaRPr lang="en-US"/>
              </a:p>
            </p:txBody>
          </p:sp>
          <p:sp>
            <p:nvSpPr>
              <p:cNvPr id="139" name="Freeform 226">
                <a:extLst>
                  <a:ext uri="{FF2B5EF4-FFF2-40B4-BE49-F238E27FC236}">
                    <a16:creationId xmlns:a16="http://schemas.microsoft.com/office/drawing/2014/main" id="{7A51EC69-5F6B-55DE-430C-F767FBB2A207}"/>
                  </a:ext>
                </a:extLst>
              </p:cNvPr>
              <p:cNvSpPr/>
              <p:nvPr/>
            </p:nvSpPr>
            <p:spPr>
              <a:xfrm>
                <a:off x="1708770" y="3386183"/>
                <a:ext cx="8858" cy="8858"/>
              </a:xfrm>
              <a:custGeom>
                <a:avLst/>
                <a:gdLst>
                  <a:gd name="connsiteX0" fmla="*/ 0 w 8858"/>
                  <a:gd name="connsiteY0" fmla="*/ 0 h 8858"/>
                  <a:gd name="connsiteX1" fmla="*/ 8858 w 8858"/>
                  <a:gd name="connsiteY1" fmla="*/ 0 h 8858"/>
                  <a:gd name="connsiteX2" fmla="*/ 8858 w 8858"/>
                  <a:gd name="connsiteY2" fmla="*/ 8858 h 8858"/>
                  <a:gd name="connsiteX3" fmla="*/ 0 w 8858"/>
                  <a:gd name="connsiteY3" fmla="*/ 8858 h 8858"/>
                </a:gdLst>
                <a:ahLst/>
                <a:cxnLst>
                  <a:cxn ang="0">
                    <a:pos x="connsiteX0" y="connsiteY0"/>
                  </a:cxn>
                  <a:cxn ang="0">
                    <a:pos x="connsiteX1" y="connsiteY1"/>
                  </a:cxn>
                  <a:cxn ang="0">
                    <a:pos x="connsiteX2" y="connsiteY2"/>
                  </a:cxn>
                  <a:cxn ang="0">
                    <a:pos x="connsiteX3" y="connsiteY3"/>
                  </a:cxn>
                </a:cxnLst>
                <a:rect l="l" t="t" r="r" b="b"/>
                <a:pathLst>
                  <a:path w="8858" h="8858">
                    <a:moveTo>
                      <a:pt x="0" y="0"/>
                    </a:moveTo>
                    <a:lnTo>
                      <a:pt x="8858" y="0"/>
                    </a:lnTo>
                    <a:lnTo>
                      <a:pt x="8858" y="8858"/>
                    </a:lnTo>
                    <a:lnTo>
                      <a:pt x="0" y="8858"/>
                    </a:lnTo>
                    <a:close/>
                  </a:path>
                </a:pathLst>
              </a:custGeom>
              <a:grpFill/>
              <a:ln w="4316" cap="flat">
                <a:noFill/>
                <a:prstDash val="solid"/>
                <a:miter/>
              </a:ln>
            </p:spPr>
            <p:txBody>
              <a:bodyPr rtlCol="0" anchor="ctr"/>
              <a:lstStyle/>
              <a:p>
                <a:endParaRPr lang="en-US"/>
              </a:p>
            </p:txBody>
          </p:sp>
        </p:grpSp>
      </p:grpSp>
      <p:cxnSp>
        <p:nvCxnSpPr>
          <p:cNvPr id="204" name="Straight Connector 203">
            <a:extLst>
              <a:ext uri="{FF2B5EF4-FFF2-40B4-BE49-F238E27FC236}">
                <a16:creationId xmlns:a16="http://schemas.microsoft.com/office/drawing/2014/main" id="{82685317-3E87-A38B-94D5-A55FC9444481}"/>
              </a:ext>
            </a:extLst>
          </p:cNvPr>
          <p:cNvCxnSpPr>
            <a:cxnSpLocks/>
          </p:cNvCxnSpPr>
          <p:nvPr/>
        </p:nvCxnSpPr>
        <p:spPr>
          <a:xfrm flipV="1">
            <a:off x="3860800" y="4239352"/>
            <a:ext cx="0" cy="1795688"/>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CEEBC577-CA65-3F98-F8B9-953074190173}"/>
              </a:ext>
            </a:extLst>
          </p:cNvPr>
          <p:cNvCxnSpPr>
            <a:cxnSpLocks/>
          </p:cNvCxnSpPr>
          <p:nvPr/>
        </p:nvCxnSpPr>
        <p:spPr>
          <a:xfrm flipH="1">
            <a:off x="477520" y="5113112"/>
            <a:ext cx="703072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1" name="TextBox 220">
            <a:extLst>
              <a:ext uri="{FF2B5EF4-FFF2-40B4-BE49-F238E27FC236}">
                <a16:creationId xmlns:a16="http://schemas.microsoft.com/office/drawing/2014/main" id="{0E60A4A4-56F2-A17D-3BB1-29AF2D3B326B}"/>
              </a:ext>
            </a:extLst>
          </p:cNvPr>
          <p:cNvSpPr txBox="1"/>
          <p:nvPr/>
        </p:nvSpPr>
        <p:spPr>
          <a:xfrm>
            <a:off x="1064785" y="5257800"/>
            <a:ext cx="2674095" cy="738664"/>
          </a:xfrm>
          <a:prstGeom prst="rect">
            <a:avLst/>
          </a:prstGeom>
          <a:noFill/>
          <a:ln>
            <a:noFill/>
          </a:ln>
        </p:spPr>
        <p:txBody>
          <a:bodyPr wrap="square" lIns="45720" rIns="45720" rtlCol="0">
            <a:spAutoFit/>
          </a:bodyPr>
          <a:lstStyle>
            <a:defPPr>
              <a:defRPr lang="en-US"/>
            </a:defPPr>
            <a:lvl1pPr marL="114300" algn="ctr">
              <a:spcBef>
                <a:spcPts val="300"/>
              </a:spcBef>
              <a:spcAft>
                <a:spcPts val="300"/>
              </a:spcAft>
              <a:buClr>
                <a:srgbClr val="26BCD7"/>
              </a:buClr>
              <a:buSzPct val="100000"/>
              <a:defRPr sz="1600">
                <a:latin typeface="Arial" panose="020B0604020202020204" pitchFamily="34" charset="0"/>
                <a:cs typeface="Arial" panose="020B0604020202020204" pitchFamily="34" charset="0"/>
              </a:defRPr>
            </a:lvl1pPr>
          </a:lstStyle>
          <a:p>
            <a:pPr algn="l">
              <a:spcBef>
                <a:spcPts val="300"/>
              </a:spcBef>
              <a:spcAft>
                <a:spcPts val="300"/>
              </a:spcAft>
              <a:buClr>
                <a:srgbClr val="26BCD7"/>
              </a:buClr>
              <a:buSzPct val="100000"/>
            </a:pPr>
            <a:r>
              <a:rPr lang="en-US" sz="1050">
                <a:solidFill>
                  <a:schemeClr val="accent1">
                    <a:lumMod val="50000"/>
                  </a:schemeClr>
                </a:solidFill>
                <a:latin typeface="Arial" panose="020B0604020202020204" pitchFamily="34" charset="0"/>
                <a:cs typeface="Arial" panose="020B0604020202020204" pitchFamily="34" charset="0"/>
              </a:rPr>
              <a:t>Developed requirements that focused on </a:t>
            </a:r>
            <a:r>
              <a:rPr lang="en-US" sz="1050" b="1">
                <a:solidFill>
                  <a:schemeClr val="accent1">
                    <a:lumMod val="50000"/>
                  </a:schemeClr>
                </a:solidFill>
                <a:latin typeface="Arial" panose="020B0604020202020204" pitchFamily="34" charset="0"/>
                <a:cs typeface="Arial" panose="020B0604020202020204" pitchFamily="34" charset="0"/>
              </a:rPr>
              <a:t>specific functionality </a:t>
            </a:r>
            <a:r>
              <a:rPr lang="en-US" sz="1050">
                <a:solidFill>
                  <a:schemeClr val="accent1">
                    <a:lumMod val="50000"/>
                  </a:schemeClr>
                </a:solidFill>
                <a:latin typeface="Arial" panose="020B0604020202020204" pitchFamily="34" charset="0"/>
                <a:cs typeface="Arial" panose="020B0604020202020204" pitchFamily="34" charset="0"/>
              </a:rPr>
              <a:t>that resolved the identified challenges and aligned with the organization’s HR technology roadmap</a:t>
            </a:r>
          </a:p>
        </p:txBody>
      </p:sp>
      <p:sp>
        <p:nvSpPr>
          <p:cNvPr id="236" name="TextBox 235">
            <a:extLst>
              <a:ext uri="{FF2B5EF4-FFF2-40B4-BE49-F238E27FC236}">
                <a16:creationId xmlns:a16="http://schemas.microsoft.com/office/drawing/2014/main" id="{D69D9389-DA18-567E-FBB2-E1FF7A4500B1}"/>
              </a:ext>
            </a:extLst>
          </p:cNvPr>
          <p:cNvSpPr txBox="1"/>
          <p:nvPr/>
        </p:nvSpPr>
        <p:spPr>
          <a:xfrm>
            <a:off x="4617720" y="4239260"/>
            <a:ext cx="2501375" cy="738664"/>
          </a:xfrm>
          <a:prstGeom prst="rect">
            <a:avLst/>
          </a:prstGeom>
          <a:noFill/>
          <a:ln>
            <a:noFill/>
          </a:ln>
        </p:spPr>
        <p:txBody>
          <a:bodyPr wrap="square" lIns="45720" rIns="45720" rtlCol="0">
            <a:spAutoFit/>
          </a:bodyPr>
          <a:lstStyle>
            <a:defPPr>
              <a:defRPr lang="en-US"/>
            </a:defPPr>
            <a:lvl1pPr marL="114300" algn="ctr">
              <a:spcBef>
                <a:spcPts val="300"/>
              </a:spcBef>
              <a:spcAft>
                <a:spcPts val="300"/>
              </a:spcAft>
              <a:buClr>
                <a:srgbClr val="26BCD7"/>
              </a:buClr>
              <a:buSzPct val="100000"/>
              <a:defRPr sz="1600">
                <a:latin typeface="Arial" panose="020B0604020202020204" pitchFamily="34" charset="0"/>
                <a:cs typeface="Arial" panose="020B0604020202020204" pitchFamily="34" charset="0"/>
              </a:defRPr>
            </a:lvl1pPr>
          </a:lstStyle>
          <a:p>
            <a:pPr algn="l">
              <a:spcBef>
                <a:spcPts val="300"/>
              </a:spcBef>
              <a:spcAft>
                <a:spcPts val="300"/>
              </a:spcAft>
              <a:buClr>
                <a:srgbClr val="26BCD7"/>
              </a:buClr>
              <a:buSzPct val="100000"/>
            </a:pPr>
            <a:r>
              <a:rPr lang="en-US" sz="1050">
                <a:solidFill>
                  <a:schemeClr val="accent1">
                    <a:lumMod val="50000"/>
                  </a:schemeClr>
                </a:solidFill>
                <a:latin typeface="Arial" panose="020B0604020202020204" pitchFamily="34" charset="0"/>
                <a:cs typeface="Arial" panose="020B0604020202020204" pitchFamily="34" charset="0"/>
              </a:rPr>
              <a:t>Identified solutions that were </a:t>
            </a:r>
            <a:r>
              <a:rPr lang="en-US" sz="1050" b="1">
                <a:solidFill>
                  <a:schemeClr val="accent1">
                    <a:lumMod val="50000"/>
                  </a:schemeClr>
                </a:solidFill>
                <a:latin typeface="Arial" panose="020B0604020202020204" pitchFamily="34" charset="0"/>
                <a:cs typeface="Arial" panose="020B0604020202020204" pitchFamily="34" charset="0"/>
              </a:rPr>
              <a:t>experimental and scalable with low implementation efforts </a:t>
            </a:r>
            <a:r>
              <a:rPr lang="en-US" sz="1050">
                <a:solidFill>
                  <a:schemeClr val="accent1">
                    <a:lumMod val="50000"/>
                  </a:schemeClr>
                </a:solidFill>
                <a:latin typeface="Arial" panose="020B0604020202020204" pitchFamily="34" charset="0"/>
                <a:cs typeface="Arial" panose="020B0604020202020204" pitchFamily="34" charset="0"/>
              </a:rPr>
              <a:t>that could quickly yield a high value</a:t>
            </a:r>
          </a:p>
        </p:txBody>
      </p:sp>
      <p:sp>
        <p:nvSpPr>
          <p:cNvPr id="252" name="TextBox 251">
            <a:extLst>
              <a:ext uri="{FF2B5EF4-FFF2-40B4-BE49-F238E27FC236}">
                <a16:creationId xmlns:a16="http://schemas.microsoft.com/office/drawing/2014/main" id="{AC5F5075-4ACD-E71B-5770-CBDF0BEC9C32}"/>
              </a:ext>
            </a:extLst>
          </p:cNvPr>
          <p:cNvSpPr txBox="1"/>
          <p:nvPr/>
        </p:nvSpPr>
        <p:spPr>
          <a:xfrm>
            <a:off x="4617720" y="5257800"/>
            <a:ext cx="2870200" cy="738664"/>
          </a:xfrm>
          <a:prstGeom prst="rect">
            <a:avLst/>
          </a:prstGeom>
          <a:noFill/>
          <a:ln>
            <a:noFill/>
          </a:ln>
        </p:spPr>
        <p:txBody>
          <a:bodyPr wrap="square" lIns="45720" rIns="45720" rtlCol="0">
            <a:spAutoFit/>
          </a:bodyPr>
          <a:lstStyle>
            <a:defPPr>
              <a:defRPr lang="en-US"/>
            </a:defPPr>
            <a:lvl1pPr marL="114300" algn="ctr">
              <a:spcBef>
                <a:spcPts val="300"/>
              </a:spcBef>
              <a:spcAft>
                <a:spcPts val="300"/>
              </a:spcAft>
              <a:buClr>
                <a:srgbClr val="26BCD7"/>
              </a:buClr>
              <a:buSzPct val="100000"/>
              <a:defRPr sz="1600">
                <a:latin typeface="Arial" panose="020B0604020202020204" pitchFamily="34" charset="0"/>
                <a:cs typeface="Arial" panose="020B0604020202020204" pitchFamily="34" charset="0"/>
              </a:defRPr>
            </a:lvl1pPr>
          </a:lstStyle>
          <a:p>
            <a:pPr algn="l">
              <a:spcBef>
                <a:spcPts val="300"/>
              </a:spcBef>
              <a:spcAft>
                <a:spcPts val="300"/>
              </a:spcAft>
              <a:buClr>
                <a:srgbClr val="26BCD7"/>
              </a:buClr>
              <a:buSzPct val="100000"/>
            </a:pPr>
            <a:r>
              <a:rPr lang="en-US" sz="1050">
                <a:solidFill>
                  <a:schemeClr val="accent1">
                    <a:lumMod val="50000"/>
                  </a:schemeClr>
                </a:solidFill>
                <a:latin typeface="Arial" panose="020B0604020202020204" pitchFamily="34" charset="0"/>
                <a:cs typeface="Arial" panose="020B0604020202020204" pitchFamily="34" charset="0"/>
              </a:rPr>
              <a:t>Facilitated a </a:t>
            </a:r>
            <a:r>
              <a:rPr lang="en-US" sz="1050" b="1">
                <a:solidFill>
                  <a:schemeClr val="accent1">
                    <a:lumMod val="50000"/>
                  </a:schemeClr>
                </a:solidFill>
                <a:latin typeface="Arial" panose="020B0604020202020204" pitchFamily="34" charset="0"/>
                <a:cs typeface="Arial" panose="020B0604020202020204" pitchFamily="34" charset="0"/>
              </a:rPr>
              <a:t>comprehensive vendor selection process</a:t>
            </a:r>
            <a:r>
              <a:rPr lang="en-US" sz="1050">
                <a:solidFill>
                  <a:schemeClr val="accent1">
                    <a:lumMod val="50000"/>
                  </a:schemeClr>
                </a:solidFill>
                <a:latin typeface="Arial" panose="020B0604020202020204" pitchFamily="34" charset="0"/>
                <a:cs typeface="Arial" panose="020B0604020202020204" pitchFamily="34" charset="0"/>
              </a:rPr>
              <a:t>, from issuing the request for proposal through final vendor selection, due diligence, and implementation planning</a:t>
            </a:r>
          </a:p>
        </p:txBody>
      </p:sp>
      <p:grpSp>
        <p:nvGrpSpPr>
          <p:cNvPr id="270" name="Group 269">
            <a:extLst>
              <a:ext uri="{FF2B5EF4-FFF2-40B4-BE49-F238E27FC236}">
                <a16:creationId xmlns:a16="http://schemas.microsoft.com/office/drawing/2014/main" id="{CEA07FAF-DFEB-57C0-707C-D2D83FD507B1}"/>
              </a:ext>
            </a:extLst>
          </p:cNvPr>
          <p:cNvGrpSpPr/>
          <p:nvPr/>
        </p:nvGrpSpPr>
        <p:grpSpPr>
          <a:xfrm>
            <a:off x="477520" y="5352812"/>
            <a:ext cx="548640" cy="548640"/>
            <a:chOff x="477520" y="5352812"/>
            <a:chExt cx="548640" cy="548640"/>
          </a:xfrm>
        </p:grpSpPr>
        <p:sp>
          <p:nvSpPr>
            <p:cNvPr id="223" name="Rounded Rectangle 222">
              <a:extLst>
                <a:ext uri="{FF2B5EF4-FFF2-40B4-BE49-F238E27FC236}">
                  <a16:creationId xmlns:a16="http://schemas.microsoft.com/office/drawing/2014/main" id="{9F52C4C4-930E-789B-E3FA-B8ACCE587921}"/>
                </a:ext>
              </a:extLst>
            </p:cNvPr>
            <p:cNvSpPr>
              <a:spLocks noChangeAspect="1"/>
            </p:cNvSpPr>
            <p:nvPr/>
          </p:nvSpPr>
          <p:spPr>
            <a:xfrm>
              <a:off x="477520" y="5352812"/>
              <a:ext cx="548640" cy="548640"/>
            </a:xfrm>
            <a:prstGeom prst="roundRect">
              <a:avLst/>
            </a:prstGeom>
            <a:gradFill>
              <a:gsLst>
                <a:gs pos="100000">
                  <a:schemeClr val="accent2">
                    <a:lumMod val="75000"/>
                  </a:schemeClr>
                </a:gs>
                <a:gs pos="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97" name="Graphic 106">
              <a:extLst>
                <a:ext uri="{FF2B5EF4-FFF2-40B4-BE49-F238E27FC236}">
                  <a16:creationId xmlns:a16="http://schemas.microsoft.com/office/drawing/2014/main" id="{CBDE5961-F9A7-6D4A-B8AA-C6F3A0E10BDC}"/>
                </a:ext>
              </a:extLst>
            </p:cNvPr>
            <p:cNvSpPr>
              <a:spLocks noChangeAspect="1"/>
            </p:cNvSpPr>
            <p:nvPr/>
          </p:nvSpPr>
          <p:spPr>
            <a:xfrm>
              <a:off x="568960" y="5449403"/>
              <a:ext cx="365760" cy="355458"/>
            </a:xfrm>
            <a:custGeom>
              <a:avLst/>
              <a:gdLst>
                <a:gd name="connsiteX0" fmla="*/ 33588 w 283464"/>
                <a:gd name="connsiteY0" fmla="*/ 69913 h 275480"/>
                <a:gd name="connsiteX1" fmla="*/ 36273 w 283464"/>
                <a:gd name="connsiteY1" fmla="*/ 60780 h 275480"/>
                <a:gd name="connsiteX2" fmla="*/ 34125 w 283464"/>
                <a:gd name="connsiteY2" fmla="*/ 50898 h 275480"/>
                <a:gd name="connsiteX3" fmla="*/ 34125 w 283464"/>
                <a:gd name="connsiteY3" fmla="*/ 50898 h 275480"/>
                <a:gd name="connsiteX4" fmla="*/ 64858 w 283464"/>
                <a:gd name="connsiteY4" fmla="*/ 20057 h 275480"/>
                <a:gd name="connsiteX5" fmla="*/ 161684 w 283464"/>
                <a:gd name="connsiteY5" fmla="*/ 20057 h 275480"/>
                <a:gd name="connsiteX6" fmla="*/ 161863 w 283464"/>
                <a:gd name="connsiteY6" fmla="*/ 22362 h 275480"/>
                <a:gd name="connsiteX7" fmla="*/ 151509 w 283464"/>
                <a:gd name="connsiteY7" fmla="*/ 36226 h 275480"/>
                <a:gd name="connsiteX8" fmla="*/ 149301 w 283464"/>
                <a:gd name="connsiteY8" fmla="*/ 36735 h 275480"/>
                <a:gd name="connsiteX9" fmla="*/ 108250 w 283464"/>
                <a:gd name="connsiteY9" fmla="*/ 50807 h 275480"/>
                <a:gd name="connsiteX10" fmla="*/ 107408 w 283464"/>
                <a:gd name="connsiteY10" fmla="*/ 76051 h 275480"/>
                <a:gd name="connsiteX11" fmla="*/ 106602 w 283464"/>
                <a:gd name="connsiteY11" fmla="*/ 79734 h 275480"/>
                <a:gd name="connsiteX12" fmla="*/ 84790 w 283464"/>
                <a:gd name="connsiteY12" fmla="*/ 101623 h 275480"/>
                <a:gd name="connsiteX13" fmla="*/ 75003 w 283464"/>
                <a:gd name="connsiteY13" fmla="*/ 99527 h 275480"/>
                <a:gd name="connsiteX14" fmla="*/ 65754 w 283464"/>
                <a:gd name="connsiteY14" fmla="*/ 102281 h 275480"/>
                <a:gd name="connsiteX15" fmla="*/ 65754 w 283464"/>
                <a:gd name="connsiteY15" fmla="*/ 102281 h 275480"/>
                <a:gd name="connsiteX16" fmla="*/ 63008 w 283464"/>
                <a:gd name="connsiteY16" fmla="*/ 111564 h 275480"/>
                <a:gd name="connsiteX17" fmla="*/ 65097 w 283464"/>
                <a:gd name="connsiteY17" fmla="*/ 121385 h 275480"/>
                <a:gd name="connsiteX18" fmla="*/ 53162 w 283464"/>
                <a:gd name="connsiteY18" fmla="*/ 133363 h 275480"/>
                <a:gd name="connsiteX19" fmla="*/ 41793 w 283464"/>
                <a:gd name="connsiteY19" fmla="*/ 133363 h 275480"/>
                <a:gd name="connsiteX20" fmla="*/ 2347 w 283464"/>
                <a:gd name="connsiteY20" fmla="*/ 94167 h 275480"/>
                <a:gd name="connsiteX21" fmla="*/ 2347 w 283464"/>
                <a:gd name="connsiteY21" fmla="*/ 82758 h 275480"/>
                <a:gd name="connsiteX22" fmla="*/ 14283 w 283464"/>
                <a:gd name="connsiteY22" fmla="*/ 70781 h 275480"/>
                <a:gd name="connsiteX23" fmla="*/ 24040 w 283464"/>
                <a:gd name="connsiteY23" fmla="*/ 72877 h 275480"/>
                <a:gd name="connsiteX24" fmla="*/ 33379 w 283464"/>
                <a:gd name="connsiteY24" fmla="*/ 70092 h 275480"/>
                <a:gd name="connsiteX25" fmla="*/ 95025 w 283464"/>
                <a:gd name="connsiteY25" fmla="*/ 109737 h 275480"/>
                <a:gd name="connsiteX26" fmla="*/ 112540 w 283464"/>
                <a:gd name="connsiteY26" fmla="*/ 129051 h 275480"/>
                <a:gd name="connsiteX27" fmla="*/ 137246 w 283464"/>
                <a:gd name="connsiteY27" fmla="*/ 104288 h 275480"/>
                <a:gd name="connsiteX28" fmla="*/ 117911 w 283464"/>
                <a:gd name="connsiteY28" fmla="*/ 86831 h 275480"/>
                <a:gd name="connsiteX29" fmla="*/ 164697 w 283464"/>
                <a:gd name="connsiteY29" fmla="*/ 187111 h 275480"/>
                <a:gd name="connsiteX30" fmla="*/ 217959 w 283464"/>
                <a:gd name="connsiteY30" fmla="*/ 246310 h 275480"/>
                <a:gd name="connsiteX31" fmla="*/ 253736 w 283464"/>
                <a:gd name="connsiteY31" fmla="*/ 250274 h 275480"/>
                <a:gd name="connsiteX32" fmla="*/ 257686 w 283464"/>
                <a:gd name="connsiteY32" fmla="*/ 214370 h 275480"/>
                <a:gd name="connsiteX33" fmla="*/ 257435 w 283464"/>
                <a:gd name="connsiteY33" fmla="*/ 214060 h 275480"/>
                <a:gd name="connsiteX34" fmla="*/ 253765 w 283464"/>
                <a:gd name="connsiteY34" fmla="*/ 210377 h 275480"/>
                <a:gd name="connsiteX35" fmla="*/ 194924 w 283464"/>
                <a:gd name="connsiteY35" fmla="*/ 156779 h 275480"/>
                <a:gd name="connsiteX36" fmla="*/ 84134 w 283464"/>
                <a:gd name="connsiteY36" fmla="*/ 248256 h 275480"/>
                <a:gd name="connsiteX37" fmla="*/ 84134 w 283464"/>
                <a:gd name="connsiteY37" fmla="*/ 226277 h 275480"/>
                <a:gd name="connsiteX38" fmla="*/ 84134 w 283464"/>
                <a:gd name="connsiteY38" fmla="*/ 226277 h 275480"/>
                <a:gd name="connsiteX39" fmla="*/ 70737 w 283464"/>
                <a:gd name="connsiteY39" fmla="*/ 212893 h 275480"/>
                <a:gd name="connsiteX40" fmla="*/ 48878 w 283464"/>
                <a:gd name="connsiteY40" fmla="*/ 212850 h 275480"/>
                <a:gd name="connsiteX41" fmla="*/ 48835 w 283464"/>
                <a:gd name="connsiteY41" fmla="*/ 212893 h 275480"/>
                <a:gd name="connsiteX42" fmla="*/ 48835 w 283464"/>
                <a:gd name="connsiteY42" fmla="*/ 212893 h 275480"/>
                <a:gd name="connsiteX43" fmla="*/ 31231 w 283464"/>
                <a:gd name="connsiteY43" fmla="*/ 230559 h 275480"/>
                <a:gd name="connsiteX44" fmla="*/ 22798 w 283464"/>
                <a:gd name="connsiteY44" fmla="*/ 230213 h 275480"/>
                <a:gd name="connsiteX45" fmla="*/ 22786 w 283464"/>
                <a:gd name="connsiteY45" fmla="*/ 230200 h 275480"/>
                <a:gd name="connsiteX46" fmla="*/ 21295 w 283464"/>
                <a:gd name="connsiteY46" fmla="*/ 227206 h 275480"/>
                <a:gd name="connsiteX47" fmla="*/ 21026 w 283464"/>
                <a:gd name="connsiteY47" fmla="*/ 221906 h 275480"/>
                <a:gd name="connsiteX48" fmla="*/ 75033 w 283464"/>
                <a:gd name="connsiteY48" fmla="*/ 167588 h 275480"/>
                <a:gd name="connsiteX49" fmla="*/ 79300 w 283464"/>
                <a:gd name="connsiteY49" fmla="*/ 167768 h 275480"/>
                <a:gd name="connsiteX50" fmla="*/ 104633 w 283464"/>
                <a:gd name="connsiteY50" fmla="*/ 158455 h 275480"/>
                <a:gd name="connsiteX51" fmla="*/ 158133 w 283464"/>
                <a:gd name="connsiteY51" fmla="*/ 104797 h 275480"/>
                <a:gd name="connsiteX52" fmla="*/ 158133 w 283464"/>
                <a:gd name="connsiteY52" fmla="*/ 104797 h 275480"/>
                <a:gd name="connsiteX53" fmla="*/ 166219 w 283464"/>
                <a:gd name="connsiteY53" fmla="*/ 96682 h 275480"/>
                <a:gd name="connsiteX54" fmla="*/ 175618 w 283464"/>
                <a:gd name="connsiteY54" fmla="*/ 73805 h 275480"/>
                <a:gd name="connsiteX55" fmla="*/ 175618 w 283464"/>
                <a:gd name="connsiteY55" fmla="*/ 71260 h 275480"/>
                <a:gd name="connsiteX56" fmla="*/ 175618 w 283464"/>
                <a:gd name="connsiteY56" fmla="*/ 67068 h 275480"/>
                <a:gd name="connsiteX57" fmla="*/ 229536 w 283464"/>
                <a:gd name="connsiteY57" fmla="*/ 12780 h 275480"/>
                <a:gd name="connsiteX58" fmla="*/ 234758 w 283464"/>
                <a:gd name="connsiteY58" fmla="*/ 13050 h 275480"/>
                <a:gd name="connsiteX59" fmla="*/ 239711 w 283464"/>
                <a:gd name="connsiteY59" fmla="*/ 19907 h 275480"/>
                <a:gd name="connsiteX60" fmla="*/ 238219 w 283464"/>
                <a:gd name="connsiteY60" fmla="*/ 22901 h 275480"/>
                <a:gd name="connsiteX61" fmla="*/ 220614 w 283464"/>
                <a:gd name="connsiteY61" fmla="*/ 40568 h 275480"/>
                <a:gd name="connsiteX62" fmla="*/ 220572 w 283464"/>
                <a:gd name="connsiteY62" fmla="*/ 62503 h 275480"/>
                <a:gd name="connsiteX63" fmla="*/ 220614 w 283464"/>
                <a:gd name="connsiteY63" fmla="*/ 62546 h 275480"/>
                <a:gd name="connsiteX64" fmla="*/ 220614 w 283464"/>
                <a:gd name="connsiteY64" fmla="*/ 62546 h 275480"/>
                <a:gd name="connsiteX65" fmla="*/ 233982 w 283464"/>
                <a:gd name="connsiteY65" fmla="*/ 75961 h 275480"/>
                <a:gd name="connsiteX66" fmla="*/ 255840 w 283464"/>
                <a:gd name="connsiteY66" fmla="*/ 76004 h 275480"/>
                <a:gd name="connsiteX67" fmla="*/ 255883 w 283464"/>
                <a:gd name="connsiteY67" fmla="*/ 75961 h 275480"/>
                <a:gd name="connsiteX68" fmla="*/ 255883 w 283464"/>
                <a:gd name="connsiteY68" fmla="*/ 75961 h 275480"/>
                <a:gd name="connsiteX69" fmla="*/ 273488 w 283464"/>
                <a:gd name="connsiteY69" fmla="*/ 58294 h 275480"/>
                <a:gd name="connsiteX70" fmla="*/ 281921 w 283464"/>
                <a:gd name="connsiteY70" fmla="*/ 58624 h 275480"/>
                <a:gd name="connsiteX71" fmla="*/ 283454 w 283464"/>
                <a:gd name="connsiteY71" fmla="*/ 61888 h 275480"/>
                <a:gd name="connsiteX72" fmla="*/ 283723 w 283464"/>
                <a:gd name="connsiteY72" fmla="*/ 67188 h 275480"/>
                <a:gd name="connsiteX73" fmla="*/ 229566 w 283464"/>
                <a:gd name="connsiteY73" fmla="*/ 121415 h 275480"/>
                <a:gd name="connsiteX74" fmla="*/ 225329 w 283464"/>
                <a:gd name="connsiteY74" fmla="*/ 121236 h 275480"/>
                <a:gd name="connsiteX75" fmla="*/ 199907 w 283464"/>
                <a:gd name="connsiteY75" fmla="*/ 130548 h 275480"/>
                <a:gd name="connsiteX76" fmla="*/ 197251 w 283464"/>
                <a:gd name="connsiteY76" fmla="*/ 133213 h 275480"/>
                <a:gd name="connsiteX77" fmla="*/ 197251 w 283464"/>
                <a:gd name="connsiteY77" fmla="*/ 133213 h 275480"/>
                <a:gd name="connsiteX78" fmla="*/ 138440 w 283464"/>
                <a:gd name="connsiteY78" fmla="*/ 192292 h 275480"/>
                <a:gd name="connsiteX79" fmla="*/ 129041 w 283464"/>
                <a:gd name="connsiteY79" fmla="*/ 215168 h 275480"/>
                <a:gd name="connsiteX80" fmla="*/ 129041 w 283464"/>
                <a:gd name="connsiteY80" fmla="*/ 217714 h 275480"/>
                <a:gd name="connsiteX81" fmla="*/ 129041 w 283464"/>
                <a:gd name="connsiteY81" fmla="*/ 221906 h 275480"/>
                <a:gd name="connsiteX82" fmla="*/ 75003 w 283464"/>
                <a:gd name="connsiteY82" fmla="*/ 276073 h 275480"/>
                <a:gd name="connsiteX83" fmla="*/ 69812 w 283464"/>
                <a:gd name="connsiteY83" fmla="*/ 275804 h 275480"/>
                <a:gd name="connsiteX84" fmla="*/ 64825 w 283464"/>
                <a:gd name="connsiteY84" fmla="*/ 268971 h 275480"/>
                <a:gd name="connsiteX85" fmla="*/ 64829 w 283464"/>
                <a:gd name="connsiteY85" fmla="*/ 268947 h 275480"/>
                <a:gd name="connsiteX86" fmla="*/ 66350 w 283464"/>
                <a:gd name="connsiteY86" fmla="*/ 265953 h 275480"/>
                <a:gd name="connsiteX87" fmla="*/ 99411 w 283464"/>
                <a:gd name="connsiteY87" fmla="*/ 190405 h 275480"/>
                <a:gd name="connsiteX88" fmla="*/ 106288 w 283464"/>
                <a:gd name="connsiteY88" fmla="*/ 197457 h 275480"/>
                <a:gd name="connsiteX89" fmla="*/ 111347 w 283464"/>
                <a:gd name="connsiteY89" fmla="*/ 195346 h 275480"/>
                <a:gd name="connsiteX90" fmla="*/ 181735 w 283464"/>
                <a:gd name="connsiteY90" fmla="*/ 124619 h 275480"/>
                <a:gd name="connsiteX91" fmla="*/ 181735 w 283464"/>
                <a:gd name="connsiteY91" fmla="*/ 124619 h 275480"/>
                <a:gd name="connsiteX92" fmla="*/ 203040 w 283464"/>
                <a:gd name="connsiteY92" fmla="*/ 103240 h 275480"/>
                <a:gd name="connsiteX93" fmla="*/ 203592 w 283464"/>
                <a:gd name="connsiteY93" fmla="*/ 93373 h 275480"/>
                <a:gd name="connsiteX94" fmla="*/ 193760 w 283464"/>
                <a:gd name="connsiteY94" fmla="*/ 92819 h 275480"/>
                <a:gd name="connsiteX95" fmla="*/ 193223 w 283464"/>
                <a:gd name="connsiteY95" fmla="*/ 93388 h 275480"/>
                <a:gd name="connsiteX96" fmla="*/ 177349 w 283464"/>
                <a:gd name="connsiteY96" fmla="*/ 109318 h 275480"/>
                <a:gd name="connsiteX97" fmla="*/ 177349 w 283464"/>
                <a:gd name="connsiteY97" fmla="*/ 109318 h 275480"/>
                <a:gd name="connsiteX98" fmla="*/ 101440 w 283464"/>
                <a:gd name="connsiteY98" fmla="*/ 185464 h 275480"/>
                <a:gd name="connsiteX99" fmla="*/ 99411 w 283464"/>
                <a:gd name="connsiteY99" fmla="*/ 190405 h 27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283464" h="275480">
                  <a:moveTo>
                    <a:pt x="33588" y="69913"/>
                  </a:moveTo>
                  <a:cubicBezTo>
                    <a:pt x="35962" y="67519"/>
                    <a:pt x="36972" y="64084"/>
                    <a:pt x="36273" y="60780"/>
                  </a:cubicBezTo>
                  <a:lnTo>
                    <a:pt x="34125" y="50898"/>
                  </a:lnTo>
                  <a:lnTo>
                    <a:pt x="34125" y="50898"/>
                  </a:lnTo>
                  <a:lnTo>
                    <a:pt x="64858" y="20057"/>
                  </a:lnTo>
                  <a:cubicBezTo>
                    <a:pt x="91633" y="-6686"/>
                    <a:pt x="134909" y="-6686"/>
                    <a:pt x="161684" y="20057"/>
                  </a:cubicBezTo>
                  <a:cubicBezTo>
                    <a:pt x="162306" y="20674"/>
                    <a:pt x="162382" y="21656"/>
                    <a:pt x="161863" y="22362"/>
                  </a:cubicBezTo>
                  <a:lnTo>
                    <a:pt x="151509" y="36226"/>
                  </a:lnTo>
                  <a:cubicBezTo>
                    <a:pt x="150994" y="36912"/>
                    <a:pt x="150062" y="37126"/>
                    <a:pt x="149301" y="36735"/>
                  </a:cubicBezTo>
                  <a:cubicBezTo>
                    <a:pt x="134093" y="29245"/>
                    <a:pt x="115714" y="35545"/>
                    <a:pt x="108250" y="50807"/>
                  </a:cubicBezTo>
                  <a:cubicBezTo>
                    <a:pt x="104384" y="58713"/>
                    <a:pt x="104077" y="67903"/>
                    <a:pt x="107408" y="76051"/>
                  </a:cubicBezTo>
                  <a:cubicBezTo>
                    <a:pt x="107893" y="77330"/>
                    <a:pt x="107576" y="78776"/>
                    <a:pt x="106602" y="79734"/>
                  </a:cubicBezTo>
                  <a:lnTo>
                    <a:pt x="84790" y="101623"/>
                  </a:lnTo>
                  <a:lnTo>
                    <a:pt x="75003" y="99527"/>
                  </a:lnTo>
                  <a:cubicBezTo>
                    <a:pt x="71654" y="98809"/>
                    <a:pt x="68171" y="99847"/>
                    <a:pt x="65754" y="102281"/>
                  </a:cubicBezTo>
                  <a:lnTo>
                    <a:pt x="65754" y="102281"/>
                  </a:lnTo>
                  <a:cubicBezTo>
                    <a:pt x="63332" y="104710"/>
                    <a:pt x="62299" y="108203"/>
                    <a:pt x="63008" y="111564"/>
                  </a:cubicBezTo>
                  <a:lnTo>
                    <a:pt x="65097" y="121385"/>
                  </a:lnTo>
                  <a:lnTo>
                    <a:pt x="53162" y="133363"/>
                  </a:lnTo>
                  <a:cubicBezTo>
                    <a:pt x="50019" y="136503"/>
                    <a:pt x="44937" y="136503"/>
                    <a:pt x="41793" y="133363"/>
                  </a:cubicBezTo>
                  <a:lnTo>
                    <a:pt x="2347" y="94167"/>
                  </a:lnTo>
                  <a:cubicBezTo>
                    <a:pt x="-782" y="91012"/>
                    <a:pt x="-782" y="85913"/>
                    <a:pt x="2347" y="82758"/>
                  </a:cubicBezTo>
                  <a:lnTo>
                    <a:pt x="14283" y="70781"/>
                  </a:lnTo>
                  <a:lnTo>
                    <a:pt x="24040" y="72877"/>
                  </a:lnTo>
                  <a:cubicBezTo>
                    <a:pt x="27422" y="73591"/>
                    <a:pt x="30934" y="72543"/>
                    <a:pt x="33379" y="70092"/>
                  </a:cubicBezTo>
                  <a:close/>
                  <a:moveTo>
                    <a:pt x="95025" y="109737"/>
                  </a:moveTo>
                  <a:lnTo>
                    <a:pt x="112540" y="129051"/>
                  </a:lnTo>
                  <a:lnTo>
                    <a:pt x="137246" y="104288"/>
                  </a:lnTo>
                  <a:lnTo>
                    <a:pt x="117911" y="86831"/>
                  </a:lnTo>
                  <a:close/>
                  <a:moveTo>
                    <a:pt x="164697" y="187111"/>
                  </a:moveTo>
                  <a:lnTo>
                    <a:pt x="217959" y="246310"/>
                  </a:lnTo>
                  <a:cubicBezTo>
                    <a:pt x="226748" y="257319"/>
                    <a:pt x="242766" y="259093"/>
                    <a:pt x="253736" y="250274"/>
                  </a:cubicBezTo>
                  <a:cubicBezTo>
                    <a:pt x="264707" y="241454"/>
                    <a:pt x="266475" y="225379"/>
                    <a:pt x="257686" y="214370"/>
                  </a:cubicBezTo>
                  <a:cubicBezTo>
                    <a:pt x="257603" y="214266"/>
                    <a:pt x="257520" y="214163"/>
                    <a:pt x="257435" y="214060"/>
                  </a:cubicBezTo>
                  <a:cubicBezTo>
                    <a:pt x="256334" y="212716"/>
                    <a:pt x="255105" y="211482"/>
                    <a:pt x="253765" y="210377"/>
                  </a:cubicBezTo>
                  <a:lnTo>
                    <a:pt x="194924" y="156779"/>
                  </a:lnTo>
                  <a:close/>
                  <a:moveTo>
                    <a:pt x="84134" y="248256"/>
                  </a:moveTo>
                  <a:cubicBezTo>
                    <a:pt x="90166" y="242180"/>
                    <a:pt x="90166" y="232353"/>
                    <a:pt x="84134" y="226277"/>
                  </a:cubicBezTo>
                  <a:lnTo>
                    <a:pt x="84134" y="226277"/>
                  </a:lnTo>
                  <a:lnTo>
                    <a:pt x="70737" y="212893"/>
                  </a:lnTo>
                  <a:cubicBezTo>
                    <a:pt x="64712" y="206823"/>
                    <a:pt x="54926" y="206804"/>
                    <a:pt x="48878" y="212850"/>
                  </a:cubicBezTo>
                  <a:cubicBezTo>
                    <a:pt x="48864" y="212864"/>
                    <a:pt x="48850" y="212878"/>
                    <a:pt x="48835" y="212893"/>
                  </a:cubicBezTo>
                  <a:lnTo>
                    <a:pt x="48835" y="212893"/>
                  </a:lnTo>
                  <a:lnTo>
                    <a:pt x="31231" y="230559"/>
                  </a:lnTo>
                  <a:cubicBezTo>
                    <a:pt x="28807" y="232800"/>
                    <a:pt x="25031" y="232645"/>
                    <a:pt x="22798" y="230213"/>
                  </a:cubicBezTo>
                  <a:cubicBezTo>
                    <a:pt x="22794" y="230209"/>
                    <a:pt x="22790" y="230204"/>
                    <a:pt x="22786" y="230200"/>
                  </a:cubicBezTo>
                  <a:cubicBezTo>
                    <a:pt x="22016" y="229365"/>
                    <a:pt x="21498" y="228326"/>
                    <a:pt x="21295" y="227206"/>
                  </a:cubicBezTo>
                  <a:cubicBezTo>
                    <a:pt x="21116" y="225445"/>
                    <a:pt x="21026" y="223676"/>
                    <a:pt x="21026" y="221906"/>
                  </a:cubicBezTo>
                  <a:cubicBezTo>
                    <a:pt x="20993" y="191940"/>
                    <a:pt x="45173" y="167621"/>
                    <a:pt x="75033" y="167588"/>
                  </a:cubicBezTo>
                  <a:cubicBezTo>
                    <a:pt x="76466" y="167588"/>
                    <a:pt x="78017" y="167588"/>
                    <a:pt x="79300" y="167768"/>
                  </a:cubicBezTo>
                  <a:cubicBezTo>
                    <a:pt x="88695" y="168527"/>
                    <a:pt x="97950" y="165125"/>
                    <a:pt x="104633" y="158455"/>
                  </a:cubicBezTo>
                  <a:lnTo>
                    <a:pt x="158133" y="104797"/>
                  </a:lnTo>
                  <a:lnTo>
                    <a:pt x="158133" y="104797"/>
                  </a:lnTo>
                  <a:lnTo>
                    <a:pt x="166219" y="96682"/>
                  </a:lnTo>
                  <a:cubicBezTo>
                    <a:pt x="172242" y="90603"/>
                    <a:pt x="175622" y="82378"/>
                    <a:pt x="175618" y="73805"/>
                  </a:cubicBezTo>
                  <a:lnTo>
                    <a:pt x="175618" y="71260"/>
                  </a:lnTo>
                  <a:cubicBezTo>
                    <a:pt x="175618" y="69853"/>
                    <a:pt x="175618" y="68445"/>
                    <a:pt x="175618" y="67068"/>
                  </a:cubicBezTo>
                  <a:cubicBezTo>
                    <a:pt x="175585" y="37142"/>
                    <a:pt x="199716" y="12846"/>
                    <a:pt x="229536" y="12780"/>
                  </a:cubicBezTo>
                  <a:cubicBezTo>
                    <a:pt x="231280" y="12781"/>
                    <a:pt x="233023" y="12871"/>
                    <a:pt x="234758" y="13050"/>
                  </a:cubicBezTo>
                  <a:cubicBezTo>
                    <a:pt x="238012" y="13571"/>
                    <a:pt x="240230" y="16641"/>
                    <a:pt x="239711" y="19907"/>
                  </a:cubicBezTo>
                  <a:cubicBezTo>
                    <a:pt x="239507" y="21027"/>
                    <a:pt x="238990" y="22066"/>
                    <a:pt x="238219" y="22901"/>
                  </a:cubicBezTo>
                  <a:lnTo>
                    <a:pt x="220614" y="40568"/>
                  </a:lnTo>
                  <a:cubicBezTo>
                    <a:pt x="214567" y="46613"/>
                    <a:pt x="214547" y="56434"/>
                    <a:pt x="220572" y="62503"/>
                  </a:cubicBezTo>
                  <a:cubicBezTo>
                    <a:pt x="220586" y="62518"/>
                    <a:pt x="220600" y="62532"/>
                    <a:pt x="220614" y="62546"/>
                  </a:cubicBezTo>
                  <a:lnTo>
                    <a:pt x="220614" y="62546"/>
                  </a:lnTo>
                  <a:lnTo>
                    <a:pt x="233982" y="75961"/>
                  </a:lnTo>
                  <a:cubicBezTo>
                    <a:pt x="240006" y="82030"/>
                    <a:pt x="249793" y="82050"/>
                    <a:pt x="255840" y="76004"/>
                  </a:cubicBezTo>
                  <a:cubicBezTo>
                    <a:pt x="255855" y="75990"/>
                    <a:pt x="255869" y="75976"/>
                    <a:pt x="255883" y="75961"/>
                  </a:cubicBezTo>
                  <a:lnTo>
                    <a:pt x="255883" y="75961"/>
                  </a:lnTo>
                  <a:lnTo>
                    <a:pt x="273488" y="58294"/>
                  </a:lnTo>
                  <a:cubicBezTo>
                    <a:pt x="275907" y="56049"/>
                    <a:pt x="279683" y="56196"/>
                    <a:pt x="281921" y="58624"/>
                  </a:cubicBezTo>
                  <a:cubicBezTo>
                    <a:pt x="282754" y="59528"/>
                    <a:pt x="283289" y="60668"/>
                    <a:pt x="283454" y="61888"/>
                  </a:cubicBezTo>
                  <a:cubicBezTo>
                    <a:pt x="283633" y="63649"/>
                    <a:pt x="283722" y="65418"/>
                    <a:pt x="283723" y="67188"/>
                  </a:cubicBezTo>
                  <a:cubicBezTo>
                    <a:pt x="283690" y="97170"/>
                    <a:pt x="259443" y="121448"/>
                    <a:pt x="229566" y="121415"/>
                  </a:cubicBezTo>
                  <a:cubicBezTo>
                    <a:pt x="228164" y="121415"/>
                    <a:pt x="226582" y="121415"/>
                    <a:pt x="225329" y="121236"/>
                  </a:cubicBezTo>
                  <a:cubicBezTo>
                    <a:pt x="215903" y="120437"/>
                    <a:pt x="206604" y="123844"/>
                    <a:pt x="199907" y="130548"/>
                  </a:cubicBezTo>
                  <a:lnTo>
                    <a:pt x="197251" y="133213"/>
                  </a:lnTo>
                  <a:lnTo>
                    <a:pt x="197251" y="133213"/>
                  </a:lnTo>
                  <a:lnTo>
                    <a:pt x="138440" y="192292"/>
                  </a:lnTo>
                  <a:cubicBezTo>
                    <a:pt x="132389" y="198352"/>
                    <a:pt x="129005" y="206589"/>
                    <a:pt x="129041" y="215168"/>
                  </a:cubicBezTo>
                  <a:lnTo>
                    <a:pt x="129041" y="217714"/>
                  </a:lnTo>
                  <a:cubicBezTo>
                    <a:pt x="129041" y="219121"/>
                    <a:pt x="129041" y="220528"/>
                    <a:pt x="129041" y="221906"/>
                  </a:cubicBezTo>
                  <a:cubicBezTo>
                    <a:pt x="128975" y="251818"/>
                    <a:pt x="104811" y="276041"/>
                    <a:pt x="75003" y="276073"/>
                  </a:cubicBezTo>
                  <a:cubicBezTo>
                    <a:pt x="73273" y="276073"/>
                    <a:pt x="71542" y="276073"/>
                    <a:pt x="69812" y="275804"/>
                  </a:cubicBezTo>
                  <a:cubicBezTo>
                    <a:pt x="66554" y="275299"/>
                    <a:pt x="64322" y="272240"/>
                    <a:pt x="64825" y="268971"/>
                  </a:cubicBezTo>
                  <a:cubicBezTo>
                    <a:pt x="64826" y="268963"/>
                    <a:pt x="64827" y="268955"/>
                    <a:pt x="64829" y="268947"/>
                  </a:cubicBezTo>
                  <a:cubicBezTo>
                    <a:pt x="65041" y="267823"/>
                    <a:pt x="65569" y="266784"/>
                    <a:pt x="66350" y="265953"/>
                  </a:cubicBezTo>
                  <a:close/>
                  <a:moveTo>
                    <a:pt x="99411" y="190405"/>
                  </a:moveTo>
                  <a:cubicBezTo>
                    <a:pt x="99369" y="194258"/>
                    <a:pt x="102448" y="197416"/>
                    <a:pt x="106288" y="197457"/>
                  </a:cubicBezTo>
                  <a:cubicBezTo>
                    <a:pt x="108191" y="197478"/>
                    <a:pt x="110019" y="196715"/>
                    <a:pt x="111347" y="195346"/>
                  </a:cubicBezTo>
                  <a:lnTo>
                    <a:pt x="181735" y="124619"/>
                  </a:lnTo>
                  <a:lnTo>
                    <a:pt x="181735" y="124619"/>
                  </a:lnTo>
                  <a:lnTo>
                    <a:pt x="203040" y="103240"/>
                  </a:lnTo>
                  <a:cubicBezTo>
                    <a:pt x="205907" y="100668"/>
                    <a:pt x="206154" y="96251"/>
                    <a:pt x="203592" y="93373"/>
                  </a:cubicBezTo>
                  <a:cubicBezTo>
                    <a:pt x="201029" y="90496"/>
                    <a:pt x="196627" y="90248"/>
                    <a:pt x="193760" y="92819"/>
                  </a:cubicBezTo>
                  <a:cubicBezTo>
                    <a:pt x="193566" y="92994"/>
                    <a:pt x="193386" y="93184"/>
                    <a:pt x="193223" y="93388"/>
                  </a:cubicBezTo>
                  <a:lnTo>
                    <a:pt x="177349" y="109318"/>
                  </a:lnTo>
                  <a:lnTo>
                    <a:pt x="177349" y="109318"/>
                  </a:lnTo>
                  <a:lnTo>
                    <a:pt x="101440" y="185464"/>
                  </a:lnTo>
                  <a:cubicBezTo>
                    <a:pt x="100123" y="186766"/>
                    <a:pt x="99391" y="188550"/>
                    <a:pt x="99411" y="190405"/>
                  </a:cubicBezTo>
                  <a:close/>
                </a:path>
              </a:pathLst>
            </a:custGeom>
            <a:solidFill>
              <a:schemeClr val="bg1"/>
            </a:solidFill>
            <a:ln w="2908" cap="flat">
              <a:noFill/>
              <a:prstDash val="solid"/>
              <a:miter/>
            </a:ln>
          </p:spPr>
          <p:txBody>
            <a:bodyPr rtlCol="0" anchor="ctr"/>
            <a:lstStyle/>
            <a:p>
              <a:endParaRPr lang="en-US"/>
            </a:p>
          </p:txBody>
        </p:sp>
      </p:grpSp>
      <p:grpSp>
        <p:nvGrpSpPr>
          <p:cNvPr id="271" name="Group 270">
            <a:extLst>
              <a:ext uri="{FF2B5EF4-FFF2-40B4-BE49-F238E27FC236}">
                <a16:creationId xmlns:a16="http://schemas.microsoft.com/office/drawing/2014/main" id="{D8245330-7BD1-7289-D688-88F95062FAE3}"/>
              </a:ext>
            </a:extLst>
          </p:cNvPr>
          <p:cNvGrpSpPr/>
          <p:nvPr/>
        </p:nvGrpSpPr>
        <p:grpSpPr>
          <a:xfrm>
            <a:off x="4030455" y="5352812"/>
            <a:ext cx="548640" cy="548640"/>
            <a:chOff x="4030455" y="5352812"/>
            <a:chExt cx="548640" cy="548640"/>
          </a:xfrm>
        </p:grpSpPr>
        <p:sp>
          <p:nvSpPr>
            <p:cNvPr id="254" name="Rounded Rectangle 253">
              <a:extLst>
                <a:ext uri="{FF2B5EF4-FFF2-40B4-BE49-F238E27FC236}">
                  <a16:creationId xmlns:a16="http://schemas.microsoft.com/office/drawing/2014/main" id="{3F0493F7-FEDA-30D7-63CC-71CF542BFEC2}"/>
                </a:ext>
              </a:extLst>
            </p:cNvPr>
            <p:cNvSpPr>
              <a:spLocks noChangeAspect="1"/>
            </p:cNvSpPr>
            <p:nvPr/>
          </p:nvSpPr>
          <p:spPr>
            <a:xfrm>
              <a:off x="4030455" y="5352812"/>
              <a:ext cx="548640" cy="548640"/>
            </a:xfrm>
            <a:prstGeom prst="roundRect">
              <a:avLst/>
            </a:prstGeom>
            <a:gradFill>
              <a:gsLst>
                <a:gs pos="100000">
                  <a:schemeClr val="accent2">
                    <a:lumMod val="75000"/>
                  </a:schemeClr>
                </a:gs>
                <a:gs pos="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92" name="Graphic 35">
              <a:extLst>
                <a:ext uri="{FF2B5EF4-FFF2-40B4-BE49-F238E27FC236}">
                  <a16:creationId xmlns:a16="http://schemas.microsoft.com/office/drawing/2014/main" id="{7794A417-790B-1AB5-7510-DB6FC860E336}"/>
                </a:ext>
              </a:extLst>
            </p:cNvPr>
            <p:cNvSpPr>
              <a:spLocks noChangeAspect="1"/>
            </p:cNvSpPr>
            <p:nvPr/>
          </p:nvSpPr>
          <p:spPr>
            <a:xfrm>
              <a:off x="4095955" y="5444252"/>
              <a:ext cx="417640" cy="365760"/>
            </a:xfrm>
            <a:custGeom>
              <a:avLst/>
              <a:gdLst>
                <a:gd name="connsiteX0" fmla="*/ 221683 w 435042"/>
                <a:gd name="connsiteY0" fmla="*/ 60501 h 381000"/>
                <a:gd name="connsiteX1" fmla="*/ 241541 w 435042"/>
                <a:gd name="connsiteY1" fmla="*/ 80018 h 381000"/>
                <a:gd name="connsiteX2" fmla="*/ 221679 w 435042"/>
                <a:gd name="connsiteY2" fmla="*/ 99531 h 381000"/>
                <a:gd name="connsiteX3" fmla="*/ 201822 w 435042"/>
                <a:gd name="connsiteY3" fmla="*/ 80295 h 381000"/>
                <a:gd name="connsiteX4" fmla="*/ 201822 w 435042"/>
                <a:gd name="connsiteY4" fmla="*/ 80295 h 381000"/>
                <a:gd name="connsiteX5" fmla="*/ 221302 w 435042"/>
                <a:gd name="connsiteY5" fmla="*/ 60780 h 381000"/>
                <a:gd name="connsiteX6" fmla="*/ 221304 w 435042"/>
                <a:gd name="connsiteY6" fmla="*/ 60780 h 381000"/>
                <a:gd name="connsiteX7" fmla="*/ 221304 w 435042"/>
                <a:gd name="connsiteY7" fmla="*/ 60780 h 381000"/>
                <a:gd name="connsiteX8" fmla="*/ 221683 w 435042"/>
                <a:gd name="connsiteY8" fmla="*/ 53346 h 381000"/>
                <a:gd name="connsiteX9" fmla="*/ 241259 w 435042"/>
                <a:gd name="connsiteY9" fmla="*/ 61709 h 381000"/>
                <a:gd name="connsiteX10" fmla="*/ 241259 w 435042"/>
                <a:gd name="connsiteY10" fmla="*/ 28720 h 381000"/>
                <a:gd name="connsiteX11" fmla="*/ 234734 w 435042"/>
                <a:gd name="connsiteY11" fmla="*/ 22308 h 381000"/>
                <a:gd name="connsiteX12" fmla="*/ 208631 w 435042"/>
                <a:gd name="connsiteY12" fmla="*/ 22308 h 381000"/>
                <a:gd name="connsiteX13" fmla="*/ 202106 w 435042"/>
                <a:gd name="connsiteY13" fmla="*/ 28720 h 381000"/>
                <a:gd name="connsiteX14" fmla="*/ 202106 w 435042"/>
                <a:gd name="connsiteY14" fmla="*/ 61709 h 381000"/>
                <a:gd name="connsiteX15" fmla="*/ 221021 w 435042"/>
                <a:gd name="connsiteY15" fmla="*/ 53718 h 381000"/>
                <a:gd name="connsiteX16" fmla="*/ 201822 w 435042"/>
                <a:gd name="connsiteY16" fmla="*/ 98230 h 381000"/>
                <a:gd name="connsiteX17" fmla="*/ 201822 w 435042"/>
                <a:gd name="connsiteY17" fmla="*/ 309917 h 381000"/>
                <a:gd name="connsiteX18" fmla="*/ 241259 w 435042"/>
                <a:gd name="connsiteY18" fmla="*/ 309917 h 381000"/>
                <a:gd name="connsiteX19" fmla="*/ 241259 w 435042"/>
                <a:gd name="connsiteY19" fmla="*/ 98880 h 381000"/>
                <a:gd name="connsiteX20" fmla="*/ 221683 w 435042"/>
                <a:gd name="connsiteY20" fmla="*/ 107151 h 381000"/>
                <a:gd name="connsiteX21" fmla="*/ 201822 w 435042"/>
                <a:gd name="connsiteY21" fmla="*/ 98230 h 381000"/>
                <a:gd name="connsiteX22" fmla="*/ 274739 w 435042"/>
                <a:gd name="connsiteY22" fmla="*/ 227491 h 381000"/>
                <a:gd name="connsiteX23" fmla="*/ 276347 w 435042"/>
                <a:gd name="connsiteY23" fmla="*/ 235854 h 381000"/>
                <a:gd name="connsiteX24" fmla="*/ 277576 w 435042"/>
                <a:gd name="connsiteY24" fmla="*/ 242173 h 381000"/>
                <a:gd name="connsiteX25" fmla="*/ 290344 w 435042"/>
                <a:gd name="connsiteY25" fmla="*/ 239757 h 381000"/>
                <a:gd name="connsiteX26" fmla="*/ 289114 w 435042"/>
                <a:gd name="connsiteY26" fmla="*/ 233531 h 381000"/>
                <a:gd name="connsiteX27" fmla="*/ 287601 w 435042"/>
                <a:gd name="connsiteY27" fmla="*/ 225539 h 381000"/>
                <a:gd name="connsiteX28" fmla="*/ 287601 w 435042"/>
                <a:gd name="connsiteY28" fmla="*/ 221636 h 381000"/>
                <a:gd name="connsiteX29" fmla="*/ 287128 w 435042"/>
                <a:gd name="connsiteY29" fmla="*/ 215225 h 381000"/>
                <a:gd name="connsiteX30" fmla="*/ 274266 w 435042"/>
                <a:gd name="connsiteY30" fmla="*/ 216061 h 381000"/>
                <a:gd name="connsiteX31" fmla="*/ 274266 w 435042"/>
                <a:gd name="connsiteY31" fmla="*/ 222473 h 381000"/>
                <a:gd name="connsiteX32" fmla="*/ 274266 w 435042"/>
                <a:gd name="connsiteY32" fmla="*/ 226747 h 381000"/>
                <a:gd name="connsiteX33" fmla="*/ 274266 w 435042"/>
                <a:gd name="connsiteY33" fmla="*/ 227491 h 381000"/>
                <a:gd name="connsiteX34" fmla="*/ 274739 w 435042"/>
                <a:gd name="connsiteY34" fmla="*/ 344764 h 381000"/>
                <a:gd name="connsiteX35" fmla="*/ 274739 w 435042"/>
                <a:gd name="connsiteY35" fmla="*/ 323484 h 381000"/>
                <a:gd name="connsiteX36" fmla="*/ 268213 w 435042"/>
                <a:gd name="connsiteY36" fmla="*/ 317072 h 381000"/>
                <a:gd name="connsiteX37" fmla="*/ 176476 w 435042"/>
                <a:gd name="connsiteY37" fmla="*/ 317072 h 381000"/>
                <a:gd name="connsiteX38" fmla="*/ 170045 w 435042"/>
                <a:gd name="connsiteY38" fmla="*/ 323204 h 381000"/>
                <a:gd name="connsiteX39" fmla="*/ 170045 w 435042"/>
                <a:gd name="connsiteY39" fmla="*/ 323391 h 381000"/>
                <a:gd name="connsiteX40" fmla="*/ 170045 w 435042"/>
                <a:gd name="connsiteY40" fmla="*/ 323391 h 381000"/>
                <a:gd name="connsiteX41" fmla="*/ 170045 w 435042"/>
                <a:gd name="connsiteY41" fmla="*/ 344672 h 381000"/>
                <a:gd name="connsiteX42" fmla="*/ 82753 w 435042"/>
                <a:gd name="connsiteY42" fmla="*/ 284176 h 381000"/>
                <a:gd name="connsiteX43" fmla="*/ 143733 w 435042"/>
                <a:gd name="connsiteY43" fmla="*/ 228961 h 381000"/>
                <a:gd name="connsiteX44" fmla="*/ 143753 w 435042"/>
                <a:gd name="connsiteY44" fmla="*/ 228420 h 381000"/>
                <a:gd name="connsiteX45" fmla="*/ 143753 w 435042"/>
                <a:gd name="connsiteY45" fmla="*/ 223774 h 381000"/>
                <a:gd name="connsiteX46" fmla="*/ 143753 w 435042"/>
                <a:gd name="connsiteY46" fmla="*/ 216525 h 381000"/>
                <a:gd name="connsiteX47" fmla="*/ 98452 w 435042"/>
                <a:gd name="connsiteY47" fmla="*/ 91818 h 381000"/>
                <a:gd name="connsiteX48" fmla="*/ 102330 w 435042"/>
                <a:gd name="connsiteY48" fmla="*/ 86428 h 381000"/>
                <a:gd name="connsiteX49" fmla="*/ 195296 w 435042"/>
                <a:gd name="connsiteY49" fmla="*/ 86428 h 381000"/>
                <a:gd name="connsiteX50" fmla="*/ 194445 w 435042"/>
                <a:gd name="connsiteY50" fmla="*/ 80295 h 381000"/>
                <a:gd name="connsiteX51" fmla="*/ 195202 w 435042"/>
                <a:gd name="connsiteY51" fmla="*/ 74162 h 381000"/>
                <a:gd name="connsiteX52" fmla="*/ 150468 w 435042"/>
                <a:gd name="connsiteY52" fmla="*/ 74162 h 381000"/>
                <a:gd name="connsiteX53" fmla="*/ 222061 w 435042"/>
                <a:gd name="connsiteY53" fmla="*/ 9763 h 381000"/>
                <a:gd name="connsiteX54" fmla="*/ 222061 w 435042"/>
                <a:gd name="connsiteY54" fmla="*/ 9763 h 381000"/>
                <a:gd name="connsiteX55" fmla="*/ 293181 w 435042"/>
                <a:gd name="connsiteY55" fmla="*/ 73604 h 381000"/>
                <a:gd name="connsiteX56" fmla="*/ 247974 w 435042"/>
                <a:gd name="connsiteY56" fmla="*/ 73604 h 381000"/>
                <a:gd name="connsiteX57" fmla="*/ 248825 w 435042"/>
                <a:gd name="connsiteY57" fmla="*/ 80016 h 381000"/>
                <a:gd name="connsiteX58" fmla="*/ 247974 w 435042"/>
                <a:gd name="connsiteY58" fmla="*/ 86428 h 381000"/>
                <a:gd name="connsiteX59" fmla="*/ 340468 w 435042"/>
                <a:gd name="connsiteY59" fmla="*/ 86428 h 381000"/>
                <a:gd name="connsiteX60" fmla="*/ 344346 w 435042"/>
                <a:gd name="connsiteY60" fmla="*/ 91818 h 381000"/>
                <a:gd name="connsiteX61" fmla="*/ 300274 w 435042"/>
                <a:gd name="connsiteY61" fmla="*/ 216990 h 381000"/>
                <a:gd name="connsiteX62" fmla="*/ 300274 w 435042"/>
                <a:gd name="connsiteY62" fmla="*/ 224238 h 381000"/>
                <a:gd name="connsiteX63" fmla="*/ 356593 w 435042"/>
                <a:gd name="connsiteY63" fmla="*/ 284223 h 381000"/>
                <a:gd name="connsiteX64" fmla="*/ 417641 w 435042"/>
                <a:gd name="connsiteY64" fmla="*/ 228885 h 381000"/>
                <a:gd name="connsiteX65" fmla="*/ 417641 w 435042"/>
                <a:gd name="connsiteY65" fmla="*/ 224238 h 381000"/>
                <a:gd name="connsiteX66" fmla="*/ 417641 w 435042"/>
                <a:gd name="connsiteY66" fmla="*/ 216990 h 381000"/>
                <a:gd name="connsiteX67" fmla="*/ 372340 w 435042"/>
                <a:gd name="connsiteY67" fmla="*/ 91818 h 381000"/>
                <a:gd name="connsiteX68" fmla="*/ 372198 w 435042"/>
                <a:gd name="connsiteY68" fmla="*/ 64729 h 381000"/>
                <a:gd name="connsiteX69" fmla="*/ 344629 w 435042"/>
                <a:gd name="connsiteY69" fmla="*/ 64869 h 381000"/>
                <a:gd name="connsiteX70" fmla="*/ 339711 w 435042"/>
                <a:gd name="connsiteY70" fmla="*/ 73232 h 381000"/>
                <a:gd name="connsiteX71" fmla="*/ 305948 w 435042"/>
                <a:gd name="connsiteY71" fmla="*/ 73232 h 381000"/>
                <a:gd name="connsiteX72" fmla="*/ 210898 w 435042"/>
                <a:gd name="connsiteY72" fmla="*/ 659 h 381000"/>
                <a:gd name="connsiteX73" fmla="*/ 137038 w 435042"/>
                <a:gd name="connsiteY73" fmla="*/ 73232 h 381000"/>
                <a:gd name="connsiteX74" fmla="*/ 104032 w 435042"/>
                <a:gd name="connsiteY74" fmla="*/ 73232 h 381000"/>
                <a:gd name="connsiteX75" fmla="*/ 79915 w 435042"/>
                <a:gd name="connsiteY75" fmla="*/ 59758 h 381000"/>
                <a:gd name="connsiteX76" fmla="*/ 66202 w 435042"/>
                <a:gd name="connsiteY76" fmla="*/ 83454 h 381000"/>
                <a:gd name="connsiteX77" fmla="*/ 71120 w 435042"/>
                <a:gd name="connsiteY77" fmla="*/ 91818 h 381000"/>
                <a:gd name="connsiteX78" fmla="*/ 26386 w 435042"/>
                <a:gd name="connsiteY78" fmla="*/ 216990 h 381000"/>
                <a:gd name="connsiteX79" fmla="*/ 26386 w 435042"/>
                <a:gd name="connsiteY79" fmla="*/ 217826 h 381000"/>
                <a:gd name="connsiteX80" fmla="*/ 26386 w 435042"/>
                <a:gd name="connsiteY80" fmla="*/ 224238 h 381000"/>
                <a:gd name="connsiteX81" fmla="*/ 82567 w 435042"/>
                <a:gd name="connsiteY81" fmla="*/ 284169 h 381000"/>
                <a:gd name="connsiteX82" fmla="*/ 82753 w 435042"/>
                <a:gd name="connsiteY82" fmla="*/ 284176 h 381000"/>
                <a:gd name="connsiteX83" fmla="*/ 381797 w 435042"/>
                <a:gd name="connsiteY83" fmla="*/ 263082 h 381000"/>
                <a:gd name="connsiteX84" fmla="*/ 336118 w 435042"/>
                <a:gd name="connsiteY84" fmla="*/ 263082 h 381000"/>
                <a:gd name="connsiteX85" fmla="*/ 314649 w 435042"/>
                <a:gd name="connsiteY85" fmla="*/ 230650 h 381000"/>
                <a:gd name="connsiteX86" fmla="*/ 402887 w 435042"/>
                <a:gd name="connsiteY86" fmla="*/ 230650 h 381000"/>
                <a:gd name="connsiteX87" fmla="*/ 381797 w 435042"/>
                <a:gd name="connsiteY87" fmla="*/ 263082 h 381000"/>
                <a:gd name="connsiteX88" fmla="*/ 358626 w 435042"/>
                <a:gd name="connsiteY88" fmla="*/ 71745 h 381000"/>
                <a:gd name="connsiteX89" fmla="*/ 359383 w 435042"/>
                <a:gd name="connsiteY89" fmla="*/ 71745 h 381000"/>
                <a:gd name="connsiteX90" fmla="*/ 365909 w 435042"/>
                <a:gd name="connsiteY90" fmla="*/ 78157 h 381000"/>
                <a:gd name="connsiteX91" fmla="*/ 359383 w 435042"/>
                <a:gd name="connsiteY91" fmla="*/ 84569 h 381000"/>
                <a:gd name="connsiteX92" fmla="*/ 352857 w 435042"/>
                <a:gd name="connsiteY92" fmla="*/ 78157 h 381000"/>
                <a:gd name="connsiteX93" fmla="*/ 358626 w 435042"/>
                <a:gd name="connsiteY93" fmla="*/ 71745 h 381000"/>
                <a:gd name="connsiteX94" fmla="*/ 357208 w 435042"/>
                <a:gd name="connsiteY94" fmla="*/ 97207 h 381000"/>
                <a:gd name="connsiteX95" fmla="*/ 360802 w 435042"/>
                <a:gd name="connsiteY95" fmla="*/ 97207 h 381000"/>
                <a:gd name="connsiteX96" fmla="*/ 403738 w 435042"/>
                <a:gd name="connsiteY96" fmla="*/ 218012 h 381000"/>
                <a:gd name="connsiteX97" fmla="*/ 313798 w 435042"/>
                <a:gd name="connsiteY97" fmla="*/ 218012 h 381000"/>
                <a:gd name="connsiteX98" fmla="*/ 85117 w 435042"/>
                <a:gd name="connsiteY98" fmla="*/ 71745 h 381000"/>
                <a:gd name="connsiteX99" fmla="*/ 85117 w 435042"/>
                <a:gd name="connsiteY99" fmla="*/ 71745 h 381000"/>
                <a:gd name="connsiteX100" fmla="*/ 91643 w 435042"/>
                <a:gd name="connsiteY100" fmla="*/ 78157 h 381000"/>
                <a:gd name="connsiteX101" fmla="*/ 85117 w 435042"/>
                <a:gd name="connsiteY101" fmla="*/ 84569 h 381000"/>
                <a:gd name="connsiteX102" fmla="*/ 78591 w 435042"/>
                <a:gd name="connsiteY102" fmla="*/ 78157 h 381000"/>
                <a:gd name="connsiteX103" fmla="*/ 84733 w 435042"/>
                <a:gd name="connsiteY103" fmla="*/ 71745 h 381000"/>
                <a:gd name="connsiteX104" fmla="*/ 85117 w 435042"/>
                <a:gd name="connsiteY104" fmla="*/ 71745 h 381000"/>
                <a:gd name="connsiteX105" fmla="*/ 83131 w 435042"/>
                <a:gd name="connsiteY105" fmla="*/ 97207 h 381000"/>
                <a:gd name="connsiteX106" fmla="*/ 86725 w 435042"/>
                <a:gd name="connsiteY106" fmla="*/ 97207 h 381000"/>
                <a:gd name="connsiteX107" fmla="*/ 129662 w 435042"/>
                <a:gd name="connsiteY107" fmla="*/ 218012 h 381000"/>
                <a:gd name="connsiteX108" fmla="*/ 39910 w 435042"/>
                <a:gd name="connsiteY108" fmla="*/ 218012 h 381000"/>
                <a:gd name="connsiteX109" fmla="*/ 128621 w 435042"/>
                <a:gd name="connsiteY109" fmla="*/ 230650 h 381000"/>
                <a:gd name="connsiteX110" fmla="*/ 107531 w 435042"/>
                <a:gd name="connsiteY110" fmla="*/ 263082 h 381000"/>
                <a:gd name="connsiteX111" fmla="*/ 61852 w 435042"/>
                <a:gd name="connsiteY111" fmla="*/ 263082 h 381000"/>
                <a:gd name="connsiteX112" fmla="*/ 40762 w 435042"/>
                <a:gd name="connsiteY112" fmla="*/ 230650 h 381000"/>
                <a:gd name="connsiteX113" fmla="*/ 168343 w 435042"/>
                <a:gd name="connsiteY113" fmla="*/ 229442 h 381000"/>
                <a:gd name="connsiteX114" fmla="*/ 168343 w 435042"/>
                <a:gd name="connsiteY114" fmla="*/ 227584 h 381000"/>
                <a:gd name="connsiteX115" fmla="*/ 168343 w 435042"/>
                <a:gd name="connsiteY115" fmla="*/ 226747 h 381000"/>
                <a:gd name="connsiteX116" fmla="*/ 168343 w 435042"/>
                <a:gd name="connsiteY116" fmla="*/ 218384 h 381000"/>
                <a:gd name="connsiteX117" fmla="*/ 155386 w 435042"/>
                <a:gd name="connsiteY117" fmla="*/ 217641 h 381000"/>
                <a:gd name="connsiteX118" fmla="*/ 154913 w 435042"/>
                <a:gd name="connsiteY118" fmla="*/ 225632 h 381000"/>
                <a:gd name="connsiteX119" fmla="*/ 154913 w 435042"/>
                <a:gd name="connsiteY119" fmla="*/ 227026 h 381000"/>
                <a:gd name="connsiteX120" fmla="*/ 153684 w 435042"/>
                <a:gd name="connsiteY120" fmla="*/ 233345 h 381000"/>
                <a:gd name="connsiteX121" fmla="*/ 166546 w 435042"/>
                <a:gd name="connsiteY121" fmla="*/ 235761 h 381000"/>
                <a:gd name="connsiteX122" fmla="*/ 94574 w 435042"/>
                <a:gd name="connsiteY122" fmla="*/ 290774 h 381000"/>
                <a:gd name="connsiteX123" fmla="*/ 85117 w 435042"/>
                <a:gd name="connsiteY123" fmla="*/ 291424 h 381000"/>
                <a:gd name="connsiteX124" fmla="*/ 82469 w 435042"/>
                <a:gd name="connsiteY124" fmla="*/ 291424 h 381000"/>
                <a:gd name="connsiteX125" fmla="*/ 75660 w 435042"/>
                <a:gd name="connsiteY125" fmla="*/ 290774 h 381000"/>
                <a:gd name="connsiteX126" fmla="*/ 74619 w 435042"/>
                <a:gd name="connsiteY126" fmla="*/ 303319 h 381000"/>
                <a:gd name="connsiteX127" fmla="*/ 81145 w 435042"/>
                <a:gd name="connsiteY127" fmla="*/ 303319 h 381000"/>
                <a:gd name="connsiteX128" fmla="*/ 84266 w 435042"/>
                <a:gd name="connsiteY128" fmla="*/ 303319 h 381000"/>
                <a:gd name="connsiteX129" fmla="*/ 85117 w 435042"/>
                <a:gd name="connsiteY129" fmla="*/ 303319 h 381000"/>
                <a:gd name="connsiteX130" fmla="*/ 94574 w 435042"/>
                <a:gd name="connsiteY130" fmla="*/ 302669 h 381000"/>
                <a:gd name="connsiteX131" fmla="*/ 101100 w 435042"/>
                <a:gd name="connsiteY131" fmla="*/ 302204 h 381000"/>
                <a:gd name="connsiteX132" fmla="*/ 100154 w 435042"/>
                <a:gd name="connsiteY132" fmla="*/ 289473 h 381000"/>
                <a:gd name="connsiteX133" fmla="*/ 368840 w 435042"/>
                <a:gd name="connsiteY133" fmla="*/ 290774 h 381000"/>
                <a:gd name="connsiteX134" fmla="*/ 359383 w 435042"/>
                <a:gd name="connsiteY134" fmla="*/ 291424 h 381000"/>
                <a:gd name="connsiteX135" fmla="*/ 356735 w 435042"/>
                <a:gd name="connsiteY135" fmla="*/ 291424 h 381000"/>
                <a:gd name="connsiteX136" fmla="*/ 350115 w 435042"/>
                <a:gd name="connsiteY136" fmla="*/ 290960 h 381000"/>
                <a:gd name="connsiteX137" fmla="*/ 348602 w 435042"/>
                <a:gd name="connsiteY137" fmla="*/ 303319 h 381000"/>
                <a:gd name="connsiteX138" fmla="*/ 355127 w 435042"/>
                <a:gd name="connsiteY138" fmla="*/ 303319 h 381000"/>
                <a:gd name="connsiteX139" fmla="*/ 358248 w 435042"/>
                <a:gd name="connsiteY139" fmla="*/ 303319 h 381000"/>
                <a:gd name="connsiteX140" fmla="*/ 359383 w 435042"/>
                <a:gd name="connsiteY140" fmla="*/ 303319 h 381000"/>
                <a:gd name="connsiteX141" fmla="*/ 368840 w 435042"/>
                <a:gd name="connsiteY141" fmla="*/ 303319 h 381000"/>
                <a:gd name="connsiteX142" fmla="*/ 375366 w 435042"/>
                <a:gd name="connsiteY142" fmla="*/ 302855 h 381000"/>
                <a:gd name="connsiteX143" fmla="*/ 374420 w 435042"/>
                <a:gd name="connsiteY143" fmla="*/ 290124 h 381000"/>
                <a:gd name="connsiteX144" fmla="*/ 332335 w 435042"/>
                <a:gd name="connsiteY144" fmla="*/ 285849 h 381000"/>
                <a:gd name="connsiteX145" fmla="*/ 323728 w 435042"/>
                <a:gd name="connsiteY145" fmla="*/ 281388 h 381000"/>
                <a:gd name="connsiteX146" fmla="*/ 323728 w 435042"/>
                <a:gd name="connsiteY146" fmla="*/ 281388 h 381000"/>
                <a:gd name="connsiteX147" fmla="*/ 318432 w 435042"/>
                <a:gd name="connsiteY147" fmla="*/ 277578 h 381000"/>
                <a:gd name="connsiteX148" fmla="*/ 310866 w 435042"/>
                <a:gd name="connsiteY148" fmla="*/ 287986 h 381000"/>
                <a:gd name="connsiteX149" fmla="*/ 316162 w 435042"/>
                <a:gd name="connsiteY149" fmla="*/ 291703 h 381000"/>
                <a:gd name="connsiteX150" fmla="*/ 317014 w 435042"/>
                <a:gd name="connsiteY150" fmla="*/ 292354 h 381000"/>
                <a:gd name="connsiteX151" fmla="*/ 317014 w 435042"/>
                <a:gd name="connsiteY151" fmla="*/ 292354 h 381000"/>
                <a:gd name="connsiteX152" fmla="*/ 317014 w 435042"/>
                <a:gd name="connsiteY152" fmla="*/ 292354 h 381000"/>
                <a:gd name="connsiteX153" fmla="*/ 326471 w 435042"/>
                <a:gd name="connsiteY153" fmla="*/ 297186 h 381000"/>
                <a:gd name="connsiteX154" fmla="*/ 326471 w 435042"/>
                <a:gd name="connsiteY154" fmla="*/ 297186 h 381000"/>
                <a:gd name="connsiteX155" fmla="*/ 326471 w 435042"/>
                <a:gd name="connsiteY155" fmla="*/ 297186 h 381000"/>
                <a:gd name="connsiteX156" fmla="*/ 327795 w 435042"/>
                <a:gd name="connsiteY156" fmla="*/ 297651 h 381000"/>
                <a:gd name="connsiteX157" fmla="*/ 333848 w 435042"/>
                <a:gd name="connsiteY157" fmla="*/ 299788 h 381000"/>
                <a:gd name="connsiteX158" fmla="*/ 338293 w 435042"/>
                <a:gd name="connsiteY158" fmla="*/ 287800 h 381000"/>
                <a:gd name="connsiteX159" fmla="*/ 332146 w 435042"/>
                <a:gd name="connsiteY159" fmla="*/ 285570 h 381000"/>
                <a:gd name="connsiteX160" fmla="*/ 401185 w 435042"/>
                <a:gd name="connsiteY160" fmla="*/ 277114 h 381000"/>
                <a:gd name="connsiteX161" fmla="*/ 395227 w 435042"/>
                <a:gd name="connsiteY161" fmla="*/ 281295 h 381000"/>
                <a:gd name="connsiteX162" fmla="*/ 390876 w 435042"/>
                <a:gd name="connsiteY162" fmla="*/ 283526 h 381000"/>
                <a:gd name="connsiteX163" fmla="*/ 385202 w 435042"/>
                <a:gd name="connsiteY163" fmla="*/ 286592 h 381000"/>
                <a:gd name="connsiteX164" fmla="*/ 391255 w 435042"/>
                <a:gd name="connsiteY164" fmla="*/ 297929 h 381000"/>
                <a:gd name="connsiteX165" fmla="*/ 397024 w 435042"/>
                <a:gd name="connsiteY165" fmla="*/ 294863 h 381000"/>
                <a:gd name="connsiteX166" fmla="*/ 401658 w 435042"/>
                <a:gd name="connsiteY166" fmla="*/ 292540 h 381000"/>
                <a:gd name="connsiteX167" fmla="*/ 401658 w 435042"/>
                <a:gd name="connsiteY167" fmla="*/ 292540 h 381000"/>
                <a:gd name="connsiteX168" fmla="*/ 401658 w 435042"/>
                <a:gd name="connsiteY168" fmla="*/ 292540 h 381000"/>
                <a:gd name="connsiteX169" fmla="*/ 407994 w 435042"/>
                <a:gd name="connsiteY169" fmla="*/ 288079 h 381000"/>
                <a:gd name="connsiteX170" fmla="*/ 413290 w 435042"/>
                <a:gd name="connsiteY170" fmla="*/ 284362 h 381000"/>
                <a:gd name="connsiteX171" fmla="*/ 405724 w 435042"/>
                <a:gd name="connsiteY171" fmla="*/ 273954 h 381000"/>
                <a:gd name="connsiteX172" fmla="*/ 423221 w 435042"/>
                <a:gd name="connsiteY172" fmla="*/ 249979 h 381000"/>
                <a:gd name="connsiteX173" fmla="*/ 421518 w 435042"/>
                <a:gd name="connsiteY173" fmla="*/ 253603 h 381000"/>
                <a:gd name="connsiteX174" fmla="*/ 417168 w 435042"/>
                <a:gd name="connsiteY174" fmla="*/ 260480 h 381000"/>
                <a:gd name="connsiteX175" fmla="*/ 413763 w 435042"/>
                <a:gd name="connsiteY175" fmla="*/ 265870 h 381000"/>
                <a:gd name="connsiteX176" fmla="*/ 424829 w 435042"/>
                <a:gd name="connsiteY176" fmla="*/ 272653 h 381000"/>
                <a:gd name="connsiteX177" fmla="*/ 428233 w 435042"/>
                <a:gd name="connsiteY177" fmla="*/ 267171 h 381000"/>
                <a:gd name="connsiteX178" fmla="*/ 432773 w 435042"/>
                <a:gd name="connsiteY178" fmla="*/ 260015 h 381000"/>
                <a:gd name="connsiteX179" fmla="*/ 432773 w 435042"/>
                <a:gd name="connsiteY179" fmla="*/ 260015 h 381000"/>
                <a:gd name="connsiteX180" fmla="*/ 432773 w 435042"/>
                <a:gd name="connsiteY180" fmla="*/ 260015 h 381000"/>
                <a:gd name="connsiteX181" fmla="*/ 434664 w 435042"/>
                <a:gd name="connsiteY181" fmla="*/ 256019 h 381000"/>
                <a:gd name="connsiteX182" fmla="*/ 437407 w 435042"/>
                <a:gd name="connsiteY182" fmla="*/ 250165 h 381000"/>
                <a:gd name="connsiteX183" fmla="*/ 425585 w 435042"/>
                <a:gd name="connsiteY183" fmla="*/ 244125 h 381000"/>
                <a:gd name="connsiteX184" fmla="*/ 431070 w 435042"/>
                <a:gd name="connsiteY184" fmla="*/ 217641 h 381000"/>
                <a:gd name="connsiteX185" fmla="*/ 431070 w 435042"/>
                <a:gd name="connsiteY185" fmla="*/ 225632 h 381000"/>
                <a:gd name="connsiteX186" fmla="*/ 431070 w 435042"/>
                <a:gd name="connsiteY186" fmla="*/ 227026 h 381000"/>
                <a:gd name="connsiteX187" fmla="*/ 429841 w 435042"/>
                <a:gd name="connsiteY187" fmla="*/ 233345 h 381000"/>
                <a:gd name="connsiteX188" fmla="*/ 442703 w 435042"/>
                <a:gd name="connsiteY188" fmla="*/ 235761 h 381000"/>
                <a:gd name="connsiteX189" fmla="*/ 443838 w 435042"/>
                <a:gd name="connsiteY189" fmla="*/ 229442 h 381000"/>
                <a:gd name="connsiteX190" fmla="*/ 443838 w 435042"/>
                <a:gd name="connsiteY190" fmla="*/ 227584 h 381000"/>
                <a:gd name="connsiteX191" fmla="*/ 443838 w 435042"/>
                <a:gd name="connsiteY191" fmla="*/ 226747 h 381000"/>
                <a:gd name="connsiteX192" fmla="*/ 443838 w 435042"/>
                <a:gd name="connsiteY192" fmla="*/ 218384 h 381000"/>
                <a:gd name="connsiteX193" fmla="*/ 301976 w 435042"/>
                <a:gd name="connsiteY193" fmla="*/ 261874 h 381000"/>
                <a:gd name="connsiteX194" fmla="*/ 297626 w 435042"/>
                <a:gd name="connsiteY194" fmla="*/ 255090 h 381000"/>
                <a:gd name="connsiteX195" fmla="*/ 294221 w 435042"/>
                <a:gd name="connsiteY195" fmla="*/ 249700 h 381000"/>
                <a:gd name="connsiteX196" fmla="*/ 283156 w 435042"/>
                <a:gd name="connsiteY196" fmla="*/ 256856 h 381000"/>
                <a:gd name="connsiteX197" fmla="*/ 286561 w 435042"/>
                <a:gd name="connsiteY197" fmla="*/ 262245 h 381000"/>
                <a:gd name="connsiteX198" fmla="*/ 291006 w 435042"/>
                <a:gd name="connsiteY198" fmla="*/ 269308 h 381000"/>
                <a:gd name="connsiteX199" fmla="*/ 291006 w 435042"/>
                <a:gd name="connsiteY199" fmla="*/ 269308 h 381000"/>
                <a:gd name="connsiteX200" fmla="*/ 291006 w 435042"/>
                <a:gd name="connsiteY200" fmla="*/ 269308 h 381000"/>
                <a:gd name="connsiteX201" fmla="*/ 293937 w 435042"/>
                <a:gd name="connsiteY201" fmla="*/ 272932 h 381000"/>
                <a:gd name="connsiteX202" fmla="*/ 298099 w 435042"/>
                <a:gd name="connsiteY202" fmla="*/ 277857 h 381000"/>
                <a:gd name="connsiteX203" fmla="*/ 308218 w 435042"/>
                <a:gd name="connsiteY203" fmla="*/ 269773 h 381000"/>
                <a:gd name="connsiteX204" fmla="*/ 304057 w 435042"/>
                <a:gd name="connsiteY204" fmla="*/ 264755 h 381000"/>
                <a:gd name="connsiteX205" fmla="*/ 15132 w 435042"/>
                <a:gd name="connsiteY205" fmla="*/ 233531 h 381000"/>
                <a:gd name="connsiteX206" fmla="*/ 13713 w 435042"/>
                <a:gd name="connsiteY206" fmla="*/ 225539 h 381000"/>
                <a:gd name="connsiteX207" fmla="*/ 13713 w 435042"/>
                <a:gd name="connsiteY207" fmla="*/ 221636 h 381000"/>
                <a:gd name="connsiteX208" fmla="*/ 13713 w 435042"/>
                <a:gd name="connsiteY208" fmla="*/ 215225 h 381000"/>
                <a:gd name="connsiteX209" fmla="*/ 0 w 435042"/>
                <a:gd name="connsiteY209" fmla="*/ 216061 h 381000"/>
                <a:gd name="connsiteX210" fmla="*/ 0 w 435042"/>
                <a:gd name="connsiteY210" fmla="*/ 222473 h 381000"/>
                <a:gd name="connsiteX211" fmla="*/ 0 w 435042"/>
                <a:gd name="connsiteY211" fmla="*/ 226747 h 381000"/>
                <a:gd name="connsiteX212" fmla="*/ 0 w 435042"/>
                <a:gd name="connsiteY212" fmla="*/ 227491 h 381000"/>
                <a:gd name="connsiteX213" fmla="*/ 1608 w 435042"/>
                <a:gd name="connsiteY213" fmla="*/ 235854 h 381000"/>
                <a:gd name="connsiteX214" fmla="*/ 2837 w 435042"/>
                <a:gd name="connsiteY214" fmla="*/ 242173 h 381000"/>
                <a:gd name="connsiteX215" fmla="*/ 15605 w 435042"/>
                <a:gd name="connsiteY215" fmla="*/ 239757 h 381000"/>
                <a:gd name="connsiteX216" fmla="*/ 293181 w 435042"/>
                <a:gd name="connsiteY216" fmla="*/ 352013 h 381000"/>
                <a:gd name="connsiteX217" fmla="*/ 149995 w 435042"/>
                <a:gd name="connsiteY217" fmla="*/ 352013 h 381000"/>
                <a:gd name="connsiteX218" fmla="*/ 143469 w 435042"/>
                <a:gd name="connsiteY218" fmla="*/ 358425 h 381000"/>
                <a:gd name="connsiteX219" fmla="*/ 143469 w 435042"/>
                <a:gd name="connsiteY219" fmla="*/ 374780 h 381000"/>
                <a:gd name="connsiteX220" fmla="*/ 149995 w 435042"/>
                <a:gd name="connsiteY220" fmla="*/ 381192 h 381000"/>
                <a:gd name="connsiteX221" fmla="*/ 293181 w 435042"/>
                <a:gd name="connsiteY221" fmla="*/ 381192 h 381000"/>
                <a:gd name="connsiteX222" fmla="*/ 299707 w 435042"/>
                <a:gd name="connsiteY222" fmla="*/ 374780 h 381000"/>
                <a:gd name="connsiteX223" fmla="*/ 299707 w 435042"/>
                <a:gd name="connsiteY223" fmla="*/ 358425 h 381000"/>
                <a:gd name="connsiteX224" fmla="*/ 293181 w 435042"/>
                <a:gd name="connsiteY224" fmla="*/ 352013 h 381000"/>
                <a:gd name="connsiteX225" fmla="*/ 148482 w 435042"/>
                <a:gd name="connsiteY225" fmla="*/ 249793 h 381000"/>
                <a:gd name="connsiteX226" fmla="*/ 146780 w 435042"/>
                <a:gd name="connsiteY226" fmla="*/ 253417 h 381000"/>
                <a:gd name="connsiteX227" fmla="*/ 142429 w 435042"/>
                <a:gd name="connsiteY227" fmla="*/ 260294 h 381000"/>
                <a:gd name="connsiteX228" fmla="*/ 139024 w 435042"/>
                <a:gd name="connsiteY228" fmla="*/ 266148 h 381000"/>
                <a:gd name="connsiteX229" fmla="*/ 150090 w 435042"/>
                <a:gd name="connsiteY229" fmla="*/ 272932 h 381000"/>
                <a:gd name="connsiteX230" fmla="*/ 153494 w 435042"/>
                <a:gd name="connsiteY230" fmla="*/ 267449 h 381000"/>
                <a:gd name="connsiteX231" fmla="*/ 158034 w 435042"/>
                <a:gd name="connsiteY231" fmla="*/ 260294 h 381000"/>
                <a:gd name="connsiteX232" fmla="*/ 158034 w 435042"/>
                <a:gd name="connsiteY232" fmla="*/ 260294 h 381000"/>
                <a:gd name="connsiteX233" fmla="*/ 158034 w 435042"/>
                <a:gd name="connsiteY233" fmla="*/ 260294 h 381000"/>
                <a:gd name="connsiteX234" fmla="*/ 159925 w 435042"/>
                <a:gd name="connsiteY234" fmla="*/ 256298 h 381000"/>
                <a:gd name="connsiteX235" fmla="*/ 162668 w 435042"/>
                <a:gd name="connsiteY235" fmla="*/ 250444 h 381000"/>
                <a:gd name="connsiteX236" fmla="*/ 151319 w 435042"/>
                <a:gd name="connsiteY236" fmla="*/ 244125 h 381000"/>
                <a:gd name="connsiteX237" fmla="*/ 28372 w 435042"/>
                <a:gd name="connsiteY237" fmla="*/ 261874 h 381000"/>
                <a:gd name="connsiteX238" fmla="*/ 24022 w 435042"/>
                <a:gd name="connsiteY238" fmla="*/ 255090 h 381000"/>
                <a:gd name="connsiteX239" fmla="*/ 20617 w 435042"/>
                <a:gd name="connsiteY239" fmla="*/ 249700 h 381000"/>
                <a:gd name="connsiteX240" fmla="*/ 9457 w 435042"/>
                <a:gd name="connsiteY240" fmla="*/ 256856 h 381000"/>
                <a:gd name="connsiteX241" fmla="*/ 12862 w 435042"/>
                <a:gd name="connsiteY241" fmla="*/ 262245 h 381000"/>
                <a:gd name="connsiteX242" fmla="*/ 17307 w 435042"/>
                <a:gd name="connsiteY242" fmla="*/ 269308 h 381000"/>
                <a:gd name="connsiteX243" fmla="*/ 17875 w 435042"/>
                <a:gd name="connsiteY243" fmla="*/ 269865 h 381000"/>
                <a:gd name="connsiteX244" fmla="*/ 20712 w 435042"/>
                <a:gd name="connsiteY244" fmla="*/ 273490 h 381000"/>
                <a:gd name="connsiteX245" fmla="*/ 24873 w 435042"/>
                <a:gd name="connsiteY245" fmla="*/ 278415 h 381000"/>
                <a:gd name="connsiteX246" fmla="*/ 34993 w 435042"/>
                <a:gd name="connsiteY246" fmla="*/ 270330 h 381000"/>
                <a:gd name="connsiteX247" fmla="*/ 30831 w 435042"/>
                <a:gd name="connsiteY247" fmla="*/ 265312 h 381000"/>
                <a:gd name="connsiteX248" fmla="*/ 57974 w 435042"/>
                <a:gd name="connsiteY248" fmla="*/ 285849 h 381000"/>
                <a:gd name="connsiteX249" fmla="*/ 49368 w 435042"/>
                <a:gd name="connsiteY249" fmla="*/ 281388 h 381000"/>
                <a:gd name="connsiteX250" fmla="*/ 49368 w 435042"/>
                <a:gd name="connsiteY250" fmla="*/ 281388 h 381000"/>
                <a:gd name="connsiteX251" fmla="*/ 44072 w 435042"/>
                <a:gd name="connsiteY251" fmla="*/ 277578 h 381000"/>
                <a:gd name="connsiteX252" fmla="*/ 36506 w 435042"/>
                <a:gd name="connsiteY252" fmla="*/ 287986 h 381000"/>
                <a:gd name="connsiteX253" fmla="*/ 41802 w 435042"/>
                <a:gd name="connsiteY253" fmla="*/ 291703 h 381000"/>
                <a:gd name="connsiteX254" fmla="*/ 42653 w 435042"/>
                <a:gd name="connsiteY254" fmla="*/ 292354 h 381000"/>
                <a:gd name="connsiteX255" fmla="*/ 42653 w 435042"/>
                <a:gd name="connsiteY255" fmla="*/ 292354 h 381000"/>
                <a:gd name="connsiteX256" fmla="*/ 42653 w 435042"/>
                <a:gd name="connsiteY256" fmla="*/ 292354 h 381000"/>
                <a:gd name="connsiteX257" fmla="*/ 52111 w 435042"/>
                <a:gd name="connsiteY257" fmla="*/ 297186 h 381000"/>
                <a:gd name="connsiteX258" fmla="*/ 52111 w 435042"/>
                <a:gd name="connsiteY258" fmla="*/ 297186 h 381000"/>
                <a:gd name="connsiteX259" fmla="*/ 52111 w 435042"/>
                <a:gd name="connsiteY259" fmla="*/ 297186 h 381000"/>
                <a:gd name="connsiteX260" fmla="*/ 53435 w 435042"/>
                <a:gd name="connsiteY260" fmla="*/ 297651 h 381000"/>
                <a:gd name="connsiteX261" fmla="*/ 59582 w 435042"/>
                <a:gd name="connsiteY261" fmla="*/ 299788 h 381000"/>
                <a:gd name="connsiteX262" fmla="*/ 63932 w 435042"/>
                <a:gd name="connsiteY262" fmla="*/ 287800 h 381000"/>
                <a:gd name="connsiteX263" fmla="*/ 57785 w 435042"/>
                <a:gd name="connsiteY263" fmla="*/ 285570 h 381000"/>
                <a:gd name="connsiteX264" fmla="*/ 126824 w 435042"/>
                <a:gd name="connsiteY264" fmla="*/ 277114 h 381000"/>
                <a:gd name="connsiteX265" fmla="*/ 120866 w 435042"/>
                <a:gd name="connsiteY265" fmla="*/ 281295 h 381000"/>
                <a:gd name="connsiteX266" fmla="*/ 116610 w 435042"/>
                <a:gd name="connsiteY266" fmla="*/ 283526 h 381000"/>
                <a:gd name="connsiteX267" fmla="*/ 110841 w 435042"/>
                <a:gd name="connsiteY267" fmla="*/ 286592 h 381000"/>
                <a:gd name="connsiteX268" fmla="*/ 116894 w 435042"/>
                <a:gd name="connsiteY268" fmla="*/ 297929 h 381000"/>
                <a:gd name="connsiteX269" fmla="*/ 122663 w 435042"/>
                <a:gd name="connsiteY269" fmla="*/ 294863 h 381000"/>
                <a:gd name="connsiteX270" fmla="*/ 127297 w 435042"/>
                <a:gd name="connsiteY270" fmla="*/ 292540 h 381000"/>
                <a:gd name="connsiteX271" fmla="*/ 127297 w 435042"/>
                <a:gd name="connsiteY271" fmla="*/ 292540 h 381000"/>
                <a:gd name="connsiteX272" fmla="*/ 127297 w 435042"/>
                <a:gd name="connsiteY272" fmla="*/ 292540 h 381000"/>
                <a:gd name="connsiteX273" fmla="*/ 133634 w 435042"/>
                <a:gd name="connsiteY273" fmla="*/ 288079 h 381000"/>
                <a:gd name="connsiteX274" fmla="*/ 138930 w 435042"/>
                <a:gd name="connsiteY274" fmla="*/ 284362 h 381000"/>
                <a:gd name="connsiteX275" fmla="*/ 131364 w 435042"/>
                <a:gd name="connsiteY275" fmla="*/ 273954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435042" h="381000">
                  <a:moveTo>
                    <a:pt x="221683" y="60501"/>
                  </a:moveTo>
                  <a:cubicBezTo>
                    <a:pt x="232651" y="60502"/>
                    <a:pt x="241542" y="69240"/>
                    <a:pt x="241541" y="80018"/>
                  </a:cubicBezTo>
                  <a:cubicBezTo>
                    <a:pt x="241540" y="90796"/>
                    <a:pt x="232647" y="99532"/>
                    <a:pt x="221679" y="99531"/>
                  </a:cubicBezTo>
                  <a:cubicBezTo>
                    <a:pt x="210821" y="99529"/>
                    <a:pt x="201977" y="90962"/>
                    <a:pt x="201822" y="80295"/>
                  </a:cubicBezTo>
                  <a:lnTo>
                    <a:pt x="201822" y="80295"/>
                  </a:lnTo>
                  <a:cubicBezTo>
                    <a:pt x="201717" y="69620"/>
                    <a:pt x="210439" y="60883"/>
                    <a:pt x="221302" y="60780"/>
                  </a:cubicBezTo>
                  <a:cubicBezTo>
                    <a:pt x="221303" y="60780"/>
                    <a:pt x="221304" y="60780"/>
                    <a:pt x="221304" y="60780"/>
                  </a:cubicBezTo>
                  <a:lnTo>
                    <a:pt x="221304" y="60780"/>
                  </a:lnTo>
                  <a:close/>
                  <a:moveTo>
                    <a:pt x="221683" y="53346"/>
                  </a:moveTo>
                  <a:cubicBezTo>
                    <a:pt x="229102" y="53368"/>
                    <a:pt x="236183" y="56393"/>
                    <a:pt x="241259" y="61709"/>
                  </a:cubicBezTo>
                  <a:lnTo>
                    <a:pt x="241259" y="28720"/>
                  </a:lnTo>
                  <a:cubicBezTo>
                    <a:pt x="241259" y="25179"/>
                    <a:pt x="238338" y="22308"/>
                    <a:pt x="234734" y="22308"/>
                  </a:cubicBezTo>
                  <a:lnTo>
                    <a:pt x="208631" y="22308"/>
                  </a:lnTo>
                  <a:cubicBezTo>
                    <a:pt x="205027" y="22308"/>
                    <a:pt x="202106" y="25179"/>
                    <a:pt x="202106" y="28720"/>
                  </a:cubicBezTo>
                  <a:lnTo>
                    <a:pt x="202106" y="61709"/>
                  </a:lnTo>
                  <a:cubicBezTo>
                    <a:pt x="207055" y="56648"/>
                    <a:pt x="213877" y="53765"/>
                    <a:pt x="221021" y="53718"/>
                  </a:cubicBezTo>
                  <a:close/>
                  <a:moveTo>
                    <a:pt x="201822" y="98230"/>
                  </a:moveTo>
                  <a:lnTo>
                    <a:pt x="201822" y="309917"/>
                  </a:lnTo>
                  <a:lnTo>
                    <a:pt x="241259" y="309917"/>
                  </a:lnTo>
                  <a:lnTo>
                    <a:pt x="241259" y="98880"/>
                  </a:lnTo>
                  <a:cubicBezTo>
                    <a:pt x="236167" y="104162"/>
                    <a:pt x="229087" y="107153"/>
                    <a:pt x="221683" y="107151"/>
                  </a:cubicBezTo>
                  <a:cubicBezTo>
                    <a:pt x="214086" y="107029"/>
                    <a:pt x="206886" y="103795"/>
                    <a:pt x="201822" y="98230"/>
                  </a:cubicBezTo>
                  <a:close/>
                  <a:moveTo>
                    <a:pt x="274739" y="227491"/>
                  </a:moveTo>
                  <a:lnTo>
                    <a:pt x="276347" y="235854"/>
                  </a:lnTo>
                  <a:lnTo>
                    <a:pt x="277576" y="242173"/>
                  </a:lnTo>
                  <a:lnTo>
                    <a:pt x="290344" y="239757"/>
                  </a:lnTo>
                  <a:lnTo>
                    <a:pt x="289114" y="233531"/>
                  </a:lnTo>
                  <a:lnTo>
                    <a:pt x="287601" y="225539"/>
                  </a:lnTo>
                  <a:lnTo>
                    <a:pt x="287601" y="221636"/>
                  </a:lnTo>
                  <a:lnTo>
                    <a:pt x="287128" y="215225"/>
                  </a:lnTo>
                  <a:lnTo>
                    <a:pt x="274266" y="216061"/>
                  </a:lnTo>
                  <a:lnTo>
                    <a:pt x="274266" y="222473"/>
                  </a:lnTo>
                  <a:lnTo>
                    <a:pt x="274266" y="226747"/>
                  </a:lnTo>
                  <a:lnTo>
                    <a:pt x="274266" y="227491"/>
                  </a:lnTo>
                  <a:close/>
                  <a:moveTo>
                    <a:pt x="274739" y="344764"/>
                  </a:moveTo>
                  <a:lnTo>
                    <a:pt x="274739" y="323484"/>
                  </a:lnTo>
                  <a:cubicBezTo>
                    <a:pt x="274739" y="319943"/>
                    <a:pt x="271817" y="317072"/>
                    <a:pt x="268213" y="317072"/>
                  </a:cubicBezTo>
                  <a:lnTo>
                    <a:pt x="176476" y="317072"/>
                  </a:lnTo>
                  <a:cubicBezTo>
                    <a:pt x="172977" y="317021"/>
                    <a:pt x="170098" y="319766"/>
                    <a:pt x="170045" y="323204"/>
                  </a:cubicBezTo>
                  <a:cubicBezTo>
                    <a:pt x="170044" y="323266"/>
                    <a:pt x="170044" y="323329"/>
                    <a:pt x="170045" y="323391"/>
                  </a:cubicBezTo>
                  <a:lnTo>
                    <a:pt x="170045" y="323391"/>
                  </a:lnTo>
                  <a:lnTo>
                    <a:pt x="170045" y="344672"/>
                  </a:lnTo>
                  <a:close/>
                  <a:moveTo>
                    <a:pt x="82753" y="284176"/>
                  </a:moveTo>
                  <a:cubicBezTo>
                    <a:pt x="115110" y="285475"/>
                    <a:pt x="142412" y="260754"/>
                    <a:pt x="143733" y="228961"/>
                  </a:cubicBezTo>
                  <a:cubicBezTo>
                    <a:pt x="143741" y="228781"/>
                    <a:pt x="143747" y="228601"/>
                    <a:pt x="143753" y="228420"/>
                  </a:cubicBezTo>
                  <a:cubicBezTo>
                    <a:pt x="143848" y="226873"/>
                    <a:pt x="143848" y="225321"/>
                    <a:pt x="143753" y="223774"/>
                  </a:cubicBezTo>
                  <a:lnTo>
                    <a:pt x="143753" y="216525"/>
                  </a:lnTo>
                  <a:lnTo>
                    <a:pt x="98452" y="91818"/>
                  </a:lnTo>
                  <a:cubicBezTo>
                    <a:pt x="100061" y="90263"/>
                    <a:pt x="101375" y="88437"/>
                    <a:pt x="102330" y="86428"/>
                  </a:cubicBezTo>
                  <a:lnTo>
                    <a:pt x="195296" y="86428"/>
                  </a:lnTo>
                  <a:cubicBezTo>
                    <a:pt x="194789" y="84419"/>
                    <a:pt x="194504" y="82363"/>
                    <a:pt x="194445" y="80295"/>
                  </a:cubicBezTo>
                  <a:cubicBezTo>
                    <a:pt x="194452" y="78228"/>
                    <a:pt x="194706" y="76170"/>
                    <a:pt x="195202" y="74162"/>
                  </a:cubicBezTo>
                  <a:lnTo>
                    <a:pt x="150468" y="74162"/>
                  </a:lnTo>
                  <a:cubicBezTo>
                    <a:pt x="153964" y="37818"/>
                    <a:pt x="184908" y="9983"/>
                    <a:pt x="222061" y="9763"/>
                  </a:cubicBezTo>
                  <a:lnTo>
                    <a:pt x="222061" y="9763"/>
                  </a:lnTo>
                  <a:cubicBezTo>
                    <a:pt x="258835" y="10189"/>
                    <a:pt x="289434" y="37656"/>
                    <a:pt x="293181" y="73604"/>
                  </a:cubicBezTo>
                  <a:lnTo>
                    <a:pt x="247974" y="73604"/>
                  </a:lnTo>
                  <a:cubicBezTo>
                    <a:pt x="248502" y="75703"/>
                    <a:pt x="248788" y="77854"/>
                    <a:pt x="248825" y="80016"/>
                  </a:cubicBezTo>
                  <a:cubicBezTo>
                    <a:pt x="248788" y="82178"/>
                    <a:pt x="248502" y="84329"/>
                    <a:pt x="247974" y="86428"/>
                  </a:cubicBezTo>
                  <a:lnTo>
                    <a:pt x="340468" y="86428"/>
                  </a:lnTo>
                  <a:cubicBezTo>
                    <a:pt x="341475" y="88407"/>
                    <a:pt x="342783" y="90224"/>
                    <a:pt x="344346" y="91818"/>
                  </a:cubicBezTo>
                  <a:lnTo>
                    <a:pt x="300274" y="216990"/>
                  </a:lnTo>
                  <a:lnTo>
                    <a:pt x="300274" y="224238"/>
                  </a:lnTo>
                  <a:cubicBezTo>
                    <a:pt x="298968" y="256084"/>
                    <a:pt x="324183" y="282940"/>
                    <a:pt x="356593" y="284223"/>
                  </a:cubicBezTo>
                  <a:cubicBezTo>
                    <a:pt x="389003" y="285506"/>
                    <a:pt x="416335" y="260730"/>
                    <a:pt x="417641" y="228885"/>
                  </a:cubicBezTo>
                  <a:cubicBezTo>
                    <a:pt x="417735" y="227337"/>
                    <a:pt x="417735" y="225786"/>
                    <a:pt x="417641" y="224238"/>
                  </a:cubicBezTo>
                  <a:lnTo>
                    <a:pt x="417641" y="216990"/>
                  </a:lnTo>
                  <a:lnTo>
                    <a:pt x="372340" y="91818"/>
                  </a:lnTo>
                  <a:cubicBezTo>
                    <a:pt x="379913" y="84299"/>
                    <a:pt x="379850" y="72171"/>
                    <a:pt x="372198" y="64729"/>
                  </a:cubicBezTo>
                  <a:cubicBezTo>
                    <a:pt x="364546" y="57288"/>
                    <a:pt x="352203" y="57350"/>
                    <a:pt x="344629" y="64869"/>
                  </a:cubicBezTo>
                  <a:cubicBezTo>
                    <a:pt x="342269" y="67182"/>
                    <a:pt x="340572" y="70067"/>
                    <a:pt x="339711" y="73232"/>
                  </a:cubicBezTo>
                  <a:lnTo>
                    <a:pt x="305948" y="73232"/>
                  </a:lnTo>
                  <a:cubicBezTo>
                    <a:pt x="300097" y="27402"/>
                    <a:pt x="257541" y="-5090"/>
                    <a:pt x="210898" y="659"/>
                  </a:cubicBezTo>
                  <a:cubicBezTo>
                    <a:pt x="172290" y="5419"/>
                    <a:pt x="141882" y="35297"/>
                    <a:pt x="137038" y="73232"/>
                  </a:cubicBezTo>
                  <a:lnTo>
                    <a:pt x="104032" y="73232"/>
                  </a:lnTo>
                  <a:cubicBezTo>
                    <a:pt x="101159" y="62968"/>
                    <a:pt x="90362" y="56935"/>
                    <a:pt x="79915" y="59758"/>
                  </a:cubicBezTo>
                  <a:cubicBezTo>
                    <a:pt x="69469" y="62581"/>
                    <a:pt x="63329" y="73190"/>
                    <a:pt x="66202" y="83454"/>
                  </a:cubicBezTo>
                  <a:cubicBezTo>
                    <a:pt x="67063" y="86619"/>
                    <a:pt x="68759" y="89504"/>
                    <a:pt x="71120" y="91818"/>
                  </a:cubicBezTo>
                  <a:lnTo>
                    <a:pt x="26386" y="216990"/>
                  </a:lnTo>
                  <a:cubicBezTo>
                    <a:pt x="26293" y="217261"/>
                    <a:pt x="26293" y="217555"/>
                    <a:pt x="26386" y="217826"/>
                  </a:cubicBezTo>
                  <a:lnTo>
                    <a:pt x="26386" y="224238"/>
                  </a:lnTo>
                  <a:cubicBezTo>
                    <a:pt x="25057" y="256031"/>
                    <a:pt x="50210" y="282863"/>
                    <a:pt x="82567" y="284169"/>
                  </a:cubicBezTo>
                  <a:cubicBezTo>
                    <a:pt x="82629" y="284171"/>
                    <a:pt x="82691" y="284174"/>
                    <a:pt x="82753" y="284176"/>
                  </a:cubicBezTo>
                  <a:close/>
                  <a:moveTo>
                    <a:pt x="381797" y="263082"/>
                  </a:moveTo>
                  <a:cubicBezTo>
                    <a:pt x="367659" y="271080"/>
                    <a:pt x="350256" y="271080"/>
                    <a:pt x="336118" y="263082"/>
                  </a:cubicBezTo>
                  <a:cubicBezTo>
                    <a:pt x="324274" y="256082"/>
                    <a:pt x="316359" y="244126"/>
                    <a:pt x="314649" y="230650"/>
                  </a:cubicBezTo>
                  <a:lnTo>
                    <a:pt x="402887" y="230650"/>
                  </a:lnTo>
                  <a:cubicBezTo>
                    <a:pt x="401276" y="244062"/>
                    <a:pt x="393506" y="256010"/>
                    <a:pt x="381797" y="263082"/>
                  </a:cubicBezTo>
                  <a:close/>
                  <a:moveTo>
                    <a:pt x="358626" y="71745"/>
                  </a:moveTo>
                  <a:lnTo>
                    <a:pt x="359383" y="71745"/>
                  </a:lnTo>
                  <a:cubicBezTo>
                    <a:pt x="362987" y="71745"/>
                    <a:pt x="365909" y="74616"/>
                    <a:pt x="365909" y="78157"/>
                  </a:cubicBezTo>
                  <a:cubicBezTo>
                    <a:pt x="365909" y="81699"/>
                    <a:pt x="362987" y="84569"/>
                    <a:pt x="359383" y="84569"/>
                  </a:cubicBezTo>
                  <a:cubicBezTo>
                    <a:pt x="355779" y="84569"/>
                    <a:pt x="352857" y="81699"/>
                    <a:pt x="352857" y="78157"/>
                  </a:cubicBezTo>
                  <a:cubicBezTo>
                    <a:pt x="352790" y="74871"/>
                    <a:pt x="355299" y="72083"/>
                    <a:pt x="358626" y="71745"/>
                  </a:cubicBezTo>
                  <a:close/>
                  <a:moveTo>
                    <a:pt x="357208" y="97207"/>
                  </a:moveTo>
                  <a:lnTo>
                    <a:pt x="360802" y="97207"/>
                  </a:lnTo>
                  <a:lnTo>
                    <a:pt x="403738" y="218012"/>
                  </a:lnTo>
                  <a:lnTo>
                    <a:pt x="313798" y="218012"/>
                  </a:lnTo>
                  <a:close/>
                  <a:moveTo>
                    <a:pt x="85117" y="71745"/>
                  </a:moveTo>
                  <a:lnTo>
                    <a:pt x="85117" y="71745"/>
                  </a:lnTo>
                  <a:cubicBezTo>
                    <a:pt x="88721" y="71745"/>
                    <a:pt x="91643" y="74616"/>
                    <a:pt x="91643" y="78157"/>
                  </a:cubicBezTo>
                  <a:cubicBezTo>
                    <a:pt x="91643" y="81699"/>
                    <a:pt x="88721" y="84569"/>
                    <a:pt x="85117" y="84569"/>
                  </a:cubicBezTo>
                  <a:cubicBezTo>
                    <a:pt x="81513" y="84569"/>
                    <a:pt x="78591" y="81699"/>
                    <a:pt x="78591" y="78157"/>
                  </a:cubicBezTo>
                  <a:cubicBezTo>
                    <a:pt x="78485" y="74720"/>
                    <a:pt x="81235" y="71850"/>
                    <a:pt x="84733" y="71745"/>
                  </a:cubicBezTo>
                  <a:cubicBezTo>
                    <a:pt x="84861" y="71742"/>
                    <a:pt x="84989" y="71742"/>
                    <a:pt x="85117" y="71745"/>
                  </a:cubicBezTo>
                  <a:close/>
                  <a:moveTo>
                    <a:pt x="83131" y="97207"/>
                  </a:moveTo>
                  <a:lnTo>
                    <a:pt x="86725" y="97207"/>
                  </a:lnTo>
                  <a:lnTo>
                    <a:pt x="129662" y="218012"/>
                  </a:lnTo>
                  <a:lnTo>
                    <a:pt x="39910" y="218012"/>
                  </a:lnTo>
                  <a:close/>
                  <a:moveTo>
                    <a:pt x="128621" y="230650"/>
                  </a:moveTo>
                  <a:cubicBezTo>
                    <a:pt x="127010" y="244062"/>
                    <a:pt x="119240" y="256010"/>
                    <a:pt x="107531" y="263082"/>
                  </a:cubicBezTo>
                  <a:cubicBezTo>
                    <a:pt x="93393" y="271080"/>
                    <a:pt x="75990" y="271080"/>
                    <a:pt x="61852" y="263082"/>
                  </a:cubicBezTo>
                  <a:cubicBezTo>
                    <a:pt x="50143" y="256010"/>
                    <a:pt x="42372" y="244062"/>
                    <a:pt x="40762" y="230650"/>
                  </a:cubicBezTo>
                  <a:close/>
                  <a:moveTo>
                    <a:pt x="168343" y="229442"/>
                  </a:moveTo>
                  <a:lnTo>
                    <a:pt x="168343" y="227584"/>
                  </a:lnTo>
                  <a:lnTo>
                    <a:pt x="168343" y="226747"/>
                  </a:lnTo>
                  <a:lnTo>
                    <a:pt x="168343" y="218384"/>
                  </a:lnTo>
                  <a:lnTo>
                    <a:pt x="155386" y="217641"/>
                  </a:lnTo>
                  <a:lnTo>
                    <a:pt x="154913" y="225632"/>
                  </a:lnTo>
                  <a:lnTo>
                    <a:pt x="154913" y="227026"/>
                  </a:lnTo>
                  <a:lnTo>
                    <a:pt x="153684" y="233345"/>
                  </a:lnTo>
                  <a:lnTo>
                    <a:pt x="166546" y="235761"/>
                  </a:lnTo>
                  <a:close/>
                  <a:moveTo>
                    <a:pt x="94574" y="290774"/>
                  </a:moveTo>
                  <a:lnTo>
                    <a:pt x="85117" y="291424"/>
                  </a:lnTo>
                  <a:lnTo>
                    <a:pt x="82469" y="291424"/>
                  </a:lnTo>
                  <a:lnTo>
                    <a:pt x="75660" y="290774"/>
                  </a:lnTo>
                  <a:lnTo>
                    <a:pt x="74619" y="303319"/>
                  </a:lnTo>
                  <a:lnTo>
                    <a:pt x="81145" y="303319"/>
                  </a:lnTo>
                  <a:lnTo>
                    <a:pt x="84266" y="303319"/>
                  </a:lnTo>
                  <a:lnTo>
                    <a:pt x="85117" y="303319"/>
                  </a:lnTo>
                  <a:lnTo>
                    <a:pt x="94574" y="302669"/>
                  </a:lnTo>
                  <a:lnTo>
                    <a:pt x="101100" y="302204"/>
                  </a:lnTo>
                  <a:lnTo>
                    <a:pt x="100154" y="289473"/>
                  </a:lnTo>
                  <a:close/>
                  <a:moveTo>
                    <a:pt x="368840" y="290774"/>
                  </a:moveTo>
                  <a:lnTo>
                    <a:pt x="359383" y="291424"/>
                  </a:lnTo>
                  <a:lnTo>
                    <a:pt x="356735" y="291424"/>
                  </a:lnTo>
                  <a:lnTo>
                    <a:pt x="350115" y="290960"/>
                  </a:lnTo>
                  <a:lnTo>
                    <a:pt x="348602" y="303319"/>
                  </a:lnTo>
                  <a:lnTo>
                    <a:pt x="355127" y="303319"/>
                  </a:lnTo>
                  <a:lnTo>
                    <a:pt x="358248" y="303319"/>
                  </a:lnTo>
                  <a:lnTo>
                    <a:pt x="359383" y="303319"/>
                  </a:lnTo>
                  <a:lnTo>
                    <a:pt x="368840" y="303319"/>
                  </a:lnTo>
                  <a:lnTo>
                    <a:pt x="375366" y="302855"/>
                  </a:lnTo>
                  <a:lnTo>
                    <a:pt x="374420" y="290124"/>
                  </a:lnTo>
                  <a:close/>
                  <a:moveTo>
                    <a:pt x="332335" y="285849"/>
                  </a:moveTo>
                  <a:lnTo>
                    <a:pt x="323728" y="281388"/>
                  </a:lnTo>
                  <a:lnTo>
                    <a:pt x="323728" y="281388"/>
                  </a:lnTo>
                  <a:lnTo>
                    <a:pt x="318432" y="277578"/>
                  </a:lnTo>
                  <a:lnTo>
                    <a:pt x="310866" y="287986"/>
                  </a:lnTo>
                  <a:lnTo>
                    <a:pt x="316162" y="291703"/>
                  </a:lnTo>
                  <a:lnTo>
                    <a:pt x="317014" y="292354"/>
                  </a:lnTo>
                  <a:lnTo>
                    <a:pt x="317014" y="292354"/>
                  </a:lnTo>
                  <a:lnTo>
                    <a:pt x="317014" y="292354"/>
                  </a:lnTo>
                  <a:lnTo>
                    <a:pt x="326471" y="297186"/>
                  </a:lnTo>
                  <a:lnTo>
                    <a:pt x="326471" y="297186"/>
                  </a:lnTo>
                  <a:lnTo>
                    <a:pt x="326471" y="297186"/>
                  </a:lnTo>
                  <a:lnTo>
                    <a:pt x="327795" y="297651"/>
                  </a:lnTo>
                  <a:lnTo>
                    <a:pt x="333848" y="299788"/>
                  </a:lnTo>
                  <a:lnTo>
                    <a:pt x="338293" y="287800"/>
                  </a:lnTo>
                  <a:lnTo>
                    <a:pt x="332146" y="285570"/>
                  </a:lnTo>
                  <a:close/>
                  <a:moveTo>
                    <a:pt x="401185" y="277114"/>
                  </a:moveTo>
                  <a:lnTo>
                    <a:pt x="395227" y="281295"/>
                  </a:lnTo>
                  <a:lnTo>
                    <a:pt x="390876" y="283526"/>
                  </a:lnTo>
                  <a:lnTo>
                    <a:pt x="385202" y="286592"/>
                  </a:lnTo>
                  <a:lnTo>
                    <a:pt x="391255" y="297929"/>
                  </a:lnTo>
                  <a:lnTo>
                    <a:pt x="397024" y="294863"/>
                  </a:lnTo>
                  <a:lnTo>
                    <a:pt x="401658" y="292540"/>
                  </a:lnTo>
                  <a:lnTo>
                    <a:pt x="401658" y="292540"/>
                  </a:lnTo>
                  <a:lnTo>
                    <a:pt x="401658" y="292540"/>
                  </a:lnTo>
                  <a:lnTo>
                    <a:pt x="407994" y="288079"/>
                  </a:lnTo>
                  <a:lnTo>
                    <a:pt x="413290" y="284362"/>
                  </a:lnTo>
                  <a:lnTo>
                    <a:pt x="405724" y="273954"/>
                  </a:lnTo>
                  <a:close/>
                  <a:moveTo>
                    <a:pt x="423221" y="249979"/>
                  </a:moveTo>
                  <a:lnTo>
                    <a:pt x="421518" y="253603"/>
                  </a:lnTo>
                  <a:lnTo>
                    <a:pt x="417168" y="260480"/>
                  </a:lnTo>
                  <a:lnTo>
                    <a:pt x="413763" y="265870"/>
                  </a:lnTo>
                  <a:lnTo>
                    <a:pt x="424829" y="272653"/>
                  </a:lnTo>
                  <a:lnTo>
                    <a:pt x="428233" y="267171"/>
                  </a:lnTo>
                  <a:lnTo>
                    <a:pt x="432773" y="260015"/>
                  </a:lnTo>
                  <a:lnTo>
                    <a:pt x="432773" y="260015"/>
                  </a:lnTo>
                  <a:lnTo>
                    <a:pt x="432773" y="260015"/>
                  </a:lnTo>
                  <a:lnTo>
                    <a:pt x="434664" y="256019"/>
                  </a:lnTo>
                  <a:lnTo>
                    <a:pt x="437407" y="250165"/>
                  </a:lnTo>
                  <a:lnTo>
                    <a:pt x="425585" y="244125"/>
                  </a:lnTo>
                  <a:close/>
                  <a:moveTo>
                    <a:pt x="431070" y="217641"/>
                  </a:moveTo>
                  <a:lnTo>
                    <a:pt x="431070" y="225632"/>
                  </a:lnTo>
                  <a:lnTo>
                    <a:pt x="431070" y="227026"/>
                  </a:lnTo>
                  <a:lnTo>
                    <a:pt x="429841" y="233345"/>
                  </a:lnTo>
                  <a:lnTo>
                    <a:pt x="442703" y="235761"/>
                  </a:lnTo>
                  <a:lnTo>
                    <a:pt x="443838" y="229442"/>
                  </a:lnTo>
                  <a:lnTo>
                    <a:pt x="443838" y="227584"/>
                  </a:lnTo>
                  <a:lnTo>
                    <a:pt x="443838" y="226747"/>
                  </a:lnTo>
                  <a:lnTo>
                    <a:pt x="443838" y="218384"/>
                  </a:lnTo>
                  <a:close/>
                  <a:moveTo>
                    <a:pt x="301976" y="261874"/>
                  </a:moveTo>
                  <a:lnTo>
                    <a:pt x="297626" y="255090"/>
                  </a:lnTo>
                  <a:lnTo>
                    <a:pt x="294221" y="249700"/>
                  </a:lnTo>
                  <a:lnTo>
                    <a:pt x="283156" y="256856"/>
                  </a:lnTo>
                  <a:lnTo>
                    <a:pt x="286561" y="262245"/>
                  </a:lnTo>
                  <a:lnTo>
                    <a:pt x="291006" y="269308"/>
                  </a:lnTo>
                  <a:lnTo>
                    <a:pt x="291006" y="269308"/>
                  </a:lnTo>
                  <a:lnTo>
                    <a:pt x="291006" y="269308"/>
                  </a:lnTo>
                  <a:lnTo>
                    <a:pt x="293937" y="272932"/>
                  </a:lnTo>
                  <a:lnTo>
                    <a:pt x="298099" y="277857"/>
                  </a:lnTo>
                  <a:lnTo>
                    <a:pt x="308218" y="269773"/>
                  </a:lnTo>
                  <a:lnTo>
                    <a:pt x="304057" y="264755"/>
                  </a:lnTo>
                  <a:close/>
                  <a:moveTo>
                    <a:pt x="15132" y="233531"/>
                  </a:moveTo>
                  <a:lnTo>
                    <a:pt x="13713" y="225539"/>
                  </a:lnTo>
                  <a:lnTo>
                    <a:pt x="13713" y="221636"/>
                  </a:lnTo>
                  <a:lnTo>
                    <a:pt x="13713" y="215225"/>
                  </a:lnTo>
                  <a:lnTo>
                    <a:pt x="0" y="216061"/>
                  </a:lnTo>
                  <a:lnTo>
                    <a:pt x="0" y="222473"/>
                  </a:lnTo>
                  <a:lnTo>
                    <a:pt x="0" y="226747"/>
                  </a:lnTo>
                  <a:lnTo>
                    <a:pt x="0" y="227491"/>
                  </a:lnTo>
                  <a:lnTo>
                    <a:pt x="1608" y="235854"/>
                  </a:lnTo>
                  <a:lnTo>
                    <a:pt x="2837" y="242173"/>
                  </a:lnTo>
                  <a:lnTo>
                    <a:pt x="15605" y="239757"/>
                  </a:lnTo>
                  <a:close/>
                  <a:moveTo>
                    <a:pt x="293181" y="352013"/>
                  </a:moveTo>
                  <a:lnTo>
                    <a:pt x="149995" y="352013"/>
                  </a:lnTo>
                  <a:cubicBezTo>
                    <a:pt x="146391" y="352013"/>
                    <a:pt x="143469" y="354884"/>
                    <a:pt x="143469" y="358425"/>
                  </a:cubicBezTo>
                  <a:lnTo>
                    <a:pt x="143469" y="374780"/>
                  </a:lnTo>
                  <a:cubicBezTo>
                    <a:pt x="143469" y="378321"/>
                    <a:pt x="146391" y="381192"/>
                    <a:pt x="149995" y="381192"/>
                  </a:cubicBezTo>
                  <a:lnTo>
                    <a:pt x="293181" y="381192"/>
                  </a:lnTo>
                  <a:cubicBezTo>
                    <a:pt x="296785" y="381192"/>
                    <a:pt x="299707" y="378321"/>
                    <a:pt x="299707" y="374780"/>
                  </a:cubicBezTo>
                  <a:lnTo>
                    <a:pt x="299707" y="358425"/>
                  </a:lnTo>
                  <a:cubicBezTo>
                    <a:pt x="299707" y="354884"/>
                    <a:pt x="296785" y="352013"/>
                    <a:pt x="293181" y="352013"/>
                  </a:cubicBezTo>
                  <a:close/>
                  <a:moveTo>
                    <a:pt x="148482" y="249793"/>
                  </a:moveTo>
                  <a:lnTo>
                    <a:pt x="146780" y="253417"/>
                  </a:lnTo>
                  <a:lnTo>
                    <a:pt x="142429" y="260294"/>
                  </a:lnTo>
                  <a:lnTo>
                    <a:pt x="139024" y="266148"/>
                  </a:lnTo>
                  <a:lnTo>
                    <a:pt x="150090" y="272932"/>
                  </a:lnTo>
                  <a:lnTo>
                    <a:pt x="153494" y="267449"/>
                  </a:lnTo>
                  <a:lnTo>
                    <a:pt x="158034" y="260294"/>
                  </a:lnTo>
                  <a:lnTo>
                    <a:pt x="158034" y="260294"/>
                  </a:lnTo>
                  <a:lnTo>
                    <a:pt x="158034" y="260294"/>
                  </a:lnTo>
                  <a:lnTo>
                    <a:pt x="159925" y="256298"/>
                  </a:lnTo>
                  <a:lnTo>
                    <a:pt x="162668" y="250444"/>
                  </a:lnTo>
                  <a:lnTo>
                    <a:pt x="151319" y="244125"/>
                  </a:lnTo>
                  <a:close/>
                  <a:moveTo>
                    <a:pt x="28372" y="261874"/>
                  </a:moveTo>
                  <a:lnTo>
                    <a:pt x="24022" y="255090"/>
                  </a:lnTo>
                  <a:lnTo>
                    <a:pt x="20617" y="249700"/>
                  </a:lnTo>
                  <a:lnTo>
                    <a:pt x="9457" y="256856"/>
                  </a:lnTo>
                  <a:lnTo>
                    <a:pt x="12862" y="262245"/>
                  </a:lnTo>
                  <a:lnTo>
                    <a:pt x="17307" y="269308"/>
                  </a:lnTo>
                  <a:lnTo>
                    <a:pt x="17875" y="269865"/>
                  </a:lnTo>
                  <a:lnTo>
                    <a:pt x="20712" y="273490"/>
                  </a:lnTo>
                  <a:lnTo>
                    <a:pt x="24873" y="278415"/>
                  </a:lnTo>
                  <a:lnTo>
                    <a:pt x="34993" y="270330"/>
                  </a:lnTo>
                  <a:lnTo>
                    <a:pt x="30831" y="265312"/>
                  </a:lnTo>
                  <a:close/>
                  <a:moveTo>
                    <a:pt x="57974" y="285849"/>
                  </a:moveTo>
                  <a:lnTo>
                    <a:pt x="49368" y="281388"/>
                  </a:lnTo>
                  <a:lnTo>
                    <a:pt x="49368" y="281388"/>
                  </a:lnTo>
                  <a:lnTo>
                    <a:pt x="44072" y="277578"/>
                  </a:lnTo>
                  <a:lnTo>
                    <a:pt x="36506" y="287986"/>
                  </a:lnTo>
                  <a:lnTo>
                    <a:pt x="41802" y="291703"/>
                  </a:lnTo>
                  <a:lnTo>
                    <a:pt x="42653" y="292354"/>
                  </a:lnTo>
                  <a:lnTo>
                    <a:pt x="42653" y="292354"/>
                  </a:lnTo>
                  <a:lnTo>
                    <a:pt x="42653" y="292354"/>
                  </a:lnTo>
                  <a:lnTo>
                    <a:pt x="52111" y="297186"/>
                  </a:lnTo>
                  <a:lnTo>
                    <a:pt x="52111" y="297186"/>
                  </a:lnTo>
                  <a:lnTo>
                    <a:pt x="52111" y="297186"/>
                  </a:lnTo>
                  <a:lnTo>
                    <a:pt x="53435" y="297651"/>
                  </a:lnTo>
                  <a:lnTo>
                    <a:pt x="59582" y="299788"/>
                  </a:lnTo>
                  <a:lnTo>
                    <a:pt x="63932" y="287800"/>
                  </a:lnTo>
                  <a:lnTo>
                    <a:pt x="57785" y="285570"/>
                  </a:lnTo>
                  <a:close/>
                  <a:moveTo>
                    <a:pt x="126824" y="277114"/>
                  </a:moveTo>
                  <a:lnTo>
                    <a:pt x="120866" y="281295"/>
                  </a:lnTo>
                  <a:lnTo>
                    <a:pt x="116610" y="283526"/>
                  </a:lnTo>
                  <a:lnTo>
                    <a:pt x="110841" y="286592"/>
                  </a:lnTo>
                  <a:lnTo>
                    <a:pt x="116894" y="297929"/>
                  </a:lnTo>
                  <a:lnTo>
                    <a:pt x="122663" y="294863"/>
                  </a:lnTo>
                  <a:lnTo>
                    <a:pt x="127297" y="292540"/>
                  </a:lnTo>
                  <a:lnTo>
                    <a:pt x="127297" y="292540"/>
                  </a:lnTo>
                  <a:lnTo>
                    <a:pt x="127297" y="292540"/>
                  </a:lnTo>
                  <a:lnTo>
                    <a:pt x="133634" y="288079"/>
                  </a:lnTo>
                  <a:lnTo>
                    <a:pt x="138930" y="284362"/>
                  </a:lnTo>
                  <a:lnTo>
                    <a:pt x="131364" y="273954"/>
                  </a:lnTo>
                  <a:close/>
                </a:path>
              </a:pathLst>
            </a:custGeom>
            <a:solidFill>
              <a:schemeClr val="bg1"/>
            </a:solidFill>
            <a:ln w="9322" cap="flat">
              <a:noFill/>
              <a:prstDash val="solid"/>
              <a:miter/>
            </a:ln>
          </p:spPr>
          <p:txBody>
            <a:bodyPr rtlCol="0" anchor="ctr"/>
            <a:lstStyle/>
            <a:p>
              <a:endParaRPr lang="en-US"/>
            </a:p>
          </p:txBody>
        </p:sp>
      </p:grpSp>
      <p:grpSp>
        <p:nvGrpSpPr>
          <p:cNvPr id="272" name="Group 271">
            <a:extLst>
              <a:ext uri="{FF2B5EF4-FFF2-40B4-BE49-F238E27FC236}">
                <a16:creationId xmlns:a16="http://schemas.microsoft.com/office/drawing/2014/main" id="{D4BE1E31-A172-927F-0548-4765CF8231A6}"/>
              </a:ext>
            </a:extLst>
          </p:cNvPr>
          <p:cNvGrpSpPr/>
          <p:nvPr/>
        </p:nvGrpSpPr>
        <p:grpSpPr>
          <a:xfrm>
            <a:off x="4030455" y="4334272"/>
            <a:ext cx="548640" cy="548640"/>
            <a:chOff x="4030455" y="4334272"/>
            <a:chExt cx="548640" cy="548640"/>
          </a:xfrm>
        </p:grpSpPr>
        <p:sp>
          <p:nvSpPr>
            <p:cNvPr id="238" name="Rounded Rectangle 237">
              <a:extLst>
                <a:ext uri="{FF2B5EF4-FFF2-40B4-BE49-F238E27FC236}">
                  <a16:creationId xmlns:a16="http://schemas.microsoft.com/office/drawing/2014/main" id="{A884EC9A-385E-B23A-081D-BECF89B1813F}"/>
                </a:ext>
              </a:extLst>
            </p:cNvPr>
            <p:cNvSpPr>
              <a:spLocks noChangeAspect="1"/>
            </p:cNvSpPr>
            <p:nvPr/>
          </p:nvSpPr>
          <p:spPr>
            <a:xfrm>
              <a:off x="4030455" y="4334272"/>
              <a:ext cx="548640" cy="548640"/>
            </a:xfrm>
            <a:prstGeom prst="roundRect">
              <a:avLst/>
            </a:prstGeom>
            <a:gradFill>
              <a:gsLst>
                <a:gs pos="100000">
                  <a:schemeClr val="accent2">
                    <a:lumMod val="75000"/>
                  </a:schemeClr>
                </a:gs>
                <a:gs pos="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98" name="Graphic 327">
              <a:extLst>
                <a:ext uri="{FF2B5EF4-FFF2-40B4-BE49-F238E27FC236}">
                  <a16:creationId xmlns:a16="http://schemas.microsoft.com/office/drawing/2014/main" id="{6C9FB69D-179D-D80F-039C-5878B9A05E47}"/>
                </a:ext>
              </a:extLst>
            </p:cNvPr>
            <p:cNvGrpSpPr>
              <a:grpSpLocks noChangeAspect="1"/>
            </p:cNvGrpSpPr>
            <p:nvPr/>
          </p:nvGrpSpPr>
          <p:grpSpPr>
            <a:xfrm>
              <a:off x="4122004" y="4425770"/>
              <a:ext cx="365632" cy="365529"/>
              <a:chOff x="8540750" y="4268470"/>
              <a:chExt cx="283362" cy="283282"/>
            </a:xfrm>
            <a:solidFill>
              <a:schemeClr val="bg1"/>
            </a:solidFill>
          </p:grpSpPr>
          <p:sp>
            <p:nvSpPr>
              <p:cNvPr id="105" name="Freeform 298">
                <a:extLst>
                  <a:ext uri="{FF2B5EF4-FFF2-40B4-BE49-F238E27FC236}">
                    <a16:creationId xmlns:a16="http://schemas.microsoft.com/office/drawing/2014/main" id="{7FCBBBC4-54B4-0172-A57F-3F7031F94EE4}"/>
                  </a:ext>
                </a:extLst>
              </p:cNvPr>
              <p:cNvSpPr/>
              <p:nvPr/>
            </p:nvSpPr>
            <p:spPr>
              <a:xfrm>
                <a:off x="8801252" y="4394726"/>
                <a:ext cx="22860" cy="22860"/>
              </a:xfrm>
              <a:custGeom>
                <a:avLst/>
                <a:gdLst>
                  <a:gd name="connsiteX0" fmla="*/ 22282 w 22860"/>
                  <a:gd name="connsiteY0" fmla="*/ 10224 h 22860"/>
                  <a:gd name="connsiteX1" fmla="*/ 13018 w 22860"/>
                  <a:gd name="connsiteY1" fmla="*/ 960 h 22860"/>
                  <a:gd name="connsiteX2" fmla="*/ 11083 w 22860"/>
                  <a:gd name="connsiteY2" fmla="*/ 100 h 22860"/>
                  <a:gd name="connsiteX3" fmla="*/ 10224 w 22860"/>
                  <a:gd name="connsiteY3" fmla="*/ 960 h 22860"/>
                  <a:gd name="connsiteX4" fmla="*/ 960 w 22860"/>
                  <a:gd name="connsiteY4" fmla="*/ 10224 h 22860"/>
                  <a:gd name="connsiteX5" fmla="*/ 100 w 22860"/>
                  <a:gd name="connsiteY5" fmla="*/ 12159 h 22860"/>
                  <a:gd name="connsiteX6" fmla="*/ 960 w 22860"/>
                  <a:gd name="connsiteY6" fmla="*/ 13018 h 22860"/>
                  <a:gd name="connsiteX7" fmla="*/ 10224 w 22860"/>
                  <a:gd name="connsiteY7" fmla="*/ 22282 h 22860"/>
                  <a:gd name="connsiteX8" fmla="*/ 12159 w 22860"/>
                  <a:gd name="connsiteY8" fmla="*/ 23142 h 22860"/>
                  <a:gd name="connsiteX9" fmla="*/ 13018 w 22860"/>
                  <a:gd name="connsiteY9" fmla="*/ 22282 h 22860"/>
                  <a:gd name="connsiteX10" fmla="*/ 22282 w 22860"/>
                  <a:gd name="connsiteY10" fmla="*/ 13018 h 22860"/>
                  <a:gd name="connsiteX11" fmla="*/ 23142 w 22860"/>
                  <a:gd name="connsiteY11" fmla="*/ 11083 h 22860"/>
                  <a:gd name="connsiteX12" fmla="*/ 22282 w 22860"/>
                  <a:gd name="connsiteY12" fmla="*/ 10224 h 2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860" h="22860">
                    <a:moveTo>
                      <a:pt x="22282" y="10224"/>
                    </a:moveTo>
                    <a:cubicBezTo>
                      <a:pt x="17247" y="8303"/>
                      <a:pt x="14961" y="6023"/>
                      <a:pt x="13018" y="960"/>
                    </a:cubicBezTo>
                    <a:cubicBezTo>
                      <a:pt x="12721" y="188"/>
                      <a:pt x="11855" y="-197"/>
                      <a:pt x="11083" y="100"/>
                    </a:cubicBezTo>
                    <a:cubicBezTo>
                      <a:pt x="10688" y="253"/>
                      <a:pt x="10376" y="565"/>
                      <a:pt x="10224" y="960"/>
                    </a:cubicBezTo>
                    <a:cubicBezTo>
                      <a:pt x="8303" y="6023"/>
                      <a:pt x="6023" y="8303"/>
                      <a:pt x="960" y="10224"/>
                    </a:cubicBezTo>
                    <a:cubicBezTo>
                      <a:pt x="188" y="10521"/>
                      <a:pt x="-197" y="11387"/>
                      <a:pt x="100" y="12159"/>
                    </a:cubicBezTo>
                    <a:cubicBezTo>
                      <a:pt x="253" y="12554"/>
                      <a:pt x="565" y="12866"/>
                      <a:pt x="960" y="13018"/>
                    </a:cubicBezTo>
                    <a:cubicBezTo>
                      <a:pt x="6023" y="14944"/>
                      <a:pt x="8303" y="17225"/>
                      <a:pt x="10224" y="22282"/>
                    </a:cubicBezTo>
                    <a:cubicBezTo>
                      <a:pt x="10521" y="23054"/>
                      <a:pt x="11387" y="23439"/>
                      <a:pt x="12159" y="23142"/>
                    </a:cubicBezTo>
                    <a:cubicBezTo>
                      <a:pt x="12554" y="22990"/>
                      <a:pt x="12866" y="22677"/>
                      <a:pt x="13018" y="22282"/>
                    </a:cubicBezTo>
                    <a:cubicBezTo>
                      <a:pt x="14939" y="17225"/>
                      <a:pt x="17225" y="14944"/>
                      <a:pt x="22282" y="13018"/>
                    </a:cubicBezTo>
                    <a:cubicBezTo>
                      <a:pt x="23054" y="12721"/>
                      <a:pt x="23439" y="11855"/>
                      <a:pt x="23142" y="11083"/>
                    </a:cubicBezTo>
                    <a:cubicBezTo>
                      <a:pt x="22990" y="10688"/>
                      <a:pt x="22677" y="10376"/>
                      <a:pt x="22282" y="10224"/>
                    </a:cubicBezTo>
                    <a:close/>
                  </a:path>
                </a:pathLst>
              </a:custGeom>
              <a:grpFill/>
              <a:ln w="557" cap="flat">
                <a:noFill/>
                <a:prstDash val="solid"/>
                <a:miter/>
              </a:ln>
            </p:spPr>
            <p:txBody>
              <a:bodyPr rtlCol="0" anchor="ctr"/>
              <a:lstStyle/>
              <a:p>
                <a:endParaRPr lang="en-US"/>
              </a:p>
            </p:txBody>
          </p:sp>
          <p:sp>
            <p:nvSpPr>
              <p:cNvPr id="107" name="Freeform 299">
                <a:extLst>
                  <a:ext uri="{FF2B5EF4-FFF2-40B4-BE49-F238E27FC236}">
                    <a16:creationId xmlns:a16="http://schemas.microsoft.com/office/drawing/2014/main" id="{7A4F560E-077E-ED57-C5C5-291473AF8CB2}"/>
                  </a:ext>
                </a:extLst>
              </p:cNvPr>
              <p:cNvSpPr/>
              <p:nvPr/>
            </p:nvSpPr>
            <p:spPr>
              <a:xfrm>
                <a:off x="8668832" y="4290040"/>
                <a:ext cx="27432" cy="27432"/>
              </a:xfrm>
              <a:custGeom>
                <a:avLst/>
                <a:gdLst>
                  <a:gd name="connsiteX0" fmla="*/ 1145 w 27432"/>
                  <a:gd name="connsiteY0" fmla="*/ 15577 h 27432"/>
                  <a:gd name="connsiteX1" fmla="*/ 12232 w 27432"/>
                  <a:gd name="connsiteY1" fmla="*/ 26664 h 27432"/>
                  <a:gd name="connsiteX2" fmla="*/ 14541 w 27432"/>
                  <a:gd name="connsiteY2" fmla="*/ 27699 h 27432"/>
                  <a:gd name="connsiteX3" fmla="*/ 15575 w 27432"/>
                  <a:gd name="connsiteY3" fmla="*/ 26664 h 27432"/>
                  <a:gd name="connsiteX4" fmla="*/ 26657 w 27432"/>
                  <a:gd name="connsiteY4" fmla="*/ 15577 h 27432"/>
                  <a:gd name="connsiteX5" fmla="*/ 27681 w 27432"/>
                  <a:gd name="connsiteY5" fmla="*/ 13264 h 27432"/>
                  <a:gd name="connsiteX6" fmla="*/ 26657 w 27432"/>
                  <a:gd name="connsiteY6" fmla="*/ 12240 h 27432"/>
                  <a:gd name="connsiteX7" fmla="*/ 15575 w 27432"/>
                  <a:gd name="connsiteY7" fmla="*/ 1153 h 27432"/>
                  <a:gd name="connsiteX8" fmla="*/ 13267 w 27432"/>
                  <a:gd name="connsiteY8" fmla="*/ 118 h 27432"/>
                  <a:gd name="connsiteX9" fmla="*/ 12232 w 27432"/>
                  <a:gd name="connsiteY9" fmla="*/ 1153 h 27432"/>
                  <a:gd name="connsiteX10" fmla="*/ 1145 w 27432"/>
                  <a:gd name="connsiteY10" fmla="*/ 12240 h 27432"/>
                  <a:gd name="connsiteX11" fmla="*/ 120 w 27432"/>
                  <a:gd name="connsiteY11" fmla="*/ 14553 h 27432"/>
                  <a:gd name="connsiteX12" fmla="*/ 1145 w 27432"/>
                  <a:gd name="connsiteY12" fmla="*/ 15577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32" h="27432">
                    <a:moveTo>
                      <a:pt x="1145" y="15577"/>
                    </a:moveTo>
                    <a:cubicBezTo>
                      <a:pt x="7203" y="17863"/>
                      <a:pt x="9929" y="20606"/>
                      <a:pt x="12232" y="26664"/>
                    </a:cubicBezTo>
                    <a:cubicBezTo>
                      <a:pt x="12584" y="27588"/>
                      <a:pt x="13617" y="28051"/>
                      <a:pt x="14541" y="27699"/>
                    </a:cubicBezTo>
                    <a:cubicBezTo>
                      <a:pt x="15017" y="27518"/>
                      <a:pt x="15394" y="27141"/>
                      <a:pt x="15575" y="26664"/>
                    </a:cubicBezTo>
                    <a:cubicBezTo>
                      <a:pt x="17861" y="20606"/>
                      <a:pt x="20599" y="17880"/>
                      <a:pt x="26657" y="15577"/>
                    </a:cubicBezTo>
                    <a:cubicBezTo>
                      <a:pt x="27579" y="15221"/>
                      <a:pt x="28037" y="14186"/>
                      <a:pt x="27681" y="13264"/>
                    </a:cubicBezTo>
                    <a:cubicBezTo>
                      <a:pt x="27500" y="12793"/>
                      <a:pt x="27128" y="12421"/>
                      <a:pt x="26657" y="12240"/>
                    </a:cubicBezTo>
                    <a:cubicBezTo>
                      <a:pt x="20599" y="9954"/>
                      <a:pt x="17873" y="7205"/>
                      <a:pt x="15575" y="1153"/>
                    </a:cubicBezTo>
                    <a:cubicBezTo>
                      <a:pt x="15224" y="229"/>
                      <a:pt x="14190" y="-234"/>
                      <a:pt x="13267" y="118"/>
                    </a:cubicBezTo>
                    <a:cubicBezTo>
                      <a:pt x="12790" y="299"/>
                      <a:pt x="12414" y="676"/>
                      <a:pt x="12232" y="1153"/>
                    </a:cubicBezTo>
                    <a:cubicBezTo>
                      <a:pt x="9946" y="7205"/>
                      <a:pt x="7203" y="9937"/>
                      <a:pt x="1145" y="12240"/>
                    </a:cubicBezTo>
                    <a:cubicBezTo>
                      <a:pt x="223" y="12595"/>
                      <a:pt x="-235" y="13631"/>
                      <a:pt x="120" y="14553"/>
                    </a:cubicBezTo>
                    <a:cubicBezTo>
                      <a:pt x="302" y="15023"/>
                      <a:pt x="674" y="15395"/>
                      <a:pt x="1145" y="15577"/>
                    </a:cubicBezTo>
                    <a:close/>
                  </a:path>
                </a:pathLst>
              </a:custGeom>
              <a:grpFill/>
              <a:ln w="557" cap="flat">
                <a:noFill/>
                <a:prstDash val="solid"/>
                <a:miter/>
              </a:ln>
            </p:spPr>
            <p:txBody>
              <a:bodyPr rtlCol="0" anchor="ctr"/>
              <a:lstStyle/>
              <a:p>
                <a:endParaRPr lang="en-US"/>
              </a:p>
            </p:txBody>
          </p:sp>
          <p:sp>
            <p:nvSpPr>
              <p:cNvPr id="108" name="Freeform 300">
                <a:extLst>
                  <a:ext uri="{FF2B5EF4-FFF2-40B4-BE49-F238E27FC236}">
                    <a16:creationId xmlns:a16="http://schemas.microsoft.com/office/drawing/2014/main" id="{886E3B08-9DF2-431E-F929-1DF1DFEF9B0F}"/>
                  </a:ext>
                </a:extLst>
              </p:cNvPr>
              <p:cNvSpPr/>
              <p:nvPr/>
            </p:nvSpPr>
            <p:spPr>
              <a:xfrm>
                <a:off x="8540750" y="4515358"/>
                <a:ext cx="71438" cy="36005"/>
              </a:xfrm>
              <a:custGeom>
                <a:avLst/>
                <a:gdLst>
                  <a:gd name="connsiteX0" fmla="*/ 68529 w 71437"/>
                  <a:gd name="connsiteY0" fmla="*/ 0 h 36004"/>
                  <a:gd name="connsiteX1" fmla="*/ 3223 w 71437"/>
                  <a:gd name="connsiteY1" fmla="*/ 0 h 36004"/>
                  <a:gd name="connsiteX2" fmla="*/ 0 w 71437"/>
                  <a:gd name="connsiteY2" fmla="*/ 3229 h 36004"/>
                  <a:gd name="connsiteX3" fmla="*/ 0 w 71437"/>
                  <a:gd name="connsiteY3" fmla="*/ 33256 h 36004"/>
                  <a:gd name="connsiteX4" fmla="*/ 3223 w 71437"/>
                  <a:gd name="connsiteY4" fmla="*/ 36479 h 36004"/>
                  <a:gd name="connsiteX5" fmla="*/ 68529 w 71437"/>
                  <a:gd name="connsiteY5" fmla="*/ 36479 h 36004"/>
                  <a:gd name="connsiteX6" fmla="*/ 71752 w 71437"/>
                  <a:gd name="connsiteY6" fmla="*/ 33256 h 36004"/>
                  <a:gd name="connsiteX7" fmla="*/ 71752 w 71437"/>
                  <a:gd name="connsiteY7" fmla="*/ 3229 h 36004"/>
                  <a:gd name="connsiteX8" fmla="*/ 68529 w 71437"/>
                  <a:gd name="connsiteY8" fmla="*/ 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37" h="36004">
                    <a:moveTo>
                      <a:pt x="68529" y="0"/>
                    </a:moveTo>
                    <a:lnTo>
                      <a:pt x="3223" y="0"/>
                    </a:lnTo>
                    <a:cubicBezTo>
                      <a:pt x="1442" y="3"/>
                      <a:pt x="0" y="1448"/>
                      <a:pt x="0" y="3229"/>
                    </a:cubicBezTo>
                    <a:lnTo>
                      <a:pt x="0" y="33256"/>
                    </a:lnTo>
                    <a:cubicBezTo>
                      <a:pt x="3" y="35034"/>
                      <a:pt x="1444" y="36476"/>
                      <a:pt x="3223" y="36479"/>
                    </a:cubicBezTo>
                    <a:lnTo>
                      <a:pt x="68529" y="36479"/>
                    </a:lnTo>
                    <a:cubicBezTo>
                      <a:pt x="70307" y="36476"/>
                      <a:pt x="71749" y="35034"/>
                      <a:pt x="71752" y="33256"/>
                    </a:cubicBezTo>
                    <a:lnTo>
                      <a:pt x="71752" y="3229"/>
                    </a:lnTo>
                    <a:cubicBezTo>
                      <a:pt x="71752" y="1448"/>
                      <a:pt x="70310" y="3"/>
                      <a:pt x="68529" y="0"/>
                    </a:cubicBezTo>
                    <a:close/>
                  </a:path>
                </a:pathLst>
              </a:custGeom>
              <a:grpFill/>
              <a:ln w="557" cap="flat">
                <a:noFill/>
                <a:prstDash val="solid"/>
                <a:miter/>
              </a:ln>
            </p:spPr>
            <p:txBody>
              <a:bodyPr rtlCol="0" anchor="ctr"/>
              <a:lstStyle/>
              <a:p>
                <a:endParaRPr lang="en-US"/>
              </a:p>
            </p:txBody>
          </p:sp>
          <p:sp>
            <p:nvSpPr>
              <p:cNvPr id="113" name="Freeform 301">
                <a:extLst>
                  <a:ext uri="{FF2B5EF4-FFF2-40B4-BE49-F238E27FC236}">
                    <a16:creationId xmlns:a16="http://schemas.microsoft.com/office/drawing/2014/main" id="{57A455B9-D181-4D8E-B4DB-278727CFD8B2}"/>
                  </a:ext>
                </a:extLst>
              </p:cNvPr>
              <p:cNvSpPr/>
              <p:nvPr/>
            </p:nvSpPr>
            <p:spPr>
              <a:xfrm>
                <a:off x="8725470" y="4268470"/>
                <a:ext cx="71438" cy="282893"/>
              </a:xfrm>
              <a:custGeom>
                <a:avLst/>
                <a:gdLst>
                  <a:gd name="connsiteX0" fmla="*/ 68529 w 71437"/>
                  <a:gd name="connsiteY0" fmla="*/ 0 h 282892"/>
                  <a:gd name="connsiteX1" fmla="*/ 3229 w 71437"/>
                  <a:gd name="connsiteY1" fmla="*/ 0 h 282892"/>
                  <a:gd name="connsiteX2" fmla="*/ 0 w 71437"/>
                  <a:gd name="connsiteY2" fmla="*/ 3218 h 282892"/>
                  <a:gd name="connsiteX3" fmla="*/ 0 w 71437"/>
                  <a:gd name="connsiteY3" fmla="*/ 3223 h 282892"/>
                  <a:gd name="connsiteX4" fmla="*/ 0 w 71437"/>
                  <a:gd name="connsiteY4" fmla="*/ 280144 h 282892"/>
                  <a:gd name="connsiteX5" fmla="*/ 3229 w 71437"/>
                  <a:gd name="connsiteY5" fmla="*/ 283367 h 282892"/>
                  <a:gd name="connsiteX6" fmla="*/ 68529 w 71437"/>
                  <a:gd name="connsiteY6" fmla="*/ 283367 h 282892"/>
                  <a:gd name="connsiteX7" fmla="*/ 71752 w 71437"/>
                  <a:gd name="connsiteY7" fmla="*/ 280144 h 282892"/>
                  <a:gd name="connsiteX8" fmla="*/ 71752 w 71437"/>
                  <a:gd name="connsiteY8" fmla="*/ 3223 h 282892"/>
                  <a:gd name="connsiteX9" fmla="*/ 68540 w 71437"/>
                  <a:gd name="connsiteY9" fmla="*/ 0 h 282892"/>
                  <a:gd name="connsiteX10" fmla="*/ 68529 w 71437"/>
                  <a:gd name="connsiteY10" fmla="*/ 0 h 282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437" h="282892">
                    <a:moveTo>
                      <a:pt x="68529" y="0"/>
                    </a:moveTo>
                    <a:lnTo>
                      <a:pt x="3229" y="0"/>
                    </a:lnTo>
                    <a:cubicBezTo>
                      <a:pt x="1449" y="-3"/>
                      <a:pt x="3" y="1437"/>
                      <a:pt x="0" y="3218"/>
                    </a:cubicBezTo>
                    <a:cubicBezTo>
                      <a:pt x="0" y="3219"/>
                      <a:pt x="0" y="3221"/>
                      <a:pt x="0" y="3223"/>
                    </a:cubicBezTo>
                    <a:lnTo>
                      <a:pt x="0" y="280144"/>
                    </a:lnTo>
                    <a:cubicBezTo>
                      <a:pt x="3" y="281925"/>
                      <a:pt x="1448" y="283367"/>
                      <a:pt x="3229" y="283367"/>
                    </a:cubicBezTo>
                    <a:lnTo>
                      <a:pt x="68529" y="283367"/>
                    </a:lnTo>
                    <a:cubicBezTo>
                      <a:pt x="70309" y="283367"/>
                      <a:pt x="71752" y="281924"/>
                      <a:pt x="71752" y="280144"/>
                    </a:cubicBezTo>
                    <a:lnTo>
                      <a:pt x="71752" y="3223"/>
                    </a:lnTo>
                    <a:cubicBezTo>
                      <a:pt x="71755" y="1446"/>
                      <a:pt x="70317" y="3"/>
                      <a:pt x="68540" y="0"/>
                    </a:cubicBezTo>
                    <a:cubicBezTo>
                      <a:pt x="68536" y="0"/>
                      <a:pt x="68532" y="0"/>
                      <a:pt x="68529" y="0"/>
                    </a:cubicBezTo>
                    <a:close/>
                  </a:path>
                </a:pathLst>
              </a:custGeom>
              <a:grpFill/>
              <a:ln w="557" cap="flat">
                <a:noFill/>
                <a:prstDash val="solid"/>
                <a:miter/>
              </a:ln>
            </p:spPr>
            <p:txBody>
              <a:bodyPr rtlCol="0" anchor="ctr"/>
              <a:lstStyle/>
              <a:p>
                <a:endParaRPr lang="en-US"/>
              </a:p>
            </p:txBody>
          </p:sp>
          <p:sp>
            <p:nvSpPr>
              <p:cNvPr id="114" name="Freeform 302">
                <a:extLst>
                  <a:ext uri="{FF2B5EF4-FFF2-40B4-BE49-F238E27FC236}">
                    <a16:creationId xmlns:a16="http://schemas.microsoft.com/office/drawing/2014/main" id="{DFDD5FF1-58B7-C236-B48B-F5F018855670}"/>
                  </a:ext>
                </a:extLst>
              </p:cNvPr>
              <p:cNvSpPr/>
              <p:nvPr/>
            </p:nvSpPr>
            <p:spPr>
              <a:xfrm>
                <a:off x="8632539" y="4482600"/>
                <a:ext cx="71438" cy="69152"/>
              </a:xfrm>
              <a:custGeom>
                <a:avLst/>
                <a:gdLst>
                  <a:gd name="connsiteX0" fmla="*/ 68529 w 71437"/>
                  <a:gd name="connsiteY0" fmla="*/ 0 h 69151"/>
                  <a:gd name="connsiteX1" fmla="*/ 3229 w 71437"/>
                  <a:gd name="connsiteY1" fmla="*/ 0 h 69151"/>
                  <a:gd name="connsiteX2" fmla="*/ 0 w 71437"/>
                  <a:gd name="connsiteY2" fmla="*/ 3223 h 69151"/>
                  <a:gd name="connsiteX3" fmla="*/ 0 w 71437"/>
                  <a:gd name="connsiteY3" fmla="*/ 66014 h 69151"/>
                  <a:gd name="connsiteX4" fmla="*/ 3229 w 71437"/>
                  <a:gd name="connsiteY4" fmla="*/ 69237 h 69151"/>
                  <a:gd name="connsiteX5" fmla="*/ 68529 w 71437"/>
                  <a:gd name="connsiteY5" fmla="*/ 69237 h 69151"/>
                  <a:gd name="connsiteX6" fmla="*/ 71752 w 71437"/>
                  <a:gd name="connsiteY6" fmla="*/ 66014 h 69151"/>
                  <a:gd name="connsiteX7" fmla="*/ 71752 w 71437"/>
                  <a:gd name="connsiteY7" fmla="*/ 3223 h 69151"/>
                  <a:gd name="connsiteX8" fmla="*/ 68529 w 71437"/>
                  <a:gd name="connsiteY8" fmla="*/ 0 h 6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37" h="69151">
                    <a:moveTo>
                      <a:pt x="68529" y="0"/>
                    </a:moveTo>
                    <a:lnTo>
                      <a:pt x="3229" y="0"/>
                    </a:lnTo>
                    <a:cubicBezTo>
                      <a:pt x="1448" y="0"/>
                      <a:pt x="3" y="1442"/>
                      <a:pt x="0" y="3223"/>
                    </a:cubicBezTo>
                    <a:lnTo>
                      <a:pt x="0" y="66014"/>
                    </a:lnTo>
                    <a:cubicBezTo>
                      <a:pt x="3" y="67795"/>
                      <a:pt x="1448" y="69237"/>
                      <a:pt x="3229" y="69237"/>
                    </a:cubicBezTo>
                    <a:lnTo>
                      <a:pt x="68529" y="69237"/>
                    </a:lnTo>
                    <a:cubicBezTo>
                      <a:pt x="70307" y="69234"/>
                      <a:pt x="71749" y="67793"/>
                      <a:pt x="71752" y="66014"/>
                    </a:cubicBezTo>
                    <a:lnTo>
                      <a:pt x="71752" y="3223"/>
                    </a:lnTo>
                    <a:cubicBezTo>
                      <a:pt x="71749" y="1444"/>
                      <a:pt x="70307" y="3"/>
                      <a:pt x="68529" y="0"/>
                    </a:cubicBezTo>
                    <a:close/>
                  </a:path>
                </a:pathLst>
              </a:custGeom>
              <a:grpFill/>
              <a:ln w="557" cap="flat">
                <a:noFill/>
                <a:prstDash val="solid"/>
                <a:miter/>
              </a:ln>
            </p:spPr>
            <p:txBody>
              <a:bodyPr rtlCol="0" anchor="ctr"/>
              <a:lstStyle/>
              <a:p>
                <a:endParaRPr lang="en-US"/>
              </a:p>
            </p:txBody>
          </p:sp>
          <p:sp>
            <p:nvSpPr>
              <p:cNvPr id="116" name="Freeform 303">
                <a:extLst>
                  <a:ext uri="{FF2B5EF4-FFF2-40B4-BE49-F238E27FC236}">
                    <a16:creationId xmlns:a16="http://schemas.microsoft.com/office/drawing/2014/main" id="{132D7D04-2111-5A3B-A2C7-6C30A45B1B7C}"/>
                  </a:ext>
                </a:extLst>
              </p:cNvPr>
              <p:cNvSpPr/>
              <p:nvPr/>
            </p:nvSpPr>
            <p:spPr>
              <a:xfrm>
                <a:off x="8540819" y="4336550"/>
                <a:ext cx="180594" cy="150876"/>
              </a:xfrm>
              <a:custGeom>
                <a:avLst/>
                <a:gdLst>
                  <a:gd name="connsiteX0" fmla="*/ 157865 w 180594"/>
                  <a:gd name="connsiteY0" fmla="*/ 29675 h 150876"/>
                  <a:gd name="connsiteX1" fmla="*/ 114019 w 180594"/>
                  <a:gd name="connsiteY1" fmla="*/ 87825 h 150876"/>
                  <a:gd name="connsiteX2" fmla="*/ 3463 w 180594"/>
                  <a:gd name="connsiteY2" fmla="*/ 142415 h 150876"/>
                  <a:gd name="connsiteX3" fmla="*/ 81 w 180594"/>
                  <a:gd name="connsiteY3" fmla="*/ 147445 h 150876"/>
                  <a:gd name="connsiteX4" fmla="*/ 4291 w 180594"/>
                  <a:gd name="connsiteY4" fmla="*/ 150907 h 150876"/>
                  <a:gd name="connsiteX5" fmla="*/ 5132 w 180594"/>
                  <a:gd name="connsiteY5" fmla="*/ 150804 h 150876"/>
                  <a:gd name="connsiteX6" fmla="*/ 119849 w 180594"/>
                  <a:gd name="connsiteY6" fmla="*/ 94112 h 150876"/>
                  <a:gd name="connsiteX7" fmla="*/ 166140 w 180594"/>
                  <a:gd name="connsiteY7" fmla="*/ 32264 h 150876"/>
                  <a:gd name="connsiteX8" fmla="*/ 166535 w 180594"/>
                  <a:gd name="connsiteY8" fmla="*/ 31464 h 150876"/>
                  <a:gd name="connsiteX9" fmla="*/ 171107 w 180594"/>
                  <a:gd name="connsiteY9" fmla="*/ 21262 h 150876"/>
                  <a:gd name="connsiteX10" fmla="*/ 172467 w 180594"/>
                  <a:gd name="connsiteY10" fmla="*/ 27932 h 150876"/>
                  <a:gd name="connsiteX11" fmla="*/ 177462 w 180594"/>
                  <a:gd name="connsiteY11" fmla="*/ 31012 h 150876"/>
                  <a:gd name="connsiteX12" fmla="*/ 180536 w 180594"/>
                  <a:gd name="connsiteY12" fmla="*/ 26017 h 150876"/>
                  <a:gd name="connsiteX13" fmla="*/ 175307 w 180594"/>
                  <a:gd name="connsiteY13" fmla="*/ 3615 h 150876"/>
                  <a:gd name="connsiteX14" fmla="*/ 172524 w 180594"/>
                  <a:gd name="connsiteY14" fmla="*/ 100 h 150876"/>
                  <a:gd name="connsiteX15" fmla="*/ 168489 w 180594"/>
                  <a:gd name="connsiteY15" fmla="*/ 1060 h 150876"/>
                  <a:gd name="connsiteX16" fmla="*/ 151498 w 180594"/>
                  <a:gd name="connsiteY16" fmla="*/ 16302 h 150876"/>
                  <a:gd name="connsiteX17" fmla="*/ 151253 w 180594"/>
                  <a:gd name="connsiteY17" fmla="*/ 22263 h 150876"/>
                  <a:gd name="connsiteX18" fmla="*/ 157213 w 180594"/>
                  <a:gd name="connsiteY18" fmla="*/ 22508 h 150876"/>
                  <a:gd name="connsiteX19" fmla="*/ 163900 w 180594"/>
                  <a:gd name="connsiteY19" fmla="*/ 16502 h 150876"/>
                  <a:gd name="connsiteX20" fmla="*/ 158185 w 180594"/>
                  <a:gd name="connsiteY20" fmla="*/ 29075 h 15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594" h="150876">
                    <a:moveTo>
                      <a:pt x="157865" y="29675"/>
                    </a:moveTo>
                    <a:cubicBezTo>
                      <a:pt x="146825" y="51512"/>
                      <a:pt x="131977" y="71204"/>
                      <a:pt x="114019" y="87825"/>
                    </a:cubicBezTo>
                    <a:cubicBezTo>
                      <a:pt x="84301" y="115400"/>
                      <a:pt x="47091" y="133768"/>
                      <a:pt x="3463" y="142415"/>
                    </a:cubicBezTo>
                    <a:cubicBezTo>
                      <a:pt x="1140" y="142870"/>
                      <a:pt x="-374" y="145122"/>
                      <a:pt x="81" y="147445"/>
                    </a:cubicBezTo>
                    <a:cubicBezTo>
                      <a:pt x="475" y="149458"/>
                      <a:pt x="2240" y="150909"/>
                      <a:pt x="4291" y="150907"/>
                    </a:cubicBezTo>
                    <a:cubicBezTo>
                      <a:pt x="4574" y="150899"/>
                      <a:pt x="4855" y="150864"/>
                      <a:pt x="5132" y="150804"/>
                    </a:cubicBezTo>
                    <a:cubicBezTo>
                      <a:pt x="50337" y="141866"/>
                      <a:pt x="88936" y="122801"/>
                      <a:pt x="119849" y="94112"/>
                    </a:cubicBezTo>
                    <a:cubicBezTo>
                      <a:pt x="138900" y="76472"/>
                      <a:pt x="154586" y="55515"/>
                      <a:pt x="166140" y="32264"/>
                    </a:cubicBezTo>
                    <a:lnTo>
                      <a:pt x="166535" y="31464"/>
                    </a:lnTo>
                    <a:cubicBezTo>
                      <a:pt x="168267" y="28161"/>
                      <a:pt x="169794" y="24754"/>
                      <a:pt x="171107" y="21262"/>
                    </a:cubicBezTo>
                    <a:lnTo>
                      <a:pt x="172467" y="27932"/>
                    </a:lnTo>
                    <a:cubicBezTo>
                      <a:pt x="172907" y="30155"/>
                      <a:pt x="175233" y="31452"/>
                      <a:pt x="177462" y="31012"/>
                    </a:cubicBezTo>
                    <a:cubicBezTo>
                      <a:pt x="179691" y="30572"/>
                      <a:pt x="180976" y="28241"/>
                      <a:pt x="180536" y="26017"/>
                    </a:cubicBezTo>
                    <a:lnTo>
                      <a:pt x="175307" y="3615"/>
                    </a:lnTo>
                    <a:cubicBezTo>
                      <a:pt x="175014" y="2056"/>
                      <a:pt x="173973" y="742"/>
                      <a:pt x="172524" y="100"/>
                    </a:cubicBezTo>
                    <a:cubicBezTo>
                      <a:pt x="171284" y="-129"/>
                      <a:pt x="169552" y="-26"/>
                      <a:pt x="168489" y="1060"/>
                    </a:cubicBezTo>
                    <a:lnTo>
                      <a:pt x="151498" y="16302"/>
                    </a:lnTo>
                    <a:cubicBezTo>
                      <a:pt x="149785" y="17880"/>
                      <a:pt x="149675" y="20549"/>
                      <a:pt x="151253" y="22263"/>
                    </a:cubicBezTo>
                    <a:cubicBezTo>
                      <a:pt x="152831" y="23976"/>
                      <a:pt x="155500" y="24087"/>
                      <a:pt x="157213" y="22508"/>
                    </a:cubicBezTo>
                    <a:lnTo>
                      <a:pt x="163900" y="16502"/>
                    </a:lnTo>
                    <a:cubicBezTo>
                      <a:pt x="162267" y="20811"/>
                      <a:pt x="160358" y="25011"/>
                      <a:pt x="158185" y="29075"/>
                    </a:cubicBezTo>
                    <a:close/>
                  </a:path>
                </a:pathLst>
              </a:custGeom>
              <a:grpFill/>
              <a:ln w="557" cap="flat">
                <a:noFill/>
                <a:prstDash val="solid"/>
                <a:miter/>
              </a:ln>
            </p:spPr>
            <p:txBody>
              <a:bodyPr rtlCol="0" anchor="ctr"/>
              <a:lstStyle/>
              <a:p>
                <a:endParaRPr lang="en-US"/>
              </a:p>
            </p:txBody>
          </p:sp>
        </p:grpSp>
      </p:grpSp>
      <p:sp>
        <p:nvSpPr>
          <p:cNvPr id="3" name="Round Diagonal Corner Rectangle 2">
            <a:extLst>
              <a:ext uri="{FF2B5EF4-FFF2-40B4-BE49-F238E27FC236}">
                <a16:creationId xmlns:a16="http://schemas.microsoft.com/office/drawing/2014/main" id="{54B8CF9B-5B7A-F14A-D04E-89CF8E662058}"/>
              </a:ext>
            </a:extLst>
          </p:cNvPr>
          <p:cNvSpPr>
            <a:spLocks noGrp="1" noRot="1" noMove="1" noResize="1" noEditPoints="1" noAdjustHandles="1" noChangeArrowheads="1" noChangeShapeType="1"/>
          </p:cNvSpPr>
          <p:nvPr/>
        </p:nvSpPr>
        <p:spPr>
          <a:xfrm>
            <a:off x="-419100" y="1280160"/>
            <a:ext cx="5316220" cy="1188720"/>
          </a:xfrm>
          <a:prstGeom prst="round2Diag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r>
              <a:rPr lang="en-US" sz="2600" b="1">
                <a:solidFill>
                  <a:schemeClr val="bg1"/>
                </a:solidFill>
              </a:rPr>
              <a:t>Leveraging IA Technology in Talent Acquisition</a:t>
            </a:r>
          </a:p>
        </p:txBody>
      </p:sp>
      <p:sp>
        <p:nvSpPr>
          <p:cNvPr id="5" name="Rectangle 4">
            <a:extLst>
              <a:ext uri="{FF2B5EF4-FFF2-40B4-BE49-F238E27FC236}">
                <a16:creationId xmlns:a16="http://schemas.microsoft.com/office/drawing/2014/main" id="{24CF10B5-4400-920F-52AC-4B936B291C0B}"/>
              </a:ext>
            </a:extLst>
          </p:cNvPr>
          <p:cNvSpPr>
            <a:spLocks noGrp="1" noRot="1" noMove="1" noResize="1" noEditPoints="1" noAdjustHandles="1" noChangeArrowheads="1" noChangeShapeType="1"/>
          </p:cNvSpPr>
          <p:nvPr/>
        </p:nvSpPr>
        <p:spPr>
          <a:xfrm>
            <a:off x="0" y="886460"/>
            <a:ext cx="4000500" cy="393700"/>
          </a:xfrm>
          <a:prstGeom prst="rect">
            <a:avLst/>
          </a:prstGeom>
          <a:gradFill>
            <a:gsLst>
              <a:gs pos="10000">
                <a:schemeClr val="accent2">
                  <a:lumMod val="50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57200" rtlCol="0" anchor="ctr"/>
          <a:lstStyle/>
          <a:p>
            <a:r>
              <a:rPr lang="en-US" sz="1600" b="1">
                <a:solidFill>
                  <a:schemeClr val="bg1"/>
                </a:solidFill>
              </a:rPr>
              <a:t>ScottMadden Case Study</a:t>
            </a:r>
          </a:p>
        </p:txBody>
      </p:sp>
    </p:spTree>
    <p:extLst>
      <p:ext uri="{BB962C8B-B14F-4D97-AF65-F5344CB8AC3E}">
        <p14:creationId xmlns:p14="http://schemas.microsoft.com/office/powerpoint/2010/main" val="3052082917"/>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ADC9689-62E2-2DF2-8E6B-99864A5E3218}"/>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F33D1ACA-C165-4AE9-EB06-A6206AEE3934}"/>
              </a:ext>
            </a:extLst>
          </p:cNvPr>
          <p:cNvSpPr>
            <a:spLocks noGrp="1"/>
          </p:cNvSpPr>
          <p:nvPr>
            <p:ph type="sldNum" sz="quarter" idx="4"/>
          </p:nvPr>
        </p:nvSpPr>
        <p:spPr/>
        <p:txBody>
          <a:bodyPr/>
          <a:lstStyle/>
          <a:p>
            <a:fld id="{9AA6D16A-0A68-8445-85DB-A0BE8CCB51C7}" type="slidenum">
              <a:rPr lang="en-US" smtClean="0"/>
              <a:pPr/>
              <a:t>94</a:t>
            </a:fld>
            <a:endParaRPr lang="en-US" dirty="0"/>
          </a:p>
        </p:txBody>
      </p:sp>
      <p:sp>
        <p:nvSpPr>
          <p:cNvPr id="3" name="Title 2">
            <a:extLst>
              <a:ext uri="{FF2B5EF4-FFF2-40B4-BE49-F238E27FC236}">
                <a16:creationId xmlns:a16="http://schemas.microsoft.com/office/drawing/2014/main" id="{B278428E-007F-26CC-1C93-9AD6D6214AE1}"/>
              </a:ext>
            </a:extLst>
          </p:cNvPr>
          <p:cNvSpPr>
            <a:spLocks noGrp="1"/>
          </p:cNvSpPr>
          <p:nvPr>
            <p:ph type="title"/>
          </p:nvPr>
        </p:nvSpPr>
        <p:spPr/>
        <p:txBody>
          <a:bodyPr/>
          <a:lstStyle/>
          <a:p>
            <a:endParaRPr lang="en-US" dirty="0"/>
          </a:p>
        </p:txBody>
      </p:sp>
      <p:sp>
        <p:nvSpPr>
          <p:cNvPr id="4" name="Text Placeholder 3">
            <a:extLst>
              <a:ext uri="{FF2B5EF4-FFF2-40B4-BE49-F238E27FC236}">
                <a16:creationId xmlns:a16="http://schemas.microsoft.com/office/drawing/2014/main" id="{A5EA23D7-7004-1612-29A7-E1AA32F1C745}"/>
              </a:ext>
            </a:extLst>
          </p:cNvPr>
          <p:cNvSpPr>
            <a:spLocks noGrp="1"/>
          </p:cNvSpPr>
          <p:nvPr>
            <p:ph type="body" sz="quarter" idx="10"/>
          </p:nvPr>
        </p:nvSpPr>
        <p:spPr/>
        <p:txBody>
          <a:bodyPr/>
          <a:lstStyle/>
          <a:p>
            <a:endParaRPr lang="en-US" dirty="0"/>
          </a:p>
        </p:txBody>
      </p:sp>
      <p:pic>
        <p:nvPicPr>
          <p:cNvPr id="6" name="Online Media 5" title="Unlocking the Potential of Generative AI in Shared Services">
            <a:hlinkClick r:id="" action="ppaction://media"/>
            <a:extLst>
              <a:ext uri="{FF2B5EF4-FFF2-40B4-BE49-F238E27FC236}">
                <a16:creationId xmlns:a16="http://schemas.microsoft.com/office/drawing/2014/main" id="{0B2A5C9B-CF4A-79E5-9294-A6CFC5F2CE99}"/>
              </a:ext>
            </a:extLst>
          </p:cNvPr>
          <p:cNvPicPr>
            <a:picLocks noGrp="1" noRot="1" noChangeAspect="1"/>
          </p:cNvPicPr>
          <p:nvPr>
            <p:ph sz="quarter" idx="11"/>
            <a:videoFile r:link="rId1"/>
          </p:nvPr>
        </p:nvPicPr>
        <p:blipFill>
          <a:blip r:embed="rId4"/>
          <a:stretch>
            <a:fillRect/>
          </a:stretch>
        </p:blipFill>
        <p:spPr>
          <a:xfrm>
            <a:off x="46754" y="17610"/>
            <a:ext cx="12095443" cy="6828672"/>
          </a:xfrm>
          <a:prstGeom prst="rect">
            <a:avLst/>
          </a:prstGeom>
        </p:spPr>
      </p:pic>
    </p:spTree>
    <p:extLst>
      <p:ext uri="{BB962C8B-B14F-4D97-AF65-F5344CB8AC3E}">
        <p14:creationId xmlns:p14="http://schemas.microsoft.com/office/powerpoint/2010/main" val="339500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ackground">
            <a:extLst>
              <a:ext uri="{FF2B5EF4-FFF2-40B4-BE49-F238E27FC236}">
                <a16:creationId xmlns:a16="http://schemas.microsoft.com/office/drawing/2014/main" id="{68B9469F-809D-2384-90C1-9ED777308267}"/>
              </a:ext>
            </a:extLst>
          </p:cNvPr>
          <p:cNvPicPr>
            <a:picLocks noGrp="1" noRot="1" noChangeAspect="1" noMove="1" noResize="1" noEditPoints="1" noAdjustHandles="1" noChangeArrowheads="1" noChangeShapeType="1" noCrop="1"/>
          </p:cNvPicPr>
          <p:nvPr/>
        </p:nvPicPr>
        <p:blipFill>
          <a:blip r:embed="rId3"/>
          <a:srcRect/>
          <a:stretch/>
        </p:blipFill>
        <p:spPr>
          <a:xfrm>
            <a:off x="0" y="0"/>
            <a:ext cx="12192000" cy="6858000"/>
          </a:xfrm>
          <a:prstGeom prst="rect">
            <a:avLst/>
          </a:prstGeom>
        </p:spPr>
      </p:pic>
      <p:grpSp>
        <p:nvGrpSpPr>
          <p:cNvPr id="3" name="Group 2">
            <a:extLst>
              <a:ext uri="{FF2B5EF4-FFF2-40B4-BE49-F238E27FC236}">
                <a16:creationId xmlns:a16="http://schemas.microsoft.com/office/drawing/2014/main" id="{1B7311B2-7F59-8894-9565-27DDA25FC6D0}"/>
              </a:ext>
            </a:extLst>
          </p:cNvPr>
          <p:cNvGrpSpPr/>
          <p:nvPr/>
        </p:nvGrpSpPr>
        <p:grpSpPr>
          <a:xfrm>
            <a:off x="1967333" y="907522"/>
            <a:ext cx="9869435" cy="4280077"/>
            <a:chOff x="1967333" y="770892"/>
            <a:chExt cx="9869435" cy="4280077"/>
          </a:xfrm>
        </p:grpSpPr>
        <p:pic>
          <p:nvPicPr>
            <p:cNvPr id="29" name="Picture 28" descr="A white dotted line on a black background&#10;&#10;Description automatically generated">
              <a:extLst>
                <a:ext uri="{FF2B5EF4-FFF2-40B4-BE49-F238E27FC236}">
                  <a16:creationId xmlns:a16="http://schemas.microsoft.com/office/drawing/2014/main" id="{BB3F01E3-C64F-A23C-9A20-BB5BA13C32CF}"/>
                </a:ext>
              </a:extLst>
            </p:cNvPr>
            <p:cNvPicPr>
              <a:picLocks noChangeAspect="1"/>
            </p:cNvPicPr>
            <p:nvPr/>
          </p:nvPicPr>
          <p:blipFill>
            <a:blip r:embed="rId4"/>
            <a:stretch>
              <a:fillRect/>
            </a:stretch>
          </p:blipFill>
          <p:spPr>
            <a:xfrm>
              <a:off x="1967333" y="770892"/>
              <a:ext cx="9869435" cy="4280077"/>
            </a:xfrm>
            <a:prstGeom prst="rect">
              <a:avLst/>
            </a:prstGeom>
          </p:spPr>
        </p:pic>
        <p:grpSp>
          <p:nvGrpSpPr>
            <p:cNvPr id="51" name="Group 50">
              <a:extLst>
                <a:ext uri="{FF2B5EF4-FFF2-40B4-BE49-F238E27FC236}">
                  <a16:creationId xmlns:a16="http://schemas.microsoft.com/office/drawing/2014/main" id="{D17AC351-A1F7-66BE-809B-98AB0AE2BACB}"/>
                </a:ext>
              </a:extLst>
            </p:cNvPr>
            <p:cNvGrpSpPr>
              <a:grpSpLocks/>
            </p:cNvGrpSpPr>
            <p:nvPr/>
          </p:nvGrpSpPr>
          <p:grpSpPr>
            <a:xfrm>
              <a:off x="2554859" y="4470707"/>
              <a:ext cx="256032" cy="256032"/>
              <a:chOff x="2729028" y="4633991"/>
              <a:chExt cx="256032" cy="256032"/>
            </a:xfrm>
          </p:grpSpPr>
          <p:sp>
            <p:nvSpPr>
              <p:cNvPr id="47" name="Oval 46">
                <a:extLst>
                  <a:ext uri="{FF2B5EF4-FFF2-40B4-BE49-F238E27FC236}">
                    <a16:creationId xmlns:a16="http://schemas.microsoft.com/office/drawing/2014/main" id="{3627F890-DCA4-663B-2043-75E69492FD92}"/>
                  </a:ext>
                </a:extLst>
              </p:cNvPr>
              <p:cNvSpPr>
                <a:spLocks noChangeAspect="1"/>
              </p:cNvSpPr>
              <p:nvPr/>
            </p:nvSpPr>
            <p:spPr>
              <a:xfrm>
                <a:off x="2783892" y="4688855"/>
                <a:ext cx="146304" cy="146304"/>
              </a:xfrm>
              <a:prstGeom prst="ellipse">
                <a:avLst/>
              </a:prstGeom>
              <a:solidFill>
                <a:srgbClr val="3CC3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8" name="Oval 47">
                <a:extLst>
                  <a:ext uri="{FF2B5EF4-FFF2-40B4-BE49-F238E27FC236}">
                    <a16:creationId xmlns:a16="http://schemas.microsoft.com/office/drawing/2014/main" id="{1B1F10A7-73F7-7221-4DFE-0823D75C268D}"/>
                  </a:ext>
                </a:extLst>
              </p:cNvPr>
              <p:cNvSpPr>
                <a:spLocks noChangeAspect="1"/>
              </p:cNvSpPr>
              <p:nvPr/>
            </p:nvSpPr>
            <p:spPr>
              <a:xfrm>
                <a:off x="2729028" y="4633991"/>
                <a:ext cx="256032" cy="256032"/>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78" name="Group 77">
              <a:extLst>
                <a:ext uri="{FF2B5EF4-FFF2-40B4-BE49-F238E27FC236}">
                  <a16:creationId xmlns:a16="http://schemas.microsoft.com/office/drawing/2014/main" id="{A8D43962-E659-10E7-9E7A-C048535238A3}"/>
                </a:ext>
              </a:extLst>
            </p:cNvPr>
            <p:cNvGrpSpPr>
              <a:grpSpLocks/>
            </p:cNvGrpSpPr>
            <p:nvPr/>
          </p:nvGrpSpPr>
          <p:grpSpPr>
            <a:xfrm>
              <a:off x="3722916" y="3959078"/>
              <a:ext cx="256032" cy="256032"/>
              <a:chOff x="2729028" y="4633991"/>
              <a:chExt cx="256032" cy="256032"/>
            </a:xfrm>
          </p:grpSpPr>
          <p:sp>
            <p:nvSpPr>
              <p:cNvPr id="79" name="Oval 78">
                <a:extLst>
                  <a:ext uri="{FF2B5EF4-FFF2-40B4-BE49-F238E27FC236}">
                    <a16:creationId xmlns:a16="http://schemas.microsoft.com/office/drawing/2014/main" id="{CBCFD305-DD5B-0BAA-230E-09B8B063753E}"/>
                  </a:ext>
                </a:extLst>
              </p:cNvPr>
              <p:cNvSpPr>
                <a:spLocks noChangeAspect="1"/>
              </p:cNvSpPr>
              <p:nvPr/>
            </p:nvSpPr>
            <p:spPr>
              <a:xfrm>
                <a:off x="2783892" y="4688855"/>
                <a:ext cx="146304" cy="146304"/>
              </a:xfrm>
              <a:prstGeom prst="ellipse">
                <a:avLst/>
              </a:prstGeom>
              <a:solidFill>
                <a:srgbClr val="3CC3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0" name="Oval 79">
                <a:extLst>
                  <a:ext uri="{FF2B5EF4-FFF2-40B4-BE49-F238E27FC236}">
                    <a16:creationId xmlns:a16="http://schemas.microsoft.com/office/drawing/2014/main" id="{A2148419-1AB1-7592-0054-9B0B59DD21A2}"/>
                  </a:ext>
                </a:extLst>
              </p:cNvPr>
              <p:cNvSpPr>
                <a:spLocks noChangeAspect="1"/>
              </p:cNvSpPr>
              <p:nvPr/>
            </p:nvSpPr>
            <p:spPr>
              <a:xfrm>
                <a:off x="2729028" y="4633991"/>
                <a:ext cx="256032" cy="256032"/>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81" name="Group 80">
              <a:extLst>
                <a:ext uri="{FF2B5EF4-FFF2-40B4-BE49-F238E27FC236}">
                  <a16:creationId xmlns:a16="http://schemas.microsoft.com/office/drawing/2014/main" id="{453D5716-9310-FB55-FC1B-6EC4259FA29E}"/>
                </a:ext>
              </a:extLst>
            </p:cNvPr>
            <p:cNvGrpSpPr>
              <a:grpSpLocks/>
            </p:cNvGrpSpPr>
            <p:nvPr/>
          </p:nvGrpSpPr>
          <p:grpSpPr>
            <a:xfrm>
              <a:off x="4974772" y="3643392"/>
              <a:ext cx="256032" cy="256032"/>
              <a:chOff x="2729028" y="4633991"/>
              <a:chExt cx="256032" cy="256032"/>
            </a:xfrm>
          </p:grpSpPr>
          <p:sp>
            <p:nvSpPr>
              <p:cNvPr id="82" name="Oval 81">
                <a:extLst>
                  <a:ext uri="{FF2B5EF4-FFF2-40B4-BE49-F238E27FC236}">
                    <a16:creationId xmlns:a16="http://schemas.microsoft.com/office/drawing/2014/main" id="{E615F270-E452-3D8D-017F-9A8F949ECDD8}"/>
                  </a:ext>
                </a:extLst>
              </p:cNvPr>
              <p:cNvSpPr>
                <a:spLocks noChangeAspect="1"/>
              </p:cNvSpPr>
              <p:nvPr/>
            </p:nvSpPr>
            <p:spPr>
              <a:xfrm>
                <a:off x="2783892" y="4688855"/>
                <a:ext cx="146304" cy="146304"/>
              </a:xfrm>
              <a:prstGeom prst="ellipse">
                <a:avLst/>
              </a:prstGeom>
              <a:solidFill>
                <a:srgbClr val="3CC3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3" name="Oval 82">
                <a:extLst>
                  <a:ext uri="{FF2B5EF4-FFF2-40B4-BE49-F238E27FC236}">
                    <a16:creationId xmlns:a16="http://schemas.microsoft.com/office/drawing/2014/main" id="{029ACD0F-1351-38C3-3BDE-0A34AC7C5FD3}"/>
                  </a:ext>
                </a:extLst>
              </p:cNvPr>
              <p:cNvSpPr>
                <a:spLocks noChangeAspect="1"/>
              </p:cNvSpPr>
              <p:nvPr/>
            </p:nvSpPr>
            <p:spPr>
              <a:xfrm>
                <a:off x="2729028" y="4633991"/>
                <a:ext cx="256032" cy="256032"/>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84" name="Group 83">
              <a:extLst>
                <a:ext uri="{FF2B5EF4-FFF2-40B4-BE49-F238E27FC236}">
                  <a16:creationId xmlns:a16="http://schemas.microsoft.com/office/drawing/2014/main" id="{CBC18DBD-B508-4791-1B41-25668D0C9CCD}"/>
                </a:ext>
              </a:extLst>
            </p:cNvPr>
            <p:cNvGrpSpPr>
              <a:grpSpLocks/>
            </p:cNvGrpSpPr>
            <p:nvPr/>
          </p:nvGrpSpPr>
          <p:grpSpPr>
            <a:xfrm>
              <a:off x="6259285" y="3567191"/>
              <a:ext cx="256032" cy="256032"/>
              <a:chOff x="2729028" y="4633991"/>
              <a:chExt cx="256032" cy="256032"/>
            </a:xfrm>
          </p:grpSpPr>
          <p:sp>
            <p:nvSpPr>
              <p:cNvPr id="85" name="Oval 84">
                <a:extLst>
                  <a:ext uri="{FF2B5EF4-FFF2-40B4-BE49-F238E27FC236}">
                    <a16:creationId xmlns:a16="http://schemas.microsoft.com/office/drawing/2014/main" id="{93FACF7E-DB09-DF83-90E5-789DADBEEA9B}"/>
                  </a:ext>
                </a:extLst>
              </p:cNvPr>
              <p:cNvSpPr>
                <a:spLocks noChangeAspect="1"/>
              </p:cNvSpPr>
              <p:nvPr/>
            </p:nvSpPr>
            <p:spPr>
              <a:xfrm>
                <a:off x="2783892" y="4688855"/>
                <a:ext cx="146304" cy="146304"/>
              </a:xfrm>
              <a:prstGeom prst="ellipse">
                <a:avLst/>
              </a:prstGeom>
              <a:solidFill>
                <a:srgbClr val="3CC3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6" name="Oval 85">
                <a:extLst>
                  <a:ext uri="{FF2B5EF4-FFF2-40B4-BE49-F238E27FC236}">
                    <a16:creationId xmlns:a16="http://schemas.microsoft.com/office/drawing/2014/main" id="{23EA9F15-DB51-1D3B-2381-C34573CD6694}"/>
                  </a:ext>
                </a:extLst>
              </p:cNvPr>
              <p:cNvSpPr>
                <a:spLocks noChangeAspect="1"/>
              </p:cNvSpPr>
              <p:nvPr/>
            </p:nvSpPr>
            <p:spPr>
              <a:xfrm>
                <a:off x="2729028" y="4633991"/>
                <a:ext cx="256032" cy="256032"/>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87" name="Group 86">
              <a:extLst>
                <a:ext uri="{FF2B5EF4-FFF2-40B4-BE49-F238E27FC236}">
                  <a16:creationId xmlns:a16="http://schemas.microsoft.com/office/drawing/2014/main" id="{69C56044-0D1C-9E66-E06D-C6C695FE1A92}"/>
                </a:ext>
              </a:extLst>
            </p:cNvPr>
            <p:cNvGrpSpPr>
              <a:grpSpLocks/>
            </p:cNvGrpSpPr>
            <p:nvPr/>
          </p:nvGrpSpPr>
          <p:grpSpPr>
            <a:xfrm>
              <a:off x="7532915" y="3512763"/>
              <a:ext cx="256032" cy="256032"/>
              <a:chOff x="2729028" y="4633991"/>
              <a:chExt cx="256032" cy="256032"/>
            </a:xfrm>
          </p:grpSpPr>
          <p:sp>
            <p:nvSpPr>
              <p:cNvPr id="88" name="Oval 87">
                <a:extLst>
                  <a:ext uri="{FF2B5EF4-FFF2-40B4-BE49-F238E27FC236}">
                    <a16:creationId xmlns:a16="http://schemas.microsoft.com/office/drawing/2014/main" id="{A09B8CAD-8EA7-301B-F650-1911E56969B3}"/>
                  </a:ext>
                </a:extLst>
              </p:cNvPr>
              <p:cNvSpPr>
                <a:spLocks noChangeAspect="1"/>
              </p:cNvSpPr>
              <p:nvPr/>
            </p:nvSpPr>
            <p:spPr>
              <a:xfrm>
                <a:off x="2783892" y="4688855"/>
                <a:ext cx="146304" cy="146304"/>
              </a:xfrm>
              <a:prstGeom prst="ellipse">
                <a:avLst/>
              </a:prstGeom>
              <a:solidFill>
                <a:srgbClr val="BD8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9" name="Oval 88">
                <a:extLst>
                  <a:ext uri="{FF2B5EF4-FFF2-40B4-BE49-F238E27FC236}">
                    <a16:creationId xmlns:a16="http://schemas.microsoft.com/office/drawing/2014/main" id="{D95C9683-51DC-26AB-61D7-BE2F98CE19EA}"/>
                  </a:ext>
                </a:extLst>
              </p:cNvPr>
              <p:cNvSpPr>
                <a:spLocks noChangeAspect="1"/>
              </p:cNvSpPr>
              <p:nvPr/>
            </p:nvSpPr>
            <p:spPr>
              <a:xfrm>
                <a:off x="2729028" y="4633991"/>
                <a:ext cx="256032" cy="256032"/>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91" name="Group 90">
              <a:extLst>
                <a:ext uri="{FF2B5EF4-FFF2-40B4-BE49-F238E27FC236}">
                  <a16:creationId xmlns:a16="http://schemas.microsoft.com/office/drawing/2014/main" id="{57C9FB42-06B7-967C-B338-3579D6C7847C}"/>
                </a:ext>
              </a:extLst>
            </p:cNvPr>
            <p:cNvGrpSpPr>
              <a:grpSpLocks/>
            </p:cNvGrpSpPr>
            <p:nvPr/>
          </p:nvGrpSpPr>
          <p:grpSpPr>
            <a:xfrm>
              <a:off x="8588828" y="2859620"/>
              <a:ext cx="256032" cy="256032"/>
              <a:chOff x="2729028" y="4633991"/>
              <a:chExt cx="256032" cy="256032"/>
            </a:xfrm>
          </p:grpSpPr>
          <p:sp>
            <p:nvSpPr>
              <p:cNvPr id="92" name="Oval 91">
                <a:extLst>
                  <a:ext uri="{FF2B5EF4-FFF2-40B4-BE49-F238E27FC236}">
                    <a16:creationId xmlns:a16="http://schemas.microsoft.com/office/drawing/2014/main" id="{9B2A46B5-1E59-DAA1-9510-77C04C36FB7D}"/>
                  </a:ext>
                </a:extLst>
              </p:cNvPr>
              <p:cNvSpPr>
                <a:spLocks noChangeAspect="1"/>
              </p:cNvSpPr>
              <p:nvPr/>
            </p:nvSpPr>
            <p:spPr>
              <a:xfrm>
                <a:off x="2783892" y="4688855"/>
                <a:ext cx="146304" cy="146304"/>
              </a:xfrm>
              <a:prstGeom prst="ellipse">
                <a:avLst/>
              </a:prstGeom>
              <a:solidFill>
                <a:srgbClr val="BD8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3" name="Oval 92">
                <a:extLst>
                  <a:ext uri="{FF2B5EF4-FFF2-40B4-BE49-F238E27FC236}">
                    <a16:creationId xmlns:a16="http://schemas.microsoft.com/office/drawing/2014/main" id="{0FF29958-7FC6-2265-F432-8B654BDD9F4B}"/>
                  </a:ext>
                </a:extLst>
              </p:cNvPr>
              <p:cNvSpPr>
                <a:spLocks noChangeAspect="1"/>
              </p:cNvSpPr>
              <p:nvPr/>
            </p:nvSpPr>
            <p:spPr>
              <a:xfrm>
                <a:off x="2729028" y="4633991"/>
                <a:ext cx="256032" cy="256032"/>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94" name="Group 93">
              <a:extLst>
                <a:ext uri="{FF2B5EF4-FFF2-40B4-BE49-F238E27FC236}">
                  <a16:creationId xmlns:a16="http://schemas.microsoft.com/office/drawing/2014/main" id="{32944FD3-84BB-C8D8-AF4E-882B85DCD346}"/>
                </a:ext>
              </a:extLst>
            </p:cNvPr>
            <p:cNvGrpSpPr>
              <a:grpSpLocks/>
            </p:cNvGrpSpPr>
            <p:nvPr/>
          </p:nvGrpSpPr>
          <p:grpSpPr>
            <a:xfrm>
              <a:off x="8316685" y="1542448"/>
              <a:ext cx="256032" cy="256032"/>
              <a:chOff x="2729028" y="4633991"/>
              <a:chExt cx="256032" cy="256032"/>
            </a:xfrm>
          </p:grpSpPr>
          <p:sp>
            <p:nvSpPr>
              <p:cNvPr id="95" name="Oval 94">
                <a:extLst>
                  <a:ext uri="{FF2B5EF4-FFF2-40B4-BE49-F238E27FC236}">
                    <a16:creationId xmlns:a16="http://schemas.microsoft.com/office/drawing/2014/main" id="{898A8FDB-A883-BBFC-3EBE-6E0E7FF8E5F7}"/>
                  </a:ext>
                </a:extLst>
              </p:cNvPr>
              <p:cNvSpPr>
                <a:spLocks noChangeAspect="1"/>
              </p:cNvSpPr>
              <p:nvPr/>
            </p:nvSpPr>
            <p:spPr>
              <a:xfrm>
                <a:off x="2783892" y="4688855"/>
                <a:ext cx="146304" cy="146304"/>
              </a:xfrm>
              <a:prstGeom prst="ellipse">
                <a:avLst/>
              </a:prstGeom>
              <a:solidFill>
                <a:srgbClr val="BD8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6" name="Oval 95">
                <a:extLst>
                  <a:ext uri="{FF2B5EF4-FFF2-40B4-BE49-F238E27FC236}">
                    <a16:creationId xmlns:a16="http://schemas.microsoft.com/office/drawing/2014/main" id="{617191BC-D144-572D-8AF4-0571853DE6A1}"/>
                  </a:ext>
                </a:extLst>
              </p:cNvPr>
              <p:cNvSpPr>
                <a:spLocks noChangeAspect="1"/>
              </p:cNvSpPr>
              <p:nvPr/>
            </p:nvSpPr>
            <p:spPr>
              <a:xfrm>
                <a:off x="2729028" y="4633991"/>
                <a:ext cx="256032" cy="256032"/>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97" name="Group 96">
              <a:extLst>
                <a:ext uri="{FF2B5EF4-FFF2-40B4-BE49-F238E27FC236}">
                  <a16:creationId xmlns:a16="http://schemas.microsoft.com/office/drawing/2014/main" id="{AB72473B-5ADC-D8EF-8B52-AFFACD9D3CBA}"/>
                </a:ext>
              </a:extLst>
            </p:cNvPr>
            <p:cNvGrpSpPr>
              <a:grpSpLocks/>
            </p:cNvGrpSpPr>
            <p:nvPr/>
          </p:nvGrpSpPr>
          <p:grpSpPr>
            <a:xfrm>
              <a:off x="9906004" y="1956106"/>
              <a:ext cx="256032" cy="256032"/>
              <a:chOff x="2729028" y="4633991"/>
              <a:chExt cx="256032" cy="256032"/>
            </a:xfrm>
          </p:grpSpPr>
          <p:sp>
            <p:nvSpPr>
              <p:cNvPr id="98" name="Oval 97">
                <a:extLst>
                  <a:ext uri="{FF2B5EF4-FFF2-40B4-BE49-F238E27FC236}">
                    <a16:creationId xmlns:a16="http://schemas.microsoft.com/office/drawing/2014/main" id="{C239BBD5-860C-77F1-250C-CDE512704A9F}"/>
                  </a:ext>
                </a:extLst>
              </p:cNvPr>
              <p:cNvSpPr>
                <a:spLocks noChangeAspect="1"/>
              </p:cNvSpPr>
              <p:nvPr/>
            </p:nvSpPr>
            <p:spPr>
              <a:xfrm>
                <a:off x="2783892" y="4688855"/>
                <a:ext cx="146304" cy="146304"/>
              </a:xfrm>
              <a:prstGeom prst="ellipse">
                <a:avLst/>
              </a:prstGeom>
              <a:solidFill>
                <a:srgbClr val="BD8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9" name="Oval 98">
                <a:extLst>
                  <a:ext uri="{FF2B5EF4-FFF2-40B4-BE49-F238E27FC236}">
                    <a16:creationId xmlns:a16="http://schemas.microsoft.com/office/drawing/2014/main" id="{B1E9D532-8B4A-8D9D-61B4-FC65ED7E1B9B}"/>
                  </a:ext>
                </a:extLst>
              </p:cNvPr>
              <p:cNvSpPr>
                <a:spLocks noChangeAspect="1"/>
              </p:cNvSpPr>
              <p:nvPr/>
            </p:nvSpPr>
            <p:spPr>
              <a:xfrm>
                <a:off x="2729028" y="4633991"/>
                <a:ext cx="256032" cy="256032"/>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sp>
        <p:nvSpPr>
          <p:cNvPr id="2" name="Slide Number Placeholder 1">
            <a:extLst>
              <a:ext uri="{FF2B5EF4-FFF2-40B4-BE49-F238E27FC236}">
                <a16:creationId xmlns:a16="http://schemas.microsoft.com/office/drawing/2014/main" id="{78D26358-C934-0DBF-CF3C-DECB1F7EB441}"/>
              </a:ext>
            </a:extLst>
          </p:cNvPr>
          <p:cNvSpPr>
            <a:spLocks noGrp="1"/>
          </p:cNvSpPr>
          <p:nvPr>
            <p:ph type="sldNum" sz="quarter" idx="4"/>
          </p:nvPr>
        </p:nvSpPr>
        <p:spPr>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0B3840"/>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95</a:t>
            </a:fld>
            <a:endParaRPr kumimoji="0" lang="en-US" sz="1400" b="1" i="0" u="none" strike="noStrike" kern="1200" cap="none" spc="0" normalizeH="0" baseline="0" noProof="0">
              <a:ln>
                <a:noFill/>
              </a:ln>
              <a:solidFill>
                <a:srgbClr val="0B3840"/>
              </a:solidFill>
              <a:effectLst/>
              <a:uLnTx/>
              <a:uFillTx/>
              <a:latin typeface="Arial" panose="020B0604020202020204" pitchFamily="34" charset="0"/>
              <a:ea typeface="+mn-ea"/>
              <a:cs typeface="Arial" panose="020B0604020202020204" pitchFamily="34" charset="0"/>
            </a:endParaRPr>
          </a:p>
        </p:txBody>
      </p:sp>
      <p:grpSp>
        <p:nvGrpSpPr>
          <p:cNvPr id="42" name="Group 41">
            <a:extLst>
              <a:ext uri="{FF2B5EF4-FFF2-40B4-BE49-F238E27FC236}">
                <a16:creationId xmlns:a16="http://schemas.microsoft.com/office/drawing/2014/main" id="{54C86807-DD24-8E8E-4D1F-B973A12C2FFF}"/>
              </a:ext>
            </a:extLst>
          </p:cNvPr>
          <p:cNvGrpSpPr/>
          <p:nvPr/>
        </p:nvGrpSpPr>
        <p:grpSpPr>
          <a:xfrm>
            <a:off x="1075204" y="156785"/>
            <a:ext cx="8267218" cy="838638"/>
            <a:chOff x="1467090" y="156785"/>
            <a:chExt cx="8267218" cy="838638"/>
          </a:xfrm>
        </p:grpSpPr>
        <p:sp>
          <p:nvSpPr>
            <p:cNvPr id="38" name="TextBox 37">
              <a:extLst>
                <a:ext uri="{FF2B5EF4-FFF2-40B4-BE49-F238E27FC236}">
                  <a16:creationId xmlns:a16="http://schemas.microsoft.com/office/drawing/2014/main" id="{496BA596-6DE5-35E4-3A4E-624DB948C325}"/>
                </a:ext>
              </a:extLst>
            </p:cNvPr>
            <p:cNvSpPr txBox="1"/>
            <p:nvPr/>
          </p:nvSpPr>
          <p:spPr>
            <a:xfrm>
              <a:off x="1467090" y="434575"/>
              <a:ext cx="8267218" cy="492443"/>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26BCD7"/>
                  </a:solidFill>
                  <a:effectLst/>
                  <a:uLnTx/>
                  <a:uFillTx/>
                  <a:latin typeface="Arial" panose="020B0604020202020204" pitchFamily="34" charset="0"/>
                  <a:ea typeface="+mn-ea"/>
                  <a:cs typeface="Arial" panose="020B0604020202020204" pitchFamily="34" charset="0"/>
                </a:rPr>
                <a:t>Best Practices for Deploying Gen AI Use Cases</a:t>
              </a: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39" name="TextBox 38">
              <a:extLst>
                <a:ext uri="{FF2B5EF4-FFF2-40B4-BE49-F238E27FC236}">
                  <a16:creationId xmlns:a16="http://schemas.microsoft.com/office/drawing/2014/main" id="{B87ED4F9-C397-F25A-B2D5-CE804BC9E0F2}"/>
                </a:ext>
              </a:extLst>
            </p:cNvPr>
            <p:cNvSpPr txBox="1"/>
            <p:nvPr/>
          </p:nvSpPr>
          <p:spPr>
            <a:xfrm>
              <a:off x="1478665" y="156785"/>
              <a:ext cx="6175092" cy="313932"/>
            </a:xfrm>
            <a:prstGeom prst="rect">
              <a:avLst/>
            </a:prstGeom>
            <a:noFill/>
            <a:ln>
              <a:no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Leveraging Generative Artificial Intelligence</a:t>
              </a:r>
            </a:p>
          </p:txBody>
        </p:sp>
        <p:cxnSp>
          <p:nvCxnSpPr>
            <p:cNvPr id="40" name="Straight Connector 39">
              <a:extLst>
                <a:ext uri="{FF2B5EF4-FFF2-40B4-BE49-F238E27FC236}">
                  <a16:creationId xmlns:a16="http://schemas.microsoft.com/office/drawing/2014/main" id="{8021F55B-5450-2703-D4AC-806263D020E2}"/>
                </a:ext>
              </a:extLst>
            </p:cNvPr>
            <p:cNvCxnSpPr/>
            <p:nvPr/>
          </p:nvCxnSpPr>
          <p:spPr>
            <a:xfrm>
              <a:off x="1585732" y="995423"/>
              <a:ext cx="566928"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TextBox 42">
            <a:extLst>
              <a:ext uri="{FF2B5EF4-FFF2-40B4-BE49-F238E27FC236}">
                <a16:creationId xmlns:a16="http://schemas.microsoft.com/office/drawing/2014/main" id="{AEBA5BBD-1FE1-61D7-D780-B095497FD2B3}"/>
              </a:ext>
            </a:extLst>
          </p:cNvPr>
          <p:cNvSpPr txBox="1"/>
          <p:nvPr/>
        </p:nvSpPr>
        <p:spPr>
          <a:xfrm>
            <a:off x="2013046" y="3055505"/>
            <a:ext cx="2602498" cy="1001486"/>
          </a:xfrm>
          <a:prstGeom prst="rect">
            <a:avLst/>
          </a:prstGeom>
          <a:noFill/>
          <a:ln>
            <a:noFill/>
          </a:ln>
        </p:spPr>
        <p:txBody>
          <a:bodyPr wrap="square" lIns="0" tIns="0" rIns="0" bIns="0" numCol="1">
            <a:noAutofit/>
          </a:bodyPr>
          <a:lstStyle/>
          <a:p>
            <a:pPr marL="0" marR="0" lvl="0" indent="0" algn="l" defTabSz="914400" rtl="0" eaLnBrk="1" fontAlgn="auto" latinLnBrk="0" hangingPunct="1">
              <a:lnSpc>
                <a:spcPct val="100000"/>
              </a:lnSpc>
              <a:spcBef>
                <a:spcPts val="1000"/>
              </a:spcBef>
              <a:spcAft>
                <a:spcPts val="450"/>
              </a:spcAft>
              <a:buClr>
                <a:srgbClr val="26BCD7"/>
              </a:buClr>
              <a:buSzPct val="135000"/>
              <a:buFontTx/>
              <a:buNone/>
              <a:tabLst/>
              <a:defRPr/>
            </a:pPr>
            <a:r>
              <a:rPr kumimoji="0" lang="en-US" sz="1500" b="1" i="0" u="none" strike="noStrike" kern="1200" cap="none" spc="0" normalizeH="0" baseline="0" noProof="0">
                <a:ln>
                  <a:noFill/>
                </a:ln>
                <a:solidFill>
                  <a:srgbClr val="3CC3DB"/>
                </a:solidFill>
                <a:effectLst/>
                <a:uLnTx/>
                <a:uFillTx/>
                <a:latin typeface="Arial" panose="020B0604020202020204" pitchFamily="34" charset="0"/>
                <a:ea typeface="+mn-ea"/>
                <a:cs typeface="Arial" panose="020B0604020202020204" pitchFamily="34" charset="0"/>
              </a:rPr>
              <a:t>Scalability</a:t>
            </a:r>
            <a:br>
              <a:rPr kumimoji="0" lang="en-US" sz="13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Design your deployment pipeline to handle varying workloads. Consider using orchestration tools like Kubernetes for auto-scaling.</a:t>
            </a:r>
          </a:p>
        </p:txBody>
      </p:sp>
      <p:sp>
        <p:nvSpPr>
          <p:cNvPr id="44" name="TextBox 43">
            <a:extLst>
              <a:ext uri="{FF2B5EF4-FFF2-40B4-BE49-F238E27FC236}">
                <a16:creationId xmlns:a16="http://schemas.microsoft.com/office/drawing/2014/main" id="{9B0597CD-07D3-4364-9BDA-2930FCBBD5F1}"/>
              </a:ext>
            </a:extLst>
          </p:cNvPr>
          <p:cNvSpPr txBox="1"/>
          <p:nvPr/>
        </p:nvSpPr>
        <p:spPr>
          <a:xfrm>
            <a:off x="4958648" y="1995819"/>
            <a:ext cx="2378321" cy="885657"/>
          </a:xfrm>
          <a:prstGeom prst="rect">
            <a:avLst/>
          </a:prstGeom>
          <a:noFill/>
          <a:ln>
            <a:noFill/>
          </a:ln>
        </p:spPr>
        <p:txBody>
          <a:bodyPr wrap="square" lIns="0" tIns="0" rIns="0" bIns="0" numCol="1">
            <a:noAutofit/>
          </a:bodyPr>
          <a:lstStyle/>
          <a:p>
            <a:pPr marL="0" marR="0" lvl="0" indent="0" algn="l" defTabSz="914400" rtl="0" eaLnBrk="1" fontAlgn="auto" latinLnBrk="0" hangingPunct="1">
              <a:lnSpc>
                <a:spcPct val="100000"/>
              </a:lnSpc>
              <a:spcBef>
                <a:spcPts val="1000"/>
              </a:spcBef>
              <a:spcAft>
                <a:spcPts val="450"/>
              </a:spcAft>
              <a:buClr>
                <a:srgbClr val="26BCD7"/>
              </a:buClr>
              <a:buSzPct val="135000"/>
              <a:buFontTx/>
              <a:buNone/>
              <a:tabLst/>
              <a:defRPr/>
            </a:pPr>
            <a:r>
              <a:rPr kumimoji="0" lang="en-US" sz="1500" b="1" i="0" u="none" strike="noStrike" kern="1200" cap="none" spc="0" normalizeH="0" baseline="0" noProof="0">
                <a:ln>
                  <a:noFill/>
                </a:ln>
                <a:solidFill>
                  <a:srgbClr val="25BCD6"/>
                </a:solidFill>
                <a:effectLst/>
                <a:uLnTx/>
                <a:uFillTx/>
                <a:latin typeface="Arial" panose="020B0604020202020204" pitchFamily="34" charset="0"/>
                <a:ea typeface="+mn-ea"/>
                <a:cs typeface="Arial" panose="020B0604020202020204" pitchFamily="34" charset="0"/>
              </a:rPr>
              <a:t>Monitoring and Logging</a:t>
            </a:r>
            <a:br>
              <a:rPr kumimoji="0" lang="en-US" sz="13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Implement robust monitoring and logging to track model performance, resource usage, and errors. Tools like Prometheus and Grafana can help.</a:t>
            </a:r>
          </a:p>
        </p:txBody>
      </p:sp>
      <p:sp>
        <p:nvSpPr>
          <p:cNvPr id="45" name="TextBox 44">
            <a:extLst>
              <a:ext uri="{FF2B5EF4-FFF2-40B4-BE49-F238E27FC236}">
                <a16:creationId xmlns:a16="http://schemas.microsoft.com/office/drawing/2014/main" id="{8CE0FA92-B05A-99F8-7166-064CC8DD276B}"/>
              </a:ext>
            </a:extLst>
          </p:cNvPr>
          <p:cNvSpPr txBox="1"/>
          <p:nvPr/>
        </p:nvSpPr>
        <p:spPr>
          <a:xfrm>
            <a:off x="3104315" y="5093543"/>
            <a:ext cx="1772485" cy="788868"/>
          </a:xfrm>
          <a:prstGeom prst="rect">
            <a:avLst/>
          </a:prstGeom>
          <a:noFill/>
          <a:ln>
            <a:noFill/>
          </a:ln>
        </p:spPr>
        <p:txBody>
          <a:bodyPr wrap="square" lIns="0" tIns="0" rIns="0" bIns="0" numCol="1">
            <a:noAutofit/>
          </a:bodyPr>
          <a:lstStyle/>
          <a:p>
            <a:pPr marL="0" marR="0" lvl="0" indent="0" algn="l" defTabSz="914400" rtl="0" eaLnBrk="1" fontAlgn="auto" latinLnBrk="0" hangingPunct="1">
              <a:lnSpc>
                <a:spcPct val="100000"/>
              </a:lnSpc>
              <a:spcBef>
                <a:spcPts val="1000"/>
              </a:spcBef>
              <a:spcAft>
                <a:spcPts val="450"/>
              </a:spcAft>
              <a:buClr>
                <a:srgbClr val="26BCD7"/>
              </a:buClr>
              <a:buSzPct val="135000"/>
              <a:buFontTx/>
              <a:buNone/>
              <a:tabLst/>
              <a:defRPr/>
            </a:pPr>
            <a:r>
              <a:rPr kumimoji="0" lang="en-US" sz="1500" b="1" i="0" u="none" strike="noStrike" kern="1200" cap="none" spc="0" normalizeH="0" baseline="0" noProof="0">
                <a:ln>
                  <a:noFill/>
                </a:ln>
                <a:solidFill>
                  <a:srgbClr val="3CC3DB"/>
                </a:solidFill>
                <a:effectLst/>
                <a:uLnTx/>
                <a:uFillTx/>
                <a:latin typeface="Arial" panose="020B0604020202020204" pitchFamily="34" charset="0"/>
                <a:ea typeface="+mn-ea"/>
                <a:cs typeface="Arial" panose="020B0604020202020204" pitchFamily="34" charset="0"/>
              </a:rPr>
              <a:t>Health Checks</a:t>
            </a:r>
            <a:br>
              <a:rPr kumimoji="0" lang="en-US" sz="13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Set up health checks to verify that your deployed model is functioning correctly. This helps prevent serving faulty predictions.</a:t>
            </a:r>
          </a:p>
        </p:txBody>
      </p:sp>
      <p:sp>
        <p:nvSpPr>
          <p:cNvPr id="69" name="TextBox 68">
            <a:extLst>
              <a:ext uri="{FF2B5EF4-FFF2-40B4-BE49-F238E27FC236}">
                <a16:creationId xmlns:a16="http://schemas.microsoft.com/office/drawing/2014/main" id="{4028946C-448C-4C19-6833-B43D195B4067}"/>
              </a:ext>
            </a:extLst>
          </p:cNvPr>
          <p:cNvSpPr txBox="1"/>
          <p:nvPr/>
        </p:nvSpPr>
        <p:spPr>
          <a:xfrm>
            <a:off x="1697359" y="1995819"/>
            <a:ext cx="2765786" cy="947057"/>
          </a:xfrm>
          <a:prstGeom prst="rect">
            <a:avLst/>
          </a:prstGeom>
          <a:noFill/>
          <a:ln>
            <a:noFill/>
          </a:ln>
        </p:spPr>
        <p:txBody>
          <a:bodyPr wrap="square" lIns="0" tIns="0" rIns="0" bIns="0" numCol="1">
            <a:noAutofit/>
          </a:bodyPr>
          <a:lstStyle/>
          <a:p>
            <a:pPr marL="0" marR="0" lvl="0" indent="0" algn="l" defTabSz="914400" rtl="0" eaLnBrk="1" fontAlgn="auto" latinLnBrk="0" hangingPunct="1">
              <a:lnSpc>
                <a:spcPct val="100000"/>
              </a:lnSpc>
              <a:spcBef>
                <a:spcPts val="1000"/>
              </a:spcBef>
              <a:spcAft>
                <a:spcPts val="300"/>
              </a:spcAft>
              <a:buClr>
                <a:srgbClr val="26BCD7"/>
              </a:buClr>
              <a:buSzPct val="135000"/>
              <a:buFontTx/>
              <a:buNone/>
              <a:tabLst/>
              <a:defRPr/>
            </a:pPr>
            <a:r>
              <a:rPr kumimoji="0" lang="en-US" sz="1500" b="1" i="0" u="none" strike="noStrike" kern="1200" cap="none" spc="0" normalizeH="0" baseline="0" noProof="0">
                <a:ln>
                  <a:noFill/>
                </a:ln>
                <a:solidFill>
                  <a:srgbClr val="3CC3DB"/>
                </a:solidFill>
                <a:effectLst/>
                <a:uLnTx/>
                <a:uFillTx/>
                <a:latin typeface="Arial" panose="020B0604020202020204" pitchFamily="34" charset="0"/>
                <a:ea typeface="+mn-ea"/>
                <a:cs typeface="Arial" panose="020B0604020202020204" pitchFamily="34" charset="0"/>
              </a:rPr>
              <a:t>Containerization</a:t>
            </a:r>
            <a:br>
              <a:rPr kumimoji="0" lang="en-US" sz="13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Use container technologies like Docker to package your model, dependencies, and environment. This ensures consistency across different deployment environments.</a:t>
            </a:r>
          </a:p>
        </p:txBody>
      </p:sp>
      <p:sp>
        <p:nvSpPr>
          <p:cNvPr id="70" name="Oval 69">
            <a:extLst>
              <a:ext uri="{FF2B5EF4-FFF2-40B4-BE49-F238E27FC236}">
                <a16:creationId xmlns:a16="http://schemas.microsoft.com/office/drawing/2014/main" id="{0562C105-9086-E443-99C8-7C6D52587506}"/>
              </a:ext>
            </a:extLst>
          </p:cNvPr>
          <p:cNvSpPr>
            <a:spLocks noChangeAspect="1"/>
          </p:cNvSpPr>
          <p:nvPr/>
        </p:nvSpPr>
        <p:spPr>
          <a:xfrm>
            <a:off x="1257299" y="1995819"/>
            <a:ext cx="320040" cy="32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E5F62">
                    <a:lumMod val="50000"/>
                  </a:srgbClr>
                </a:solidFill>
                <a:effectLst/>
                <a:uLnTx/>
                <a:uFillTx/>
                <a:latin typeface="Arial" panose="020B0604020202020204"/>
                <a:ea typeface="+mn-ea"/>
                <a:cs typeface="+mn-cs"/>
              </a:rPr>
              <a:t>1</a:t>
            </a:r>
          </a:p>
        </p:txBody>
      </p:sp>
      <p:sp>
        <p:nvSpPr>
          <p:cNvPr id="119" name="TextBox 118">
            <a:extLst>
              <a:ext uri="{FF2B5EF4-FFF2-40B4-BE49-F238E27FC236}">
                <a16:creationId xmlns:a16="http://schemas.microsoft.com/office/drawing/2014/main" id="{D8C91D67-D344-0893-761F-3151A14E7E6E}"/>
              </a:ext>
            </a:extLst>
          </p:cNvPr>
          <p:cNvSpPr txBox="1"/>
          <p:nvPr/>
        </p:nvSpPr>
        <p:spPr>
          <a:xfrm>
            <a:off x="1097665" y="1158270"/>
            <a:ext cx="7208136" cy="52322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1000"/>
              </a:spcBef>
              <a:spcAft>
                <a:spcPts val="450"/>
              </a:spcAft>
              <a:buClr>
                <a:srgbClr val="26BCD7"/>
              </a:buClr>
              <a:buSzPct val="135000"/>
              <a:buFont typeface="Wingdings" pitchFamily="2" charset="2"/>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Successful model deployment involves collaboration between data scientists, engineers, and DevOps teams and functional experts.</a:t>
            </a:r>
          </a:p>
        </p:txBody>
      </p:sp>
      <p:sp>
        <p:nvSpPr>
          <p:cNvPr id="121" name="Oval 120">
            <a:extLst>
              <a:ext uri="{FF2B5EF4-FFF2-40B4-BE49-F238E27FC236}">
                <a16:creationId xmlns:a16="http://schemas.microsoft.com/office/drawing/2014/main" id="{E7FF8453-C895-7FE9-B310-FCF9F51C2A6B}"/>
              </a:ext>
            </a:extLst>
          </p:cNvPr>
          <p:cNvSpPr>
            <a:spLocks noChangeAspect="1"/>
          </p:cNvSpPr>
          <p:nvPr/>
        </p:nvSpPr>
        <p:spPr>
          <a:xfrm>
            <a:off x="1572983" y="3055505"/>
            <a:ext cx="320040" cy="32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E5F62">
                    <a:lumMod val="50000"/>
                  </a:srgbClr>
                </a:solidFill>
                <a:effectLst/>
                <a:uLnTx/>
                <a:uFillTx/>
                <a:latin typeface="Arial" panose="020B0604020202020204"/>
                <a:ea typeface="+mn-ea"/>
                <a:cs typeface="+mn-cs"/>
              </a:rPr>
              <a:t>2</a:t>
            </a:r>
          </a:p>
        </p:txBody>
      </p:sp>
      <p:sp>
        <p:nvSpPr>
          <p:cNvPr id="123" name="Oval 122">
            <a:extLst>
              <a:ext uri="{FF2B5EF4-FFF2-40B4-BE49-F238E27FC236}">
                <a16:creationId xmlns:a16="http://schemas.microsoft.com/office/drawing/2014/main" id="{DF668DD6-830B-9E93-3F8E-5DB3F844502F}"/>
              </a:ext>
            </a:extLst>
          </p:cNvPr>
          <p:cNvSpPr>
            <a:spLocks noChangeAspect="1"/>
          </p:cNvSpPr>
          <p:nvPr/>
        </p:nvSpPr>
        <p:spPr>
          <a:xfrm>
            <a:off x="4523012" y="1995819"/>
            <a:ext cx="320040" cy="32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E5F62">
                    <a:lumMod val="50000"/>
                  </a:srgbClr>
                </a:solidFill>
                <a:effectLst/>
                <a:uLnTx/>
                <a:uFillTx/>
                <a:latin typeface="Arial" panose="020B0604020202020204"/>
                <a:ea typeface="+mn-ea"/>
                <a:cs typeface="+mn-cs"/>
              </a:rPr>
              <a:t>3</a:t>
            </a:r>
          </a:p>
        </p:txBody>
      </p:sp>
      <p:sp>
        <p:nvSpPr>
          <p:cNvPr id="125" name="Oval 124">
            <a:extLst>
              <a:ext uri="{FF2B5EF4-FFF2-40B4-BE49-F238E27FC236}">
                <a16:creationId xmlns:a16="http://schemas.microsoft.com/office/drawing/2014/main" id="{58204866-F9D3-A681-C26D-82FC89B91C5F}"/>
              </a:ext>
            </a:extLst>
          </p:cNvPr>
          <p:cNvSpPr>
            <a:spLocks noChangeAspect="1"/>
          </p:cNvSpPr>
          <p:nvPr/>
        </p:nvSpPr>
        <p:spPr>
          <a:xfrm>
            <a:off x="2676945" y="5087753"/>
            <a:ext cx="320040" cy="32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E5F62">
                    <a:lumMod val="50000"/>
                  </a:srgbClr>
                </a:solidFill>
                <a:effectLst/>
                <a:uLnTx/>
                <a:uFillTx/>
                <a:latin typeface="Arial" panose="020B0604020202020204"/>
                <a:ea typeface="+mn-ea"/>
                <a:cs typeface="+mn-cs"/>
              </a:rPr>
              <a:t>4</a:t>
            </a:r>
          </a:p>
        </p:txBody>
      </p:sp>
      <p:sp>
        <p:nvSpPr>
          <p:cNvPr id="126" name="TextBox 125">
            <a:extLst>
              <a:ext uri="{FF2B5EF4-FFF2-40B4-BE49-F238E27FC236}">
                <a16:creationId xmlns:a16="http://schemas.microsoft.com/office/drawing/2014/main" id="{650822B3-F012-CE64-551E-A3566AB3271D}"/>
              </a:ext>
            </a:extLst>
          </p:cNvPr>
          <p:cNvSpPr txBox="1"/>
          <p:nvPr/>
        </p:nvSpPr>
        <p:spPr>
          <a:xfrm>
            <a:off x="5666198" y="4288752"/>
            <a:ext cx="2298002" cy="788868"/>
          </a:xfrm>
          <a:prstGeom prst="rect">
            <a:avLst/>
          </a:prstGeom>
          <a:noFill/>
          <a:ln>
            <a:noFill/>
          </a:ln>
        </p:spPr>
        <p:txBody>
          <a:bodyPr wrap="square" lIns="0" tIns="0" rIns="0" bIns="0" numCol="1">
            <a:noAutofit/>
          </a:bodyPr>
          <a:lstStyle/>
          <a:p>
            <a:pPr marL="0" marR="0" lvl="0" indent="0" algn="l" defTabSz="914400" rtl="0" eaLnBrk="1" fontAlgn="auto" latinLnBrk="0" hangingPunct="1">
              <a:lnSpc>
                <a:spcPct val="100000"/>
              </a:lnSpc>
              <a:spcBef>
                <a:spcPts val="1000"/>
              </a:spcBef>
              <a:spcAft>
                <a:spcPts val="450"/>
              </a:spcAft>
              <a:buClr>
                <a:srgbClr val="26BCD7"/>
              </a:buClr>
              <a:buSzPct val="135000"/>
              <a:buFontTx/>
              <a:buNone/>
              <a:tabLst/>
              <a:defRPr/>
            </a:pPr>
            <a:r>
              <a:rPr kumimoji="0" lang="en-US" sz="1500" b="1" i="0" u="none" strike="noStrike" kern="1200" cap="none" spc="0" normalizeH="0" baseline="0" noProof="0">
                <a:ln>
                  <a:noFill/>
                </a:ln>
                <a:solidFill>
                  <a:srgbClr val="BD8ECB"/>
                </a:solidFill>
                <a:effectLst/>
                <a:uLnTx/>
                <a:uFillTx/>
                <a:latin typeface="Arial" panose="020B0604020202020204" pitchFamily="34" charset="0"/>
                <a:ea typeface="+mn-ea"/>
                <a:cs typeface="Arial" panose="020B0604020202020204" pitchFamily="34" charset="0"/>
              </a:rPr>
              <a:t>Version Control</a:t>
            </a:r>
            <a:br>
              <a:rPr kumimoji="0" lang="en-US" sz="13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Keep track of model versions and ensure reproducibility. Use Git or other version control systems.</a:t>
            </a:r>
          </a:p>
        </p:txBody>
      </p:sp>
      <p:sp>
        <p:nvSpPr>
          <p:cNvPr id="127" name="Oval 126">
            <a:extLst>
              <a:ext uri="{FF2B5EF4-FFF2-40B4-BE49-F238E27FC236}">
                <a16:creationId xmlns:a16="http://schemas.microsoft.com/office/drawing/2014/main" id="{07244C5D-7EAA-2494-7D99-446CCDE83D4C}"/>
              </a:ext>
            </a:extLst>
          </p:cNvPr>
          <p:cNvSpPr>
            <a:spLocks noChangeAspect="1"/>
          </p:cNvSpPr>
          <p:nvPr/>
        </p:nvSpPr>
        <p:spPr>
          <a:xfrm>
            <a:off x="5240146" y="4282962"/>
            <a:ext cx="320040" cy="32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E5F62">
                    <a:lumMod val="50000"/>
                  </a:srgbClr>
                </a:solidFill>
                <a:effectLst/>
                <a:uLnTx/>
                <a:uFillTx/>
                <a:latin typeface="Arial" panose="020B0604020202020204"/>
                <a:ea typeface="+mn-ea"/>
                <a:cs typeface="+mn-cs"/>
              </a:rPr>
              <a:t>5</a:t>
            </a:r>
          </a:p>
        </p:txBody>
      </p:sp>
      <p:sp>
        <p:nvSpPr>
          <p:cNvPr id="128" name="TextBox 127">
            <a:extLst>
              <a:ext uri="{FF2B5EF4-FFF2-40B4-BE49-F238E27FC236}">
                <a16:creationId xmlns:a16="http://schemas.microsoft.com/office/drawing/2014/main" id="{FD2F87DD-9AA1-45E1-DEF5-88E29B36B9F2}"/>
              </a:ext>
            </a:extLst>
          </p:cNvPr>
          <p:cNvSpPr txBox="1"/>
          <p:nvPr/>
        </p:nvSpPr>
        <p:spPr>
          <a:xfrm>
            <a:off x="5666198" y="5387080"/>
            <a:ext cx="2111454" cy="950654"/>
          </a:xfrm>
          <a:prstGeom prst="rect">
            <a:avLst/>
          </a:prstGeom>
          <a:noFill/>
          <a:ln>
            <a:noFill/>
          </a:ln>
        </p:spPr>
        <p:txBody>
          <a:bodyPr wrap="square" lIns="0" tIns="0" rIns="0" bIns="0" numCol="1">
            <a:noAutofit/>
          </a:bodyPr>
          <a:lstStyle/>
          <a:p>
            <a:pPr marL="0" marR="0" lvl="0" indent="0" algn="l" defTabSz="914400" rtl="0" eaLnBrk="1" fontAlgn="auto" latinLnBrk="0" hangingPunct="1">
              <a:lnSpc>
                <a:spcPct val="100000"/>
              </a:lnSpc>
              <a:spcBef>
                <a:spcPts val="1000"/>
              </a:spcBef>
              <a:spcAft>
                <a:spcPts val="450"/>
              </a:spcAft>
              <a:buClr>
                <a:srgbClr val="26BCD7"/>
              </a:buClr>
              <a:buSzPct val="135000"/>
              <a:buFontTx/>
              <a:buNone/>
              <a:tabLst/>
              <a:defRPr/>
            </a:pPr>
            <a:r>
              <a:rPr kumimoji="0" lang="en-US" sz="1500" b="1" i="0" u="none" strike="noStrike" kern="1200" cap="none" spc="0" normalizeH="0" baseline="0" noProof="0">
                <a:ln>
                  <a:noFill/>
                </a:ln>
                <a:solidFill>
                  <a:srgbClr val="BD8ECB"/>
                </a:solidFill>
                <a:effectLst/>
                <a:uLnTx/>
                <a:uFillTx/>
                <a:latin typeface="Arial" panose="020B0604020202020204" pitchFamily="34" charset="0"/>
                <a:ea typeface="+mn-ea"/>
                <a:cs typeface="Arial" panose="020B0604020202020204" pitchFamily="34" charset="0"/>
              </a:rPr>
              <a:t>Security</a:t>
            </a:r>
            <a:br>
              <a:rPr kumimoji="0" lang="en-US" sz="13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Secure API endpoints with authentication and authorization mechanisms. Avoid exposing sensitive data.</a:t>
            </a:r>
          </a:p>
        </p:txBody>
      </p:sp>
      <p:sp>
        <p:nvSpPr>
          <p:cNvPr id="129" name="Oval 128">
            <a:extLst>
              <a:ext uri="{FF2B5EF4-FFF2-40B4-BE49-F238E27FC236}">
                <a16:creationId xmlns:a16="http://schemas.microsoft.com/office/drawing/2014/main" id="{F2CBF08A-EEDC-D5B4-A966-0E4E7E511009}"/>
              </a:ext>
            </a:extLst>
          </p:cNvPr>
          <p:cNvSpPr>
            <a:spLocks noChangeAspect="1"/>
          </p:cNvSpPr>
          <p:nvPr/>
        </p:nvSpPr>
        <p:spPr>
          <a:xfrm>
            <a:off x="5240146" y="5381290"/>
            <a:ext cx="320040" cy="32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E5F62">
                    <a:lumMod val="50000"/>
                  </a:srgbClr>
                </a:solidFill>
                <a:effectLst/>
                <a:uLnTx/>
                <a:uFillTx/>
                <a:latin typeface="Arial" panose="020B0604020202020204"/>
                <a:ea typeface="+mn-ea"/>
                <a:cs typeface="+mn-cs"/>
              </a:rPr>
              <a:t>6</a:t>
            </a:r>
          </a:p>
        </p:txBody>
      </p:sp>
      <p:sp>
        <p:nvSpPr>
          <p:cNvPr id="130" name="TextBox 129">
            <a:extLst>
              <a:ext uri="{FF2B5EF4-FFF2-40B4-BE49-F238E27FC236}">
                <a16:creationId xmlns:a16="http://schemas.microsoft.com/office/drawing/2014/main" id="{4818C93F-20B8-34F2-8880-576B8D35D53D}"/>
              </a:ext>
            </a:extLst>
          </p:cNvPr>
          <p:cNvSpPr txBox="1"/>
          <p:nvPr/>
        </p:nvSpPr>
        <p:spPr>
          <a:xfrm>
            <a:off x="8619608" y="4289500"/>
            <a:ext cx="2153495" cy="973924"/>
          </a:xfrm>
          <a:prstGeom prst="rect">
            <a:avLst/>
          </a:prstGeom>
          <a:noFill/>
          <a:ln>
            <a:noFill/>
          </a:ln>
        </p:spPr>
        <p:txBody>
          <a:bodyPr wrap="square" lIns="0" tIns="0" rIns="0" bIns="0" numCol="1">
            <a:noAutofit/>
          </a:bodyPr>
          <a:lstStyle/>
          <a:p>
            <a:pPr marL="0" marR="0" lvl="0" indent="0" algn="l" defTabSz="914400" rtl="0" eaLnBrk="1" fontAlgn="auto" latinLnBrk="0" hangingPunct="1">
              <a:lnSpc>
                <a:spcPct val="100000"/>
              </a:lnSpc>
              <a:spcBef>
                <a:spcPts val="1000"/>
              </a:spcBef>
              <a:spcAft>
                <a:spcPts val="450"/>
              </a:spcAft>
              <a:buClr>
                <a:srgbClr val="26BCD7"/>
              </a:buClr>
              <a:buSzPct val="135000"/>
              <a:buFontTx/>
              <a:buNone/>
              <a:tabLst/>
              <a:defRPr/>
            </a:pPr>
            <a:r>
              <a:rPr kumimoji="0" lang="en-US" sz="1500" b="1" i="0" u="none" strike="noStrike" kern="1200" cap="none" spc="0" normalizeH="0" baseline="0" noProof="0">
                <a:ln>
                  <a:noFill/>
                </a:ln>
                <a:solidFill>
                  <a:srgbClr val="BD8ECB"/>
                </a:solidFill>
                <a:effectLst/>
                <a:uLnTx/>
                <a:uFillTx/>
                <a:latin typeface="Arial" panose="020B0604020202020204" pitchFamily="34" charset="0"/>
                <a:ea typeface="+mn-ea"/>
                <a:cs typeface="Arial" panose="020B0604020202020204" pitchFamily="34" charset="0"/>
              </a:rPr>
              <a:t>Continuous Integration/Continuous Deployment (CI/CD)</a:t>
            </a:r>
            <a:br>
              <a:rPr kumimoji="0" lang="en-US" sz="13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Automate model deployment using CI/CD pipelines. This ensures smooth updates and rollbacks.</a:t>
            </a:r>
          </a:p>
        </p:txBody>
      </p:sp>
      <p:sp>
        <p:nvSpPr>
          <p:cNvPr id="131" name="Oval 130">
            <a:extLst>
              <a:ext uri="{FF2B5EF4-FFF2-40B4-BE49-F238E27FC236}">
                <a16:creationId xmlns:a16="http://schemas.microsoft.com/office/drawing/2014/main" id="{1083A277-EDAA-46B8-2327-9EC40B2389BA}"/>
              </a:ext>
            </a:extLst>
          </p:cNvPr>
          <p:cNvSpPr>
            <a:spLocks noChangeAspect="1"/>
          </p:cNvSpPr>
          <p:nvPr/>
        </p:nvSpPr>
        <p:spPr>
          <a:xfrm>
            <a:off x="8192238" y="4283710"/>
            <a:ext cx="320040" cy="32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E5F62">
                    <a:lumMod val="50000"/>
                  </a:srgbClr>
                </a:solidFill>
                <a:effectLst/>
                <a:uLnTx/>
                <a:uFillTx/>
                <a:latin typeface="Arial" panose="020B0604020202020204"/>
                <a:ea typeface="+mn-ea"/>
                <a:cs typeface="+mn-cs"/>
              </a:rPr>
              <a:t>7</a:t>
            </a:r>
          </a:p>
        </p:txBody>
      </p:sp>
      <p:sp>
        <p:nvSpPr>
          <p:cNvPr id="134" name="TextBox 133">
            <a:extLst>
              <a:ext uri="{FF2B5EF4-FFF2-40B4-BE49-F238E27FC236}">
                <a16:creationId xmlns:a16="http://schemas.microsoft.com/office/drawing/2014/main" id="{35317F1F-829C-FC20-AFB3-D1031167E211}"/>
              </a:ext>
            </a:extLst>
          </p:cNvPr>
          <p:cNvSpPr txBox="1"/>
          <p:nvPr/>
        </p:nvSpPr>
        <p:spPr>
          <a:xfrm>
            <a:off x="9764111" y="2809795"/>
            <a:ext cx="1981199" cy="1224296"/>
          </a:xfrm>
          <a:prstGeom prst="rect">
            <a:avLst/>
          </a:prstGeom>
          <a:noFill/>
          <a:ln>
            <a:noFill/>
          </a:ln>
        </p:spPr>
        <p:txBody>
          <a:bodyPr wrap="square" lIns="0" tIns="0" rIns="0" bIns="0" numCol="1">
            <a:noAutofit/>
          </a:bodyPr>
          <a:lstStyle/>
          <a:p>
            <a:pPr marL="0" marR="0" lvl="0" indent="0" algn="l" defTabSz="914400" rtl="0" eaLnBrk="1" fontAlgn="auto" latinLnBrk="0" hangingPunct="1">
              <a:lnSpc>
                <a:spcPct val="100000"/>
              </a:lnSpc>
              <a:spcBef>
                <a:spcPts val="1000"/>
              </a:spcBef>
              <a:spcAft>
                <a:spcPts val="450"/>
              </a:spcAft>
              <a:buClr>
                <a:srgbClr val="26BCD7"/>
              </a:buClr>
              <a:buSzPct val="135000"/>
              <a:buFontTx/>
              <a:buNone/>
              <a:tabLst/>
              <a:defRPr/>
            </a:pPr>
            <a:r>
              <a:rPr kumimoji="0" lang="en-US" sz="1500" b="1" i="0" u="none" strike="noStrike" kern="1200" cap="none" spc="0" normalizeH="0" baseline="0" noProof="0">
                <a:ln>
                  <a:noFill/>
                </a:ln>
                <a:solidFill>
                  <a:srgbClr val="BD8ECB"/>
                </a:solidFill>
                <a:effectLst/>
                <a:uLnTx/>
                <a:uFillTx/>
                <a:latin typeface="Arial" panose="020B0604020202020204" pitchFamily="34" charset="0"/>
                <a:ea typeface="+mn-ea"/>
                <a:cs typeface="Arial" panose="020B0604020202020204" pitchFamily="34" charset="0"/>
              </a:rPr>
              <a:t>A/B Testing</a:t>
            </a:r>
            <a:br>
              <a:rPr kumimoji="0" lang="en-US" sz="13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Deploy new models alongside existing ones and compare their performance using A/B testing. Gradually transition to the new model if it performs better.</a:t>
            </a:r>
          </a:p>
        </p:txBody>
      </p:sp>
      <p:sp>
        <p:nvSpPr>
          <p:cNvPr id="135" name="Oval 134">
            <a:extLst>
              <a:ext uri="{FF2B5EF4-FFF2-40B4-BE49-F238E27FC236}">
                <a16:creationId xmlns:a16="http://schemas.microsoft.com/office/drawing/2014/main" id="{C63539A1-4D30-7462-F54B-352121973C70}"/>
              </a:ext>
            </a:extLst>
          </p:cNvPr>
          <p:cNvSpPr>
            <a:spLocks noChangeAspect="1"/>
          </p:cNvSpPr>
          <p:nvPr/>
        </p:nvSpPr>
        <p:spPr>
          <a:xfrm>
            <a:off x="9336740" y="2804005"/>
            <a:ext cx="320040" cy="320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E5F62">
                    <a:lumMod val="50000"/>
                  </a:srgbClr>
                </a:solidFill>
                <a:effectLst/>
                <a:uLnTx/>
                <a:uFillTx/>
                <a:latin typeface="Arial" panose="020B0604020202020204"/>
                <a:ea typeface="+mn-ea"/>
                <a:cs typeface="+mn-cs"/>
              </a:rPr>
              <a:t>8</a:t>
            </a:r>
          </a:p>
        </p:txBody>
      </p:sp>
      <p:sp>
        <p:nvSpPr>
          <p:cNvPr id="4" name="TextBox 3">
            <a:extLst>
              <a:ext uri="{FF2B5EF4-FFF2-40B4-BE49-F238E27FC236}">
                <a16:creationId xmlns:a16="http://schemas.microsoft.com/office/drawing/2014/main" id="{3D0C01B3-1438-06A8-46CA-955EC811E062}"/>
              </a:ext>
            </a:extLst>
          </p:cNvPr>
          <p:cNvSpPr txBox="1"/>
          <p:nvPr/>
        </p:nvSpPr>
        <p:spPr>
          <a:xfrm>
            <a:off x="8686797" y="6657830"/>
            <a:ext cx="2618509" cy="200055"/>
          </a:xfrm>
          <a:prstGeom prst="rect">
            <a:avLst/>
          </a:prstGeom>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FFFFFF"/>
                </a:solidFill>
                <a:effectLst/>
                <a:uLnTx/>
                <a:uFillTx/>
                <a:latin typeface="Arial" panose="020B0604020202020204"/>
                <a:ea typeface="+mn-ea"/>
                <a:cs typeface="+mn-cs"/>
              </a:rPr>
              <a:t>Copyright © 2024 by ScottMadden, Inc. All rights reserved.</a:t>
            </a:r>
          </a:p>
        </p:txBody>
      </p:sp>
      <p:pic>
        <p:nvPicPr>
          <p:cNvPr id="5" name="Picture 4" descr="A logo with grey and blue squares&#10;&#10;Description automatically generated">
            <a:extLst>
              <a:ext uri="{FF2B5EF4-FFF2-40B4-BE49-F238E27FC236}">
                <a16:creationId xmlns:a16="http://schemas.microsoft.com/office/drawing/2014/main" id="{12AFAB2D-2806-1B6A-8AF6-E00527F96F54}"/>
              </a:ext>
            </a:extLst>
          </p:cNvPr>
          <p:cNvPicPr>
            <a:picLocks noChangeAspect="1"/>
          </p:cNvPicPr>
          <p:nvPr/>
        </p:nvPicPr>
        <p:blipFill>
          <a:blip r:embed="rId5"/>
          <a:stretch>
            <a:fillRect/>
          </a:stretch>
        </p:blipFill>
        <p:spPr>
          <a:xfrm>
            <a:off x="456728" y="6231835"/>
            <a:ext cx="1149640" cy="494984"/>
          </a:xfrm>
          <a:prstGeom prst="rect">
            <a:avLst/>
          </a:prstGeom>
        </p:spPr>
      </p:pic>
    </p:spTree>
    <p:extLst>
      <p:ext uri="{BB962C8B-B14F-4D97-AF65-F5344CB8AC3E}">
        <p14:creationId xmlns:p14="http://schemas.microsoft.com/office/powerpoint/2010/main" val="4244506649"/>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BF0350-CFD5-43A8-4DB3-00D612F20188}"/>
              </a:ext>
            </a:extLst>
          </p:cNvPr>
          <p:cNvSpPr/>
          <p:nvPr/>
        </p:nvSpPr>
        <p:spPr>
          <a:xfrm>
            <a:off x="0" y="1719072"/>
            <a:ext cx="12192000" cy="1149476"/>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530C7B2C-134C-E4D1-9B58-88EBDD48A23F}"/>
              </a:ext>
            </a:extLst>
          </p:cNvPr>
          <p:cNvSpPr/>
          <p:nvPr/>
        </p:nvSpPr>
        <p:spPr>
          <a:xfrm>
            <a:off x="0" y="5226597"/>
            <a:ext cx="12192000" cy="80110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Operations Excellence team should work in partnership with the functions throughout the process</a:t>
            </a:r>
          </a:p>
        </p:txBody>
      </p:sp>
      <p:sp>
        <p:nvSpPr>
          <p:cNvPr id="2" name="Slide Number Placeholder 1">
            <a:extLst>
              <a:ext uri="{FF2B5EF4-FFF2-40B4-BE49-F238E27FC236}">
                <a16:creationId xmlns:a16="http://schemas.microsoft.com/office/drawing/2014/main" id="{6624D0ED-010C-F63E-DD20-FBEF8E33FF97}"/>
              </a:ext>
            </a:extLst>
          </p:cNvPr>
          <p:cNvSpPr>
            <a:spLocks noGrp="1"/>
          </p:cNvSpPr>
          <p:nvPr>
            <p:ph type="sldNum" sz="quarter" idx="4"/>
          </p:nvPr>
        </p:nvSpPr>
        <p:spPr/>
        <p:txBody>
          <a:bodyPr/>
          <a:lstStyle/>
          <a:p>
            <a:fld id="{9AA6D16A-0A68-8445-85DB-A0BE8CCB51C7}" type="slidenum">
              <a:rPr lang="en-US" smtClean="0"/>
              <a:pPr/>
              <a:t>96</a:t>
            </a:fld>
            <a:endParaRPr lang="en-US" dirty="0"/>
          </a:p>
        </p:txBody>
      </p:sp>
      <p:sp>
        <p:nvSpPr>
          <p:cNvPr id="3" name="Title 2">
            <a:extLst>
              <a:ext uri="{FF2B5EF4-FFF2-40B4-BE49-F238E27FC236}">
                <a16:creationId xmlns:a16="http://schemas.microsoft.com/office/drawing/2014/main" id="{437907AD-AD65-F9BF-BC76-CAAB30F747F3}"/>
              </a:ext>
            </a:extLst>
          </p:cNvPr>
          <p:cNvSpPr>
            <a:spLocks noGrp="1"/>
          </p:cNvSpPr>
          <p:nvPr>
            <p:ph type="title"/>
          </p:nvPr>
        </p:nvSpPr>
        <p:spPr/>
        <p:txBody>
          <a:bodyPr/>
          <a:lstStyle/>
          <a:p>
            <a:r>
              <a:rPr lang="en-US" dirty="0"/>
              <a:t>Process for Selecting Metrics and Setting Targets</a:t>
            </a:r>
          </a:p>
        </p:txBody>
      </p:sp>
      <p:sp>
        <p:nvSpPr>
          <p:cNvPr id="4" name="Text Placeholder 3">
            <a:extLst>
              <a:ext uri="{FF2B5EF4-FFF2-40B4-BE49-F238E27FC236}">
                <a16:creationId xmlns:a16="http://schemas.microsoft.com/office/drawing/2014/main" id="{EADB71E6-9339-8875-17F7-ED18E20F88F4}"/>
              </a:ext>
            </a:extLst>
          </p:cNvPr>
          <p:cNvSpPr>
            <a:spLocks noGrp="1"/>
          </p:cNvSpPr>
          <p:nvPr>
            <p:ph type="body" sz="quarter" idx="10"/>
          </p:nvPr>
        </p:nvSpPr>
        <p:spPr/>
        <p:txBody>
          <a:bodyPr/>
          <a:lstStyle/>
          <a:p>
            <a:r>
              <a:rPr lang="en-US" dirty="0"/>
              <a:t>Technology and Data</a:t>
            </a:r>
          </a:p>
        </p:txBody>
      </p:sp>
      <p:sp>
        <p:nvSpPr>
          <p:cNvPr id="17" name="Content Placeholder 16">
            <a:extLst>
              <a:ext uri="{FF2B5EF4-FFF2-40B4-BE49-F238E27FC236}">
                <a16:creationId xmlns:a16="http://schemas.microsoft.com/office/drawing/2014/main" id="{DAA1BAD2-8152-640E-532A-22E01E2AA139}"/>
              </a:ext>
            </a:extLst>
          </p:cNvPr>
          <p:cNvSpPr>
            <a:spLocks noGrp="1"/>
          </p:cNvSpPr>
          <p:nvPr>
            <p:ph sz="quarter" idx="11"/>
          </p:nvPr>
        </p:nvSpPr>
        <p:spPr/>
        <p:txBody>
          <a:bodyPr>
            <a:normAutofit/>
          </a:bodyPr>
          <a:lstStyle/>
          <a:p>
            <a:r>
              <a:rPr lang="en-US" sz="1600" dirty="0"/>
              <a:t>Information must be gathered when identifying metrics and setting targets.</a:t>
            </a:r>
          </a:p>
        </p:txBody>
      </p:sp>
      <p:sp>
        <p:nvSpPr>
          <p:cNvPr id="6" name="Arrow: Chevron 5">
            <a:extLst>
              <a:ext uri="{FF2B5EF4-FFF2-40B4-BE49-F238E27FC236}">
                <a16:creationId xmlns:a16="http://schemas.microsoft.com/office/drawing/2014/main" id="{5B9CDE90-BC84-2792-9D53-30E6217230DC}"/>
              </a:ext>
            </a:extLst>
          </p:cNvPr>
          <p:cNvSpPr/>
          <p:nvPr/>
        </p:nvSpPr>
        <p:spPr>
          <a:xfrm>
            <a:off x="2767410" y="1874138"/>
            <a:ext cx="2451639" cy="857250"/>
          </a:xfrm>
          <a:prstGeom prst="chevron">
            <a:avLst>
              <a:gd name="adj" fmla="val 31333"/>
            </a:avLst>
          </a:prstGeom>
          <a:gradFill flip="none" rotWithShape="1">
            <a:gsLst>
              <a:gs pos="0">
                <a:srgbClr val="22A8C1"/>
              </a:gs>
              <a:gs pos="100000">
                <a:srgbClr val="58A73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Select</a:t>
            </a:r>
            <a:br>
              <a:rPr lang="en-US" sz="1600" b="1" dirty="0">
                <a:solidFill>
                  <a:schemeClr val="bg1"/>
                </a:solidFill>
              </a:rPr>
            </a:br>
            <a:r>
              <a:rPr lang="en-US" sz="1600" b="1" dirty="0">
                <a:solidFill>
                  <a:schemeClr val="bg1"/>
                </a:solidFill>
              </a:rPr>
              <a:t>Metrics</a:t>
            </a:r>
          </a:p>
        </p:txBody>
      </p:sp>
      <p:sp>
        <p:nvSpPr>
          <p:cNvPr id="7" name="Arrow: Chevron 6">
            <a:extLst>
              <a:ext uri="{FF2B5EF4-FFF2-40B4-BE49-F238E27FC236}">
                <a16:creationId xmlns:a16="http://schemas.microsoft.com/office/drawing/2014/main" id="{12CB313C-531E-2ADE-24F9-D198DD116109}"/>
              </a:ext>
            </a:extLst>
          </p:cNvPr>
          <p:cNvSpPr/>
          <p:nvPr/>
        </p:nvSpPr>
        <p:spPr>
          <a:xfrm>
            <a:off x="5015294" y="1874138"/>
            <a:ext cx="2451639" cy="857250"/>
          </a:xfrm>
          <a:prstGeom prst="chevron">
            <a:avLst>
              <a:gd name="adj" fmla="val 31333"/>
            </a:avLst>
          </a:prstGeom>
          <a:gradFill flip="none" rotWithShape="1">
            <a:gsLst>
              <a:gs pos="0">
                <a:srgbClr val="22A8C1"/>
              </a:gs>
              <a:gs pos="100000">
                <a:srgbClr val="58A73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Collect and Review</a:t>
            </a:r>
            <a:br>
              <a:rPr lang="en-US" sz="1600" b="1" dirty="0">
                <a:solidFill>
                  <a:schemeClr val="bg1"/>
                </a:solidFill>
              </a:rPr>
            </a:br>
            <a:r>
              <a:rPr lang="en-US" sz="1600" b="1" dirty="0">
                <a:solidFill>
                  <a:schemeClr val="bg1"/>
                </a:solidFill>
              </a:rPr>
              <a:t>Historical Data</a:t>
            </a:r>
          </a:p>
        </p:txBody>
      </p:sp>
      <p:sp>
        <p:nvSpPr>
          <p:cNvPr id="8" name="Arrow: Chevron 7">
            <a:extLst>
              <a:ext uri="{FF2B5EF4-FFF2-40B4-BE49-F238E27FC236}">
                <a16:creationId xmlns:a16="http://schemas.microsoft.com/office/drawing/2014/main" id="{7DAB2F93-675E-B11C-87C1-65F5E53AB68F}"/>
              </a:ext>
            </a:extLst>
          </p:cNvPr>
          <p:cNvSpPr/>
          <p:nvPr/>
        </p:nvSpPr>
        <p:spPr>
          <a:xfrm>
            <a:off x="7263178" y="1874138"/>
            <a:ext cx="2451639" cy="857250"/>
          </a:xfrm>
          <a:prstGeom prst="chevron">
            <a:avLst>
              <a:gd name="adj" fmla="val 31333"/>
            </a:avLst>
          </a:prstGeom>
          <a:gradFill flip="none" rotWithShape="1">
            <a:gsLst>
              <a:gs pos="0">
                <a:srgbClr val="22A8C1"/>
              </a:gs>
              <a:gs pos="100000">
                <a:srgbClr val="58A73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Set</a:t>
            </a:r>
            <a:br>
              <a:rPr lang="en-US" sz="1600" b="1" dirty="0">
                <a:solidFill>
                  <a:schemeClr val="bg1"/>
                </a:solidFill>
              </a:rPr>
            </a:br>
            <a:r>
              <a:rPr lang="en-US" sz="1600" b="1" dirty="0">
                <a:solidFill>
                  <a:schemeClr val="bg1"/>
                </a:solidFill>
              </a:rPr>
              <a:t>Targets</a:t>
            </a:r>
          </a:p>
        </p:txBody>
      </p:sp>
      <p:sp>
        <p:nvSpPr>
          <p:cNvPr id="9" name="Arrow: Chevron 8">
            <a:extLst>
              <a:ext uri="{FF2B5EF4-FFF2-40B4-BE49-F238E27FC236}">
                <a16:creationId xmlns:a16="http://schemas.microsoft.com/office/drawing/2014/main" id="{7593EBCD-049A-F54F-CF0F-AB13A37E4B62}"/>
              </a:ext>
            </a:extLst>
          </p:cNvPr>
          <p:cNvSpPr/>
          <p:nvPr/>
        </p:nvSpPr>
        <p:spPr>
          <a:xfrm>
            <a:off x="9511062" y="1874138"/>
            <a:ext cx="2451639" cy="857250"/>
          </a:xfrm>
          <a:prstGeom prst="chevron">
            <a:avLst>
              <a:gd name="adj" fmla="val 31333"/>
            </a:avLst>
          </a:prstGeom>
          <a:gradFill flip="none" rotWithShape="1">
            <a:gsLst>
              <a:gs pos="0">
                <a:srgbClr val="22A8C1"/>
              </a:gs>
              <a:gs pos="100000">
                <a:srgbClr val="58A73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Assess Results</a:t>
            </a:r>
          </a:p>
          <a:p>
            <a:pPr algn="ctr"/>
            <a:r>
              <a:rPr lang="en-US" sz="1600" b="1" dirty="0">
                <a:solidFill>
                  <a:schemeClr val="bg1"/>
                </a:solidFill>
              </a:rPr>
              <a:t>and Improve</a:t>
            </a:r>
          </a:p>
        </p:txBody>
      </p:sp>
      <p:sp>
        <p:nvSpPr>
          <p:cNvPr id="10" name="Arrow: Chevron 9">
            <a:extLst>
              <a:ext uri="{FF2B5EF4-FFF2-40B4-BE49-F238E27FC236}">
                <a16:creationId xmlns:a16="http://schemas.microsoft.com/office/drawing/2014/main" id="{77D2F3F9-30E0-D22E-3440-7B91DE26FCEB}"/>
              </a:ext>
            </a:extLst>
          </p:cNvPr>
          <p:cNvSpPr/>
          <p:nvPr/>
        </p:nvSpPr>
        <p:spPr>
          <a:xfrm>
            <a:off x="519526" y="1874138"/>
            <a:ext cx="2451639" cy="857250"/>
          </a:xfrm>
          <a:prstGeom prst="chevron">
            <a:avLst>
              <a:gd name="adj" fmla="val 31333"/>
            </a:avLst>
          </a:prstGeom>
          <a:gradFill flip="none" rotWithShape="1">
            <a:gsLst>
              <a:gs pos="0">
                <a:srgbClr val="22A8C1"/>
              </a:gs>
              <a:gs pos="100000">
                <a:srgbClr val="58A73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Gather Stakeholder Input</a:t>
            </a:r>
          </a:p>
        </p:txBody>
      </p:sp>
      <p:sp>
        <p:nvSpPr>
          <p:cNvPr id="11" name="TextBox 10">
            <a:extLst>
              <a:ext uri="{FF2B5EF4-FFF2-40B4-BE49-F238E27FC236}">
                <a16:creationId xmlns:a16="http://schemas.microsoft.com/office/drawing/2014/main" id="{36569B53-B0E0-C637-632D-5497B456298F}"/>
              </a:ext>
            </a:extLst>
          </p:cNvPr>
          <p:cNvSpPr txBox="1"/>
          <p:nvPr/>
        </p:nvSpPr>
        <p:spPr>
          <a:xfrm>
            <a:off x="487254" y="3003598"/>
            <a:ext cx="2084616" cy="1754326"/>
          </a:xfrm>
          <a:prstGeom prst="rect">
            <a:avLst/>
          </a:prstGeom>
          <a:noFill/>
          <a:ln>
            <a:noFill/>
          </a:ln>
        </p:spPr>
        <p:txBody>
          <a:bodyPr wrap="square" lIns="45720" rIns="45720" rtlCol="0">
            <a:spAutoFit/>
          </a:bodyPr>
          <a:lstStyle/>
          <a:p>
            <a:pPr marL="344488" indent="-230188">
              <a:spcBef>
                <a:spcPts val="300"/>
              </a:spcBef>
              <a:spcAft>
                <a:spcPts val="3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Work performed by the function</a:t>
            </a:r>
          </a:p>
          <a:p>
            <a:pPr marL="344488" indent="-230188" algn="l">
              <a:spcBef>
                <a:spcPts val="300"/>
              </a:spcBef>
              <a:spcAft>
                <a:spcPts val="3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Relevant strategic priorities</a:t>
            </a:r>
          </a:p>
          <a:p>
            <a:pPr marL="344488" indent="-230188" algn="l">
              <a:spcBef>
                <a:spcPts val="300"/>
              </a:spcBef>
              <a:spcAft>
                <a:spcPts val="3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Key audiences for performance discussions</a:t>
            </a:r>
          </a:p>
        </p:txBody>
      </p:sp>
      <p:sp>
        <p:nvSpPr>
          <p:cNvPr id="12" name="TextBox 11">
            <a:extLst>
              <a:ext uri="{FF2B5EF4-FFF2-40B4-BE49-F238E27FC236}">
                <a16:creationId xmlns:a16="http://schemas.microsoft.com/office/drawing/2014/main" id="{C1A91CB9-6A6F-1F85-7485-2B0B63CC3282}"/>
              </a:ext>
            </a:extLst>
          </p:cNvPr>
          <p:cNvSpPr txBox="1"/>
          <p:nvPr/>
        </p:nvSpPr>
        <p:spPr>
          <a:xfrm>
            <a:off x="2656561" y="3003598"/>
            <a:ext cx="2084615" cy="2046714"/>
          </a:xfrm>
          <a:prstGeom prst="rect">
            <a:avLst/>
          </a:prstGeom>
          <a:noFill/>
          <a:ln>
            <a:noFill/>
          </a:ln>
        </p:spPr>
        <p:txBody>
          <a:bodyPr wrap="square" lIns="45720" rIns="45720" rtlCol="0">
            <a:spAutoFit/>
          </a:bodyPr>
          <a:lstStyle/>
          <a:p>
            <a:pPr marL="344488" indent="-230188">
              <a:spcBef>
                <a:spcPts val="300"/>
              </a:spcBef>
              <a:spcAft>
                <a:spcPts val="3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Relevant metrics:</a:t>
            </a:r>
          </a:p>
          <a:p>
            <a:pPr marL="687388" lvl="1" indent="-230188">
              <a:spcBef>
                <a:spcPts val="300"/>
              </a:spcBef>
              <a:spcAft>
                <a:spcPts val="300"/>
              </a:spcAft>
              <a:buClr>
                <a:schemeClr val="tx1"/>
              </a:buClr>
              <a:buSzPct val="100000"/>
              <a:buFont typeface="Arial" panose="020B0604020202020204" pitchFamily="34" charset="0"/>
              <a:buChar char="–"/>
            </a:pPr>
            <a:r>
              <a:rPr lang="en-US" sz="1400" dirty="0">
                <a:latin typeface="Arial" panose="020B0604020202020204" pitchFamily="34" charset="0"/>
                <a:cs typeface="Arial" panose="020B0604020202020204" pitchFamily="34" charset="0"/>
              </a:rPr>
              <a:t>Team and individual productivity</a:t>
            </a:r>
          </a:p>
          <a:p>
            <a:pPr marL="687388" lvl="1" indent="-230188">
              <a:spcBef>
                <a:spcPts val="300"/>
              </a:spcBef>
              <a:spcAft>
                <a:spcPts val="300"/>
              </a:spcAft>
              <a:buClr>
                <a:schemeClr val="tx1"/>
              </a:buClr>
              <a:buSzPct val="100000"/>
              <a:buFont typeface="Arial" panose="020B0604020202020204" pitchFamily="34" charset="0"/>
              <a:buChar char="–"/>
            </a:pPr>
            <a:r>
              <a:rPr lang="en-US" sz="1400" dirty="0">
                <a:latin typeface="Arial" panose="020B0604020202020204" pitchFamily="34" charset="0"/>
                <a:cs typeface="Arial" panose="020B0604020202020204" pitchFamily="34" charset="0"/>
              </a:rPr>
              <a:t>Function’s impact on the business</a:t>
            </a:r>
          </a:p>
          <a:p>
            <a:pPr marL="687388" lvl="1" indent="-230188">
              <a:spcBef>
                <a:spcPts val="300"/>
              </a:spcBef>
              <a:spcAft>
                <a:spcPts val="300"/>
              </a:spcAft>
              <a:buClr>
                <a:schemeClr val="tx1"/>
              </a:buClr>
              <a:buSzPct val="100000"/>
              <a:buFont typeface="Arial" panose="020B0604020202020204" pitchFamily="34" charset="0"/>
              <a:buChar char="–"/>
            </a:pPr>
            <a:r>
              <a:rPr lang="en-US" sz="1400" dirty="0">
                <a:latin typeface="Arial" panose="020B0604020202020204" pitchFamily="34" charset="0"/>
                <a:cs typeface="Arial" panose="020B0604020202020204" pitchFamily="34" charset="0"/>
              </a:rPr>
              <a:t>Etc.</a:t>
            </a:r>
          </a:p>
        </p:txBody>
      </p:sp>
      <p:sp>
        <p:nvSpPr>
          <p:cNvPr id="13" name="TextBox 12">
            <a:extLst>
              <a:ext uri="{FF2B5EF4-FFF2-40B4-BE49-F238E27FC236}">
                <a16:creationId xmlns:a16="http://schemas.microsoft.com/office/drawing/2014/main" id="{54C2E54A-6BE0-A485-E3E8-4E7D4768C5AF}"/>
              </a:ext>
            </a:extLst>
          </p:cNvPr>
          <p:cNvSpPr txBox="1"/>
          <p:nvPr/>
        </p:nvSpPr>
        <p:spPr>
          <a:xfrm>
            <a:off x="4942583" y="3003598"/>
            <a:ext cx="2084614" cy="1969770"/>
          </a:xfrm>
          <a:prstGeom prst="rect">
            <a:avLst/>
          </a:prstGeom>
          <a:noFill/>
          <a:ln>
            <a:noFill/>
          </a:ln>
        </p:spPr>
        <p:txBody>
          <a:bodyPr wrap="square" lIns="45720" rIns="45720" rtlCol="0">
            <a:spAutoFit/>
          </a:bodyPr>
          <a:lstStyle/>
          <a:p>
            <a:pPr marL="344488" indent="-230188">
              <a:spcBef>
                <a:spcPts val="300"/>
              </a:spcBef>
              <a:spcAft>
                <a:spcPts val="3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Analytics available today</a:t>
            </a:r>
          </a:p>
          <a:p>
            <a:pPr marL="344488" indent="-230188">
              <a:spcBef>
                <a:spcPts val="300"/>
              </a:spcBef>
              <a:spcAft>
                <a:spcPts val="3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Relevant time periods, seasonality, or trends </a:t>
            </a:r>
          </a:p>
          <a:p>
            <a:pPr marL="344488" indent="-230188">
              <a:spcBef>
                <a:spcPts val="300"/>
              </a:spcBef>
              <a:spcAft>
                <a:spcPts val="3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Impacts of external business drivers to the function</a:t>
            </a:r>
          </a:p>
        </p:txBody>
      </p:sp>
      <p:sp>
        <p:nvSpPr>
          <p:cNvPr id="14" name="TextBox 13">
            <a:extLst>
              <a:ext uri="{FF2B5EF4-FFF2-40B4-BE49-F238E27FC236}">
                <a16:creationId xmlns:a16="http://schemas.microsoft.com/office/drawing/2014/main" id="{EC6BFB3B-478E-54C3-9654-B6151D0E9E55}"/>
              </a:ext>
            </a:extLst>
          </p:cNvPr>
          <p:cNvSpPr txBox="1"/>
          <p:nvPr/>
        </p:nvSpPr>
        <p:spPr>
          <a:xfrm>
            <a:off x="7113005" y="3003598"/>
            <a:ext cx="2034540" cy="2108269"/>
          </a:xfrm>
          <a:prstGeom prst="rect">
            <a:avLst/>
          </a:prstGeom>
          <a:noFill/>
          <a:ln>
            <a:noFill/>
          </a:ln>
        </p:spPr>
        <p:txBody>
          <a:bodyPr wrap="square" lIns="45720" rIns="45720" rtlCol="0">
            <a:spAutoFit/>
          </a:bodyPr>
          <a:lstStyle/>
          <a:p>
            <a:pPr marL="344488" lvl="1" indent="-230188">
              <a:spcBef>
                <a:spcPts val="300"/>
              </a:spcBef>
              <a:spcAft>
                <a:spcPts val="3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Metrics identified that should have targets and acceptable targets documented</a:t>
            </a:r>
          </a:p>
          <a:p>
            <a:pPr marL="344488" lvl="1" indent="-230188">
              <a:spcBef>
                <a:spcPts val="300"/>
              </a:spcBef>
              <a:spcAft>
                <a:spcPts val="3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External benchmarks are assessed for relevance</a:t>
            </a:r>
          </a:p>
        </p:txBody>
      </p:sp>
      <p:sp>
        <p:nvSpPr>
          <p:cNvPr id="15" name="TextBox 14">
            <a:extLst>
              <a:ext uri="{FF2B5EF4-FFF2-40B4-BE49-F238E27FC236}">
                <a16:creationId xmlns:a16="http://schemas.microsoft.com/office/drawing/2014/main" id="{0E7F2AC8-29A5-343C-6656-3065D06DF96D}"/>
              </a:ext>
            </a:extLst>
          </p:cNvPr>
          <p:cNvSpPr txBox="1"/>
          <p:nvPr/>
        </p:nvSpPr>
        <p:spPr>
          <a:xfrm>
            <a:off x="9397909" y="3003598"/>
            <a:ext cx="2451639" cy="2123658"/>
          </a:xfrm>
          <a:prstGeom prst="rect">
            <a:avLst/>
          </a:prstGeom>
          <a:noFill/>
          <a:ln>
            <a:noFill/>
          </a:ln>
        </p:spPr>
        <p:txBody>
          <a:bodyPr wrap="square" lIns="45720" rIns="45720" rtlCol="0">
            <a:spAutoFit/>
          </a:bodyPr>
          <a:lstStyle/>
          <a:p>
            <a:pPr marL="344488" indent="-230188">
              <a:spcBef>
                <a:spcPts val="300"/>
              </a:spcBef>
              <a:spcAft>
                <a:spcPts val="3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Metrics/targets assessed:</a:t>
            </a:r>
          </a:p>
          <a:p>
            <a:pPr marL="687388" lvl="1" indent="-230188">
              <a:spcBef>
                <a:spcPts val="300"/>
              </a:spcBef>
              <a:spcAft>
                <a:spcPts val="300"/>
              </a:spcAft>
              <a:buClr>
                <a:schemeClr val="tx1"/>
              </a:buClr>
              <a:buSzPct val="100000"/>
              <a:buFont typeface="Arial" panose="020B0604020202020204" pitchFamily="34" charset="0"/>
              <a:buChar char="–"/>
            </a:pPr>
            <a:r>
              <a:rPr lang="en-US" sz="1400" dirty="0">
                <a:latin typeface="Arial" panose="020B0604020202020204" pitchFamily="34" charset="0"/>
                <a:cs typeface="Arial" panose="020B0604020202020204" pitchFamily="34" charset="0"/>
              </a:rPr>
              <a:t>Represent expected performance?</a:t>
            </a:r>
          </a:p>
          <a:p>
            <a:pPr marL="687388" lvl="1" indent="-230188">
              <a:spcBef>
                <a:spcPts val="300"/>
              </a:spcBef>
              <a:spcAft>
                <a:spcPts val="300"/>
              </a:spcAft>
              <a:buClr>
                <a:schemeClr val="tx1"/>
              </a:buClr>
              <a:buSzPct val="100000"/>
              <a:buFont typeface="Arial" panose="020B0604020202020204" pitchFamily="34" charset="0"/>
              <a:buChar char="–"/>
            </a:pPr>
            <a:r>
              <a:rPr lang="en-US" sz="1400" dirty="0">
                <a:latin typeface="Arial" panose="020B0604020202020204" pitchFamily="34" charset="0"/>
                <a:cs typeface="Arial" panose="020B0604020202020204" pitchFamily="34" charset="0"/>
              </a:rPr>
              <a:t>Support business decisions?</a:t>
            </a:r>
          </a:p>
          <a:p>
            <a:pPr marL="687388" lvl="1" indent="-230188">
              <a:spcBef>
                <a:spcPts val="300"/>
              </a:spcBef>
              <a:spcAft>
                <a:spcPts val="300"/>
              </a:spcAft>
              <a:buClr>
                <a:schemeClr val="tx1"/>
              </a:buClr>
              <a:buSzPct val="100000"/>
              <a:buFont typeface="Arial" panose="020B0604020202020204" pitchFamily="34" charset="0"/>
              <a:buChar char="–"/>
            </a:pPr>
            <a:r>
              <a:rPr lang="en-US" sz="1400" dirty="0">
                <a:latin typeface="Arial" panose="020B0604020202020204" pitchFamily="34" charset="0"/>
                <a:cs typeface="Arial" panose="020B0604020202020204" pitchFamily="34" charset="0"/>
              </a:rPr>
              <a:t>Meet stakeholder needs?</a:t>
            </a:r>
          </a:p>
          <a:p>
            <a:pPr marL="687388" lvl="1" indent="-230188">
              <a:spcBef>
                <a:spcPts val="300"/>
              </a:spcBef>
              <a:spcAft>
                <a:spcPts val="300"/>
              </a:spcAft>
              <a:buClr>
                <a:schemeClr val="tx1"/>
              </a:buClr>
              <a:buSzPct val="100000"/>
              <a:buFont typeface="Arial" panose="020B0604020202020204" pitchFamily="34" charset="0"/>
              <a:buChar char="–"/>
            </a:pPr>
            <a:r>
              <a:rPr lang="en-US" sz="1400" dirty="0">
                <a:latin typeface="Arial" panose="020B0604020202020204" pitchFamily="34" charset="0"/>
                <a:cs typeface="Arial" panose="020B0604020202020204" pitchFamily="34" charset="0"/>
              </a:rPr>
              <a:t>Etc.</a:t>
            </a:r>
          </a:p>
        </p:txBody>
      </p:sp>
    </p:spTree>
    <p:extLst>
      <p:ext uri="{BB962C8B-B14F-4D97-AF65-F5344CB8AC3E}">
        <p14:creationId xmlns:p14="http://schemas.microsoft.com/office/powerpoint/2010/main" val="2751338521"/>
      </p:ext>
    </p:extLst>
  </p:cSld>
  <p:clrMapOvr>
    <a:masterClrMapping/>
  </p:clrMapOvr>
</p:sld>
</file>

<file path=ppt/theme/theme1.xml><?xml version="1.0" encoding="utf-8"?>
<a:theme xmlns:a="http://schemas.openxmlformats.org/drawingml/2006/main" name="SM Widescreen_2019">
  <a:themeElements>
    <a:clrScheme name="SM Original Theme">
      <a:dk1>
        <a:srgbClr val="5E5F62"/>
      </a:dk1>
      <a:lt1>
        <a:srgbClr val="FFFFFF"/>
      </a:lt1>
      <a:dk2>
        <a:srgbClr val="5E5F62"/>
      </a:dk2>
      <a:lt2>
        <a:srgbClr val="5E5F62"/>
      </a:lt2>
      <a:accent1>
        <a:srgbClr val="5E5F62"/>
      </a:accent1>
      <a:accent2>
        <a:srgbClr val="25BCD6"/>
      </a:accent2>
      <a:accent3>
        <a:srgbClr val="B2B2B2"/>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rtlCol="0">
        <a:spAutoFit/>
      </a:bodyPr>
      <a:lstStyle>
        <a:defPPr>
          <a:defRPr sz="1400" dirty="0" err="1" smtClean="0"/>
        </a:defPPr>
      </a:lstStyle>
    </a:txDef>
  </a:objectDefaults>
  <a:extraClrSchemeLst/>
  <a:extLst>
    <a:ext uri="{05A4C25C-085E-4340-85A3-A5531E510DB2}">
      <thm15:themeFamily xmlns:thm15="http://schemas.microsoft.com/office/thememl/2012/main" name="Presentation1" id="{5727C493-DE07-48E5-AD23-7EB19019FE51}" vid="{A023405C-27BE-4A55-BD90-0C2912B93852}"/>
    </a:ext>
  </a:extLst>
</a:theme>
</file>

<file path=ppt/theme/theme2.xml><?xml version="1.0" encoding="utf-8"?>
<a:theme xmlns:a="http://schemas.openxmlformats.org/drawingml/2006/main" name="SM Widescreen_2019_upated 0819">
  <a:themeElements>
    <a:clrScheme name="ScottMadden_2019">
      <a:dk1>
        <a:srgbClr val="5E5F62"/>
      </a:dk1>
      <a:lt1>
        <a:srgbClr val="FFFFFF"/>
      </a:lt1>
      <a:dk2>
        <a:srgbClr val="5E5F62"/>
      </a:dk2>
      <a:lt2>
        <a:srgbClr val="5E5F62"/>
      </a:lt2>
      <a:accent1>
        <a:srgbClr val="5E5F62"/>
      </a:accent1>
      <a:accent2>
        <a:srgbClr val="25BCD6"/>
      </a:accent2>
      <a:accent3>
        <a:srgbClr val="EE8434"/>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rtlCol="0">
        <a:spAutoFit/>
      </a:bodyPr>
      <a:lstStyle>
        <a:defPPr marL="228600" indent="-228600" algn="l">
          <a:spcBef>
            <a:spcPts val="300"/>
          </a:spcBef>
          <a:spcAft>
            <a:spcPts val="300"/>
          </a:spcAft>
          <a:buClr>
            <a:srgbClr val="26BCD7"/>
          </a:buClr>
          <a:buSzPct val="100000"/>
          <a:buFont typeface="Wingdings" panose="05000000000000000000" pitchFamily="2" charset="2"/>
          <a:buChar char="n"/>
          <a:defRPr sz="1200" dirty="0" err="1">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Widescreen Template_2019_updated 06-2019" id="{214D4689-CC34-4078-AE59-03C242C97342}" vid="{59B404D7-3B5D-4B36-8ED4-2AD3686EF8F0}"/>
    </a:ext>
  </a:extLst>
</a:theme>
</file>

<file path=ppt/theme/theme3.xml><?xml version="1.0" encoding="utf-8"?>
<a:theme xmlns:a="http://schemas.openxmlformats.org/drawingml/2006/main" name="1_SM Widescreen_2019_upated 0819">
  <a:themeElements>
    <a:clrScheme name="ScottMadden_2019">
      <a:dk1>
        <a:srgbClr val="5E5F62"/>
      </a:dk1>
      <a:lt1>
        <a:srgbClr val="FFFFFF"/>
      </a:lt1>
      <a:dk2>
        <a:srgbClr val="5E5F62"/>
      </a:dk2>
      <a:lt2>
        <a:srgbClr val="5E5F62"/>
      </a:lt2>
      <a:accent1>
        <a:srgbClr val="5E5F62"/>
      </a:accent1>
      <a:accent2>
        <a:srgbClr val="25BCD6"/>
      </a:accent2>
      <a:accent3>
        <a:srgbClr val="EE8434"/>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lIns="45720" rIns="45720" rtlCol="0">
        <a:spAutoFit/>
      </a:bodyPr>
      <a:lstStyle>
        <a:defPPr marL="342900" indent="-228600" algn="l">
          <a:spcBef>
            <a:spcPts val="300"/>
          </a:spcBef>
          <a:spcAft>
            <a:spcPts val="300"/>
          </a:spcAft>
          <a:buClr>
            <a:srgbClr val="26BCD7"/>
          </a:buClr>
          <a:buSzPct val="100000"/>
          <a:buFont typeface="Wingdings" panose="05000000000000000000" pitchFamily="2" charset="2"/>
          <a:buChar char="n"/>
          <a:defRPr sz="1200"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3" id="{C1520465-132E-45E1-AAE4-8D4061E2AEBB}" vid="{CA7C349A-74D0-4BF6-9F7F-CFE83C4D8C0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2">
    <a:dk1>
      <a:srgbClr val="5E5F62"/>
    </a:dk1>
    <a:lt1>
      <a:srgbClr val="FFFFFF"/>
    </a:lt1>
    <a:dk2>
      <a:srgbClr val="5E5F62"/>
    </a:dk2>
    <a:lt2>
      <a:srgbClr val="5E5F62"/>
    </a:lt2>
    <a:accent1>
      <a:srgbClr val="5E5F62"/>
    </a:accent1>
    <a:accent2>
      <a:srgbClr val="25BCD6"/>
    </a:accent2>
    <a:accent3>
      <a:srgbClr val="B2B2B2"/>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2">
    <a:dk1>
      <a:srgbClr val="5E5F62"/>
    </a:dk1>
    <a:lt1>
      <a:srgbClr val="FFFFFF"/>
    </a:lt1>
    <a:dk2>
      <a:srgbClr val="5E5F62"/>
    </a:dk2>
    <a:lt2>
      <a:srgbClr val="5E5F62"/>
    </a:lt2>
    <a:accent1>
      <a:srgbClr val="5E5F62"/>
    </a:accent1>
    <a:accent2>
      <a:srgbClr val="25BCD6"/>
    </a:accent2>
    <a:accent3>
      <a:srgbClr val="B2B2B2"/>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SM Original Theme">
    <a:dk1>
      <a:srgbClr val="5E5F62"/>
    </a:dk1>
    <a:lt1>
      <a:srgbClr val="FFFFFF"/>
    </a:lt1>
    <a:dk2>
      <a:srgbClr val="5E5F62"/>
    </a:dk2>
    <a:lt2>
      <a:srgbClr val="5E5F62"/>
    </a:lt2>
    <a:accent1>
      <a:srgbClr val="5E5F62"/>
    </a:accent1>
    <a:accent2>
      <a:srgbClr val="25BCD6"/>
    </a:accent2>
    <a:accent3>
      <a:srgbClr val="B2B2B2"/>
    </a:accent3>
    <a:accent4>
      <a:srgbClr val="62BA45"/>
    </a:accent4>
    <a:accent5>
      <a:srgbClr val="C33A32"/>
    </a:accent5>
    <a:accent6>
      <a:srgbClr val="FCB911"/>
    </a:accent6>
    <a:hlink>
      <a:srgbClr val="5E5F62"/>
    </a:hlink>
    <a:folHlink>
      <a:srgbClr val="5E5F62"/>
    </a:folHlink>
  </a:clrScheme>
</a:themeOverride>
</file>

<file path=ppt/theme/themeOverride4.xml><?xml version="1.0" encoding="utf-8"?>
<a:themeOverride xmlns:a="http://schemas.openxmlformats.org/drawingml/2006/main">
  <a:clrScheme name="SM Original Theme">
    <a:dk1>
      <a:srgbClr val="5E5F62"/>
    </a:dk1>
    <a:lt1>
      <a:srgbClr val="FFFFFF"/>
    </a:lt1>
    <a:dk2>
      <a:srgbClr val="5E5F62"/>
    </a:dk2>
    <a:lt2>
      <a:srgbClr val="5E5F62"/>
    </a:lt2>
    <a:accent1>
      <a:srgbClr val="5E5F62"/>
    </a:accent1>
    <a:accent2>
      <a:srgbClr val="25BCD6"/>
    </a:accent2>
    <a:accent3>
      <a:srgbClr val="B2B2B2"/>
    </a:accent3>
    <a:accent4>
      <a:srgbClr val="62BA45"/>
    </a:accent4>
    <a:accent5>
      <a:srgbClr val="C33A32"/>
    </a:accent5>
    <a:accent6>
      <a:srgbClr val="FCB911"/>
    </a:accent6>
    <a:hlink>
      <a:srgbClr val="5E5F62"/>
    </a:hlink>
    <a:folHlink>
      <a:srgbClr val="5E5F62"/>
    </a:folHlink>
  </a:clrScheme>
</a:themeOverride>
</file>

<file path=ppt/theme/themeOverride5.xml><?xml version="1.0" encoding="utf-8"?>
<a:themeOverride xmlns:a="http://schemas.openxmlformats.org/drawingml/2006/main">
  <a:clrScheme name="SM Original Theme">
    <a:dk1>
      <a:srgbClr val="5E5F62"/>
    </a:dk1>
    <a:lt1>
      <a:srgbClr val="FFFFFF"/>
    </a:lt1>
    <a:dk2>
      <a:srgbClr val="5E5F62"/>
    </a:dk2>
    <a:lt2>
      <a:srgbClr val="5E5F62"/>
    </a:lt2>
    <a:accent1>
      <a:srgbClr val="5E5F62"/>
    </a:accent1>
    <a:accent2>
      <a:srgbClr val="25BCD6"/>
    </a:accent2>
    <a:accent3>
      <a:srgbClr val="B2B2B2"/>
    </a:accent3>
    <a:accent4>
      <a:srgbClr val="62BA45"/>
    </a:accent4>
    <a:accent5>
      <a:srgbClr val="C33A32"/>
    </a:accent5>
    <a:accent6>
      <a:srgbClr val="FCB911"/>
    </a:accent6>
    <a:hlink>
      <a:srgbClr val="5E5F62"/>
    </a:hlink>
    <a:folHlink>
      <a:srgbClr val="5E5F62"/>
    </a:folHlink>
  </a:clrScheme>
</a:themeOverride>
</file>

<file path=ppt/theme/themeOverride6.xml><?xml version="1.0" encoding="utf-8"?>
<a:themeOverride xmlns:a="http://schemas.openxmlformats.org/drawingml/2006/main">
  <a:clrScheme name="SM_2016">
    <a:dk1>
      <a:srgbClr val="5F6062"/>
    </a:dk1>
    <a:lt1>
      <a:sysClr val="window" lastClr="FFFFFF"/>
    </a:lt1>
    <a:dk2>
      <a:srgbClr val="5F6062"/>
    </a:dk2>
    <a:lt2>
      <a:srgbClr val="5F6062"/>
    </a:lt2>
    <a:accent1>
      <a:srgbClr val="5F6062"/>
    </a:accent1>
    <a:accent2>
      <a:srgbClr val="26BCD7"/>
    </a:accent2>
    <a:accent3>
      <a:srgbClr val="EE8434"/>
    </a:accent3>
    <a:accent4>
      <a:srgbClr val="62BB46"/>
    </a:accent4>
    <a:accent5>
      <a:srgbClr val="C33A32"/>
    </a:accent5>
    <a:accent6>
      <a:srgbClr val="FDBA12"/>
    </a:accent6>
    <a:hlink>
      <a:srgbClr val="5F6062"/>
    </a:hlink>
    <a:folHlink>
      <a:srgbClr val="5F606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SM_2016">
    <a:dk1>
      <a:srgbClr val="5F6062"/>
    </a:dk1>
    <a:lt1>
      <a:sysClr val="window" lastClr="FFFFFF"/>
    </a:lt1>
    <a:dk2>
      <a:srgbClr val="5F6062"/>
    </a:dk2>
    <a:lt2>
      <a:srgbClr val="5F6062"/>
    </a:lt2>
    <a:accent1>
      <a:srgbClr val="5F6062"/>
    </a:accent1>
    <a:accent2>
      <a:srgbClr val="26BCD7"/>
    </a:accent2>
    <a:accent3>
      <a:srgbClr val="EE8434"/>
    </a:accent3>
    <a:accent4>
      <a:srgbClr val="62BB46"/>
    </a:accent4>
    <a:accent5>
      <a:srgbClr val="C33A32"/>
    </a:accent5>
    <a:accent6>
      <a:srgbClr val="FDBA12"/>
    </a:accent6>
    <a:hlink>
      <a:srgbClr val="5F6062"/>
    </a:hlink>
    <a:folHlink>
      <a:srgbClr val="5F606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C369B20-7EE8-42E5-8A69-98E27EC52C1E}">
  <we:reference id="wa104381063" version="1.0.0.1" store="en-US" storeType="OMEX"/>
  <we:alternateReferences>
    <we:reference id="WA104381063" version="1.0.0.1"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bc369a2-77e0-48f8-97e5-f03d4bea43a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9D4154B43DB547B659A11290009413" ma:contentTypeVersion="11" ma:contentTypeDescription="Create a new document." ma:contentTypeScope="" ma:versionID="67325806d4c1ce545640f097a235c67d">
  <xsd:schema xmlns:xsd="http://www.w3.org/2001/XMLSchema" xmlns:xs="http://www.w3.org/2001/XMLSchema" xmlns:p="http://schemas.microsoft.com/office/2006/metadata/properties" xmlns:ns2="cbc369a2-77e0-48f8-97e5-f03d4bea43a0" targetNamespace="http://schemas.microsoft.com/office/2006/metadata/properties" ma:root="true" ma:fieldsID="7b2ed54c4f9ab4352d0920a6644d92a6" ns2:_="">
    <xsd:import namespace="cbc369a2-77e0-48f8-97e5-f03d4bea43a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c369a2-77e0-48f8-97e5-f03d4bea43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5e262f-d63e-467b-b0c1-0f64064707aa"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4DED70-1ED6-4944-A8B7-E1336E5508AA}">
  <ds:schemaRefs>
    <ds:schemaRef ds:uri="cbc369a2-77e0-48f8-97e5-f03d4bea43a0"/>
    <ds:schemaRef ds:uri="http://www.w3.org/XML/1998/namespace"/>
    <ds:schemaRef ds:uri="http://purl.org/dc/elements/1.1/"/>
    <ds:schemaRef ds:uri="http://schemas.microsoft.com/office/infopath/2007/PartnerControls"/>
    <ds:schemaRef ds:uri="http://schemas.microsoft.com/office/2006/documentManagement/types"/>
    <ds:schemaRef ds:uri="http://purl.org/dc/terms/"/>
    <ds:schemaRef ds:uri="http://purl.org/dc/dcmityp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CAF61D29-3F64-44D5-9B5B-079AB11C0D14}">
  <ds:schemaRefs>
    <ds:schemaRef ds:uri="http://schemas.microsoft.com/sharepoint/v3/contenttype/forms"/>
  </ds:schemaRefs>
</ds:datastoreItem>
</file>

<file path=customXml/itemProps3.xml><?xml version="1.0" encoding="utf-8"?>
<ds:datastoreItem xmlns:ds="http://schemas.openxmlformats.org/officeDocument/2006/customXml" ds:itemID="{22DEB8C8-58E3-4144-9037-43FA89F1DF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c369a2-77e0-48f8-97e5-f03d4bea43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Widescreen Template_2019</Template>
  <TotalTime>8747</TotalTime>
  <Words>14146</Words>
  <Application>Microsoft Macintosh PowerPoint</Application>
  <PresentationFormat>Widescreen</PresentationFormat>
  <Paragraphs>2138</Paragraphs>
  <Slides>97</Slides>
  <Notes>86</Notes>
  <HiddenSlides>0</HiddenSlides>
  <MMClips>1</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97</vt:i4>
      </vt:variant>
    </vt:vector>
  </HeadingPairs>
  <TitlesOfParts>
    <vt:vector size="112" baseType="lpstr">
      <vt:lpstr>Aptos</vt:lpstr>
      <vt:lpstr>Arial</vt:lpstr>
      <vt:lpstr>Arial Black</vt:lpstr>
      <vt:lpstr>Arial Narrow</vt:lpstr>
      <vt:lpstr>Calibri</vt:lpstr>
      <vt:lpstr>Gilroy-SemiBold</vt:lpstr>
      <vt:lpstr>Lato Light</vt:lpstr>
      <vt:lpstr>League Spartan</vt:lpstr>
      <vt:lpstr>Roboto</vt:lpstr>
      <vt:lpstr>System Font Regular</vt:lpstr>
      <vt:lpstr>Times New Roman</vt:lpstr>
      <vt:lpstr>Wingdings</vt:lpstr>
      <vt:lpstr>SM Widescreen_2019</vt:lpstr>
      <vt:lpstr>SM Widescreen_2019_upated 0819</vt:lpstr>
      <vt:lpstr>1_SM Widescreen_2019_upated 0819</vt:lpstr>
      <vt:lpstr>Shared Services 501: Taking Your Shared Services Operations to the Next Level​</vt:lpstr>
      <vt:lpstr>Your Discussion Leads</vt:lpstr>
      <vt:lpstr>Agenda</vt:lpstr>
      <vt:lpstr>Introduction</vt:lpstr>
      <vt:lpstr>Who We Are</vt:lpstr>
      <vt:lpstr>Areas of Focus</vt:lpstr>
      <vt:lpstr>Corporate and Shared Services Capabilities</vt:lpstr>
      <vt:lpstr>Representative Clients</vt:lpstr>
      <vt:lpstr>Live Poll!</vt:lpstr>
      <vt:lpstr>Leading Practices Shared Services Operating Model</vt:lpstr>
      <vt:lpstr>Benefits of a Shared Services Model</vt:lpstr>
      <vt:lpstr>Benefits of Shared Services – HR Benchmarks</vt:lpstr>
      <vt:lpstr>Benefits of Shared Services – HR Benchmarks (Cont’d) </vt:lpstr>
      <vt:lpstr>Benefits of Shared Services – Finance Benchmarks</vt:lpstr>
      <vt:lpstr>Benefits of Shared Services – Finance Benchmarks (Cont’d)</vt:lpstr>
      <vt:lpstr>Common Challenges and Mitigation Tactics</vt:lpstr>
      <vt:lpstr>Opportunities Exist, Regardless of Your Maturity</vt:lpstr>
      <vt:lpstr>Shared Services Optimization Framework</vt:lpstr>
      <vt:lpstr>Service Delivery Model</vt:lpstr>
      <vt:lpstr>Dealing with Strategic Changes</vt:lpstr>
      <vt:lpstr>Establish Strong Governance</vt:lpstr>
      <vt:lpstr>Governance vs. Execution</vt:lpstr>
      <vt:lpstr>Evolve the Model to Drive Increased Value</vt:lpstr>
      <vt:lpstr>GBS Characteristics</vt:lpstr>
      <vt:lpstr>GBS Adoption Rates</vt:lpstr>
      <vt:lpstr>Continue to Drive Scope up the Value Chain</vt:lpstr>
      <vt:lpstr>End-to-End Process in Service Expansion</vt:lpstr>
      <vt:lpstr>Service Migration Approach</vt:lpstr>
      <vt:lpstr>Advantages and Disadvantages of Growth</vt:lpstr>
      <vt:lpstr>Consider Outsourcing as a Strategy</vt:lpstr>
      <vt:lpstr>When Is It Time to Reconsider Your Outsourcing Arrangement?</vt:lpstr>
      <vt:lpstr>Organization and People</vt:lpstr>
      <vt:lpstr>The Changing Skillsets of Your GBS Organization…</vt:lpstr>
      <vt:lpstr>Six Reasons to Focus on Competencies and Skillsets </vt:lpstr>
      <vt:lpstr>Evaluate the Organization’s Competencies</vt:lpstr>
      <vt:lpstr>Case Study: Adjusting to New Leadership Competencies</vt:lpstr>
      <vt:lpstr>Build a Program to Address Skill Gaps</vt:lpstr>
      <vt:lpstr>Employee Engagement Is Critical</vt:lpstr>
      <vt:lpstr>Where Are Employees Asking for More?</vt:lpstr>
      <vt:lpstr>Elevating Employee Experience and Well-Being</vt:lpstr>
      <vt:lpstr>Let’s Hear From You</vt:lpstr>
      <vt:lpstr>Engage Employees and Enhance the Employee Experience </vt:lpstr>
      <vt:lpstr>Cultivating Employee Engagement</vt:lpstr>
      <vt:lpstr>Policy and Process</vt:lpstr>
      <vt:lpstr>Process Improvement – The Next Step</vt:lpstr>
      <vt:lpstr>Adding User Experience (UX) to Traditional Process Design</vt:lpstr>
      <vt:lpstr>Include Users in Design!</vt:lpstr>
      <vt:lpstr>Include Users in Design!</vt:lpstr>
      <vt:lpstr>User-experience Design Key Steps</vt:lpstr>
      <vt:lpstr>Personas and Journey Maps: Identifying Customer Pain Points</vt:lpstr>
      <vt:lpstr>Service Blueprint: How It Works</vt:lpstr>
      <vt:lpstr>When Is It Time to Reconsider Your Outsourcing Arrangement?</vt:lpstr>
      <vt:lpstr>Technology and Data</vt:lpstr>
      <vt:lpstr>Supporting Technologies Maturity Curve</vt:lpstr>
      <vt:lpstr>Suite of Customer Self-service Tools</vt:lpstr>
      <vt:lpstr>Suite of Customer Self-service Tools</vt:lpstr>
      <vt:lpstr>Suite of Customer Self-service Tools</vt:lpstr>
      <vt:lpstr>Suite of Customer Self-service Tools</vt:lpstr>
      <vt:lpstr>Level of Technology Advancement in Shared Services </vt:lpstr>
      <vt:lpstr>Intelligent Automation’s (IA) Impact on Organizations over the Years</vt:lpstr>
      <vt:lpstr>What Is Different about Generative AI?</vt:lpstr>
      <vt:lpstr>Live Poll!</vt:lpstr>
      <vt:lpstr>Structuring Data for GenAI is Critical</vt:lpstr>
      <vt:lpstr>Established Vetting Process for New Technology</vt:lpstr>
      <vt:lpstr>Governance and Ethical Oversight for AI Implementation</vt:lpstr>
      <vt:lpstr>Pilot and Phased Rollout Framework for AI Technologies</vt:lpstr>
      <vt:lpstr>Established KPI and ROI Analysis</vt:lpstr>
      <vt:lpstr>PowerPoint Presentation</vt:lpstr>
      <vt:lpstr>PowerPoint Presentation</vt:lpstr>
      <vt:lpstr>Robust Continuous Improvement and Analytics Functions</vt:lpstr>
      <vt:lpstr>Operations Excellence (Continuous Improvement) Team</vt:lpstr>
      <vt:lpstr>Operations Excellence (Continuous Improvement) Team</vt:lpstr>
      <vt:lpstr>Data and Analytics</vt:lpstr>
      <vt:lpstr>Live Poll!</vt:lpstr>
      <vt:lpstr>Data and Analytics Functions Are Growing</vt:lpstr>
      <vt:lpstr>Success Factors for Data and Analytics Functions</vt:lpstr>
      <vt:lpstr>Data and Analytics Function Maturity Curve</vt:lpstr>
      <vt:lpstr>Data and Analytics Function Maturity Curve</vt:lpstr>
      <vt:lpstr>Data and Analytics Function Maturity Curve</vt:lpstr>
      <vt:lpstr>Data and Analytics Function Maturity Curve</vt:lpstr>
      <vt:lpstr>Data and Analytics Function Maturity Curve</vt:lpstr>
      <vt:lpstr>Metrics Should Address Multiple Objectives</vt:lpstr>
      <vt:lpstr>Metrics and Dashboards Should Be Segmented by Audience</vt:lpstr>
      <vt:lpstr>Dashboard Design Principles</vt:lpstr>
      <vt:lpstr>Example – Executive Dashboard </vt:lpstr>
      <vt:lpstr>Example – Executive Dashboard </vt:lpstr>
      <vt:lpstr>Example – Executive Dashboard </vt:lpstr>
      <vt:lpstr>Example – Executive Dashboard </vt:lpstr>
      <vt:lpstr>What’s Next? … Here’s Five Things to Do</vt:lpstr>
      <vt:lpstr>Wrapping Up</vt:lpstr>
      <vt:lpstr>Contact US</vt:lpstr>
      <vt:lpstr>Slide Bin – Likely Remove</vt:lpstr>
      <vt:lpstr>Artificial Intelligence Smorgasburg of Offerings in the Market</vt:lpstr>
      <vt:lpstr>PowerPoint Presentation</vt:lpstr>
      <vt:lpstr>PowerPoint Presentation</vt:lpstr>
      <vt:lpstr>PowerPoint Presentation</vt:lpstr>
      <vt:lpstr>Process for Selecting Metrics and Setting Targets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Shared Services 501: Taking Your Shared Services Operations to the Next Level</dc:title>
  <dc:creator>Kim Powell</dc:creator>
  <cp:lastModifiedBy>Erica Johansen</cp:lastModifiedBy>
  <cp:revision>62</cp:revision>
  <cp:lastPrinted>2024-11-11T19:17:56Z</cp:lastPrinted>
  <dcterms:created xsi:type="dcterms:W3CDTF">2019-02-22T17:33:59Z</dcterms:created>
  <dcterms:modified xsi:type="dcterms:W3CDTF">2025-03-19T21:09:45Z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0x010100C39D4154B43DB547B659A11290009413</vt:lpwstr>
  </property>
  <property fmtid="{D5CDD505-2E9C-101B-9397-08002B2CF9AE}" pid="3" name="MediaServiceImageTags">
    <vt:lpwstr/>
  </property>
</Properties>
</file>