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4"/>
  </p:sldMasterIdLst>
  <p:notesMasterIdLst>
    <p:notesMasterId r:id="rId6"/>
  </p:notesMasterIdLst>
  <p:handoutMasterIdLst>
    <p:handoutMasterId r:id="rId7"/>
  </p:handoutMasterIdLst>
  <p:sldIdLst>
    <p:sldId id="9277" r:id="rId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7416" userDrawn="1">
          <p15:clr>
            <a:srgbClr val="A4A3A4"/>
          </p15:clr>
        </p15:guide>
        <p15:guide id="4" orient="horz" pos="7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5F62"/>
    <a:srgbClr val="147A8C"/>
    <a:srgbClr val="A5A7A6"/>
    <a:srgbClr val="A5A6A6"/>
    <a:srgbClr val="868485"/>
    <a:srgbClr val="A6A6A6"/>
    <a:srgbClr val="A6A5A6"/>
    <a:srgbClr val="A05EB5"/>
    <a:srgbClr val="C8C8C8"/>
    <a:srgbClr val="C5C5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2D33DD-75B1-4510-8E72-96154CB57135}" v="1" dt="2023-09-11T11:13:41.5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64" d="100"/>
          <a:sy n="64" d="100"/>
        </p:scale>
        <p:origin x="732" y="16"/>
      </p:cViewPr>
      <p:guideLst>
        <p:guide pos="7416"/>
        <p:guide orient="horz" pos="72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Smith" userId="8b4f6254-5fa9-4587-8378-142b08ee96da" providerId="ADAL" clId="{6B2D33DD-75B1-4510-8E72-96154CB57135}"/>
    <pc:docChg chg="undo redo custSel addSld delSld modSld">
      <pc:chgData name="Katie Smith" userId="8b4f6254-5fa9-4587-8378-142b08ee96da" providerId="ADAL" clId="{6B2D33DD-75B1-4510-8E72-96154CB57135}" dt="2023-09-13T14:02:15.304" v="1410" actId="33524"/>
      <pc:docMkLst>
        <pc:docMk/>
      </pc:docMkLst>
      <pc:sldChg chg="delSp del mod">
        <pc:chgData name="Katie Smith" userId="8b4f6254-5fa9-4587-8378-142b08ee96da" providerId="ADAL" clId="{6B2D33DD-75B1-4510-8E72-96154CB57135}" dt="2023-09-13T12:37:55.462" v="47" actId="2696"/>
        <pc:sldMkLst>
          <pc:docMk/>
          <pc:sldMk cId="1612131545" sldId="9275"/>
        </pc:sldMkLst>
        <pc:picChg chg="del">
          <ac:chgData name="Katie Smith" userId="8b4f6254-5fa9-4587-8378-142b08ee96da" providerId="ADAL" clId="{6B2D33DD-75B1-4510-8E72-96154CB57135}" dt="2023-09-13T12:37:44.812" v="45" actId="478"/>
          <ac:picMkLst>
            <pc:docMk/>
            <pc:sldMk cId="1612131545" sldId="9275"/>
            <ac:picMk id="5" creationId="{62485336-E3EF-375D-AD51-2AEBBD866DC2}"/>
          </ac:picMkLst>
        </pc:picChg>
        <pc:picChg chg="del">
          <ac:chgData name="Katie Smith" userId="8b4f6254-5fa9-4587-8378-142b08ee96da" providerId="ADAL" clId="{6B2D33DD-75B1-4510-8E72-96154CB57135}" dt="2023-09-13T12:37:43.216" v="44" actId="478"/>
          <ac:picMkLst>
            <pc:docMk/>
            <pc:sldMk cId="1612131545" sldId="9275"/>
            <ac:picMk id="21" creationId="{8F62BE76-ABDC-084D-83BD-3864278DB95C}"/>
          </ac:picMkLst>
        </pc:picChg>
      </pc:sldChg>
      <pc:sldChg chg="addSp delSp modSp add del mod">
        <pc:chgData name="Katie Smith" userId="8b4f6254-5fa9-4587-8378-142b08ee96da" providerId="ADAL" clId="{6B2D33DD-75B1-4510-8E72-96154CB57135}" dt="2023-09-11T11:09:19.517" v="5" actId="2890"/>
        <pc:sldMkLst>
          <pc:docMk/>
          <pc:sldMk cId="1150564737" sldId="9276"/>
        </pc:sldMkLst>
        <pc:spChg chg="add del">
          <ac:chgData name="Katie Smith" userId="8b4f6254-5fa9-4587-8378-142b08ee96da" providerId="ADAL" clId="{6B2D33DD-75B1-4510-8E72-96154CB57135}" dt="2023-09-11T11:09:18.700" v="4" actId="478"/>
          <ac:spMkLst>
            <pc:docMk/>
            <pc:sldMk cId="1150564737" sldId="9276"/>
            <ac:spMk id="7" creationId="{F4DABC12-AEC1-BC46-AEFE-47133BBCC445}"/>
          </ac:spMkLst>
        </pc:spChg>
        <pc:spChg chg="add del mod">
          <ac:chgData name="Katie Smith" userId="8b4f6254-5fa9-4587-8378-142b08ee96da" providerId="ADAL" clId="{6B2D33DD-75B1-4510-8E72-96154CB57135}" dt="2023-09-11T11:09:18.700" v="4" actId="478"/>
          <ac:spMkLst>
            <pc:docMk/>
            <pc:sldMk cId="1150564737" sldId="9276"/>
            <ac:spMk id="8" creationId="{1DB9FC34-4929-ED56-C31D-D5749DE400B1}"/>
          </ac:spMkLst>
        </pc:spChg>
        <pc:spChg chg="add del">
          <ac:chgData name="Katie Smith" userId="8b4f6254-5fa9-4587-8378-142b08ee96da" providerId="ADAL" clId="{6B2D33DD-75B1-4510-8E72-96154CB57135}" dt="2023-09-11T11:09:18.308" v="3" actId="22"/>
          <ac:spMkLst>
            <pc:docMk/>
            <pc:sldMk cId="1150564737" sldId="9276"/>
            <ac:spMk id="13" creationId="{7C58D07A-B064-2A97-42C0-B9A67A51E6FD}"/>
          </ac:spMkLst>
        </pc:spChg>
      </pc:sldChg>
      <pc:sldChg chg="addSp delSp modSp new del mod">
        <pc:chgData name="Katie Smith" userId="8b4f6254-5fa9-4587-8378-142b08ee96da" providerId="ADAL" clId="{6B2D33DD-75B1-4510-8E72-96154CB57135}" dt="2023-09-13T12:38:23.259" v="66" actId="2696"/>
        <pc:sldMkLst>
          <pc:docMk/>
          <pc:sldMk cId="3652322951" sldId="9276"/>
        </pc:sldMkLst>
        <pc:spChg chg="mod">
          <ac:chgData name="Katie Smith" userId="8b4f6254-5fa9-4587-8378-142b08ee96da" providerId="ADAL" clId="{6B2D33DD-75B1-4510-8E72-96154CB57135}" dt="2023-09-13T12:38:04.260" v="64" actId="20577"/>
          <ac:spMkLst>
            <pc:docMk/>
            <pc:sldMk cId="3652322951" sldId="9276"/>
            <ac:spMk id="3" creationId="{9558336F-4485-5086-F3AA-420847832CBE}"/>
          </ac:spMkLst>
        </pc:spChg>
        <pc:spChg chg="add del">
          <ac:chgData name="Katie Smith" userId="8b4f6254-5fa9-4587-8378-142b08ee96da" providerId="ADAL" clId="{6B2D33DD-75B1-4510-8E72-96154CB57135}" dt="2023-09-11T11:09:44.390" v="14" actId="22"/>
          <ac:spMkLst>
            <pc:docMk/>
            <pc:sldMk cId="3652322951" sldId="9276"/>
            <ac:spMk id="5" creationId="{CA299C3A-A625-64AC-6735-D819948379DF}"/>
          </ac:spMkLst>
        </pc:spChg>
        <pc:spChg chg="add del mod">
          <ac:chgData name="Katie Smith" userId="8b4f6254-5fa9-4587-8378-142b08ee96da" providerId="ADAL" clId="{6B2D33DD-75B1-4510-8E72-96154CB57135}" dt="2023-09-11T11:09:50.835" v="17" actId="478"/>
          <ac:spMkLst>
            <pc:docMk/>
            <pc:sldMk cId="3652322951" sldId="9276"/>
            <ac:spMk id="7" creationId="{6A5D376D-697F-90B0-C56E-429810CF8728}"/>
          </ac:spMkLst>
        </pc:spChg>
        <pc:spChg chg="add">
          <ac:chgData name="Katie Smith" userId="8b4f6254-5fa9-4587-8378-142b08ee96da" providerId="ADAL" clId="{6B2D33DD-75B1-4510-8E72-96154CB57135}" dt="2023-09-11T11:13:36.640" v="19"/>
          <ac:spMkLst>
            <pc:docMk/>
            <pc:sldMk cId="3652322951" sldId="9276"/>
            <ac:spMk id="9" creationId="{BF387C8D-2482-07E9-598D-F9A146436C63}"/>
          </ac:spMkLst>
        </pc:spChg>
      </pc:sldChg>
      <pc:sldChg chg="addSp modSp new mod">
        <pc:chgData name="Katie Smith" userId="8b4f6254-5fa9-4587-8378-142b08ee96da" providerId="ADAL" clId="{6B2D33DD-75B1-4510-8E72-96154CB57135}" dt="2023-09-13T14:02:15.304" v="1410" actId="33524"/>
        <pc:sldMkLst>
          <pc:docMk/>
          <pc:sldMk cId="2336196329" sldId="9277"/>
        </pc:sldMkLst>
        <pc:spChg chg="mod">
          <ac:chgData name="Katie Smith" userId="8b4f6254-5fa9-4587-8378-142b08ee96da" providerId="ADAL" clId="{6B2D33DD-75B1-4510-8E72-96154CB57135}" dt="2023-09-13T12:38:28.783" v="83" actId="20577"/>
          <ac:spMkLst>
            <pc:docMk/>
            <pc:sldMk cId="2336196329" sldId="9277"/>
            <ac:spMk id="3" creationId="{0C7216B6-FE66-C011-E4CC-C1CA694E7A85}"/>
          </ac:spMkLst>
        </pc:spChg>
        <pc:spChg chg="mod">
          <ac:chgData name="Katie Smith" userId="8b4f6254-5fa9-4587-8378-142b08ee96da" providerId="ADAL" clId="{6B2D33DD-75B1-4510-8E72-96154CB57135}" dt="2023-09-13T14:02:15.304" v="1410" actId="33524"/>
          <ac:spMkLst>
            <pc:docMk/>
            <pc:sldMk cId="2336196329" sldId="9277"/>
            <ac:spMk id="4" creationId="{891399BA-A11C-987E-1923-64E4706F8B0B}"/>
          </ac:spMkLst>
        </pc:spChg>
        <pc:picChg chg="add mod">
          <ac:chgData name="Katie Smith" userId="8b4f6254-5fa9-4587-8378-142b08ee96da" providerId="ADAL" clId="{6B2D33DD-75B1-4510-8E72-96154CB57135}" dt="2023-09-13T13:55:10.542" v="1380" actId="1076"/>
          <ac:picMkLst>
            <pc:docMk/>
            <pc:sldMk cId="2336196329" sldId="9277"/>
            <ac:picMk id="6" creationId="{058D5769-1EDE-14DD-95EA-AC48DC76F4A9}"/>
          </ac:picMkLst>
        </pc:picChg>
      </pc:sldChg>
      <pc:sldChg chg="modSp add del mod">
        <pc:chgData name="Katie Smith" userId="8b4f6254-5fa9-4587-8378-142b08ee96da" providerId="ADAL" clId="{6B2D33DD-75B1-4510-8E72-96154CB57135}" dt="2023-09-13T12:37:53.132" v="46" actId="2696"/>
        <pc:sldMkLst>
          <pc:docMk/>
          <pc:sldMk cId="1468300789" sldId="2147478951"/>
        </pc:sldMkLst>
        <pc:spChg chg="mod">
          <ac:chgData name="Katie Smith" userId="8b4f6254-5fa9-4587-8378-142b08ee96da" providerId="ADAL" clId="{6B2D33DD-75B1-4510-8E72-96154CB57135}" dt="2023-09-11T11:17:49.177" v="42"/>
          <ac:spMkLst>
            <pc:docMk/>
            <pc:sldMk cId="1468300789" sldId="2147478951"/>
            <ac:spMk id="12" creationId="{A818A31A-1F39-81E5-20EC-4365B38E1F23}"/>
          </ac:spMkLst>
        </pc:spChg>
        <pc:spChg chg="mod">
          <ac:chgData name="Katie Smith" userId="8b4f6254-5fa9-4587-8378-142b08ee96da" providerId="ADAL" clId="{6B2D33DD-75B1-4510-8E72-96154CB57135}" dt="2023-09-11T11:14:39.621" v="33" actId="12"/>
          <ac:spMkLst>
            <pc:docMk/>
            <pc:sldMk cId="1468300789" sldId="2147478951"/>
            <ac:spMk id="14" creationId="{3CBCFF45-0A14-926A-C8B4-C52F5750B5E4}"/>
          </ac:spMkLst>
        </pc:spChg>
        <pc:picChg chg="mod">
          <ac:chgData name="Katie Smith" userId="8b4f6254-5fa9-4587-8378-142b08ee96da" providerId="ADAL" clId="{6B2D33DD-75B1-4510-8E72-96154CB57135}" dt="2023-09-11T11:17:51.913" v="43" actId="1076"/>
          <ac:picMkLst>
            <pc:docMk/>
            <pc:sldMk cId="1468300789" sldId="2147478951"/>
            <ac:picMk id="16" creationId="{C027D0D8-9BA6-599D-B201-6F905792758D}"/>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66537D-6E52-BB44-976A-0123FCBDB3E7}"/>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4" name="Footer Placeholder 3">
            <a:extLst>
              <a:ext uri="{FF2B5EF4-FFF2-40B4-BE49-F238E27FC236}">
                <a16:creationId xmlns:a16="http://schemas.microsoft.com/office/drawing/2014/main" id="{55C6EC1F-2C7D-0244-B548-B95FB99B3A8F}"/>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ADAA88B-7326-F14A-8ACC-451685B0B86F}"/>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AD51402-0AB7-8D4D-8061-7ECA9EF6E735}" type="slidenum">
              <a:rPr lang="en-US" smtClean="0"/>
              <a:t>‹#›</a:t>
            </a:fld>
            <a:endParaRPr lang="en-US"/>
          </a:p>
        </p:txBody>
      </p:sp>
    </p:spTree>
    <p:extLst>
      <p:ext uri="{BB962C8B-B14F-4D97-AF65-F5344CB8AC3E}">
        <p14:creationId xmlns:p14="http://schemas.microsoft.com/office/powerpoint/2010/main" val="723051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1F99236-4D48-8B4D-B4E9-39DA4333DA4D}" type="datetimeFigureOut">
              <a:rPr lang="en-US" smtClean="0"/>
              <a:t>9/13/2023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3FF06A2-BFC5-ED49-AAEF-85890C66EAF7}" type="slidenum">
              <a:rPr lang="en-US" smtClean="0"/>
              <a:t>‹#›</a:t>
            </a:fld>
            <a:endParaRPr lang="en-US"/>
          </a:p>
        </p:txBody>
      </p:sp>
    </p:spTree>
    <p:extLst>
      <p:ext uri="{BB962C8B-B14F-4D97-AF65-F5344CB8AC3E}">
        <p14:creationId xmlns:p14="http://schemas.microsoft.com/office/powerpoint/2010/main" val="26331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Gener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userDrawn="1"/>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hasCustomPrompt="1"/>
          </p:nvPr>
        </p:nvSpPr>
        <p:spPr>
          <a:xfrm>
            <a:off x="4687824" y="2130552"/>
            <a:ext cx="7123176" cy="1078992"/>
          </a:xfrm>
          <a:prstGeom prst="rect">
            <a:avLst/>
          </a:prstGeom>
        </p:spPr>
        <p:txBody>
          <a:bodyPr anchor="b" anchorCtr="0">
            <a:normAutofit/>
          </a:bodyPr>
          <a:lstStyle>
            <a:lvl1pPr>
              <a:defRPr sz="3000">
                <a:solidFill>
                  <a:schemeClr val="tx1"/>
                </a:solidFill>
              </a:defRPr>
            </a:lvl1pPr>
          </a:lstStyle>
          <a:p>
            <a:r>
              <a:rPr lang="en-US"/>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rmAutofit/>
          </a:bodyPr>
          <a:lstStyle>
            <a:lvl1pPr marL="0" indent="0">
              <a:buNone/>
              <a:defRPr sz="1600" b="0" baseline="0">
                <a:solidFill>
                  <a:schemeClr val="tx1"/>
                </a:solidFill>
              </a:defRPr>
            </a:lvl1pPr>
          </a:lstStyle>
          <a:p>
            <a:pPr lvl="0"/>
            <a:r>
              <a:rPr lang="en-US"/>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a:t>Click to add Date – Arial Regular, 16 Point</a:t>
            </a:r>
          </a:p>
        </p:txBody>
      </p:sp>
      <p:sp>
        <p:nvSpPr>
          <p:cNvPr id="16" name="TextBox 15"/>
          <p:cNvSpPr txBox="1"/>
          <p:nvPr userDrawn="1"/>
        </p:nvSpPr>
        <p:spPr>
          <a:xfrm>
            <a:off x="6871851" y="6657830"/>
            <a:ext cx="2618509" cy="200055"/>
          </a:xfrm>
          <a:prstGeom prst="rect">
            <a:avLst/>
          </a:prstGeom>
        </p:spPr>
        <p:txBody>
          <a:bodyPr wrap="square" rtlCol="0">
            <a:spAutoFit/>
          </a:bodyPr>
          <a:lstStyle/>
          <a:p>
            <a:pPr algn="r"/>
            <a:r>
              <a:rPr lang="en-US" sz="700"/>
              <a:t>Copyright © 2023 by ScottMadden, Inc. All rights reserved.</a:t>
            </a:r>
          </a:p>
        </p:txBody>
      </p:sp>
      <p:sp>
        <p:nvSpPr>
          <p:cNvPr id="3" name="Picture Placeholder 2"/>
          <p:cNvSpPr>
            <a:spLocks noGrp="1"/>
          </p:cNvSpPr>
          <p:nvPr>
            <p:ph type="pic" sz="quarter" idx="12" hasCustomPrompt="1"/>
          </p:nvPr>
        </p:nvSpPr>
        <p:spPr>
          <a:xfrm>
            <a:off x="1365504" y="5896112"/>
            <a:ext cx="1389888" cy="817862"/>
          </a:xfrm>
        </p:spPr>
        <p:txBody>
          <a:bodyPr>
            <a:normAutofit/>
          </a:bodyPr>
          <a:lstStyle>
            <a:lvl1pPr algn="ctr">
              <a:defRPr sz="1200" b="0" baseline="0"/>
            </a:lvl1pPr>
          </a:lstStyle>
          <a:p>
            <a:r>
              <a:rPr lang="en-US"/>
              <a:t>Insert Client Logo Here</a:t>
            </a:r>
          </a:p>
        </p:txBody>
      </p:sp>
    </p:spTree>
    <p:extLst>
      <p:ext uri="{BB962C8B-B14F-4D97-AF65-F5344CB8AC3E}">
        <p14:creationId xmlns:p14="http://schemas.microsoft.com/office/powerpoint/2010/main" val="59332614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Energ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userDrawn="1"/>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hasCustomPrompt="1"/>
          </p:nvPr>
        </p:nvSpPr>
        <p:spPr>
          <a:xfrm>
            <a:off x="4687824" y="2130552"/>
            <a:ext cx="7123176" cy="1078992"/>
          </a:xfrm>
          <a:prstGeom prst="rect">
            <a:avLst/>
          </a:prstGeom>
        </p:spPr>
        <p:txBody>
          <a:bodyPr anchor="b" anchorCtr="0">
            <a:normAutofit/>
          </a:bodyPr>
          <a:lstStyle>
            <a:lvl1pPr>
              <a:defRPr sz="3000">
                <a:solidFill>
                  <a:schemeClr val="tx1"/>
                </a:solidFill>
              </a:defRPr>
            </a:lvl1pPr>
          </a:lstStyle>
          <a:p>
            <a:r>
              <a:rPr lang="en-US"/>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rmAutofit/>
          </a:bodyPr>
          <a:lstStyle>
            <a:lvl1pPr marL="0" indent="0">
              <a:buNone/>
              <a:defRPr sz="1600" b="0" baseline="0">
                <a:solidFill>
                  <a:schemeClr val="tx1"/>
                </a:solidFill>
              </a:defRPr>
            </a:lvl1pPr>
          </a:lstStyle>
          <a:p>
            <a:pPr lvl="0"/>
            <a:r>
              <a:rPr lang="en-US"/>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a:t>Click to add Date – Arial Regular, 16 Point</a:t>
            </a:r>
          </a:p>
        </p:txBody>
      </p:sp>
      <p:sp>
        <p:nvSpPr>
          <p:cNvPr id="16" name="TextBox 15"/>
          <p:cNvSpPr txBox="1"/>
          <p:nvPr userDrawn="1"/>
        </p:nvSpPr>
        <p:spPr>
          <a:xfrm>
            <a:off x="6871851" y="6657830"/>
            <a:ext cx="2618509" cy="200055"/>
          </a:xfrm>
          <a:prstGeom prst="rect">
            <a:avLst/>
          </a:prstGeom>
        </p:spPr>
        <p:txBody>
          <a:bodyPr wrap="square" rtlCol="0">
            <a:spAutoFit/>
          </a:bodyPr>
          <a:lstStyle/>
          <a:p>
            <a:pPr algn="r"/>
            <a:r>
              <a:rPr lang="en-US" sz="700"/>
              <a:t>Copyright © 2021 by ScottMadden, Inc. All rights reserved.</a:t>
            </a:r>
          </a:p>
        </p:txBody>
      </p:sp>
      <p:sp>
        <p:nvSpPr>
          <p:cNvPr id="3" name="Picture Placeholder 2"/>
          <p:cNvSpPr>
            <a:spLocks noGrp="1"/>
          </p:cNvSpPr>
          <p:nvPr>
            <p:ph type="pic" sz="quarter" idx="12" hasCustomPrompt="1"/>
          </p:nvPr>
        </p:nvSpPr>
        <p:spPr>
          <a:xfrm>
            <a:off x="1365504" y="5896112"/>
            <a:ext cx="1389888" cy="817862"/>
          </a:xfrm>
        </p:spPr>
        <p:txBody>
          <a:bodyPr>
            <a:normAutofit/>
          </a:bodyPr>
          <a:lstStyle>
            <a:lvl1pPr algn="ctr">
              <a:defRPr sz="1200" b="0" baseline="0"/>
            </a:lvl1pPr>
          </a:lstStyle>
          <a:p>
            <a:r>
              <a:rPr lang="en-US"/>
              <a:t>Insert Client Logo Here</a:t>
            </a:r>
          </a:p>
        </p:txBody>
      </p:sp>
    </p:spTree>
    <p:extLst>
      <p:ext uri="{BB962C8B-B14F-4D97-AF65-F5344CB8AC3E}">
        <p14:creationId xmlns:p14="http://schemas.microsoft.com/office/powerpoint/2010/main" val="91337245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C9E0D5B-BBA5-6D4B-B5CB-69F1742E65B9}"/>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43384" y="1930735"/>
            <a:ext cx="1105233" cy="1105233"/>
          </a:xfrm>
          <a:prstGeom prst="rect">
            <a:avLst/>
          </a:prstGeom>
        </p:spPr>
      </p:pic>
      <p:sp>
        <p:nvSpPr>
          <p:cNvPr id="22" name="Text Placeholder 5">
            <a:extLst>
              <a:ext uri="{FF2B5EF4-FFF2-40B4-BE49-F238E27FC236}">
                <a16:creationId xmlns:a16="http://schemas.microsoft.com/office/drawing/2014/main" id="{CC3957A5-6A64-6A49-850D-01221C79D55B}"/>
              </a:ext>
            </a:extLst>
          </p:cNvPr>
          <p:cNvSpPr>
            <a:spLocks noGrp="1"/>
          </p:cNvSpPr>
          <p:nvPr>
            <p:ph type="body" sz="quarter" idx="13" hasCustomPrompt="1"/>
          </p:nvPr>
        </p:nvSpPr>
        <p:spPr>
          <a:xfrm>
            <a:off x="587830" y="3244516"/>
            <a:ext cx="10972799" cy="629653"/>
          </a:xfrm>
          <a:prstGeom prst="rect">
            <a:avLst/>
          </a:prstGeom>
        </p:spPr>
        <p:txBody>
          <a:bodyPr anchor="t" anchorCtr="1">
            <a:normAutofit/>
          </a:bodyPr>
          <a:lstStyle>
            <a:lvl1pPr marL="0" indent="0" algn="ctr">
              <a:buNone/>
              <a:defRPr sz="4000" b="1">
                <a:solidFill>
                  <a:srgbClr val="26BCD7"/>
                </a:solidFill>
                <a:latin typeface="Arial" panose="020B0604020202020204" pitchFamily="34" charset="0"/>
                <a:cs typeface="Arial" panose="020B0604020202020204" pitchFamily="34" charset="0"/>
              </a:defRPr>
            </a:lvl1pPr>
          </a:lstStyle>
          <a:p>
            <a:pPr lvl="0"/>
            <a:r>
              <a:rPr lang="en-US"/>
              <a:t>Click to add Section Title – Arial Bold, 40 Pt</a:t>
            </a:r>
          </a:p>
        </p:txBody>
      </p:sp>
      <p:sp>
        <p:nvSpPr>
          <p:cNvPr id="6" name="Picture Placeholder 40">
            <a:extLst>
              <a:ext uri="{FF2B5EF4-FFF2-40B4-BE49-F238E27FC236}">
                <a16:creationId xmlns:a16="http://schemas.microsoft.com/office/drawing/2014/main" id="{6E6B54B1-BBA1-484E-883D-4780AFECBF65}"/>
              </a:ext>
            </a:extLst>
          </p:cNvPr>
          <p:cNvSpPr>
            <a:spLocks noGrp="1"/>
          </p:cNvSpPr>
          <p:nvPr>
            <p:ph type="pic" sz="quarter" idx="15" hasCustomPrompt="1"/>
          </p:nvPr>
        </p:nvSpPr>
        <p:spPr>
          <a:xfrm>
            <a:off x="5643006" y="2038937"/>
            <a:ext cx="905988" cy="888828"/>
          </a:xfrm>
          <a:prstGeom prst="rect">
            <a:avLst/>
          </a:prstGeom>
        </p:spPr>
        <p:txBody>
          <a:bodyPr>
            <a:normAutofit/>
          </a:bodyPr>
          <a:lstStyle>
            <a:lvl1pPr marL="0" indent="0" algn="ctr">
              <a:buNone/>
              <a:defRPr sz="1200" b="0">
                <a:solidFill>
                  <a:schemeClr val="bg1"/>
                </a:solidFill>
                <a:latin typeface="Arial" panose="020B0604020202020204" pitchFamily="34" charset="0"/>
                <a:cs typeface="Arial" panose="020B0604020202020204" pitchFamily="34" charset="0"/>
              </a:defRPr>
            </a:lvl1pPr>
          </a:lstStyle>
          <a:p>
            <a:r>
              <a:rPr lang="en-US"/>
              <a:t>Insert Icon</a:t>
            </a:r>
          </a:p>
        </p:txBody>
      </p:sp>
      <p:sp>
        <p:nvSpPr>
          <p:cNvPr id="8" name="Text Placeholder 5">
            <a:extLst>
              <a:ext uri="{FF2B5EF4-FFF2-40B4-BE49-F238E27FC236}">
                <a16:creationId xmlns:a16="http://schemas.microsoft.com/office/drawing/2014/main" id="{EFB470F8-3A08-F84F-9F11-FA4017C6F9AE}"/>
              </a:ext>
            </a:extLst>
          </p:cNvPr>
          <p:cNvSpPr>
            <a:spLocks noGrp="1"/>
          </p:cNvSpPr>
          <p:nvPr>
            <p:ph type="body" sz="quarter" idx="14" hasCustomPrompt="1"/>
          </p:nvPr>
        </p:nvSpPr>
        <p:spPr>
          <a:xfrm>
            <a:off x="587829" y="3906183"/>
            <a:ext cx="10972800" cy="496795"/>
          </a:xfrm>
          <a:prstGeom prst="rect">
            <a:avLst/>
          </a:prstGeom>
        </p:spPr>
        <p:txBody>
          <a:bodyPr anchor="ctr" anchorCtr="1">
            <a:normAutofit/>
          </a:bodyPr>
          <a:lstStyle>
            <a:lvl1pPr marL="0" indent="0" algn="ctr">
              <a:buNone/>
              <a:defRPr sz="2000" b="0" cap="all" baseline="0">
                <a:solidFill>
                  <a:srgbClr val="5F6062"/>
                </a:solidFill>
                <a:latin typeface="Arial" panose="020B0604020202020204" pitchFamily="34" charset="0"/>
                <a:cs typeface="Arial" panose="020B0604020202020204" pitchFamily="34" charset="0"/>
              </a:defRPr>
            </a:lvl1pPr>
          </a:lstStyle>
          <a:p>
            <a:pPr lvl="0"/>
            <a:r>
              <a:rPr lang="en-US"/>
              <a:t>CLICK TO ADD SUBTITLE – Arial regular, 20 Point, center aligned</a:t>
            </a:r>
          </a:p>
        </p:txBody>
      </p:sp>
    </p:spTree>
    <p:extLst>
      <p:ext uri="{BB962C8B-B14F-4D97-AF65-F5344CB8AC3E}">
        <p14:creationId xmlns:p14="http://schemas.microsoft.com/office/powerpoint/2010/main" val="2294997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Section Header">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9C1C3578-3881-7F4B-8C36-649FBDCA9E1F}"/>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7"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lvl1pPr>
              <a:defRPr/>
            </a:lvl1pPr>
          </a:lstStyle>
          <a:p>
            <a:r>
              <a:rPr lang="en-US"/>
              <a:t>Click to add Title – Arial Bold, 26 Point</a:t>
            </a:r>
          </a:p>
        </p:txBody>
      </p:sp>
      <p:sp>
        <p:nvSpPr>
          <p:cNvPr id="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baseline="0">
                <a:solidFill>
                  <a:schemeClr val="tx1"/>
                </a:solidFill>
              </a:defRPr>
            </a:lvl1pPr>
          </a:lstStyle>
          <a:p>
            <a:pPr lvl="0"/>
            <a:r>
              <a:rPr lang="en-US"/>
              <a:t>Click to add Section Title – Arial Regular, 16 Point</a:t>
            </a:r>
          </a:p>
        </p:txBody>
      </p:sp>
      <p:sp>
        <p:nvSpPr>
          <p:cNvPr id="6" name="Content Placeholder 2"/>
          <p:cNvSpPr>
            <a:spLocks noGrp="1"/>
          </p:cNvSpPr>
          <p:nvPr>
            <p:ph sz="quarter" idx="11" hasCustomPrompt="1"/>
          </p:nvPr>
        </p:nvSpPr>
        <p:spPr>
          <a:xfrm>
            <a:off x="438912" y="1280160"/>
            <a:ext cx="11312525" cy="466344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aseline="0"/>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1690399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25819E8-19D5-5747-BE22-36667B9DD8C5}"/>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5" name="Content Placeholder 2"/>
          <p:cNvSpPr>
            <a:spLocks noGrp="1"/>
          </p:cNvSpPr>
          <p:nvPr>
            <p:ph sz="quarter" idx="10" hasCustomPrompt="1"/>
          </p:nvPr>
        </p:nvSpPr>
        <p:spPr>
          <a:xfrm>
            <a:off x="438150" y="1280160"/>
            <a:ext cx="11312525" cy="466344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1510291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de-by-side Content w/Section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3" name="Content Placeholder 2"/>
          <p:cNvSpPr>
            <a:spLocks noGrp="1"/>
          </p:cNvSpPr>
          <p:nvPr>
            <p:ph sz="quarter" idx="18" hasCustomPrompt="1"/>
          </p:nvPr>
        </p:nvSpPr>
        <p:spPr>
          <a:xfrm>
            <a:off x="6263640" y="1279525"/>
            <a:ext cx="5486400" cy="4664075"/>
          </a:xfrm>
        </p:spPr>
        <p:txBody>
          <a:bodyPr lIns="0" tIns="45720" rIns="0" bIns="4572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1"/>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4" name="Content Placeholder 3"/>
          <p:cNvSpPr>
            <a:spLocks noGrp="1"/>
          </p:cNvSpPr>
          <p:nvPr>
            <p:ph sz="quarter" idx="19" hasCustomPrompt="1"/>
          </p:nvPr>
        </p:nvSpPr>
        <p:spPr>
          <a:xfrm>
            <a:off x="438912" y="1280160"/>
            <a:ext cx="5486400" cy="466090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1117524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 Side-by-side Conten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3" name="Content Placeholder 2"/>
          <p:cNvSpPr>
            <a:spLocks noGrp="1"/>
          </p:cNvSpPr>
          <p:nvPr>
            <p:ph sz="quarter" idx="18" hasCustomPrompt="1"/>
          </p:nvPr>
        </p:nvSpPr>
        <p:spPr>
          <a:xfrm>
            <a:off x="6263640" y="1279525"/>
            <a:ext cx="5486400" cy="4664075"/>
          </a:xfrm>
        </p:spPr>
        <p:txBody>
          <a:bodyPr lIns="0" tIns="45720" rIns="0" bIns="4572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1"/>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
        <p:nvSpPr>
          <p:cNvPr id="4" name="Content Placeholder 3"/>
          <p:cNvSpPr>
            <a:spLocks noGrp="1"/>
          </p:cNvSpPr>
          <p:nvPr>
            <p:ph sz="quarter" idx="19" hasCustomPrompt="1"/>
          </p:nvPr>
        </p:nvSpPr>
        <p:spPr>
          <a:xfrm>
            <a:off x="438912" y="1280160"/>
            <a:ext cx="5486400" cy="466090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3789623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w/Section Header">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Tree>
    <p:extLst>
      <p:ext uri="{BB962C8B-B14F-4D97-AF65-F5344CB8AC3E}">
        <p14:creationId xmlns:p14="http://schemas.microsoft.com/office/powerpoint/2010/main" val="316462165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Tree>
    <p:extLst>
      <p:ext uri="{BB962C8B-B14F-4D97-AF65-F5344CB8AC3E}">
        <p14:creationId xmlns:p14="http://schemas.microsoft.com/office/powerpoint/2010/main" val="57159598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E321EB35-84F1-374C-9851-23EC65BF4960}"/>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Tree>
    <p:extLst>
      <p:ext uri="{BB962C8B-B14F-4D97-AF65-F5344CB8AC3E}">
        <p14:creationId xmlns:p14="http://schemas.microsoft.com/office/powerpoint/2010/main" val="30854274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 Quotation w/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03BFC9-E597-9B45-98AF-905CECB66A22}"/>
              </a:ext>
            </a:extLst>
          </p:cNvPr>
          <p:cNvSpPr>
            <a:spLocks noGrp="1"/>
          </p:cNvSpPr>
          <p:nvPr>
            <p:ph type="body" sz="quarter" idx="17" hasCustomPrompt="1"/>
          </p:nvPr>
        </p:nvSpPr>
        <p:spPr>
          <a:xfrm>
            <a:off x="6096000" y="1447800"/>
            <a:ext cx="6096000" cy="2743200"/>
          </a:xfrm>
          <a:prstGeom prst="rect">
            <a:avLst/>
          </a:prstGeom>
          <a:solidFill>
            <a:srgbClr val="26BCD7"/>
          </a:solidFill>
        </p:spPr>
        <p:txBody>
          <a:bodyPr rIns="365760" anchor="ctr"/>
          <a:lstStyle>
            <a:lvl1pPr marL="0" indent="0" algn="r">
              <a:buNone/>
              <a:defRPr sz="2200" i="1">
                <a:solidFill>
                  <a:schemeClr val="bg1"/>
                </a:solidFill>
                <a:latin typeface="Arial" panose="020B0604020202020204" pitchFamily="34" charset="0"/>
                <a:cs typeface="Arial" panose="020B0604020202020204" pitchFamily="34" charset="0"/>
              </a:defRPr>
            </a:lvl1pPr>
          </a:lstStyle>
          <a:p>
            <a:pPr lvl="0"/>
            <a:r>
              <a:rPr lang="en-US"/>
              <a:t>“Click to edit this quote.”</a:t>
            </a:r>
            <a:br>
              <a:rPr lang="en-US"/>
            </a:br>
            <a:r>
              <a:rPr lang="en-US"/>
              <a:t>– Insert Author’s Name Here</a:t>
            </a:r>
          </a:p>
        </p:txBody>
      </p:sp>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10" name="Content Placeholder 3"/>
          <p:cNvSpPr>
            <a:spLocks noGrp="1"/>
          </p:cNvSpPr>
          <p:nvPr>
            <p:ph sz="quarter" idx="15" hasCustomPrompt="1"/>
          </p:nvPr>
        </p:nvSpPr>
        <p:spPr>
          <a:xfrm>
            <a:off x="0" y="1441704"/>
            <a:ext cx="6096000" cy="2743200"/>
          </a:xfrm>
        </p:spPr>
        <p:txBody>
          <a:bodyPr/>
          <a:lstStyle>
            <a:lvl1pPr>
              <a:defRPr b="0"/>
            </a:lvl1pPr>
          </a:lstStyle>
          <a:p>
            <a:pPr lvl="0"/>
            <a:r>
              <a:rPr lang="en-US"/>
              <a:t>Select icon below to insert object</a:t>
            </a:r>
          </a:p>
        </p:txBody>
      </p:sp>
      <p:sp>
        <p:nvSpPr>
          <p:cNvPr id="1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17" name="Text Placeholder 2"/>
          <p:cNvSpPr>
            <a:spLocks noGrp="1"/>
          </p:cNvSpPr>
          <p:nvPr>
            <p:ph idx="1" hasCustomPrompt="1"/>
          </p:nvPr>
        </p:nvSpPr>
        <p:spPr>
          <a:xfrm>
            <a:off x="438912" y="4521200"/>
            <a:ext cx="11311128" cy="1678708"/>
          </a:xfrm>
          <a:prstGeom prst="rect">
            <a:avLst/>
          </a:prstGeom>
        </p:spPr>
        <p:txBody>
          <a:bodyPr vert="horz" lIns="0" tIns="45720" rIns="0" bIns="45720" rtlCol="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0"/>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21714470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Picture w/Section Header">
    <p:spTree>
      <p:nvGrpSpPr>
        <p:cNvPr id="1" name=""/>
        <p:cNvGrpSpPr/>
        <p:nvPr/>
      </p:nvGrpSpPr>
      <p:grpSpPr>
        <a:xfrm>
          <a:off x="0" y="0"/>
          <a:ext cx="0" cy="0"/>
          <a:chOff x="0" y="0"/>
          <a:chExt cx="0" cy="0"/>
        </a:xfrm>
      </p:grpSpPr>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4" name="Content Placeholder 3"/>
          <p:cNvSpPr>
            <a:spLocks noGrp="1"/>
          </p:cNvSpPr>
          <p:nvPr>
            <p:ph sz="quarter" idx="15" hasCustomPrompt="1"/>
          </p:nvPr>
        </p:nvSpPr>
        <p:spPr>
          <a:xfrm>
            <a:off x="0" y="1441704"/>
            <a:ext cx="6096000" cy="2743200"/>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Select icon to insert object</a:t>
            </a:r>
          </a:p>
        </p:txBody>
      </p:sp>
      <p:sp>
        <p:nvSpPr>
          <p:cNvPr id="10" name="Content Placeholder 3"/>
          <p:cNvSpPr>
            <a:spLocks noGrp="1"/>
          </p:cNvSpPr>
          <p:nvPr>
            <p:ph sz="quarter" idx="16" hasCustomPrompt="1"/>
          </p:nvPr>
        </p:nvSpPr>
        <p:spPr>
          <a:xfrm>
            <a:off x="6096000" y="1441704"/>
            <a:ext cx="6096000" cy="2743200"/>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Select icon to insert object</a:t>
            </a:r>
          </a:p>
        </p:txBody>
      </p:sp>
      <p:sp>
        <p:nvSpPr>
          <p:cNvPr id="7" name="Text Placeholder 6"/>
          <p:cNvSpPr>
            <a:spLocks noGrp="1"/>
          </p:cNvSpPr>
          <p:nvPr>
            <p:ph type="body" sz="quarter" idx="17"/>
          </p:nvPr>
        </p:nvSpPr>
        <p:spPr>
          <a:xfrm>
            <a:off x="377952" y="4311650"/>
            <a:ext cx="5340096" cy="336550"/>
          </a:xfr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4" name="Text Placeholder 6"/>
          <p:cNvSpPr>
            <a:spLocks noGrp="1"/>
          </p:cNvSpPr>
          <p:nvPr>
            <p:ph type="body" sz="quarter" idx="19"/>
          </p:nvPr>
        </p:nvSpPr>
        <p:spPr>
          <a:xfrm>
            <a:off x="6473952" y="4311650"/>
            <a:ext cx="5340096" cy="336550"/>
          </a:xfr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19" name="Text Placeholder 6">
            <a:extLst>
              <a:ext uri="{FF2B5EF4-FFF2-40B4-BE49-F238E27FC236}">
                <a16:creationId xmlns:a16="http://schemas.microsoft.com/office/drawing/2014/main" id="{5173F815-25DA-2942-BB2C-8BD764F5BB60}"/>
              </a:ext>
            </a:extLst>
          </p:cNvPr>
          <p:cNvSpPr>
            <a:spLocks noGrp="1"/>
          </p:cNvSpPr>
          <p:nvPr>
            <p:ph type="body" sz="quarter" idx="20"/>
          </p:nvPr>
        </p:nvSpPr>
        <p:spPr>
          <a:xfrm>
            <a:off x="377952" y="4673600"/>
            <a:ext cx="5340096" cy="1540164"/>
          </a:xfrm>
          <a:prstGeom prst="rect">
            <a:avLst/>
          </a:prstGeom>
        </p:spPr>
        <p:txBody>
          <a:bodyPr lIns="0" tIns="45720" rIns="0" bIns="4572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sz="1400" b="0">
                <a:solidFill>
                  <a:srgbClr val="5F6062"/>
                </a:solidFill>
                <a:latin typeface="Arial" panose="020B0604020202020204" pitchFamily="34" charset="0"/>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sz="1200">
                <a:latin typeface="Arial" panose="020B0604020202020204" pitchFamily="34" charset="0"/>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sz="1200">
                <a:latin typeface="Arial" panose="020B0604020202020204" pitchFamily="34" charset="0"/>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sz="1200">
                <a:latin typeface="Arial" panose="020B0604020202020204" pitchFamily="34" charset="0"/>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sz="1200">
                <a:latin typeface="Arial" panose="020B0604020202020204" pitchFamily="34" charset="0"/>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sz="1200" b="0" i="0">
                <a:latin typeface="Arial" panose="020B0604020202020204" pitchFamily="34" charset="0"/>
                <a:cs typeface="Arial" panose="020B0604020202020204" pitchFamily="34" charset="0"/>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edit Master text styles</a:t>
            </a:r>
          </a:p>
          <a:p>
            <a:pPr marL="0" lvl="1"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Second level</a:t>
            </a:r>
          </a:p>
          <a:p>
            <a:pPr marL="0" lvl="2"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Third level</a:t>
            </a:r>
          </a:p>
          <a:p>
            <a:pPr marL="0" lvl="3"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Fourth level</a:t>
            </a:r>
          </a:p>
          <a:p>
            <a:pPr marL="0" lvl="4"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Fifth level</a:t>
            </a:r>
          </a:p>
        </p:txBody>
      </p:sp>
      <p:sp>
        <p:nvSpPr>
          <p:cNvPr id="20" name="Text Placeholder 6">
            <a:extLst>
              <a:ext uri="{FF2B5EF4-FFF2-40B4-BE49-F238E27FC236}">
                <a16:creationId xmlns:a16="http://schemas.microsoft.com/office/drawing/2014/main" id="{5173F815-25DA-2942-BB2C-8BD764F5BB60}"/>
              </a:ext>
            </a:extLst>
          </p:cNvPr>
          <p:cNvSpPr>
            <a:spLocks noGrp="1"/>
          </p:cNvSpPr>
          <p:nvPr>
            <p:ph type="body" sz="quarter" idx="21"/>
          </p:nvPr>
        </p:nvSpPr>
        <p:spPr>
          <a:xfrm>
            <a:off x="6473952" y="4673600"/>
            <a:ext cx="5340096" cy="1540164"/>
          </a:xfrm>
          <a:prstGeom prst="rect">
            <a:avLst/>
          </a:prstGeom>
        </p:spPr>
        <p:txBody>
          <a:bodyPr lIns="0" tIns="45720" rIns="0" bIns="4572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sz="1400" b="0">
                <a:solidFill>
                  <a:srgbClr val="5F6062"/>
                </a:solidFill>
                <a:latin typeface="Arial" panose="020B0604020202020204" pitchFamily="34" charset="0"/>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sz="1200">
                <a:latin typeface="Arial" panose="020B0604020202020204" pitchFamily="34" charset="0"/>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sz="1200">
                <a:latin typeface="Arial" panose="020B0604020202020204" pitchFamily="34" charset="0"/>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sz="1200">
                <a:latin typeface="Arial" panose="020B0604020202020204" pitchFamily="34" charset="0"/>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sz="1200">
                <a:latin typeface="Arial" panose="020B0604020202020204" pitchFamily="34" charset="0"/>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sz="1200" b="0" i="0">
                <a:latin typeface="Arial" panose="020B0604020202020204" pitchFamily="34" charset="0"/>
                <a:cs typeface="Arial" panose="020B0604020202020204" pitchFamily="34" charset="0"/>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edit Master text styles</a:t>
            </a:r>
          </a:p>
          <a:p>
            <a:pPr marL="0" lvl="1"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Second level</a:t>
            </a:r>
          </a:p>
          <a:p>
            <a:pPr marL="0" lvl="2"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Third level</a:t>
            </a:r>
          </a:p>
          <a:p>
            <a:pPr marL="0" lvl="3"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Fourth level</a:t>
            </a:r>
          </a:p>
          <a:p>
            <a:pPr marL="0" lvl="4"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Fifth level</a:t>
            </a:r>
          </a:p>
        </p:txBody>
      </p:sp>
    </p:spTree>
    <p:extLst>
      <p:ext uri="{BB962C8B-B14F-4D97-AF65-F5344CB8AC3E}">
        <p14:creationId xmlns:p14="http://schemas.microsoft.com/office/powerpoint/2010/main" val="21715993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act_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3910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grpSp>
        <p:nvGrpSpPr>
          <p:cNvPr id="13" name="Group 12"/>
          <p:cNvGrpSpPr/>
          <p:nvPr userDrawn="1"/>
        </p:nvGrpSpPr>
        <p:grpSpPr>
          <a:xfrm>
            <a:off x="4858734" y="3897137"/>
            <a:ext cx="2471866" cy="2231520"/>
            <a:chOff x="3507517" y="3897137"/>
            <a:chExt cx="2471866" cy="1954838"/>
          </a:xfrm>
        </p:grpSpPr>
        <p:sp>
          <p:nvSpPr>
            <p:cNvPr id="14"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FirstName LastName</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Title</a:t>
              </a:r>
            </a:p>
          </p:txBody>
        </p:sp>
        <p:cxnSp>
          <p:nvCxnSpPr>
            <p:cNvPr id="15" name="Straight Connector 14">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6" name="Shape 458">
              <a:extLst>
                <a:ext uri="{FF2B5EF4-FFF2-40B4-BE49-F238E27FC236}">
                  <a16:creationId xmlns:a16="http://schemas.microsoft.com/office/drawing/2014/main" id="{C00C926C-D077-3F4C-A4D4-01981700EC1C}"/>
                </a:ext>
              </a:extLst>
            </p:cNvPr>
            <p:cNvSpPr/>
            <p:nvPr userDrawn="1"/>
          </p:nvSpPr>
          <p:spPr>
            <a:xfrm>
              <a:off x="3507517" y="4654896"/>
              <a:ext cx="2471865" cy="119707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rgbClr val="5F6062"/>
                  </a:solidFill>
                  <a:latin typeface="Arial" panose="020B0604020202020204" pitchFamily="34" charset="0"/>
                  <a:cs typeface="Arial" panose="020B0604020202020204" pitchFamily="34" charset="0"/>
                </a:rPr>
                <a:t>ScottMadden,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Address 1</a:t>
              </a:r>
            </a:p>
            <a:p>
              <a:pPr algn="ctr">
                <a:spcAft>
                  <a:spcPts val="300"/>
                </a:spcAft>
              </a:pPr>
              <a:r>
                <a:rPr lang="en-US" sz="1000" b="0">
                  <a:solidFill>
                    <a:srgbClr val="5F6062"/>
                  </a:solidFill>
                  <a:latin typeface="Arial" panose="020B0604020202020204" pitchFamily="34" charset="0"/>
                  <a:cs typeface="Arial" panose="020B0604020202020204" pitchFamily="34" charset="0"/>
                </a:rPr>
                <a:t>Address 2</a:t>
              </a:r>
            </a:p>
            <a:p>
              <a:pPr algn="ctr">
                <a:spcAft>
                  <a:spcPts val="300"/>
                </a:spcAft>
              </a:pPr>
              <a:r>
                <a:rPr lang="en-US" sz="1000" b="0">
                  <a:solidFill>
                    <a:srgbClr val="5F6062"/>
                  </a:solidFill>
                  <a:latin typeface="Arial" panose="020B0604020202020204" pitchFamily="34" charset="0"/>
                  <a:cs typeface="Arial" panose="020B0604020202020204" pitchFamily="34" charset="0"/>
                </a:rPr>
                <a:t>City, State ZIP</a:t>
              </a:r>
            </a:p>
            <a:p>
              <a:pPr algn="ctr">
                <a:spcAft>
                  <a:spcPts val="300"/>
                </a:spcAft>
              </a:pPr>
              <a:r>
                <a:rPr lang="en-US" sz="1000">
                  <a:solidFill>
                    <a:srgbClr val="5F6062"/>
                  </a:solidFill>
                  <a:latin typeface="Arial" panose="020B0604020202020204" pitchFamily="34" charset="0"/>
                  <a:cs typeface="Arial" panose="020B0604020202020204" pitchFamily="34" charset="0"/>
                </a:rPr>
                <a:t>xx@scottmadden.com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xxx.xxx.xxxx</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xxx.xxx.xxxx</a:t>
              </a:r>
            </a:p>
          </p:txBody>
        </p:sp>
      </p:grpSp>
    </p:spTree>
    <p:extLst>
      <p:ext uri="{BB962C8B-B14F-4D97-AF65-F5344CB8AC3E}">
        <p14:creationId xmlns:p14="http://schemas.microsoft.com/office/powerpoint/2010/main" val="15246005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act_Tw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515729"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6534557"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grpSp>
        <p:nvGrpSpPr>
          <p:cNvPr id="7" name="Group 6"/>
          <p:cNvGrpSpPr/>
          <p:nvPr userDrawn="1"/>
        </p:nvGrpSpPr>
        <p:grpSpPr>
          <a:xfrm>
            <a:off x="3331356" y="3897137"/>
            <a:ext cx="2471866" cy="2177092"/>
            <a:chOff x="3507517" y="3897137"/>
            <a:chExt cx="2471866" cy="2177092"/>
          </a:xfrm>
        </p:grpSpPr>
        <p:sp>
          <p:nvSpPr>
            <p:cNvPr id="8"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FirstName LastName</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Title</a:t>
              </a:r>
            </a:p>
          </p:txBody>
        </p:sp>
        <p:cxnSp>
          <p:nvCxnSpPr>
            <p:cNvPr id="9" name="Straight Connector 8">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0" name="Shape 458">
              <a:extLst>
                <a:ext uri="{FF2B5EF4-FFF2-40B4-BE49-F238E27FC236}">
                  <a16:creationId xmlns:a16="http://schemas.microsoft.com/office/drawing/2014/main" id="{C00C926C-D077-3F4C-A4D4-01981700EC1C}"/>
                </a:ext>
              </a:extLst>
            </p:cNvPr>
            <p:cNvSpPr/>
            <p:nvPr userDrawn="1"/>
          </p:nvSpPr>
          <p:spPr>
            <a:xfrm>
              <a:off x="3507517" y="4654896"/>
              <a:ext cx="2471865" cy="14193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rgbClr val="5F6062"/>
                  </a:solidFill>
                  <a:latin typeface="Arial" panose="020B0604020202020204" pitchFamily="34" charset="0"/>
                  <a:cs typeface="Arial" panose="020B0604020202020204" pitchFamily="34" charset="0"/>
                </a:rPr>
                <a:t>ScottMadden,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Address 1</a:t>
              </a:r>
            </a:p>
            <a:p>
              <a:pPr algn="ctr">
                <a:spcAft>
                  <a:spcPts val="300"/>
                </a:spcAft>
              </a:pPr>
              <a:r>
                <a:rPr lang="en-US" sz="1000" b="0">
                  <a:solidFill>
                    <a:srgbClr val="5F6062"/>
                  </a:solidFill>
                  <a:latin typeface="Arial" panose="020B0604020202020204" pitchFamily="34" charset="0"/>
                  <a:cs typeface="Arial" panose="020B0604020202020204" pitchFamily="34" charset="0"/>
                </a:rPr>
                <a:t>Address 2</a:t>
              </a:r>
            </a:p>
            <a:p>
              <a:pPr algn="ctr">
                <a:spcAft>
                  <a:spcPts val="300"/>
                </a:spcAft>
              </a:pPr>
              <a:r>
                <a:rPr lang="en-US" sz="1000" b="0">
                  <a:solidFill>
                    <a:srgbClr val="5F6062"/>
                  </a:solidFill>
                  <a:latin typeface="Arial" panose="020B0604020202020204" pitchFamily="34" charset="0"/>
                  <a:cs typeface="Arial" panose="020B0604020202020204" pitchFamily="34" charset="0"/>
                </a:rPr>
                <a:t>City, State ZIP</a:t>
              </a:r>
            </a:p>
            <a:p>
              <a:pPr algn="ctr">
                <a:spcAft>
                  <a:spcPts val="300"/>
                </a:spcAft>
              </a:pPr>
              <a:r>
                <a:rPr lang="en-US" sz="1000">
                  <a:solidFill>
                    <a:srgbClr val="5F6062"/>
                  </a:solidFill>
                  <a:latin typeface="Arial" panose="020B0604020202020204" pitchFamily="34" charset="0"/>
                  <a:cs typeface="Arial" panose="020B0604020202020204" pitchFamily="34" charset="0"/>
                </a:rPr>
                <a:t>xx@scottmadden.com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xxx.xxx.xxxx</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xxx.xxx.xxxx</a:t>
              </a:r>
            </a:p>
          </p:txBody>
        </p:sp>
      </p:grpSp>
      <p:grpSp>
        <p:nvGrpSpPr>
          <p:cNvPr id="12" name="Group 11"/>
          <p:cNvGrpSpPr/>
          <p:nvPr userDrawn="1"/>
        </p:nvGrpSpPr>
        <p:grpSpPr>
          <a:xfrm>
            <a:off x="6350184" y="3898106"/>
            <a:ext cx="2471866" cy="2176123"/>
            <a:chOff x="3507517" y="3897137"/>
            <a:chExt cx="2471866" cy="2176123"/>
          </a:xfrm>
        </p:grpSpPr>
        <p:sp>
          <p:nvSpPr>
            <p:cNvPr id="13"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FirstName LastName</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Title</a:t>
              </a:r>
            </a:p>
          </p:txBody>
        </p:sp>
        <p:cxnSp>
          <p:nvCxnSpPr>
            <p:cNvPr id="14" name="Straight Connector 13">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5" name="Shape 458">
              <a:extLst>
                <a:ext uri="{FF2B5EF4-FFF2-40B4-BE49-F238E27FC236}">
                  <a16:creationId xmlns:a16="http://schemas.microsoft.com/office/drawing/2014/main" id="{C00C926C-D077-3F4C-A4D4-01981700EC1C}"/>
                </a:ext>
              </a:extLst>
            </p:cNvPr>
            <p:cNvSpPr/>
            <p:nvPr userDrawn="1"/>
          </p:nvSpPr>
          <p:spPr>
            <a:xfrm>
              <a:off x="3507517" y="4654896"/>
              <a:ext cx="2471865" cy="141836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rgbClr val="5F6062"/>
                  </a:solidFill>
                  <a:latin typeface="Arial" panose="020B0604020202020204" pitchFamily="34" charset="0"/>
                  <a:cs typeface="Arial" panose="020B0604020202020204" pitchFamily="34" charset="0"/>
                </a:rPr>
                <a:t>ScottMadden,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Address 1</a:t>
              </a:r>
            </a:p>
            <a:p>
              <a:pPr algn="ctr">
                <a:spcAft>
                  <a:spcPts val="300"/>
                </a:spcAft>
              </a:pPr>
              <a:r>
                <a:rPr lang="en-US" sz="1000" b="0">
                  <a:solidFill>
                    <a:srgbClr val="5F6062"/>
                  </a:solidFill>
                  <a:latin typeface="Arial" panose="020B0604020202020204" pitchFamily="34" charset="0"/>
                  <a:cs typeface="Arial" panose="020B0604020202020204" pitchFamily="34" charset="0"/>
                </a:rPr>
                <a:t>Address 2</a:t>
              </a:r>
            </a:p>
            <a:p>
              <a:pPr algn="ctr">
                <a:spcAft>
                  <a:spcPts val="300"/>
                </a:spcAft>
              </a:pPr>
              <a:r>
                <a:rPr lang="en-US" sz="1000" b="0">
                  <a:solidFill>
                    <a:srgbClr val="5F6062"/>
                  </a:solidFill>
                  <a:latin typeface="Arial" panose="020B0604020202020204" pitchFamily="34" charset="0"/>
                  <a:cs typeface="Arial" panose="020B0604020202020204" pitchFamily="34" charset="0"/>
                </a:rPr>
                <a:t>City, State ZIP</a:t>
              </a:r>
            </a:p>
            <a:p>
              <a:pPr algn="ctr">
                <a:spcAft>
                  <a:spcPts val="300"/>
                </a:spcAft>
              </a:pPr>
              <a:r>
                <a:rPr lang="en-US" sz="1000">
                  <a:solidFill>
                    <a:srgbClr val="5F6062"/>
                  </a:solidFill>
                  <a:latin typeface="Arial" panose="020B0604020202020204" pitchFamily="34" charset="0"/>
                  <a:cs typeface="Arial" panose="020B0604020202020204" pitchFamily="34" charset="0"/>
                </a:rPr>
                <a:t>xx@scottmadden.com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xxx.xxx.xxxx</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xxx.xxx.xxxx</a:t>
              </a:r>
            </a:p>
          </p:txBody>
        </p:sp>
      </p:grpSp>
    </p:spTree>
    <p:extLst>
      <p:ext uri="{BB962C8B-B14F-4D97-AF65-F5344CB8AC3E}">
        <p14:creationId xmlns:p14="http://schemas.microsoft.com/office/powerpoint/2010/main" val="35747093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act_Thre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2994601" y="1756903"/>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6559336" y="1756903"/>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grpSp>
        <p:nvGrpSpPr>
          <p:cNvPr id="16" name="Group 15"/>
          <p:cNvGrpSpPr/>
          <p:nvPr userDrawn="1"/>
        </p:nvGrpSpPr>
        <p:grpSpPr>
          <a:xfrm>
            <a:off x="2810228" y="4049537"/>
            <a:ext cx="2471866" cy="2177092"/>
            <a:chOff x="3507517" y="3897137"/>
            <a:chExt cx="2471866" cy="2177092"/>
          </a:xfrm>
        </p:grpSpPr>
        <p:sp>
          <p:nvSpPr>
            <p:cNvPr id="17"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Courtney Jackson</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Partner</a:t>
              </a:r>
            </a:p>
          </p:txBody>
        </p:sp>
        <p:cxnSp>
          <p:nvCxnSpPr>
            <p:cNvPr id="19" name="Straight Connector 18">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0" name="Shape 458">
              <a:extLst>
                <a:ext uri="{FF2B5EF4-FFF2-40B4-BE49-F238E27FC236}">
                  <a16:creationId xmlns:a16="http://schemas.microsoft.com/office/drawing/2014/main" id="{C00C926C-D077-3F4C-A4D4-01981700EC1C}"/>
                </a:ext>
              </a:extLst>
            </p:cNvPr>
            <p:cNvSpPr/>
            <p:nvPr userDrawn="1"/>
          </p:nvSpPr>
          <p:spPr>
            <a:xfrm>
              <a:off x="3507517" y="4654896"/>
              <a:ext cx="2471865" cy="14193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00" err="1">
                  <a:solidFill>
                    <a:srgbClr val="5F6062"/>
                  </a:solidFill>
                  <a:latin typeface="Arial" panose="020B0604020202020204" pitchFamily="34" charset="0"/>
                  <a:cs typeface="Arial" panose="020B0604020202020204" pitchFamily="34" charset="0"/>
                </a:rPr>
                <a:t>ScottMadden</a:t>
              </a:r>
              <a:r>
                <a:rPr lang="en-US" sz="1000">
                  <a:solidFill>
                    <a:srgbClr val="5F6062"/>
                  </a:solidFill>
                  <a:latin typeface="Arial" panose="020B0604020202020204" pitchFamily="34" charset="0"/>
                  <a:cs typeface="Arial" panose="020B0604020202020204" pitchFamily="34" charset="0"/>
                </a:rPr>
                <a:t>,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3565 Piedmont Road, NE</a:t>
              </a:r>
            </a:p>
            <a:p>
              <a:pPr algn="ctr">
                <a:spcAft>
                  <a:spcPts val="300"/>
                </a:spcAft>
              </a:pPr>
              <a:r>
                <a:rPr lang="en-US" sz="1000" b="0">
                  <a:solidFill>
                    <a:srgbClr val="5F6062"/>
                  </a:solidFill>
                  <a:latin typeface="Arial" panose="020B0604020202020204" pitchFamily="34" charset="0"/>
                  <a:cs typeface="Arial" panose="020B0604020202020204" pitchFamily="34" charset="0"/>
                </a:rPr>
                <a:t>Building 4, Suite 500</a:t>
              </a:r>
            </a:p>
            <a:p>
              <a:pPr algn="ctr">
                <a:spcAft>
                  <a:spcPts val="300"/>
                </a:spcAft>
              </a:pPr>
              <a:r>
                <a:rPr lang="en-US" sz="1000" b="0">
                  <a:solidFill>
                    <a:srgbClr val="5F6062"/>
                  </a:solidFill>
                  <a:latin typeface="Arial" panose="020B0604020202020204" pitchFamily="34" charset="0"/>
                  <a:cs typeface="Arial" panose="020B0604020202020204" pitchFamily="34" charset="0"/>
                </a:rPr>
                <a:t>Atlanta,</a:t>
              </a:r>
              <a:r>
                <a:rPr lang="en-US" sz="1000" b="0" baseline="0">
                  <a:solidFill>
                    <a:srgbClr val="5F6062"/>
                  </a:solidFill>
                  <a:latin typeface="Arial" panose="020B0604020202020204" pitchFamily="34" charset="0"/>
                  <a:cs typeface="Arial" panose="020B0604020202020204" pitchFamily="34" charset="0"/>
                </a:rPr>
                <a:t> GA 30305</a:t>
              </a:r>
              <a:endParaRPr lang="en-US" sz="1000" b="0">
                <a:solidFill>
                  <a:srgbClr val="5F6062"/>
                </a:solidFill>
                <a:latin typeface="Arial" panose="020B0604020202020204" pitchFamily="34" charset="0"/>
                <a:cs typeface="Arial" panose="020B0604020202020204" pitchFamily="34" charset="0"/>
              </a:endParaRPr>
            </a:p>
            <a:p>
              <a:pPr algn="ctr">
                <a:spcAft>
                  <a:spcPts val="300"/>
                </a:spcAft>
              </a:pPr>
              <a:r>
                <a:rPr lang="en-US" sz="1000" u="none">
                  <a:solidFill>
                    <a:srgbClr val="5F6062"/>
                  </a:solidFill>
                  <a:latin typeface="Arial" panose="020B0604020202020204" pitchFamily="34" charset="0"/>
                  <a:cs typeface="Arial" panose="020B0604020202020204" pitchFamily="34" charset="0"/>
                </a:rPr>
                <a:t>courtneyjackson@scottmadden.com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E5F62"/>
                  </a:solidFill>
                  <a:latin typeface="Arial" panose="020B0604020202020204" pitchFamily="34" charset="0"/>
                  <a:cs typeface="Arial" panose="020B0604020202020204" pitchFamily="34" charset="0"/>
                </a:rPr>
                <a:t>919-714-7473</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919-672-7521</a:t>
              </a:r>
            </a:p>
          </p:txBody>
        </p:sp>
      </p:grpSp>
      <p:grpSp>
        <p:nvGrpSpPr>
          <p:cNvPr id="21" name="Group 20"/>
          <p:cNvGrpSpPr/>
          <p:nvPr userDrawn="1"/>
        </p:nvGrpSpPr>
        <p:grpSpPr>
          <a:xfrm>
            <a:off x="6559336" y="4049537"/>
            <a:ext cx="2471866" cy="2177092"/>
            <a:chOff x="3507517" y="3897137"/>
            <a:chExt cx="2471866" cy="2177092"/>
          </a:xfrm>
        </p:grpSpPr>
        <p:sp>
          <p:nvSpPr>
            <p:cNvPr id="22"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Trish Ferris</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Partner</a:t>
              </a:r>
            </a:p>
          </p:txBody>
        </p:sp>
        <p:cxnSp>
          <p:nvCxnSpPr>
            <p:cNvPr id="23" name="Straight Connector 22">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4" name="Shape 458">
              <a:extLst>
                <a:ext uri="{FF2B5EF4-FFF2-40B4-BE49-F238E27FC236}">
                  <a16:creationId xmlns:a16="http://schemas.microsoft.com/office/drawing/2014/main" id="{C00C926C-D077-3F4C-A4D4-01981700EC1C}"/>
                </a:ext>
              </a:extLst>
            </p:cNvPr>
            <p:cNvSpPr/>
            <p:nvPr userDrawn="1"/>
          </p:nvSpPr>
          <p:spPr>
            <a:xfrm>
              <a:off x="3507517" y="4654896"/>
              <a:ext cx="2471865" cy="14193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00" err="1">
                  <a:solidFill>
                    <a:srgbClr val="5F6062"/>
                  </a:solidFill>
                  <a:latin typeface="Arial" panose="020B0604020202020204" pitchFamily="34" charset="0"/>
                  <a:cs typeface="Arial" panose="020B0604020202020204" pitchFamily="34" charset="0"/>
                </a:rPr>
                <a:t>ScottMadden</a:t>
              </a:r>
              <a:r>
                <a:rPr lang="en-US" sz="1000">
                  <a:solidFill>
                    <a:srgbClr val="5F6062"/>
                  </a:solidFill>
                  <a:latin typeface="Arial" panose="020B0604020202020204" pitchFamily="34" charset="0"/>
                  <a:cs typeface="Arial" panose="020B0604020202020204" pitchFamily="34" charset="0"/>
                </a:rPr>
                <a:t>,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3565 Piedmont Road, NE</a:t>
              </a:r>
            </a:p>
            <a:p>
              <a:pPr algn="ctr">
                <a:spcAft>
                  <a:spcPts val="300"/>
                </a:spcAft>
              </a:pPr>
              <a:r>
                <a:rPr lang="en-US" sz="1000" b="0">
                  <a:solidFill>
                    <a:srgbClr val="5F6062"/>
                  </a:solidFill>
                  <a:latin typeface="Arial" panose="020B0604020202020204" pitchFamily="34" charset="0"/>
                  <a:cs typeface="Arial" panose="020B0604020202020204" pitchFamily="34" charset="0"/>
                </a:rPr>
                <a:t>Building 4, Suite 500</a:t>
              </a:r>
            </a:p>
            <a:p>
              <a:pPr algn="ctr">
                <a:spcAft>
                  <a:spcPts val="300"/>
                </a:spcAft>
              </a:pPr>
              <a:r>
                <a:rPr lang="en-US" sz="1000" b="0">
                  <a:solidFill>
                    <a:srgbClr val="5F6062"/>
                  </a:solidFill>
                  <a:latin typeface="Arial" panose="020B0604020202020204" pitchFamily="34" charset="0"/>
                  <a:cs typeface="Arial" panose="020B0604020202020204" pitchFamily="34" charset="0"/>
                </a:rPr>
                <a:t>Atlanta,</a:t>
              </a:r>
              <a:r>
                <a:rPr lang="en-US" sz="1000" b="0" baseline="0">
                  <a:solidFill>
                    <a:srgbClr val="5F6062"/>
                  </a:solidFill>
                  <a:latin typeface="Arial" panose="020B0604020202020204" pitchFamily="34" charset="0"/>
                  <a:cs typeface="Arial" panose="020B0604020202020204" pitchFamily="34" charset="0"/>
                </a:rPr>
                <a:t> GA 30305</a:t>
              </a:r>
              <a:endParaRPr lang="en-US" sz="1000" b="0">
                <a:solidFill>
                  <a:srgbClr val="5F6062"/>
                </a:solidFill>
                <a:latin typeface="Arial" panose="020B0604020202020204" pitchFamily="34" charset="0"/>
                <a:cs typeface="Arial" panose="020B0604020202020204" pitchFamily="34" charset="0"/>
              </a:endParaRPr>
            </a:p>
            <a:p>
              <a:pPr algn="ctr">
                <a:spcAft>
                  <a:spcPts val="300"/>
                </a:spcAft>
              </a:pPr>
              <a:r>
                <a:rPr lang="en-US" sz="1000">
                  <a:solidFill>
                    <a:srgbClr val="5F6062"/>
                  </a:solidFill>
                  <a:latin typeface="Arial" panose="020B0604020202020204" pitchFamily="34" charset="0"/>
                  <a:cs typeface="Arial" panose="020B0604020202020204" pitchFamily="34" charset="0"/>
                </a:rPr>
                <a:t>patriciaferris@scottmadden.com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919-714-7468</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919-225-5753</a:t>
              </a:r>
            </a:p>
          </p:txBody>
        </p:sp>
      </p:grpSp>
    </p:spTree>
    <p:extLst>
      <p:ext uri="{BB962C8B-B14F-4D97-AF65-F5344CB8AC3E}">
        <p14:creationId xmlns:p14="http://schemas.microsoft.com/office/powerpoint/2010/main" val="1384908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_Thre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3910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7695343"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7" name="Picture Placeholder 2"/>
          <p:cNvSpPr>
            <a:spLocks noGrp="1"/>
          </p:cNvSpPr>
          <p:nvPr>
            <p:ph type="pic" sz="quarter" idx="12"/>
          </p:nvPr>
        </p:nvSpPr>
        <p:spPr>
          <a:xfrm>
            <a:off x="2428924"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grpSp>
        <p:nvGrpSpPr>
          <p:cNvPr id="8" name="Group 7"/>
          <p:cNvGrpSpPr/>
          <p:nvPr userDrawn="1"/>
        </p:nvGrpSpPr>
        <p:grpSpPr>
          <a:xfrm>
            <a:off x="2244551" y="3897137"/>
            <a:ext cx="2471866" cy="2166206"/>
            <a:chOff x="3507517" y="3897137"/>
            <a:chExt cx="2471866" cy="2166206"/>
          </a:xfrm>
        </p:grpSpPr>
        <p:sp>
          <p:nvSpPr>
            <p:cNvPr id="9"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Trey Robinson</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Partner</a:t>
              </a:r>
            </a:p>
          </p:txBody>
        </p:sp>
        <p:cxnSp>
          <p:nvCxnSpPr>
            <p:cNvPr id="10" name="Straight Connector 9">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2" name="Shape 458">
              <a:extLst>
                <a:ext uri="{FF2B5EF4-FFF2-40B4-BE49-F238E27FC236}">
                  <a16:creationId xmlns:a16="http://schemas.microsoft.com/office/drawing/2014/main" id="{C00C926C-D077-3F4C-A4D4-01981700EC1C}"/>
                </a:ext>
              </a:extLst>
            </p:cNvPr>
            <p:cNvSpPr/>
            <p:nvPr userDrawn="1"/>
          </p:nvSpPr>
          <p:spPr>
            <a:xfrm>
              <a:off x="3507517" y="4654896"/>
              <a:ext cx="2471865" cy="140844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rgbClr val="5F6062"/>
                  </a:solidFill>
                  <a:latin typeface="Arial" panose="020B0604020202020204" pitchFamily="34" charset="0"/>
                  <a:cs typeface="Arial" panose="020B0604020202020204" pitchFamily="34" charset="0"/>
                </a:rPr>
                <a:t>ScottMadden,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2626 Glenwood</a:t>
              </a:r>
              <a:r>
                <a:rPr lang="en-US" sz="1000" b="0" baseline="0">
                  <a:solidFill>
                    <a:srgbClr val="5F6062"/>
                  </a:solidFill>
                  <a:latin typeface="Arial" panose="020B0604020202020204" pitchFamily="34" charset="0"/>
                  <a:cs typeface="Arial" panose="020B0604020202020204" pitchFamily="34" charset="0"/>
                </a:rPr>
                <a:t> Avenue</a:t>
              </a:r>
              <a:endParaRPr lang="en-US" sz="1000" b="0">
                <a:solidFill>
                  <a:srgbClr val="5F6062"/>
                </a:solidFill>
                <a:latin typeface="Arial" panose="020B0604020202020204" pitchFamily="34" charset="0"/>
                <a:cs typeface="Arial" panose="020B0604020202020204" pitchFamily="34" charset="0"/>
              </a:endParaRPr>
            </a:p>
            <a:p>
              <a:pPr algn="ctr">
                <a:spcAft>
                  <a:spcPts val="300"/>
                </a:spcAft>
              </a:pPr>
              <a:r>
                <a:rPr lang="en-US" sz="1000" b="0">
                  <a:solidFill>
                    <a:srgbClr val="5F6062"/>
                  </a:solidFill>
                  <a:latin typeface="Arial" panose="020B0604020202020204" pitchFamily="34" charset="0"/>
                  <a:cs typeface="Arial" panose="020B0604020202020204" pitchFamily="34" charset="0"/>
                </a:rPr>
                <a:t>Suite 480</a:t>
              </a:r>
            </a:p>
            <a:p>
              <a:pPr algn="ctr">
                <a:spcAft>
                  <a:spcPts val="300"/>
                </a:spcAft>
              </a:pPr>
              <a:r>
                <a:rPr lang="en-US" sz="1000" b="0">
                  <a:solidFill>
                    <a:srgbClr val="5F6062"/>
                  </a:solidFill>
                  <a:latin typeface="Arial" panose="020B0604020202020204" pitchFamily="34" charset="0"/>
                  <a:cs typeface="Arial" panose="020B0604020202020204" pitchFamily="34" charset="0"/>
                </a:rPr>
                <a:t>Raleigh, NC 27608</a:t>
              </a:r>
            </a:p>
            <a:p>
              <a:pPr algn="ctr">
                <a:spcAft>
                  <a:spcPts val="300"/>
                </a:spcAft>
              </a:pPr>
              <a:r>
                <a:rPr lang="en-US" sz="1000">
                  <a:solidFill>
                    <a:srgbClr val="5F6062"/>
                  </a:solidFill>
                  <a:latin typeface="Arial" panose="020B0604020202020204" pitchFamily="34" charset="0"/>
                  <a:cs typeface="Arial" panose="020B0604020202020204" pitchFamily="34" charset="0"/>
                </a:rPr>
                <a:t>treyrobinson@scottmadden.com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919.781.4191</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919.522.1740</a:t>
              </a:r>
            </a:p>
          </p:txBody>
        </p:sp>
      </p:grpSp>
      <p:grpSp>
        <p:nvGrpSpPr>
          <p:cNvPr id="13" name="Group 12"/>
          <p:cNvGrpSpPr/>
          <p:nvPr userDrawn="1"/>
        </p:nvGrpSpPr>
        <p:grpSpPr>
          <a:xfrm>
            <a:off x="4858734" y="3897137"/>
            <a:ext cx="2471866" cy="2166206"/>
            <a:chOff x="3507517" y="3897137"/>
            <a:chExt cx="2471866" cy="2166206"/>
          </a:xfrm>
        </p:grpSpPr>
        <p:sp>
          <p:nvSpPr>
            <p:cNvPr id="14"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Molly Donofrio</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Partner</a:t>
              </a:r>
            </a:p>
          </p:txBody>
        </p:sp>
        <p:cxnSp>
          <p:nvCxnSpPr>
            <p:cNvPr id="15" name="Straight Connector 14">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6" name="Shape 458">
              <a:extLst>
                <a:ext uri="{FF2B5EF4-FFF2-40B4-BE49-F238E27FC236}">
                  <a16:creationId xmlns:a16="http://schemas.microsoft.com/office/drawing/2014/main" id="{C00C926C-D077-3F4C-A4D4-01981700EC1C}"/>
                </a:ext>
              </a:extLst>
            </p:cNvPr>
            <p:cNvSpPr/>
            <p:nvPr userDrawn="1"/>
          </p:nvSpPr>
          <p:spPr>
            <a:xfrm>
              <a:off x="3507517" y="4654896"/>
              <a:ext cx="2471865" cy="140844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rgbClr val="5F6062"/>
                  </a:solidFill>
                  <a:latin typeface="Arial" panose="020B0604020202020204" pitchFamily="34" charset="0"/>
                  <a:cs typeface="Arial" panose="020B0604020202020204" pitchFamily="34" charset="0"/>
                </a:rPr>
                <a:t>ScottMadden,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2626 Glenwood</a:t>
              </a:r>
              <a:r>
                <a:rPr lang="en-US" sz="1000" b="0" baseline="0">
                  <a:solidFill>
                    <a:srgbClr val="5F6062"/>
                  </a:solidFill>
                  <a:latin typeface="Arial" panose="020B0604020202020204" pitchFamily="34" charset="0"/>
                  <a:cs typeface="Arial" panose="020B0604020202020204" pitchFamily="34" charset="0"/>
                </a:rPr>
                <a:t> Avenue</a:t>
              </a:r>
              <a:endParaRPr lang="en-US" sz="1000" b="0">
                <a:solidFill>
                  <a:srgbClr val="5F6062"/>
                </a:solidFill>
                <a:latin typeface="Arial" panose="020B0604020202020204" pitchFamily="34" charset="0"/>
                <a:cs typeface="Arial" panose="020B0604020202020204" pitchFamily="34" charset="0"/>
              </a:endParaRPr>
            </a:p>
            <a:p>
              <a:pPr algn="ctr">
                <a:spcAft>
                  <a:spcPts val="300"/>
                </a:spcAft>
              </a:pPr>
              <a:r>
                <a:rPr lang="en-US" sz="1000" b="0">
                  <a:solidFill>
                    <a:srgbClr val="5F6062"/>
                  </a:solidFill>
                  <a:latin typeface="Arial" panose="020B0604020202020204" pitchFamily="34" charset="0"/>
                  <a:cs typeface="Arial" panose="020B0604020202020204" pitchFamily="34" charset="0"/>
                </a:rPr>
                <a:t>Suite 480</a:t>
              </a:r>
            </a:p>
            <a:p>
              <a:pPr algn="ctr">
                <a:spcAft>
                  <a:spcPts val="300"/>
                </a:spcAft>
              </a:pPr>
              <a:r>
                <a:rPr lang="en-US" sz="1000" b="0">
                  <a:solidFill>
                    <a:srgbClr val="5F6062"/>
                  </a:solidFill>
                  <a:latin typeface="Arial" panose="020B0604020202020204" pitchFamily="34" charset="0"/>
                  <a:cs typeface="Arial" panose="020B0604020202020204" pitchFamily="34" charset="0"/>
                </a:rPr>
                <a:t>Raleigh, NC 27608</a:t>
              </a:r>
            </a:p>
            <a:p>
              <a:pPr algn="ctr">
                <a:spcAft>
                  <a:spcPts val="300"/>
                </a:spcAft>
              </a:pPr>
              <a:r>
                <a:rPr lang="en-US" sz="1000">
                  <a:solidFill>
                    <a:srgbClr val="5F6062"/>
                  </a:solidFill>
                  <a:latin typeface="Arial" panose="020B0604020202020204" pitchFamily="34" charset="0"/>
                  <a:cs typeface="Arial" panose="020B0604020202020204" pitchFamily="34" charset="0"/>
                </a:rPr>
                <a:t>mollydonofrio@scottmadden.com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919.781.4191</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919.601.7294</a:t>
              </a:r>
            </a:p>
          </p:txBody>
        </p:sp>
      </p:grpSp>
      <p:grpSp>
        <p:nvGrpSpPr>
          <p:cNvPr id="17" name="Group 16"/>
          <p:cNvGrpSpPr/>
          <p:nvPr userDrawn="1"/>
        </p:nvGrpSpPr>
        <p:grpSpPr>
          <a:xfrm>
            <a:off x="7514971" y="3897137"/>
            <a:ext cx="2471866" cy="2166206"/>
            <a:chOff x="3507517" y="3897137"/>
            <a:chExt cx="2471866" cy="2166206"/>
          </a:xfrm>
        </p:grpSpPr>
        <p:sp>
          <p:nvSpPr>
            <p:cNvPr id="18"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John Francis</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Partner</a:t>
              </a:r>
            </a:p>
          </p:txBody>
        </p:sp>
        <p:cxnSp>
          <p:nvCxnSpPr>
            <p:cNvPr id="19" name="Straight Connector 18">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0" name="Shape 458">
              <a:extLst>
                <a:ext uri="{FF2B5EF4-FFF2-40B4-BE49-F238E27FC236}">
                  <a16:creationId xmlns:a16="http://schemas.microsoft.com/office/drawing/2014/main" id="{C00C926C-D077-3F4C-A4D4-01981700EC1C}"/>
                </a:ext>
              </a:extLst>
            </p:cNvPr>
            <p:cNvSpPr/>
            <p:nvPr userDrawn="1"/>
          </p:nvSpPr>
          <p:spPr>
            <a:xfrm>
              <a:off x="3507517" y="4654896"/>
              <a:ext cx="2471865" cy="140844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rgbClr val="5F6062"/>
                  </a:solidFill>
                  <a:latin typeface="Arial" panose="020B0604020202020204" pitchFamily="34" charset="0"/>
                  <a:cs typeface="Arial" panose="020B0604020202020204" pitchFamily="34" charset="0"/>
                </a:rPr>
                <a:t>ScottMadden,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3565 Piedmont Road, NE</a:t>
              </a:r>
            </a:p>
            <a:p>
              <a:pPr algn="ctr">
                <a:spcAft>
                  <a:spcPts val="300"/>
                </a:spcAft>
              </a:pPr>
              <a:r>
                <a:rPr lang="en-US" sz="1000" b="0">
                  <a:solidFill>
                    <a:srgbClr val="5F6062"/>
                  </a:solidFill>
                  <a:latin typeface="Arial" panose="020B0604020202020204" pitchFamily="34" charset="0"/>
                  <a:cs typeface="Arial" panose="020B0604020202020204" pitchFamily="34" charset="0"/>
                </a:rPr>
                <a:t>Building 4, Suite 500</a:t>
              </a:r>
            </a:p>
            <a:p>
              <a:pPr algn="ctr">
                <a:spcAft>
                  <a:spcPts val="300"/>
                </a:spcAft>
              </a:pPr>
              <a:r>
                <a:rPr lang="en-US" sz="1000" b="0">
                  <a:solidFill>
                    <a:srgbClr val="5F6062"/>
                  </a:solidFill>
                  <a:latin typeface="Arial" panose="020B0604020202020204" pitchFamily="34" charset="0"/>
                  <a:cs typeface="Arial" panose="020B0604020202020204" pitchFamily="34" charset="0"/>
                </a:rPr>
                <a:t>Atlanta,</a:t>
              </a:r>
              <a:r>
                <a:rPr lang="en-US" sz="1000" b="0" baseline="0">
                  <a:solidFill>
                    <a:srgbClr val="5F6062"/>
                  </a:solidFill>
                  <a:latin typeface="Arial" panose="020B0604020202020204" pitchFamily="34" charset="0"/>
                  <a:cs typeface="Arial" panose="020B0604020202020204" pitchFamily="34" charset="0"/>
                </a:rPr>
                <a:t> GA 30305</a:t>
              </a:r>
              <a:endParaRPr lang="en-US" sz="1000" b="0">
                <a:solidFill>
                  <a:srgbClr val="5F6062"/>
                </a:solidFill>
                <a:latin typeface="Arial" panose="020B0604020202020204" pitchFamily="34" charset="0"/>
                <a:cs typeface="Arial" panose="020B0604020202020204" pitchFamily="34" charset="0"/>
              </a:endParaRPr>
            </a:p>
            <a:p>
              <a:pPr algn="ctr">
                <a:spcAft>
                  <a:spcPts val="300"/>
                </a:spcAft>
              </a:pPr>
              <a:r>
                <a:rPr lang="en-US" sz="1000">
                  <a:solidFill>
                    <a:srgbClr val="5F6062"/>
                  </a:solidFill>
                  <a:latin typeface="Arial" panose="020B0604020202020204" pitchFamily="34" charset="0"/>
                  <a:cs typeface="Arial" panose="020B0604020202020204" pitchFamily="34" charset="0"/>
                </a:rPr>
                <a:t>jfrancis@scottmadden.com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404.814.0020</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404.695.3771</a:t>
              </a:r>
            </a:p>
          </p:txBody>
        </p:sp>
      </p:grpSp>
    </p:spTree>
    <p:extLst>
      <p:ext uri="{BB962C8B-B14F-4D97-AF65-F5344CB8AC3E}">
        <p14:creationId xmlns:p14="http://schemas.microsoft.com/office/powerpoint/2010/main" val="19879758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act_Fou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412085"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9094618"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7" name="Picture Placeholder 2"/>
          <p:cNvSpPr>
            <a:spLocks noGrp="1"/>
          </p:cNvSpPr>
          <p:nvPr>
            <p:ph type="pic" sz="quarter" idx="12"/>
          </p:nvPr>
        </p:nvSpPr>
        <p:spPr>
          <a:xfrm>
            <a:off x="3667068"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8" name="Picture Placeholder 2"/>
          <p:cNvSpPr>
            <a:spLocks noGrp="1"/>
          </p:cNvSpPr>
          <p:nvPr>
            <p:ph type="pic" sz="quarter" idx="13"/>
          </p:nvPr>
        </p:nvSpPr>
        <p:spPr>
          <a:xfrm>
            <a:off x="1052885"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10" name="Shape 458">
            <a:extLst>
              <a:ext uri="{FF2B5EF4-FFF2-40B4-BE49-F238E27FC236}">
                <a16:creationId xmlns:a16="http://schemas.microsoft.com/office/drawing/2014/main" id="{9A1F2DA2-ABB9-B64D-B233-D0A5F3F57658}"/>
              </a:ext>
            </a:extLst>
          </p:cNvPr>
          <p:cNvSpPr/>
          <p:nvPr userDrawn="1"/>
        </p:nvSpPr>
        <p:spPr>
          <a:xfrm>
            <a:off x="868513"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Andy Flores</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Partner</a:t>
            </a:r>
          </a:p>
        </p:txBody>
      </p:sp>
      <p:sp>
        <p:nvSpPr>
          <p:cNvPr id="15" name="Shape 458">
            <a:extLst>
              <a:ext uri="{FF2B5EF4-FFF2-40B4-BE49-F238E27FC236}">
                <a16:creationId xmlns:a16="http://schemas.microsoft.com/office/drawing/2014/main" id="{9A1F2DA2-ABB9-B64D-B233-D0A5F3F57658}"/>
              </a:ext>
            </a:extLst>
          </p:cNvPr>
          <p:cNvSpPr/>
          <p:nvPr userDrawn="1"/>
        </p:nvSpPr>
        <p:spPr>
          <a:xfrm>
            <a:off x="3482696"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Cristin Lyons</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Partner</a:t>
            </a:r>
          </a:p>
        </p:txBody>
      </p:sp>
      <p:sp>
        <p:nvSpPr>
          <p:cNvPr id="19" name="Shape 458">
            <a:extLst>
              <a:ext uri="{FF2B5EF4-FFF2-40B4-BE49-F238E27FC236}">
                <a16:creationId xmlns:a16="http://schemas.microsoft.com/office/drawing/2014/main" id="{9A1F2DA2-ABB9-B64D-B233-D0A5F3F57658}"/>
              </a:ext>
            </a:extLst>
          </p:cNvPr>
          <p:cNvSpPr/>
          <p:nvPr userDrawn="1"/>
        </p:nvSpPr>
        <p:spPr>
          <a:xfrm>
            <a:off x="6227713"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Scott Manning</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Partner</a:t>
            </a:r>
          </a:p>
        </p:txBody>
      </p:sp>
      <p:sp>
        <p:nvSpPr>
          <p:cNvPr id="23" name="Shape 458">
            <a:extLst>
              <a:ext uri="{FF2B5EF4-FFF2-40B4-BE49-F238E27FC236}">
                <a16:creationId xmlns:a16="http://schemas.microsoft.com/office/drawing/2014/main" id="{9A1F2DA2-ABB9-B64D-B233-D0A5F3F57658}"/>
              </a:ext>
            </a:extLst>
          </p:cNvPr>
          <p:cNvSpPr/>
          <p:nvPr userDrawn="1"/>
        </p:nvSpPr>
        <p:spPr>
          <a:xfrm>
            <a:off x="8910246"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Jim Stephens</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Partner</a:t>
            </a:r>
          </a:p>
        </p:txBody>
      </p:sp>
    </p:spTree>
    <p:extLst>
      <p:ext uri="{BB962C8B-B14F-4D97-AF65-F5344CB8AC3E}">
        <p14:creationId xmlns:p14="http://schemas.microsoft.com/office/powerpoint/2010/main" val="1964113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C73E6280-2BB2-094C-8FF0-3E79DB15F0E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6" name="TextBox 5"/>
          <p:cNvSpPr txBox="1"/>
          <p:nvPr userDrawn="1"/>
        </p:nvSpPr>
        <p:spPr>
          <a:xfrm>
            <a:off x="8686797" y="6657830"/>
            <a:ext cx="2618509" cy="200055"/>
          </a:xfrm>
          <a:prstGeom prst="rect">
            <a:avLst/>
          </a:prstGeom>
        </p:spPr>
        <p:txBody>
          <a:bodyPr wrap="square" rtlCol="0">
            <a:spAutoFit/>
          </a:bodyPr>
          <a:lstStyle/>
          <a:p>
            <a:pPr algn="r"/>
            <a:r>
              <a:rPr lang="en-US" sz="700"/>
              <a:t>Copyright © 2023 by ScottMadden, Inc. All rights reserved.</a:t>
            </a:r>
          </a:p>
        </p:txBody>
      </p:sp>
      <p:sp>
        <p:nvSpPr>
          <p:cNvPr id="2" name="Title Placeholder 1"/>
          <p:cNvSpPr>
            <a:spLocks noGrp="1"/>
          </p:cNvSpPr>
          <p:nvPr>
            <p:ph type="title"/>
          </p:nvPr>
        </p:nvSpPr>
        <p:spPr>
          <a:xfrm>
            <a:off x="438912" y="475488"/>
            <a:ext cx="11311128" cy="457200"/>
          </a:xfrm>
          <a:prstGeom prst="rect">
            <a:avLst/>
          </a:prstGeom>
        </p:spPr>
        <p:txBody>
          <a:bodyPr vert="horz" lIns="0" tIns="45720" rIns="0" bIns="45720" rtlCol="0" anchor="ctr">
            <a:normAutofit/>
          </a:bodyPr>
          <a:lstStyle/>
          <a:p>
            <a:r>
              <a:rPr lang="en-US"/>
              <a:t>Click to edit Master title style</a:t>
            </a:r>
          </a:p>
        </p:txBody>
      </p:sp>
      <p:sp>
        <p:nvSpPr>
          <p:cNvPr id="3" name="Text Placeholder 2"/>
          <p:cNvSpPr>
            <a:spLocks noGrp="1"/>
          </p:cNvSpPr>
          <p:nvPr>
            <p:ph type="body" idx="1"/>
          </p:nvPr>
        </p:nvSpPr>
        <p:spPr>
          <a:xfrm>
            <a:off x="438912" y="1280159"/>
            <a:ext cx="11311128" cy="4919749"/>
          </a:xfrm>
          <a:prstGeom prst="rect">
            <a:avLst/>
          </a:prstGeom>
        </p:spPr>
        <p:txBody>
          <a:bodyPr vert="horz" lIns="45720" tIns="45720" rIns="45720" bIns="45720" rtlCol="0">
            <a:normAutofit/>
          </a:body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edit Master text styles</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927335117"/>
      </p:ext>
    </p:extLst>
  </p:cSld>
  <p:clrMap bg1="lt1" tx1="dk1" bg2="lt2" tx2="dk2" accent1="accent1" accent2="accent2" accent3="accent3" accent4="accent4" accent5="accent5" accent6="accent6" hlink="hlink" folHlink="folHlink"/>
  <p:sldLayoutIdLst>
    <p:sldLayoutId id="2147483768" r:id="rId1"/>
    <p:sldLayoutId id="2147483777" r:id="rId2"/>
    <p:sldLayoutId id="2147483769" r:id="rId3"/>
    <p:sldLayoutId id="2147483665" r:id="rId4"/>
    <p:sldLayoutId id="2147483761" r:id="rId5"/>
    <p:sldLayoutId id="2147483674" r:id="rId6"/>
    <p:sldLayoutId id="2147483776" r:id="rId7"/>
    <p:sldLayoutId id="2147483767" r:id="rId8"/>
    <p:sldLayoutId id="2147483775" r:id="rId9"/>
    <p:sldLayoutId id="2147483774" r:id="rId10"/>
    <p:sldLayoutId id="2147483762" r:id="rId11"/>
    <p:sldLayoutId id="2147483772" r:id="rId12"/>
    <p:sldLayoutId id="2147483778" r:id="rId13"/>
    <p:sldLayoutId id="2147483738" r:id="rId14"/>
    <p:sldLayoutId id="2147483781" r:id="rId15"/>
    <p:sldLayoutId id="2147483780" r:id="rId16"/>
    <p:sldLayoutId id="2147483779" r:id="rId17"/>
  </p:sldLayoutIdLst>
  <p:hf hdr="0" dt="0"/>
  <p:txStyles>
    <p:titleStyle>
      <a:lvl1pPr algn="l" defTabSz="91440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885950" indent="-285750" algn="l" defTabSz="914400" rtl="0" eaLnBrk="1" latinLnBrk="0" hangingPunct="1">
        <a:lnSpc>
          <a:spcPct val="90000"/>
        </a:lnSpc>
        <a:spcBef>
          <a:spcPts val="500"/>
        </a:spcBef>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244546-1CAE-D451-EE30-F6733527D7EA}"/>
              </a:ext>
            </a:extLst>
          </p:cNvPr>
          <p:cNvSpPr>
            <a:spLocks noGrp="1"/>
          </p:cNvSpPr>
          <p:nvPr>
            <p:ph type="sldNum" sz="quarter" idx="4"/>
          </p:nvPr>
        </p:nvSpPr>
        <p:spPr/>
        <p:txBody>
          <a:bodyPr/>
          <a:lstStyle/>
          <a:p>
            <a:fld id="{9AA6D16A-0A68-8445-85DB-A0BE8CCB51C7}" type="slidenum">
              <a:rPr lang="en-US" smtClean="0"/>
              <a:pPr/>
              <a:t>0</a:t>
            </a:fld>
            <a:endParaRPr lang="en-US"/>
          </a:p>
        </p:txBody>
      </p:sp>
      <p:sp>
        <p:nvSpPr>
          <p:cNvPr id="3" name="Title 2">
            <a:extLst>
              <a:ext uri="{FF2B5EF4-FFF2-40B4-BE49-F238E27FC236}">
                <a16:creationId xmlns:a16="http://schemas.microsoft.com/office/drawing/2014/main" id="{0C7216B6-FE66-C011-E4CC-C1CA694E7A85}"/>
              </a:ext>
            </a:extLst>
          </p:cNvPr>
          <p:cNvSpPr>
            <a:spLocks noGrp="1"/>
          </p:cNvSpPr>
          <p:nvPr>
            <p:ph type="title"/>
          </p:nvPr>
        </p:nvSpPr>
        <p:spPr/>
        <p:txBody>
          <a:bodyPr/>
          <a:lstStyle/>
          <a:p>
            <a:r>
              <a:rPr lang="en-US" dirty="0"/>
              <a:t>HR Event Planning</a:t>
            </a:r>
          </a:p>
        </p:txBody>
      </p:sp>
      <p:sp>
        <p:nvSpPr>
          <p:cNvPr id="4" name="Content Placeholder 3">
            <a:extLst>
              <a:ext uri="{FF2B5EF4-FFF2-40B4-BE49-F238E27FC236}">
                <a16:creationId xmlns:a16="http://schemas.microsoft.com/office/drawing/2014/main" id="{891399BA-A11C-987E-1923-64E4706F8B0B}"/>
              </a:ext>
            </a:extLst>
          </p:cNvPr>
          <p:cNvSpPr>
            <a:spLocks noGrp="1"/>
          </p:cNvSpPr>
          <p:nvPr>
            <p:ph sz="quarter" idx="10"/>
          </p:nvPr>
        </p:nvSpPr>
        <p:spPr/>
        <p:txBody>
          <a:bodyPr>
            <a:normAutofit fontScale="92500" lnSpcReduction="20000"/>
          </a:bodyPr>
          <a:lstStyle/>
          <a:p>
            <a:pPr marL="285750" indent="-285750">
              <a:buFont typeface="Wingdings" panose="05000000000000000000" pitchFamily="2" charset="2"/>
              <a:buChar char="§"/>
            </a:pPr>
            <a:r>
              <a:rPr lang="en-US" dirty="0"/>
              <a:t>Events</a:t>
            </a:r>
          </a:p>
          <a:p>
            <a:pPr marL="651510" lvl="1" indent="-285750"/>
            <a:r>
              <a:rPr lang="en-US" dirty="0"/>
              <a:t>Workday Rising, Sept 26-29, Lead is Rodrigo Adissi</a:t>
            </a:r>
          </a:p>
          <a:p>
            <a:pPr marL="1017270" lvl="2" indent="-285750"/>
            <a:r>
              <a:rPr lang="en-US" dirty="0"/>
              <a:t>Any other attendees?</a:t>
            </a:r>
          </a:p>
          <a:p>
            <a:pPr marL="1017270" lvl="2" indent="-285750"/>
            <a:r>
              <a:rPr lang="en-US" dirty="0"/>
              <a:t>Themes: Workforce management, Talent management, AI, DEI</a:t>
            </a:r>
          </a:p>
          <a:p>
            <a:pPr marL="651510" lvl="1" indent="-285750"/>
            <a:r>
              <a:rPr lang="en-US" dirty="0"/>
              <a:t>HR Technology, Oct 10-13, Lead is Jon Luk</a:t>
            </a:r>
          </a:p>
          <a:p>
            <a:pPr marL="1017270" lvl="2" indent="-285750"/>
            <a:r>
              <a:rPr lang="en-US" dirty="0"/>
              <a:t>Any other attendees?</a:t>
            </a:r>
          </a:p>
          <a:p>
            <a:pPr marL="1017270" lvl="2" indent="-285750"/>
            <a:r>
              <a:rPr lang="en-US" dirty="0"/>
              <a:t>Themes: AI, Talent Management, Employee Experience &amp; Journey, Systems &amp; Strategies</a:t>
            </a:r>
          </a:p>
          <a:p>
            <a:pPr marL="285750" indent="-285750">
              <a:buFont typeface="Wingdings" panose="05000000000000000000" pitchFamily="2" charset="2"/>
              <a:buChar char="§"/>
            </a:pPr>
            <a:r>
              <a:rPr lang="en-US" dirty="0"/>
              <a:t>Social coordination for each event</a:t>
            </a:r>
          </a:p>
          <a:p>
            <a:pPr marL="651510" lvl="1" indent="-285750"/>
            <a:r>
              <a:rPr lang="en-US" dirty="0"/>
              <a:t>Workday </a:t>
            </a:r>
          </a:p>
          <a:p>
            <a:pPr marL="1017270" lvl="2" indent="-285750"/>
            <a:r>
              <a:rPr lang="en-US" dirty="0">
                <a:solidFill>
                  <a:srgbClr val="374151"/>
                </a:solidFill>
                <a:latin typeface="Söhne"/>
              </a:rPr>
              <a:t>Buzz around AI, workforce and talent management, DEI, and so many other themes are hot in the HR space. We’re excited to join leaders in the industry and </a:t>
            </a:r>
            <a:r>
              <a:rPr lang="en-US" b="0" i="0" dirty="0">
                <a:solidFill>
                  <a:srgbClr val="374151"/>
                </a:solidFill>
                <a:effectLst/>
                <a:latin typeface="Söhne"/>
              </a:rPr>
              <a:t>explore cutting-edge solutions relating to these themes at #WorkdayRising! Reach out to @Rodrigo if you are attending and </a:t>
            </a:r>
            <a:r>
              <a:rPr lang="en-US" dirty="0">
                <a:solidFill>
                  <a:srgbClr val="374151"/>
                </a:solidFill>
                <a:latin typeface="Söhne"/>
              </a:rPr>
              <a:t>s</a:t>
            </a:r>
            <a:r>
              <a:rPr lang="en-US" b="0" i="0" dirty="0">
                <a:solidFill>
                  <a:srgbClr val="374151"/>
                </a:solidFill>
                <a:effectLst/>
                <a:latin typeface="Söhne"/>
              </a:rPr>
              <a:t>tay tuned for updates from the event!</a:t>
            </a:r>
          </a:p>
          <a:p>
            <a:pPr marL="651510" lvl="1" indent="-285750"/>
            <a:r>
              <a:rPr lang="en-US" b="0" i="0" dirty="0">
                <a:solidFill>
                  <a:srgbClr val="374151"/>
                </a:solidFill>
                <a:effectLst/>
                <a:latin typeface="Söhne"/>
              </a:rPr>
              <a:t>HR Technology</a:t>
            </a:r>
          </a:p>
          <a:p>
            <a:pPr marL="1017270" lvl="2" indent="-285750"/>
            <a:r>
              <a:rPr lang="en-US" b="0" i="0" dirty="0">
                <a:solidFill>
                  <a:srgbClr val="374151"/>
                </a:solidFill>
                <a:effectLst/>
                <a:latin typeface="Söhne"/>
              </a:rPr>
              <a:t>It’s a pivotal time for organizations to future-proof </a:t>
            </a:r>
            <a:r>
              <a:rPr lang="en-US" dirty="0">
                <a:solidFill>
                  <a:srgbClr val="374151"/>
                </a:solidFill>
                <a:latin typeface="Söhne"/>
              </a:rPr>
              <a:t>their </a:t>
            </a:r>
            <a:r>
              <a:rPr lang="en-US" b="0" i="0" dirty="0">
                <a:solidFill>
                  <a:srgbClr val="374151"/>
                </a:solidFill>
                <a:effectLst/>
                <a:latin typeface="Söhne"/>
              </a:rPr>
              <a:t>HR strategies. @JonLuk will represent </a:t>
            </a:r>
            <a:r>
              <a:rPr lang="en-US" b="0" i="0" dirty="0" err="1">
                <a:solidFill>
                  <a:srgbClr val="374151"/>
                </a:solidFill>
                <a:effectLst/>
                <a:latin typeface="Söhne"/>
              </a:rPr>
              <a:t>ScottMadden</a:t>
            </a:r>
            <a:r>
              <a:rPr lang="en-US" b="0" i="0" dirty="0">
                <a:solidFill>
                  <a:srgbClr val="374151"/>
                </a:solidFill>
                <a:effectLst/>
                <a:latin typeface="Söhne"/>
              </a:rPr>
              <a:t> at the upcoming #HRtech event, </a:t>
            </a:r>
            <a:r>
              <a:rPr lang="en-US" b="0" i="0" dirty="0">
                <a:solidFill>
                  <a:srgbClr val="343541"/>
                </a:solidFill>
                <a:effectLst/>
                <a:latin typeface="Söhne"/>
              </a:rPr>
              <a:t>where sessions are designed to help you make sense of today’s ever-growing and complex HR tech ecosystem. Reach out to him if you are attending, or interested in learning how we can help you navigate the changing landscape and drive your business forward. </a:t>
            </a:r>
          </a:p>
          <a:p>
            <a:pPr lvl="2" indent="0">
              <a:buNone/>
            </a:pPr>
            <a:endParaRPr lang="en-US" b="0" i="0" dirty="0">
              <a:solidFill>
                <a:srgbClr val="343541"/>
              </a:solidFill>
              <a:effectLst/>
              <a:latin typeface="Söhne"/>
            </a:endParaRPr>
          </a:p>
          <a:p>
            <a:pPr marL="1383030" lvl="3" indent="-285750"/>
            <a:r>
              <a:rPr lang="en-US" b="0" i="0" dirty="0">
                <a:solidFill>
                  <a:srgbClr val="374151"/>
                </a:solidFill>
                <a:effectLst/>
                <a:latin typeface="Söhne"/>
              </a:rPr>
              <a:t>Ask for both events if for a photo from the conference and a few key takeaways we can share during the conference!</a:t>
            </a:r>
          </a:p>
          <a:p>
            <a:pPr marL="285750" indent="-285750">
              <a:buFont typeface="Wingdings" panose="05000000000000000000" pitchFamily="2" charset="2"/>
              <a:buChar char="§"/>
            </a:pPr>
            <a:r>
              <a:rPr lang="en-US" dirty="0"/>
              <a:t>Transforming in Uncertain Times business card content</a:t>
            </a:r>
          </a:p>
          <a:p>
            <a:pPr marL="285750" indent="-285750">
              <a:buFont typeface="Wingdings" panose="05000000000000000000" pitchFamily="2" charset="2"/>
              <a:buChar char="§"/>
            </a:pPr>
            <a:r>
              <a:rPr lang="en-US" dirty="0" err="1"/>
              <a:t>HiHello</a:t>
            </a:r>
            <a:endParaRPr lang="en-US" dirty="0"/>
          </a:p>
          <a:p>
            <a:pPr marL="651510" lvl="1" indent="-285750"/>
            <a:r>
              <a:rPr lang="en-US" dirty="0"/>
              <a:t>Review instruction guide</a:t>
            </a:r>
          </a:p>
          <a:p>
            <a:endParaRPr lang="en-US" dirty="0"/>
          </a:p>
        </p:txBody>
      </p:sp>
      <p:pic>
        <p:nvPicPr>
          <p:cNvPr id="6" name="Picture 5">
            <a:extLst>
              <a:ext uri="{FF2B5EF4-FFF2-40B4-BE49-F238E27FC236}">
                <a16:creationId xmlns:a16="http://schemas.microsoft.com/office/drawing/2014/main" id="{058D5769-1EDE-14DD-95EA-AC48DC76F4A9}"/>
              </a:ext>
            </a:extLst>
          </p:cNvPr>
          <p:cNvPicPr>
            <a:picLocks noChangeAspect="1"/>
          </p:cNvPicPr>
          <p:nvPr/>
        </p:nvPicPr>
        <p:blipFill>
          <a:blip r:embed="rId2"/>
          <a:stretch>
            <a:fillRect/>
          </a:stretch>
        </p:blipFill>
        <p:spPr>
          <a:xfrm>
            <a:off x="8861066" y="4687262"/>
            <a:ext cx="2888974" cy="2170738"/>
          </a:xfrm>
          <a:prstGeom prst="rect">
            <a:avLst/>
          </a:prstGeom>
        </p:spPr>
      </p:pic>
    </p:spTree>
    <p:extLst>
      <p:ext uri="{BB962C8B-B14F-4D97-AF65-F5344CB8AC3E}">
        <p14:creationId xmlns:p14="http://schemas.microsoft.com/office/powerpoint/2010/main" val="2336196329"/>
      </p:ext>
    </p:extLst>
  </p:cSld>
  <p:clrMapOvr>
    <a:masterClrMapping/>
  </p:clrMapOvr>
</p:sld>
</file>

<file path=ppt/theme/theme1.xml><?xml version="1.0" encoding="utf-8"?>
<a:theme xmlns:a="http://schemas.openxmlformats.org/drawingml/2006/main" name="SM Widescreen_2019">
  <a:themeElements>
    <a:clrScheme name="Custom 2">
      <a:dk1>
        <a:srgbClr val="5E5F62"/>
      </a:dk1>
      <a:lt1>
        <a:srgbClr val="FFFFFF"/>
      </a:lt1>
      <a:dk2>
        <a:srgbClr val="5E5F62"/>
      </a:dk2>
      <a:lt2>
        <a:srgbClr val="5E5F62"/>
      </a:lt2>
      <a:accent1>
        <a:srgbClr val="5E5F62"/>
      </a:accent1>
      <a:accent2>
        <a:srgbClr val="25BCD6"/>
      </a:accent2>
      <a:accent3>
        <a:srgbClr val="B2B2B2"/>
      </a:accent3>
      <a:accent4>
        <a:srgbClr val="62BA45"/>
      </a:accent4>
      <a:accent5>
        <a:srgbClr val="C33A32"/>
      </a:accent5>
      <a:accent6>
        <a:srgbClr val="FCB911"/>
      </a:accent6>
      <a:hlink>
        <a:srgbClr val="5E5F62"/>
      </a:hlink>
      <a:folHlink>
        <a:srgbClr val="5E5F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rtlCol="0">
        <a:spAutoFit/>
      </a:bodyPr>
      <a:lstStyle>
        <a:defPPr>
          <a:defRPr sz="700" dirty="0" smtClean="0"/>
        </a:defPPr>
      </a:lstStyle>
    </a:txDef>
  </a:objectDefaults>
  <a:extraClrSchemeLst/>
  <a:extLst>
    <a:ext uri="{05A4C25C-085E-4340-85A3-A5531E510DB2}">
      <thm15:themeFamily xmlns:thm15="http://schemas.microsoft.com/office/thememl/2012/main" name="Widescreen Template_2019" id="{C5780215-203F-4CF8-A1FD-AD2A8945AAE5}" vid="{D62C9B6A-EA1E-488E-BB88-C49F4B1DFD7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01CCA0141CFF4FB1B6DA59DEB7EE88" ma:contentTypeVersion="4" ma:contentTypeDescription="Create a new document." ma:contentTypeScope="" ma:versionID="574ef2bcc76d13a263bd2dd05d4565f1">
  <xsd:schema xmlns:xsd="http://www.w3.org/2001/XMLSchema" xmlns:xs="http://www.w3.org/2001/XMLSchema" xmlns:p="http://schemas.microsoft.com/office/2006/metadata/properties" xmlns:ns2="a61172ca-5698-4197-9c13-794f100a5fa8" targetNamespace="http://schemas.microsoft.com/office/2006/metadata/properties" ma:root="true" ma:fieldsID="750f2e6363f80daf29cfba2aae278152" ns2:_="">
    <xsd:import namespace="a61172ca-5698-4197-9c13-794f100a5fa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1172ca-5698-4197-9c13-794f100a5f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B358E6D-6186-45EF-8290-1AE45195E0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1172ca-5698-4197-9c13-794f100a5f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79B5225-0DDB-4DBD-B1A8-5F7A1C245C3C}">
  <ds:schemaRefs>
    <ds:schemaRef ds:uri="http://purl.org/dc/terms/"/>
    <ds:schemaRef ds:uri="http://schemas.microsoft.com/office/2006/metadata/properties"/>
    <ds:schemaRef ds:uri="http://schemas.microsoft.com/office/infopath/2007/PartnerControls"/>
    <ds:schemaRef ds:uri="http://purl.org/dc/elements/1.1/"/>
    <ds:schemaRef ds:uri="http://schemas.openxmlformats.org/package/2006/metadata/core-properties"/>
    <ds:schemaRef ds:uri="http://schemas.microsoft.com/office/2006/documentManagement/types"/>
    <ds:schemaRef ds:uri="a61172ca-5698-4197-9c13-794f100a5fa8"/>
    <ds:schemaRef ds:uri="http://www.w3.org/XML/1998/namespace"/>
    <ds:schemaRef ds:uri="http://purl.org/dc/dcmitype/"/>
  </ds:schemaRefs>
</ds:datastoreItem>
</file>

<file path=customXml/itemProps3.xml><?xml version="1.0" encoding="utf-8"?>
<ds:datastoreItem xmlns:ds="http://schemas.openxmlformats.org/officeDocument/2006/customXml" ds:itemID="{3F4B6868-2334-4CA7-B8AC-B7396E76C67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Widescreen Template_2019</Template>
  <TotalTime>123</TotalTime>
  <Words>232</Words>
  <Application>Microsoft Office PowerPoint</Application>
  <PresentationFormat>Widescreen</PresentationFormat>
  <Paragraphs>19</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Söhne</vt:lpstr>
      <vt:lpstr>System Font Regular</vt:lpstr>
      <vt:lpstr>Wingdings</vt:lpstr>
      <vt:lpstr>SM Widescreen_2019</vt:lpstr>
      <vt:lpstr>HR Event Planning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Powell</dc:creator>
  <cp:lastModifiedBy>Katie Smith</cp:lastModifiedBy>
  <cp:revision>16</cp:revision>
  <cp:lastPrinted>2019-02-15T19:00:58Z</cp:lastPrinted>
  <dcterms:created xsi:type="dcterms:W3CDTF">2019-02-19T17:46:45Z</dcterms:created>
  <dcterms:modified xsi:type="dcterms:W3CDTF">2023-09-13T14:02:22Z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0x010100BA01CCA0141CFF4FB1B6DA59DEB7EE88</vt:lpwstr>
  </property>
</Properties>
</file>